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0" r:id="rId1"/>
  </p:sldMasterIdLst>
  <p:notesMasterIdLst>
    <p:notesMasterId r:id="rId20"/>
  </p:notesMasterIdLst>
  <p:sldIdLst>
    <p:sldId id="256" r:id="rId2"/>
    <p:sldId id="257" r:id="rId3"/>
    <p:sldId id="258" r:id="rId4"/>
    <p:sldId id="259" r:id="rId5"/>
    <p:sldId id="260" r:id="rId6"/>
    <p:sldId id="271" r:id="rId7"/>
    <p:sldId id="263" r:id="rId8"/>
    <p:sldId id="268" r:id="rId9"/>
    <p:sldId id="269" r:id="rId10"/>
    <p:sldId id="270" r:id="rId11"/>
    <p:sldId id="274" r:id="rId12"/>
    <p:sldId id="277" r:id="rId13"/>
    <p:sldId id="273" r:id="rId14"/>
    <p:sldId id="272" r:id="rId15"/>
    <p:sldId id="275" r:id="rId16"/>
    <p:sldId id="276" r:id="rId17"/>
    <p:sldId id="278" r:id="rId18"/>
    <p:sldId id="27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7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AAAF65-53CE-4EB8-B1A2-CE78DBB2BAFA}"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43BA6927-6961-4991-A696-1A6158C9F401}">
      <dgm:prSet phldrT="[Text]"/>
      <dgm:spPr/>
      <dgm:t>
        <a:bodyPr/>
        <a:lstStyle/>
        <a:p>
          <a:r>
            <a:rPr lang="en-US" dirty="0" err="1" smtClean="0">
              <a:solidFill>
                <a:schemeClr val="tx1"/>
              </a:solidFill>
              <a:latin typeface="Gill Sans MT" pitchFamily="34" charset="0"/>
            </a:rPr>
            <a:t>SNe</a:t>
          </a:r>
          <a:endParaRPr lang="en-US" dirty="0">
            <a:solidFill>
              <a:schemeClr val="tx1"/>
            </a:solidFill>
            <a:latin typeface="Gill Sans MT" pitchFamily="34" charset="0"/>
          </a:endParaRPr>
        </a:p>
      </dgm:t>
    </dgm:pt>
    <dgm:pt modelId="{C0DD2684-5F14-499E-A79C-17201D080E3D}" type="parTrans" cxnId="{8AB9C96B-A140-4A50-B076-02491858CB54}">
      <dgm:prSet/>
      <dgm:spPr/>
      <dgm:t>
        <a:bodyPr/>
        <a:lstStyle/>
        <a:p>
          <a:endParaRPr lang="en-US"/>
        </a:p>
      </dgm:t>
    </dgm:pt>
    <dgm:pt modelId="{8DE84FE9-939B-403D-9F8D-AC1E05DBBF6E}" type="sibTrans" cxnId="{8AB9C96B-A140-4A50-B076-02491858CB54}">
      <dgm:prSet/>
      <dgm:spPr/>
      <dgm:t>
        <a:bodyPr/>
        <a:lstStyle/>
        <a:p>
          <a:endParaRPr lang="en-US"/>
        </a:p>
      </dgm:t>
    </dgm:pt>
    <dgm:pt modelId="{677CECFD-EEEA-4086-A610-F07311D04AF5}" type="asst">
      <dgm:prSet phldrT="[Text]"/>
      <dgm:spPr/>
      <dgm:t>
        <a:bodyPr/>
        <a:lstStyle/>
        <a:p>
          <a:r>
            <a:rPr lang="en-US" dirty="0" smtClean="0">
              <a:solidFill>
                <a:schemeClr val="tx1"/>
              </a:solidFill>
              <a:latin typeface="Gill Sans MT" pitchFamily="34" charset="0"/>
            </a:rPr>
            <a:t>I</a:t>
          </a:r>
          <a:endParaRPr lang="en-US" dirty="0">
            <a:solidFill>
              <a:schemeClr val="tx1"/>
            </a:solidFill>
            <a:latin typeface="Gill Sans MT" pitchFamily="34" charset="0"/>
          </a:endParaRPr>
        </a:p>
      </dgm:t>
    </dgm:pt>
    <dgm:pt modelId="{61A9196F-333C-4F91-8F4B-DCEB3821F431}" type="parTrans" cxnId="{AC889E64-1D02-4A29-9087-95E07DC18CAE}">
      <dgm:prSet/>
      <dgm:spPr/>
      <dgm:t>
        <a:bodyPr/>
        <a:lstStyle/>
        <a:p>
          <a:endParaRPr lang="en-US">
            <a:latin typeface="Gill Sans MT" pitchFamily="34" charset="0"/>
          </a:endParaRPr>
        </a:p>
      </dgm:t>
    </dgm:pt>
    <dgm:pt modelId="{A12BABFA-8898-4F1F-BF59-47C516F84602}" type="sibTrans" cxnId="{AC889E64-1D02-4A29-9087-95E07DC18CAE}">
      <dgm:prSet/>
      <dgm:spPr/>
      <dgm:t>
        <a:bodyPr/>
        <a:lstStyle/>
        <a:p>
          <a:endParaRPr lang="en-US"/>
        </a:p>
      </dgm:t>
    </dgm:pt>
    <dgm:pt modelId="{154DCB37-EBDA-4286-905E-F18F6A604CED}" type="asst">
      <dgm:prSet phldrT="[Text]"/>
      <dgm:spPr/>
      <dgm:t>
        <a:bodyPr/>
        <a:lstStyle/>
        <a:p>
          <a:r>
            <a:rPr lang="en-US" dirty="0" smtClean="0">
              <a:solidFill>
                <a:schemeClr val="tx1"/>
              </a:solidFill>
              <a:latin typeface="Gill Sans MT" pitchFamily="34" charset="0"/>
            </a:rPr>
            <a:t>II</a:t>
          </a:r>
          <a:endParaRPr lang="en-US" dirty="0">
            <a:solidFill>
              <a:schemeClr val="tx1"/>
            </a:solidFill>
            <a:latin typeface="Gill Sans MT" pitchFamily="34" charset="0"/>
          </a:endParaRPr>
        </a:p>
      </dgm:t>
    </dgm:pt>
    <dgm:pt modelId="{C4A1458A-CD65-4439-8052-FE7BFC07B35F}" type="parTrans" cxnId="{C485B3A3-F39C-4B4B-8BDB-2B5D7265346A}">
      <dgm:prSet/>
      <dgm:spPr/>
      <dgm:t>
        <a:bodyPr/>
        <a:lstStyle/>
        <a:p>
          <a:endParaRPr lang="en-US">
            <a:latin typeface="Gill Sans MT" pitchFamily="34" charset="0"/>
          </a:endParaRPr>
        </a:p>
      </dgm:t>
    </dgm:pt>
    <dgm:pt modelId="{3974D788-10D0-4B81-A17A-181157D6A6C2}" type="sibTrans" cxnId="{C485B3A3-F39C-4B4B-8BDB-2B5D7265346A}">
      <dgm:prSet/>
      <dgm:spPr/>
      <dgm:t>
        <a:bodyPr/>
        <a:lstStyle/>
        <a:p>
          <a:endParaRPr lang="en-US"/>
        </a:p>
      </dgm:t>
    </dgm:pt>
    <dgm:pt modelId="{5B1E5760-1C09-42A9-B707-A3DB6F2C682E}">
      <dgm:prSet/>
      <dgm:spPr/>
      <dgm:t>
        <a:bodyPr/>
        <a:lstStyle/>
        <a:p>
          <a:r>
            <a:rPr lang="en-US" dirty="0" err="1" smtClean="0">
              <a:solidFill>
                <a:schemeClr val="tx1"/>
              </a:solidFill>
              <a:latin typeface="Gill Sans MT" pitchFamily="34" charset="0"/>
            </a:rPr>
            <a:t>Ia</a:t>
          </a:r>
          <a:endParaRPr lang="en-US" dirty="0">
            <a:solidFill>
              <a:schemeClr val="tx1"/>
            </a:solidFill>
            <a:latin typeface="Gill Sans MT" pitchFamily="34" charset="0"/>
          </a:endParaRPr>
        </a:p>
      </dgm:t>
    </dgm:pt>
    <dgm:pt modelId="{8A20B300-39FC-4361-A537-270583489BE2}" type="parTrans" cxnId="{A728412E-B367-47AC-A1B1-9B665307149F}">
      <dgm:prSet/>
      <dgm:spPr/>
      <dgm:t>
        <a:bodyPr/>
        <a:lstStyle/>
        <a:p>
          <a:endParaRPr lang="en-US">
            <a:latin typeface="Gill Sans MT" pitchFamily="34" charset="0"/>
          </a:endParaRPr>
        </a:p>
      </dgm:t>
    </dgm:pt>
    <dgm:pt modelId="{A73B107F-4D3F-4D1C-AB3F-ADB993E842CB}" type="sibTrans" cxnId="{A728412E-B367-47AC-A1B1-9B665307149F}">
      <dgm:prSet/>
      <dgm:spPr/>
      <dgm:t>
        <a:bodyPr/>
        <a:lstStyle/>
        <a:p>
          <a:endParaRPr lang="en-US"/>
        </a:p>
      </dgm:t>
    </dgm:pt>
    <dgm:pt modelId="{72C81E0C-9E78-4809-9AAF-A3A331146D0F}">
      <dgm:prSet/>
      <dgm:spPr/>
      <dgm:t>
        <a:bodyPr/>
        <a:lstStyle/>
        <a:p>
          <a:r>
            <a:rPr lang="en-US" dirty="0" err="1" smtClean="0">
              <a:solidFill>
                <a:schemeClr val="tx1"/>
              </a:solidFill>
              <a:latin typeface="Gill Sans MT" pitchFamily="34" charset="0"/>
            </a:rPr>
            <a:t>Ib</a:t>
          </a:r>
          <a:endParaRPr lang="en-US" dirty="0">
            <a:solidFill>
              <a:schemeClr val="tx1"/>
            </a:solidFill>
            <a:latin typeface="Gill Sans MT" pitchFamily="34" charset="0"/>
          </a:endParaRPr>
        </a:p>
      </dgm:t>
    </dgm:pt>
    <dgm:pt modelId="{12E7CABB-9BFC-4125-A6DB-1FF0E76E85E5}" type="parTrans" cxnId="{4550D84C-88FC-46CC-9F17-3019944BB910}">
      <dgm:prSet/>
      <dgm:spPr/>
      <dgm:t>
        <a:bodyPr/>
        <a:lstStyle/>
        <a:p>
          <a:endParaRPr lang="en-US">
            <a:latin typeface="Gill Sans MT" pitchFamily="34" charset="0"/>
          </a:endParaRPr>
        </a:p>
      </dgm:t>
    </dgm:pt>
    <dgm:pt modelId="{9322D4C9-19F7-4ACB-9D9E-A04C017885C1}" type="sibTrans" cxnId="{4550D84C-88FC-46CC-9F17-3019944BB910}">
      <dgm:prSet/>
      <dgm:spPr/>
      <dgm:t>
        <a:bodyPr/>
        <a:lstStyle/>
        <a:p>
          <a:endParaRPr lang="en-US"/>
        </a:p>
      </dgm:t>
    </dgm:pt>
    <dgm:pt modelId="{84B5D3F6-353D-4AC9-9684-A4F7C8A869C2}">
      <dgm:prSet/>
      <dgm:spPr/>
      <dgm:t>
        <a:bodyPr/>
        <a:lstStyle/>
        <a:p>
          <a:r>
            <a:rPr lang="en-US" dirty="0" err="1" smtClean="0">
              <a:solidFill>
                <a:schemeClr val="tx1"/>
              </a:solidFill>
              <a:latin typeface="Gill Sans MT" pitchFamily="34" charset="0"/>
            </a:rPr>
            <a:t>Ic</a:t>
          </a:r>
          <a:endParaRPr lang="en-US" dirty="0">
            <a:solidFill>
              <a:schemeClr val="tx1"/>
            </a:solidFill>
            <a:latin typeface="Gill Sans MT" pitchFamily="34" charset="0"/>
          </a:endParaRPr>
        </a:p>
      </dgm:t>
    </dgm:pt>
    <dgm:pt modelId="{8427EC26-D8EC-4433-881C-91926DAAE9F5}" type="parTrans" cxnId="{2369939E-3DA8-444C-BC3E-53E8F3F5EDDA}">
      <dgm:prSet/>
      <dgm:spPr/>
      <dgm:t>
        <a:bodyPr/>
        <a:lstStyle/>
        <a:p>
          <a:endParaRPr lang="en-US">
            <a:latin typeface="Gill Sans MT" pitchFamily="34" charset="0"/>
          </a:endParaRPr>
        </a:p>
      </dgm:t>
    </dgm:pt>
    <dgm:pt modelId="{1203DBFE-0F93-4F77-B12C-EB456FA63C22}" type="sibTrans" cxnId="{2369939E-3DA8-444C-BC3E-53E8F3F5EDDA}">
      <dgm:prSet/>
      <dgm:spPr/>
      <dgm:t>
        <a:bodyPr/>
        <a:lstStyle/>
        <a:p>
          <a:endParaRPr lang="en-US"/>
        </a:p>
      </dgm:t>
    </dgm:pt>
    <dgm:pt modelId="{A456F3F1-DAA6-4912-9F3C-A8628F7C49C6}">
      <dgm:prSet/>
      <dgm:spPr/>
      <dgm:t>
        <a:bodyPr/>
        <a:lstStyle/>
        <a:p>
          <a:r>
            <a:rPr lang="en-US" dirty="0" err="1" smtClean="0">
              <a:solidFill>
                <a:schemeClr val="tx1"/>
              </a:solidFill>
              <a:latin typeface="Gill Sans MT" pitchFamily="34" charset="0"/>
            </a:rPr>
            <a:t>IIb</a:t>
          </a:r>
          <a:endParaRPr lang="en-US" dirty="0">
            <a:solidFill>
              <a:schemeClr val="tx1"/>
            </a:solidFill>
            <a:latin typeface="Gill Sans MT" pitchFamily="34" charset="0"/>
          </a:endParaRPr>
        </a:p>
      </dgm:t>
    </dgm:pt>
    <dgm:pt modelId="{954F95C5-D03B-43F2-8606-4108983FBA07}" type="parTrans" cxnId="{CA0E0BF1-57A0-4930-9301-C81691B3D353}">
      <dgm:prSet/>
      <dgm:spPr/>
      <dgm:t>
        <a:bodyPr/>
        <a:lstStyle/>
        <a:p>
          <a:endParaRPr lang="en-US"/>
        </a:p>
      </dgm:t>
    </dgm:pt>
    <dgm:pt modelId="{8292BDBD-D77D-4323-8263-3238569489C4}" type="sibTrans" cxnId="{CA0E0BF1-57A0-4930-9301-C81691B3D353}">
      <dgm:prSet/>
      <dgm:spPr/>
      <dgm:t>
        <a:bodyPr/>
        <a:lstStyle/>
        <a:p>
          <a:endParaRPr lang="en-US"/>
        </a:p>
      </dgm:t>
    </dgm:pt>
    <dgm:pt modelId="{7D76F93F-0A29-4C43-9638-ECCE7B25E680}">
      <dgm:prSet/>
      <dgm:spPr/>
      <dgm:t>
        <a:bodyPr/>
        <a:lstStyle/>
        <a:p>
          <a:r>
            <a:rPr lang="en-US" dirty="0" smtClean="0">
              <a:solidFill>
                <a:schemeClr val="tx1"/>
              </a:solidFill>
              <a:latin typeface="Gill Sans MT" pitchFamily="34" charset="0"/>
            </a:rPr>
            <a:t>IIL</a:t>
          </a:r>
          <a:endParaRPr lang="en-US" dirty="0">
            <a:solidFill>
              <a:schemeClr val="tx1"/>
            </a:solidFill>
            <a:latin typeface="Gill Sans MT" pitchFamily="34" charset="0"/>
          </a:endParaRPr>
        </a:p>
      </dgm:t>
    </dgm:pt>
    <dgm:pt modelId="{2FF08D22-7FE3-41DE-B4D7-55F57913A461}" type="parTrans" cxnId="{D7C8DA7F-DF74-4F80-A781-C991A6DEE74C}">
      <dgm:prSet/>
      <dgm:spPr/>
      <dgm:t>
        <a:bodyPr/>
        <a:lstStyle/>
        <a:p>
          <a:endParaRPr lang="en-US"/>
        </a:p>
      </dgm:t>
    </dgm:pt>
    <dgm:pt modelId="{E0BE0B1A-1D27-4578-9E11-49AB999356C7}" type="sibTrans" cxnId="{D7C8DA7F-DF74-4F80-A781-C991A6DEE74C}">
      <dgm:prSet/>
      <dgm:spPr/>
      <dgm:t>
        <a:bodyPr/>
        <a:lstStyle/>
        <a:p>
          <a:endParaRPr lang="en-US"/>
        </a:p>
      </dgm:t>
    </dgm:pt>
    <dgm:pt modelId="{3CEDD732-1E6C-4C73-8B0A-4714ACC3211F}">
      <dgm:prSet/>
      <dgm:spPr/>
      <dgm:t>
        <a:bodyPr/>
        <a:lstStyle/>
        <a:p>
          <a:r>
            <a:rPr lang="en-US" dirty="0" smtClean="0">
              <a:solidFill>
                <a:schemeClr val="tx1"/>
              </a:solidFill>
              <a:latin typeface="Gill Sans MT" pitchFamily="34" charset="0"/>
            </a:rPr>
            <a:t>IIP</a:t>
          </a:r>
          <a:endParaRPr lang="en-US" dirty="0">
            <a:solidFill>
              <a:schemeClr val="tx1"/>
            </a:solidFill>
            <a:latin typeface="Gill Sans MT" pitchFamily="34" charset="0"/>
          </a:endParaRPr>
        </a:p>
      </dgm:t>
    </dgm:pt>
    <dgm:pt modelId="{B52B44BC-1F8D-4E3F-9DAC-B2CDAEC87790}" type="parTrans" cxnId="{ECCE00B2-82B5-4817-AC2F-DBFCA4DFFC9E}">
      <dgm:prSet/>
      <dgm:spPr/>
      <dgm:t>
        <a:bodyPr/>
        <a:lstStyle/>
        <a:p>
          <a:endParaRPr lang="en-US"/>
        </a:p>
      </dgm:t>
    </dgm:pt>
    <dgm:pt modelId="{AB660CD2-F139-42F6-867C-A880FFE7FDDF}" type="sibTrans" cxnId="{ECCE00B2-82B5-4817-AC2F-DBFCA4DFFC9E}">
      <dgm:prSet/>
      <dgm:spPr/>
      <dgm:t>
        <a:bodyPr/>
        <a:lstStyle/>
        <a:p>
          <a:endParaRPr lang="en-US"/>
        </a:p>
      </dgm:t>
    </dgm:pt>
    <dgm:pt modelId="{83348E8E-5EE6-4479-B39B-AB87E1D42D51}">
      <dgm:prSet/>
      <dgm:spPr/>
      <dgm:t>
        <a:bodyPr/>
        <a:lstStyle/>
        <a:p>
          <a:r>
            <a:rPr lang="en-US" dirty="0" err="1" smtClean="0">
              <a:solidFill>
                <a:schemeClr val="tx1"/>
              </a:solidFill>
              <a:latin typeface="Gill Sans MT" pitchFamily="34" charset="0"/>
            </a:rPr>
            <a:t>IIn</a:t>
          </a:r>
          <a:endParaRPr lang="en-US" dirty="0">
            <a:solidFill>
              <a:schemeClr val="tx1"/>
            </a:solidFill>
            <a:latin typeface="Gill Sans MT" pitchFamily="34" charset="0"/>
          </a:endParaRPr>
        </a:p>
      </dgm:t>
    </dgm:pt>
    <dgm:pt modelId="{E6BB8885-28FA-4C7A-ACA1-8AADE6A60CFB}" type="parTrans" cxnId="{21E57108-23C3-46D6-B7F9-13FBFDCA6106}">
      <dgm:prSet/>
      <dgm:spPr/>
      <dgm:t>
        <a:bodyPr/>
        <a:lstStyle/>
        <a:p>
          <a:endParaRPr lang="en-US"/>
        </a:p>
      </dgm:t>
    </dgm:pt>
    <dgm:pt modelId="{26EA4B29-1F15-44AD-9401-22FB718293F0}" type="sibTrans" cxnId="{21E57108-23C3-46D6-B7F9-13FBFDCA6106}">
      <dgm:prSet/>
      <dgm:spPr/>
      <dgm:t>
        <a:bodyPr/>
        <a:lstStyle/>
        <a:p>
          <a:endParaRPr lang="en-US"/>
        </a:p>
      </dgm:t>
    </dgm:pt>
    <dgm:pt modelId="{D7926EC7-4FAA-4C09-9617-29811C2A57A6}" type="pres">
      <dgm:prSet presAssocID="{FCAAAF65-53CE-4EB8-B1A2-CE78DBB2BAFA}" presName="Name0" presStyleCnt="0">
        <dgm:presLayoutVars>
          <dgm:orgChart val="1"/>
          <dgm:chPref val="1"/>
          <dgm:dir/>
          <dgm:animOne val="branch"/>
          <dgm:animLvl val="lvl"/>
          <dgm:resizeHandles/>
        </dgm:presLayoutVars>
      </dgm:prSet>
      <dgm:spPr/>
      <dgm:t>
        <a:bodyPr/>
        <a:lstStyle/>
        <a:p>
          <a:endParaRPr lang="en-US"/>
        </a:p>
      </dgm:t>
    </dgm:pt>
    <dgm:pt modelId="{31BA70EF-5D39-4EC6-9797-493800B831BC}" type="pres">
      <dgm:prSet presAssocID="{43BA6927-6961-4991-A696-1A6158C9F401}" presName="hierRoot1" presStyleCnt="0">
        <dgm:presLayoutVars>
          <dgm:hierBranch val="init"/>
        </dgm:presLayoutVars>
      </dgm:prSet>
      <dgm:spPr/>
    </dgm:pt>
    <dgm:pt modelId="{56EBC26D-B4BF-4332-B7B2-CF87EADA629F}" type="pres">
      <dgm:prSet presAssocID="{43BA6927-6961-4991-A696-1A6158C9F401}" presName="rootComposite1" presStyleCnt="0"/>
      <dgm:spPr/>
    </dgm:pt>
    <dgm:pt modelId="{54A584B5-2F19-4D1B-AC83-5AEEB439197B}" type="pres">
      <dgm:prSet presAssocID="{43BA6927-6961-4991-A696-1A6158C9F401}" presName="rootText1" presStyleLbl="alignAcc1" presStyleIdx="0" presStyleCnt="0">
        <dgm:presLayoutVars>
          <dgm:chPref val="3"/>
        </dgm:presLayoutVars>
      </dgm:prSet>
      <dgm:spPr/>
      <dgm:t>
        <a:bodyPr/>
        <a:lstStyle/>
        <a:p>
          <a:endParaRPr lang="en-US"/>
        </a:p>
      </dgm:t>
    </dgm:pt>
    <dgm:pt modelId="{F1F083AE-0BFE-47A7-80F6-172451D8E992}" type="pres">
      <dgm:prSet presAssocID="{43BA6927-6961-4991-A696-1A6158C9F401}" presName="topArc1" presStyleLbl="parChTrans1D1" presStyleIdx="0" presStyleCnt="20"/>
      <dgm:spPr/>
    </dgm:pt>
    <dgm:pt modelId="{D58D8A8A-80A8-4F14-8DEB-5DBBB188FE5F}" type="pres">
      <dgm:prSet presAssocID="{43BA6927-6961-4991-A696-1A6158C9F401}" presName="bottomArc1" presStyleLbl="parChTrans1D1" presStyleIdx="1" presStyleCnt="20"/>
      <dgm:spPr/>
    </dgm:pt>
    <dgm:pt modelId="{2C6CA641-A0E5-427D-8DE0-AF472742858A}" type="pres">
      <dgm:prSet presAssocID="{43BA6927-6961-4991-A696-1A6158C9F401}" presName="topConnNode1" presStyleLbl="node1" presStyleIdx="0" presStyleCnt="0"/>
      <dgm:spPr/>
      <dgm:t>
        <a:bodyPr/>
        <a:lstStyle/>
        <a:p>
          <a:endParaRPr lang="en-US"/>
        </a:p>
      </dgm:t>
    </dgm:pt>
    <dgm:pt modelId="{71486962-824A-488A-AE8F-D48BA19786AD}" type="pres">
      <dgm:prSet presAssocID="{43BA6927-6961-4991-A696-1A6158C9F401}" presName="hierChild2" presStyleCnt="0"/>
      <dgm:spPr/>
    </dgm:pt>
    <dgm:pt modelId="{1E819E08-E81D-4440-92F9-43D7380ACE97}" type="pres">
      <dgm:prSet presAssocID="{43BA6927-6961-4991-A696-1A6158C9F401}" presName="hierChild3" presStyleCnt="0"/>
      <dgm:spPr/>
    </dgm:pt>
    <dgm:pt modelId="{490FECDA-17C2-45D7-9A59-583500734DF3}" type="pres">
      <dgm:prSet presAssocID="{61A9196F-333C-4F91-8F4B-DCEB3821F431}" presName="Name101" presStyleLbl="parChTrans1D2" presStyleIdx="0" presStyleCnt="2"/>
      <dgm:spPr/>
      <dgm:t>
        <a:bodyPr/>
        <a:lstStyle/>
        <a:p>
          <a:endParaRPr lang="en-US"/>
        </a:p>
      </dgm:t>
    </dgm:pt>
    <dgm:pt modelId="{D3B2D820-E261-40B3-907F-A02D146B2328}" type="pres">
      <dgm:prSet presAssocID="{677CECFD-EEEA-4086-A610-F07311D04AF5}" presName="hierRoot3" presStyleCnt="0">
        <dgm:presLayoutVars>
          <dgm:hierBranch val="init"/>
        </dgm:presLayoutVars>
      </dgm:prSet>
      <dgm:spPr/>
    </dgm:pt>
    <dgm:pt modelId="{223E03EB-4C03-48D1-9E69-45472011F906}" type="pres">
      <dgm:prSet presAssocID="{677CECFD-EEEA-4086-A610-F07311D04AF5}" presName="rootComposite3" presStyleCnt="0"/>
      <dgm:spPr/>
    </dgm:pt>
    <dgm:pt modelId="{BC6EE23D-ECB2-450F-B4F0-7B14F5975154}" type="pres">
      <dgm:prSet presAssocID="{677CECFD-EEEA-4086-A610-F07311D04AF5}" presName="rootText3" presStyleLbl="alignAcc1" presStyleIdx="0" presStyleCnt="0">
        <dgm:presLayoutVars>
          <dgm:chPref val="3"/>
        </dgm:presLayoutVars>
      </dgm:prSet>
      <dgm:spPr/>
      <dgm:t>
        <a:bodyPr/>
        <a:lstStyle/>
        <a:p>
          <a:endParaRPr lang="en-US"/>
        </a:p>
      </dgm:t>
    </dgm:pt>
    <dgm:pt modelId="{17538F09-AFD5-4A22-99A9-766A92F1904C}" type="pres">
      <dgm:prSet presAssocID="{677CECFD-EEEA-4086-A610-F07311D04AF5}" presName="topArc3" presStyleLbl="parChTrans1D1" presStyleIdx="2" presStyleCnt="20"/>
      <dgm:spPr/>
    </dgm:pt>
    <dgm:pt modelId="{11A376B5-E5C0-4607-AA58-9A0085691541}" type="pres">
      <dgm:prSet presAssocID="{677CECFD-EEEA-4086-A610-F07311D04AF5}" presName="bottomArc3" presStyleLbl="parChTrans1D1" presStyleIdx="3" presStyleCnt="20"/>
      <dgm:spPr/>
    </dgm:pt>
    <dgm:pt modelId="{30E04182-BDA3-431F-BF82-673A25E6E93C}" type="pres">
      <dgm:prSet presAssocID="{677CECFD-EEEA-4086-A610-F07311D04AF5}" presName="topConnNode3" presStyleLbl="asst1" presStyleIdx="0" presStyleCnt="0"/>
      <dgm:spPr/>
      <dgm:t>
        <a:bodyPr/>
        <a:lstStyle/>
        <a:p>
          <a:endParaRPr lang="en-US"/>
        </a:p>
      </dgm:t>
    </dgm:pt>
    <dgm:pt modelId="{E09DAF58-9854-461E-8093-0A5B40F217D1}" type="pres">
      <dgm:prSet presAssocID="{677CECFD-EEEA-4086-A610-F07311D04AF5}" presName="hierChild6" presStyleCnt="0"/>
      <dgm:spPr/>
    </dgm:pt>
    <dgm:pt modelId="{20BC7C94-E263-4D53-B97E-717A086022F6}" type="pres">
      <dgm:prSet presAssocID="{8A20B300-39FC-4361-A537-270583489BE2}" presName="Name28" presStyleLbl="parChTrans1D3" presStyleIdx="0" presStyleCnt="7"/>
      <dgm:spPr/>
      <dgm:t>
        <a:bodyPr/>
        <a:lstStyle/>
        <a:p>
          <a:endParaRPr lang="en-US"/>
        </a:p>
      </dgm:t>
    </dgm:pt>
    <dgm:pt modelId="{60447D73-6B9B-445F-9689-B22875B776BF}" type="pres">
      <dgm:prSet presAssocID="{5B1E5760-1C09-42A9-B707-A3DB6F2C682E}" presName="hierRoot2" presStyleCnt="0">
        <dgm:presLayoutVars>
          <dgm:hierBranch val="init"/>
        </dgm:presLayoutVars>
      </dgm:prSet>
      <dgm:spPr/>
    </dgm:pt>
    <dgm:pt modelId="{5504C5DC-DB48-496F-90A1-AAD844EDD3C5}" type="pres">
      <dgm:prSet presAssocID="{5B1E5760-1C09-42A9-B707-A3DB6F2C682E}" presName="rootComposite2" presStyleCnt="0"/>
      <dgm:spPr/>
    </dgm:pt>
    <dgm:pt modelId="{B07250E8-833A-4B84-9C57-ADC27AF041C0}" type="pres">
      <dgm:prSet presAssocID="{5B1E5760-1C09-42A9-B707-A3DB6F2C682E}" presName="rootText2" presStyleLbl="alignAcc1" presStyleIdx="0" presStyleCnt="0">
        <dgm:presLayoutVars>
          <dgm:chPref val="3"/>
        </dgm:presLayoutVars>
      </dgm:prSet>
      <dgm:spPr/>
      <dgm:t>
        <a:bodyPr/>
        <a:lstStyle/>
        <a:p>
          <a:endParaRPr lang="en-US"/>
        </a:p>
      </dgm:t>
    </dgm:pt>
    <dgm:pt modelId="{8A247D98-F956-438E-9F0F-6A317AEDFE1B}" type="pres">
      <dgm:prSet presAssocID="{5B1E5760-1C09-42A9-B707-A3DB6F2C682E}" presName="topArc2" presStyleLbl="parChTrans1D1" presStyleIdx="4" presStyleCnt="20"/>
      <dgm:spPr/>
    </dgm:pt>
    <dgm:pt modelId="{71137105-2878-4C20-A7F0-3E1A1BB858D0}" type="pres">
      <dgm:prSet presAssocID="{5B1E5760-1C09-42A9-B707-A3DB6F2C682E}" presName="bottomArc2" presStyleLbl="parChTrans1D1" presStyleIdx="5" presStyleCnt="20"/>
      <dgm:spPr/>
    </dgm:pt>
    <dgm:pt modelId="{211D687D-D0D1-44BE-B081-735F5A254A05}" type="pres">
      <dgm:prSet presAssocID="{5B1E5760-1C09-42A9-B707-A3DB6F2C682E}" presName="topConnNode2" presStyleLbl="node3" presStyleIdx="0" presStyleCnt="0"/>
      <dgm:spPr/>
      <dgm:t>
        <a:bodyPr/>
        <a:lstStyle/>
        <a:p>
          <a:endParaRPr lang="en-US"/>
        </a:p>
      </dgm:t>
    </dgm:pt>
    <dgm:pt modelId="{FF05A9D9-AE5E-4B20-8B7F-9C5FB2689F7C}" type="pres">
      <dgm:prSet presAssocID="{5B1E5760-1C09-42A9-B707-A3DB6F2C682E}" presName="hierChild4" presStyleCnt="0"/>
      <dgm:spPr/>
    </dgm:pt>
    <dgm:pt modelId="{E76341DE-3989-4980-97B9-C4390EA950F7}" type="pres">
      <dgm:prSet presAssocID="{5B1E5760-1C09-42A9-B707-A3DB6F2C682E}" presName="hierChild5" presStyleCnt="0"/>
      <dgm:spPr/>
    </dgm:pt>
    <dgm:pt modelId="{F31717F6-52DA-4EEB-9482-A7BA91E583A5}" type="pres">
      <dgm:prSet presAssocID="{12E7CABB-9BFC-4125-A6DB-1FF0E76E85E5}" presName="Name28" presStyleLbl="parChTrans1D3" presStyleIdx="1" presStyleCnt="7"/>
      <dgm:spPr/>
      <dgm:t>
        <a:bodyPr/>
        <a:lstStyle/>
        <a:p>
          <a:endParaRPr lang="en-US"/>
        </a:p>
      </dgm:t>
    </dgm:pt>
    <dgm:pt modelId="{860A1260-8C37-4BFB-94BF-374806B6E9D4}" type="pres">
      <dgm:prSet presAssocID="{72C81E0C-9E78-4809-9AAF-A3A331146D0F}" presName="hierRoot2" presStyleCnt="0">
        <dgm:presLayoutVars>
          <dgm:hierBranch val="init"/>
        </dgm:presLayoutVars>
      </dgm:prSet>
      <dgm:spPr/>
    </dgm:pt>
    <dgm:pt modelId="{C116B141-5446-4228-BBAF-F050D011A4B4}" type="pres">
      <dgm:prSet presAssocID="{72C81E0C-9E78-4809-9AAF-A3A331146D0F}" presName="rootComposite2" presStyleCnt="0"/>
      <dgm:spPr/>
    </dgm:pt>
    <dgm:pt modelId="{7A003C9D-F93F-4B7E-AD1B-C9EACCFFB117}" type="pres">
      <dgm:prSet presAssocID="{72C81E0C-9E78-4809-9AAF-A3A331146D0F}" presName="rootText2" presStyleLbl="alignAcc1" presStyleIdx="0" presStyleCnt="0">
        <dgm:presLayoutVars>
          <dgm:chPref val="3"/>
        </dgm:presLayoutVars>
      </dgm:prSet>
      <dgm:spPr/>
      <dgm:t>
        <a:bodyPr/>
        <a:lstStyle/>
        <a:p>
          <a:endParaRPr lang="en-US"/>
        </a:p>
      </dgm:t>
    </dgm:pt>
    <dgm:pt modelId="{C403E4C3-F785-4DD1-A6B0-9B8B02353C54}" type="pres">
      <dgm:prSet presAssocID="{72C81E0C-9E78-4809-9AAF-A3A331146D0F}" presName="topArc2" presStyleLbl="parChTrans1D1" presStyleIdx="6" presStyleCnt="20"/>
      <dgm:spPr/>
    </dgm:pt>
    <dgm:pt modelId="{94FB82C2-7A99-4647-8F23-277E621755DF}" type="pres">
      <dgm:prSet presAssocID="{72C81E0C-9E78-4809-9AAF-A3A331146D0F}" presName="bottomArc2" presStyleLbl="parChTrans1D1" presStyleIdx="7" presStyleCnt="20"/>
      <dgm:spPr/>
    </dgm:pt>
    <dgm:pt modelId="{6B38C019-3A7A-427F-988C-28F68CFC602C}" type="pres">
      <dgm:prSet presAssocID="{72C81E0C-9E78-4809-9AAF-A3A331146D0F}" presName="topConnNode2" presStyleLbl="node3" presStyleIdx="0" presStyleCnt="0"/>
      <dgm:spPr/>
      <dgm:t>
        <a:bodyPr/>
        <a:lstStyle/>
        <a:p>
          <a:endParaRPr lang="en-US"/>
        </a:p>
      </dgm:t>
    </dgm:pt>
    <dgm:pt modelId="{95C24180-4A3D-48A3-825F-E18A93FD0EA5}" type="pres">
      <dgm:prSet presAssocID="{72C81E0C-9E78-4809-9AAF-A3A331146D0F}" presName="hierChild4" presStyleCnt="0"/>
      <dgm:spPr/>
    </dgm:pt>
    <dgm:pt modelId="{91B25B93-305F-4355-8A93-A0B7CC1B40C7}" type="pres">
      <dgm:prSet presAssocID="{72C81E0C-9E78-4809-9AAF-A3A331146D0F}" presName="hierChild5" presStyleCnt="0"/>
      <dgm:spPr/>
    </dgm:pt>
    <dgm:pt modelId="{DB6D89A7-B1D1-4047-820F-1B2896D67A76}" type="pres">
      <dgm:prSet presAssocID="{8427EC26-D8EC-4433-881C-91926DAAE9F5}" presName="Name28" presStyleLbl="parChTrans1D3" presStyleIdx="2" presStyleCnt="7"/>
      <dgm:spPr/>
      <dgm:t>
        <a:bodyPr/>
        <a:lstStyle/>
        <a:p>
          <a:endParaRPr lang="en-US"/>
        </a:p>
      </dgm:t>
    </dgm:pt>
    <dgm:pt modelId="{DBC9205F-0945-4435-97A0-80A9C2624E28}" type="pres">
      <dgm:prSet presAssocID="{84B5D3F6-353D-4AC9-9684-A4F7C8A869C2}" presName="hierRoot2" presStyleCnt="0">
        <dgm:presLayoutVars>
          <dgm:hierBranch val="init"/>
        </dgm:presLayoutVars>
      </dgm:prSet>
      <dgm:spPr/>
    </dgm:pt>
    <dgm:pt modelId="{923D4848-2893-4E1A-A81A-8D9A1DA41482}" type="pres">
      <dgm:prSet presAssocID="{84B5D3F6-353D-4AC9-9684-A4F7C8A869C2}" presName="rootComposite2" presStyleCnt="0"/>
      <dgm:spPr/>
    </dgm:pt>
    <dgm:pt modelId="{207760E6-6F0A-47A4-9624-50A2293405DE}" type="pres">
      <dgm:prSet presAssocID="{84B5D3F6-353D-4AC9-9684-A4F7C8A869C2}" presName="rootText2" presStyleLbl="alignAcc1" presStyleIdx="0" presStyleCnt="0">
        <dgm:presLayoutVars>
          <dgm:chPref val="3"/>
        </dgm:presLayoutVars>
      </dgm:prSet>
      <dgm:spPr/>
      <dgm:t>
        <a:bodyPr/>
        <a:lstStyle/>
        <a:p>
          <a:endParaRPr lang="en-US"/>
        </a:p>
      </dgm:t>
    </dgm:pt>
    <dgm:pt modelId="{02BC643A-E887-46FD-8FDA-EC0DA26C15B6}" type="pres">
      <dgm:prSet presAssocID="{84B5D3F6-353D-4AC9-9684-A4F7C8A869C2}" presName="topArc2" presStyleLbl="parChTrans1D1" presStyleIdx="8" presStyleCnt="20"/>
      <dgm:spPr/>
    </dgm:pt>
    <dgm:pt modelId="{7E77D6AA-D3F4-4190-B18D-CD560C23E9FF}" type="pres">
      <dgm:prSet presAssocID="{84B5D3F6-353D-4AC9-9684-A4F7C8A869C2}" presName="bottomArc2" presStyleLbl="parChTrans1D1" presStyleIdx="9" presStyleCnt="20"/>
      <dgm:spPr/>
    </dgm:pt>
    <dgm:pt modelId="{652BF9A3-DC7E-4CE2-AE08-35FD1FFA4B12}" type="pres">
      <dgm:prSet presAssocID="{84B5D3F6-353D-4AC9-9684-A4F7C8A869C2}" presName="topConnNode2" presStyleLbl="node3" presStyleIdx="0" presStyleCnt="0"/>
      <dgm:spPr/>
      <dgm:t>
        <a:bodyPr/>
        <a:lstStyle/>
        <a:p>
          <a:endParaRPr lang="en-US"/>
        </a:p>
      </dgm:t>
    </dgm:pt>
    <dgm:pt modelId="{6919D6F6-61AA-4006-8DAB-7BDA08490886}" type="pres">
      <dgm:prSet presAssocID="{84B5D3F6-353D-4AC9-9684-A4F7C8A869C2}" presName="hierChild4" presStyleCnt="0"/>
      <dgm:spPr/>
    </dgm:pt>
    <dgm:pt modelId="{DB46873A-AFF2-4025-8209-D81BC36E0ED0}" type="pres">
      <dgm:prSet presAssocID="{84B5D3F6-353D-4AC9-9684-A4F7C8A869C2}" presName="hierChild5" presStyleCnt="0"/>
      <dgm:spPr/>
    </dgm:pt>
    <dgm:pt modelId="{30577E82-DF6F-4F1A-A72C-281ACF1BE7C7}" type="pres">
      <dgm:prSet presAssocID="{677CECFD-EEEA-4086-A610-F07311D04AF5}" presName="hierChild7" presStyleCnt="0"/>
      <dgm:spPr/>
    </dgm:pt>
    <dgm:pt modelId="{30D5B7C8-B6A5-4DF4-832D-F00F84707CC0}" type="pres">
      <dgm:prSet presAssocID="{C4A1458A-CD65-4439-8052-FE7BFC07B35F}" presName="Name101" presStyleLbl="parChTrans1D2" presStyleIdx="1" presStyleCnt="2"/>
      <dgm:spPr/>
      <dgm:t>
        <a:bodyPr/>
        <a:lstStyle/>
        <a:p>
          <a:endParaRPr lang="en-US"/>
        </a:p>
      </dgm:t>
    </dgm:pt>
    <dgm:pt modelId="{F53ECB47-F3A4-494E-9A63-2DAC8F7BBA4A}" type="pres">
      <dgm:prSet presAssocID="{154DCB37-EBDA-4286-905E-F18F6A604CED}" presName="hierRoot3" presStyleCnt="0">
        <dgm:presLayoutVars>
          <dgm:hierBranch val="init"/>
        </dgm:presLayoutVars>
      </dgm:prSet>
      <dgm:spPr/>
    </dgm:pt>
    <dgm:pt modelId="{290E818A-128E-45B6-B5A3-1C061D2B0E4D}" type="pres">
      <dgm:prSet presAssocID="{154DCB37-EBDA-4286-905E-F18F6A604CED}" presName="rootComposite3" presStyleCnt="0"/>
      <dgm:spPr/>
    </dgm:pt>
    <dgm:pt modelId="{C586F721-BAF2-4C03-B941-7F5C052023B9}" type="pres">
      <dgm:prSet presAssocID="{154DCB37-EBDA-4286-905E-F18F6A604CED}" presName="rootText3" presStyleLbl="alignAcc1" presStyleIdx="0" presStyleCnt="0" custLinFactNeighborX="17941" custLinFactNeighborY="9270">
        <dgm:presLayoutVars>
          <dgm:chPref val="3"/>
        </dgm:presLayoutVars>
      </dgm:prSet>
      <dgm:spPr/>
      <dgm:t>
        <a:bodyPr/>
        <a:lstStyle/>
        <a:p>
          <a:endParaRPr lang="en-US"/>
        </a:p>
      </dgm:t>
    </dgm:pt>
    <dgm:pt modelId="{15862254-3BAE-42DC-AEDB-76CA81C588F0}" type="pres">
      <dgm:prSet presAssocID="{154DCB37-EBDA-4286-905E-F18F6A604CED}" presName="topArc3" presStyleLbl="parChTrans1D1" presStyleIdx="10" presStyleCnt="20"/>
      <dgm:spPr/>
    </dgm:pt>
    <dgm:pt modelId="{7A93B6BB-7926-4367-BF6D-3AAFB2155AAF}" type="pres">
      <dgm:prSet presAssocID="{154DCB37-EBDA-4286-905E-F18F6A604CED}" presName="bottomArc3" presStyleLbl="parChTrans1D1" presStyleIdx="11" presStyleCnt="20"/>
      <dgm:spPr/>
    </dgm:pt>
    <dgm:pt modelId="{82695CFE-D082-4299-B628-AE4BCED4595A}" type="pres">
      <dgm:prSet presAssocID="{154DCB37-EBDA-4286-905E-F18F6A604CED}" presName="topConnNode3" presStyleLbl="asst1" presStyleIdx="0" presStyleCnt="0"/>
      <dgm:spPr/>
      <dgm:t>
        <a:bodyPr/>
        <a:lstStyle/>
        <a:p>
          <a:endParaRPr lang="en-US"/>
        </a:p>
      </dgm:t>
    </dgm:pt>
    <dgm:pt modelId="{D9877CBA-63C4-4BFE-83F7-C2A0A1271852}" type="pres">
      <dgm:prSet presAssocID="{154DCB37-EBDA-4286-905E-F18F6A604CED}" presName="hierChild6" presStyleCnt="0"/>
      <dgm:spPr/>
    </dgm:pt>
    <dgm:pt modelId="{A9CC45B5-40B5-4C72-9B4D-14BC4EB8DE18}" type="pres">
      <dgm:prSet presAssocID="{2FF08D22-7FE3-41DE-B4D7-55F57913A461}" presName="Name28" presStyleLbl="parChTrans1D3" presStyleIdx="3" presStyleCnt="7"/>
      <dgm:spPr/>
      <dgm:t>
        <a:bodyPr/>
        <a:lstStyle/>
        <a:p>
          <a:endParaRPr lang="en-US"/>
        </a:p>
      </dgm:t>
    </dgm:pt>
    <dgm:pt modelId="{9ED66D2F-B32D-4398-9C59-767F550E6058}" type="pres">
      <dgm:prSet presAssocID="{7D76F93F-0A29-4C43-9638-ECCE7B25E680}" presName="hierRoot2" presStyleCnt="0">
        <dgm:presLayoutVars>
          <dgm:hierBranch val="init"/>
        </dgm:presLayoutVars>
      </dgm:prSet>
      <dgm:spPr/>
    </dgm:pt>
    <dgm:pt modelId="{972886D1-FBFE-4D9F-8025-9E74106ACDF1}" type="pres">
      <dgm:prSet presAssocID="{7D76F93F-0A29-4C43-9638-ECCE7B25E680}" presName="rootComposite2" presStyleCnt="0"/>
      <dgm:spPr/>
    </dgm:pt>
    <dgm:pt modelId="{113C8F6B-9F8A-4D5D-A5C7-57EF11BF677C}" type="pres">
      <dgm:prSet presAssocID="{7D76F93F-0A29-4C43-9638-ECCE7B25E680}" presName="rootText2" presStyleLbl="alignAcc1" presStyleIdx="0" presStyleCnt="0">
        <dgm:presLayoutVars>
          <dgm:chPref val="3"/>
        </dgm:presLayoutVars>
      </dgm:prSet>
      <dgm:spPr/>
      <dgm:t>
        <a:bodyPr/>
        <a:lstStyle/>
        <a:p>
          <a:endParaRPr lang="en-US"/>
        </a:p>
      </dgm:t>
    </dgm:pt>
    <dgm:pt modelId="{A5EF1A94-2E98-486D-BAE1-C803715EE1E1}" type="pres">
      <dgm:prSet presAssocID="{7D76F93F-0A29-4C43-9638-ECCE7B25E680}" presName="topArc2" presStyleLbl="parChTrans1D1" presStyleIdx="12" presStyleCnt="20"/>
      <dgm:spPr/>
    </dgm:pt>
    <dgm:pt modelId="{DF243977-DBBC-4E8D-A9BA-FB68DB0A2B79}" type="pres">
      <dgm:prSet presAssocID="{7D76F93F-0A29-4C43-9638-ECCE7B25E680}" presName="bottomArc2" presStyleLbl="parChTrans1D1" presStyleIdx="13" presStyleCnt="20"/>
      <dgm:spPr/>
    </dgm:pt>
    <dgm:pt modelId="{CC9BCA7B-27A9-408A-B01C-6A66B8A8894A}" type="pres">
      <dgm:prSet presAssocID="{7D76F93F-0A29-4C43-9638-ECCE7B25E680}" presName="topConnNode2" presStyleLbl="node3" presStyleIdx="0" presStyleCnt="0"/>
      <dgm:spPr/>
      <dgm:t>
        <a:bodyPr/>
        <a:lstStyle/>
        <a:p>
          <a:endParaRPr lang="en-US"/>
        </a:p>
      </dgm:t>
    </dgm:pt>
    <dgm:pt modelId="{5B5CC6B5-5687-4B9E-A6E3-6DCC1933D3D6}" type="pres">
      <dgm:prSet presAssocID="{7D76F93F-0A29-4C43-9638-ECCE7B25E680}" presName="hierChild4" presStyleCnt="0"/>
      <dgm:spPr/>
    </dgm:pt>
    <dgm:pt modelId="{3EC128BA-0C98-4856-AEB2-3AB542915519}" type="pres">
      <dgm:prSet presAssocID="{7D76F93F-0A29-4C43-9638-ECCE7B25E680}" presName="hierChild5" presStyleCnt="0"/>
      <dgm:spPr/>
    </dgm:pt>
    <dgm:pt modelId="{FF06F8FF-076F-4094-A64C-98B8E407E3A7}" type="pres">
      <dgm:prSet presAssocID="{B52B44BC-1F8D-4E3F-9DAC-B2CDAEC87790}" presName="Name28" presStyleLbl="parChTrans1D3" presStyleIdx="4" presStyleCnt="7"/>
      <dgm:spPr/>
      <dgm:t>
        <a:bodyPr/>
        <a:lstStyle/>
        <a:p>
          <a:endParaRPr lang="en-US"/>
        </a:p>
      </dgm:t>
    </dgm:pt>
    <dgm:pt modelId="{345627BB-0BC9-4A65-A546-96FD08CB5D8A}" type="pres">
      <dgm:prSet presAssocID="{3CEDD732-1E6C-4C73-8B0A-4714ACC3211F}" presName="hierRoot2" presStyleCnt="0">
        <dgm:presLayoutVars>
          <dgm:hierBranch val="init"/>
        </dgm:presLayoutVars>
      </dgm:prSet>
      <dgm:spPr/>
    </dgm:pt>
    <dgm:pt modelId="{955664C9-0C1D-497F-98AE-A6CDBF59C94A}" type="pres">
      <dgm:prSet presAssocID="{3CEDD732-1E6C-4C73-8B0A-4714ACC3211F}" presName="rootComposite2" presStyleCnt="0"/>
      <dgm:spPr/>
    </dgm:pt>
    <dgm:pt modelId="{B8B24072-5410-47CE-B772-54A2FDD14935}" type="pres">
      <dgm:prSet presAssocID="{3CEDD732-1E6C-4C73-8B0A-4714ACC3211F}" presName="rootText2" presStyleLbl="alignAcc1" presStyleIdx="0" presStyleCnt="0">
        <dgm:presLayoutVars>
          <dgm:chPref val="3"/>
        </dgm:presLayoutVars>
      </dgm:prSet>
      <dgm:spPr/>
      <dgm:t>
        <a:bodyPr/>
        <a:lstStyle/>
        <a:p>
          <a:endParaRPr lang="en-US"/>
        </a:p>
      </dgm:t>
    </dgm:pt>
    <dgm:pt modelId="{E0C349E4-6698-43FE-9966-A1BF84777C90}" type="pres">
      <dgm:prSet presAssocID="{3CEDD732-1E6C-4C73-8B0A-4714ACC3211F}" presName="topArc2" presStyleLbl="parChTrans1D1" presStyleIdx="14" presStyleCnt="20"/>
      <dgm:spPr/>
    </dgm:pt>
    <dgm:pt modelId="{F7E18CE6-183D-46C4-9D4A-CD874096B065}" type="pres">
      <dgm:prSet presAssocID="{3CEDD732-1E6C-4C73-8B0A-4714ACC3211F}" presName="bottomArc2" presStyleLbl="parChTrans1D1" presStyleIdx="15" presStyleCnt="20"/>
      <dgm:spPr/>
    </dgm:pt>
    <dgm:pt modelId="{5F4F29AC-A097-4218-ADBE-C358BED412A7}" type="pres">
      <dgm:prSet presAssocID="{3CEDD732-1E6C-4C73-8B0A-4714ACC3211F}" presName="topConnNode2" presStyleLbl="node3" presStyleIdx="0" presStyleCnt="0"/>
      <dgm:spPr/>
      <dgm:t>
        <a:bodyPr/>
        <a:lstStyle/>
        <a:p>
          <a:endParaRPr lang="en-US"/>
        </a:p>
      </dgm:t>
    </dgm:pt>
    <dgm:pt modelId="{86243695-2DEB-4D36-BD0D-681E7E517B4D}" type="pres">
      <dgm:prSet presAssocID="{3CEDD732-1E6C-4C73-8B0A-4714ACC3211F}" presName="hierChild4" presStyleCnt="0"/>
      <dgm:spPr/>
    </dgm:pt>
    <dgm:pt modelId="{F5987D94-B4DD-4825-ADC3-BEECAC530E33}" type="pres">
      <dgm:prSet presAssocID="{3CEDD732-1E6C-4C73-8B0A-4714ACC3211F}" presName="hierChild5" presStyleCnt="0"/>
      <dgm:spPr/>
    </dgm:pt>
    <dgm:pt modelId="{7046E5F4-6BA1-4D5A-8298-85DEB730668A}" type="pres">
      <dgm:prSet presAssocID="{E6BB8885-28FA-4C7A-ACA1-8AADE6A60CFB}" presName="Name28" presStyleLbl="parChTrans1D3" presStyleIdx="5" presStyleCnt="7"/>
      <dgm:spPr/>
      <dgm:t>
        <a:bodyPr/>
        <a:lstStyle/>
        <a:p>
          <a:endParaRPr lang="en-US"/>
        </a:p>
      </dgm:t>
    </dgm:pt>
    <dgm:pt modelId="{4371FA1C-7592-40C3-A61A-E0FBE0F03337}" type="pres">
      <dgm:prSet presAssocID="{83348E8E-5EE6-4479-B39B-AB87E1D42D51}" presName="hierRoot2" presStyleCnt="0">
        <dgm:presLayoutVars>
          <dgm:hierBranch val="init"/>
        </dgm:presLayoutVars>
      </dgm:prSet>
      <dgm:spPr/>
    </dgm:pt>
    <dgm:pt modelId="{BEF55D75-E28B-407E-B5A8-2DDBFE8109D8}" type="pres">
      <dgm:prSet presAssocID="{83348E8E-5EE6-4479-B39B-AB87E1D42D51}" presName="rootComposite2" presStyleCnt="0"/>
      <dgm:spPr/>
    </dgm:pt>
    <dgm:pt modelId="{C4C217F7-922D-4596-9434-29B46B8A17BD}" type="pres">
      <dgm:prSet presAssocID="{83348E8E-5EE6-4479-B39B-AB87E1D42D51}" presName="rootText2" presStyleLbl="alignAcc1" presStyleIdx="0" presStyleCnt="0">
        <dgm:presLayoutVars>
          <dgm:chPref val="3"/>
        </dgm:presLayoutVars>
      </dgm:prSet>
      <dgm:spPr/>
      <dgm:t>
        <a:bodyPr/>
        <a:lstStyle/>
        <a:p>
          <a:endParaRPr lang="en-US"/>
        </a:p>
      </dgm:t>
    </dgm:pt>
    <dgm:pt modelId="{311CA703-5A2B-448C-A68A-EC76B61590D2}" type="pres">
      <dgm:prSet presAssocID="{83348E8E-5EE6-4479-B39B-AB87E1D42D51}" presName="topArc2" presStyleLbl="parChTrans1D1" presStyleIdx="16" presStyleCnt="20"/>
      <dgm:spPr/>
    </dgm:pt>
    <dgm:pt modelId="{0805CAD5-4032-4C10-9BA5-A30DE56A6AB4}" type="pres">
      <dgm:prSet presAssocID="{83348E8E-5EE6-4479-B39B-AB87E1D42D51}" presName="bottomArc2" presStyleLbl="parChTrans1D1" presStyleIdx="17" presStyleCnt="20"/>
      <dgm:spPr/>
    </dgm:pt>
    <dgm:pt modelId="{A87B6ABD-288F-4167-94DF-0A10B8DA3529}" type="pres">
      <dgm:prSet presAssocID="{83348E8E-5EE6-4479-B39B-AB87E1D42D51}" presName="topConnNode2" presStyleLbl="node3" presStyleIdx="0" presStyleCnt="0"/>
      <dgm:spPr/>
      <dgm:t>
        <a:bodyPr/>
        <a:lstStyle/>
        <a:p>
          <a:endParaRPr lang="en-US"/>
        </a:p>
      </dgm:t>
    </dgm:pt>
    <dgm:pt modelId="{BA1DA336-D1F6-4F23-A176-D3F4E7C9FD62}" type="pres">
      <dgm:prSet presAssocID="{83348E8E-5EE6-4479-B39B-AB87E1D42D51}" presName="hierChild4" presStyleCnt="0"/>
      <dgm:spPr/>
    </dgm:pt>
    <dgm:pt modelId="{935FDA59-979E-40AC-9B0D-1443B121F6B6}" type="pres">
      <dgm:prSet presAssocID="{83348E8E-5EE6-4479-B39B-AB87E1D42D51}" presName="hierChild5" presStyleCnt="0"/>
      <dgm:spPr/>
    </dgm:pt>
    <dgm:pt modelId="{CAB31F1C-96F1-484D-A653-0BA8EB635BAB}" type="pres">
      <dgm:prSet presAssocID="{954F95C5-D03B-43F2-8606-4108983FBA07}" presName="Name28" presStyleLbl="parChTrans1D3" presStyleIdx="6" presStyleCnt="7"/>
      <dgm:spPr/>
      <dgm:t>
        <a:bodyPr/>
        <a:lstStyle/>
        <a:p>
          <a:endParaRPr lang="en-US"/>
        </a:p>
      </dgm:t>
    </dgm:pt>
    <dgm:pt modelId="{48A1EDF9-782B-4252-80ED-8D883E46DD95}" type="pres">
      <dgm:prSet presAssocID="{A456F3F1-DAA6-4912-9F3C-A8628F7C49C6}" presName="hierRoot2" presStyleCnt="0">
        <dgm:presLayoutVars>
          <dgm:hierBranch val="init"/>
        </dgm:presLayoutVars>
      </dgm:prSet>
      <dgm:spPr/>
    </dgm:pt>
    <dgm:pt modelId="{9E2B169A-9DC8-4812-AF4D-D76F4A4BBC9F}" type="pres">
      <dgm:prSet presAssocID="{A456F3F1-DAA6-4912-9F3C-A8628F7C49C6}" presName="rootComposite2" presStyleCnt="0"/>
      <dgm:spPr/>
    </dgm:pt>
    <dgm:pt modelId="{70F99CB9-AB40-4AB8-9F49-5F1D779C3FE9}" type="pres">
      <dgm:prSet presAssocID="{A456F3F1-DAA6-4912-9F3C-A8628F7C49C6}" presName="rootText2" presStyleLbl="alignAcc1" presStyleIdx="0" presStyleCnt="0">
        <dgm:presLayoutVars>
          <dgm:chPref val="3"/>
        </dgm:presLayoutVars>
      </dgm:prSet>
      <dgm:spPr/>
      <dgm:t>
        <a:bodyPr/>
        <a:lstStyle/>
        <a:p>
          <a:endParaRPr lang="en-US"/>
        </a:p>
      </dgm:t>
    </dgm:pt>
    <dgm:pt modelId="{8F240C15-984B-4160-9801-12589D2A44BB}" type="pres">
      <dgm:prSet presAssocID="{A456F3F1-DAA6-4912-9F3C-A8628F7C49C6}" presName="topArc2" presStyleLbl="parChTrans1D1" presStyleIdx="18" presStyleCnt="20"/>
      <dgm:spPr/>
    </dgm:pt>
    <dgm:pt modelId="{EBBF0151-6034-4C38-9513-4AB19AE9518F}" type="pres">
      <dgm:prSet presAssocID="{A456F3F1-DAA6-4912-9F3C-A8628F7C49C6}" presName="bottomArc2" presStyleLbl="parChTrans1D1" presStyleIdx="19" presStyleCnt="20"/>
      <dgm:spPr/>
    </dgm:pt>
    <dgm:pt modelId="{8A3175F1-49B3-46DC-AA95-C67FA668450F}" type="pres">
      <dgm:prSet presAssocID="{A456F3F1-DAA6-4912-9F3C-A8628F7C49C6}" presName="topConnNode2" presStyleLbl="node3" presStyleIdx="0" presStyleCnt="0"/>
      <dgm:spPr/>
      <dgm:t>
        <a:bodyPr/>
        <a:lstStyle/>
        <a:p>
          <a:endParaRPr lang="en-US"/>
        </a:p>
      </dgm:t>
    </dgm:pt>
    <dgm:pt modelId="{8BB75437-A2AF-4910-987D-CB91C33F9BF6}" type="pres">
      <dgm:prSet presAssocID="{A456F3F1-DAA6-4912-9F3C-A8628F7C49C6}" presName="hierChild4" presStyleCnt="0"/>
      <dgm:spPr/>
    </dgm:pt>
    <dgm:pt modelId="{130E8A4A-B622-4C7E-A610-2F242CA531BF}" type="pres">
      <dgm:prSet presAssocID="{A456F3F1-DAA6-4912-9F3C-A8628F7C49C6}" presName="hierChild5" presStyleCnt="0"/>
      <dgm:spPr/>
    </dgm:pt>
    <dgm:pt modelId="{B82575FD-F37E-4E8C-9C3A-24AA10EAF45E}" type="pres">
      <dgm:prSet presAssocID="{154DCB37-EBDA-4286-905E-F18F6A604CED}" presName="hierChild7" presStyleCnt="0"/>
      <dgm:spPr/>
    </dgm:pt>
  </dgm:ptLst>
  <dgm:cxnLst>
    <dgm:cxn modelId="{3AA9BD67-0540-4181-BB88-78929206232F}" type="presOf" srcId="{3CEDD732-1E6C-4C73-8B0A-4714ACC3211F}" destId="{B8B24072-5410-47CE-B772-54A2FDD14935}" srcOrd="0" destOrd="0" presId="urn:microsoft.com/office/officeart/2008/layout/HalfCircleOrganizationChart"/>
    <dgm:cxn modelId="{D7C8DA7F-DF74-4F80-A781-C991A6DEE74C}" srcId="{154DCB37-EBDA-4286-905E-F18F6A604CED}" destId="{7D76F93F-0A29-4C43-9638-ECCE7B25E680}" srcOrd="0" destOrd="0" parTransId="{2FF08D22-7FE3-41DE-B4D7-55F57913A461}" sibTransId="{E0BE0B1A-1D27-4578-9E11-49AB999356C7}"/>
    <dgm:cxn modelId="{B6F7FC4B-F9FA-4925-A5BD-2F73DE4FA18B}" type="presOf" srcId="{C4A1458A-CD65-4439-8052-FE7BFC07B35F}" destId="{30D5B7C8-B6A5-4DF4-832D-F00F84707CC0}" srcOrd="0" destOrd="0" presId="urn:microsoft.com/office/officeart/2008/layout/HalfCircleOrganizationChart"/>
    <dgm:cxn modelId="{4CE003CE-AB36-4EB2-A1D4-0CA2B82DF934}" type="presOf" srcId="{B52B44BC-1F8D-4E3F-9DAC-B2CDAEC87790}" destId="{FF06F8FF-076F-4094-A64C-98B8E407E3A7}" srcOrd="0" destOrd="0" presId="urn:microsoft.com/office/officeart/2008/layout/HalfCircleOrganizationChart"/>
    <dgm:cxn modelId="{ECCE00B2-82B5-4817-AC2F-DBFCA4DFFC9E}" srcId="{154DCB37-EBDA-4286-905E-F18F6A604CED}" destId="{3CEDD732-1E6C-4C73-8B0A-4714ACC3211F}" srcOrd="1" destOrd="0" parTransId="{B52B44BC-1F8D-4E3F-9DAC-B2CDAEC87790}" sibTransId="{AB660CD2-F139-42F6-867C-A880FFE7FDDF}"/>
    <dgm:cxn modelId="{2A3CDF8C-0546-4132-83A3-28D1CF7F9D47}" type="presOf" srcId="{A456F3F1-DAA6-4912-9F3C-A8628F7C49C6}" destId="{8A3175F1-49B3-46DC-AA95-C67FA668450F}" srcOrd="1" destOrd="0" presId="urn:microsoft.com/office/officeart/2008/layout/HalfCircleOrganizationChart"/>
    <dgm:cxn modelId="{4067B174-0B72-464E-88AC-A09CF640F786}" type="presOf" srcId="{677CECFD-EEEA-4086-A610-F07311D04AF5}" destId="{30E04182-BDA3-431F-BF82-673A25E6E93C}" srcOrd="1" destOrd="0" presId="urn:microsoft.com/office/officeart/2008/layout/HalfCircleOrganizationChart"/>
    <dgm:cxn modelId="{719656C3-0BB2-408D-AD7B-720BAFA19289}" type="presOf" srcId="{154DCB37-EBDA-4286-905E-F18F6A604CED}" destId="{82695CFE-D082-4299-B628-AE4BCED4595A}" srcOrd="1" destOrd="0" presId="urn:microsoft.com/office/officeart/2008/layout/HalfCircleOrganizationChart"/>
    <dgm:cxn modelId="{21F01F5C-6B8A-46C1-8E2A-4432AD4C54FA}" type="presOf" srcId="{43BA6927-6961-4991-A696-1A6158C9F401}" destId="{2C6CA641-A0E5-427D-8DE0-AF472742858A}" srcOrd="1" destOrd="0" presId="urn:microsoft.com/office/officeart/2008/layout/HalfCircleOrganizationChart"/>
    <dgm:cxn modelId="{A728412E-B367-47AC-A1B1-9B665307149F}" srcId="{677CECFD-EEEA-4086-A610-F07311D04AF5}" destId="{5B1E5760-1C09-42A9-B707-A3DB6F2C682E}" srcOrd="0" destOrd="0" parTransId="{8A20B300-39FC-4361-A537-270583489BE2}" sibTransId="{A73B107F-4D3F-4D1C-AB3F-ADB993E842CB}"/>
    <dgm:cxn modelId="{6B2A9FD0-CC57-440A-9B9B-FD0F62DEB2FB}" type="presOf" srcId="{7D76F93F-0A29-4C43-9638-ECCE7B25E680}" destId="{CC9BCA7B-27A9-408A-B01C-6A66B8A8894A}" srcOrd="1" destOrd="0" presId="urn:microsoft.com/office/officeart/2008/layout/HalfCircleOrganizationChart"/>
    <dgm:cxn modelId="{2EEA8995-119E-4B3B-BF84-9DC3D2AC03CC}" type="presOf" srcId="{5B1E5760-1C09-42A9-B707-A3DB6F2C682E}" destId="{B07250E8-833A-4B84-9C57-ADC27AF041C0}" srcOrd="0" destOrd="0" presId="urn:microsoft.com/office/officeart/2008/layout/HalfCircleOrganizationChart"/>
    <dgm:cxn modelId="{2369939E-3DA8-444C-BC3E-53E8F3F5EDDA}" srcId="{677CECFD-EEEA-4086-A610-F07311D04AF5}" destId="{84B5D3F6-353D-4AC9-9684-A4F7C8A869C2}" srcOrd="2" destOrd="0" parTransId="{8427EC26-D8EC-4433-881C-91926DAAE9F5}" sibTransId="{1203DBFE-0F93-4F77-B12C-EB456FA63C22}"/>
    <dgm:cxn modelId="{161255D3-AEC5-41E6-A945-52E2FB09FD81}" type="presOf" srcId="{84B5D3F6-353D-4AC9-9684-A4F7C8A869C2}" destId="{652BF9A3-DC7E-4CE2-AE08-35FD1FFA4B12}" srcOrd="1" destOrd="0" presId="urn:microsoft.com/office/officeart/2008/layout/HalfCircleOrganizationChart"/>
    <dgm:cxn modelId="{CA0E0BF1-57A0-4930-9301-C81691B3D353}" srcId="{154DCB37-EBDA-4286-905E-F18F6A604CED}" destId="{A456F3F1-DAA6-4912-9F3C-A8628F7C49C6}" srcOrd="3" destOrd="0" parTransId="{954F95C5-D03B-43F2-8606-4108983FBA07}" sibTransId="{8292BDBD-D77D-4323-8263-3238569489C4}"/>
    <dgm:cxn modelId="{1148935A-FCCB-4F85-B85A-AA859A1AD336}" type="presOf" srcId="{3CEDD732-1E6C-4C73-8B0A-4714ACC3211F}" destId="{5F4F29AC-A097-4218-ADBE-C358BED412A7}" srcOrd="1" destOrd="0" presId="urn:microsoft.com/office/officeart/2008/layout/HalfCircleOrganizationChart"/>
    <dgm:cxn modelId="{410AC58C-9A0E-4F56-BAA4-5219B5418AB6}" type="presOf" srcId="{154DCB37-EBDA-4286-905E-F18F6A604CED}" destId="{C586F721-BAF2-4C03-B941-7F5C052023B9}" srcOrd="0" destOrd="0" presId="urn:microsoft.com/office/officeart/2008/layout/HalfCircleOrganizationChart"/>
    <dgm:cxn modelId="{C9AA275A-3C43-4766-8760-9911BFA74B7F}" type="presOf" srcId="{5B1E5760-1C09-42A9-B707-A3DB6F2C682E}" destId="{211D687D-D0D1-44BE-B081-735F5A254A05}" srcOrd="1" destOrd="0" presId="urn:microsoft.com/office/officeart/2008/layout/HalfCircleOrganizationChart"/>
    <dgm:cxn modelId="{AC889E64-1D02-4A29-9087-95E07DC18CAE}" srcId="{43BA6927-6961-4991-A696-1A6158C9F401}" destId="{677CECFD-EEEA-4086-A610-F07311D04AF5}" srcOrd="0" destOrd="0" parTransId="{61A9196F-333C-4F91-8F4B-DCEB3821F431}" sibTransId="{A12BABFA-8898-4F1F-BF59-47C516F84602}"/>
    <dgm:cxn modelId="{21E57108-23C3-46D6-B7F9-13FBFDCA6106}" srcId="{154DCB37-EBDA-4286-905E-F18F6A604CED}" destId="{83348E8E-5EE6-4479-B39B-AB87E1D42D51}" srcOrd="2" destOrd="0" parTransId="{E6BB8885-28FA-4C7A-ACA1-8AADE6A60CFB}" sibTransId="{26EA4B29-1F15-44AD-9401-22FB718293F0}"/>
    <dgm:cxn modelId="{DE3E4504-6874-42B0-BC9C-72958719F852}" type="presOf" srcId="{83348E8E-5EE6-4479-B39B-AB87E1D42D51}" destId="{A87B6ABD-288F-4167-94DF-0A10B8DA3529}" srcOrd="1" destOrd="0" presId="urn:microsoft.com/office/officeart/2008/layout/HalfCircleOrganizationChart"/>
    <dgm:cxn modelId="{EF6ED39F-430B-4C14-BAA3-811F0D655B03}" type="presOf" srcId="{2FF08D22-7FE3-41DE-B4D7-55F57913A461}" destId="{A9CC45B5-40B5-4C72-9B4D-14BC4EB8DE18}" srcOrd="0" destOrd="0" presId="urn:microsoft.com/office/officeart/2008/layout/HalfCircleOrganizationChart"/>
    <dgm:cxn modelId="{C2074867-11FF-4B2A-BC5C-A1EAB94F38AE}" type="presOf" srcId="{84B5D3F6-353D-4AC9-9684-A4F7C8A869C2}" destId="{207760E6-6F0A-47A4-9624-50A2293405DE}" srcOrd="0" destOrd="0" presId="urn:microsoft.com/office/officeart/2008/layout/HalfCircleOrganizationChart"/>
    <dgm:cxn modelId="{4B40623D-09FC-4551-AAA4-C11E3F3CB60A}" type="presOf" srcId="{83348E8E-5EE6-4479-B39B-AB87E1D42D51}" destId="{C4C217F7-922D-4596-9434-29B46B8A17BD}" srcOrd="0" destOrd="0" presId="urn:microsoft.com/office/officeart/2008/layout/HalfCircleOrganizationChart"/>
    <dgm:cxn modelId="{0AE30C44-D7D6-4ABC-BD7C-09585C778509}" type="presOf" srcId="{E6BB8885-28FA-4C7A-ACA1-8AADE6A60CFB}" destId="{7046E5F4-6BA1-4D5A-8298-85DEB730668A}" srcOrd="0" destOrd="0" presId="urn:microsoft.com/office/officeart/2008/layout/HalfCircleOrganizationChart"/>
    <dgm:cxn modelId="{4550D84C-88FC-46CC-9F17-3019944BB910}" srcId="{677CECFD-EEEA-4086-A610-F07311D04AF5}" destId="{72C81E0C-9E78-4809-9AAF-A3A331146D0F}" srcOrd="1" destOrd="0" parTransId="{12E7CABB-9BFC-4125-A6DB-1FF0E76E85E5}" sibTransId="{9322D4C9-19F7-4ACB-9D9E-A04C017885C1}"/>
    <dgm:cxn modelId="{75E89D76-EB19-4B7F-8CDB-A0D07E015B71}" type="presOf" srcId="{FCAAAF65-53CE-4EB8-B1A2-CE78DBB2BAFA}" destId="{D7926EC7-4FAA-4C09-9617-29811C2A57A6}" srcOrd="0" destOrd="0" presId="urn:microsoft.com/office/officeart/2008/layout/HalfCircleOrganizationChart"/>
    <dgm:cxn modelId="{EFE4BB34-23AD-4988-9877-5C72A7176E9F}" type="presOf" srcId="{A456F3F1-DAA6-4912-9F3C-A8628F7C49C6}" destId="{70F99CB9-AB40-4AB8-9F49-5F1D779C3FE9}" srcOrd="0" destOrd="0" presId="urn:microsoft.com/office/officeart/2008/layout/HalfCircleOrganizationChart"/>
    <dgm:cxn modelId="{9664F96B-AC25-4BD2-B35B-D9885DB103F9}" type="presOf" srcId="{72C81E0C-9E78-4809-9AAF-A3A331146D0F}" destId="{7A003C9D-F93F-4B7E-AD1B-C9EACCFFB117}" srcOrd="0" destOrd="0" presId="urn:microsoft.com/office/officeart/2008/layout/HalfCircleOrganizationChart"/>
    <dgm:cxn modelId="{4FDEC2A3-F327-4EC2-BD03-E9B2FD05520C}" type="presOf" srcId="{43BA6927-6961-4991-A696-1A6158C9F401}" destId="{54A584B5-2F19-4D1B-AC83-5AEEB439197B}" srcOrd="0" destOrd="0" presId="urn:microsoft.com/office/officeart/2008/layout/HalfCircleOrganizationChart"/>
    <dgm:cxn modelId="{8AB9C96B-A140-4A50-B076-02491858CB54}" srcId="{FCAAAF65-53CE-4EB8-B1A2-CE78DBB2BAFA}" destId="{43BA6927-6961-4991-A696-1A6158C9F401}" srcOrd="0" destOrd="0" parTransId="{C0DD2684-5F14-499E-A79C-17201D080E3D}" sibTransId="{8DE84FE9-939B-403D-9F8D-AC1E05DBBF6E}"/>
    <dgm:cxn modelId="{618F15DC-A093-4550-97E2-D5DFA15BB7EA}" type="presOf" srcId="{677CECFD-EEEA-4086-A610-F07311D04AF5}" destId="{BC6EE23D-ECB2-450F-B4F0-7B14F5975154}" srcOrd="0" destOrd="0" presId="urn:microsoft.com/office/officeart/2008/layout/HalfCircleOrganizationChart"/>
    <dgm:cxn modelId="{7F52DCB2-386C-4FA0-929F-ADDA5A90984F}" type="presOf" srcId="{72C81E0C-9E78-4809-9AAF-A3A331146D0F}" destId="{6B38C019-3A7A-427F-988C-28F68CFC602C}" srcOrd="1" destOrd="0" presId="urn:microsoft.com/office/officeart/2008/layout/HalfCircleOrganizationChart"/>
    <dgm:cxn modelId="{81D9F48B-4A12-4EB3-BA3D-4707E98AA2D3}" type="presOf" srcId="{954F95C5-D03B-43F2-8606-4108983FBA07}" destId="{CAB31F1C-96F1-484D-A653-0BA8EB635BAB}" srcOrd="0" destOrd="0" presId="urn:microsoft.com/office/officeart/2008/layout/HalfCircleOrganizationChart"/>
    <dgm:cxn modelId="{FF5117B2-9665-4639-97BB-32D51A8EED9D}" type="presOf" srcId="{61A9196F-333C-4F91-8F4B-DCEB3821F431}" destId="{490FECDA-17C2-45D7-9A59-583500734DF3}" srcOrd="0" destOrd="0" presId="urn:microsoft.com/office/officeart/2008/layout/HalfCircleOrganizationChart"/>
    <dgm:cxn modelId="{C485B3A3-F39C-4B4B-8BDB-2B5D7265346A}" srcId="{43BA6927-6961-4991-A696-1A6158C9F401}" destId="{154DCB37-EBDA-4286-905E-F18F6A604CED}" srcOrd="1" destOrd="0" parTransId="{C4A1458A-CD65-4439-8052-FE7BFC07B35F}" sibTransId="{3974D788-10D0-4B81-A17A-181157D6A6C2}"/>
    <dgm:cxn modelId="{617AA72C-3D39-41EB-A4B4-93D7F89B5EAA}" type="presOf" srcId="{8427EC26-D8EC-4433-881C-91926DAAE9F5}" destId="{DB6D89A7-B1D1-4047-820F-1B2896D67A76}" srcOrd="0" destOrd="0" presId="urn:microsoft.com/office/officeart/2008/layout/HalfCircleOrganizationChart"/>
    <dgm:cxn modelId="{A36F0E9D-9760-4915-98C9-27328F59BC3D}" type="presOf" srcId="{12E7CABB-9BFC-4125-A6DB-1FF0E76E85E5}" destId="{F31717F6-52DA-4EEB-9482-A7BA91E583A5}" srcOrd="0" destOrd="0" presId="urn:microsoft.com/office/officeart/2008/layout/HalfCircleOrganizationChart"/>
    <dgm:cxn modelId="{DC1B6FDA-C956-4067-9121-E567A7700D46}" type="presOf" srcId="{8A20B300-39FC-4361-A537-270583489BE2}" destId="{20BC7C94-E263-4D53-B97E-717A086022F6}" srcOrd="0" destOrd="0" presId="urn:microsoft.com/office/officeart/2008/layout/HalfCircleOrganizationChart"/>
    <dgm:cxn modelId="{A88379DD-D0B8-43FC-998B-26BFAB742715}" type="presOf" srcId="{7D76F93F-0A29-4C43-9638-ECCE7B25E680}" destId="{113C8F6B-9F8A-4D5D-A5C7-57EF11BF677C}" srcOrd="0" destOrd="0" presId="urn:microsoft.com/office/officeart/2008/layout/HalfCircleOrganizationChart"/>
    <dgm:cxn modelId="{8D0C30BD-CD53-42F7-A44E-0CB92A3361C8}" type="presParOf" srcId="{D7926EC7-4FAA-4C09-9617-29811C2A57A6}" destId="{31BA70EF-5D39-4EC6-9797-493800B831BC}" srcOrd="0" destOrd="0" presId="urn:microsoft.com/office/officeart/2008/layout/HalfCircleOrganizationChart"/>
    <dgm:cxn modelId="{3A358B43-1F98-46A0-9E7C-206B93144A88}" type="presParOf" srcId="{31BA70EF-5D39-4EC6-9797-493800B831BC}" destId="{56EBC26D-B4BF-4332-B7B2-CF87EADA629F}" srcOrd="0" destOrd="0" presId="urn:microsoft.com/office/officeart/2008/layout/HalfCircleOrganizationChart"/>
    <dgm:cxn modelId="{09C92F1A-CF11-4BD8-9823-79BA2B193333}" type="presParOf" srcId="{56EBC26D-B4BF-4332-B7B2-CF87EADA629F}" destId="{54A584B5-2F19-4D1B-AC83-5AEEB439197B}" srcOrd="0" destOrd="0" presId="urn:microsoft.com/office/officeart/2008/layout/HalfCircleOrganizationChart"/>
    <dgm:cxn modelId="{6D3BF672-3E34-440A-B1F1-EC9EAB14EEEE}" type="presParOf" srcId="{56EBC26D-B4BF-4332-B7B2-CF87EADA629F}" destId="{F1F083AE-0BFE-47A7-80F6-172451D8E992}" srcOrd="1" destOrd="0" presId="urn:microsoft.com/office/officeart/2008/layout/HalfCircleOrganizationChart"/>
    <dgm:cxn modelId="{150E6D46-8679-4CE8-8A26-DA396D165117}" type="presParOf" srcId="{56EBC26D-B4BF-4332-B7B2-CF87EADA629F}" destId="{D58D8A8A-80A8-4F14-8DEB-5DBBB188FE5F}" srcOrd="2" destOrd="0" presId="urn:microsoft.com/office/officeart/2008/layout/HalfCircleOrganizationChart"/>
    <dgm:cxn modelId="{063DEA76-BF1C-4F6B-AA44-046846FF3213}" type="presParOf" srcId="{56EBC26D-B4BF-4332-B7B2-CF87EADA629F}" destId="{2C6CA641-A0E5-427D-8DE0-AF472742858A}" srcOrd="3" destOrd="0" presId="urn:microsoft.com/office/officeart/2008/layout/HalfCircleOrganizationChart"/>
    <dgm:cxn modelId="{5CC4D901-69B8-4A5D-903C-0BF821D5A5C9}" type="presParOf" srcId="{31BA70EF-5D39-4EC6-9797-493800B831BC}" destId="{71486962-824A-488A-AE8F-D48BA19786AD}" srcOrd="1" destOrd="0" presId="urn:microsoft.com/office/officeart/2008/layout/HalfCircleOrganizationChart"/>
    <dgm:cxn modelId="{1022E594-F542-4FC3-AE23-5DBCD3AA9A88}" type="presParOf" srcId="{31BA70EF-5D39-4EC6-9797-493800B831BC}" destId="{1E819E08-E81D-4440-92F9-43D7380ACE97}" srcOrd="2" destOrd="0" presId="urn:microsoft.com/office/officeart/2008/layout/HalfCircleOrganizationChart"/>
    <dgm:cxn modelId="{9E865B97-A1EB-4880-8091-00D9E932FB87}" type="presParOf" srcId="{1E819E08-E81D-4440-92F9-43D7380ACE97}" destId="{490FECDA-17C2-45D7-9A59-583500734DF3}" srcOrd="0" destOrd="0" presId="urn:microsoft.com/office/officeart/2008/layout/HalfCircleOrganizationChart"/>
    <dgm:cxn modelId="{0ECFA727-83E6-40E2-AE6D-78732005D3F4}" type="presParOf" srcId="{1E819E08-E81D-4440-92F9-43D7380ACE97}" destId="{D3B2D820-E261-40B3-907F-A02D146B2328}" srcOrd="1" destOrd="0" presId="urn:microsoft.com/office/officeart/2008/layout/HalfCircleOrganizationChart"/>
    <dgm:cxn modelId="{C1201701-B68D-422E-B699-69384E723F6E}" type="presParOf" srcId="{D3B2D820-E261-40B3-907F-A02D146B2328}" destId="{223E03EB-4C03-48D1-9E69-45472011F906}" srcOrd="0" destOrd="0" presId="urn:microsoft.com/office/officeart/2008/layout/HalfCircleOrganizationChart"/>
    <dgm:cxn modelId="{BB896DF0-4E7F-41F5-BDA0-5BC0CA72D464}" type="presParOf" srcId="{223E03EB-4C03-48D1-9E69-45472011F906}" destId="{BC6EE23D-ECB2-450F-B4F0-7B14F5975154}" srcOrd="0" destOrd="0" presId="urn:microsoft.com/office/officeart/2008/layout/HalfCircleOrganizationChart"/>
    <dgm:cxn modelId="{4A5E30A4-0BA2-4DCE-BAF9-D4C25F8F08F1}" type="presParOf" srcId="{223E03EB-4C03-48D1-9E69-45472011F906}" destId="{17538F09-AFD5-4A22-99A9-766A92F1904C}" srcOrd="1" destOrd="0" presId="urn:microsoft.com/office/officeart/2008/layout/HalfCircleOrganizationChart"/>
    <dgm:cxn modelId="{A44E0F0E-0904-4E35-9E35-57AA2688322A}" type="presParOf" srcId="{223E03EB-4C03-48D1-9E69-45472011F906}" destId="{11A376B5-E5C0-4607-AA58-9A0085691541}" srcOrd="2" destOrd="0" presId="urn:microsoft.com/office/officeart/2008/layout/HalfCircleOrganizationChart"/>
    <dgm:cxn modelId="{51E30B8F-EE09-4420-8951-981CB62985AF}" type="presParOf" srcId="{223E03EB-4C03-48D1-9E69-45472011F906}" destId="{30E04182-BDA3-431F-BF82-673A25E6E93C}" srcOrd="3" destOrd="0" presId="urn:microsoft.com/office/officeart/2008/layout/HalfCircleOrganizationChart"/>
    <dgm:cxn modelId="{F2D7E342-1B56-44D5-A1AE-3DC091F0B833}" type="presParOf" srcId="{D3B2D820-E261-40B3-907F-A02D146B2328}" destId="{E09DAF58-9854-461E-8093-0A5B40F217D1}" srcOrd="1" destOrd="0" presId="urn:microsoft.com/office/officeart/2008/layout/HalfCircleOrganizationChart"/>
    <dgm:cxn modelId="{391D08DB-065B-4AEA-89FC-B6F33418856E}" type="presParOf" srcId="{E09DAF58-9854-461E-8093-0A5B40F217D1}" destId="{20BC7C94-E263-4D53-B97E-717A086022F6}" srcOrd="0" destOrd="0" presId="urn:microsoft.com/office/officeart/2008/layout/HalfCircleOrganizationChart"/>
    <dgm:cxn modelId="{D7A3721A-3641-48CA-8550-4B5B6216971C}" type="presParOf" srcId="{E09DAF58-9854-461E-8093-0A5B40F217D1}" destId="{60447D73-6B9B-445F-9689-B22875B776BF}" srcOrd="1" destOrd="0" presId="urn:microsoft.com/office/officeart/2008/layout/HalfCircleOrganizationChart"/>
    <dgm:cxn modelId="{FFCCE875-DAA9-4F45-8E64-5A816AD83F7E}" type="presParOf" srcId="{60447D73-6B9B-445F-9689-B22875B776BF}" destId="{5504C5DC-DB48-496F-90A1-AAD844EDD3C5}" srcOrd="0" destOrd="0" presId="urn:microsoft.com/office/officeart/2008/layout/HalfCircleOrganizationChart"/>
    <dgm:cxn modelId="{34438393-2B19-43A6-81AD-49B73D633BCB}" type="presParOf" srcId="{5504C5DC-DB48-496F-90A1-AAD844EDD3C5}" destId="{B07250E8-833A-4B84-9C57-ADC27AF041C0}" srcOrd="0" destOrd="0" presId="urn:microsoft.com/office/officeart/2008/layout/HalfCircleOrganizationChart"/>
    <dgm:cxn modelId="{34A8DE9D-2E91-49F6-B024-3789D0EE7C00}" type="presParOf" srcId="{5504C5DC-DB48-496F-90A1-AAD844EDD3C5}" destId="{8A247D98-F956-438E-9F0F-6A317AEDFE1B}" srcOrd="1" destOrd="0" presId="urn:microsoft.com/office/officeart/2008/layout/HalfCircleOrganizationChart"/>
    <dgm:cxn modelId="{355351E2-4558-4C41-8BAC-E192BE098729}" type="presParOf" srcId="{5504C5DC-DB48-496F-90A1-AAD844EDD3C5}" destId="{71137105-2878-4C20-A7F0-3E1A1BB858D0}" srcOrd="2" destOrd="0" presId="urn:microsoft.com/office/officeart/2008/layout/HalfCircleOrganizationChart"/>
    <dgm:cxn modelId="{F535F23B-7F3D-4D24-8AB4-871C289AE2CC}" type="presParOf" srcId="{5504C5DC-DB48-496F-90A1-AAD844EDD3C5}" destId="{211D687D-D0D1-44BE-B081-735F5A254A05}" srcOrd="3" destOrd="0" presId="urn:microsoft.com/office/officeart/2008/layout/HalfCircleOrganizationChart"/>
    <dgm:cxn modelId="{26FB423C-254A-4BD0-B56D-F205DF28F884}" type="presParOf" srcId="{60447D73-6B9B-445F-9689-B22875B776BF}" destId="{FF05A9D9-AE5E-4B20-8B7F-9C5FB2689F7C}" srcOrd="1" destOrd="0" presId="urn:microsoft.com/office/officeart/2008/layout/HalfCircleOrganizationChart"/>
    <dgm:cxn modelId="{E760C6B3-3947-4A02-B85B-128B12E12470}" type="presParOf" srcId="{60447D73-6B9B-445F-9689-B22875B776BF}" destId="{E76341DE-3989-4980-97B9-C4390EA950F7}" srcOrd="2" destOrd="0" presId="urn:microsoft.com/office/officeart/2008/layout/HalfCircleOrganizationChart"/>
    <dgm:cxn modelId="{B3EACB03-7868-4EFB-A35D-8723D7D4A358}" type="presParOf" srcId="{E09DAF58-9854-461E-8093-0A5B40F217D1}" destId="{F31717F6-52DA-4EEB-9482-A7BA91E583A5}" srcOrd="2" destOrd="0" presId="urn:microsoft.com/office/officeart/2008/layout/HalfCircleOrganizationChart"/>
    <dgm:cxn modelId="{123B65CC-C8DD-4975-9940-7DAD211DAF85}" type="presParOf" srcId="{E09DAF58-9854-461E-8093-0A5B40F217D1}" destId="{860A1260-8C37-4BFB-94BF-374806B6E9D4}" srcOrd="3" destOrd="0" presId="urn:microsoft.com/office/officeart/2008/layout/HalfCircleOrganizationChart"/>
    <dgm:cxn modelId="{B4C50F1E-B276-49D1-A4CA-FA0309A69376}" type="presParOf" srcId="{860A1260-8C37-4BFB-94BF-374806B6E9D4}" destId="{C116B141-5446-4228-BBAF-F050D011A4B4}" srcOrd="0" destOrd="0" presId="urn:microsoft.com/office/officeart/2008/layout/HalfCircleOrganizationChart"/>
    <dgm:cxn modelId="{6D422FEA-1409-45F5-B53D-84FAB5185699}" type="presParOf" srcId="{C116B141-5446-4228-BBAF-F050D011A4B4}" destId="{7A003C9D-F93F-4B7E-AD1B-C9EACCFFB117}" srcOrd="0" destOrd="0" presId="urn:microsoft.com/office/officeart/2008/layout/HalfCircleOrganizationChart"/>
    <dgm:cxn modelId="{98C1563E-8214-4F87-8CA9-27CA65FE506E}" type="presParOf" srcId="{C116B141-5446-4228-BBAF-F050D011A4B4}" destId="{C403E4C3-F785-4DD1-A6B0-9B8B02353C54}" srcOrd="1" destOrd="0" presId="urn:microsoft.com/office/officeart/2008/layout/HalfCircleOrganizationChart"/>
    <dgm:cxn modelId="{79F22846-834F-43E4-980F-83BD83590108}" type="presParOf" srcId="{C116B141-5446-4228-BBAF-F050D011A4B4}" destId="{94FB82C2-7A99-4647-8F23-277E621755DF}" srcOrd="2" destOrd="0" presId="urn:microsoft.com/office/officeart/2008/layout/HalfCircleOrganizationChart"/>
    <dgm:cxn modelId="{52067282-0136-40DD-A6BA-00BED3C64B67}" type="presParOf" srcId="{C116B141-5446-4228-BBAF-F050D011A4B4}" destId="{6B38C019-3A7A-427F-988C-28F68CFC602C}" srcOrd="3" destOrd="0" presId="urn:microsoft.com/office/officeart/2008/layout/HalfCircleOrganizationChart"/>
    <dgm:cxn modelId="{B23720F0-9859-4895-A52D-5AC101F1516F}" type="presParOf" srcId="{860A1260-8C37-4BFB-94BF-374806B6E9D4}" destId="{95C24180-4A3D-48A3-825F-E18A93FD0EA5}" srcOrd="1" destOrd="0" presId="urn:microsoft.com/office/officeart/2008/layout/HalfCircleOrganizationChart"/>
    <dgm:cxn modelId="{F114CC7A-37D3-423A-8279-B8DC5B4F3AE1}" type="presParOf" srcId="{860A1260-8C37-4BFB-94BF-374806B6E9D4}" destId="{91B25B93-305F-4355-8A93-A0B7CC1B40C7}" srcOrd="2" destOrd="0" presId="urn:microsoft.com/office/officeart/2008/layout/HalfCircleOrganizationChart"/>
    <dgm:cxn modelId="{6C475BD3-7C64-4D0F-AE1D-45DC65D780C6}" type="presParOf" srcId="{E09DAF58-9854-461E-8093-0A5B40F217D1}" destId="{DB6D89A7-B1D1-4047-820F-1B2896D67A76}" srcOrd="4" destOrd="0" presId="urn:microsoft.com/office/officeart/2008/layout/HalfCircleOrganizationChart"/>
    <dgm:cxn modelId="{76C7ED38-4F0B-4ABD-9B54-7C89345A06DB}" type="presParOf" srcId="{E09DAF58-9854-461E-8093-0A5B40F217D1}" destId="{DBC9205F-0945-4435-97A0-80A9C2624E28}" srcOrd="5" destOrd="0" presId="urn:microsoft.com/office/officeart/2008/layout/HalfCircleOrganizationChart"/>
    <dgm:cxn modelId="{09602435-76BE-41DB-9214-2A9BA7ED9B43}" type="presParOf" srcId="{DBC9205F-0945-4435-97A0-80A9C2624E28}" destId="{923D4848-2893-4E1A-A81A-8D9A1DA41482}" srcOrd="0" destOrd="0" presId="urn:microsoft.com/office/officeart/2008/layout/HalfCircleOrganizationChart"/>
    <dgm:cxn modelId="{11A7482D-CACA-441E-9C0B-3EA92E1F81F1}" type="presParOf" srcId="{923D4848-2893-4E1A-A81A-8D9A1DA41482}" destId="{207760E6-6F0A-47A4-9624-50A2293405DE}" srcOrd="0" destOrd="0" presId="urn:microsoft.com/office/officeart/2008/layout/HalfCircleOrganizationChart"/>
    <dgm:cxn modelId="{BFDFE1A9-FBFB-4398-8FE2-8E8C029F6EF0}" type="presParOf" srcId="{923D4848-2893-4E1A-A81A-8D9A1DA41482}" destId="{02BC643A-E887-46FD-8FDA-EC0DA26C15B6}" srcOrd="1" destOrd="0" presId="urn:microsoft.com/office/officeart/2008/layout/HalfCircleOrganizationChart"/>
    <dgm:cxn modelId="{155E198C-8BBA-4503-BF39-786380757D6B}" type="presParOf" srcId="{923D4848-2893-4E1A-A81A-8D9A1DA41482}" destId="{7E77D6AA-D3F4-4190-B18D-CD560C23E9FF}" srcOrd="2" destOrd="0" presId="urn:microsoft.com/office/officeart/2008/layout/HalfCircleOrganizationChart"/>
    <dgm:cxn modelId="{F9DE0043-9719-440C-AF25-01DB363C3C0E}" type="presParOf" srcId="{923D4848-2893-4E1A-A81A-8D9A1DA41482}" destId="{652BF9A3-DC7E-4CE2-AE08-35FD1FFA4B12}" srcOrd="3" destOrd="0" presId="urn:microsoft.com/office/officeart/2008/layout/HalfCircleOrganizationChart"/>
    <dgm:cxn modelId="{1A875DAC-08CC-40F0-9159-9B4BEB4F0686}" type="presParOf" srcId="{DBC9205F-0945-4435-97A0-80A9C2624E28}" destId="{6919D6F6-61AA-4006-8DAB-7BDA08490886}" srcOrd="1" destOrd="0" presId="urn:microsoft.com/office/officeart/2008/layout/HalfCircleOrganizationChart"/>
    <dgm:cxn modelId="{D5449296-65CB-4C6B-AED6-F0880E8D22C1}" type="presParOf" srcId="{DBC9205F-0945-4435-97A0-80A9C2624E28}" destId="{DB46873A-AFF2-4025-8209-D81BC36E0ED0}" srcOrd="2" destOrd="0" presId="urn:microsoft.com/office/officeart/2008/layout/HalfCircleOrganizationChart"/>
    <dgm:cxn modelId="{E2CBB072-EFE7-4D03-9C8E-B95A42A9A457}" type="presParOf" srcId="{D3B2D820-E261-40B3-907F-A02D146B2328}" destId="{30577E82-DF6F-4F1A-A72C-281ACF1BE7C7}" srcOrd="2" destOrd="0" presId="urn:microsoft.com/office/officeart/2008/layout/HalfCircleOrganizationChart"/>
    <dgm:cxn modelId="{EA3539A9-CCA1-478B-AB60-A46B3887A612}" type="presParOf" srcId="{1E819E08-E81D-4440-92F9-43D7380ACE97}" destId="{30D5B7C8-B6A5-4DF4-832D-F00F84707CC0}" srcOrd="2" destOrd="0" presId="urn:microsoft.com/office/officeart/2008/layout/HalfCircleOrganizationChart"/>
    <dgm:cxn modelId="{0B588618-EC0A-4689-B38E-16426DF076AF}" type="presParOf" srcId="{1E819E08-E81D-4440-92F9-43D7380ACE97}" destId="{F53ECB47-F3A4-494E-9A63-2DAC8F7BBA4A}" srcOrd="3" destOrd="0" presId="urn:microsoft.com/office/officeart/2008/layout/HalfCircleOrganizationChart"/>
    <dgm:cxn modelId="{124CE725-E2A0-4F7E-A683-B58F25FC3E44}" type="presParOf" srcId="{F53ECB47-F3A4-494E-9A63-2DAC8F7BBA4A}" destId="{290E818A-128E-45B6-B5A3-1C061D2B0E4D}" srcOrd="0" destOrd="0" presId="urn:microsoft.com/office/officeart/2008/layout/HalfCircleOrganizationChart"/>
    <dgm:cxn modelId="{0A0A8E32-9420-4F0D-BAA1-0832A7C15611}" type="presParOf" srcId="{290E818A-128E-45B6-B5A3-1C061D2B0E4D}" destId="{C586F721-BAF2-4C03-B941-7F5C052023B9}" srcOrd="0" destOrd="0" presId="urn:microsoft.com/office/officeart/2008/layout/HalfCircleOrganizationChart"/>
    <dgm:cxn modelId="{28717D14-F295-475E-A31B-B2C8AB7BC50F}" type="presParOf" srcId="{290E818A-128E-45B6-B5A3-1C061D2B0E4D}" destId="{15862254-3BAE-42DC-AEDB-76CA81C588F0}" srcOrd="1" destOrd="0" presId="urn:microsoft.com/office/officeart/2008/layout/HalfCircleOrganizationChart"/>
    <dgm:cxn modelId="{51BCB17D-5AB9-47AB-9E9B-69051B7AA3A3}" type="presParOf" srcId="{290E818A-128E-45B6-B5A3-1C061D2B0E4D}" destId="{7A93B6BB-7926-4367-BF6D-3AAFB2155AAF}" srcOrd="2" destOrd="0" presId="urn:microsoft.com/office/officeart/2008/layout/HalfCircleOrganizationChart"/>
    <dgm:cxn modelId="{408BD6C7-410F-487B-B0D2-7C1757F765C1}" type="presParOf" srcId="{290E818A-128E-45B6-B5A3-1C061D2B0E4D}" destId="{82695CFE-D082-4299-B628-AE4BCED4595A}" srcOrd="3" destOrd="0" presId="urn:microsoft.com/office/officeart/2008/layout/HalfCircleOrganizationChart"/>
    <dgm:cxn modelId="{35977E39-979F-4A75-8BC2-B3257FDD1920}" type="presParOf" srcId="{F53ECB47-F3A4-494E-9A63-2DAC8F7BBA4A}" destId="{D9877CBA-63C4-4BFE-83F7-C2A0A1271852}" srcOrd="1" destOrd="0" presId="urn:microsoft.com/office/officeart/2008/layout/HalfCircleOrganizationChart"/>
    <dgm:cxn modelId="{20FE4056-C67C-4DD0-BE76-21C60742A059}" type="presParOf" srcId="{D9877CBA-63C4-4BFE-83F7-C2A0A1271852}" destId="{A9CC45B5-40B5-4C72-9B4D-14BC4EB8DE18}" srcOrd="0" destOrd="0" presId="urn:microsoft.com/office/officeart/2008/layout/HalfCircleOrganizationChart"/>
    <dgm:cxn modelId="{CE728C2F-FA0E-4913-A1AB-A01F5275C5BF}" type="presParOf" srcId="{D9877CBA-63C4-4BFE-83F7-C2A0A1271852}" destId="{9ED66D2F-B32D-4398-9C59-767F550E6058}" srcOrd="1" destOrd="0" presId="urn:microsoft.com/office/officeart/2008/layout/HalfCircleOrganizationChart"/>
    <dgm:cxn modelId="{12B5240B-E2E8-4A33-8FCC-5B6B3A9581F3}" type="presParOf" srcId="{9ED66D2F-B32D-4398-9C59-767F550E6058}" destId="{972886D1-FBFE-4D9F-8025-9E74106ACDF1}" srcOrd="0" destOrd="0" presId="urn:microsoft.com/office/officeart/2008/layout/HalfCircleOrganizationChart"/>
    <dgm:cxn modelId="{25B1EE6E-6596-425D-9FCF-582D278E4683}" type="presParOf" srcId="{972886D1-FBFE-4D9F-8025-9E74106ACDF1}" destId="{113C8F6B-9F8A-4D5D-A5C7-57EF11BF677C}" srcOrd="0" destOrd="0" presId="urn:microsoft.com/office/officeart/2008/layout/HalfCircleOrganizationChart"/>
    <dgm:cxn modelId="{D013EE01-7346-4DCF-B5C1-F534172A0129}" type="presParOf" srcId="{972886D1-FBFE-4D9F-8025-9E74106ACDF1}" destId="{A5EF1A94-2E98-486D-BAE1-C803715EE1E1}" srcOrd="1" destOrd="0" presId="urn:microsoft.com/office/officeart/2008/layout/HalfCircleOrganizationChart"/>
    <dgm:cxn modelId="{03AA1ACB-8C98-4B3F-8213-01FB13BEBE79}" type="presParOf" srcId="{972886D1-FBFE-4D9F-8025-9E74106ACDF1}" destId="{DF243977-DBBC-4E8D-A9BA-FB68DB0A2B79}" srcOrd="2" destOrd="0" presId="urn:microsoft.com/office/officeart/2008/layout/HalfCircleOrganizationChart"/>
    <dgm:cxn modelId="{414E3E4E-505A-4A78-B6CA-25162D2BA760}" type="presParOf" srcId="{972886D1-FBFE-4D9F-8025-9E74106ACDF1}" destId="{CC9BCA7B-27A9-408A-B01C-6A66B8A8894A}" srcOrd="3" destOrd="0" presId="urn:microsoft.com/office/officeart/2008/layout/HalfCircleOrganizationChart"/>
    <dgm:cxn modelId="{DC0EDB57-BBB7-4609-B9E6-59C580B522C7}" type="presParOf" srcId="{9ED66D2F-B32D-4398-9C59-767F550E6058}" destId="{5B5CC6B5-5687-4B9E-A6E3-6DCC1933D3D6}" srcOrd="1" destOrd="0" presId="urn:microsoft.com/office/officeart/2008/layout/HalfCircleOrganizationChart"/>
    <dgm:cxn modelId="{1319ED9D-5633-452F-B73E-3D46B06AAF71}" type="presParOf" srcId="{9ED66D2F-B32D-4398-9C59-767F550E6058}" destId="{3EC128BA-0C98-4856-AEB2-3AB542915519}" srcOrd="2" destOrd="0" presId="urn:microsoft.com/office/officeart/2008/layout/HalfCircleOrganizationChart"/>
    <dgm:cxn modelId="{DB7253E6-1F7D-4367-AD6A-89C3C564ACC9}" type="presParOf" srcId="{D9877CBA-63C4-4BFE-83F7-C2A0A1271852}" destId="{FF06F8FF-076F-4094-A64C-98B8E407E3A7}" srcOrd="2" destOrd="0" presId="urn:microsoft.com/office/officeart/2008/layout/HalfCircleOrganizationChart"/>
    <dgm:cxn modelId="{5DE37C28-8424-4701-8191-5F3CB83E93D8}" type="presParOf" srcId="{D9877CBA-63C4-4BFE-83F7-C2A0A1271852}" destId="{345627BB-0BC9-4A65-A546-96FD08CB5D8A}" srcOrd="3" destOrd="0" presId="urn:microsoft.com/office/officeart/2008/layout/HalfCircleOrganizationChart"/>
    <dgm:cxn modelId="{FB44A6C6-3DFB-42E1-B5A2-A129B341F54E}" type="presParOf" srcId="{345627BB-0BC9-4A65-A546-96FD08CB5D8A}" destId="{955664C9-0C1D-497F-98AE-A6CDBF59C94A}" srcOrd="0" destOrd="0" presId="urn:microsoft.com/office/officeart/2008/layout/HalfCircleOrganizationChart"/>
    <dgm:cxn modelId="{EDB4F8B2-36AD-418B-91AC-7D6E9DADEE63}" type="presParOf" srcId="{955664C9-0C1D-497F-98AE-A6CDBF59C94A}" destId="{B8B24072-5410-47CE-B772-54A2FDD14935}" srcOrd="0" destOrd="0" presId="urn:microsoft.com/office/officeart/2008/layout/HalfCircleOrganizationChart"/>
    <dgm:cxn modelId="{4E147089-3A63-4F59-BADA-C4EB01857B39}" type="presParOf" srcId="{955664C9-0C1D-497F-98AE-A6CDBF59C94A}" destId="{E0C349E4-6698-43FE-9966-A1BF84777C90}" srcOrd="1" destOrd="0" presId="urn:microsoft.com/office/officeart/2008/layout/HalfCircleOrganizationChart"/>
    <dgm:cxn modelId="{439E62E8-2609-4E92-BB6D-C6CC3614ADB2}" type="presParOf" srcId="{955664C9-0C1D-497F-98AE-A6CDBF59C94A}" destId="{F7E18CE6-183D-46C4-9D4A-CD874096B065}" srcOrd="2" destOrd="0" presId="urn:microsoft.com/office/officeart/2008/layout/HalfCircleOrganizationChart"/>
    <dgm:cxn modelId="{117B2119-2BC4-441D-AC06-D99CE5C33076}" type="presParOf" srcId="{955664C9-0C1D-497F-98AE-A6CDBF59C94A}" destId="{5F4F29AC-A097-4218-ADBE-C358BED412A7}" srcOrd="3" destOrd="0" presId="urn:microsoft.com/office/officeart/2008/layout/HalfCircleOrganizationChart"/>
    <dgm:cxn modelId="{71A92CE2-12C9-4E7E-ADDF-91D16777948E}" type="presParOf" srcId="{345627BB-0BC9-4A65-A546-96FD08CB5D8A}" destId="{86243695-2DEB-4D36-BD0D-681E7E517B4D}" srcOrd="1" destOrd="0" presId="urn:microsoft.com/office/officeart/2008/layout/HalfCircleOrganizationChart"/>
    <dgm:cxn modelId="{DACDA346-4C26-41D5-8EE3-2FD7A1D4F715}" type="presParOf" srcId="{345627BB-0BC9-4A65-A546-96FD08CB5D8A}" destId="{F5987D94-B4DD-4825-ADC3-BEECAC530E33}" srcOrd="2" destOrd="0" presId="urn:microsoft.com/office/officeart/2008/layout/HalfCircleOrganizationChart"/>
    <dgm:cxn modelId="{9BC65FC4-8DDA-4A35-B5D3-73FA54E9FE83}" type="presParOf" srcId="{D9877CBA-63C4-4BFE-83F7-C2A0A1271852}" destId="{7046E5F4-6BA1-4D5A-8298-85DEB730668A}" srcOrd="4" destOrd="0" presId="urn:microsoft.com/office/officeart/2008/layout/HalfCircleOrganizationChart"/>
    <dgm:cxn modelId="{42E3EA06-012B-4BBC-A3FD-7907C5FB4C58}" type="presParOf" srcId="{D9877CBA-63C4-4BFE-83F7-C2A0A1271852}" destId="{4371FA1C-7592-40C3-A61A-E0FBE0F03337}" srcOrd="5" destOrd="0" presId="urn:microsoft.com/office/officeart/2008/layout/HalfCircleOrganizationChart"/>
    <dgm:cxn modelId="{A3E39CBA-D59E-468A-9D9C-6B0760149921}" type="presParOf" srcId="{4371FA1C-7592-40C3-A61A-E0FBE0F03337}" destId="{BEF55D75-E28B-407E-B5A8-2DDBFE8109D8}" srcOrd="0" destOrd="0" presId="urn:microsoft.com/office/officeart/2008/layout/HalfCircleOrganizationChart"/>
    <dgm:cxn modelId="{C42D16F1-E5CB-4500-8C6E-C8102820B0F3}" type="presParOf" srcId="{BEF55D75-E28B-407E-B5A8-2DDBFE8109D8}" destId="{C4C217F7-922D-4596-9434-29B46B8A17BD}" srcOrd="0" destOrd="0" presId="urn:microsoft.com/office/officeart/2008/layout/HalfCircleOrganizationChart"/>
    <dgm:cxn modelId="{5FBE7742-250B-456E-9E6C-4DB6B23EEFF7}" type="presParOf" srcId="{BEF55D75-E28B-407E-B5A8-2DDBFE8109D8}" destId="{311CA703-5A2B-448C-A68A-EC76B61590D2}" srcOrd="1" destOrd="0" presId="urn:microsoft.com/office/officeart/2008/layout/HalfCircleOrganizationChart"/>
    <dgm:cxn modelId="{25DE9935-B114-4CB5-9F52-83CB77D79530}" type="presParOf" srcId="{BEF55D75-E28B-407E-B5A8-2DDBFE8109D8}" destId="{0805CAD5-4032-4C10-9BA5-A30DE56A6AB4}" srcOrd="2" destOrd="0" presId="urn:microsoft.com/office/officeart/2008/layout/HalfCircleOrganizationChart"/>
    <dgm:cxn modelId="{489D2B5E-5632-4CDD-BDBD-9F9212DE1105}" type="presParOf" srcId="{BEF55D75-E28B-407E-B5A8-2DDBFE8109D8}" destId="{A87B6ABD-288F-4167-94DF-0A10B8DA3529}" srcOrd="3" destOrd="0" presId="urn:microsoft.com/office/officeart/2008/layout/HalfCircleOrganizationChart"/>
    <dgm:cxn modelId="{14358052-5051-41A8-B3C8-AFCC48113339}" type="presParOf" srcId="{4371FA1C-7592-40C3-A61A-E0FBE0F03337}" destId="{BA1DA336-D1F6-4F23-A176-D3F4E7C9FD62}" srcOrd="1" destOrd="0" presId="urn:microsoft.com/office/officeart/2008/layout/HalfCircleOrganizationChart"/>
    <dgm:cxn modelId="{A798544F-59BD-4F61-99B5-EEADE5D5068D}" type="presParOf" srcId="{4371FA1C-7592-40C3-A61A-E0FBE0F03337}" destId="{935FDA59-979E-40AC-9B0D-1443B121F6B6}" srcOrd="2" destOrd="0" presId="urn:microsoft.com/office/officeart/2008/layout/HalfCircleOrganizationChart"/>
    <dgm:cxn modelId="{F989F60A-B8C5-4463-B04B-AC4AC6EAE5E7}" type="presParOf" srcId="{D9877CBA-63C4-4BFE-83F7-C2A0A1271852}" destId="{CAB31F1C-96F1-484D-A653-0BA8EB635BAB}" srcOrd="6" destOrd="0" presId="urn:microsoft.com/office/officeart/2008/layout/HalfCircleOrganizationChart"/>
    <dgm:cxn modelId="{CE5A09D2-A719-4D54-B29E-B89068287173}" type="presParOf" srcId="{D9877CBA-63C4-4BFE-83F7-C2A0A1271852}" destId="{48A1EDF9-782B-4252-80ED-8D883E46DD95}" srcOrd="7" destOrd="0" presId="urn:microsoft.com/office/officeart/2008/layout/HalfCircleOrganizationChart"/>
    <dgm:cxn modelId="{5B6B0690-7720-457A-B1C1-01F0F9627BDB}" type="presParOf" srcId="{48A1EDF9-782B-4252-80ED-8D883E46DD95}" destId="{9E2B169A-9DC8-4812-AF4D-D76F4A4BBC9F}" srcOrd="0" destOrd="0" presId="urn:microsoft.com/office/officeart/2008/layout/HalfCircleOrganizationChart"/>
    <dgm:cxn modelId="{34921D49-5037-4F22-A0B2-420361C340DA}" type="presParOf" srcId="{9E2B169A-9DC8-4812-AF4D-D76F4A4BBC9F}" destId="{70F99CB9-AB40-4AB8-9F49-5F1D779C3FE9}" srcOrd="0" destOrd="0" presId="urn:microsoft.com/office/officeart/2008/layout/HalfCircleOrganizationChart"/>
    <dgm:cxn modelId="{C63C5DB7-7556-4739-81B1-06CEB3AD3B4A}" type="presParOf" srcId="{9E2B169A-9DC8-4812-AF4D-D76F4A4BBC9F}" destId="{8F240C15-984B-4160-9801-12589D2A44BB}" srcOrd="1" destOrd="0" presId="urn:microsoft.com/office/officeart/2008/layout/HalfCircleOrganizationChart"/>
    <dgm:cxn modelId="{5AEF48ED-E964-493E-938E-A45E7ACE80A1}" type="presParOf" srcId="{9E2B169A-9DC8-4812-AF4D-D76F4A4BBC9F}" destId="{EBBF0151-6034-4C38-9513-4AB19AE9518F}" srcOrd="2" destOrd="0" presId="urn:microsoft.com/office/officeart/2008/layout/HalfCircleOrganizationChart"/>
    <dgm:cxn modelId="{CF4F7C8B-371B-4DC9-B64B-1E0183175A94}" type="presParOf" srcId="{9E2B169A-9DC8-4812-AF4D-D76F4A4BBC9F}" destId="{8A3175F1-49B3-46DC-AA95-C67FA668450F}" srcOrd="3" destOrd="0" presId="urn:microsoft.com/office/officeart/2008/layout/HalfCircleOrganizationChart"/>
    <dgm:cxn modelId="{7B8D83FC-96A3-4E04-8D64-5B27AD95FB74}" type="presParOf" srcId="{48A1EDF9-782B-4252-80ED-8D883E46DD95}" destId="{8BB75437-A2AF-4910-987D-CB91C33F9BF6}" srcOrd="1" destOrd="0" presId="urn:microsoft.com/office/officeart/2008/layout/HalfCircleOrganizationChart"/>
    <dgm:cxn modelId="{7BCF1E84-A886-48B0-A517-3B666718833A}" type="presParOf" srcId="{48A1EDF9-782B-4252-80ED-8D883E46DD95}" destId="{130E8A4A-B622-4C7E-A610-2F242CA531BF}" srcOrd="2" destOrd="0" presId="urn:microsoft.com/office/officeart/2008/layout/HalfCircleOrganizationChart"/>
    <dgm:cxn modelId="{D6F26C0A-C7F0-4BAD-9CB2-DD4EF4F02A54}" type="presParOf" srcId="{F53ECB47-F3A4-494E-9A63-2DAC8F7BBA4A}" destId="{B82575FD-F37E-4E8C-9C3A-24AA10EAF45E}" srcOrd="2" destOrd="0" presId="urn:microsoft.com/office/officeart/2008/layout/HalfCircleOrganizationChart"/>
  </dgm:cxnLst>
  <dgm:bg>
    <a:solidFill>
      <a:srgbClr val="000000">
        <a:alpha val="69804"/>
      </a:srgb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B31F1C-96F1-484D-A653-0BA8EB635BAB}">
      <dsp:nvSpPr>
        <dsp:cNvPr id="0" name=""/>
        <dsp:cNvSpPr/>
      </dsp:nvSpPr>
      <dsp:spPr>
        <a:xfrm>
          <a:off x="2663282" y="1260076"/>
          <a:ext cx="284872" cy="2436973"/>
        </a:xfrm>
        <a:custGeom>
          <a:avLst/>
          <a:gdLst/>
          <a:ahLst/>
          <a:cxnLst/>
          <a:rect l="0" t="0" r="0" b="0"/>
          <a:pathLst>
            <a:path>
              <a:moveTo>
                <a:pt x="0" y="0"/>
              </a:moveTo>
              <a:lnTo>
                <a:pt x="0" y="2436973"/>
              </a:lnTo>
              <a:lnTo>
                <a:pt x="284872" y="2436973"/>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46E5F4-6BA1-4D5A-8298-85DEB730668A}">
      <dsp:nvSpPr>
        <dsp:cNvPr id="0" name=""/>
        <dsp:cNvSpPr/>
      </dsp:nvSpPr>
      <dsp:spPr>
        <a:xfrm>
          <a:off x="2663282" y="1260076"/>
          <a:ext cx="284872" cy="1716136"/>
        </a:xfrm>
        <a:custGeom>
          <a:avLst/>
          <a:gdLst/>
          <a:ahLst/>
          <a:cxnLst/>
          <a:rect l="0" t="0" r="0" b="0"/>
          <a:pathLst>
            <a:path>
              <a:moveTo>
                <a:pt x="0" y="0"/>
              </a:moveTo>
              <a:lnTo>
                <a:pt x="0" y="1716136"/>
              </a:lnTo>
              <a:lnTo>
                <a:pt x="284872" y="1716136"/>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06F8FF-076F-4094-A64C-98B8E407E3A7}">
      <dsp:nvSpPr>
        <dsp:cNvPr id="0" name=""/>
        <dsp:cNvSpPr/>
      </dsp:nvSpPr>
      <dsp:spPr>
        <a:xfrm>
          <a:off x="2663282" y="1260076"/>
          <a:ext cx="284872" cy="995299"/>
        </a:xfrm>
        <a:custGeom>
          <a:avLst/>
          <a:gdLst/>
          <a:ahLst/>
          <a:cxnLst/>
          <a:rect l="0" t="0" r="0" b="0"/>
          <a:pathLst>
            <a:path>
              <a:moveTo>
                <a:pt x="0" y="0"/>
              </a:moveTo>
              <a:lnTo>
                <a:pt x="0" y="995299"/>
              </a:lnTo>
              <a:lnTo>
                <a:pt x="284872" y="995299"/>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CC45B5-40B5-4C72-9B4D-14BC4EB8DE18}">
      <dsp:nvSpPr>
        <dsp:cNvPr id="0" name=""/>
        <dsp:cNvSpPr/>
      </dsp:nvSpPr>
      <dsp:spPr>
        <a:xfrm>
          <a:off x="2663282" y="1260076"/>
          <a:ext cx="284872" cy="274462"/>
        </a:xfrm>
        <a:custGeom>
          <a:avLst/>
          <a:gdLst/>
          <a:ahLst/>
          <a:cxnLst/>
          <a:rect l="0" t="0" r="0" b="0"/>
          <a:pathLst>
            <a:path>
              <a:moveTo>
                <a:pt x="0" y="0"/>
              </a:moveTo>
              <a:lnTo>
                <a:pt x="0" y="274462"/>
              </a:lnTo>
              <a:lnTo>
                <a:pt x="284872" y="274462"/>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D5B7C8-B6A5-4DF4-832D-F00F84707CC0}">
      <dsp:nvSpPr>
        <dsp:cNvPr id="0" name=""/>
        <dsp:cNvSpPr/>
      </dsp:nvSpPr>
      <dsp:spPr>
        <a:xfrm>
          <a:off x="1866900" y="509122"/>
          <a:ext cx="603482" cy="334695"/>
        </a:xfrm>
        <a:custGeom>
          <a:avLst/>
          <a:gdLst/>
          <a:ahLst/>
          <a:cxnLst/>
          <a:rect l="0" t="0" r="0" b="0"/>
          <a:pathLst>
            <a:path>
              <a:moveTo>
                <a:pt x="0" y="0"/>
              </a:moveTo>
              <a:lnTo>
                <a:pt x="0" y="334695"/>
              </a:lnTo>
              <a:lnTo>
                <a:pt x="603482" y="334695"/>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6D89A7-B1D1-4047-820F-1B2896D67A76}">
      <dsp:nvSpPr>
        <dsp:cNvPr id="0" name=""/>
        <dsp:cNvSpPr/>
      </dsp:nvSpPr>
      <dsp:spPr>
        <a:xfrm>
          <a:off x="592744" y="1229960"/>
          <a:ext cx="467021" cy="1746253"/>
        </a:xfrm>
        <a:custGeom>
          <a:avLst/>
          <a:gdLst/>
          <a:ahLst/>
          <a:cxnLst/>
          <a:rect l="0" t="0" r="0" b="0"/>
          <a:pathLst>
            <a:path>
              <a:moveTo>
                <a:pt x="0" y="0"/>
              </a:moveTo>
              <a:lnTo>
                <a:pt x="0" y="1746253"/>
              </a:lnTo>
              <a:lnTo>
                <a:pt x="467021" y="1746253"/>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1717F6-52DA-4EEB-9482-A7BA91E583A5}">
      <dsp:nvSpPr>
        <dsp:cNvPr id="0" name=""/>
        <dsp:cNvSpPr/>
      </dsp:nvSpPr>
      <dsp:spPr>
        <a:xfrm>
          <a:off x="592744" y="1229960"/>
          <a:ext cx="467021" cy="1025416"/>
        </a:xfrm>
        <a:custGeom>
          <a:avLst/>
          <a:gdLst/>
          <a:ahLst/>
          <a:cxnLst/>
          <a:rect l="0" t="0" r="0" b="0"/>
          <a:pathLst>
            <a:path>
              <a:moveTo>
                <a:pt x="0" y="0"/>
              </a:moveTo>
              <a:lnTo>
                <a:pt x="0" y="1025416"/>
              </a:lnTo>
              <a:lnTo>
                <a:pt x="467021" y="1025416"/>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BC7C94-E263-4D53-B97E-717A086022F6}">
      <dsp:nvSpPr>
        <dsp:cNvPr id="0" name=""/>
        <dsp:cNvSpPr/>
      </dsp:nvSpPr>
      <dsp:spPr>
        <a:xfrm>
          <a:off x="592744" y="1229960"/>
          <a:ext cx="467021" cy="304579"/>
        </a:xfrm>
        <a:custGeom>
          <a:avLst/>
          <a:gdLst/>
          <a:ahLst/>
          <a:cxnLst/>
          <a:rect l="0" t="0" r="0" b="0"/>
          <a:pathLst>
            <a:path>
              <a:moveTo>
                <a:pt x="0" y="0"/>
              </a:moveTo>
              <a:lnTo>
                <a:pt x="0" y="304579"/>
              </a:lnTo>
              <a:lnTo>
                <a:pt x="467021" y="304579"/>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0FECDA-17C2-45D7-9A59-583500734DF3}">
      <dsp:nvSpPr>
        <dsp:cNvPr id="0" name=""/>
        <dsp:cNvSpPr/>
      </dsp:nvSpPr>
      <dsp:spPr>
        <a:xfrm>
          <a:off x="785644" y="509122"/>
          <a:ext cx="1081255" cy="304579"/>
        </a:xfrm>
        <a:custGeom>
          <a:avLst/>
          <a:gdLst/>
          <a:ahLst/>
          <a:cxnLst/>
          <a:rect l="0" t="0" r="0" b="0"/>
          <a:pathLst>
            <a:path>
              <a:moveTo>
                <a:pt x="1081255" y="0"/>
              </a:moveTo>
              <a:lnTo>
                <a:pt x="1081255" y="304579"/>
              </a:lnTo>
              <a:lnTo>
                <a:pt x="0" y="304579"/>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F083AE-0BFE-47A7-80F6-172451D8E992}">
      <dsp:nvSpPr>
        <dsp:cNvPr id="0" name=""/>
        <dsp:cNvSpPr/>
      </dsp:nvSpPr>
      <dsp:spPr>
        <a:xfrm>
          <a:off x="1613084" y="1491"/>
          <a:ext cx="507631" cy="507631"/>
        </a:xfrm>
        <a:prstGeom prst="arc">
          <a:avLst>
            <a:gd name="adj1" fmla="val 13200000"/>
            <a:gd name="adj2" fmla="val 19200000"/>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8D8A8A-80A8-4F14-8DEB-5DBBB188FE5F}">
      <dsp:nvSpPr>
        <dsp:cNvPr id="0" name=""/>
        <dsp:cNvSpPr/>
      </dsp:nvSpPr>
      <dsp:spPr>
        <a:xfrm>
          <a:off x="1613084" y="1491"/>
          <a:ext cx="507631" cy="507631"/>
        </a:xfrm>
        <a:prstGeom prst="arc">
          <a:avLst>
            <a:gd name="adj1" fmla="val 2400000"/>
            <a:gd name="adj2" fmla="val 8400000"/>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A584B5-2F19-4D1B-AC83-5AEEB439197B}">
      <dsp:nvSpPr>
        <dsp:cNvPr id="0" name=""/>
        <dsp:cNvSpPr/>
      </dsp:nvSpPr>
      <dsp:spPr>
        <a:xfrm>
          <a:off x="1359268" y="92864"/>
          <a:ext cx="1015263" cy="324884"/>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err="1" smtClean="0">
              <a:solidFill>
                <a:schemeClr val="tx1"/>
              </a:solidFill>
              <a:latin typeface="Gill Sans MT" pitchFamily="34" charset="0"/>
            </a:rPr>
            <a:t>SNe</a:t>
          </a:r>
          <a:endParaRPr lang="en-US" sz="2200" kern="1200" dirty="0">
            <a:solidFill>
              <a:schemeClr val="tx1"/>
            </a:solidFill>
            <a:latin typeface="Gill Sans MT" pitchFamily="34" charset="0"/>
          </a:endParaRPr>
        </a:p>
      </dsp:txBody>
      <dsp:txXfrm>
        <a:off x="1359268" y="92864"/>
        <a:ext cx="1015263" cy="324884"/>
      </dsp:txXfrm>
    </dsp:sp>
    <dsp:sp modelId="{17538F09-AFD5-4A22-99A9-766A92F1904C}">
      <dsp:nvSpPr>
        <dsp:cNvPr id="0" name=""/>
        <dsp:cNvSpPr/>
      </dsp:nvSpPr>
      <dsp:spPr>
        <a:xfrm>
          <a:off x="338928" y="722328"/>
          <a:ext cx="507631" cy="507631"/>
        </a:xfrm>
        <a:prstGeom prst="arc">
          <a:avLst>
            <a:gd name="adj1" fmla="val 13200000"/>
            <a:gd name="adj2" fmla="val 19200000"/>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A376B5-E5C0-4607-AA58-9A0085691541}">
      <dsp:nvSpPr>
        <dsp:cNvPr id="0" name=""/>
        <dsp:cNvSpPr/>
      </dsp:nvSpPr>
      <dsp:spPr>
        <a:xfrm>
          <a:off x="338928" y="722328"/>
          <a:ext cx="507631" cy="507631"/>
        </a:xfrm>
        <a:prstGeom prst="arc">
          <a:avLst>
            <a:gd name="adj1" fmla="val 2400000"/>
            <a:gd name="adj2" fmla="val 8400000"/>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6EE23D-ECB2-450F-B4F0-7B14F5975154}">
      <dsp:nvSpPr>
        <dsp:cNvPr id="0" name=""/>
        <dsp:cNvSpPr/>
      </dsp:nvSpPr>
      <dsp:spPr>
        <a:xfrm>
          <a:off x="85112" y="813702"/>
          <a:ext cx="1015263" cy="324884"/>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latin typeface="Gill Sans MT" pitchFamily="34" charset="0"/>
            </a:rPr>
            <a:t>I</a:t>
          </a:r>
          <a:endParaRPr lang="en-US" sz="2200" kern="1200" dirty="0">
            <a:solidFill>
              <a:schemeClr val="tx1"/>
            </a:solidFill>
            <a:latin typeface="Gill Sans MT" pitchFamily="34" charset="0"/>
          </a:endParaRPr>
        </a:p>
      </dsp:txBody>
      <dsp:txXfrm>
        <a:off x="85112" y="813702"/>
        <a:ext cx="1015263" cy="324884"/>
      </dsp:txXfrm>
    </dsp:sp>
    <dsp:sp modelId="{8A247D98-F956-438E-9F0F-6A317AEDFE1B}">
      <dsp:nvSpPr>
        <dsp:cNvPr id="0" name=""/>
        <dsp:cNvSpPr/>
      </dsp:nvSpPr>
      <dsp:spPr>
        <a:xfrm>
          <a:off x="998849" y="1443165"/>
          <a:ext cx="507631" cy="507631"/>
        </a:xfrm>
        <a:prstGeom prst="arc">
          <a:avLst>
            <a:gd name="adj1" fmla="val 13200000"/>
            <a:gd name="adj2" fmla="val 19200000"/>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137105-2878-4C20-A7F0-3E1A1BB858D0}">
      <dsp:nvSpPr>
        <dsp:cNvPr id="0" name=""/>
        <dsp:cNvSpPr/>
      </dsp:nvSpPr>
      <dsp:spPr>
        <a:xfrm>
          <a:off x="998849" y="1443165"/>
          <a:ext cx="507631" cy="507631"/>
        </a:xfrm>
        <a:prstGeom prst="arc">
          <a:avLst>
            <a:gd name="adj1" fmla="val 2400000"/>
            <a:gd name="adj2" fmla="val 8400000"/>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7250E8-833A-4B84-9C57-ADC27AF041C0}">
      <dsp:nvSpPr>
        <dsp:cNvPr id="0" name=""/>
        <dsp:cNvSpPr/>
      </dsp:nvSpPr>
      <dsp:spPr>
        <a:xfrm>
          <a:off x="745033" y="1534539"/>
          <a:ext cx="1015263" cy="324884"/>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err="1" smtClean="0">
              <a:solidFill>
                <a:schemeClr val="tx1"/>
              </a:solidFill>
              <a:latin typeface="Gill Sans MT" pitchFamily="34" charset="0"/>
            </a:rPr>
            <a:t>Ia</a:t>
          </a:r>
          <a:endParaRPr lang="en-US" sz="2200" kern="1200" dirty="0">
            <a:solidFill>
              <a:schemeClr val="tx1"/>
            </a:solidFill>
            <a:latin typeface="Gill Sans MT" pitchFamily="34" charset="0"/>
          </a:endParaRPr>
        </a:p>
      </dsp:txBody>
      <dsp:txXfrm>
        <a:off x="745033" y="1534539"/>
        <a:ext cx="1015263" cy="324884"/>
      </dsp:txXfrm>
    </dsp:sp>
    <dsp:sp modelId="{C403E4C3-F785-4DD1-A6B0-9B8B02353C54}">
      <dsp:nvSpPr>
        <dsp:cNvPr id="0" name=""/>
        <dsp:cNvSpPr/>
      </dsp:nvSpPr>
      <dsp:spPr>
        <a:xfrm>
          <a:off x="998849" y="2164002"/>
          <a:ext cx="507631" cy="507631"/>
        </a:xfrm>
        <a:prstGeom prst="arc">
          <a:avLst>
            <a:gd name="adj1" fmla="val 13200000"/>
            <a:gd name="adj2" fmla="val 19200000"/>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FB82C2-7A99-4647-8F23-277E621755DF}">
      <dsp:nvSpPr>
        <dsp:cNvPr id="0" name=""/>
        <dsp:cNvSpPr/>
      </dsp:nvSpPr>
      <dsp:spPr>
        <a:xfrm>
          <a:off x="998849" y="2164002"/>
          <a:ext cx="507631" cy="507631"/>
        </a:xfrm>
        <a:prstGeom prst="arc">
          <a:avLst>
            <a:gd name="adj1" fmla="val 2400000"/>
            <a:gd name="adj2" fmla="val 8400000"/>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003C9D-F93F-4B7E-AD1B-C9EACCFFB117}">
      <dsp:nvSpPr>
        <dsp:cNvPr id="0" name=""/>
        <dsp:cNvSpPr/>
      </dsp:nvSpPr>
      <dsp:spPr>
        <a:xfrm>
          <a:off x="745033" y="2255376"/>
          <a:ext cx="1015263" cy="324884"/>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err="1" smtClean="0">
              <a:solidFill>
                <a:schemeClr val="tx1"/>
              </a:solidFill>
              <a:latin typeface="Gill Sans MT" pitchFamily="34" charset="0"/>
            </a:rPr>
            <a:t>Ib</a:t>
          </a:r>
          <a:endParaRPr lang="en-US" sz="2200" kern="1200" dirty="0">
            <a:solidFill>
              <a:schemeClr val="tx1"/>
            </a:solidFill>
            <a:latin typeface="Gill Sans MT" pitchFamily="34" charset="0"/>
          </a:endParaRPr>
        </a:p>
      </dsp:txBody>
      <dsp:txXfrm>
        <a:off x="745033" y="2255376"/>
        <a:ext cx="1015263" cy="324884"/>
      </dsp:txXfrm>
    </dsp:sp>
    <dsp:sp modelId="{02BC643A-E887-46FD-8FDA-EC0DA26C15B6}">
      <dsp:nvSpPr>
        <dsp:cNvPr id="0" name=""/>
        <dsp:cNvSpPr/>
      </dsp:nvSpPr>
      <dsp:spPr>
        <a:xfrm>
          <a:off x="998849" y="2884839"/>
          <a:ext cx="507631" cy="507631"/>
        </a:xfrm>
        <a:prstGeom prst="arc">
          <a:avLst>
            <a:gd name="adj1" fmla="val 13200000"/>
            <a:gd name="adj2" fmla="val 19200000"/>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77D6AA-D3F4-4190-B18D-CD560C23E9FF}">
      <dsp:nvSpPr>
        <dsp:cNvPr id="0" name=""/>
        <dsp:cNvSpPr/>
      </dsp:nvSpPr>
      <dsp:spPr>
        <a:xfrm>
          <a:off x="998849" y="2884839"/>
          <a:ext cx="507631" cy="507631"/>
        </a:xfrm>
        <a:prstGeom prst="arc">
          <a:avLst>
            <a:gd name="adj1" fmla="val 2400000"/>
            <a:gd name="adj2" fmla="val 8400000"/>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7760E6-6F0A-47A4-9624-50A2293405DE}">
      <dsp:nvSpPr>
        <dsp:cNvPr id="0" name=""/>
        <dsp:cNvSpPr/>
      </dsp:nvSpPr>
      <dsp:spPr>
        <a:xfrm>
          <a:off x="745033" y="2976213"/>
          <a:ext cx="1015263" cy="324884"/>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err="1" smtClean="0">
              <a:solidFill>
                <a:schemeClr val="tx1"/>
              </a:solidFill>
              <a:latin typeface="Gill Sans MT" pitchFamily="34" charset="0"/>
            </a:rPr>
            <a:t>Ic</a:t>
          </a:r>
          <a:endParaRPr lang="en-US" sz="2200" kern="1200" dirty="0">
            <a:solidFill>
              <a:schemeClr val="tx1"/>
            </a:solidFill>
            <a:latin typeface="Gill Sans MT" pitchFamily="34" charset="0"/>
          </a:endParaRPr>
        </a:p>
      </dsp:txBody>
      <dsp:txXfrm>
        <a:off x="745033" y="2976213"/>
        <a:ext cx="1015263" cy="324884"/>
      </dsp:txXfrm>
    </dsp:sp>
    <dsp:sp modelId="{15862254-3BAE-42DC-AEDB-76CA81C588F0}">
      <dsp:nvSpPr>
        <dsp:cNvPr id="0" name=""/>
        <dsp:cNvSpPr/>
      </dsp:nvSpPr>
      <dsp:spPr>
        <a:xfrm>
          <a:off x="2409467" y="752445"/>
          <a:ext cx="507631" cy="507631"/>
        </a:xfrm>
        <a:prstGeom prst="arc">
          <a:avLst>
            <a:gd name="adj1" fmla="val 13200000"/>
            <a:gd name="adj2" fmla="val 19200000"/>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93B6BB-7926-4367-BF6D-3AAFB2155AAF}">
      <dsp:nvSpPr>
        <dsp:cNvPr id="0" name=""/>
        <dsp:cNvSpPr/>
      </dsp:nvSpPr>
      <dsp:spPr>
        <a:xfrm>
          <a:off x="2409467" y="752445"/>
          <a:ext cx="507631" cy="507631"/>
        </a:xfrm>
        <a:prstGeom prst="arc">
          <a:avLst>
            <a:gd name="adj1" fmla="val 2400000"/>
            <a:gd name="adj2" fmla="val 8400000"/>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86F721-BAF2-4C03-B941-7F5C052023B9}">
      <dsp:nvSpPr>
        <dsp:cNvPr id="0" name=""/>
        <dsp:cNvSpPr/>
      </dsp:nvSpPr>
      <dsp:spPr>
        <a:xfrm>
          <a:off x="2155651" y="843818"/>
          <a:ext cx="1015263" cy="324884"/>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latin typeface="Gill Sans MT" pitchFamily="34" charset="0"/>
            </a:rPr>
            <a:t>II</a:t>
          </a:r>
          <a:endParaRPr lang="en-US" sz="2200" kern="1200" dirty="0">
            <a:solidFill>
              <a:schemeClr val="tx1"/>
            </a:solidFill>
            <a:latin typeface="Gill Sans MT" pitchFamily="34" charset="0"/>
          </a:endParaRPr>
        </a:p>
      </dsp:txBody>
      <dsp:txXfrm>
        <a:off x="2155651" y="843818"/>
        <a:ext cx="1015263" cy="324884"/>
      </dsp:txXfrm>
    </dsp:sp>
    <dsp:sp modelId="{A5EF1A94-2E98-486D-BAE1-C803715EE1E1}">
      <dsp:nvSpPr>
        <dsp:cNvPr id="0" name=""/>
        <dsp:cNvSpPr/>
      </dsp:nvSpPr>
      <dsp:spPr>
        <a:xfrm>
          <a:off x="2887239" y="1443165"/>
          <a:ext cx="507631" cy="507631"/>
        </a:xfrm>
        <a:prstGeom prst="arc">
          <a:avLst>
            <a:gd name="adj1" fmla="val 13200000"/>
            <a:gd name="adj2" fmla="val 19200000"/>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243977-DBBC-4E8D-A9BA-FB68DB0A2B79}">
      <dsp:nvSpPr>
        <dsp:cNvPr id="0" name=""/>
        <dsp:cNvSpPr/>
      </dsp:nvSpPr>
      <dsp:spPr>
        <a:xfrm>
          <a:off x="2887239" y="1443165"/>
          <a:ext cx="507631" cy="507631"/>
        </a:xfrm>
        <a:prstGeom prst="arc">
          <a:avLst>
            <a:gd name="adj1" fmla="val 2400000"/>
            <a:gd name="adj2" fmla="val 8400000"/>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3C8F6B-9F8A-4D5D-A5C7-57EF11BF677C}">
      <dsp:nvSpPr>
        <dsp:cNvPr id="0" name=""/>
        <dsp:cNvSpPr/>
      </dsp:nvSpPr>
      <dsp:spPr>
        <a:xfrm>
          <a:off x="2633424" y="1534539"/>
          <a:ext cx="1015263" cy="324884"/>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latin typeface="Gill Sans MT" pitchFamily="34" charset="0"/>
            </a:rPr>
            <a:t>IIL</a:t>
          </a:r>
          <a:endParaRPr lang="en-US" sz="2200" kern="1200" dirty="0">
            <a:solidFill>
              <a:schemeClr val="tx1"/>
            </a:solidFill>
            <a:latin typeface="Gill Sans MT" pitchFamily="34" charset="0"/>
          </a:endParaRPr>
        </a:p>
      </dsp:txBody>
      <dsp:txXfrm>
        <a:off x="2633424" y="1534539"/>
        <a:ext cx="1015263" cy="324884"/>
      </dsp:txXfrm>
    </dsp:sp>
    <dsp:sp modelId="{E0C349E4-6698-43FE-9966-A1BF84777C90}">
      <dsp:nvSpPr>
        <dsp:cNvPr id="0" name=""/>
        <dsp:cNvSpPr/>
      </dsp:nvSpPr>
      <dsp:spPr>
        <a:xfrm>
          <a:off x="2887239" y="2164002"/>
          <a:ext cx="507631" cy="507631"/>
        </a:xfrm>
        <a:prstGeom prst="arc">
          <a:avLst>
            <a:gd name="adj1" fmla="val 13200000"/>
            <a:gd name="adj2" fmla="val 19200000"/>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E18CE6-183D-46C4-9D4A-CD874096B065}">
      <dsp:nvSpPr>
        <dsp:cNvPr id="0" name=""/>
        <dsp:cNvSpPr/>
      </dsp:nvSpPr>
      <dsp:spPr>
        <a:xfrm>
          <a:off x="2887239" y="2164002"/>
          <a:ext cx="507631" cy="507631"/>
        </a:xfrm>
        <a:prstGeom prst="arc">
          <a:avLst>
            <a:gd name="adj1" fmla="val 2400000"/>
            <a:gd name="adj2" fmla="val 8400000"/>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B24072-5410-47CE-B772-54A2FDD14935}">
      <dsp:nvSpPr>
        <dsp:cNvPr id="0" name=""/>
        <dsp:cNvSpPr/>
      </dsp:nvSpPr>
      <dsp:spPr>
        <a:xfrm>
          <a:off x="2633424" y="2255376"/>
          <a:ext cx="1015263" cy="324884"/>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latin typeface="Gill Sans MT" pitchFamily="34" charset="0"/>
            </a:rPr>
            <a:t>IIP</a:t>
          </a:r>
          <a:endParaRPr lang="en-US" sz="2200" kern="1200" dirty="0">
            <a:solidFill>
              <a:schemeClr val="tx1"/>
            </a:solidFill>
            <a:latin typeface="Gill Sans MT" pitchFamily="34" charset="0"/>
          </a:endParaRPr>
        </a:p>
      </dsp:txBody>
      <dsp:txXfrm>
        <a:off x="2633424" y="2255376"/>
        <a:ext cx="1015263" cy="324884"/>
      </dsp:txXfrm>
    </dsp:sp>
    <dsp:sp modelId="{311CA703-5A2B-448C-A68A-EC76B61590D2}">
      <dsp:nvSpPr>
        <dsp:cNvPr id="0" name=""/>
        <dsp:cNvSpPr/>
      </dsp:nvSpPr>
      <dsp:spPr>
        <a:xfrm>
          <a:off x="2887239" y="2884839"/>
          <a:ext cx="507631" cy="507631"/>
        </a:xfrm>
        <a:prstGeom prst="arc">
          <a:avLst>
            <a:gd name="adj1" fmla="val 13200000"/>
            <a:gd name="adj2" fmla="val 19200000"/>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05CAD5-4032-4C10-9BA5-A30DE56A6AB4}">
      <dsp:nvSpPr>
        <dsp:cNvPr id="0" name=""/>
        <dsp:cNvSpPr/>
      </dsp:nvSpPr>
      <dsp:spPr>
        <a:xfrm>
          <a:off x="2887239" y="2884839"/>
          <a:ext cx="507631" cy="507631"/>
        </a:xfrm>
        <a:prstGeom prst="arc">
          <a:avLst>
            <a:gd name="adj1" fmla="val 2400000"/>
            <a:gd name="adj2" fmla="val 8400000"/>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C217F7-922D-4596-9434-29B46B8A17BD}">
      <dsp:nvSpPr>
        <dsp:cNvPr id="0" name=""/>
        <dsp:cNvSpPr/>
      </dsp:nvSpPr>
      <dsp:spPr>
        <a:xfrm>
          <a:off x="2633424" y="2976213"/>
          <a:ext cx="1015263" cy="324884"/>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err="1" smtClean="0">
              <a:solidFill>
                <a:schemeClr val="tx1"/>
              </a:solidFill>
              <a:latin typeface="Gill Sans MT" pitchFamily="34" charset="0"/>
            </a:rPr>
            <a:t>IIn</a:t>
          </a:r>
          <a:endParaRPr lang="en-US" sz="2200" kern="1200" dirty="0">
            <a:solidFill>
              <a:schemeClr val="tx1"/>
            </a:solidFill>
            <a:latin typeface="Gill Sans MT" pitchFamily="34" charset="0"/>
          </a:endParaRPr>
        </a:p>
      </dsp:txBody>
      <dsp:txXfrm>
        <a:off x="2633424" y="2976213"/>
        <a:ext cx="1015263" cy="324884"/>
      </dsp:txXfrm>
    </dsp:sp>
    <dsp:sp modelId="{8F240C15-984B-4160-9801-12589D2A44BB}">
      <dsp:nvSpPr>
        <dsp:cNvPr id="0" name=""/>
        <dsp:cNvSpPr/>
      </dsp:nvSpPr>
      <dsp:spPr>
        <a:xfrm>
          <a:off x="2887239" y="3605677"/>
          <a:ext cx="507631" cy="507631"/>
        </a:xfrm>
        <a:prstGeom prst="arc">
          <a:avLst>
            <a:gd name="adj1" fmla="val 13200000"/>
            <a:gd name="adj2" fmla="val 19200000"/>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BF0151-6034-4C38-9513-4AB19AE9518F}">
      <dsp:nvSpPr>
        <dsp:cNvPr id="0" name=""/>
        <dsp:cNvSpPr/>
      </dsp:nvSpPr>
      <dsp:spPr>
        <a:xfrm>
          <a:off x="2887239" y="3605677"/>
          <a:ext cx="507631" cy="507631"/>
        </a:xfrm>
        <a:prstGeom prst="arc">
          <a:avLst>
            <a:gd name="adj1" fmla="val 2400000"/>
            <a:gd name="adj2" fmla="val 8400000"/>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F99CB9-AB40-4AB8-9F49-5F1D779C3FE9}">
      <dsp:nvSpPr>
        <dsp:cNvPr id="0" name=""/>
        <dsp:cNvSpPr/>
      </dsp:nvSpPr>
      <dsp:spPr>
        <a:xfrm>
          <a:off x="2633424" y="3697050"/>
          <a:ext cx="1015263" cy="324884"/>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err="1" smtClean="0">
              <a:solidFill>
                <a:schemeClr val="tx1"/>
              </a:solidFill>
              <a:latin typeface="Gill Sans MT" pitchFamily="34" charset="0"/>
            </a:rPr>
            <a:t>IIb</a:t>
          </a:r>
          <a:endParaRPr lang="en-US" sz="2200" kern="1200" dirty="0">
            <a:solidFill>
              <a:schemeClr val="tx1"/>
            </a:solidFill>
            <a:latin typeface="Gill Sans MT" pitchFamily="34" charset="0"/>
          </a:endParaRPr>
        </a:p>
      </dsp:txBody>
      <dsp:txXfrm>
        <a:off x="2633424" y="3697050"/>
        <a:ext cx="1015263" cy="324884"/>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46537C-E2D3-4D13-AEA3-141B8EC84AF8}" type="datetimeFigureOut">
              <a:rPr lang="en-US" smtClean="0"/>
              <a:t>9/5/2012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F006F2-7649-4570-B9CD-B25D2D2CF138}" type="slidenum">
              <a:rPr lang="en-US" smtClean="0"/>
              <a:t>‹#›</a:t>
            </a:fld>
            <a:endParaRPr lang="en-US"/>
          </a:p>
        </p:txBody>
      </p:sp>
    </p:spTree>
    <p:extLst>
      <p:ext uri="{BB962C8B-B14F-4D97-AF65-F5344CB8AC3E}">
        <p14:creationId xmlns:p14="http://schemas.microsoft.com/office/powerpoint/2010/main" val="1010383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7436F489-3F23-4F37-97C3-2195F3B24559}" type="datetime1">
              <a:rPr lang="en-US" smtClean="0"/>
              <a:t>9/5/2012</a:t>
            </a:fld>
            <a:endParaRPr lang="en-US"/>
          </a:p>
        </p:txBody>
      </p:sp>
      <p:sp>
        <p:nvSpPr>
          <p:cNvPr id="5" name="Footer Placeholder 4"/>
          <p:cNvSpPr>
            <a:spLocks noGrp="1"/>
          </p:cNvSpPr>
          <p:nvPr>
            <p:ph type="ftr" sz="quarter" idx="11"/>
          </p:nvPr>
        </p:nvSpPr>
        <p:spPr/>
        <p:txBody>
          <a:bodyPr/>
          <a:lstStyle/>
          <a:p>
            <a:r>
              <a:rPr lang="en-US" smtClean="0"/>
              <a:t>Levon Aramyan, YouResAstro2012</a:t>
            </a:r>
            <a:endParaRPr lang="en-US"/>
          </a:p>
        </p:txBody>
      </p:sp>
      <p:sp>
        <p:nvSpPr>
          <p:cNvPr id="6" name="Slide Number Placeholder 5"/>
          <p:cNvSpPr>
            <a:spLocks noGrp="1"/>
          </p:cNvSpPr>
          <p:nvPr>
            <p:ph type="sldNum" sz="quarter" idx="12"/>
          </p:nvPr>
        </p:nvSpPr>
        <p:spPr/>
        <p:txBody>
          <a:bodyPr/>
          <a:lstStyle/>
          <a:p>
            <a:fld id="{2868F2FA-726E-4C2D-9B31-12759C391511}"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019F65-60B6-4896-9F67-B6458006F0C5}" type="datetime1">
              <a:rPr lang="en-US" smtClean="0"/>
              <a:t>9/5/2012</a:t>
            </a:fld>
            <a:endParaRPr lang="en-US"/>
          </a:p>
        </p:txBody>
      </p:sp>
      <p:sp>
        <p:nvSpPr>
          <p:cNvPr id="5" name="Footer Placeholder 4"/>
          <p:cNvSpPr>
            <a:spLocks noGrp="1"/>
          </p:cNvSpPr>
          <p:nvPr>
            <p:ph type="ftr" sz="quarter" idx="11"/>
          </p:nvPr>
        </p:nvSpPr>
        <p:spPr/>
        <p:txBody>
          <a:bodyPr/>
          <a:lstStyle/>
          <a:p>
            <a:r>
              <a:rPr lang="en-US" smtClean="0"/>
              <a:t>Levon Aramyan, YouResAstro2012</a:t>
            </a:r>
            <a:endParaRPr lang="en-US"/>
          </a:p>
        </p:txBody>
      </p:sp>
      <p:sp>
        <p:nvSpPr>
          <p:cNvPr id="6" name="Slide Number Placeholder 5"/>
          <p:cNvSpPr>
            <a:spLocks noGrp="1"/>
          </p:cNvSpPr>
          <p:nvPr>
            <p:ph type="sldNum" sz="quarter" idx="12"/>
          </p:nvPr>
        </p:nvSpPr>
        <p:spPr/>
        <p:txBody>
          <a:bodyPr/>
          <a:lstStyle/>
          <a:p>
            <a:fld id="{2868F2FA-726E-4C2D-9B31-12759C39151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CF60A6-925B-456A-A6EE-80D80AC1BE3E}" type="datetime1">
              <a:rPr lang="en-US" smtClean="0"/>
              <a:t>9/5/2012</a:t>
            </a:fld>
            <a:endParaRPr lang="en-US"/>
          </a:p>
        </p:txBody>
      </p:sp>
      <p:sp>
        <p:nvSpPr>
          <p:cNvPr id="5" name="Footer Placeholder 4"/>
          <p:cNvSpPr>
            <a:spLocks noGrp="1"/>
          </p:cNvSpPr>
          <p:nvPr>
            <p:ph type="ftr" sz="quarter" idx="11"/>
          </p:nvPr>
        </p:nvSpPr>
        <p:spPr/>
        <p:txBody>
          <a:bodyPr/>
          <a:lstStyle/>
          <a:p>
            <a:r>
              <a:rPr lang="en-US" smtClean="0"/>
              <a:t>Levon Aramyan, YouResAstro2012</a:t>
            </a:r>
            <a:endParaRPr lang="en-US"/>
          </a:p>
        </p:txBody>
      </p:sp>
      <p:sp>
        <p:nvSpPr>
          <p:cNvPr id="6" name="Slide Number Placeholder 5"/>
          <p:cNvSpPr>
            <a:spLocks noGrp="1"/>
          </p:cNvSpPr>
          <p:nvPr>
            <p:ph type="sldNum" sz="quarter" idx="12"/>
          </p:nvPr>
        </p:nvSpPr>
        <p:spPr/>
        <p:txBody>
          <a:bodyPr/>
          <a:lstStyle/>
          <a:p>
            <a:fld id="{2868F2FA-726E-4C2D-9B31-12759C39151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93CC17C4-FF65-43C3-B47A-56C9476D32CE}" type="datetime1">
              <a:rPr lang="en-US" smtClean="0"/>
              <a:t>9/5/2012</a:t>
            </a:fld>
            <a:endParaRPr lang="en-US"/>
          </a:p>
        </p:txBody>
      </p:sp>
      <p:sp>
        <p:nvSpPr>
          <p:cNvPr id="5" name="Footer Placeholder 4"/>
          <p:cNvSpPr>
            <a:spLocks noGrp="1"/>
          </p:cNvSpPr>
          <p:nvPr>
            <p:ph type="ftr" sz="quarter" idx="11"/>
          </p:nvPr>
        </p:nvSpPr>
        <p:spPr/>
        <p:txBody>
          <a:bodyPr/>
          <a:lstStyle/>
          <a:p>
            <a:r>
              <a:rPr lang="en-US" smtClean="0"/>
              <a:t>Levon Aramyan, YouResAstro2012</a:t>
            </a:r>
            <a:endParaRPr lang="en-US"/>
          </a:p>
        </p:txBody>
      </p:sp>
      <p:sp>
        <p:nvSpPr>
          <p:cNvPr id="6" name="Slide Number Placeholder 5"/>
          <p:cNvSpPr>
            <a:spLocks noGrp="1"/>
          </p:cNvSpPr>
          <p:nvPr>
            <p:ph type="sldNum" sz="quarter" idx="12"/>
          </p:nvPr>
        </p:nvSpPr>
        <p:spPr/>
        <p:txBody>
          <a:bodyPr/>
          <a:lstStyle/>
          <a:p>
            <a:fld id="{2868F2FA-726E-4C2D-9B31-12759C391511}"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DF5CC1-7C99-4BD7-BF0B-81001EC86D3C}" type="datetime1">
              <a:rPr lang="en-US" smtClean="0"/>
              <a:t>9/5/2012</a:t>
            </a:fld>
            <a:endParaRPr lang="en-US"/>
          </a:p>
        </p:txBody>
      </p:sp>
      <p:sp>
        <p:nvSpPr>
          <p:cNvPr id="5" name="Footer Placeholder 4"/>
          <p:cNvSpPr>
            <a:spLocks noGrp="1"/>
          </p:cNvSpPr>
          <p:nvPr>
            <p:ph type="ftr" sz="quarter" idx="11"/>
          </p:nvPr>
        </p:nvSpPr>
        <p:spPr/>
        <p:txBody>
          <a:bodyPr/>
          <a:lstStyle/>
          <a:p>
            <a:r>
              <a:rPr lang="en-US" smtClean="0"/>
              <a:t>Levon Aramyan, YouResAstro2012</a:t>
            </a:r>
            <a:endParaRPr lang="en-US"/>
          </a:p>
        </p:txBody>
      </p:sp>
      <p:sp>
        <p:nvSpPr>
          <p:cNvPr id="6" name="Slide Number Placeholder 5"/>
          <p:cNvSpPr>
            <a:spLocks noGrp="1"/>
          </p:cNvSpPr>
          <p:nvPr>
            <p:ph type="sldNum" sz="quarter" idx="12"/>
          </p:nvPr>
        </p:nvSpPr>
        <p:spPr/>
        <p:txBody>
          <a:bodyPr/>
          <a:lstStyle/>
          <a:p>
            <a:fld id="{2868F2FA-726E-4C2D-9B31-12759C39151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726A344D-09B4-4139-B285-BE68C6A6A87B}" type="datetime1">
              <a:rPr lang="en-US" smtClean="0"/>
              <a:t>9/5/2012</a:t>
            </a:fld>
            <a:endParaRPr lang="en-US"/>
          </a:p>
        </p:txBody>
      </p:sp>
      <p:sp>
        <p:nvSpPr>
          <p:cNvPr id="6" name="Footer Placeholder 5"/>
          <p:cNvSpPr>
            <a:spLocks noGrp="1"/>
          </p:cNvSpPr>
          <p:nvPr>
            <p:ph type="ftr" sz="quarter" idx="11"/>
          </p:nvPr>
        </p:nvSpPr>
        <p:spPr/>
        <p:txBody>
          <a:bodyPr/>
          <a:lstStyle/>
          <a:p>
            <a:r>
              <a:rPr lang="en-US" smtClean="0"/>
              <a:t>Levon Aramyan, YouResAstro2012</a:t>
            </a:r>
            <a:endParaRPr lang="en-US"/>
          </a:p>
        </p:txBody>
      </p:sp>
      <p:sp>
        <p:nvSpPr>
          <p:cNvPr id="7" name="Slide Number Placeholder 6"/>
          <p:cNvSpPr>
            <a:spLocks noGrp="1"/>
          </p:cNvSpPr>
          <p:nvPr>
            <p:ph type="sldNum" sz="quarter" idx="12"/>
          </p:nvPr>
        </p:nvSpPr>
        <p:spPr/>
        <p:txBody>
          <a:bodyPr/>
          <a:lstStyle/>
          <a:p>
            <a:fld id="{2868F2FA-726E-4C2D-9B31-12759C39151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B5A284F-3D09-4E81-AA57-5AC106E9FD60}" type="datetime1">
              <a:rPr lang="en-US" smtClean="0"/>
              <a:t>9/5/2012</a:t>
            </a:fld>
            <a:endParaRPr lang="en-US"/>
          </a:p>
        </p:txBody>
      </p:sp>
      <p:sp>
        <p:nvSpPr>
          <p:cNvPr id="8" name="Footer Placeholder 7"/>
          <p:cNvSpPr>
            <a:spLocks noGrp="1"/>
          </p:cNvSpPr>
          <p:nvPr>
            <p:ph type="ftr" sz="quarter" idx="11"/>
          </p:nvPr>
        </p:nvSpPr>
        <p:spPr/>
        <p:txBody>
          <a:bodyPr/>
          <a:lstStyle/>
          <a:p>
            <a:r>
              <a:rPr lang="en-US" smtClean="0"/>
              <a:t>Levon Aramyan, YouResAstro2012</a:t>
            </a:r>
            <a:endParaRPr lang="en-US"/>
          </a:p>
        </p:txBody>
      </p:sp>
      <p:sp>
        <p:nvSpPr>
          <p:cNvPr id="9" name="Slide Number Placeholder 8"/>
          <p:cNvSpPr>
            <a:spLocks noGrp="1"/>
          </p:cNvSpPr>
          <p:nvPr>
            <p:ph type="sldNum" sz="quarter" idx="12"/>
          </p:nvPr>
        </p:nvSpPr>
        <p:spPr/>
        <p:txBody>
          <a:bodyPr/>
          <a:lstStyle/>
          <a:p>
            <a:fld id="{2868F2FA-726E-4C2D-9B31-12759C39151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90B1469-E667-48ED-9E73-87A05E12B65D}" type="datetime1">
              <a:rPr lang="en-US" smtClean="0"/>
              <a:t>9/5/2012</a:t>
            </a:fld>
            <a:endParaRPr lang="en-US"/>
          </a:p>
        </p:txBody>
      </p:sp>
      <p:sp>
        <p:nvSpPr>
          <p:cNvPr id="4" name="Footer Placeholder 3"/>
          <p:cNvSpPr>
            <a:spLocks noGrp="1"/>
          </p:cNvSpPr>
          <p:nvPr>
            <p:ph type="ftr" sz="quarter" idx="11"/>
          </p:nvPr>
        </p:nvSpPr>
        <p:spPr/>
        <p:txBody>
          <a:bodyPr/>
          <a:lstStyle/>
          <a:p>
            <a:r>
              <a:rPr lang="en-US" smtClean="0"/>
              <a:t>Levon Aramyan, YouResAstro2012</a:t>
            </a:r>
            <a:endParaRPr lang="en-US"/>
          </a:p>
        </p:txBody>
      </p:sp>
      <p:sp>
        <p:nvSpPr>
          <p:cNvPr id="5" name="Slide Number Placeholder 4"/>
          <p:cNvSpPr>
            <a:spLocks noGrp="1"/>
          </p:cNvSpPr>
          <p:nvPr>
            <p:ph type="sldNum" sz="quarter" idx="12"/>
          </p:nvPr>
        </p:nvSpPr>
        <p:spPr/>
        <p:txBody>
          <a:bodyPr/>
          <a:lstStyle/>
          <a:p>
            <a:fld id="{2868F2FA-726E-4C2D-9B31-12759C39151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503FC5-15E9-4F5B-830F-BCBD43026B31}" type="datetime1">
              <a:rPr lang="en-US" smtClean="0"/>
              <a:t>9/5/2012</a:t>
            </a:fld>
            <a:endParaRPr lang="en-US"/>
          </a:p>
        </p:txBody>
      </p:sp>
      <p:sp>
        <p:nvSpPr>
          <p:cNvPr id="3" name="Footer Placeholder 2"/>
          <p:cNvSpPr>
            <a:spLocks noGrp="1"/>
          </p:cNvSpPr>
          <p:nvPr>
            <p:ph type="ftr" sz="quarter" idx="11"/>
          </p:nvPr>
        </p:nvSpPr>
        <p:spPr/>
        <p:txBody>
          <a:bodyPr/>
          <a:lstStyle/>
          <a:p>
            <a:r>
              <a:rPr lang="en-US" smtClean="0"/>
              <a:t>Levon Aramyan, YouResAstro2012</a:t>
            </a:r>
            <a:endParaRPr lang="en-US"/>
          </a:p>
        </p:txBody>
      </p:sp>
      <p:sp>
        <p:nvSpPr>
          <p:cNvPr id="4" name="Slide Number Placeholder 3"/>
          <p:cNvSpPr>
            <a:spLocks noGrp="1"/>
          </p:cNvSpPr>
          <p:nvPr>
            <p:ph type="sldNum" sz="quarter" idx="12"/>
          </p:nvPr>
        </p:nvSpPr>
        <p:spPr/>
        <p:txBody>
          <a:bodyPr/>
          <a:lstStyle/>
          <a:p>
            <a:fld id="{2868F2FA-726E-4C2D-9B31-12759C39151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8FCAE2-0CEA-44CF-9986-69FC0E36B4B8}" type="datetime1">
              <a:rPr lang="en-US" smtClean="0"/>
              <a:t>9/5/2012</a:t>
            </a:fld>
            <a:endParaRPr lang="en-US"/>
          </a:p>
        </p:txBody>
      </p:sp>
      <p:sp>
        <p:nvSpPr>
          <p:cNvPr id="6" name="Footer Placeholder 5"/>
          <p:cNvSpPr>
            <a:spLocks noGrp="1"/>
          </p:cNvSpPr>
          <p:nvPr>
            <p:ph type="ftr" sz="quarter" idx="11"/>
          </p:nvPr>
        </p:nvSpPr>
        <p:spPr/>
        <p:txBody>
          <a:bodyPr/>
          <a:lstStyle/>
          <a:p>
            <a:r>
              <a:rPr lang="en-US" smtClean="0"/>
              <a:t>Levon Aramyan, YouResAstro2012</a:t>
            </a:r>
            <a:endParaRPr lang="en-US"/>
          </a:p>
        </p:txBody>
      </p:sp>
      <p:sp>
        <p:nvSpPr>
          <p:cNvPr id="7" name="Slide Number Placeholder 6"/>
          <p:cNvSpPr>
            <a:spLocks noGrp="1"/>
          </p:cNvSpPr>
          <p:nvPr>
            <p:ph type="sldNum" sz="quarter" idx="12"/>
          </p:nvPr>
        </p:nvSpPr>
        <p:spPr/>
        <p:txBody>
          <a:bodyPr/>
          <a:lstStyle/>
          <a:p>
            <a:fld id="{2868F2FA-726E-4C2D-9B31-12759C39151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6D9FE4-41AB-43D9-B3E7-492ACC68BEF7}" type="datetime1">
              <a:rPr lang="en-US" smtClean="0"/>
              <a:t>9/5/2012</a:t>
            </a:fld>
            <a:endParaRPr lang="en-US"/>
          </a:p>
        </p:txBody>
      </p:sp>
      <p:sp>
        <p:nvSpPr>
          <p:cNvPr id="6" name="Footer Placeholder 5"/>
          <p:cNvSpPr>
            <a:spLocks noGrp="1"/>
          </p:cNvSpPr>
          <p:nvPr>
            <p:ph type="ftr" sz="quarter" idx="11"/>
          </p:nvPr>
        </p:nvSpPr>
        <p:spPr/>
        <p:txBody>
          <a:bodyPr/>
          <a:lstStyle/>
          <a:p>
            <a:r>
              <a:rPr lang="en-US" smtClean="0"/>
              <a:t>Levon Aramyan, YouResAstro2012</a:t>
            </a:r>
            <a:endParaRPr lang="en-US"/>
          </a:p>
        </p:txBody>
      </p:sp>
      <p:sp>
        <p:nvSpPr>
          <p:cNvPr id="7" name="Slide Number Placeholder 6"/>
          <p:cNvSpPr>
            <a:spLocks noGrp="1"/>
          </p:cNvSpPr>
          <p:nvPr>
            <p:ph type="sldNum" sz="quarter" idx="12"/>
          </p:nvPr>
        </p:nvSpPr>
        <p:spPr/>
        <p:txBody>
          <a:bodyPr/>
          <a:lstStyle/>
          <a:p>
            <a:fld id="{2868F2FA-726E-4C2D-9B31-12759C39151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4"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25C0B769-DF29-4661-9786-F9CA47521D0C}" type="datetime1">
              <a:rPr lang="en-US" smtClean="0"/>
              <a:t>9/5/2012</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r>
              <a:rPr lang="en-US" smtClean="0"/>
              <a:t>Levon Aramyan, YouResAstro2012</a:t>
            </a:r>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2868F2FA-726E-4C2D-9B31-12759C391511}"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3886200"/>
            <a:ext cx="6400800" cy="838200"/>
          </a:xfrm>
          <a:solidFill>
            <a:srgbClr val="000000">
              <a:alpha val="50196"/>
            </a:srgbClr>
          </a:solidFill>
        </p:spPr>
        <p:txBody>
          <a:bodyPr/>
          <a:lstStyle/>
          <a:p>
            <a:r>
              <a:rPr lang="en-US" dirty="0" err="1" smtClean="0">
                <a:solidFill>
                  <a:schemeClr val="tx1"/>
                </a:solidFill>
                <a:latin typeface="Gill Sans MT" pitchFamily="34" charset="0"/>
              </a:rPr>
              <a:t>Levon</a:t>
            </a:r>
            <a:r>
              <a:rPr lang="en-US" dirty="0" smtClean="0">
                <a:solidFill>
                  <a:schemeClr val="tx1"/>
                </a:solidFill>
                <a:latin typeface="Gill Sans MT" pitchFamily="34" charset="0"/>
              </a:rPr>
              <a:t> </a:t>
            </a:r>
            <a:r>
              <a:rPr lang="en-US" dirty="0" err="1" smtClean="0">
                <a:solidFill>
                  <a:schemeClr val="tx1"/>
                </a:solidFill>
                <a:latin typeface="Gill Sans MT" pitchFamily="34" charset="0"/>
              </a:rPr>
              <a:t>Aramyan</a:t>
            </a:r>
            <a:r>
              <a:rPr lang="en-US" dirty="0" smtClean="0">
                <a:solidFill>
                  <a:schemeClr val="tx1"/>
                </a:solidFill>
                <a:latin typeface="Gill Sans MT" pitchFamily="34" charset="0"/>
              </a:rPr>
              <a:t>,</a:t>
            </a:r>
          </a:p>
          <a:p>
            <a:r>
              <a:rPr lang="en-US" dirty="0" smtClean="0">
                <a:solidFill>
                  <a:schemeClr val="tx1"/>
                </a:solidFill>
                <a:latin typeface="Gill Sans MT" pitchFamily="34" charset="0"/>
              </a:rPr>
              <a:t>YOURESASTRO 2012, September 5, 2012</a:t>
            </a:r>
            <a:endParaRPr lang="en-US" dirty="0">
              <a:solidFill>
                <a:schemeClr val="tx1"/>
              </a:solidFill>
              <a:latin typeface="Gill Sans MT" pitchFamily="34" charset="0"/>
            </a:endParaRPr>
          </a:p>
        </p:txBody>
      </p:sp>
      <p:sp>
        <p:nvSpPr>
          <p:cNvPr id="2" name="Title 1"/>
          <p:cNvSpPr>
            <a:spLocks noGrp="1"/>
          </p:cNvSpPr>
          <p:nvPr>
            <p:ph type="ctrTitle"/>
          </p:nvPr>
        </p:nvSpPr>
        <p:spPr>
          <a:xfrm>
            <a:off x="685800" y="2007888"/>
            <a:ext cx="7772400" cy="1470025"/>
          </a:xfrm>
          <a:solidFill>
            <a:srgbClr val="000000">
              <a:alpha val="50196"/>
            </a:srgbClr>
          </a:solidFill>
        </p:spPr>
        <p:txBody>
          <a:bodyPr/>
          <a:lstStyle/>
          <a:p>
            <a:r>
              <a:rPr lang="en-US" cap="none" dirty="0" smtClean="0">
                <a:latin typeface="Gill Sans MT" pitchFamily="34" charset="0"/>
              </a:rPr>
              <a:t>The </a:t>
            </a:r>
            <a:r>
              <a:rPr lang="en-US" cap="none" dirty="0" err="1" smtClean="0">
                <a:latin typeface="Gill Sans MT" pitchFamily="34" charset="0"/>
              </a:rPr>
              <a:t>SNe</a:t>
            </a:r>
            <a:r>
              <a:rPr lang="en-US" cap="none" dirty="0" smtClean="0">
                <a:latin typeface="Gill Sans MT" pitchFamily="34" charset="0"/>
              </a:rPr>
              <a:t> and their host galaxies in SDSS: Characterization </a:t>
            </a:r>
            <a:r>
              <a:rPr lang="en-US" cap="none" smtClean="0">
                <a:latin typeface="Gill Sans MT" pitchFamily="34" charset="0"/>
              </a:rPr>
              <a:t>of </a:t>
            </a:r>
            <a:r>
              <a:rPr lang="en-US" cap="none" smtClean="0">
                <a:latin typeface="Gill Sans MT" pitchFamily="34" charset="0"/>
              </a:rPr>
              <a:t>the unconfirmed </a:t>
            </a:r>
            <a:r>
              <a:rPr lang="en-US" cap="none" dirty="0" err="1" smtClean="0">
                <a:latin typeface="Gill Sans MT" pitchFamily="34" charset="0"/>
              </a:rPr>
              <a:t>SNe</a:t>
            </a:r>
            <a:endParaRPr lang="en-US" cap="none" dirty="0">
              <a:latin typeface="Gill Sans MT" pitchFamily="34" charset="0"/>
            </a:endParaRPr>
          </a:p>
        </p:txBody>
      </p:sp>
    </p:spTree>
    <p:extLst>
      <p:ext uri="{BB962C8B-B14F-4D97-AF65-F5344CB8AC3E}">
        <p14:creationId xmlns:p14="http://schemas.microsoft.com/office/powerpoint/2010/main" val="1406742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487362"/>
          </a:xfrm>
          <a:solidFill>
            <a:srgbClr val="000000">
              <a:alpha val="69804"/>
            </a:srgbClr>
          </a:solidFill>
        </p:spPr>
        <p:txBody>
          <a:bodyPr/>
          <a:lstStyle/>
          <a:p>
            <a:pPr algn="ctr"/>
            <a:r>
              <a:rPr lang="en-US" cap="none" dirty="0">
                <a:latin typeface="Gill Sans MT" pitchFamily="34" charset="0"/>
              </a:rPr>
              <a:t>Method of study</a:t>
            </a:r>
          </a:p>
        </p:txBody>
      </p:sp>
      <p:sp>
        <p:nvSpPr>
          <p:cNvPr id="3" name="Date Placeholder 2"/>
          <p:cNvSpPr>
            <a:spLocks noGrp="1"/>
          </p:cNvSpPr>
          <p:nvPr>
            <p:ph type="dt" sz="half" idx="10"/>
          </p:nvPr>
        </p:nvSpPr>
        <p:spPr/>
        <p:txBody>
          <a:bodyPr/>
          <a:lstStyle/>
          <a:p>
            <a:fld id="{19FEDBBA-5E5F-42FE-A185-08E3466E4B5C}" type="datetime1">
              <a:rPr lang="en-US" smtClean="0"/>
              <a:t>9/5/2012</a:t>
            </a:fld>
            <a:endParaRPr lang="en-US"/>
          </a:p>
        </p:txBody>
      </p:sp>
      <p:sp>
        <p:nvSpPr>
          <p:cNvPr id="4" name="Footer Placeholder 3"/>
          <p:cNvSpPr>
            <a:spLocks noGrp="1"/>
          </p:cNvSpPr>
          <p:nvPr>
            <p:ph type="ftr" sz="quarter" idx="11"/>
          </p:nvPr>
        </p:nvSpPr>
        <p:spPr/>
        <p:txBody>
          <a:bodyPr/>
          <a:lstStyle/>
          <a:p>
            <a:r>
              <a:rPr lang="en-US" smtClean="0"/>
              <a:t>Levon Aramyan, YouResAstro2012</a:t>
            </a:r>
            <a:endParaRPr lang="en-US"/>
          </a:p>
        </p:txBody>
      </p:sp>
      <p:sp>
        <p:nvSpPr>
          <p:cNvPr id="5" name="Slide Number Placeholder 4"/>
          <p:cNvSpPr>
            <a:spLocks noGrp="1"/>
          </p:cNvSpPr>
          <p:nvPr>
            <p:ph type="sldNum" sz="quarter" idx="12"/>
          </p:nvPr>
        </p:nvSpPr>
        <p:spPr/>
        <p:txBody>
          <a:bodyPr/>
          <a:lstStyle/>
          <a:p>
            <a:fld id="{2868F2FA-726E-4C2D-9B31-12759C391511}" type="slidenum">
              <a:rPr lang="en-US" smtClean="0"/>
              <a:t>10</a:t>
            </a:fld>
            <a:endParaRPr lang="en-US"/>
          </a:p>
        </p:txBody>
      </p:sp>
      <p:sp>
        <p:nvSpPr>
          <p:cNvPr id="6" name="Content Placeholder 5"/>
          <p:cNvSpPr>
            <a:spLocks noGrp="1"/>
          </p:cNvSpPr>
          <p:nvPr>
            <p:ph sz="quarter" idx="13"/>
          </p:nvPr>
        </p:nvSpPr>
        <p:spPr>
          <a:xfrm>
            <a:off x="609600" y="990600"/>
            <a:ext cx="7924800" cy="4724400"/>
          </a:xfrm>
          <a:solidFill>
            <a:srgbClr val="000000">
              <a:alpha val="69804"/>
            </a:srgbClr>
          </a:solidFill>
        </p:spPr>
        <p:txBody>
          <a:bodyPr>
            <a:normAutofit/>
          </a:bodyPr>
          <a:lstStyle/>
          <a:p>
            <a:pPr>
              <a:buFont typeface="Wingdings" pitchFamily="2" charset="2"/>
              <a:buChar char="Ø"/>
            </a:pPr>
            <a:r>
              <a:rPr lang="en-US" sz="2000" dirty="0" smtClean="0">
                <a:latin typeface="Gill Sans MT" pitchFamily="34" charset="0"/>
              </a:rPr>
              <a:t>There are 39 unconfirmed </a:t>
            </a:r>
            <a:r>
              <a:rPr lang="en-US" sz="2000" dirty="0" err="1" smtClean="0">
                <a:latin typeface="Gill Sans MT" pitchFamily="34" charset="0"/>
              </a:rPr>
              <a:t>SNe</a:t>
            </a:r>
            <a:r>
              <a:rPr lang="en-US" sz="2000" dirty="0" smtClean="0">
                <a:latin typeface="Gill Sans MT" pitchFamily="34" charset="0"/>
              </a:rPr>
              <a:t>  from SDSS coverage.</a:t>
            </a:r>
          </a:p>
          <a:p>
            <a:pPr marL="457200" indent="-457200">
              <a:buFont typeface="+mj-lt"/>
              <a:buAutoNum type="arabicPeriod"/>
            </a:pPr>
            <a:r>
              <a:rPr lang="en-US" sz="2400" dirty="0" smtClean="0">
                <a:solidFill>
                  <a:srgbClr val="FF0000"/>
                </a:solidFill>
                <a:latin typeface="Gill Sans MT" pitchFamily="34" charset="0"/>
              </a:rPr>
              <a:t>Study of the </a:t>
            </a:r>
            <a:r>
              <a:rPr lang="en-US" sz="2400" dirty="0" err="1" smtClean="0">
                <a:solidFill>
                  <a:srgbClr val="FF0000"/>
                </a:solidFill>
                <a:latin typeface="Gill Sans MT" pitchFamily="34" charset="0"/>
              </a:rPr>
              <a:t>SNe</a:t>
            </a:r>
            <a:r>
              <a:rPr lang="en-US" sz="2400" dirty="0" smtClean="0">
                <a:solidFill>
                  <a:srgbClr val="FF0000"/>
                </a:solidFill>
                <a:latin typeface="Gill Sans MT" pitchFamily="34" charset="0"/>
              </a:rPr>
              <a:t> positions in all available images</a:t>
            </a:r>
            <a:r>
              <a:rPr lang="en-US" sz="2000" dirty="0" smtClean="0">
                <a:solidFill>
                  <a:srgbClr val="FF0000"/>
                </a:solidFill>
                <a:latin typeface="Gill Sans MT" pitchFamily="34" charset="0"/>
              </a:rPr>
              <a:t>.</a:t>
            </a:r>
            <a:r>
              <a:rPr lang="en-US" sz="2000" dirty="0" smtClean="0">
                <a:latin typeface="Gill Sans MT" pitchFamily="34" charset="0"/>
              </a:rPr>
              <a:t> What could it give us?</a:t>
            </a:r>
          </a:p>
          <a:p>
            <a:pPr marL="457200" indent="-457200">
              <a:buFont typeface="+mj-lt"/>
              <a:buAutoNum type="alphaLcParenR"/>
            </a:pPr>
            <a:r>
              <a:rPr lang="en-US" sz="2000" dirty="0" smtClean="0">
                <a:latin typeface="Gill Sans MT" pitchFamily="34" charset="0"/>
              </a:rPr>
              <a:t>If we detect the object in another image (which was taken near the detection epoch of the SN), and see nothing in the SN position in all other images, we can give a confirmation that the object was a real SN.</a:t>
            </a:r>
          </a:p>
          <a:p>
            <a:pPr marL="457200" indent="-457200">
              <a:buFont typeface="+mj-lt"/>
              <a:buAutoNum type="alphaLcParenR"/>
            </a:pPr>
            <a:r>
              <a:rPr lang="en-US" sz="2000" dirty="0" smtClean="0">
                <a:latin typeface="Gill Sans MT" pitchFamily="34" charset="0"/>
              </a:rPr>
              <a:t>If we detect an object in the SN position in other images (which were taken far from detection epoch of the SN), we can exclude the event from the catalog as wrongly selected SN.</a:t>
            </a:r>
          </a:p>
          <a:p>
            <a:pPr marL="457200" indent="-457200">
              <a:buFont typeface="+mj-lt"/>
              <a:buAutoNum type="alphaLcParenR"/>
            </a:pPr>
            <a:endParaRPr lang="en-US" sz="2000" dirty="0">
              <a:latin typeface="Gill Sans MT" pitchFamily="34" charset="0"/>
            </a:endParaRPr>
          </a:p>
        </p:txBody>
      </p:sp>
    </p:spTree>
    <p:extLst>
      <p:ext uri="{BB962C8B-B14F-4D97-AF65-F5344CB8AC3E}">
        <p14:creationId xmlns:p14="http://schemas.microsoft.com/office/powerpoint/2010/main" val="328577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487362"/>
          </a:xfrm>
          <a:solidFill>
            <a:srgbClr val="000000">
              <a:alpha val="69804"/>
            </a:srgbClr>
          </a:solidFill>
        </p:spPr>
        <p:txBody>
          <a:bodyPr/>
          <a:lstStyle/>
          <a:p>
            <a:pPr algn="ctr"/>
            <a:r>
              <a:rPr lang="en-US" cap="none" dirty="0" smtClean="0">
                <a:latin typeface="Gill Sans MT" pitchFamily="34" charset="0"/>
              </a:rPr>
              <a:t>Method of study</a:t>
            </a:r>
            <a:endParaRPr lang="en-US" cap="none" dirty="0">
              <a:latin typeface="Gill Sans MT" pitchFamily="34" charset="0"/>
            </a:endParaRPr>
          </a:p>
        </p:txBody>
      </p:sp>
      <p:sp>
        <p:nvSpPr>
          <p:cNvPr id="3" name="Date Placeholder 2"/>
          <p:cNvSpPr>
            <a:spLocks noGrp="1"/>
          </p:cNvSpPr>
          <p:nvPr>
            <p:ph type="dt" sz="half" idx="10"/>
          </p:nvPr>
        </p:nvSpPr>
        <p:spPr/>
        <p:txBody>
          <a:bodyPr/>
          <a:lstStyle/>
          <a:p>
            <a:fld id="{ABDF9E1F-558D-44F5-96A3-85A16BD88A30}" type="datetime1">
              <a:rPr lang="en-US" smtClean="0"/>
              <a:t>9/5/2012</a:t>
            </a:fld>
            <a:endParaRPr lang="en-US"/>
          </a:p>
        </p:txBody>
      </p:sp>
      <p:sp>
        <p:nvSpPr>
          <p:cNvPr id="4" name="Footer Placeholder 3"/>
          <p:cNvSpPr>
            <a:spLocks noGrp="1"/>
          </p:cNvSpPr>
          <p:nvPr>
            <p:ph type="ftr" sz="quarter" idx="11"/>
          </p:nvPr>
        </p:nvSpPr>
        <p:spPr/>
        <p:txBody>
          <a:bodyPr/>
          <a:lstStyle/>
          <a:p>
            <a:r>
              <a:rPr lang="en-US" smtClean="0"/>
              <a:t>Levon Aramyan, YouResAstro2012</a:t>
            </a:r>
            <a:endParaRPr lang="en-US"/>
          </a:p>
        </p:txBody>
      </p:sp>
      <p:sp>
        <p:nvSpPr>
          <p:cNvPr id="5" name="Slide Number Placeholder 4"/>
          <p:cNvSpPr>
            <a:spLocks noGrp="1"/>
          </p:cNvSpPr>
          <p:nvPr>
            <p:ph type="sldNum" sz="quarter" idx="12"/>
          </p:nvPr>
        </p:nvSpPr>
        <p:spPr/>
        <p:txBody>
          <a:bodyPr/>
          <a:lstStyle/>
          <a:p>
            <a:fld id="{2868F2FA-726E-4C2D-9B31-12759C391511}" type="slidenum">
              <a:rPr lang="en-US" smtClean="0"/>
              <a:t>11</a:t>
            </a:fld>
            <a:endParaRPr lang="en-US"/>
          </a:p>
        </p:txBody>
      </p:sp>
      <p:sp>
        <p:nvSpPr>
          <p:cNvPr id="6" name="Content Placeholder 5"/>
          <p:cNvSpPr>
            <a:spLocks noGrp="1"/>
          </p:cNvSpPr>
          <p:nvPr>
            <p:ph sz="quarter" idx="13"/>
          </p:nvPr>
        </p:nvSpPr>
        <p:spPr>
          <a:xfrm>
            <a:off x="609600" y="990600"/>
            <a:ext cx="7924800" cy="4724400"/>
          </a:xfrm>
          <a:solidFill>
            <a:srgbClr val="000000">
              <a:alpha val="69804"/>
            </a:srgbClr>
          </a:solidFill>
        </p:spPr>
        <p:txBody>
          <a:bodyPr>
            <a:normAutofit/>
          </a:bodyPr>
          <a:lstStyle/>
          <a:p>
            <a:pPr>
              <a:buFont typeface="Wingdings" pitchFamily="2" charset="2"/>
              <a:buChar char="Ø"/>
            </a:pPr>
            <a:r>
              <a:rPr lang="en-US" sz="2000" dirty="0" smtClean="0">
                <a:latin typeface="Gill Sans MT" pitchFamily="34" charset="0"/>
              </a:rPr>
              <a:t>Because of absence of spectroscopic data for these </a:t>
            </a:r>
            <a:r>
              <a:rPr lang="en-US" sz="2000" dirty="0" err="1" smtClean="0">
                <a:latin typeface="Gill Sans MT" pitchFamily="34" charset="0"/>
              </a:rPr>
              <a:t>SNe</a:t>
            </a:r>
            <a:r>
              <a:rPr lang="en-US" sz="2000" dirty="0" smtClean="0">
                <a:latin typeface="Gill Sans MT" pitchFamily="34" charset="0"/>
              </a:rPr>
              <a:t>, their types are also unknown.</a:t>
            </a:r>
          </a:p>
          <a:p>
            <a:pPr marL="457200" indent="-457200">
              <a:buFont typeface="+mj-lt"/>
              <a:buAutoNum type="arabicPeriod"/>
            </a:pPr>
            <a:r>
              <a:rPr lang="en-US" sz="2400" dirty="0" smtClean="0">
                <a:solidFill>
                  <a:srgbClr val="FF0000"/>
                </a:solidFill>
                <a:latin typeface="Gill Sans MT" pitchFamily="34" charset="0"/>
              </a:rPr>
              <a:t>Study of the </a:t>
            </a:r>
            <a:r>
              <a:rPr lang="en-US" sz="2400" dirty="0" err="1" smtClean="0">
                <a:solidFill>
                  <a:srgbClr val="FF0000"/>
                </a:solidFill>
                <a:latin typeface="Gill Sans MT" pitchFamily="34" charset="0"/>
              </a:rPr>
              <a:t>SNe</a:t>
            </a:r>
            <a:r>
              <a:rPr lang="en-US" sz="2400" dirty="0" smtClean="0">
                <a:solidFill>
                  <a:srgbClr val="FF0000"/>
                </a:solidFill>
                <a:latin typeface="Gill Sans MT" pitchFamily="34" charset="0"/>
              </a:rPr>
              <a:t> positions in SDSS images</a:t>
            </a:r>
            <a:r>
              <a:rPr lang="en-US" sz="2000" dirty="0" smtClean="0">
                <a:solidFill>
                  <a:srgbClr val="FF0000"/>
                </a:solidFill>
                <a:latin typeface="Gill Sans MT" pitchFamily="34" charset="0"/>
              </a:rPr>
              <a:t>.</a:t>
            </a:r>
            <a:r>
              <a:rPr lang="en-US" sz="2000" dirty="0" smtClean="0">
                <a:latin typeface="Gill Sans MT" pitchFamily="34" charset="0"/>
              </a:rPr>
              <a:t> What could it give us?</a:t>
            </a:r>
          </a:p>
          <a:p>
            <a:pPr marL="457200" indent="-457200">
              <a:buFont typeface="+mj-lt"/>
              <a:buAutoNum type="alphaLcParenR"/>
            </a:pPr>
            <a:r>
              <a:rPr lang="en-US" sz="2000" dirty="0" smtClean="0">
                <a:latin typeface="Gill Sans MT" pitchFamily="34" charset="0"/>
              </a:rPr>
              <a:t>If the host of the SN is early type (E, E/S0, </a:t>
            </a:r>
            <a:r>
              <a:rPr lang="en-US" sz="2000" smtClean="0">
                <a:latin typeface="Gill Sans MT" pitchFamily="34" charset="0"/>
              </a:rPr>
              <a:t>S0) </a:t>
            </a:r>
            <a:r>
              <a:rPr lang="en-US" sz="2000" dirty="0" smtClean="0">
                <a:latin typeface="Gill Sans MT" pitchFamily="34" charset="0"/>
              </a:rPr>
              <a:t>galaxy, or it was exploded far from the disc of its spiral host we suggest a type </a:t>
            </a:r>
            <a:r>
              <a:rPr lang="en-US" sz="2000" dirty="0" err="1" smtClean="0">
                <a:latin typeface="Gill Sans MT" pitchFamily="34" charset="0"/>
              </a:rPr>
              <a:t>Ia</a:t>
            </a:r>
            <a:r>
              <a:rPr lang="en-US" sz="2000" dirty="0" smtClean="0">
                <a:latin typeface="Gill Sans MT" pitchFamily="34" charset="0"/>
              </a:rPr>
              <a:t> to be the most possible type for the SN.</a:t>
            </a:r>
          </a:p>
          <a:p>
            <a:pPr marL="457200" indent="-457200">
              <a:buFont typeface="+mj-lt"/>
              <a:buAutoNum type="alphaLcParenR"/>
            </a:pPr>
            <a:r>
              <a:rPr lang="en-US" sz="2000" dirty="0" smtClean="0">
                <a:latin typeface="Gill Sans MT" pitchFamily="34" charset="0"/>
              </a:rPr>
              <a:t>If the SN was exploded near the spiral arm, or HII region, we suggest that with high probability the object was CC event.</a:t>
            </a:r>
            <a:endParaRPr lang="en-US" sz="2000" dirty="0">
              <a:latin typeface="Gill Sans MT" pitchFamily="34" charset="0"/>
            </a:endParaRPr>
          </a:p>
        </p:txBody>
      </p:sp>
    </p:spTree>
    <p:extLst>
      <p:ext uri="{BB962C8B-B14F-4D97-AF65-F5344CB8AC3E}">
        <p14:creationId xmlns:p14="http://schemas.microsoft.com/office/powerpoint/2010/main" val="414960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487362"/>
          </a:xfrm>
          <a:solidFill>
            <a:srgbClr val="000000">
              <a:alpha val="69804"/>
            </a:srgbClr>
          </a:solidFill>
        </p:spPr>
        <p:txBody>
          <a:bodyPr/>
          <a:lstStyle/>
          <a:p>
            <a:pPr algn="ctr"/>
            <a:r>
              <a:rPr lang="en-US" cap="none" dirty="0" smtClean="0">
                <a:latin typeface="Gill Sans MT" pitchFamily="34" charset="0"/>
              </a:rPr>
              <a:t>Method of study</a:t>
            </a:r>
            <a:endParaRPr lang="en-US" cap="none" dirty="0">
              <a:latin typeface="Gill Sans MT" pitchFamily="34" charset="0"/>
            </a:endParaRPr>
          </a:p>
        </p:txBody>
      </p:sp>
      <p:sp>
        <p:nvSpPr>
          <p:cNvPr id="3" name="Date Placeholder 2"/>
          <p:cNvSpPr>
            <a:spLocks noGrp="1"/>
          </p:cNvSpPr>
          <p:nvPr>
            <p:ph type="dt" sz="half" idx="10"/>
          </p:nvPr>
        </p:nvSpPr>
        <p:spPr/>
        <p:txBody>
          <a:bodyPr/>
          <a:lstStyle/>
          <a:p>
            <a:fld id="{ABDF9E1F-558D-44F5-96A3-85A16BD88A30}" type="datetime1">
              <a:rPr lang="en-US" smtClean="0"/>
              <a:t>9/5/2012</a:t>
            </a:fld>
            <a:endParaRPr lang="en-US"/>
          </a:p>
        </p:txBody>
      </p:sp>
      <p:sp>
        <p:nvSpPr>
          <p:cNvPr id="4" name="Footer Placeholder 3"/>
          <p:cNvSpPr>
            <a:spLocks noGrp="1"/>
          </p:cNvSpPr>
          <p:nvPr>
            <p:ph type="ftr" sz="quarter" idx="11"/>
          </p:nvPr>
        </p:nvSpPr>
        <p:spPr/>
        <p:txBody>
          <a:bodyPr/>
          <a:lstStyle/>
          <a:p>
            <a:r>
              <a:rPr lang="en-US" smtClean="0"/>
              <a:t>Levon Aramyan, YouResAstro2012</a:t>
            </a:r>
            <a:endParaRPr lang="en-US"/>
          </a:p>
        </p:txBody>
      </p:sp>
      <p:sp>
        <p:nvSpPr>
          <p:cNvPr id="5" name="Slide Number Placeholder 4"/>
          <p:cNvSpPr>
            <a:spLocks noGrp="1"/>
          </p:cNvSpPr>
          <p:nvPr>
            <p:ph type="sldNum" sz="quarter" idx="12"/>
          </p:nvPr>
        </p:nvSpPr>
        <p:spPr/>
        <p:txBody>
          <a:bodyPr/>
          <a:lstStyle/>
          <a:p>
            <a:fld id="{2868F2FA-726E-4C2D-9B31-12759C391511}" type="slidenum">
              <a:rPr lang="en-US" smtClean="0"/>
              <a:t>12</a:t>
            </a:fld>
            <a:endParaRPr lang="en-US"/>
          </a:p>
        </p:txBody>
      </p:sp>
      <p:sp>
        <p:nvSpPr>
          <p:cNvPr id="6" name="Content Placeholder 5"/>
          <p:cNvSpPr>
            <a:spLocks noGrp="1"/>
          </p:cNvSpPr>
          <p:nvPr>
            <p:ph sz="quarter" idx="13"/>
          </p:nvPr>
        </p:nvSpPr>
        <p:spPr>
          <a:xfrm>
            <a:off x="609600" y="990600"/>
            <a:ext cx="7924800" cy="4724400"/>
          </a:xfrm>
          <a:solidFill>
            <a:srgbClr val="000000">
              <a:alpha val="69804"/>
            </a:srgbClr>
          </a:solidFill>
        </p:spPr>
        <p:txBody>
          <a:bodyPr>
            <a:normAutofit/>
          </a:bodyPr>
          <a:lstStyle/>
          <a:p>
            <a:pPr marL="0" indent="0">
              <a:buNone/>
            </a:pPr>
            <a:r>
              <a:rPr lang="en-US" sz="2000" dirty="0" smtClean="0">
                <a:latin typeface="Gill Sans MT" pitchFamily="34" charset="0"/>
              </a:rPr>
              <a:t>During the morphological classification of the </a:t>
            </a:r>
            <a:r>
              <a:rPr lang="en-US" sz="2000" dirty="0" err="1" smtClean="0">
                <a:latin typeface="Gill Sans MT" pitchFamily="34" charset="0"/>
              </a:rPr>
              <a:t>SNe</a:t>
            </a:r>
            <a:r>
              <a:rPr lang="en-US" sz="2000" dirty="0" smtClean="0">
                <a:latin typeface="Gill Sans MT" pitchFamily="34" charset="0"/>
              </a:rPr>
              <a:t> host galaxies we have marked 19 compact (like a star) hosts to analyze their spectra and understand if these events are galactic variables, which were wrongly selected as a SN, or QSO hosts.</a:t>
            </a:r>
          </a:p>
          <a:p>
            <a:pPr>
              <a:buFont typeface="Wingdings" pitchFamily="2" charset="2"/>
              <a:buChar char="Ø"/>
            </a:pPr>
            <a:r>
              <a:rPr lang="en-US" sz="2000" dirty="0" smtClean="0">
                <a:latin typeface="Gill Sans MT" pitchFamily="34" charset="0"/>
              </a:rPr>
              <a:t>For the characterization of these </a:t>
            </a:r>
            <a:r>
              <a:rPr lang="en-US" sz="2000" dirty="0" err="1" smtClean="0">
                <a:latin typeface="Gill Sans MT" pitchFamily="34" charset="0"/>
              </a:rPr>
              <a:t>Sne</a:t>
            </a:r>
            <a:r>
              <a:rPr lang="en-US" sz="2000" dirty="0" smtClean="0">
                <a:latin typeface="Gill Sans MT" pitchFamily="34" charset="0"/>
              </a:rPr>
              <a:t>, the spectra from SDSS DR9 were used.</a:t>
            </a:r>
            <a:endParaRPr lang="en-US" sz="2000" dirty="0">
              <a:latin typeface="Gill Sans MT" pitchFamily="34" charset="0"/>
            </a:endParaRPr>
          </a:p>
        </p:txBody>
      </p:sp>
    </p:spTree>
    <p:extLst>
      <p:ext uri="{BB962C8B-B14F-4D97-AF65-F5344CB8AC3E}">
        <p14:creationId xmlns:p14="http://schemas.microsoft.com/office/powerpoint/2010/main" val="391206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487362"/>
          </a:xfrm>
          <a:solidFill>
            <a:srgbClr val="000000">
              <a:alpha val="69804"/>
            </a:srgbClr>
          </a:solidFill>
        </p:spPr>
        <p:txBody>
          <a:bodyPr/>
          <a:lstStyle/>
          <a:p>
            <a:pPr algn="ctr"/>
            <a:r>
              <a:rPr lang="en-US" cap="none" dirty="0" smtClean="0">
                <a:latin typeface="Gill Sans MT" pitchFamily="34" charset="0"/>
              </a:rPr>
              <a:t>Results</a:t>
            </a:r>
            <a:endParaRPr lang="en-US" cap="none" dirty="0">
              <a:latin typeface="Gill Sans MT" pitchFamily="34" charset="0"/>
            </a:endParaRPr>
          </a:p>
        </p:txBody>
      </p:sp>
      <p:sp>
        <p:nvSpPr>
          <p:cNvPr id="3" name="Date Placeholder 2"/>
          <p:cNvSpPr>
            <a:spLocks noGrp="1"/>
          </p:cNvSpPr>
          <p:nvPr>
            <p:ph type="dt" sz="half" idx="10"/>
          </p:nvPr>
        </p:nvSpPr>
        <p:spPr/>
        <p:txBody>
          <a:bodyPr/>
          <a:lstStyle/>
          <a:p>
            <a:fld id="{2FBC7A41-10D0-4764-91EC-AD3B01F120B7}" type="datetime1">
              <a:rPr lang="en-US" smtClean="0"/>
              <a:t>9/5/2012</a:t>
            </a:fld>
            <a:endParaRPr lang="en-US"/>
          </a:p>
        </p:txBody>
      </p:sp>
      <p:sp>
        <p:nvSpPr>
          <p:cNvPr id="4" name="Footer Placeholder 3"/>
          <p:cNvSpPr>
            <a:spLocks noGrp="1"/>
          </p:cNvSpPr>
          <p:nvPr>
            <p:ph type="ftr" sz="quarter" idx="11"/>
          </p:nvPr>
        </p:nvSpPr>
        <p:spPr/>
        <p:txBody>
          <a:bodyPr/>
          <a:lstStyle/>
          <a:p>
            <a:r>
              <a:rPr lang="en-US" smtClean="0"/>
              <a:t>Levon Aramyan, YouResAstro2012</a:t>
            </a:r>
            <a:endParaRPr lang="en-US"/>
          </a:p>
        </p:txBody>
      </p:sp>
      <p:sp>
        <p:nvSpPr>
          <p:cNvPr id="5" name="Slide Number Placeholder 4"/>
          <p:cNvSpPr>
            <a:spLocks noGrp="1"/>
          </p:cNvSpPr>
          <p:nvPr>
            <p:ph type="sldNum" sz="quarter" idx="12"/>
          </p:nvPr>
        </p:nvSpPr>
        <p:spPr/>
        <p:txBody>
          <a:bodyPr/>
          <a:lstStyle/>
          <a:p>
            <a:fld id="{2868F2FA-726E-4C2D-9B31-12759C391511}" type="slidenum">
              <a:rPr lang="en-US" smtClean="0"/>
              <a:t>13</a:t>
            </a:fld>
            <a:endParaRPr lang="en-US"/>
          </a:p>
        </p:txBody>
      </p:sp>
      <p:sp>
        <p:nvSpPr>
          <p:cNvPr id="6" name="Content Placeholder 5"/>
          <p:cNvSpPr>
            <a:spLocks noGrp="1"/>
          </p:cNvSpPr>
          <p:nvPr>
            <p:ph sz="quarter" idx="13"/>
          </p:nvPr>
        </p:nvSpPr>
        <p:spPr>
          <a:xfrm>
            <a:off x="609600" y="990600"/>
            <a:ext cx="7924800" cy="4724400"/>
          </a:xfrm>
          <a:solidFill>
            <a:srgbClr val="000000">
              <a:alpha val="69804"/>
            </a:srgbClr>
          </a:solidFill>
        </p:spPr>
        <p:txBody>
          <a:bodyPr>
            <a:normAutofit/>
          </a:bodyPr>
          <a:lstStyle/>
          <a:p>
            <a:pPr>
              <a:buFont typeface="Wingdings" pitchFamily="2" charset="2"/>
              <a:buChar char="Ø"/>
            </a:pPr>
            <a:r>
              <a:rPr lang="en-US" sz="2000" dirty="0" smtClean="0">
                <a:latin typeface="Gill Sans MT" pitchFamily="34" charset="0"/>
              </a:rPr>
              <a:t>In 3 cases we have found that the object was wrongly selected as SN:</a:t>
            </a:r>
          </a:p>
          <a:p>
            <a:pPr marL="0" indent="0" algn="ctr">
              <a:buNone/>
            </a:pPr>
            <a:r>
              <a:rPr lang="en-US" sz="2000" dirty="0" smtClean="0">
                <a:latin typeface="Gill Sans MT" pitchFamily="34" charset="0"/>
              </a:rPr>
              <a:t>SN 1973O</a:t>
            </a:r>
          </a:p>
          <a:p>
            <a:pPr marL="0" indent="0" algn="ctr">
              <a:buNone/>
            </a:pPr>
            <a:endParaRPr lang="en-US" sz="2000" dirty="0" smtClean="0">
              <a:latin typeface="Gill Sans MT" pitchFamily="34" charset="0"/>
            </a:endParaRPr>
          </a:p>
          <a:p>
            <a:pPr>
              <a:buFont typeface="Wingdings" pitchFamily="2" charset="2"/>
              <a:buChar char="Ø"/>
            </a:pPr>
            <a:endParaRPr lang="en-US" sz="2000" dirty="0">
              <a:latin typeface="Gill Sans MT"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363" y="1905000"/>
            <a:ext cx="7335274" cy="3372321"/>
          </a:xfrm>
          <a:prstGeom prst="rect">
            <a:avLst/>
          </a:prstGeom>
        </p:spPr>
      </p:pic>
      <p:sp>
        <p:nvSpPr>
          <p:cNvPr id="8" name="TextBox 7"/>
          <p:cNvSpPr txBox="1"/>
          <p:nvPr/>
        </p:nvSpPr>
        <p:spPr>
          <a:xfrm>
            <a:off x="1037496" y="5301734"/>
            <a:ext cx="3229704" cy="369332"/>
          </a:xfrm>
          <a:prstGeom prst="rect">
            <a:avLst/>
          </a:prstGeom>
          <a:noFill/>
        </p:spPr>
        <p:txBody>
          <a:bodyPr wrap="square" rtlCol="0">
            <a:spAutoFit/>
          </a:bodyPr>
          <a:lstStyle/>
          <a:p>
            <a:r>
              <a:rPr lang="en-US" dirty="0" smtClean="0"/>
              <a:t>POSS II, J</a:t>
            </a:r>
            <a:endParaRPr lang="en-US" dirty="0"/>
          </a:p>
        </p:txBody>
      </p:sp>
      <p:sp>
        <p:nvSpPr>
          <p:cNvPr id="9" name="TextBox 8"/>
          <p:cNvSpPr txBox="1"/>
          <p:nvPr/>
        </p:nvSpPr>
        <p:spPr>
          <a:xfrm>
            <a:off x="4953000" y="5333265"/>
            <a:ext cx="2590800" cy="369332"/>
          </a:xfrm>
          <a:prstGeom prst="rect">
            <a:avLst/>
          </a:prstGeom>
          <a:noFill/>
        </p:spPr>
        <p:txBody>
          <a:bodyPr wrap="square" rtlCol="0">
            <a:spAutoFit/>
          </a:bodyPr>
          <a:lstStyle/>
          <a:p>
            <a:r>
              <a:rPr lang="en-US" dirty="0" smtClean="0"/>
              <a:t>SDSS</a:t>
            </a:r>
            <a:endParaRPr lang="en-US" dirty="0"/>
          </a:p>
        </p:txBody>
      </p:sp>
      <p:sp>
        <p:nvSpPr>
          <p:cNvPr id="10" name="TextBox 9"/>
          <p:cNvSpPr txBox="1"/>
          <p:nvPr/>
        </p:nvSpPr>
        <p:spPr>
          <a:xfrm>
            <a:off x="6858000" y="1948934"/>
            <a:ext cx="1381637" cy="369332"/>
          </a:xfrm>
          <a:prstGeom prst="rect">
            <a:avLst/>
          </a:prstGeom>
          <a:noFill/>
        </p:spPr>
        <p:txBody>
          <a:bodyPr wrap="square" rtlCol="0">
            <a:spAutoFit/>
          </a:bodyPr>
          <a:lstStyle/>
          <a:p>
            <a:r>
              <a:rPr lang="en-US" dirty="0" smtClean="0"/>
              <a:t>Star: g=22.33</a:t>
            </a:r>
            <a:endParaRPr lang="en-US" dirty="0"/>
          </a:p>
        </p:txBody>
      </p:sp>
      <p:sp>
        <p:nvSpPr>
          <p:cNvPr id="11" name="TextBox 10"/>
          <p:cNvSpPr txBox="1"/>
          <p:nvPr/>
        </p:nvSpPr>
        <p:spPr>
          <a:xfrm>
            <a:off x="2781300" y="2911365"/>
            <a:ext cx="4343400" cy="861774"/>
          </a:xfrm>
          <a:prstGeom prst="rect">
            <a:avLst/>
          </a:prstGeom>
          <a:noFill/>
        </p:spPr>
        <p:txBody>
          <a:bodyPr wrap="square" rtlCol="0">
            <a:spAutoFit/>
          </a:bodyPr>
          <a:lstStyle/>
          <a:p>
            <a:r>
              <a:rPr lang="en-US" sz="5000" dirty="0" smtClean="0">
                <a:solidFill>
                  <a:srgbClr val="FF0000"/>
                </a:solidFill>
              </a:rPr>
              <a:t>Is Galactic star!!!</a:t>
            </a:r>
            <a:endParaRPr lang="en-US" sz="5000" dirty="0">
              <a:solidFill>
                <a:srgbClr val="FF0000"/>
              </a:solidFill>
            </a:endParaRPr>
          </a:p>
        </p:txBody>
      </p:sp>
    </p:spTree>
    <p:extLst>
      <p:ext uri="{BB962C8B-B14F-4D97-AF65-F5344CB8AC3E}">
        <p14:creationId xmlns:p14="http://schemas.microsoft.com/office/powerpoint/2010/main" val="378730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487362"/>
          </a:xfrm>
          <a:solidFill>
            <a:srgbClr val="000000">
              <a:alpha val="69804"/>
            </a:srgbClr>
          </a:solidFill>
        </p:spPr>
        <p:txBody>
          <a:bodyPr/>
          <a:lstStyle/>
          <a:p>
            <a:pPr algn="ctr"/>
            <a:r>
              <a:rPr lang="en-US" cap="none" dirty="0">
                <a:latin typeface="Gill Sans MT" pitchFamily="34" charset="0"/>
              </a:rPr>
              <a:t>Results</a:t>
            </a:r>
          </a:p>
        </p:txBody>
      </p:sp>
      <p:sp>
        <p:nvSpPr>
          <p:cNvPr id="3" name="Date Placeholder 2"/>
          <p:cNvSpPr>
            <a:spLocks noGrp="1"/>
          </p:cNvSpPr>
          <p:nvPr>
            <p:ph type="dt" sz="half" idx="10"/>
          </p:nvPr>
        </p:nvSpPr>
        <p:spPr/>
        <p:txBody>
          <a:bodyPr/>
          <a:lstStyle/>
          <a:p>
            <a:fld id="{0FDC819B-F3CE-4FDD-8370-6460827E59A7}" type="datetime1">
              <a:rPr lang="en-US" smtClean="0"/>
              <a:t>9/5/2012</a:t>
            </a:fld>
            <a:endParaRPr lang="en-US" dirty="0"/>
          </a:p>
        </p:txBody>
      </p:sp>
      <p:sp>
        <p:nvSpPr>
          <p:cNvPr id="4" name="Footer Placeholder 3"/>
          <p:cNvSpPr>
            <a:spLocks noGrp="1"/>
          </p:cNvSpPr>
          <p:nvPr>
            <p:ph type="ftr" sz="quarter" idx="11"/>
          </p:nvPr>
        </p:nvSpPr>
        <p:spPr/>
        <p:txBody>
          <a:bodyPr/>
          <a:lstStyle/>
          <a:p>
            <a:r>
              <a:rPr lang="en-US" smtClean="0"/>
              <a:t>Levon Aramyan, YouResAstro2012</a:t>
            </a:r>
            <a:endParaRPr lang="en-US"/>
          </a:p>
        </p:txBody>
      </p:sp>
      <p:sp>
        <p:nvSpPr>
          <p:cNvPr id="5" name="Slide Number Placeholder 4"/>
          <p:cNvSpPr>
            <a:spLocks noGrp="1"/>
          </p:cNvSpPr>
          <p:nvPr>
            <p:ph type="sldNum" sz="quarter" idx="12"/>
          </p:nvPr>
        </p:nvSpPr>
        <p:spPr/>
        <p:txBody>
          <a:bodyPr/>
          <a:lstStyle/>
          <a:p>
            <a:fld id="{2868F2FA-726E-4C2D-9B31-12759C391511}" type="slidenum">
              <a:rPr lang="en-US" smtClean="0"/>
              <a:t>14</a:t>
            </a:fld>
            <a:endParaRPr lang="en-US"/>
          </a:p>
        </p:txBody>
      </p:sp>
      <p:sp>
        <p:nvSpPr>
          <p:cNvPr id="6" name="Content Placeholder 5"/>
          <p:cNvSpPr>
            <a:spLocks noGrp="1"/>
          </p:cNvSpPr>
          <p:nvPr>
            <p:ph sz="quarter" idx="13"/>
          </p:nvPr>
        </p:nvSpPr>
        <p:spPr>
          <a:xfrm>
            <a:off x="609600" y="990600"/>
            <a:ext cx="7924800" cy="4724400"/>
          </a:xfrm>
          <a:solidFill>
            <a:srgbClr val="000000">
              <a:alpha val="69804"/>
            </a:srgbClr>
          </a:solidFill>
        </p:spPr>
        <p:txBody>
          <a:bodyPr>
            <a:normAutofit/>
          </a:bodyPr>
          <a:lstStyle/>
          <a:p>
            <a:pPr marL="0" indent="0" algn="ctr">
              <a:buNone/>
            </a:pPr>
            <a:r>
              <a:rPr lang="en-US" sz="2000" dirty="0" smtClean="0">
                <a:latin typeface="Gill Sans MT" pitchFamily="34" charset="0"/>
              </a:rPr>
              <a:t>1968U</a:t>
            </a:r>
          </a:p>
          <a:p>
            <a:pPr marL="0" indent="0" algn="ctr">
              <a:buNone/>
            </a:pPr>
            <a:endParaRPr lang="en-US" sz="2000" dirty="0">
              <a:latin typeface="Gill Sans MT"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447800"/>
            <a:ext cx="7171081" cy="3566160"/>
          </a:xfrm>
          <a:prstGeom prst="rect">
            <a:avLst/>
          </a:prstGeom>
        </p:spPr>
      </p:pic>
      <p:sp>
        <p:nvSpPr>
          <p:cNvPr id="8" name="TextBox 7"/>
          <p:cNvSpPr txBox="1"/>
          <p:nvPr/>
        </p:nvSpPr>
        <p:spPr>
          <a:xfrm>
            <a:off x="990600" y="5121588"/>
            <a:ext cx="3229704" cy="369332"/>
          </a:xfrm>
          <a:prstGeom prst="rect">
            <a:avLst/>
          </a:prstGeom>
          <a:noFill/>
        </p:spPr>
        <p:txBody>
          <a:bodyPr wrap="square" rtlCol="0">
            <a:spAutoFit/>
          </a:bodyPr>
          <a:lstStyle/>
          <a:p>
            <a:r>
              <a:rPr lang="en-US" dirty="0" smtClean="0"/>
              <a:t>POSS II, J</a:t>
            </a:r>
            <a:endParaRPr lang="en-US" dirty="0"/>
          </a:p>
        </p:txBody>
      </p:sp>
      <p:sp>
        <p:nvSpPr>
          <p:cNvPr id="9" name="TextBox 8"/>
          <p:cNvSpPr txBox="1"/>
          <p:nvPr/>
        </p:nvSpPr>
        <p:spPr>
          <a:xfrm>
            <a:off x="4906104" y="5153119"/>
            <a:ext cx="2590800" cy="369332"/>
          </a:xfrm>
          <a:prstGeom prst="rect">
            <a:avLst/>
          </a:prstGeom>
          <a:noFill/>
        </p:spPr>
        <p:txBody>
          <a:bodyPr wrap="square" rtlCol="0">
            <a:spAutoFit/>
          </a:bodyPr>
          <a:lstStyle/>
          <a:p>
            <a:r>
              <a:rPr lang="en-US" dirty="0" smtClean="0"/>
              <a:t>SDSS</a:t>
            </a:r>
            <a:endParaRPr lang="en-US" dirty="0"/>
          </a:p>
        </p:txBody>
      </p:sp>
      <p:sp>
        <p:nvSpPr>
          <p:cNvPr id="10" name="TextBox 9"/>
          <p:cNvSpPr txBox="1"/>
          <p:nvPr/>
        </p:nvSpPr>
        <p:spPr>
          <a:xfrm>
            <a:off x="2438400" y="2639943"/>
            <a:ext cx="4648200" cy="707886"/>
          </a:xfrm>
          <a:prstGeom prst="rect">
            <a:avLst/>
          </a:prstGeom>
          <a:noFill/>
        </p:spPr>
        <p:txBody>
          <a:bodyPr wrap="square" rtlCol="0">
            <a:spAutoFit/>
          </a:bodyPr>
          <a:lstStyle/>
          <a:p>
            <a:r>
              <a:rPr lang="en-US" sz="4000" dirty="0" smtClean="0">
                <a:solidFill>
                  <a:srgbClr val="FF0000"/>
                </a:solidFill>
              </a:rPr>
              <a:t>19868U </a:t>
            </a:r>
            <a:r>
              <a:rPr lang="en-US" sz="4000" dirty="0" smtClean="0">
                <a:solidFill>
                  <a:srgbClr val="FF0000"/>
                </a:solidFill>
                <a:sym typeface="Wingdings" pitchFamily="2" charset="2"/>
              </a:rPr>
              <a:t> HII region!!!</a:t>
            </a:r>
            <a:endParaRPr lang="en-US" sz="4000" dirty="0">
              <a:solidFill>
                <a:srgbClr val="FF0000"/>
              </a:solidFill>
            </a:endParaRPr>
          </a:p>
        </p:txBody>
      </p:sp>
    </p:spTree>
    <p:extLst>
      <p:ext uri="{BB962C8B-B14F-4D97-AF65-F5344CB8AC3E}">
        <p14:creationId xmlns:p14="http://schemas.microsoft.com/office/powerpoint/2010/main" val="221477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487362"/>
          </a:xfrm>
          <a:solidFill>
            <a:srgbClr val="000000">
              <a:alpha val="69804"/>
            </a:srgbClr>
          </a:solidFill>
        </p:spPr>
        <p:txBody>
          <a:bodyPr/>
          <a:lstStyle/>
          <a:p>
            <a:pPr algn="ctr"/>
            <a:r>
              <a:rPr lang="en-US" cap="none" dirty="0">
                <a:latin typeface="Gill Sans MT" pitchFamily="34" charset="0"/>
              </a:rPr>
              <a:t>Results</a:t>
            </a:r>
          </a:p>
        </p:txBody>
      </p:sp>
      <p:sp>
        <p:nvSpPr>
          <p:cNvPr id="3" name="Date Placeholder 2"/>
          <p:cNvSpPr>
            <a:spLocks noGrp="1"/>
          </p:cNvSpPr>
          <p:nvPr>
            <p:ph type="dt" sz="half" idx="10"/>
          </p:nvPr>
        </p:nvSpPr>
        <p:spPr/>
        <p:txBody>
          <a:bodyPr/>
          <a:lstStyle/>
          <a:p>
            <a:fld id="{A146D896-7F9A-4322-838F-7ECBE7EFC79D}" type="datetime1">
              <a:rPr lang="en-US" smtClean="0"/>
              <a:t>9/5/2012</a:t>
            </a:fld>
            <a:endParaRPr lang="en-US"/>
          </a:p>
        </p:txBody>
      </p:sp>
      <p:sp>
        <p:nvSpPr>
          <p:cNvPr id="4" name="Footer Placeholder 3"/>
          <p:cNvSpPr>
            <a:spLocks noGrp="1"/>
          </p:cNvSpPr>
          <p:nvPr>
            <p:ph type="ftr" sz="quarter" idx="11"/>
          </p:nvPr>
        </p:nvSpPr>
        <p:spPr/>
        <p:txBody>
          <a:bodyPr/>
          <a:lstStyle/>
          <a:p>
            <a:r>
              <a:rPr lang="en-US" smtClean="0"/>
              <a:t>Levon Aramyan, YouResAstro2012</a:t>
            </a:r>
            <a:endParaRPr lang="en-US"/>
          </a:p>
        </p:txBody>
      </p:sp>
      <p:sp>
        <p:nvSpPr>
          <p:cNvPr id="5" name="Slide Number Placeholder 4"/>
          <p:cNvSpPr>
            <a:spLocks noGrp="1"/>
          </p:cNvSpPr>
          <p:nvPr>
            <p:ph type="sldNum" sz="quarter" idx="12"/>
          </p:nvPr>
        </p:nvSpPr>
        <p:spPr/>
        <p:txBody>
          <a:bodyPr/>
          <a:lstStyle/>
          <a:p>
            <a:fld id="{2868F2FA-726E-4C2D-9B31-12759C391511}" type="slidenum">
              <a:rPr lang="en-US" smtClean="0"/>
              <a:t>15</a:t>
            </a:fld>
            <a:endParaRPr lang="en-US"/>
          </a:p>
        </p:txBody>
      </p:sp>
      <p:sp>
        <p:nvSpPr>
          <p:cNvPr id="6" name="Content Placeholder 5"/>
          <p:cNvSpPr>
            <a:spLocks noGrp="1"/>
          </p:cNvSpPr>
          <p:nvPr>
            <p:ph sz="quarter" idx="13"/>
          </p:nvPr>
        </p:nvSpPr>
        <p:spPr>
          <a:xfrm>
            <a:off x="609600" y="990600"/>
            <a:ext cx="7924800" cy="4724400"/>
          </a:xfrm>
          <a:solidFill>
            <a:srgbClr val="000000">
              <a:alpha val="69804"/>
            </a:srgbClr>
          </a:solidFill>
        </p:spPr>
        <p:txBody>
          <a:bodyPr>
            <a:normAutofit/>
          </a:bodyPr>
          <a:lstStyle/>
          <a:p>
            <a:pPr marL="0" indent="0" algn="ctr">
              <a:buNone/>
            </a:pPr>
            <a:r>
              <a:rPr lang="en-US" sz="2000" dirty="0" smtClean="0">
                <a:latin typeface="Gill Sans MT" pitchFamily="34" charset="0"/>
              </a:rPr>
              <a:t>1954Y</a:t>
            </a:r>
          </a:p>
          <a:p>
            <a:pPr marL="0" indent="0" algn="ctr">
              <a:buNone/>
            </a:pPr>
            <a:endParaRPr lang="en-US" sz="2000" dirty="0">
              <a:latin typeface="Gill Sans MT" pitchFamily="34" charset="0"/>
            </a:endParaRPr>
          </a:p>
        </p:txBody>
      </p:sp>
      <p:grpSp>
        <p:nvGrpSpPr>
          <p:cNvPr id="10" name="Group 9"/>
          <p:cNvGrpSpPr/>
          <p:nvPr/>
        </p:nvGrpSpPr>
        <p:grpSpPr>
          <a:xfrm>
            <a:off x="838200" y="1389993"/>
            <a:ext cx="7331102" cy="4132458"/>
            <a:chOff x="838200" y="1389993"/>
            <a:chExt cx="7331102" cy="4132458"/>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389993"/>
              <a:ext cx="7331102" cy="3657600"/>
            </a:xfrm>
            <a:prstGeom prst="rect">
              <a:avLst/>
            </a:prstGeom>
          </p:spPr>
        </p:pic>
        <p:sp>
          <p:nvSpPr>
            <p:cNvPr id="8" name="TextBox 7"/>
            <p:cNvSpPr txBox="1"/>
            <p:nvPr/>
          </p:nvSpPr>
          <p:spPr>
            <a:xfrm>
              <a:off x="838200" y="5121588"/>
              <a:ext cx="3229704" cy="369332"/>
            </a:xfrm>
            <a:prstGeom prst="rect">
              <a:avLst/>
            </a:prstGeom>
            <a:noFill/>
          </p:spPr>
          <p:txBody>
            <a:bodyPr wrap="square" rtlCol="0">
              <a:spAutoFit/>
            </a:bodyPr>
            <a:lstStyle/>
            <a:p>
              <a:r>
                <a:rPr lang="en-US" dirty="0" smtClean="0"/>
                <a:t>POSS II, J</a:t>
              </a:r>
              <a:endParaRPr lang="en-US" dirty="0"/>
            </a:p>
          </p:txBody>
        </p:sp>
        <p:sp>
          <p:nvSpPr>
            <p:cNvPr id="9" name="TextBox 8"/>
            <p:cNvSpPr txBox="1"/>
            <p:nvPr/>
          </p:nvSpPr>
          <p:spPr>
            <a:xfrm>
              <a:off x="4753704" y="5153119"/>
              <a:ext cx="2590800" cy="369332"/>
            </a:xfrm>
            <a:prstGeom prst="rect">
              <a:avLst/>
            </a:prstGeom>
            <a:noFill/>
          </p:spPr>
          <p:txBody>
            <a:bodyPr wrap="square" rtlCol="0">
              <a:spAutoFit/>
            </a:bodyPr>
            <a:lstStyle/>
            <a:p>
              <a:r>
                <a:rPr lang="en-US" dirty="0" smtClean="0"/>
                <a:t>SDSS</a:t>
              </a:r>
              <a:endParaRPr lang="en-US" dirty="0"/>
            </a:p>
          </p:txBody>
        </p:sp>
      </p:gr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443" y="1392621"/>
            <a:ext cx="7370859" cy="3657600"/>
          </a:xfrm>
          <a:prstGeom prst="rect">
            <a:avLst/>
          </a:prstGeom>
        </p:spPr>
      </p:pic>
      <p:grpSp>
        <p:nvGrpSpPr>
          <p:cNvPr id="15" name="Group 14"/>
          <p:cNvGrpSpPr/>
          <p:nvPr/>
        </p:nvGrpSpPr>
        <p:grpSpPr>
          <a:xfrm>
            <a:off x="3048000" y="1828800"/>
            <a:ext cx="1143000" cy="914400"/>
            <a:chOff x="3048000" y="1828800"/>
            <a:chExt cx="1143000" cy="914400"/>
          </a:xfrm>
        </p:grpSpPr>
        <p:cxnSp>
          <p:nvCxnSpPr>
            <p:cNvPr id="13" name="Straight Arrow Connector 12"/>
            <p:cNvCxnSpPr/>
            <p:nvPr/>
          </p:nvCxnSpPr>
          <p:spPr>
            <a:xfrm>
              <a:off x="3581400" y="2209800"/>
              <a:ext cx="304800" cy="533400"/>
            </a:xfrm>
            <a:prstGeom prst="straightConnector1">
              <a:avLst/>
            </a:prstGeom>
            <a:ln>
              <a:solidFill>
                <a:srgbClr val="FF0000"/>
              </a:solidFill>
              <a:tailEnd type="arrow"/>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3048000" y="1828800"/>
              <a:ext cx="1143000" cy="369332"/>
            </a:xfrm>
            <a:prstGeom prst="rect">
              <a:avLst/>
            </a:prstGeom>
            <a:noFill/>
          </p:spPr>
          <p:txBody>
            <a:bodyPr wrap="square" rtlCol="0">
              <a:spAutoFit/>
            </a:bodyPr>
            <a:lstStyle/>
            <a:p>
              <a:r>
                <a:rPr lang="en-US" dirty="0" smtClean="0">
                  <a:solidFill>
                    <a:srgbClr val="FF0000"/>
                  </a:solidFill>
                </a:rPr>
                <a:t>What is it?</a:t>
              </a:r>
              <a:endParaRPr lang="en-US" dirty="0">
                <a:solidFill>
                  <a:srgbClr val="FF0000"/>
                </a:solidFill>
              </a:endParaRPr>
            </a:p>
          </p:txBody>
        </p:sp>
      </p:grpSp>
      <p:sp>
        <p:nvSpPr>
          <p:cNvPr id="16" name="TextBox 15"/>
          <p:cNvSpPr txBox="1"/>
          <p:nvPr/>
        </p:nvSpPr>
        <p:spPr>
          <a:xfrm>
            <a:off x="1934304" y="3657600"/>
            <a:ext cx="5638800" cy="861774"/>
          </a:xfrm>
          <a:prstGeom prst="rect">
            <a:avLst/>
          </a:prstGeom>
          <a:noFill/>
        </p:spPr>
        <p:txBody>
          <a:bodyPr wrap="square" rtlCol="0">
            <a:spAutoFit/>
          </a:bodyPr>
          <a:lstStyle/>
          <a:p>
            <a:r>
              <a:rPr lang="en-US" sz="5000" dirty="0" smtClean="0">
                <a:solidFill>
                  <a:srgbClr val="FF0000"/>
                </a:solidFill>
              </a:rPr>
              <a:t>1954Y </a:t>
            </a:r>
            <a:r>
              <a:rPr lang="en-US" sz="5000" dirty="0" smtClean="0">
                <a:solidFill>
                  <a:srgbClr val="FF0000"/>
                </a:solidFill>
                <a:sym typeface="Wingdings" pitchFamily="2" charset="2"/>
              </a:rPr>
              <a:t> HII region!!!</a:t>
            </a:r>
            <a:endParaRPr lang="en-US" sz="5000" dirty="0">
              <a:solidFill>
                <a:srgbClr val="FF0000"/>
              </a:solidFill>
            </a:endParaRPr>
          </a:p>
        </p:txBody>
      </p:sp>
    </p:spTree>
    <p:extLst>
      <p:ext uri="{BB962C8B-B14F-4D97-AF65-F5344CB8AC3E}">
        <p14:creationId xmlns:p14="http://schemas.microsoft.com/office/powerpoint/2010/main" val="76834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80">
                                          <p:stCondLst>
                                            <p:cond delay="0"/>
                                          </p:stCondLst>
                                        </p:cTn>
                                        <p:tgtEl>
                                          <p:spTgt spid="15"/>
                                        </p:tgtEl>
                                      </p:cBhvr>
                                    </p:animEffect>
                                    <p:anim calcmode="lin" valueType="num">
                                      <p:cBhvr>
                                        <p:cTn id="1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8" dur="26">
                                          <p:stCondLst>
                                            <p:cond delay="650"/>
                                          </p:stCondLst>
                                        </p:cTn>
                                        <p:tgtEl>
                                          <p:spTgt spid="15"/>
                                        </p:tgtEl>
                                      </p:cBhvr>
                                      <p:to x="100000" y="60000"/>
                                    </p:animScale>
                                    <p:animScale>
                                      <p:cBhvr>
                                        <p:cTn id="19" dur="166" decel="50000">
                                          <p:stCondLst>
                                            <p:cond delay="676"/>
                                          </p:stCondLst>
                                        </p:cTn>
                                        <p:tgtEl>
                                          <p:spTgt spid="15"/>
                                        </p:tgtEl>
                                      </p:cBhvr>
                                      <p:to x="100000" y="100000"/>
                                    </p:animScale>
                                    <p:animScale>
                                      <p:cBhvr>
                                        <p:cTn id="20" dur="26">
                                          <p:stCondLst>
                                            <p:cond delay="1312"/>
                                          </p:stCondLst>
                                        </p:cTn>
                                        <p:tgtEl>
                                          <p:spTgt spid="15"/>
                                        </p:tgtEl>
                                      </p:cBhvr>
                                      <p:to x="100000" y="80000"/>
                                    </p:animScale>
                                    <p:animScale>
                                      <p:cBhvr>
                                        <p:cTn id="21" dur="166" decel="50000">
                                          <p:stCondLst>
                                            <p:cond delay="1338"/>
                                          </p:stCondLst>
                                        </p:cTn>
                                        <p:tgtEl>
                                          <p:spTgt spid="15"/>
                                        </p:tgtEl>
                                      </p:cBhvr>
                                      <p:to x="100000" y="100000"/>
                                    </p:animScale>
                                    <p:animScale>
                                      <p:cBhvr>
                                        <p:cTn id="22" dur="26">
                                          <p:stCondLst>
                                            <p:cond delay="1642"/>
                                          </p:stCondLst>
                                        </p:cTn>
                                        <p:tgtEl>
                                          <p:spTgt spid="15"/>
                                        </p:tgtEl>
                                      </p:cBhvr>
                                      <p:to x="100000" y="90000"/>
                                    </p:animScale>
                                    <p:animScale>
                                      <p:cBhvr>
                                        <p:cTn id="23" dur="166" decel="50000">
                                          <p:stCondLst>
                                            <p:cond delay="1668"/>
                                          </p:stCondLst>
                                        </p:cTn>
                                        <p:tgtEl>
                                          <p:spTgt spid="15"/>
                                        </p:tgtEl>
                                      </p:cBhvr>
                                      <p:to x="100000" y="100000"/>
                                    </p:animScale>
                                    <p:animScale>
                                      <p:cBhvr>
                                        <p:cTn id="24" dur="26">
                                          <p:stCondLst>
                                            <p:cond delay="1808"/>
                                          </p:stCondLst>
                                        </p:cTn>
                                        <p:tgtEl>
                                          <p:spTgt spid="15"/>
                                        </p:tgtEl>
                                      </p:cBhvr>
                                      <p:to x="100000" y="95000"/>
                                    </p:animScale>
                                    <p:animScale>
                                      <p:cBhvr>
                                        <p:cTn id="25" dur="166" decel="50000">
                                          <p:stCondLst>
                                            <p:cond delay="1834"/>
                                          </p:stCondLst>
                                        </p:cTn>
                                        <p:tgtEl>
                                          <p:spTgt spid="1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53" presetClass="exit" presetSubtype="32" fill="hold" nodeType="clickEffect">
                                  <p:stCondLst>
                                    <p:cond delay="0"/>
                                  </p:stCondLst>
                                  <p:childTnLst>
                                    <p:anim calcmode="lin" valueType="num">
                                      <p:cBhvr>
                                        <p:cTn id="29" dur="500"/>
                                        <p:tgtEl>
                                          <p:spTgt spid="15"/>
                                        </p:tgtEl>
                                        <p:attrNameLst>
                                          <p:attrName>ppt_w</p:attrName>
                                        </p:attrNameLst>
                                      </p:cBhvr>
                                      <p:tavLst>
                                        <p:tav tm="0">
                                          <p:val>
                                            <p:strVal val="ppt_w"/>
                                          </p:val>
                                        </p:tav>
                                        <p:tav tm="100000">
                                          <p:val>
                                            <p:fltVal val="0"/>
                                          </p:val>
                                        </p:tav>
                                      </p:tavLst>
                                    </p:anim>
                                    <p:anim calcmode="lin" valueType="num">
                                      <p:cBhvr>
                                        <p:cTn id="30" dur="500"/>
                                        <p:tgtEl>
                                          <p:spTgt spid="15"/>
                                        </p:tgtEl>
                                        <p:attrNameLst>
                                          <p:attrName>ppt_h</p:attrName>
                                        </p:attrNameLst>
                                      </p:cBhvr>
                                      <p:tavLst>
                                        <p:tav tm="0">
                                          <p:val>
                                            <p:strVal val="ppt_h"/>
                                          </p:val>
                                        </p:tav>
                                        <p:tav tm="100000">
                                          <p:val>
                                            <p:fltVal val="0"/>
                                          </p:val>
                                        </p:tav>
                                      </p:tavLst>
                                    </p:anim>
                                    <p:animEffect transition="out" filter="fade">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487362"/>
          </a:xfrm>
          <a:solidFill>
            <a:srgbClr val="000000">
              <a:alpha val="69804"/>
            </a:srgbClr>
          </a:solidFill>
        </p:spPr>
        <p:txBody>
          <a:bodyPr/>
          <a:lstStyle/>
          <a:p>
            <a:pPr algn="ctr"/>
            <a:r>
              <a:rPr lang="en-US" cap="none" dirty="0" smtClean="0">
                <a:latin typeface="Gill Sans MT" pitchFamily="34" charset="0"/>
              </a:rPr>
              <a:t>Results</a:t>
            </a:r>
            <a:endParaRPr lang="en-US" cap="none" dirty="0">
              <a:latin typeface="Gill Sans MT" pitchFamily="34" charset="0"/>
            </a:endParaRPr>
          </a:p>
        </p:txBody>
      </p:sp>
      <p:sp>
        <p:nvSpPr>
          <p:cNvPr id="3" name="Date Placeholder 2"/>
          <p:cNvSpPr>
            <a:spLocks noGrp="1"/>
          </p:cNvSpPr>
          <p:nvPr>
            <p:ph type="dt" sz="half" idx="10"/>
          </p:nvPr>
        </p:nvSpPr>
        <p:spPr/>
        <p:txBody>
          <a:bodyPr/>
          <a:lstStyle/>
          <a:p>
            <a:fld id="{ABDF9E1F-558D-44F5-96A3-85A16BD88A30}" type="datetime1">
              <a:rPr lang="en-US" smtClean="0"/>
              <a:t>9/5/2012</a:t>
            </a:fld>
            <a:endParaRPr lang="en-US"/>
          </a:p>
        </p:txBody>
      </p:sp>
      <p:sp>
        <p:nvSpPr>
          <p:cNvPr id="4" name="Footer Placeholder 3"/>
          <p:cNvSpPr>
            <a:spLocks noGrp="1"/>
          </p:cNvSpPr>
          <p:nvPr>
            <p:ph type="ftr" sz="quarter" idx="11"/>
          </p:nvPr>
        </p:nvSpPr>
        <p:spPr/>
        <p:txBody>
          <a:bodyPr/>
          <a:lstStyle/>
          <a:p>
            <a:r>
              <a:rPr lang="en-US" smtClean="0"/>
              <a:t>Levon Aramyan, YouResAstro2012</a:t>
            </a:r>
            <a:endParaRPr lang="en-US"/>
          </a:p>
        </p:txBody>
      </p:sp>
      <p:sp>
        <p:nvSpPr>
          <p:cNvPr id="5" name="Slide Number Placeholder 4"/>
          <p:cNvSpPr>
            <a:spLocks noGrp="1"/>
          </p:cNvSpPr>
          <p:nvPr>
            <p:ph type="sldNum" sz="quarter" idx="12"/>
          </p:nvPr>
        </p:nvSpPr>
        <p:spPr/>
        <p:txBody>
          <a:bodyPr/>
          <a:lstStyle/>
          <a:p>
            <a:fld id="{2868F2FA-726E-4C2D-9B31-12759C391511}" type="slidenum">
              <a:rPr lang="en-US" smtClean="0"/>
              <a:t>16</a:t>
            </a:fld>
            <a:endParaRPr lang="en-US"/>
          </a:p>
        </p:txBody>
      </p:sp>
      <p:sp>
        <p:nvSpPr>
          <p:cNvPr id="6" name="Content Placeholder 5"/>
          <p:cNvSpPr>
            <a:spLocks noGrp="1"/>
          </p:cNvSpPr>
          <p:nvPr>
            <p:ph sz="quarter" idx="13"/>
          </p:nvPr>
        </p:nvSpPr>
        <p:spPr>
          <a:xfrm>
            <a:off x="609600" y="990600"/>
            <a:ext cx="7924800" cy="4724400"/>
          </a:xfrm>
          <a:solidFill>
            <a:srgbClr val="000000">
              <a:alpha val="69804"/>
            </a:srgbClr>
          </a:solidFill>
        </p:spPr>
        <p:txBody>
          <a:bodyPr>
            <a:normAutofit/>
          </a:bodyPr>
          <a:lstStyle/>
          <a:p>
            <a:pPr>
              <a:buFont typeface="Wingdings" pitchFamily="2" charset="2"/>
              <a:buChar char="Ø"/>
            </a:pPr>
            <a:r>
              <a:rPr lang="en-US" sz="2000" dirty="0" smtClean="0">
                <a:latin typeface="Gill Sans MT" pitchFamily="34" charset="0"/>
              </a:rPr>
              <a:t>In addition, via mentioned method we give confirmation for 2 events (1954ad, 1953H), as a real </a:t>
            </a:r>
            <a:r>
              <a:rPr lang="en-US" sz="2000" dirty="0" err="1" smtClean="0">
                <a:latin typeface="Gill Sans MT" pitchFamily="34" charset="0"/>
              </a:rPr>
              <a:t>SNe</a:t>
            </a:r>
            <a:r>
              <a:rPr lang="en-US" sz="2000" dirty="0" smtClean="0">
                <a:latin typeface="Gill Sans MT" pitchFamily="34" charset="0"/>
              </a:rPr>
              <a:t>.</a:t>
            </a:r>
          </a:p>
          <a:p>
            <a:pPr>
              <a:buFont typeface="Wingdings" pitchFamily="2" charset="2"/>
              <a:buChar char="Ø"/>
            </a:pPr>
            <a:r>
              <a:rPr lang="en-US" sz="2000" dirty="0" smtClean="0">
                <a:latin typeface="Gill Sans MT" pitchFamily="34" charset="0"/>
              </a:rPr>
              <a:t>For 23 </a:t>
            </a:r>
            <a:r>
              <a:rPr lang="en-US" sz="2000" dirty="0" err="1" smtClean="0">
                <a:latin typeface="Gill Sans MT" pitchFamily="34" charset="0"/>
              </a:rPr>
              <a:t>SNe</a:t>
            </a:r>
            <a:r>
              <a:rPr lang="en-US" sz="2000" dirty="0" smtClean="0">
                <a:latin typeface="Gill Sans MT" pitchFamily="34" charset="0"/>
              </a:rPr>
              <a:t> it was possible to suggest a possible type, from which:</a:t>
            </a:r>
          </a:p>
          <a:p>
            <a:pPr marL="457200" indent="-457200">
              <a:buFont typeface="+mj-lt"/>
              <a:buAutoNum type="alphaLcParenR"/>
            </a:pPr>
            <a:r>
              <a:rPr lang="en-US" sz="2000" dirty="0" smtClean="0">
                <a:latin typeface="Gill Sans MT" pitchFamily="34" charset="0"/>
              </a:rPr>
              <a:t> 11 were </a:t>
            </a:r>
            <a:r>
              <a:rPr lang="en-US" sz="2000" dirty="0" err="1" smtClean="0">
                <a:latin typeface="Gill Sans MT" pitchFamily="34" charset="0"/>
              </a:rPr>
              <a:t>SNe</a:t>
            </a:r>
            <a:r>
              <a:rPr lang="en-US" sz="2000" dirty="0" smtClean="0">
                <a:latin typeface="Gill Sans MT" pitchFamily="34" charset="0"/>
              </a:rPr>
              <a:t> type </a:t>
            </a:r>
            <a:r>
              <a:rPr lang="en-US" sz="2000" dirty="0" err="1" smtClean="0">
                <a:latin typeface="Gill Sans MT" pitchFamily="34" charset="0"/>
              </a:rPr>
              <a:t>Ia</a:t>
            </a:r>
            <a:r>
              <a:rPr lang="en-US" sz="2000" dirty="0" smtClean="0">
                <a:latin typeface="Gill Sans MT" pitchFamily="34" charset="0"/>
              </a:rPr>
              <a:t>,</a:t>
            </a:r>
            <a:endParaRPr lang="en-US" sz="2000" dirty="0">
              <a:latin typeface="Gill Sans MT" pitchFamily="34" charset="0"/>
            </a:endParaRPr>
          </a:p>
          <a:p>
            <a:pPr marL="457200" indent="-457200">
              <a:buFont typeface="+mj-lt"/>
              <a:buAutoNum type="alphaLcParenR"/>
            </a:pPr>
            <a:r>
              <a:rPr lang="en-US" sz="2000" dirty="0">
                <a:latin typeface="Gill Sans MT" pitchFamily="34" charset="0"/>
              </a:rPr>
              <a:t>and 12 were CC </a:t>
            </a:r>
            <a:r>
              <a:rPr lang="en-US" sz="2000" dirty="0" err="1" smtClean="0">
                <a:latin typeface="Gill Sans MT" pitchFamily="34" charset="0"/>
              </a:rPr>
              <a:t>SNe</a:t>
            </a:r>
            <a:r>
              <a:rPr lang="en-US" sz="2000" dirty="0" smtClean="0">
                <a:latin typeface="Gill Sans MT" pitchFamily="34" charset="0"/>
              </a:rPr>
              <a:t>.</a:t>
            </a:r>
          </a:p>
          <a:p>
            <a:pPr marL="457200" indent="-457200">
              <a:buFont typeface="+mj-lt"/>
              <a:buAutoNum type="alphaLcParenR"/>
            </a:pPr>
            <a:endParaRPr lang="en-US" sz="2000" dirty="0">
              <a:latin typeface="Gill Sans MT" pitchFamily="34" charset="0"/>
            </a:endParaRPr>
          </a:p>
        </p:txBody>
      </p:sp>
    </p:spTree>
    <p:extLst>
      <p:ext uri="{BB962C8B-B14F-4D97-AF65-F5344CB8AC3E}">
        <p14:creationId xmlns:p14="http://schemas.microsoft.com/office/powerpoint/2010/main" val="270554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487362"/>
          </a:xfrm>
          <a:solidFill>
            <a:srgbClr val="000000">
              <a:alpha val="69804"/>
            </a:srgbClr>
          </a:solidFill>
        </p:spPr>
        <p:txBody>
          <a:bodyPr/>
          <a:lstStyle/>
          <a:p>
            <a:pPr algn="ctr"/>
            <a:r>
              <a:rPr lang="en-US" cap="none" dirty="0" smtClean="0">
                <a:latin typeface="Gill Sans MT" pitchFamily="34" charset="0"/>
              </a:rPr>
              <a:t>Results</a:t>
            </a:r>
            <a:endParaRPr lang="en-US" cap="none" dirty="0">
              <a:latin typeface="Gill Sans MT" pitchFamily="34" charset="0"/>
            </a:endParaRPr>
          </a:p>
        </p:txBody>
      </p:sp>
      <p:sp>
        <p:nvSpPr>
          <p:cNvPr id="3" name="Date Placeholder 2"/>
          <p:cNvSpPr>
            <a:spLocks noGrp="1"/>
          </p:cNvSpPr>
          <p:nvPr>
            <p:ph type="dt" sz="half" idx="10"/>
          </p:nvPr>
        </p:nvSpPr>
        <p:spPr/>
        <p:txBody>
          <a:bodyPr/>
          <a:lstStyle/>
          <a:p>
            <a:fld id="{ABDF9E1F-558D-44F5-96A3-85A16BD88A30}" type="datetime1">
              <a:rPr lang="en-US" smtClean="0"/>
              <a:t>9/5/2012</a:t>
            </a:fld>
            <a:endParaRPr lang="en-US"/>
          </a:p>
        </p:txBody>
      </p:sp>
      <p:sp>
        <p:nvSpPr>
          <p:cNvPr id="4" name="Footer Placeholder 3"/>
          <p:cNvSpPr>
            <a:spLocks noGrp="1"/>
          </p:cNvSpPr>
          <p:nvPr>
            <p:ph type="ftr" sz="quarter" idx="11"/>
          </p:nvPr>
        </p:nvSpPr>
        <p:spPr/>
        <p:txBody>
          <a:bodyPr/>
          <a:lstStyle/>
          <a:p>
            <a:r>
              <a:rPr lang="en-US" smtClean="0"/>
              <a:t>Levon Aramyan, YouResAstro2012</a:t>
            </a:r>
            <a:endParaRPr lang="en-US"/>
          </a:p>
        </p:txBody>
      </p:sp>
      <p:sp>
        <p:nvSpPr>
          <p:cNvPr id="5" name="Slide Number Placeholder 4"/>
          <p:cNvSpPr>
            <a:spLocks noGrp="1"/>
          </p:cNvSpPr>
          <p:nvPr>
            <p:ph type="sldNum" sz="quarter" idx="12"/>
          </p:nvPr>
        </p:nvSpPr>
        <p:spPr/>
        <p:txBody>
          <a:bodyPr/>
          <a:lstStyle/>
          <a:p>
            <a:fld id="{2868F2FA-726E-4C2D-9B31-12759C391511}" type="slidenum">
              <a:rPr lang="en-US" smtClean="0"/>
              <a:t>17</a:t>
            </a:fld>
            <a:endParaRPr lang="en-US"/>
          </a:p>
        </p:txBody>
      </p:sp>
      <p:sp>
        <p:nvSpPr>
          <p:cNvPr id="6" name="Content Placeholder 5"/>
          <p:cNvSpPr>
            <a:spLocks noGrp="1"/>
          </p:cNvSpPr>
          <p:nvPr>
            <p:ph sz="quarter" idx="13"/>
          </p:nvPr>
        </p:nvSpPr>
        <p:spPr>
          <a:xfrm>
            <a:off x="609600" y="990600"/>
            <a:ext cx="7924800" cy="4724400"/>
          </a:xfrm>
          <a:solidFill>
            <a:srgbClr val="000000">
              <a:alpha val="69804"/>
            </a:srgbClr>
          </a:solidFill>
        </p:spPr>
        <p:txBody>
          <a:bodyPr>
            <a:normAutofit/>
          </a:bodyPr>
          <a:lstStyle/>
          <a:p>
            <a:pPr marL="0" indent="0">
              <a:buNone/>
            </a:pPr>
            <a:r>
              <a:rPr lang="en-US" sz="2000" dirty="0" smtClean="0">
                <a:latin typeface="Gill Sans MT" pitchFamily="34" charset="0"/>
              </a:rPr>
              <a:t>The SDSS spectra was available only for 6 (from 19) compact hosts of the </a:t>
            </a:r>
            <a:r>
              <a:rPr lang="en-US" sz="2000" dirty="0" err="1" smtClean="0">
                <a:latin typeface="Gill Sans MT" pitchFamily="34" charset="0"/>
              </a:rPr>
              <a:t>SNe</a:t>
            </a:r>
            <a:r>
              <a:rPr lang="en-US" sz="2000" dirty="0" smtClean="0">
                <a:latin typeface="Gill Sans MT" pitchFamily="34" charset="0"/>
              </a:rPr>
              <a:t>.</a:t>
            </a:r>
            <a:r>
              <a:rPr lang="en-US" sz="2000" dirty="0">
                <a:latin typeface="Gill Sans MT" pitchFamily="34" charset="0"/>
              </a:rPr>
              <a:t> </a:t>
            </a:r>
            <a:r>
              <a:rPr lang="en-US" sz="2000" dirty="0" smtClean="0">
                <a:latin typeface="Gill Sans MT" pitchFamily="34" charset="0"/>
              </a:rPr>
              <a:t>These spectra show that:</a:t>
            </a:r>
          </a:p>
          <a:p>
            <a:pPr>
              <a:buFont typeface="Wingdings" pitchFamily="2" charset="2"/>
              <a:buChar char="§"/>
            </a:pPr>
            <a:r>
              <a:rPr lang="en-US" sz="2000" dirty="0" smtClean="0">
                <a:latin typeface="Gill Sans MT" pitchFamily="34" charset="0"/>
              </a:rPr>
              <a:t>4 of them are Galactic stars: 2001ap, 2001at, 2001aw, and 2001am. All these </a:t>
            </a:r>
            <a:r>
              <a:rPr lang="en-US" sz="2000" dirty="0" err="1" smtClean="0">
                <a:latin typeface="Gill Sans MT" pitchFamily="34" charset="0"/>
              </a:rPr>
              <a:t>SNe</a:t>
            </a:r>
            <a:r>
              <a:rPr lang="en-US" sz="2000" dirty="0" smtClean="0">
                <a:latin typeface="Gill Sans MT" pitchFamily="34" charset="0"/>
              </a:rPr>
              <a:t> were detected by the </a:t>
            </a:r>
            <a:r>
              <a:rPr lang="en-US" sz="2000" dirty="0" err="1" smtClean="0">
                <a:latin typeface="Gill Sans MT" pitchFamily="34" charset="0"/>
              </a:rPr>
              <a:t>QUasar</a:t>
            </a:r>
            <a:r>
              <a:rPr lang="en-US" sz="2000" dirty="0" smtClean="0">
                <a:latin typeface="Gill Sans MT" pitchFamily="34" charset="0"/>
              </a:rPr>
              <a:t> Equatorial Survey Team.</a:t>
            </a:r>
          </a:p>
          <a:p>
            <a:pPr>
              <a:buFont typeface="Wingdings" pitchFamily="2" charset="2"/>
              <a:buChar char="§"/>
            </a:pPr>
            <a:r>
              <a:rPr lang="en-US" sz="2000" dirty="0" smtClean="0">
                <a:latin typeface="Gill Sans MT" pitchFamily="34" charset="0"/>
              </a:rPr>
              <a:t>Only 2 of them were QSOs: 2001ca, 2001cc.</a:t>
            </a:r>
          </a:p>
        </p:txBody>
      </p:sp>
    </p:spTree>
    <p:extLst>
      <p:ext uri="{BB962C8B-B14F-4D97-AF65-F5344CB8AC3E}">
        <p14:creationId xmlns:p14="http://schemas.microsoft.com/office/powerpoint/2010/main" val="15297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3CC17C4-FF65-43C3-B47A-56C9476D32CE}" type="datetime1">
              <a:rPr lang="en-US" smtClean="0"/>
              <a:t>9/5/2012</a:t>
            </a:fld>
            <a:endParaRPr lang="en-US"/>
          </a:p>
        </p:txBody>
      </p:sp>
      <p:sp>
        <p:nvSpPr>
          <p:cNvPr id="4" name="Footer Placeholder 3"/>
          <p:cNvSpPr>
            <a:spLocks noGrp="1"/>
          </p:cNvSpPr>
          <p:nvPr>
            <p:ph type="ftr" sz="quarter" idx="11"/>
          </p:nvPr>
        </p:nvSpPr>
        <p:spPr/>
        <p:txBody>
          <a:bodyPr/>
          <a:lstStyle/>
          <a:p>
            <a:r>
              <a:rPr lang="en-US" smtClean="0"/>
              <a:t>Levon Aramyan, YouResAstro2012</a:t>
            </a:r>
            <a:endParaRPr lang="en-US"/>
          </a:p>
        </p:txBody>
      </p:sp>
      <p:sp>
        <p:nvSpPr>
          <p:cNvPr id="5" name="Slide Number Placeholder 4"/>
          <p:cNvSpPr>
            <a:spLocks noGrp="1"/>
          </p:cNvSpPr>
          <p:nvPr>
            <p:ph type="sldNum" sz="quarter" idx="12"/>
          </p:nvPr>
        </p:nvSpPr>
        <p:spPr/>
        <p:txBody>
          <a:bodyPr/>
          <a:lstStyle/>
          <a:p>
            <a:fld id="{2868F2FA-726E-4C2D-9B31-12759C391511}" type="slidenum">
              <a:rPr lang="en-US" smtClean="0"/>
              <a:t>18</a:t>
            </a:fld>
            <a:endParaRPr lang="en-US"/>
          </a:p>
        </p:txBody>
      </p:sp>
      <p:sp>
        <p:nvSpPr>
          <p:cNvPr id="7" name="TextBox 6"/>
          <p:cNvSpPr txBox="1"/>
          <p:nvPr/>
        </p:nvSpPr>
        <p:spPr>
          <a:xfrm>
            <a:off x="1600200" y="2438400"/>
            <a:ext cx="5791200" cy="861774"/>
          </a:xfrm>
          <a:prstGeom prst="rect">
            <a:avLst/>
          </a:prstGeom>
          <a:solidFill>
            <a:srgbClr val="000000">
              <a:alpha val="69804"/>
            </a:srgbClr>
          </a:solidFill>
        </p:spPr>
        <p:txBody>
          <a:bodyPr wrap="square" rtlCol="0">
            <a:spAutoFit/>
          </a:bodyPr>
          <a:lstStyle/>
          <a:p>
            <a:pPr algn="ctr"/>
            <a:r>
              <a:rPr lang="en-US" sz="5000" dirty="0" smtClean="0"/>
              <a:t>Thank you for attention!</a:t>
            </a:r>
            <a:endParaRPr lang="en-US" sz="5000" dirty="0"/>
          </a:p>
        </p:txBody>
      </p:sp>
    </p:spTree>
    <p:extLst>
      <p:ext uri="{BB962C8B-B14F-4D97-AF65-F5344CB8AC3E}">
        <p14:creationId xmlns:p14="http://schemas.microsoft.com/office/powerpoint/2010/main" val="2156907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63562"/>
          </a:xfrm>
          <a:solidFill>
            <a:srgbClr val="000000">
              <a:alpha val="50196"/>
            </a:srgbClr>
          </a:solidFill>
        </p:spPr>
        <p:txBody>
          <a:bodyPr/>
          <a:lstStyle/>
          <a:p>
            <a:pPr algn="ctr"/>
            <a:r>
              <a:rPr lang="en-US" cap="none" dirty="0" smtClean="0">
                <a:latin typeface="Gill Sans MT" pitchFamily="34" charset="0"/>
              </a:rPr>
              <a:t>Outline</a:t>
            </a:r>
            <a:endParaRPr lang="en-US" cap="none" dirty="0">
              <a:latin typeface="Gill Sans MT" pitchFamily="34" charset="0"/>
            </a:endParaRPr>
          </a:p>
        </p:txBody>
      </p:sp>
      <p:sp>
        <p:nvSpPr>
          <p:cNvPr id="3" name="Content Placeholder 2"/>
          <p:cNvSpPr>
            <a:spLocks noGrp="1"/>
          </p:cNvSpPr>
          <p:nvPr>
            <p:ph sz="quarter" idx="13"/>
          </p:nvPr>
        </p:nvSpPr>
        <p:spPr>
          <a:solidFill>
            <a:srgbClr val="000000">
              <a:alpha val="69804"/>
            </a:srgbClr>
          </a:solidFill>
        </p:spPr>
        <p:txBody>
          <a:bodyPr>
            <a:normAutofit/>
          </a:bodyPr>
          <a:lstStyle/>
          <a:p>
            <a:pPr>
              <a:buFont typeface="Wingdings" pitchFamily="2" charset="2"/>
              <a:buChar char="q"/>
            </a:pPr>
            <a:r>
              <a:rPr lang="en-US" sz="2400" dirty="0" err="1" smtClean="0">
                <a:latin typeface="Gill Sans MT" pitchFamily="34" charset="0"/>
              </a:rPr>
              <a:t>SNe</a:t>
            </a:r>
            <a:r>
              <a:rPr lang="en-US" sz="2400" dirty="0" smtClean="0">
                <a:latin typeface="Gill Sans MT" pitchFamily="34" charset="0"/>
              </a:rPr>
              <a:t> classification</a:t>
            </a:r>
          </a:p>
          <a:p>
            <a:pPr>
              <a:buFont typeface="Wingdings" pitchFamily="2" charset="2"/>
              <a:buChar char="q"/>
            </a:pPr>
            <a:r>
              <a:rPr lang="en-US" sz="2400" dirty="0" smtClean="0">
                <a:latin typeface="Gill Sans MT" pitchFamily="34" charset="0"/>
              </a:rPr>
              <a:t>Progenitors</a:t>
            </a:r>
          </a:p>
          <a:p>
            <a:pPr>
              <a:buFont typeface="Wingdings" pitchFamily="2" charset="2"/>
              <a:buChar char="q"/>
            </a:pPr>
            <a:r>
              <a:rPr lang="en-US" sz="2400" dirty="0" err="1" smtClean="0">
                <a:latin typeface="Gill Sans MT" pitchFamily="34" charset="0"/>
              </a:rPr>
              <a:t>SNe</a:t>
            </a:r>
            <a:r>
              <a:rPr lang="en-US" sz="2400" dirty="0" smtClean="0">
                <a:latin typeface="Gill Sans MT" pitchFamily="34" charset="0"/>
              </a:rPr>
              <a:t> distribution in host galaxies</a:t>
            </a:r>
          </a:p>
          <a:p>
            <a:pPr>
              <a:buFont typeface="Wingdings" pitchFamily="2" charset="2"/>
              <a:buChar char="q"/>
            </a:pPr>
            <a:r>
              <a:rPr lang="en-US" sz="2400" dirty="0" err="1" smtClean="0">
                <a:latin typeface="Gill Sans MT" pitchFamily="34" charset="0"/>
              </a:rPr>
              <a:t>SNe</a:t>
            </a:r>
            <a:r>
              <a:rPr lang="en-US" sz="2400" dirty="0" smtClean="0">
                <a:latin typeface="Gill Sans MT" pitchFamily="34" charset="0"/>
              </a:rPr>
              <a:t> and their hosts in SDSS DR8 (results)</a:t>
            </a:r>
          </a:p>
          <a:p>
            <a:pPr>
              <a:buFont typeface="Wingdings" pitchFamily="2" charset="2"/>
              <a:buChar char="q"/>
            </a:pPr>
            <a:r>
              <a:rPr lang="en-US" sz="2400" dirty="0" smtClean="0">
                <a:latin typeface="Gill Sans MT" pitchFamily="34" charset="0"/>
              </a:rPr>
              <a:t>SDSS DR9</a:t>
            </a:r>
          </a:p>
          <a:p>
            <a:pPr>
              <a:buFont typeface="Wingdings" pitchFamily="2" charset="2"/>
              <a:buChar char="q"/>
            </a:pPr>
            <a:r>
              <a:rPr lang="en-US" sz="2400" dirty="0" smtClean="0">
                <a:latin typeface="Gill Sans MT" pitchFamily="34" charset="0"/>
              </a:rPr>
              <a:t>Method of study</a:t>
            </a:r>
          </a:p>
          <a:p>
            <a:pPr>
              <a:buFont typeface="Wingdings" pitchFamily="2" charset="2"/>
              <a:buChar char="q"/>
            </a:pPr>
            <a:r>
              <a:rPr lang="en-US" sz="2400" dirty="0" smtClean="0">
                <a:latin typeface="Gill Sans MT" pitchFamily="34" charset="0"/>
              </a:rPr>
              <a:t>Results</a:t>
            </a:r>
            <a:endParaRPr lang="en-US" sz="2400" dirty="0">
              <a:latin typeface="Gill Sans MT" pitchFamily="34" charset="0"/>
            </a:endParaRPr>
          </a:p>
        </p:txBody>
      </p:sp>
      <p:sp>
        <p:nvSpPr>
          <p:cNvPr id="4" name="Date Placeholder 3"/>
          <p:cNvSpPr>
            <a:spLocks noGrp="1"/>
          </p:cNvSpPr>
          <p:nvPr>
            <p:ph type="dt" sz="half" idx="10"/>
          </p:nvPr>
        </p:nvSpPr>
        <p:spPr/>
        <p:txBody>
          <a:bodyPr/>
          <a:lstStyle/>
          <a:p>
            <a:fld id="{74D49B4A-E239-4DA1-8D65-D8CF07255CB2}" type="datetime1">
              <a:rPr lang="en-US" smtClean="0">
                <a:latin typeface="Gill Sans MT" pitchFamily="34" charset="0"/>
              </a:rPr>
              <a:t>9/5/2012</a:t>
            </a:fld>
            <a:endParaRPr lang="en-US" dirty="0">
              <a:latin typeface="Gill Sans MT" pitchFamily="34" charset="0"/>
            </a:endParaRPr>
          </a:p>
        </p:txBody>
      </p:sp>
      <p:sp>
        <p:nvSpPr>
          <p:cNvPr id="5" name="Footer Placeholder 4"/>
          <p:cNvSpPr>
            <a:spLocks noGrp="1"/>
          </p:cNvSpPr>
          <p:nvPr>
            <p:ph type="ftr" sz="quarter" idx="11"/>
          </p:nvPr>
        </p:nvSpPr>
        <p:spPr/>
        <p:txBody>
          <a:bodyPr/>
          <a:lstStyle/>
          <a:p>
            <a:r>
              <a:rPr lang="en-US" smtClean="0">
                <a:latin typeface="Gill Sans MT" pitchFamily="34" charset="0"/>
              </a:rPr>
              <a:t>Levon Aramyan, YouResAstro2012</a:t>
            </a:r>
            <a:endParaRPr lang="en-US" dirty="0">
              <a:latin typeface="Gill Sans MT" pitchFamily="34" charset="0"/>
            </a:endParaRPr>
          </a:p>
        </p:txBody>
      </p:sp>
      <p:sp>
        <p:nvSpPr>
          <p:cNvPr id="6" name="Slide Number Placeholder 5"/>
          <p:cNvSpPr>
            <a:spLocks noGrp="1"/>
          </p:cNvSpPr>
          <p:nvPr>
            <p:ph type="sldNum" sz="quarter" idx="12"/>
          </p:nvPr>
        </p:nvSpPr>
        <p:spPr/>
        <p:txBody>
          <a:bodyPr/>
          <a:lstStyle/>
          <a:p>
            <a:fld id="{2868F2FA-726E-4C2D-9B31-12759C391511}" type="slidenum">
              <a:rPr lang="en-US" smtClean="0">
                <a:latin typeface="Gill Sans MT" pitchFamily="34" charset="0"/>
              </a:rPr>
              <a:t>2</a:t>
            </a:fld>
            <a:endParaRPr lang="en-US" dirty="0">
              <a:latin typeface="Gill Sans MT" pitchFamily="34" charset="0"/>
            </a:endParaRPr>
          </a:p>
        </p:txBody>
      </p:sp>
    </p:spTree>
    <p:extLst>
      <p:ext uri="{BB962C8B-B14F-4D97-AF65-F5344CB8AC3E}">
        <p14:creationId xmlns:p14="http://schemas.microsoft.com/office/powerpoint/2010/main" val="411898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3"/>
            <p:extLst>
              <p:ext uri="{D42A27DB-BD31-4B8C-83A1-F6EECF244321}">
                <p14:modId xmlns:p14="http://schemas.microsoft.com/office/powerpoint/2010/main" val="2705111329"/>
              </p:ext>
            </p:extLst>
          </p:nvPr>
        </p:nvGraphicFramePr>
        <p:xfrm>
          <a:off x="609600" y="1600200"/>
          <a:ext cx="37338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a14="http://schemas.microsoft.com/office/drawing/2010/main">
        <mc:Choice Requires="a14">
          <p:sp>
            <p:nvSpPr>
              <p:cNvPr id="8" name="Content Placeholder 7"/>
              <p:cNvSpPr>
                <a:spLocks noGrp="1"/>
              </p:cNvSpPr>
              <p:nvPr>
                <p:ph sz="quarter" idx="14"/>
              </p:nvPr>
            </p:nvSpPr>
            <p:spPr>
              <a:xfrm>
                <a:off x="4800600" y="2697373"/>
                <a:ext cx="4038600" cy="1647496"/>
              </a:xfrm>
              <a:solidFill>
                <a:srgbClr val="000000">
                  <a:alpha val="69804"/>
                </a:srgbClr>
              </a:solidFill>
            </p:spPr>
            <p:txBody>
              <a:bodyPr>
                <a:normAutofit/>
              </a:bodyPr>
              <a:lstStyle/>
              <a:p>
                <a:pPr>
                  <a:buFont typeface="Wingdings" pitchFamily="2" charset="2"/>
                  <a:buChar char="ü"/>
                </a:pPr>
                <a14:m>
                  <m:oMath xmlns:m="http://schemas.openxmlformats.org/officeDocument/2006/math">
                    <m:d>
                      <m:dPr>
                        <m:begChr m:val="{"/>
                        <m:endChr m:val=""/>
                        <m:ctrlPr>
                          <a:rPr lang="en-US" sz="2200" i="1" smtClean="0">
                            <a:latin typeface="Cambria Math"/>
                          </a:rPr>
                        </m:ctrlPr>
                      </m:dPr>
                      <m:e>
                        <m:eqArr>
                          <m:eqArrPr>
                            <m:ctrlPr>
                              <a:rPr lang="en-US" sz="2200" i="1" smtClean="0">
                                <a:latin typeface="Cambria Math"/>
                              </a:rPr>
                            </m:ctrlPr>
                          </m:eqArrPr>
                          <m:e>
                            <m:r>
                              <a:rPr lang="en-US" sz="2200" b="0" i="1" smtClean="0">
                                <a:latin typeface="Cambria Math"/>
                              </a:rPr>
                              <m:t>𝐼𝑏</m:t>
                            </m:r>
                          </m:e>
                          <m:e>
                            <m:r>
                              <a:rPr lang="en-US" sz="2200" b="0" i="1" smtClean="0">
                                <a:latin typeface="Cambria Math"/>
                              </a:rPr>
                              <m:t>𝐼𝑐</m:t>
                            </m:r>
                          </m:e>
                          <m:e>
                            <m:r>
                              <a:rPr lang="en-US" sz="2200" b="0" i="1" smtClean="0">
                                <a:latin typeface="Cambria Math"/>
                              </a:rPr>
                              <m:t>𝐼𝐼</m:t>
                            </m:r>
                          </m:e>
                        </m:eqArr>
                      </m:e>
                    </m:d>
                    <m:r>
                      <a:rPr lang="en-US" sz="2200" i="1" smtClean="0">
                        <a:latin typeface="Cambria Math"/>
                        <a:ea typeface="Cambria Math"/>
                      </a:rPr>
                      <m:t>→</m:t>
                    </m:r>
                    <m:r>
                      <a:rPr lang="en-US" sz="2200" b="0" i="1" smtClean="0">
                        <a:latin typeface="Cambria Math"/>
                        <a:ea typeface="Cambria Math"/>
                      </a:rPr>
                      <m:t>𝐶𝑜𝑟𝑒</m:t>
                    </m:r>
                    <m:r>
                      <a:rPr lang="en-US" sz="2200" b="0" i="1" smtClean="0">
                        <a:latin typeface="Cambria Math"/>
                        <a:ea typeface="Cambria Math"/>
                      </a:rPr>
                      <m:t> </m:t>
                    </m:r>
                    <m:r>
                      <a:rPr lang="en-US" sz="2200" b="0" i="1" smtClean="0">
                        <a:latin typeface="Cambria Math"/>
                        <a:ea typeface="Cambria Math"/>
                      </a:rPr>
                      <m:t>𝑐𝑜𝑙𝑙𝑎𝑝𝑠𝑒</m:t>
                    </m:r>
                    <m:r>
                      <a:rPr lang="en-US" sz="2200" b="0" i="1" smtClean="0">
                        <a:latin typeface="Cambria Math"/>
                        <a:ea typeface="Cambria Math"/>
                      </a:rPr>
                      <m:t> </m:t>
                    </m:r>
                    <m:r>
                      <a:rPr lang="en-US" sz="2200" b="0" i="1" smtClean="0">
                        <a:latin typeface="Cambria Math"/>
                        <a:ea typeface="Cambria Math"/>
                      </a:rPr>
                      <m:t>𝑆𝑁𝑒</m:t>
                    </m:r>
                  </m:oMath>
                </a14:m>
                <a:endParaRPr lang="en-US" sz="2200" b="0" dirty="0" smtClean="0">
                  <a:ea typeface="Cambria Math"/>
                </a:endParaRPr>
              </a:p>
              <a:p>
                <a:pPr>
                  <a:buFont typeface="Wingdings" pitchFamily="2" charset="2"/>
                  <a:buChar char="ü"/>
                </a:pPr>
                <a14:m>
                  <m:oMath xmlns:m="http://schemas.openxmlformats.org/officeDocument/2006/math">
                    <m:r>
                      <a:rPr lang="en-US" sz="2200" i="1" dirty="0" smtClean="0">
                        <a:latin typeface="Cambria Math"/>
                      </a:rPr>
                      <m:t>𝐼𝑎</m:t>
                    </m:r>
                    <m:r>
                      <a:rPr lang="en-US" sz="2200" i="1" dirty="0">
                        <a:latin typeface="Cambria Math"/>
                      </a:rPr>
                      <m:t> </m:t>
                    </m:r>
                    <m:r>
                      <a:rPr lang="en-US" sz="2200" i="1" dirty="0">
                        <a:latin typeface="Cambria Math"/>
                        <a:ea typeface="Cambria Math"/>
                      </a:rPr>
                      <m:t>→</m:t>
                    </m:r>
                    <m:r>
                      <a:rPr lang="en-US" sz="2200" i="1" dirty="0" smtClean="0">
                        <a:latin typeface="Cambria Math"/>
                      </a:rPr>
                      <m:t> </m:t>
                    </m:r>
                    <m:r>
                      <a:rPr lang="en-US" sz="2200" i="1" dirty="0" smtClean="0">
                        <a:latin typeface="Cambria Math"/>
                      </a:rPr>
                      <m:t>𝑇h𝑒𝑟𝑚𝑜𝑛𝑢𝑐𝑙𝑒𝑎𝑟</m:t>
                    </m:r>
                    <m:r>
                      <a:rPr lang="en-US" sz="2200" i="1" dirty="0" smtClean="0">
                        <a:latin typeface="Cambria Math"/>
                      </a:rPr>
                      <m:t> </m:t>
                    </m:r>
                    <m:r>
                      <a:rPr lang="en-US" sz="2200" i="1" dirty="0" err="1" smtClean="0">
                        <a:latin typeface="Cambria Math"/>
                      </a:rPr>
                      <m:t>𝑆𝑁𝑒</m:t>
                    </m:r>
                  </m:oMath>
                </a14:m>
                <a:endParaRPr lang="en-US" sz="2200" dirty="0" smtClean="0"/>
              </a:p>
              <a:p>
                <a:pPr marL="0" indent="0">
                  <a:buNone/>
                </a:pPr>
                <a:endParaRPr lang="en-US" sz="2200" dirty="0">
                  <a:latin typeface="Gill Sans MT" pitchFamily="34" charset="0"/>
                </a:endParaRPr>
              </a:p>
            </p:txBody>
          </p:sp>
        </mc:Choice>
        <mc:Fallback xmlns="">
          <p:sp>
            <p:nvSpPr>
              <p:cNvPr id="8" name="Content Placeholder 7"/>
              <p:cNvSpPr>
                <a:spLocks noGrp="1" noRot="1" noChangeAspect="1" noMove="1" noResize="1" noEditPoints="1" noAdjustHandles="1" noChangeArrowheads="1" noChangeShapeType="1" noTextEdit="1"/>
              </p:cNvSpPr>
              <p:nvPr>
                <p:ph sz="quarter" idx="14"/>
              </p:nvPr>
            </p:nvSpPr>
            <p:spPr>
              <a:xfrm>
                <a:off x="4800600" y="2697373"/>
                <a:ext cx="4038600" cy="1647496"/>
              </a:xfrm>
              <a:blipFill rotWithShape="1">
                <a:blip r:embed="rId7"/>
                <a:stretch>
                  <a:fillRect l="-1662"/>
                </a:stretch>
              </a:blipFill>
            </p:spPr>
            <p:txBody>
              <a:bodyPr/>
              <a:lstStyle/>
              <a:p>
                <a:r>
                  <a:rPr lang="en-US">
                    <a:noFill/>
                  </a:rPr>
                  <a:t> </a:t>
                </a:r>
              </a:p>
            </p:txBody>
          </p:sp>
        </mc:Fallback>
      </mc:AlternateContent>
      <p:sp>
        <p:nvSpPr>
          <p:cNvPr id="2" name="Title 1"/>
          <p:cNvSpPr>
            <a:spLocks noGrp="1"/>
          </p:cNvSpPr>
          <p:nvPr>
            <p:ph type="title"/>
          </p:nvPr>
        </p:nvSpPr>
        <p:spPr>
          <a:xfrm>
            <a:off x="609600" y="274638"/>
            <a:ext cx="7924800" cy="563562"/>
          </a:xfrm>
          <a:solidFill>
            <a:srgbClr val="000000">
              <a:alpha val="50196"/>
            </a:srgbClr>
          </a:solidFill>
        </p:spPr>
        <p:txBody>
          <a:bodyPr/>
          <a:lstStyle/>
          <a:p>
            <a:pPr algn="ctr"/>
            <a:r>
              <a:rPr lang="en-US" cap="none" dirty="0" err="1">
                <a:latin typeface="Gill Sans MT" pitchFamily="34" charset="0"/>
              </a:rPr>
              <a:t>SNe</a:t>
            </a:r>
            <a:r>
              <a:rPr lang="en-US" cap="none" dirty="0">
                <a:latin typeface="Gill Sans MT" pitchFamily="34" charset="0"/>
              </a:rPr>
              <a:t> classification</a:t>
            </a:r>
          </a:p>
        </p:txBody>
      </p:sp>
      <p:sp>
        <p:nvSpPr>
          <p:cNvPr id="4" name="Date Placeholder 3"/>
          <p:cNvSpPr>
            <a:spLocks noGrp="1"/>
          </p:cNvSpPr>
          <p:nvPr>
            <p:ph type="dt" sz="half" idx="10"/>
          </p:nvPr>
        </p:nvSpPr>
        <p:spPr/>
        <p:txBody>
          <a:bodyPr/>
          <a:lstStyle/>
          <a:p>
            <a:fld id="{8091E718-7F37-45EC-979E-AC8639F86A83}" type="datetime1">
              <a:rPr lang="en-US" smtClean="0">
                <a:latin typeface="Gill Sans MT" pitchFamily="34" charset="0"/>
              </a:rPr>
              <a:t>9/5/2012</a:t>
            </a:fld>
            <a:endParaRPr lang="en-US" dirty="0">
              <a:latin typeface="Gill Sans MT" pitchFamily="34" charset="0"/>
            </a:endParaRPr>
          </a:p>
        </p:txBody>
      </p:sp>
      <p:sp>
        <p:nvSpPr>
          <p:cNvPr id="5" name="Footer Placeholder 4"/>
          <p:cNvSpPr>
            <a:spLocks noGrp="1"/>
          </p:cNvSpPr>
          <p:nvPr>
            <p:ph type="ftr" sz="quarter" idx="11"/>
          </p:nvPr>
        </p:nvSpPr>
        <p:spPr/>
        <p:txBody>
          <a:bodyPr/>
          <a:lstStyle/>
          <a:p>
            <a:r>
              <a:rPr lang="en-US" smtClean="0">
                <a:latin typeface="Gill Sans MT" pitchFamily="34" charset="0"/>
              </a:rPr>
              <a:t>Levon Aramyan, YouResAstro2012</a:t>
            </a:r>
            <a:endParaRPr lang="en-US" dirty="0">
              <a:latin typeface="Gill Sans MT" pitchFamily="34" charset="0"/>
            </a:endParaRPr>
          </a:p>
        </p:txBody>
      </p:sp>
      <p:sp>
        <p:nvSpPr>
          <p:cNvPr id="6" name="Slide Number Placeholder 5"/>
          <p:cNvSpPr>
            <a:spLocks noGrp="1"/>
          </p:cNvSpPr>
          <p:nvPr>
            <p:ph type="sldNum" sz="quarter" idx="12"/>
          </p:nvPr>
        </p:nvSpPr>
        <p:spPr/>
        <p:txBody>
          <a:bodyPr/>
          <a:lstStyle/>
          <a:p>
            <a:fld id="{2868F2FA-726E-4C2D-9B31-12759C391511}" type="slidenum">
              <a:rPr lang="en-US" smtClean="0">
                <a:latin typeface="Gill Sans MT" pitchFamily="34" charset="0"/>
              </a:rPr>
              <a:t>3</a:t>
            </a:fld>
            <a:endParaRPr lang="en-US" dirty="0">
              <a:latin typeface="Gill Sans MT" pitchFamily="34" charset="0"/>
            </a:endParaRPr>
          </a:p>
        </p:txBody>
      </p:sp>
      <p:sp>
        <p:nvSpPr>
          <p:cNvPr id="9" name="TextBox 8"/>
          <p:cNvSpPr txBox="1"/>
          <p:nvPr/>
        </p:nvSpPr>
        <p:spPr>
          <a:xfrm>
            <a:off x="1676400" y="2328041"/>
            <a:ext cx="685800" cy="369332"/>
          </a:xfrm>
          <a:prstGeom prst="rect">
            <a:avLst/>
          </a:prstGeom>
          <a:noFill/>
        </p:spPr>
        <p:txBody>
          <a:bodyPr wrap="square" rtlCol="0">
            <a:spAutoFit/>
          </a:bodyPr>
          <a:lstStyle/>
          <a:p>
            <a:r>
              <a:rPr lang="en-US" dirty="0" smtClean="0"/>
              <a:t>no</a:t>
            </a:r>
            <a:endParaRPr lang="en-US" dirty="0"/>
          </a:p>
        </p:txBody>
      </p:sp>
      <p:sp>
        <p:nvSpPr>
          <p:cNvPr id="10" name="TextBox 9"/>
          <p:cNvSpPr txBox="1"/>
          <p:nvPr/>
        </p:nvSpPr>
        <p:spPr>
          <a:xfrm>
            <a:off x="2819400" y="2328041"/>
            <a:ext cx="762000" cy="369332"/>
          </a:xfrm>
          <a:prstGeom prst="rect">
            <a:avLst/>
          </a:prstGeom>
          <a:noFill/>
        </p:spPr>
        <p:txBody>
          <a:bodyPr wrap="square" rtlCol="0">
            <a:spAutoFit/>
          </a:bodyPr>
          <a:lstStyle/>
          <a:p>
            <a:r>
              <a:rPr lang="en-US" dirty="0" smtClean="0"/>
              <a:t>yes</a:t>
            </a:r>
            <a:endParaRPr lang="en-US" dirty="0"/>
          </a:p>
        </p:txBody>
      </p:sp>
      <p:sp>
        <p:nvSpPr>
          <p:cNvPr id="11" name="TextBox 10"/>
          <p:cNvSpPr txBox="1"/>
          <p:nvPr/>
        </p:nvSpPr>
        <p:spPr>
          <a:xfrm>
            <a:off x="2514600" y="2143375"/>
            <a:ext cx="685800" cy="369332"/>
          </a:xfrm>
          <a:prstGeom prst="rect">
            <a:avLst/>
          </a:prstGeom>
          <a:noFill/>
        </p:spPr>
        <p:txBody>
          <a:bodyPr wrap="square" rtlCol="0">
            <a:spAutoFit/>
          </a:bodyPr>
          <a:lstStyle/>
          <a:p>
            <a:r>
              <a:rPr lang="en-US" dirty="0"/>
              <a:t>H</a:t>
            </a:r>
          </a:p>
        </p:txBody>
      </p:sp>
      <p:sp>
        <p:nvSpPr>
          <p:cNvPr id="12" name="TextBox 11"/>
          <p:cNvSpPr txBox="1"/>
          <p:nvPr/>
        </p:nvSpPr>
        <p:spPr>
          <a:xfrm>
            <a:off x="918594" y="2831068"/>
            <a:ext cx="533400" cy="369332"/>
          </a:xfrm>
          <a:prstGeom prst="rect">
            <a:avLst/>
          </a:prstGeom>
          <a:noFill/>
        </p:spPr>
        <p:txBody>
          <a:bodyPr wrap="square" rtlCol="0">
            <a:spAutoFit/>
          </a:bodyPr>
          <a:lstStyle/>
          <a:p>
            <a:r>
              <a:rPr lang="en-US" dirty="0" smtClean="0"/>
              <a:t>Si</a:t>
            </a:r>
            <a:endParaRPr lang="en-US" dirty="0"/>
          </a:p>
        </p:txBody>
      </p:sp>
      <p:sp>
        <p:nvSpPr>
          <p:cNvPr id="13" name="TextBox 12"/>
          <p:cNvSpPr txBox="1"/>
          <p:nvPr/>
        </p:nvSpPr>
        <p:spPr>
          <a:xfrm>
            <a:off x="1212185" y="2831068"/>
            <a:ext cx="479618" cy="369332"/>
          </a:xfrm>
          <a:prstGeom prst="rect">
            <a:avLst/>
          </a:prstGeom>
          <a:noFill/>
        </p:spPr>
        <p:txBody>
          <a:bodyPr wrap="none" rtlCol="0">
            <a:spAutoFit/>
          </a:bodyPr>
          <a:lstStyle/>
          <a:p>
            <a:r>
              <a:rPr lang="en-US" dirty="0" smtClean="0"/>
              <a:t>yes</a:t>
            </a:r>
            <a:endParaRPr lang="en-US" dirty="0"/>
          </a:p>
        </p:txBody>
      </p:sp>
      <p:sp>
        <p:nvSpPr>
          <p:cNvPr id="14" name="TextBox 13"/>
          <p:cNvSpPr txBox="1"/>
          <p:nvPr/>
        </p:nvSpPr>
        <p:spPr>
          <a:xfrm>
            <a:off x="842201" y="3247696"/>
            <a:ext cx="396262" cy="369332"/>
          </a:xfrm>
          <a:prstGeom prst="rect">
            <a:avLst/>
          </a:prstGeom>
          <a:noFill/>
        </p:spPr>
        <p:txBody>
          <a:bodyPr wrap="none" rtlCol="0">
            <a:spAutoFit/>
          </a:bodyPr>
          <a:lstStyle/>
          <a:p>
            <a:r>
              <a:rPr lang="en-US" dirty="0" smtClean="0"/>
              <a:t>no</a:t>
            </a:r>
            <a:endParaRPr lang="en-US" dirty="0"/>
          </a:p>
        </p:txBody>
      </p:sp>
      <p:sp>
        <p:nvSpPr>
          <p:cNvPr id="15" name="TextBox 14"/>
          <p:cNvSpPr txBox="1"/>
          <p:nvPr/>
        </p:nvSpPr>
        <p:spPr>
          <a:xfrm>
            <a:off x="826243" y="3597255"/>
            <a:ext cx="426720" cy="369332"/>
          </a:xfrm>
          <a:prstGeom prst="rect">
            <a:avLst/>
          </a:prstGeom>
          <a:noFill/>
        </p:spPr>
        <p:txBody>
          <a:bodyPr wrap="none" rtlCol="0">
            <a:spAutoFit/>
          </a:bodyPr>
          <a:lstStyle/>
          <a:p>
            <a:r>
              <a:rPr lang="en-US" dirty="0" smtClean="0"/>
              <a:t>He</a:t>
            </a:r>
            <a:endParaRPr lang="en-US" dirty="0"/>
          </a:p>
        </p:txBody>
      </p:sp>
      <p:sp>
        <p:nvSpPr>
          <p:cNvPr id="16" name="TextBox 15"/>
          <p:cNvSpPr txBox="1"/>
          <p:nvPr/>
        </p:nvSpPr>
        <p:spPr>
          <a:xfrm>
            <a:off x="1196059" y="3597255"/>
            <a:ext cx="479618" cy="369332"/>
          </a:xfrm>
          <a:prstGeom prst="rect">
            <a:avLst/>
          </a:prstGeom>
          <a:noFill/>
        </p:spPr>
        <p:txBody>
          <a:bodyPr wrap="none" rtlCol="0">
            <a:spAutoFit/>
          </a:bodyPr>
          <a:lstStyle/>
          <a:p>
            <a:r>
              <a:rPr lang="en-US" dirty="0" smtClean="0"/>
              <a:t>yes</a:t>
            </a:r>
            <a:endParaRPr lang="en-US" dirty="0"/>
          </a:p>
        </p:txBody>
      </p:sp>
      <p:sp>
        <p:nvSpPr>
          <p:cNvPr id="17" name="TextBox 16"/>
          <p:cNvSpPr txBox="1"/>
          <p:nvPr/>
        </p:nvSpPr>
        <p:spPr>
          <a:xfrm>
            <a:off x="841472" y="4050448"/>
            <a:ext cx="396262" cy="369332"/>
          </a:xfrm>
          <a:prstGeom prst="rect">
            <a:avLst/>
          </a:prstGeom>
          <a:noFill/>
        </p:spPr>
        <p:txBody>
          <a:bodyPr wrap="none" rtlCol="0">
            <a:spAutoFit/>
          </a:bodyPr>
          <a:lstStyle/>
          <a:p>
            <a:r>
              <a:rPr lang="en-US" dirty="0" smtClean="0"/>
              <a:t>no</a:t>
            </a:r>
            <a:endParaRPr lang="en-US" dirty="0"/>
          </a:p>
        </p:txBody>
      </p:sp>
    </p:spTree>
    <p:extLst>
      <p:ext uri="{BB962C8B-B14F-4D97-AF65-F5344CB8AC3E}">
        <p14:creationId xmlns:p14="http://schemas.microsoft.com/office/powerpoint/2010/main" val="423274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bg/>
                                          </p:spTgt>
                                        </p:tgtEl>
                                        <p:attrNameLst>
                                          <p:attrName>style.visibility</p:attrName>
                                        </p:attrNameLst>
                                      </p:cBhvr>
                                      <p:to>
                                        <p:strVal val="visible"/>
                                      </p:to>
                                    </p:set>
                                    <p:animEffect transition="in" filter="fade">
                                      <p:cBhvr>
                                        <p:cTn id="12" dur="500"/>
                                        <p:tgtEl>
                                          <p:spTgt spid="8">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487362"/>
          </a:xfrm>
          <a:solidFill>
            <a:srgbClr val="000000">
              <a:alpha val="69804"/>
            </a:srgbClr>
          </a:solidFill>
        </p:spPr>
        <p:txBody>
          <a:bodyPr/>
          <a:lstStyle/>
          <a:p>
            <a:pPr algn="ctr"/>
            <a:r>
              <a:rPr lang="en-US" cap="none" dirty="0" smtClean="0">
                <a:latin typeface="Gill Sans MT" pitchFamily="34" charset="0"/>
              </a:rPr>
              <a:t>Progenitors</a:t>
            </a:r>
            <a:endParaRPr lang="en-US" cap="none" dirty="0">
              <a:latin typeface="Gill Sans MT" pitchFamily="34" charset="0"/>
            </a:endParaRPr>
          </a:p>
        </p:txBody>
      </p:sp>
      <p:sp>
        <p:nvSpPr>
          <p:cNvPr id="3" name="Content Placeholder 2"/>
          <p:cNvSpPr>
            <a:spLocks noGrp="1"/>
          </p:cNvSpPr>
          <p:nvPr>
            <p:ph sz="quarter" idx="13"/>
          </p:nvPr>
        </p:nvSpPr>
        <p:spPr>
          <a:xfrm>
            <a:off x="609600" y="990600"/>
            <a:ext cx="7924800" cy="4724400"/>
          </a:xfrm>
          <a:solidFill>
            <a:srgbClr val="000000">
              <a:alpha val="69804"/>
            </a:srgbClr>
          </a:solidFill>
        </p:spPr>
        <p:txBody>
          <a:bodyPr>
            <a:normAutofit/>
          </a:bodyPr>
          <a:lstStyle/>
          <a:p>
            <a:r>
              <a:rPr lang="en-US" sz="2000" dirty="0" smtClean="0">
                <a:latin typeface="Gill Sans MT" pitchFamily="34" charset="0"/>
              </a:rPr>
              <a:t>CC </a:t>
            </a:r>
            <a:r>
              <a:rPr lang="en-US" sz="2000" dirty="0" err="1" smtClean="0">
                <a:latin typeface="Gill Sans MT" pitchFamily="34" charset="0"/>
              </a:rPr>
              <a:t>SNe</a:t>
            </a:r>
            <a:r>
              <a:rPr lang="en-US" sz="2000" dirty="0" smtClean="0">
                <a:latin typeface="Gill Sans MT" pitchFamily="34" charset="0"/>
              </a:rPr>
              <a:t> are considered to be the final stage </a:t>
            </a:r>
            <a:r>
              <a:rPr lang="en-US" sz="2000" dirty="0">
                <a:latin typeface="Gill Sans MT" pitchFamily="34" charset="0"/>
              </a:rPr>
              <a:t>in the stellar evolution of stars with initial masses &gt; 8 - 10 M☉. </a:t>
            </a:r>
            <a:r>
              <a:rPr lang="en-US" sz="2000" dirty="0" smtClean="0">
                <a:latin typeface="Gill Sans MT" pitchFamily="34" charset="0"/>
              </a:rPr>
              <a:t> The </a:t>
            </a:r>
            <a:r>
              <a:rPr lang="en-US" sz="2000" dirty="0">
                <a:latin typeface="Gill Sans MT" pitchFamily="34" charset="0"/>
              </a:rPr>
              <a:t>progenitors of </a:t>
            </a:r>
            <a:r>
              <a:rPr lang="en-US" sz="2000" dirty="0" err="1">
                <a:latin typeface="Gill Sans MT" pitchFamily="34" charset="0"/>
              </a:rPr>
              <a:t>SNe</a:t>
            </a:r>
            <a:r>
              <a:rPr lang="en-US" sz="2000" dirty="0">
                <a:latin typeface="Gill Sans MT" pitchFamily="34" charset="0"/>
              </a:rPr>
              <a:t> </a:t>
            </a:r>
            <a:r>
              <a:rPr lang="en-US" sz="2000" dirty="0" err="1">
                <a:latin typeface="Gill Sans MT" pitchFamily="34" charset="0"/>
              </a:rPr>
              <a:t>Ib</a:t>
            </a:r>
            <a:r>
              <a:rPr lang="en-US" sz="2000" dirty="0">
                <a:latin typeface="Gill Sans MT" pitchFamily="34" charset="0"/>
              </a:rPr>
              <a:t>/c (</a:t>
            </a:r>
            <a:r>
              <a:rPr lang="en-US" sz="2000" dirty="0" err="1">
                <a:latin typeface="Gill Sans MT" pitchFamily="34" charset="0"/>
              </a:rPr>
              <a:t>Ib</a:t>
            </a:r>
            <a:r>
              <a:rPr lang="en-US" sz="2000" dirty="0">
                <a:latin typeface="Gill Sans MT" pitchFamily="34" charset="0"/>
              </a:rPr>
              <a:t> and </a:t>
            </a:r>
            <a:r>
              <a:rPr lang="en-US" sz="2000" dirty="0" err="1">
                <a:latin typeface="Gill Sans MT" pitchFamily="34" charset="0"/>
              </a:rPr>
              <a:t>Ic</a:t>
            </a:r>
            <a:r>
              <a:rPr lang="en-US" sz="2000" dirty="0">
                <a:latin typeface="Gill Sans MT" pitchFamily="34" charset="0"/>
              </a:rPr>
              <a:t>) are thought to be massive O type stars that have lost most or all of their hydrogen (and helium in the case of SN </a:t>
            </a:r>
            <a:r>
              <a:rPr lang="en-US" sz="2000" dirty="0" err="1">
                <a:latin typeface="Gill Sans MT" pitchFamily="34" charset="0"/>
              </a:rPr>
              <a:t>Ic</a:t>
            </a:r>
            <a:r>
              <a:rPr lang="en-US" sz="2000" dirty="0">
                <a:latin typeface="Gill Sans MT" pitchFamily="34" charset="0"/>
              </a:rPr>
              <a:t> progenitors) </a:t>
            </a:r>
            <a:r>
              <a:rPr lang="en-US" sz="2000" dirty="0" smtClean="0">
                <a:latin typeface="Gill Sans MT" pitchFamily="34" charset="0"/>
              </a:rPr>
              <a:t>envelopes by:</a:t>
            </a:r>
          </a:p>
          <a:p>
            <a:pPr>
              <a:buFont typeface="+mj-lt"/>
              <a:buAutoNum type="arabicPeriod"/>
            </a:pPr>
            <a:r>
              <a:rPr lang="en-US" sz="2000" dirty="0">
                <a:latin typeface="Gill Sans MT" pitchFamily="34" charset="0"/>
              </a:rPr>
              <a:t>strong winds as in Wolf-</a:t>
            </a:r>
            <a:r>
              <a:rPr lang="en-US" sz="2000" dirty="0" err="1">
                <a:latin typeface="Gill Sans MT" pitchFamily="34" charset="0"/>
              </a:rPr>
              <a:t>Rayet</a:t>
            </a:r>
            <a:r>
              <a:rPr lang="en-US" sz="2000" dirty="0">
                <a:latin typeface="Gill Sans MT" pitchFamily="34" charset="0"/>
              </a:rPr>
              <a:t> (WR) stars (e.g., Eldridge &amp; Tout </a:t>
            </a:r>
            <a:r>
              <a:rPr lang="en-US" sz="2000" dirty="0" smtClean="0">
                <a:latin typeface="Gill Sans MT" pitchFamily="34" charset="0"/>
              </a:rPr>
              <a:t>2004) </a:t>
            </a:r>
          </a:p>
          <a:p>
            <a:pPr>
              <a:buFont typeface="+mj-lt"/>
              <a:buAutoNum type="arabicPeriod"/>
            </a:pPr>
            <a:r>
              <a:rPr lang="en-US" sz="2000" dirty="0" smtClean="0">
                <a:latin typeface="Gill Sans MT" pitchFamily="34" charset="0"/>
              </a:rPr>
              <a:t>massive </a:t>
            </a:r>
            <a:r>
              <a:rPr lang="en-US" sz="2000" dirty="0">
                <a:latin typeface="Gill Sans MT" pitchFamily="34" charset="0"/>
              </a:rPr>
              <a:t>binaries produce </a:t>
            </a:r>
            <a:r>
              <a:rPr lang="en-US" sz="2000" dirty="0" err="1">
                <a:latin typeface="Gill Sans MT" pitchFamily="34" charset="0"/>
              </a:rPr>
              <a:t>SNe</a:t>
            </a:r>
            <a:r>
              <a:rPr lang="en-US" sz="2000" dirty="0">
                <a:latin typeface="Gill Sans MT" pitchFamily="34" charset="0"/>
              </a:rPr>
              <a:t> </a:t>
            </a:r>
            <a:r>
              <a:rPr lang="en-US" sz="2000" dirty="0" err="1">
                <a:latin typeface="Gill Sans MT" pitchFamily="34" charset="0"/>
              </a:rPr>
              <a:t>Ib</a:t>
            </a:r>
            <a:r>
              <a:rPr lang="en-US" sz="2000" dirty="0">
                <a:latin typeface="Gill Sans MT" pitchFamily="34" charset="0"/>
              </a:rPr>
              <a:t>/c </a:t>
            </a:r>
            <a:r>
              <a:rPr lang="en-US" sz="2000" dirty="0" smtClean="0">
                <a:latin typeface="Gill Sans MT" pitchFamily="34" charset="0"/>
              </a:rPr>
              <a:t>where the outer H or He shells are lost by transfer </a:t>
            </a:r>
            <a:r>
              <a:rPr lang="en-US" sz="2000" dirty="0">
                <a:latin typeface="Gill Sans MT" pitchFamily="34" charset="0"/>
              </a:rPr>
              <a:t>of material to a companion star via Roche lobe overflow (e.g., </a:t>
            </a:r>
            <a:r>
              <a:rPr lang="en-US" sz="2000" dirty="0" err="1">
                <a:latin typeface="Gill Sans MT" pitchFamily="34" charset="0"/>
              </a:rPr>
              <a:t>Heger</a:t>
            </a:r>
            <a:r>
              <a:rPr lang="en-US" sz="2000" dirty="0">
                <a:latin typeface="Gill Sans MT" pitchFamily="34" charset="0"/>
              </a:rPr>
              <a:t> et al. </a:t>
            </a:r>
            <a:r>
              <a:rPr lang="en-US" sz="2000" dirty="0" smtClean="0">
                <a:latin typeface="Gill Sans MT" pitchFamily="34" charset="0"/>
              </a:rPr>
              <a:t>2003) </a:t>
            </a:r>
          </a:p>
          <a:p>
            <a:r>
              <a:rPr lang="en-US" sz="2000" dirty="0">
                <a:latin typeface="Gill Sans MT" pitchFamily="34" charset="0"/>
              </a:rPr>
              <a:t>The </a:t>
            </a:r>
            <a:r>
              <a:rPr lang="en-US" sz="2000" dirty="0" err="1">
                <a:latin typeface="Gill Sans MT" pitchFamily="34" charset="0"/>
              </a:rPr>
              <a:t>SNe</a:t>
            </a:r>
            <a:r>
              <a:rPr lang="en-US" sz="2000" dirty="0">
                <a:latin typeface="Gill Sans MT" pitchFamily="34" charset="0"/>
              </a:rPr>
              <a:t> </a:t>
            </a:r>
            <a:r>
              <a:rPr lang="en-US" sz="2000" dirty="0" err="1">
                <a:latin typeface="Gill Sans MT" pitchFamily="34" charset="0"/>
              </a:rPr>
              <a:t>Ia</a:t>
            </a:r>
            <a:r>
              <a:rPr lang="en-US" sz="2000" dirty="0">
                <a:latin typeface="Gill Sans MT" pitchFamily="34" charset="0"/>
              </a:rPr>
              <a:t> are thought to originate from the thermonuclear explosion of a C/O white dwarfs (WDs) (e.g., </a:t>
            </a:r>
            <a:r>
              <a:rPr lang="en-US" sz="2000" dirty="0" err="1">
                <a:latin typeface="Gill Sans MT" pitchFamily="34" charset="0"/>
              </a:rPr>
              <a:t>Turatto</a:t>
            </a:r>
            <a:r>
              <a:rPr lang="en-US" sz="2000" dirty="0">
                <a:latin typeface="Gill Sans MT" pitchFamily="34" charset="0"/>
              </a:rPr>
              <a:t> 2003</a:t>
            </a:r>
            <a:r>
              <a:rPr lang="en-US" sz="2000" dirty="0" smtClean="0">
                <a:latin typeface="Gill Sans MT" pitchFamily="34" charset="0"/>
              </a:rPr>
              <a:t>; </a:t>
            </a:r>
            <a:r>
              <a:rPr lang="en-US" sz="2000" dirty="0" err="1">
                <a:latin typeface="Gill Sans MT" pitchFamily="34" charset="0"/>
              </a:rPr>
              <a:t>Turatto</a:t>
            </a:r>
            <a:r>
              <a:rPr lang="en-US" sz="2000" dirty="0">
                <a:latin typeface="Gill Sans MT" pitchFamily="34" charset="0"/>
              </a:rPr>
              <a:t> et al. </a:t>
            </a:r>
            <a:r>
              <a:rPr lang="en-US" sz="2000" dirty="0" smtClean="0">
                <a:latin typeface="Gill Sans MT" pitchFamily="34" charset="0"/>
              </a:rPr>
              <a:t>2007).</a:t>
            </a:r>
            <a:endParaRPr lang="en-US" sz="2000" dirty="0">
              <a:latin typeface="Gill Sans MT" pitchFamily="34" charset="0"/>
            </a:endParaRPr>
          </a:p>
        </p:txBody>
      </p:sp>
      <p:sp>
        <p:nvSpPr>
          <p:cNvPr id="4" name="Date Placeholder 3"/>
          <p:cNvSpPr>
            <a:spLocks noGrp="1"/>
          </p:cNvSpPr>
          <p:nvPr>
            <p:ph type="dt" sz="half" idx="10"/>
          </p:nvPr>
        </p:nvSpPr>
        <p:spPr/>
        <p:txBody>
          <a:bodyPr/>
          <a:lstStyle/>
          <a:p>
            <a:fld id="{36F88AE7-53C4-4D5D-8E45-6D0D4FB6ED83}" type="datetime1">
              <a:rPr lang="en-US" smtClean="0">
                <a:latin typeface="Gill Sans MT" pitchFamily="34" charset="0"/>
              </a:rPr>
              <a:t>9/5/2012</a:t>
            </a:fld>
            <a:endParaRPr lang="en-US" dirty="0">
              <a:latin typeface="Gill Sans MT" pitchFamily="34" charset="0"/>
            </a:endParaRPr>
          </a:p>
        </p:txBody>
      </p:sp>
      <p:sp>
        <p:nvSpPr>
          <p:cNvPr id="5" name="Footer Placeholder 4"/>
          <p:cNvSpPr>
            <a:spLocks noGrp="1"/>
          </p:cNvSpPr>
          <p:nvPr>
            <p:ph type="ftr" sz="quarter" idx="11"/>
          </p:nvPr>
        </p:nvSpPr>
        <p:spPr/>
        <p:txBody>
          <a:bodyPr/>
          <a:lstStyle/>
          <a:p>
            <a:r>
              <a:rPr lang="en-US" smtClean="0">
                <a:latin typeface="Gill Sans MT" pitchFamily="34" charset="0"/>
              </a:rPr>
              <a:t>Levon Aramyan, YouResAstro2012</a:t>
            </a:r>
            <a:endParaRPr lang="en-US" dirty="0">
              <a:latin typeface="Gill Sans MT" pitchFamily="34" charset="0"/>
            </a:endParaRPr>
          </a:p>
        </p:txBody>
      </p:sp>
      <p:sp>
        <p:nvSpPr>
          <p:cNvPr id="6" name="Slide Number Placeholder 5"/>
          <p:cNvSpPr>
            <a:spLocks noGrp="1"/>
          </p:cNvSpPr>
          <p:nvPr>
            <p:ph type="sldNum" sz="quarter" idx="12"/>
          </p:nvPr>
        </p:nvSpPr>
        <p:spPr/>
        <p:txBody>
          <a:bodyPr/>
          <a:lstStyle/>
          <a:p>
            <a:fld id="{2868F2FA-726E-4C2D-9B31-12759C391511}" type="slidenum">
              <a:rPr lang="en-US" smtClean="0">
                <a:latin typeface="Gill Sans MT" pitchFamily="34" charset="0"/>
              </a:rPr>
              <a:t>4</a:t>
            </a:fld>
            <a:endParaRPr lang="en-US" dirty="0">
              <a:latin typeface="Gill Sans MT" pitchFamily="34" charset="0"/>
            </a:endParaRPr>
          </a:p>
        </p:txBody>
      </p:sp>
    </p:spTree>
    <p:extLst>
      <p:ext uri="{BB962C8B-B14F-4D97-AF65-F5344CB8AC3E}">
        <p14:creationId xmlns:p14="http://schemas.microsoft.com/office/powerpoint/2010/main" val="87143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487362"/>
          </a:xfrm>
          <a:solidFill>
            <a:srgbClr val="000000">
              <a:alpha val="69804"/>
            </a:srgbClr>
          </a:solidFill>
        </p:spPr>
        <p:txBody>
          <a:bodyPr/>
          <a:lstStyle/>
          <a:p>
            <a:pPr algn="ctr"/>
            <a:r>
              <a:rPr lang="en-US" sz="3200" cap="none" dirty="0" err="1" smtClean="0">
                <a:latin typeface="Gill Sans MT" pitchFamily="34" charset="0"/>
              </a:rPr>
              <a:t>SNe</a:t>
            </a:r>
            <a:r>
              <a:rPr lang="en-US" sz="3200" cap="none" dirty="0" smtClean="0">
                <a:latin typeface="Gill Sans MT" pitchFamily="34" charset="0"/>
              </a:rPr>
              <a:t> distribution in host galaxies</a:t>
            </a:r>
            <a:endParaRPr lang="en-US" sz="3200" cap="none" dirty="0">
              <a:latin typeface="Gill Sans MT" pitchFamily="34" charset="0"/>
            </a:endParaRPr>
          </a:p>
        </p:txBody>
      </p:sp>
      <p:sp>
        <p:nvSpPr>
          <p:cNvPr id="3" name="Content Placeholder 2"/>
          <p:cNvSpPr>
            <a:spLocks noGrp="1"/>
          </p:cNvSpPr>
          <p:nvPr>
            <p:ph sz="quarter" idx="13"/>
          </p:nvPr>
        </p:nvSpPr>
        <p:spPr>
          <a:xfrm>
            <a:off x="609600" y="1143000"/>
            <a:ext cx="7924800" cy="4572000"/>
          </a:xfrm>
          <a:solidFill>
            <a:srgbClr val="000000">
              <a:alpha val="69804"/>
            </a:srgbClr>
          </a:solidFill>
        </p:spPr>
        <p:txBody>
          <a:bodyPr>
            <a:normAutofit/>
          </a:bodyPr>
          <a:lstStyle/>
          <a:p>
            <a:r>
              <a:rPr lang="en-US" sz="2000" dirty="0" smtClean="0">
                <a:latin typeface="Gill Sans MT" pitchFamily="34" charset="0"/>
              </a:rPr>
              <a:t>Because the progenitors </a:t>
            </a:r>
            <a:r>
              <a:rPr lang="en-US" sz="2000" dirty="0">
                <a:latin typeface="Gill Sans MT" pitchFamily="34" charset="0"/>
              </a:rPr>
              <a:t>of CC </a:t>
            </a:r>
            <a:r>
              <a:rPr lang="en-US" sz="2000" dirty="0" err="1">
                <a:latin typeface="Gill Sans MT" pitchFamily="34" charset="0"/>
              </a:rPr>
              <a:t>SNe</a:t>
            </a:r>
            <a:r>
              <a:rPr lang="en-US" sz="2000" dirty="0">
                <a:latin typeface="Gill Sans MT" pitchFamily="34" charset="0"/>
              </a:rPr>
              <a:t> are massive young </a:t>
            </a:r>
            <a:r>
              <a:rPr lang="en-US" sz="2000" dirty="0" smtClean="0">
                <a:latin typeface="Gill Sans MT" pitchFamily="34" charset="0"/>
              </a:rPr>
              <a:t>stars, they are </a:t>
            </a:r>
            <a:r>
              <a:rPr lang="en-US" sz="2000" dirty="0">
                <a:latin typeface="Gill Sans MT" pitchFamily="34" charset="0"/>
              </a:rPr>
              <a:t>expected to occur in the disks of spirals and in Irregular galaxies (e.g., van den Bergh et al. </a:t>
            </a:r>
            <a:r>
              <a:rPr lang="en-US" sz="2000" dirty="0" smtClean="0">
                <a:latin typeface="Gill Sans MT" pitchFamily="34" charset="0"/>
              </a:rPr>
              <a:t>2005). Particularly in spiral galaxies the distribution of CC </a:t>
            </a:r>
            <a:r>
              <a:rPr lang="en-US" sz="2000" dirty="0" err="1" smtClean="0">
                <a:latin typeface="Gill Sans MT" pitchFamily="34" charset="0"/>
              </a:rPr>
              <a:t>SNe</a:t>
            </a:r>
            <a:r>
              <a:rPr lang="en-US" sz="2000" dirty="0" smtClean="0">
                <a:latin typeface="Gill Sans MT" pitchFamily="34" charset="0"/>
              </a:rPr>
              <a:t> is concentrated in spiral arms and HII regions.</a:t>
            </a:r>
          </a:p>
          <a:p>
            <a:pPr marL="0" indent="0">
              <a:buNone/>
            </a:pPr>
            <a:endParaRPr lang="en-US" sz="2000" dirty="0" smtClean="0">
              <a:latin typeface="Gill Sans MT" pitchFamily="34" charset="0"/>
            </a:endParaRPr>
          </a:p>
        </p:txBody>
      </p:sp>
      <p:sp>
        <p:nvSpPr>
          <p:cNvPr id="4" name="Date Placeholder 3"/>
          <p:cNvSpPr>
            <a:spLocks noGrp="1"/>
          </p:cNvSpPr>
          <p:nvPr>
            <p:ph type="dt" sz="half" idx="10"/>
          </p:nvPr>
        </p:nvSpPr>
        <p:spPr/>
        <p:txBody>
          <a:bodyPr/>
          <a:lstStyle/>
          <a:p>
            <a:fld id="{1F31D353-BD55-41DE-B89D-0843FFB7B26F}" type="datetime1">
              <a:rPr lang="en-US" smtClean="0">
                <a:latin typeface="Gill Sans MT" pitchFamily="34" charset="0"/>
              </a:rPr>
              <a:t>9/5/2012</a:t>
            </a:fld>
            <a:endParaRPr lang="en-US" dirty="0">
              <a:latin typeface="Gill Sans MT" pitchFamily="34" charset="0"/>
            </a:endParaRPr>
          </a:p>
        </p:txBody>
      </p:sp>
      <p:sp>
        <p:nvSpPr>
          <p:cNvPr id="5" name="Footer Placeholder 4"/>
          <p:cNvSpPr>
            <a:spLocks noGrp="1"/>
          </p:cNvSpPr>
          <p:nvPr>
            <p:ph type="ftr" sz="quarter" idx="11"/>
          </p:nvPr>
        </p:nvSpPr>
        <p:spPr/>
        <p:txBody>
          <a:bodyPr/>
          <a:lstStyle/>
          <a:p>
            <a:r>
              <a:rPr lang="en-US" smtClean="0">
                <a:latin typeface="Gill Sans MT" pitchFamily="34" charset="0"/>
              </a:rPr>
              <a:t>Levon Aramyan, YouResAstro2012</a:t>
            </a:r>
            <a:endParaRPr lang="en-US" dirty="0">
              <a:latin typeface="Gill Sans MT" pitchFamily="34" charset="0"/>
            </a:endParaRPr>
          </a:p>
        </p:txBody>
      </p:sp>
      <p:sp>
        <p:nvSpPr>
          <p:cNvPr id="6" name="Slide Number Placeholder 5"/>
          <p:cNvSpPr>
            <a:spLocks noGrp="1"/>
          </p:cNvSpPr>
          <p:nvPr>
            <p:ph type="sldNum" sz="quarter" idx="12"/>
          </p:nvPr>
        </p:nvSpPr>
        <p:spPr/>
        <p:txBody>
          <a:bodyPr/>
          <a:lstStyle/>
          <a:p>
            <a:fld id="{2868F2FA-726E-4C2D-9B31-12759C391511}" type="slidenum">
              <a:rPr lang="en-US" smtClean="0">
                <a:latin typeface="Gill Sans MT" pitchFamily="34" charset="0"/>
              </a:rPr>
              <a:t>5</a:t>
            </a:fld>
            <a:endParaRPr lang="en-US" dirty="0">
              <a:latin typeface="Gill Sans MT"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2743200"/>
            <a:ext cx="5683910" cy="2743200"/>
          </a:xfrm>
          <a:prstGeom prst="rect">
            <a:avLst/>
          </a:prstGeom>
        </p:spPr>
      </p:pic>
    </p:spTree>
    <p:extLst>
      <p:ext uri="{BB962C8B-B14F-4D97-AF65-F5344CB8AC3E}">
        <p14:creationId xmlns:p14="http://schemas.microsoft.com/office/powerpoint/2010/main" val="193160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487362"/>
          </a:xfrm>
          <a:solidFill>
            <a:srgbClr val="000000">
              <a:alpha val="69804"/>
            </a:srgbClr>
          </a:solidFill>
        </p:spPr>
        <p:txBody>
          <a:bodyPr/>
          <a:lstStyle/>
          <a:p>
            <a:pPr algn="ctr"/>
            <a:r>
              <a:rPr lang="en-US" sz="3200" cap="none" dirty="0" err="1" smtClean="0">
                <a:latin typeface="Gill Sans MT" pitchFamily="34" charset="0"/>
              </a:rPr>
              <a:t>SNe</a:t>
            </a:r>
            <a:r>
              <a:rPr lang="en-US" sz="3200" cap="none" dirty="0" smtClean="0">
                <a:latin typeface="Gill Sans MT" pitchFamily="34" charset="0"/>
              </a:rPr>
              <a:t> distribution in host galaxies</a:t>
            </a:r>
            <a:endParaRPr lang="en-US" sz="3200" cap="none" dirty="0">
              <a:latin typeface="Gill Sans MT" pitchFamily="34" charset="0"/>
            </a:endParaRPr>
          </a:p>
        </p:txBody>
      </p:sp>
      <p:sp>
        <p:nvSpPr>
          <p:cNvPr id="3" name="Content Placeholder 2"/>
          <p:cNvSpPr>
            <a:spLocks noGrp="1"/>
          </p:cNvSpPr>
          <p:nvPr>
            <p:ph sz="quarter" idx="13"/>
          </p:nvPr>
        </p:nvSpPr>
        <p:spPr>
          <a:xfrm>
            <a:off x="609600" y="1143000"/>
            <a:ext cx="7924800" cy="4572000"/>
          </a:xfrm>
          <a:solidFill>
            <a:srgbClr val="000000">
              <a:alpha val="69804"/>
            </a:srgbClr>
          </a:solidFill>
        </p:spPr>
        <p:txBody>
          <a:bodyPr>
            <a:normAutofit/>
          </a:bodyPr>
          <a:lstStyle/>
          <a:p>
            <a:r>
              <a:rPr lang="en-US" sz="2000" dirty="0" smtClean="0">
                <a:latin typeface="Gill Sans MT" pitchFamily="34" charset="0"/>
              </a:rPr>
              <a:t>Because </a:t>
            </a:r>
            <a:r>
              <a:rPr lang="en-US" sz="2000" dirty="0">
                <a:latin typeface="Gill Sans MT" pitchFamily="34" charset="0"/>
              </a:rPr>
              <a:t>of their long-lived progenitors, only </a:t>
            </a:r>
            <a:r>
              <a:rPr lang="en-US" sz="2000" dirty="0" err="1">
                <a:latin typeface="Gill Sans MT" pitchFamily="34" charset="0"/>
              </a:rPr>
              <a:t>SNe</a:t>
            </a:r>
            <a:r>
              <a:rPr lang="en-US" sz="2000" dirty="0">
                <a:latin typeface="Gill Sans MT" pitchFamily="34" charset="0"/>
              </a:rPr>
              <a:t> </a:t>
            </a:r>
            <a:r>
              <a:rPr lang="en-US" sz="2000" dirty="0" err="1">
                <a:latin typeface="Gill Sans MT" pitchFamily="34" charset="0"/>
              </a:rPr>
              <a:t>Ia</a:t>
            </a:r>
            <a:r>
              <a:rPr lang="en-US" sz="2000" dirty="0">
                <a:latin typeface="Gill Sans MT" pitchFamily="34" charset="0"/>
              </a:rPr>
              <a:t> have been observed in E or S0 galaxies, which are, practically, gas and dust free. </a:t>
            </a:r>
            <a:r>
              <a:rPr lang="en-US" sz="2000" dirty="0" smtClean="0">
                <a:latin typeface="Gill Sans MT" pitchFamily="34" charset="0"/>
              </a:rPr>
              <a:t>In contrast to CC events, they are also observed far from the disc of their host galaxies.</a:t>
            </a:r>
            <a:endParaRPr lang="en-US" sz="2000" dirty="0">
              <a:latin typeface="Gill Sans MT" pitchFamily="34" charset="0"/>
            </a:endParaRPr>
          </a:p>
        </p:txBody>
      </p:sp>
      <p:sp>
        <p:nvSpPr>
          <p:cNvPr id="4" name="Date Placeholder 3"/>
          <p:cNvSpPr>
            <a:spLocks noGrp="1"/>
          </p:cNvSpPr>
          <p:nvPr>
            <p:ph type="dt" sz="half" idx="10"/>
          </p:nvPr>
        </p:nvSpPr>
        <p:spPr/>
        <p:txBody>
          <a:bodyPr/>
          <a:lstStyle/>
          <a:p>
            <a:fld id="{F901C528-497B-4387-A537-07E03C2000B8}" type="datetime1">
              <a:rPr lang="en-US" smtClean="0">
                <a:latin typeface="Gill Sans MT" pitchFamily="34" charset="0"/>
              </a:rPr>
              <a:t>9/5/2012</a:t>
            </a:fld>
            <a:endParaRPr lang="en-US" dirty="0">
              <a:latin typeface="Gill Sans MT" pitchFamily="34" charset="0"/>
            </a:endParaRPr>
          </a:p>
        </p:txBody>
      </p:sp>
      <p:sp>
        <p:nvSpPr>
          <p:cNvPr id="5" name="Footer Placeholder 4"/>
          <p:cNvSpPr>
            <a:spLocks noGrp="1"/>
          </p:cNvSpPr>
          <p:nvPr>
            <p:ph type="ftr" sz="quarter" idx="11"/>
          </p:nvPr>
        </p:nvSpPr>
        <p:spPr/>
        <p:txBody>
          <a:bodyPr/>
          <a:lstStyle/>
          <a:p>
            <a:r>
              <a:rPr lang="en-US" smtClean="0">
                <a:latin typeface="Gill Sans MT" pitchFamily="34" charset="0"/>
              </a:rPr>
              <a:t>Levon Aramyan, YouResAstro2012</a:t>
            </a:r>
            <a:endParaRPr lang="en-US" dirty="0">
              <a:latin typeface="Gill Sans MT" pitchFamily="34" charset="0"/>
            </a:endParaRPr>
          </a:p>
        </p:txBody>
      </p:sp>
      <p:sp>
        <p:nvSpPr>
          <p:cNvPr id="6" name="Slide Number Placeholder 5"/>
          <p:cNvSpPr>
            <a:spLocks noGrp="1"/>
          </p:cNvSpPr>
          <p:nvPr>
            <p:ph type="sldNum" sz="quarter" idx="12"/>
          </p:nvPr>
        </p:nvSpPr>
        <p:spPr/>
        <p:txBody>
          <a:bodyPr/>
          <a:lstStyle/>
          <a:p>
            <a:fld id="{2868F2FA-726E-4C2D-9B31-12759C391511}" type="slidenum">
              <a:rPr lang="en-US" smtClean="0">
                <a:latin typeface="Gill Sans MT" pitchFamily="34" charset="0"/>
              </a:rPr>
              <a:t>6</a:t>
            </a:fld>
            <a:endParaRPr lang="en-US" dirty="0">
              <a:latin typeface="Gill Sans MT" pitchFamily="34" charset="0"/>
            </a:endParaRPr>
          </a:p>
        </p:txBody>
      </p:sp>
      <p:grpSp>
        <p:nvGrpSpPr>
          <p:cNvPr id="13" name="Group 12"/>
          <p:cNvGrpSpPr/>
          <p:nvPr/>
        </p:nvGrpSpPr>
        <p:grpSpPr>
          <a:xfrm>
            <a:off x="2590800" y="1219200"/>
            <a:ext cx="4110352" cy="4114800"/>
            <a:chOff x="2590800" y="1219200"/>
            <a:chExt cx="4110352" cy="411480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1219200"/>
              <a:ext cx="4110352" cy="4114800"/>
            </a:xfrm>
            <a:prstGeom prst="rect">
              <a:avLst/>
            </a:prstGeom>
          </p:spPr>
        </p:pic>
        <p:sp>
          <p:nvSpPr>
            <p:cNvPr id="8" name="TextBox 7"/>
            <p:cNvSpPr txBox="1"/>
            <p:nvPr/>
          </p:nvSpPr>
          <p:spPr>
            <a:xfrm>
              <a:off x="2609193" y="2907268"/>
              <a:ext cx="1066800" cy="369332"/>
            </a:xfrm>
            <a:prstGeom prst="rect">
              <a:avLst/>
            </a:prstGeom>
            <a:noFill/>
          </p:spPr>
          <p:txBody>
            <a:bodyPr wrap="square" rtlCol="0">
              <a:spAutoFit/>
            </a:bodyPr>
            <a:lstStyle/>
            <a:p>
              <a:r>
                <a:rPr lang="en-US" dirty="0"/>
                <a:t>1993aj</a:t>
              </a:r>
            </a:p>
          </p:txBody>
        </p:sp>
        <p:sp>
          <p:nvSpPr>
            <p:cNvPr id="10" name="TextBox 9"/>
            <p:cNvSpPr txBox="1"/>
            <p:nvPr/>
          </p:nvSpPr>
          <p:spPr>
            <a:xfrm>
              <a:off x="4645976" y="2907268"/>
              <a:ext cx="914400" cy="369332"/>
            </a:xfrm>
            <a:prstGeom prst="rect">
              <a:avLst/>
            </a:prstGeom>
            <a:noFill/>
          </p:spPr>
          <p:txBody>
            <a:bodyPr wrap="square" rtlCol="0">
              <a:spAutoFit/>
            </a:bodyPr>
            <a:lstStyle/>
            <a:p>
              <a:r>
                <a:rPr lang="en-US" dirty="0"/>
                <a:t>1999gr</a:t>
              </a:r>
            </a:p>
          </p:txBody>
        </p:sp>
        <p:sp>
          <p:nvSpPr>
            <p:cNvPr id="11" name="TextBox 10"/>
            <p:cNvSpPr txBox="1"/>
            <p:nvPr/>
          </p:nvSpPr>
          <p:spPr>
            <a:xfrm>
              <a:off x="2609193" y="4959413"/>
              <a:ext cx="1429407" cy="369332"/>
            </a:xfrm>
            <a:prstGeom prst="rect">
              <a:avLst/>
            </a:prstGeom>
            <a:noFill/>
          </p:spPr>
          <p:txBody>
            <a:bodyPr wrap="square" rtlCol="0">
              <a:spAutoFit/>
            </a:bodyPr>
            <a:lstStyle/>
            <a:p>
              <a:r>
                <a:rPr lang="en-US" dirty="0"/>
                <a:t>2002ct</a:t>
              </a:r>
            </a:p>
          </p:txBody>
        </p:sp>
        <p:sp>
          <p:nvSpPr>
            <p:cNvPr id="12" name="TextBox 11"/>
            <p:cNvSpPr txBox="1"/>
            <p:nvPr/>
          </p:nvSpPr>
          <p:spPr>
            <a:xfrm>
              <a:off x="4645976" y="4964668"/>
              <a:ext cx="1450024" cy="369332"/>
            </a:xfrm>
            <a:prstGeom prst="rect">
              <a:avLst/>
            </a:prstGeom>
            <a:noFill/>
          </p:spPr>
          <p:txBody>
            <a:bodyPr wrap="square" rtlCol="0">
              <a:spAutoFit/>
            </a:bodyPr>
            <a:lstStyle/>
            <a:p>
              <a:r>
                <a:rPr lang="en-US" dirty="0"/>
                <a:t>1955O</a:t>
              </a:r>
            </a:p>
          </p:txBody>
        </p:sp>
      </p:grpSp>
    </p:spTree>
    <p:extLst>
      <p:ext uri="{BB962C8B-B14F-4D97-AF65-F5344CB8AC3E}">
        <p14:creationId xmlns:p14="http://schemas.microsoft.com/office/powerpoint/2010/main" val="276384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487362"/>
          </a:xfrm>
          <a:solidFill>
            <a:srgbClr val="000000">
              <a:alpha val="69804"/>
            </a:srgbClr>
          </a:solidFill>
        </p:spPr>
        <p:txBody>
          <a:bodyPr/>
          <a:lstStyle/>
          <a:p>
            <a:pPr algn="ctr"/>
            <a:r>
              <a:rPr lang="en-US" cap="none" dirty="0" err="1">
                <a:latin typeface="Gill Sans MT" pitchFamily="34" charset="0"/>
              </a:rPr>
              <a:t>SNe</a:t>
            </a:r>
            <a:r>
              <a:rPr lang="en-US" cap="none" dirty="0">
                <a:latin typeface="Gill Sans MT" pitchFamily="34" charset="0"/>
              </a:rPr>
              <a:t> and their hosts in SDSS DR8 (results)</a:t>
            </a:r>
          </a:p>
        </p:txBody>
      </p:sp>
      <p:sp>
        <p:nvSpPr>
          <p:cNvPr id="3" name="Date Placeholder 2"/>
          <p:cNvSpPr>
            <a:spLocks noGrp="1"/>
          </p:cNvSpPr>
          <p:nvPr>
            <p:ph type="dt" sz="half" idx="10"/>
          </p:nvPr>
        </p:nvSpPr>
        <p:spPr/>
        <p:txBody>
          <a:bodyPr/>
          <a:lstStyle/>
          <a:p>
            <a:fld id="{B4C39BDD-E3D5-4A7E-A18C-3B8955E7572C}" type="datetime1">
              <a:rPr lang="en-US" smtClean="0"/>
              <a:t>9/5/2012</a:t>
            </a:fld>
            <a:endParaRPr lang="en-US"/>
          </a:p>
        </p:txBody>
      </p:sp>
      <p:sp>
        <p:nvSpPr>
          <p:cNvPr id="4" name="Footer Placeholder 3"/>
          <p:cNvSpPr>
            <a:spLocks noGrp="1"/>
          </p:cNvSpPr>
          <p:nvPr>
            <p:ph type="ftr" sz="quarter" idx="11"/>
          </p:nvPr>
        </p:nvSpPr>
        <p:spPr/>
        <p:txBody>
          <a:bodyPr/>
          <a:lstStyle/>
          <a:p>
            <a:r>
              <a:rPr lang="en-US" smtClean="0"/>
              <a:t>Levon Aramyan, YouResAstro2012</a:t>
            </a:r>
            <a:endParaRPr lang="en-US"/>
          </a:p>
        </p:txBody>
      </p:sp>
      <p:sp>
        <p:nvSpPr>
          <p:cNvPr id="5" name="Slide Number Placeholder 4"/>
          <p:cNvSpPr>
            <a:spLocks noGrp="1"/>
          </p:cNvSpPr>
          <p:nvPr>
            <p:ph type="sldNum" sz="quarter" idx="12"/>
          </p:nvPr>
        </p:nvSpPr>
        <p:spPr/>
        <p:txBody>
          <a:bodyPr/>
          <a:lstStyle/>
          <a:p>
            <a:fld id="{2868F2FA-726E-4C2D-9B31-12759C391511}" type="slidenum">
              <a:rPr lang="en-US" smtClean="0"/>
              <a:t>7</a:t>
            </a:fld>
            <a:endParaRPr lang="en-US"/>
          </a:p>
        </p:txBody>
      </p:sp>
      <p:sp>
        <p:nvSpPr>
          <p:cNvPr id="6" name="Content Placeholder 5"/>
          <p:cNvSpPr>
            <a:spLocks noGrp="1"/>
          </p:cNvSpPr>
          <p:nvPr>
            <p:ph sz="quarter" idx="13"/>
          </p:nvPr>
        </p:nvSpPr>
        <p:spPr>
          <a:xfrm>
            <a:off x="609600" y="990600"/>
            <a:ext cx="7924800" cy="4724400"/>
          </a:xfrm>
          <a:solidFill>
            <a:srgbClr val="000000">
              <a:alpha val="69804"/>
            </a:srgbClr>
          </a:solidFill>
        </p:spPr>
        <p:txBody>
          <a:bodyPr>
            <a:normAutofit/>
          </a:bodyPr>
          <a:lstStyle/>
          <a:p>
            <a:pPr marL="0" indent="0">
              <a:buNone/>
            </a:pPr>
            <a:r>
              <a:rPr lang="en-US" sz="2400" dirty="0" smtClean="0">
                <a:solidFill>
                  <a:srgbClr val="FF0000"/>
                </a:solidFill>
                <a:latin typeface="Gill Sans MT" pitchFamily="34" charset="0"/>
              </a:rPr>
              <a:t>What was the SDSS contribution </a:t>
            </a:r>
            <a:r>
              <a:rPr lang="en-US" sz="2400" dirty="0">
                <a:solidFill>
                  <a:srgbClr val="FF0000"/>
                </a:solidFill>
                <a:latin typeface="Gill Sans MT" pitchFamily="34" charset="0"/>
              </a:rPr>
              <a:t>on measurements </a:t>
            </a:r>
            <a:r>
              <a:rPr lang="en-US" sz="2400" dirty="0" smtClean="0">
                <a:solidFill>
                  <a:srgbClr val="FF0000"/>
                </a:solidFill>
                <a:latin typeface="Gill Sans MT" pitchFamily="34" charset="0"/>
              </a:rPr>
              <a:t>of the parameters of the </a:t>
            </a:r>
            <a:r>
              <a:rPr lang="en-US" sz="2400" dirty="0" err="1" smtClean="0">
                <a:solidFill>
                  <a:srgbClr val="FF0000"/>
                </a:solidFill>
                <a:latin typeface="Gill Sans MT" pitchFamily="34" charset="0"/>
              </a:rPr>
              <a:t>SNe</a:t>
            </a:r>
            <a:r>
              <a:rPr lang="en-US" sz="2400" dirty="0" smtClean="0">
                <a:solidFill>
                  <a:srgbClr val="FF0000"/>
                </a:solidFill>
                <a:latin typeface="Gill Sans MT" pitchFamily="34" charset="0"/>
              </a:rPr>
              <a:t> hosts?</a:t>
            </a:r>
          </a:p>
          <a:p>
            <a:r>
              <a:rPr lang="en-US" sz="2000" dirty="0">
                <a:latin typeface="Gill Sans MT" pitchFamily="34" charset="0"/>
              </a:rPr>
              <a:t>We identified 91% of the host galaxy sample (3340 hosts </a:t>
            </a:r>
            <a:r>
              <a:rPr lang="en-US" sz="2000" dirty="0" smtClean="0">
                <a:latin typeface="Gill Sans MT" pitchFamily="34" charset="0"/>
              </a:rPr>
              <a:t>with </a:t>
            </a:r>
            <a:r>
              <a:rPr lang="en-US" sz="2000" dirty="0">
                <a:latin typeface="Gill Sans MT" pitchFamily="34" charset="0"/>
              </a:rPr>
              <a:t>3536 </a:t>
            </a:r>
            <a:r>
              <a:rPr lang="en-US" sz="2000" dirty="0" err="1">
                <a:latin typeface="Gill Sans MT" pitchFamily="34" charset="0"/>
              </a:rPr>
              <a:t>SNe</a:t>
            </a:r>
            <a:r>
              <a:rPr lang="en-US" sz="2000" dirty="0">
                <a:latin typeface="Gill Sans MT" pitchFamily="34" charset="0"/>
              </a:rPr>
              <a:t>) among which the SDSS </a:t>
            </a:r>
            <a:r>
              <a:rPr lang="en-US" sz="2000" dirty="0" smtClean="0">
                <a:latin typeface="Gill Sans MT" pitchFamily="34" charset="0"/>
              </a:rPr>
              <a:t>identification of </a:t>
            </a:r>
            <a:r>
              <a:rPr lang="en-US" sz="2000" dirty="0">
                <a:latin typeface="Gill Sans MT" pitchFamily="34" charset="0"/>
              </a:rPr>
              <a:t>∼1100 hosts have been done for the first time</a:t>
            </a:r>
            <a:r>
              <a:rPr lang="en-US" sz="2000" dirty="0" smtClean="0">
                <a:latin typeface="Gill Sans MT" pitchFamily="34" charset="0"/>
              </a:rPr>
              <a:t>.</a:t>
            </a:r>
          </a:p>
          <a:p>
            <a:r>
              <a:rPr lang="en-US" sz="2000" dirty="0">
                <a:latin typeface="Gill Sans MT" pitchFamily="34" charset="0"/>
              </a:rPr>
              <a:t>W</a:t>
            </a:r>
            <a:r>
              <a:rPr lang="en-US" sz="2000" dirty="0" smtClean="0">
                <a:latin typeface="Gill Sans MT" pitchFamily="34" charset="0"/>
              </a:rPr>
              <a:t>e provided </a:t>
            </a:r>
            <a:r>
              <a:rPr lang="en-US" sz="2000" dirty="0">
                <a:latin typeface="Gill Sans MT" pitchFamily="34" charset="0"/>
              </a:rPr>
              <a:t>accurate coordinates, heliocentric redshifts, </a:t>
            </a:r>
            <a:r>
              <a:rPr lang="en-US" sz="2000" dirty="0" err="1" smtClean="0">
                <a:latin typeface="Gill Sans MT" pitchFamily="34" charset="0"/>
              </a:rPr>
              <a:t>morphologi</a:t>
            </a:r>
            <a:r>
              <a:rPr lang="en-US" sz="2000" dirty="0" smtClean="0">
                <a:latin typeface="Gill Sans MT" pitchFamily="34" charset="0"/>
              </a:rPr>
              <a:t> </a:t>
            </a:r>
            <a:r>
              <a:rPr lang="en-US" sz="2000" dirty="0" err="1" smtClean="0">
                <a:latin typeface="Gill Sans MT" pitchFamily="34" charset="0"/>
              </a:rPr>
              <a:t>cal</a:t>
            </a:r>
            <a:r>
              <a:rPr lang="en-US" sz="2000" dirty="0" smtClean="0">
                <a:latin typeface="Gill Sans MT" pitchFamily="34" charset="0"/>
              </a:rPr>
              <a:t> </a:t>
            </a:r>
            <a:r>
              <a:rPr lang="en-US" sz="2000" dirty="0">
                <a:latin typeface="Gill Sans MT" pitchFamily="34" charset="0"/>
              </a:rPr>
              <a:t>types, nuclear activity classes (RP, SF, C, LINER, and </a:t>
            </a:r>
            <a:r>
              <a:rPr lang="en-US" sz="2000" dirty="0" err="1">
                <a:latin typeface="Gill Sans MT" pitchFamily="34" charset="0"/>
              </a:rPr>
              <a:t>Sy</a:t>
            </a:r>
            <a:r>
              <a:rPr lang="en-US" sz="2000" dirty="0" smtClean="0">
                <a:latin typeface="Gill Sans MT" pitchFamily="34" charset="0"/>
              </a:rPr>
              <a:t>), apparent </a:t>
            </a:r>
            <a:r>
              <a:rPr lang="en-US" sz="2000" dirty="0">
                <a:latin typeface="Gill Sans MT" pitchFamily="34" charset="0"/>
              </a:rPr>
              <a:t>g-band magnitudes, major axes (D25), axial </a:t>
            </a:r>
            <a:r>
              <a:rPr lang="en-US" sz="2000" dirty="0" smtClean="0">
                <a:latin typeface="Gill Sans MT" pitchFamily="34" charset="0"/>
              </a:rPr>
              <a:t>ratios (</a:t>
            </a:r>
            <a:r>
              <a:rPr lang="en-US" sz="2000" dirty="0">
                <a:latin typeface="Gill Sans MT" pitchFamily="34" charset="0"/>
              </a:rPr>
              <a:t>b/a), and position angles (PA) of the host galaxies.</a:t>
            </a:r>
          </a:p>
        </p:txBody>
      </p:sp>
    </p:spTree>
    <p:extLst>
      <p:ext uri="{BB962C8B-B14F-4D97-AF65-F5344CB8AC3E}">
        <p14:creationId xmlns:p14="http://schemas.microsoft.com/office/powerpoint/2010/main" val="119367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487362"/>
          </a:xfrm>
          <a:solidFill>
            <a:srgbClr val="000000">
              <a:alpha val="69804"/>
            </a:srgbClr>
          </a:solidFill>
        </p:spPr>
        <p:txBody>
          <a:bodyPr/>
          <a:lstStyle/>
          <a:p>
            <a:pPr algn="ctr"/>
            <a:r>
              <a:rPr lang="en-US" cap="none" dirty="0" smtClean="0">
                <a:latin typeface="Gill Sans MT" pitchFamily="34" charset="0"/>
              </a:rPr>
              <a:t>ASC </a:t>
            </a:r>
            <a:r>
              <a:rPr lang="en-US" cap="none" dirty="0" err="1" smtClean="0">
                <a:latin typeface="Gill Sans MT" pitchFamily="34" charset="0"/>
              </a:rPr>
              <a:t>vs</a:t>
            </a:r>
            <a:r>
              <a:rPr lang="en-US" cap="none" dirty="0" smtClean="0">
                <a:latin typeface="Gill Sans MT" pitchFamily="34" charset="0"/>
              </a:rPr>
              <a:t> SAI SC</a:t>
            </a:r>
            <a:endParaRPr lang="en-US" cap="none" dirty="0">
              <a:latin typeface="Gill Sans MT" pitchFamily="34" charset="0"/>
            </a:endParaRPr>
          </a:p>
        </p:txBody>
      </p:sp>
      <p:sp>
        <p:nvSpPr>
          <p:cNvPr id="3" name="Date Placeholder 2"/>
          <p:cNvSpPr>
            <a:spLocks noGrp="1"/>
          </p:cNvSpPr>
          <p:nvPr>
            <p:ph type="dt" sz="half" idx="10"/>
          </p:nvPr>
        </p:nvSpPr>
        <p:spPr/>
        <p:txBody>
          <a:bodyPr/>
          <a:lstStyle/>
          <a:p>
            <a:fld id="{33CE694F-4B48-4A78-8D80-996F10DC548F}" type="datetime1">
              <a:rPr lang="en-US" smtClean="0"/>
              <a:t>9/5/2012</a:t>
            </a:fld>
            <a:endParaRPr lang="en-US"/>
          </a:p>
        </p:txBody>
      </p:sp>
      <p:sp>
        <p:nvSpPr>
          <p:cNvPr id="4" name="Footer Placeholder 3"/>
          <p:cNvSpPr>
            <a:spLocks noGrp="1"/>
          </p:cNvSpPr>
          <p:nvPr>
            <p:ph type="ftr" sz="quarter" idx="11"/>
          </p:nvPr>
        </p:nvSpPr>
        <p:spPr/>
        <p:txBody>
          <a:bodyPr/>
          <a:lstStyle/>
          <a:p>
            <a:r>
              <a:rPr lang="en-US" smtClean="0"/>
              <a:t>Levon Aramyan, YouResAstro2012</a:t>
            </a:r>
            <a:endParaRPr lang="en-US"/>
          </a:p>
        </p:txBody>
      </p:sp>
      <p:sp>
        <p:nvSpPr>
          <p:cNvPr id="5" name="Slide Number Placeholder 4"/>
          <p:cNvSpPr>
            <a:spLocks noGrp="1"/>
          </p:cNvSpPr>
          <p:nvPr>
            <p:ph type="sldNum" sz="quarter" idx="12"/>
          </p:nvPr>
        </p:nvSpPr>
        <p:spPr/>
        <p:txBody>
          <a:bodyPr/>
          <a:lstStyle/>
          <a:p>
            <a:fld id="{2868F2FA-726E-4C2D-9B31-12759C391511}" type="slidenum">
              <a:rPr lang="en-US" smtClean="0"/>
              <a:t>8</a:t>
            </a:fld>
            <a:endParaRPr lang="en-US"/>
          </a:p>
        </p:txBody>
      </p:sp>
      <p:sp>
        <p:nvSpPr>
          <p:cNvPr id="6" name="Content Placeholder 5"/>
          <p:cNvSpPr>
            <a:spLocks noGrp="1"/>
          </p:cNvSpPr>
          <p:nvPr>
            <p:ph sz="quarter" idx="13"/>
          </p:nvPr>
        </p:nvSpPr>
        <p:spPr>
          <a:xfrm>
            <a:off x="609600" y="990600"/>
            <a:ext cx="7924800" cy="4724400"/>
          </a:xfrm>
          <a:solidFill>
            <a:srgbClr val="000000">
              <a:alpha val="69804"/>
            </a:srgbClr>
          </a:solidFill>
        </p:spPr>
        <p:txBody>
          <a:bodyPr>
            <a:normAutofit/>
          </a:bodyPr>
          <a:lstStyle/>
          <a:p>
            <a:pPr>
              <a:buFont typeface="Wingdings" pitchFamily="2" charset="2"/>
              <a:buChar char="Ø"/>
            </a:pPr>
            <a:r>
              <a:rPr lang="en-US" sz="2000" dirty="0" smtClean="0">
                <a:latin typeface="Gill Sans MT" pitchFamily="34" charset="0"/>
              </a:rPr>
              <a:t>We </a:t>
            </a:r>
            <a:r>
              <a:rPr lang="en-US" sz="2000" dirty="0">
                <a:latin typeface="Gill Sans MT" pitchFamily="34" charset="0"/>
              </a:rPr>
              <a:t>updated spectroscopic types for 67 </a:t>
            </a:r>
            <a:r>
              <a:rPr lang="en-US" sz="2000" dirty="0" err="1" smtClean="0">
                <a:latin typeface="Gill Sans MT" pitchFamily="34" charset="0"/>
              </a:rPr>
              <a:t>SNe</a:t>
            </a:r>
            <a:r>
              <a:rPr lang="en-US" sz="2000" dirty="0" smtClean="0">
                <a:latin typeface="Gill Sans MT" pitchFamily="34" charset="0"/>
              </a:rPr>
              <a:t>.</a:t>
            </a:r>
          </a:p>
          <a:p>
            <a:pPr>
              <a:buFont typeface="Wingdings" pitchFamily="2" charset="2"/>
              <a:buChar char="Ø"/>
            </a:pPr>
            <a:r>
              <a:rPr lang="en-US" sz="2000" dirty="0">
                <a:latin typeface="Gill Sans MT" pitchFamily="34" charset="0"/>
              </a:rPr>
              <a:t>We corrected offsets of 43 </a:t>
            </a:r>
            <a:r>
              <a:rPr lang="en-US" sz="2000" dirty="0" err="1">
                <a:latin typeface="Gill Sans MT" pitchFamily="34" charset="0"/>
              </a:rPr>
              <a:t>SNe</a:t>
            </a:r>
            <a:r>
              <a:rPr lang="en-US" sz="2000" dirty="0">
                <a:latin typeface="Gill Sans MT" pitchFamily="34" charset="0"/>
              </a:rPr>
              <a:t> and calculated </a:t>
            </a:r>
            <a:r>
              <a:rPr lang="en-US" sz="2000" dirty="0" smtClean="0">
                <a:latin typeface="Gill Sans MT" pitchFamily="34" charset="0"/>
              </a:rPr>
              <a:t>(</a:t>
            </a:r>
            <a:r>
              <a:rPr lang="en-US" sz="2000" dirty="0">
                <a:latin typeface="Gill Sans MT" pitchFamily="34" charset="0"/>
              </a:rPr>
              <a:t>relatively uncertain) coordinates for 332 </a:t>
            </a:r>
            <a:r>
              <a:rPr lang="en-US" sz="2000" dirty="0" err="1">
                <a:latin typeface="Gill Sans MT" pitchFamily="34" charset="0"/>
              </a:rPr>
              <a:t>SNe</a:t>
            </a:r>
            <a:r>
              <a:rPr lang="en-US" sz="2000" dirty="0">
                <a:latin typeface="Gill Sans MT" pitchFamily="34" charset="0"/>
              </a:rPr>
              <a:t> with unavailable </a:t>
            </a:r>
            <a:r>
              <a:rPr lang="en-US" sz="2000" dirty="0" smtClean="0">
                <a:latin typeface="Gill Sans MT" pitchFamily="34" charset="0"/>
              </a:rPr>
              <a:t>astrometry </a:t>
            </a:r>
            <a:r>
              <a:rPr lang="en-US" sz="2000" dirty="0">
                <a:latin typeface="Gill Sans MT" pitchFamily="34" charset="0"/>
              </a:rPr>
              <a:t>via offsets and accurate coordinates of the identified </a:t>
            </a:r>
            <a:r>
              <a:rPr lang="en-US" sz="2000" dirty="0" smtClean="0">
                <a:latin typeface="Gill Sans MT" pitchFamily="34" charset="0"/>
              </a:rPr>
              <a:t>nuclei </a:t>
            </a:r>
            <a:r>
              <a:rPr lang="en-US" sz="2000" dirty="0">
                <a:latin typeface="Gill Sans MT" pitchFamily="34" charset="0"/>
              </a:rPr>
              <a:t>of </a:t>
            </a:r>
            <a:r>
              <a:rPr lang="en-US" sz="2000" dirty="0" smtClean="0">
                <a:latin typeface="Gill Sans MT" pitchFamily="34" charset="0"/>
              </a:rPr>
              <a:t>their </a:t>
            </a:r>
            <a:r>
              <a:rPr lang="en-US" sz="2000" dirty="0">
                <a:latin typeface="Gill Sans MT" pitchFamily="34" charset="0"/>
              </a:rPr>
              <a:t>host </a:t>
            </a:r>
            <a:r>
              <a:rPr lang="en-US" sz="2000" dirty="0" smtClean="0">
                <a:latin typeface="Gill Sans MT" pitchFamily="34" charset="0"/>
              </a:rPr>
              <a:t>galaxies.</a:t>
            </a:r>
            <a:endParaRPr lang="en-US" sz="2000" dirty="0">
              <a:latin typeface="Gill Sans MT" pitchFamily="34" charset="0"/>
            </a:endParaRPr>
          </a:p>
        </p:txBody>
      </p:sp>
    </p:spTree>
    <p:extLst>
      <p:ext uri="{BB962C8B-B14F-4D97-AF65-F5344CB8AC3E}">
        <p14:creationId xmlns:p14="http://schemas.microsoft.com/office/powerpoint/2010/main" val="388873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00-490"/>
          <p:cNvPicPr>
            <a:picLocks noGrp="1" noChangeAspect="1" noChangeArrowheads="1"/>
          </p:cNvPicPr>
          <p:nvPr>
            <p:ph sz="quarter" idx="13"/>
          </p:nvPr>
        </p:nvPicPr>
        <p:blipFill>
          <a:blip r:embed="rId2"/>
          <a:stretch>
            <a:fillRect/>
          </a:stretch>
        </p:blipFill>
        <p:spPr>
          <a:xfrm>
            <a:off x="609600" y="2162213"/>
            <a:ext cx="3733800" cy="2990773"/>
          </a:xfrm>
          <a:noFill/>
          <a:ln/>
        </p:spPr>
      </p:pic>
      <p:sp>
        <p:nvSpPr>
          <p:cNvPr id="8" name="Content Placeholder 7"/>
          <p:cNvSpPr>
            <a:spLocks noGrp="1"/>
          </p:cNvSpPr>
          <p:nvPr>
            <p:ph sz="quarter" idx="14"/>
          </p:nvPr>
        </p:nvSpPr>
        <p:spPr>
          <a:xfrm>
            <a:off x="4800600" y="1600200"/>
            <a:ext cx="3733800" cy="3581400"/>
          </a:xfrm>
          <a:solidFill>
            <a:srgbClr val="000000">
              <a:alpha val="69804"/>
            </a:srgbClr>
          </a:solidFill>
        </p:spPr>
        <p:txBody>
          <a:bodyPr>
            <a:normAutofit/>
          </a:bodyPr>
          <a:lstStyle/>
          <a:p>
            <a:r>
              <a:rPr lang="en-US" sz="1800" b="1" dirty="0" smtClean="0">
                <a:solidFill>
                  <a:srgbClr val="FF0000"/>
                </a:solidFill>
                <a:latin typeface="Gill Sans MT" pitchFamily="34" charset="0"/>
              </a:rPr>
              <a:t>Photometric</a:t>
            </a:r>
            <a:r>
              <a:rPr lang="en-US" sz="1800" dirty="0" smtClean="0">
                <a:latin typeface="Gill Sans MT" pitchFamily="34" charset="0"/>
              </a:rPr>
              <a:t> data is still the same, as in DR8, but with corrected astrometry.</a:t>
            </a:r>
          </a:p>
          <a:p>
            <a:pPr marL="0" indent="0">
              <a:buNone/>
            </a:pPr>
            <a:endParaRPr lang="en-US" sz="1800" dirty="0" smtClean="0">
              <a:latin typeface="Gill Sans MT" pitchFamily="34" charset="0"/>
            </a:endParaRPr>
          </a:p>
          <a:p>
            <a:r>
              <a:rPr lang="en-US" sz="1800" dirty="0" smtClean="0">
                <a:solidFill>
                  <a:srgbClr val="00B0F0"/>
                </a:solidFill>
                <a:latin typeface="Gill Sans MT" pitchFamily="34" charset="0"/>
              </a:rPr>
              <a:t>Spectroscopy: </a:t>
            </a:r>
            <a:r>
              <a:rPr lang="en-US" sz="1800" dirty="0">
                <a:latin typeface="Gill Sans MT" pitchFamily="34" charset="0"/>
              </a:rPr>
              <a:t>Baryon Oscillation Spectroscopic Survey (</a:t>
            </a:r>
            <a:r>
              <a:rPr lang="en-US" sz="1800" dirty="0" smtClean="0">
                <a:latin typeface="Gill Sans MT" pitchFamily="34" charset="0"/>
              </a:rPr>
              <a:t>BOSS) (</a:t>
            </a:r>
            <a:r>
              <a:rPr lang="en-US" sz="1800" dirty="0">
                <a:latin typeface="Gill Sans MT" pitchFamily="34" charset="0"/>
              </a:rPr>
              <a:t>Dawson et al. </a:t>
            </a:r>
            <a:r>
              <a:rPr lang="en-US" sz="1800" dirty="0" smtClean="0">
                <a:latin typeface="Gill Sans MT" pitchFamily="34" charset="0"/>
              </a:rPr>
              <a:t>2012) increased the data with additional </a:t>
            </a:r>
            <a:r>
              <a:rPr lang="en-US" sz="1800" dirty="0">
                <a:latin typeface="Gill Sans MT" pitchFamily="34" charset="0"/>
              </a:rPr>
              <a:t>539,995 new galaxy spectra, 102,100 new quasar spectra, and 90,897 new stellar </a:t>
            </a:r>
            <a:r>
              <a:rPr lang="en-US" sz="1800" dirty="0" smtClean="0">
                <a:latin typeface="Gill Sans MT" pitchFamily="34" charset="0"/>
              </a:rPr>
              <a:t>spectra. </a:t>
            </a:r>
            <a:endParaRPr lang="en-US" sz="1800" dirty="0" smtClean="0">
              <a:solidFill>
                <a:srgbClr val="00B0F0"/>
              </a:solidFill>
              <a:latin typeface="Gill Sans MT" pitchFamily="34" charset="0"/>
            </a:endParaRPr>
          </a:p>
        </p:txBody>
      </p:sp>
      <p:sp>
        <p:nvSpPr>
          <p:cNvPr id="2" name="Title 1"/>
          <p:cNvSpPr>
            <a:spLocks noGrp="1"/>
          </p:cNvSpPr>
          <p:nvPr>
            <p:ph type="title"/>
          </p:nvPr>
        </p:nvSpPr>
        <p:spPr>
          <a:xfrm>
            <a:off x="609600" y="304800"/>
            <a:ext cx="7924800" cy="533400"/>
          </a:xfrm>
          <a:solidFill>
            <a:srgbClr val="000000">
              <a:alpha val="69804"/>
            </a:srgbClr>
          </a:solidFill>
        </p:spPr>
        <p:txBody>
          <a:bodyPr/>
          <a:lstStyle/>
          <a:p>
            <a:pPr algn="ctr"/>
            <a:r>
              <a:rPr lang="en-US" cap="none" dirty="0" smtClean="0">
                <a:latin typeface="Gill Sans MT" pitchFamily="34" charset="0"/>
              </a:rPr>
              <a:t>SDSS DR9</a:t>
            </a:r>
            <a:endParaRPr lang="en-US" cap="none" dirty="0">
              <a:latin typeface="Gill Sans MT" pitchFamily="34" charset="0"/>
            </a:endParaRPr>
          </a:p>
        </p:txBody>
      </p:sp>
      <p:sp>
        <p:nvSpPr>
          <p:cNvPr id="3" name="Date Placeholder 2"/>
          <p:cNvSpPr>
            <a:spLocks noGrp="1"/>
          </p:cNvSpPr>
          <p:nvPr>
            <p:ph type="dt" sz="half" idx="10"/>
          </p:nvPr>
        </p:nvSpPr>
        <p:spPr/>
        <p:txBody>
          <a:bodyPr/>
          <a:lstStyle/>
          <a:p>
            <a:fld id="{8FD4BC43-AC7E-419B-8DA8-9BB55FDACC80}" type="datetime1">
              <a:rPr lang="en-US" smtClean="0"/>
              <a:t>9/5/2012</a:t>
            </a:fld>
            <a:endParaRPr lang="en-US"/>
          </a:p>
        </p:txBody>
      </p:sp>
      <p:sp>
        <p:nvSpPr>
          <p:cNvPr id="4" name="Footer Placeholder 3"/>
          <p:cNvSpPr>
            <a:spLocks noGrp="1"/>
          </p:cNvSpPr>
          <p:nvPr>
            <p:ph type="ftr" sz="quarter" idx="11"/>
          </p:nvPr>
        </p:nvSpPr>
        <p:spPr/>
        <p:txBody>
          <a:bodyPr/>
          <a:lstStyle/>
          <a:p>
            <a:r>
              <a:rPr lang="en-US" smtClean="0"/>
              <a:t>Levon Aramyan, YouResAstro2012</a:t>
            </a:r>
            <a:endParaRPr lang="en-US"/>
          </a:p>
        </p:txBody>
      </p:sp>
      <p:sp>
        <p:nvSpPr>
          <p:cNvPr id="5" name="Slide Number Placeholder 4"/>
          <p:cNvSpPr>
            <a:spLocks noGrp="1"/>
          </p:cNvSpPr>
          <p:nvPr>
            <p:ph type="sldNum" sz="quarter" idx="12"/>
          </p:nvPr>
        </p:nvSpPr>
        <p:spPr/>
        <p:txBody>
          <a:bodyPr/>
          <a:lstStyle/>
          <a:p>
            <a:fld id="{2868F2FA-726E-4C2D-9B31-12759C391511}" type="slidenum">
              <a:rPr lang="en-US" smtClean="0"/>
              <a:t>9</a:t>
            </a:fld>
            <a:endParaRPr lang="en-US"/>
          </a:p>
        </p:txBody>
      </p:sp>
      <p:sp>
        <p:nvSpPr>
          <p:cNvPr id="9" name="TextBox 8"/>
          <p:cNvSpPr txBox="1"/>
          <p:nvPr/>
        </p:nvSpPr>
        <p:spPr>
          <a:xfrm>
            <a:off x="685800" y="1752600"/>
            <a:ext cx="3581400" cy="381000"/>
          </a:xfrm>
          <a:prstGeom prst="rect">
            <a:avLst/>
          </a:prstGeom>
          <a:solidFill>
            <a:srgbClr val="000000">
              <a:alpha val="69804"/>
            </a:srgbClr>
          </a:solidFill>
        </p:spPr>
        <p:txBody>
          <a:bodyPr wrap="square" rtlCol="0">
            <a:spAutoFit/>
          </a:bodyPr>
          <a:lstStyle/>
          <a:p>
            <a:pPr algn="ctr"/>
            <a:r>
              <a:rPr lang="en-US" dirty="0" smtClean="0"/>
              <a:t>The 2.5 m telescope</a:t>
            </a:r>
            <a:endParaRPr lang="en-US" dirty="0"/>
          </a:p>
        </p:txBody>
      </p:sp>
    </p:spTree>
    <p:extLst>
      <p:ext uri="{BB962C8B-B14F-4D97-AF65-F5344CB8AC3E}">
        <p14:creationId xmlns:p14="http://schemas.microsoft.com/office/powerpoint/2010/main" val="29406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bg/>
                                          </p:spTgt>
                                        </p:tgtEl>
                                        <p:attrNameLst>
                                          <p:attrName>style.visibility</p:attrName>
                                        </p:attrNameLst>
                                      </p:cBhvr>
                                      <p:to>
                                        <p:strVal val="visible"/>
                                      </p:to>
                                    </p:set>
                                    <p:animEffect transition="in" filter="fade">
                                      <p:cBhvr>
                                        <p:cTn id="17" dur="500"/>
                                        <p:tgtEl>
                                          <p:spTgt spid="8">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fade">
                                      <p:cBhvr>
                                        <p:cTn id="2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9" grpId="0" animBg="1"/>
    </p:bld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1266</TotalTime>
  <Words>1123</Words>
  <Application>Microsoft Office PowerPoint</Application>
  <PresentationFormat>On-screen Show (4:3)</PresentationFormat>
  <Paragraphs>150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Horizon</vt:lpstr>
      <vt:lpstr>The SNe and their host galaxies in SDSS: Characterization of the unconfirmed SNe</vt:lpstr>
      <vt:lpstr>Outline</vt:lpstr>
      <vt:lpstr>SNe classification</vt:lpstr>
      <vt:lpstr>Progenitors</vt:lpstr>
      <vt:lpstr>SNe distribution in host galaxies</vt:lpstr>
      <vt:lpstr>SNe distribution in host galaxies</vt:lpstr>
      <vt:lpstr>SNe and their hosts in SDSS DR8 (results)</vt:lpstr>
      <vt:lpstr>ASC vs SAI SC</vt:lpstr>
      <vt:lpstr>SDSS DR9</vt:lpstr>
      <vt:lpstr>Method of study</vt:lpstr>
      <vt:lpstr>Method of study</vt:lpstr>
      <vt:lpstr>Method of study</vt:lpstr>
      <vt:lpstr>Results</vt:lpstr>
      <vt:lpstr>Results</vt:lpstr>
      <vt:lpstr>Results</vt:lpstr>
      <vt:lpstr>Results</vt:lpstr>
      <vt:lpstr>Results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Levon</dc:creator>
  <cp:lastModifiedBy>Levon</cp:lastModifiedBy>
  <cp:revision>51</cp:revision>
  <dcterms:created xsi:type="dcterms:W3CDTF">2012-08-29T17:26:29Z</dcterms:created>
  <dcterms:modified xsi:type="dcterms:W3CDTF">2012-09-05T07:24:26Z</dcterms:modified>
</cp:coreProperties>
</file>