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60" r:id="rId4"/>
    <p:sldId id="258" r:id="rId5"/>
    <p:sldId id="261" r:id="rId6"/>
    <p:sldId id="264" r:id="rId7"/>
    <p:sldId id="262" r:id="rId8"/>
    <p:sldId id="265" r:id="rId9"/>
    <p:sldId id="263" r:id="rId10"/>
    <p:sldId id="259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4" r:id="rId19"/>
    <p:sldId id="275" r:id="rId20"/>
    <p:sldId id="273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Közepesen sötét stílus 2 – 4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140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89D2F4-79B3-4A44-BCBE-953CA689A441}" type="datetimeFigureOut">
              <a:rPr lang="hu-HU" smtClean="0"/>
              <a:t>2017. 07. 04.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28533A-37E0-4677-8337-DB25C4CB796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71513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A48710-3CEC-4723-9F11-5DF2EB94C714}" type="datetimeFigureOut">
              <a:rPr lang="hu-HU" smtClean="0"/>
              <a:t>2017. 07. 04.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46308E-0BEB-4FB7-8317-37EFAB6D70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88437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0882" y="1990005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485266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2017. 07. 05.</a:t>
            </a: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Dobó TÖK</a:t>
            </a: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4036-0188-4993-9A66-F061EF0B45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0164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2017. 07. 05.</a:t>
            </a: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Dobó TÖK</a:t>
            </a: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4036-0188-4993-9A66-F061EF0B45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898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2017. 07. 05.</a:t>
            </a: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Dobó TÖK</a:t>
            </a: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4036-0188-4993-9A66-F061EF0B45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6648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hu-HU" dirty="0" smtClean="0"/>
              <a:t>2017. 07. 05.</a:t>
            </a:r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hu-HU" dirty="0" smtClean="0"/>
              <a:t>Dobó TÖK</a:t>
            </a:r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fld id="{A0534036-0188-4993-9A66-F061EF0B4559}" type="slidenum">
              <a:rPr lang="hu-HU" smtClean="0"/>
              <a:pPr/>
              <a:t>‹#›</a:t>
            </a:fld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467" y="333593"/>
            <a:ext cx="948192" cy="112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88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2017. 07. 05.</a:t>
            </a: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Dobó TÖK</a:t>
            </a: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4036-0188-4993-9A66-F061EF0B4559}" type="slidenum">
              <a:rPr lang="hu-HU" smtClean="0"/>
              <a:t>‹#›</a:t>
            </a:fld>
            <a:endParaRPr lang="hu-HU"/>
          </a:p>
        </p:txBody>
      </p:sp>
      <p:pic>
        <p:nvPicPr>
          <p:cNvPr id="7" name="Kép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467" y="333593"/>
            <a:ext cx="948192" cy="112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24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2017. 07. 05.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Dobó TÖK</a:t>
            </a: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4036-0188-4993-9A66-F061EF0B4559}" type="slidenum">
              <a:rPr lang="hu-HU" smtClean="0"/>
              <a:t>‹#›</a:t>
            </a:fld>
            <a:endParaRPr lang="hu-HU"/>
          </a:p>
        </p:txBody>
      </p:sp>
      <p:pic>
        <p:nvPicPr>
          <p:cNvPr id="8" name="Kép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467" y="333593"/>
            <a:ext cx="948192" cy="112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03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2017. 07. 05.</a:t>
            </a:r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Dobó TÖK</a:t>
            </a: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4036-0188-4993-9A66-F061EF0B45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3825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2017. 07. 05.</a:t>
            </a:r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Dobó TÖK</a:t>
            </a:r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4036-0188-4993-9A66-F061EF0B45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4244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2017. 07. 05.</a:t>
            </a:r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Dobó TÖK</a:t>
            </a:r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4036-0188-4993-9A66-F061EF0B45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4683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2017. 07. 05.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Dobó TÖK</a:t>
            </a: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4036-0188-4993-9A66-F061EF0B45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6605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2017. 07. 05.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Dobó TÖK</a:t>
            </a: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4036-0188-4993-9A66-F061EF0B45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15893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u-HU" smtClean="0"/>
              <a:t>2017. 07. 05.</a:t>
            </a: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u-HU" smtClean="0"/>
              <a:t>Dobó TÖK</a:t>
            </a: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34036-0188-4993-9A66-F061EF0B4559}" type="slidenum">
              <a:rPr lang="hu-HU" smtClean="0"/>
              <a:t>‹#›</a:t>
            </a:fld>
            <a:endParaRPr lang="hu-HU"/>
          </a:p>
        </p:txBody>
      </p:sp>
      <p:cxnSp>
        <p:nvCxnSpPr>
          <p:cNvPr id="8" name="Egyenes összekötő 7"/>
          <p:cNvCxnSpPr/>
          <p:nvPr userDrawn="1"/>
        </p:nvCxnSpPr>
        <p:spPr>
          <a:xfrm flipV="1">
            <a:off x="0" y="1726985"/>
            <a:ext cx="9144000" cy="3117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4109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Relationship Id="rId14" Type="http://schemas.openxmlformats.org/officeDocument/2006/relationships/image" Target="../media/image6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18" Type="http://schemas.openxmlformats.org/officeDocument/2006/relationships/image" Target="../media/image29.jpeg"/><Relationship Id="rId3" Type="http://schemas.openxmlformats.org/officeDocument/2006/relationships/image" Target="../media/image14.jpeg"/><Relationship Id="rId21" Type="http://schemas.openxmlformats.org/officeDocument/2006/relationships/image" Target="../media/image32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17" Type="http://schemas.openxmlformats.org/officeDocument/2006/relationships/image" Target="../media/image28.jpeg"/><Relationship Id="rId2" Type="http://schemas.openxmlformats.org/officeDocument/2006/relationships/image" Target="../media/image13.jpeg"/><Relationship Id="rId16" Type="http://schemas.openxmlformats.org/officeDocument/2006/relationships/image" Target="../media/image27.jpeg"/><Relationship Id="rId20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23" Type="http://schemas.openxmlformats.org/officeDocument/2006/relationships/image" Target="../media/image34.jpeg"/><Relationship Id="rId10" Type="http://schemas.openxmlformats.org/officeDocument/2006/relationships/image" Target="../media/image21.jpeg"/><Relationship Id="rId19" Type="http://schemas.openxmlformats.org/officeDocument/2006/relationships/image" Target="../media/image30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Relationship Id="rId22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5" Type="http://schemas.openxmlformats.org/officeDocument/2006/relationships/image" Target="../media/image48.jp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0" y="409904"/>
            <a:ext cx="9144000" cy="1056336"/>
          </a:xfrm>
        </p:spPr>
        <p:txBody>
          <a:bodyPr>
            <a:noAutofit/>
          </a:bodyPr>
          <a:lstStyle/>
          <a:p>
            <a:r>
              <a:rPr lang="hu-HU" sz="8000" b="1" dirty="0" smtClean="0">
                <a:solidFill>
                  <a:schemeClr val="tx1"/>
                </a:solidFill>
              </a:rPr>
              <a:t>DOBÓ TÖK</a:t>
            </a:r>
            <a:endParaRPr lang="hu-HU" sz="8000" b="1" dirty="0">
              <a:solidFill>
                <a:schemeClr val="tx1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4485266"/>
            <a:ext cx="6858000" cy="507148"/>
          </a:xfrm>
        </p:spPr>
        <p:txBody>
          <a:bodyPr>
            <a:normAutofit fontScale="92500" lnSpcReduction="10000"/>
          </a:bodyPr>
          <a:lstStyle/>
          <a:p>
            <a:r>
              <a:rPr lang="es-ES" sz="3600" dirty="0">
                <a:solidFill>
                  <a:schemeClr val="tx1"/>
                </a:solidFill>
              </a:rPr>
              <a:t>A Dobó TÖK a 2016/17-es tanévben</a:t>
            </a:r>
            <a:endParaRPr lang="hu-HU" sz="3600" dirty="0">
              <a:solidFill>
                <a:schemeClr val="tx1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13" b="25518"/>
          <a:stretch/>
        </p:blipFill>
        <p:spPr>
          <a:xfrm>
            <a:off x="0" y="1797269"/>
            <a:ext cx="9144000" cy="2511973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6285186" y="5591503"/>
            <a:ext cx="2858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Készítette:</a:t>
            </a:r>
          </a:p>
          <a:p>
            <a:r>
              <a:rPr lang="hu-HU" dirty="0"/>
              <a:t>	</a:t>
            </a:r>
            <a:r>
              <a:rPr lang="hu-HU" dirty="0" smtClean="0"/>
              <a:t>Berkes-Sinka Márta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71768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December 16.: Ujvári Balázs</a:t>
            </a:r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50" y="1825625"/>
            <a:ext cx="3079599" cy="4351338"/>
          </a:xfrm>
        </p:spPr>
      </p:pic>
      <p:pic>
        <p:nvPicPr>
          <p:cNvPr id="9" name="Tartalom helye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839" y="1825625"/>
            <a:ext cx="3076822" cy="4351338"/>
          </a:xfrm>
        </p:spPr>
      </p:pic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2017. 07. 05.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Dobó TÖK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4036-0188-4993-9A66-F061EF0B4559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0660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ép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306" y="492932"/>
            <a:ext cx="4352400" cy="5803200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8604" y="1243505"/>
            <a:ext cx="5803200" cy="43524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December 16.: Ujvári Balázs</a:t>
            </a:r>
            <a:endParaRPr lang="hu-HU" dirty="0"/>
          </a:p>
        </p:txBody>
      </p:sp>
      <p:pic>
        <p:nvPicPr>
          <p:cNvPr id="11" name="Tartalom helye 10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004" y="497937"/>
            <a:ext cx="4352400" cy="5803200"/>
          </a:xfrm>
        </p:spPr>
      </p:pic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2017. 07. 05.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Dobó TÖK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4036-0188-4993-9A66-F061EF0B4559}" type="slidenum">
              <a:rPr lang="hu-HU" smtClean="0"/>
              <a:t>11</a:t>
            </a:fld>
            <a:endParaRPr lang="hu-HU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300" y="1948737"/>
            <a:ext cx="5803200" cy="435240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998" y="1941875"/>
            <a:ext cx="5803200" cy="4352400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167" y="1958794"/>
            <a:ext cx="5803200" cy="4352400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865" y="1958415"/>
            <a:ext cx="5803200" cy="4352400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696" y="1981651"/>
            <a:ext cx="5803200" cy="4352400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167" y="2010324"/>
            <a:ext cx="5803200" cy="4352400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591" y="1958415"/>
            <a:ext cx="5803200" cy="4352400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865" y="1955110"/>
            <a:ext cx="5803200" cy="4352400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591" y="1978583"/>
            <a:ext cx="5803200" cy="4352400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865" y="1961483"/>
            <a:ext cx="5803200" cy="43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62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Január 27.: Tanulmányi </a:t>
            </a:r>
            <a:br>
              <a:rPr lang="hu-HU" dirty="0" smtClean="0"/>
            </a:br>
            <a:r>
              <a:rPr lang="hu-HU" dirty="0" smtClean="0"/>
              <a:t>kirándulás</a:t>
            </a:r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498" y="1825625"/>
            <a:ext cx="3077004" cy="4351338"/>
          </a:xfrm>
        </p:spPr>
      </p:pic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2017. 07. 05.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Dobó TÖK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4036-0188-4993-9A66-F061EF0B4559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593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Január 27.: Tanulmányi </a:t>
            </a:r>
            <a:br>
              <a:rPr lang="hu-HU" dirty="0" smtClean="0"/>
            </a:br>
            <a:r>
              <a:rPr lang="hu-HU" dirty="0" smtClean="0"/>
              <a:t>kirándulás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2017. 07. 05.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Dobó TÖK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4036-0188-4993-9A66-F061EF0B4559}" type="slidenum">
              <a:rPr lang="hu-HU" smtClean="0"/>
              <a:t>13</a:t>
            </a:fld>
            <a:endParaRPr lang="hu-HU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0" y="1824563"/>
            <a:ext cx="5803200" cy="435240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008" y="1836793"/>
            <a:ext cx="5803200" cy="435240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008" y="1824563"/>
            <a:ext cx="5803200" cy="4352400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666" y="1824563"/>
            <a:ext cx="5803200" cy="43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8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Március 2.: KÖMAL feladatok</a:t>
            </a:r>
            <a:br>
              <a:rPr lang="hu-HU" dirty="0" smtClean="0"/>
            </a:br>
            <a:r>
              <a:rPr lang="hu-HU" dirty="0" smtClean="0"/>
              <a:t>megoldása</a:t>
            </a:r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946" y="1847851"/>
            <a:ext cx="3077004" cy="4351338"/>
          </a:xfrm>
        </p:spPr>
      </p:pic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2017. 07. 05.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Dobó TÖK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4036-0188-4993-9A66-F061EF0B4559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978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Március 2.: KÖMAL feladatok</a:t>
            </a:r>
            <a:br>
              <a:rPr lang="hu-HU" dirty="0" smtClean="0"/>
            </a:br>
            <a:r>
              <a:rPr lang="hu-HU" dirty="0" smtClean="0"/>
              <a:t>megoldása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2017. 07. 05.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Dobó TÖK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4036-0188-4993-9A66-F061EF0B4559}" type="slidenum">
              <a:rPr lang="hu-HU" smtClean="0"/>
              <a:t>15</a:t>
            </a:fld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Hajnal Dániel: KÖMAL 2016. december P.4893. feladat megoldása</a:t>
            </a:r>
          </a:p>
          <a:p>
            <a:r>
              <a:rPr lang="hu-HU" dirty="0" smtClean="0"/>
              <a:t>Magyar Róbert: Gondolkodtató feladatok</a:t>
            </a:r>
          </a:p>
          <a:p>
            <a:r>
              <a:rPr lang="hu-HU" dirty="0" smtClean="0"/>
              <a:t>Hoffmann Balázs: Geometriai feladat megoldása </a:t>
            </a:r>
            <a:r>
              <a:rPr lang="hu-HU" dirty="0" err="1" smtClean="0"/>
              <a:t>Geogebrával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1048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Március 29.: 13. Nemzetközi Részecskefizikai </a:t>
            </a:r>
            <a:r>
              <a:rPr lang="hu-HU" dirty="0"/>
              <a:t>D</a:t>
            </a:r>
            <a:r>
              <a:rPr lang="hu-HU" dirty="0" smtClean="0"/>
              <a:t>iákműhely</a:t>
            </a:r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2017. 07. 05.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Dobó TÖK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4036-0188-4993-9A66-F061EF0B4559}" type="slidenum">
              <a:rPr lang="hu-HU" smtClean="0"/>
              <a:t>16</a:t>
            </a:fld>
            <a:endParaRPr lang="hu-HU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04" y="0"/>
            <a:ext cx="7352381" cy="66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95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Dobós Tudományos Napok</a:t>
            </a:r>
            <a:br>
              <a:rPr lang="hu-HU" dirty="0" smtClean="0"/>
            </a:br>
            <a:r>
              <a:rPr lang="hu-HU" dirty="0" smtClean="0"/>
              <a:t>2017. március 27-31.</a:t>
            </a:r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739" y="1825625"/>
            <a:ext cx="6152521" cy="4351338"/>
          </a:xfrm>
        </p:spPr>
      </p:pic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2017. 07. 05.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Dobó TÖK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4036-0188-4993-9A66-F061EF0B4559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527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Dobós Tudományos Napok</a:t>
            </a:r>
            <a:br>
              <a:rPr lang="hu-HU" dirty="0" smtClean="0"/>
            </a:br>
            <a:r>
              <a:rPr lang="hu-HU" dirty="0" smtClean="0"/>
              <a:t>2017. március 27-31.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2017. 07. 05.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Dobó TÖK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4036-0188-4993-9A66-F061EF0B4559}" type="slidenum">
              <a:rPr lang="hu-HU" smtClean="0"/>
              <a:t>18</a:t>
            </a:fld>
            <a:endParaRPr lang="hu-HU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48" y="1847854"/>
            <a:ext cx="2880000" cy="4072747"/>
          </a:xfr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852" y="1847150"/>
            <a:ext cx="2880000" cy="4072746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111" y="1814747"/>
            <a:ext cx="2880000" cy="407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7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Videokonferenciás közvetítés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0070C0"/>
                </a:solidFill>
              </a:rPr>
              <a:t>2017. 07. 05.</a:t>
            </a:r>
            <a:endParaRPr lang="hu-HU" dirty="0">
              <a:solidFill>
                <a:srgbClr val="0070C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0070C0"/>
                </a:solidFill>
              </a:rPr>
              <a:t>Dobó TÖK</a:t>
            </a:r>
            <a:endParaRPr lang="hu-HU" dirty="0">
              <a:solidFill>
                <a:srgbClr val="0070C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4036-0188-4993-9A66-F061EF0B4559}" type="slidenum">
              <a:rPr lang="hu-HU" smtClean="0">
                <a:solidFill>
                  <a:srgbClr val="0070C0"/>
                </a:solidFill>
              </a:rPr>
              <a:t>19</a:t>
            </a:fld>
            <a:endParaRPr lang="hu-HU" dirty="0">
              <a:solidFill>
                <a:srgbClr val="0070C0"/>
              </a:solidFill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19" y="1911125"/>
            <a:ext cx="5803200" cy="3868800"/>
          </a:xfrm>
          <a:prstGeom prst="rect">
            <a:avLst/>
          </a:prstGeom>
        </p:spPr>
      </p:pic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927" y="1870106"/>
            <a:ext cx="5801784" cy="4351338"/>
          </a:xfr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19" y="1831706"/>
            <a:ext cx="5803200" cy="43524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11" y="1825596"/>
            <a:ext cx="5803200" cy="43524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19" y="1833185"/>
            <a:ext cx="5803200" cy="435240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19" y="1831706"/>
            <a:ext cx="5803200" cy="43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8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Szerkezet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Diákelnök: Magyar Róbert Attila (10.A)</a:t>
            </a:r>
          </a:p>
          <a:p>
            <a:r>
              <a:rPr lang="hu-HU" dirty="0" smtClean="0"/>
              <a:t>Patronáló tudós: dr. Ujvári Balázs (fizikus, DE)</a:t>
            </a:r>
          </a:p>
          <a:p>
            <a:r>
              <a:rPr lang="hu-HU" dirty="0" smtClean="0"/>
              <a:t>Patronáló szülő: Palkovics Péter (középiskolai tanár, fizikus)</a:t>
            </a:r>
          </a:p>
          <a:p>
            <a:r>
              <a:rPr lang="hu-HU" dirty="0"/>
              <a:t>Patronáló tanár: Berkes-Sinka Márta</a:t>
            </a:r>
          </a:p>
          <a:p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2017. 07. 05.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Dobó TÖK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4036-0188-4993-9A66-F061EF0B4559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21195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Dr. Horváth Dezső előadása</a:t>
            </a:r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2017. 07. 05.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Dobó TÖK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4036-0188-4993-9A66-F061EF0B4559}" type="slidenum">
              <a:rPr lang="hu-HU" smtClean="0"/>
              <a:t>20</a:t>
            </a:fld>
            <a:endParaRPr lang="hu-HU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450" y="1825094"/>
            <a:ext cx="5803200" cy="43524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570" y="1825630"/>
            <a:ext cx="5803200" cy="43524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0" y="1847320"/>
            <a:ext cx="5803200" cy="435240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631" y="1824558"/>
            <a:ext cx="5803200" cy="43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3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Dr. Lajos Tamás előadása</a:t>
            </a:r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2017. 07. 05.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Dobó TÖK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4036-0188-4993-9A66-F061EF0B4559}" type="slidenum">
              <a:rPr lang="hu-HU" smtClean="0"/>
              <a:t>21</a:t>
            </a:fld>
            <a:endParaRPr lang="hu-HU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450" y="1824563"/>
            <a:ext cx="5803200" cy="43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8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Május 12.: Vámi Tamás Álmos</a:t>
            </a:r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270" y="1825625"/>
            <a:ext cx="3077460" cy="4351338"/>
          </a:xfrm>
        </p:spPr>
      </p:pic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2017. 07. 05.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Dobó TÖK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4036-0188-4993-9A66-F061EF0B4559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058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Május 12.: Vámi Tamás Álmos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2017. 07. 05.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Dobó TÖK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4036-0188-4993-9A66-F061EF0B4559}" type="slidenum">
              <a:rPr lang="hu-HU" smtClean="0"/>
              <a:t>23</a:t>
            </a:fld>
            <a:endParaRPr lang="hu-HU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3200" cy="4352400"/>
          </a:xfr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450" y="1853951"/>
            <a:ext cx="5803200" cy="43524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517" y="1825625"/>
            <a:ext cx="5803200" cy="435240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0" y="1847320"/>
            <a:ext cx="5803200" cy="43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6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1" name="Tartalom helye 10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65" y="1825625"/>
            <a:ext cx="3437169" cy="4351338"/>
          </a:xfrm>
        </p:spPr>
      </p:pic>
      <p:pic>
        <p:nvPicPr>
          <p:cNvPr id="12" name="Tartalom helye 11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498" y="1825625"/>
            <a:ext cx="3263503" cy="4351338"/>
          </a:xfrm>
        </p:spPr>
      </p:pic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2017. 07. 05.</a:t>
            </a:r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Dobó TÖK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4036-0188-4993-9A66-F061EF0B4559}" type="slidenum">
              <a:rPr lang="hu-HU" smtClean="0"/>
              <a:pPr/>
              <a:t>24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71382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2017/18-as tervezett előadók</a:t>
            </a:r>
            <a:endParaRPr lang="hu-HU" dirty="0"/>
          </a:p>
        </p:txBody>
      </p:sp>
      <p:sp>
        <p:nvSpPr>
          <p:cNvPr id="8" name="Tartalom helye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Tapasztó Levente (Energiatudományi Kutatóközpont)</a:t>
            </a:r>
          </a:p>
          <a:p>
            <a:r>
              <a:rPr lang="hu-HU" dirty="0" smtClean="0"/>
              <a:t>Takács Árpád - Óbudai </a:t>
            </a:r>
            <a:r>
              <a:rPr lang="hu-HU" dirty="0"/>
              <a:t>Egyetem </a:t>
            </a:r>
            <a:r>
              <a:rPr lang="hu-HU" dirty="0" err="1"/>
              <a:t>Bejczy</a:t>
            </a:r>
            <a:r>
              <a:rPr lang="hu-HU" dirty="0"/>
              <a:t> Antal </a:t>
            </a:r>
            <a:r>
              <a:rPr lang="hu-HU" dirty="0" err="1"/>
              <a:t>iRobottechnikai</a:t>
            </a:r>
            <a:r>
              <a:rPr lang="hu-HU" dirty="0"/>
              <a:t> Központja (BARK) </a:t>
            </a:r>
            <a:endParaRPr lang="hu-HU" dirty="0" smtClean="0"/>
          </a:p>
          <a:p>
            <a:r>
              <a:rPr lang="hu-HU" dirty="0" smtClean="0"/>
              <a:t>Csikász –Nagy Attila (Pázmány Információtechnológiai és </a:t>
            </a:r>
            <a:r>
              <a:rPr lang="hu-HU" dirty="0" err="1" smtClean="0"/>
              <a:t>Bionikai</a:t>
            </a:r>
            <a:r>
              <a:rPr lang="hu-HU" dirty="0" smtClean="0"/>
              <a:t> Kar)</a:t>
            </a:r>
          </a:p>
          <a:p>
            <a:pPr marL="0" indent="0">
              <a:buNone/>
            </a:pPr>
            <a:endParaRPr lang="hu-HU" dirty="0"/>
          </a:p>
          <a:p>
            <a:endParaRPr lang="hu-HU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2017. 07. 05.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Dobó TÖK</a:t>
            </a: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4036-0188-4993-9A66-F061EF0B4559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6845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Programok</a:t>
            </a:r>
            <a:endParaRPr lang="hu-HU" dirty="0"/>
          </a:p>
        </p:txBody>
      </p:sp>
      <p:sp>
        <p:nvSpPr>
          <p:cNvPr id="8" name="Szöveg hely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2017. 07. 05.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Dobó TÖK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4036-0188-4993-9A66-F061EF0B4559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3904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365126"/>
            <a:ext cx="8515350" cy="1325563"/>
          </a:xfrm>
        </p:spPr>
        <p:txBody>
          <a:bodyPr>
            <a:normAutofit/>
          </a:bodyPr>
          <a:lstStyle/>
          <a:p>
            <a:r>
              <a:rPr lang="hu-HU" sz="3600" dirty="0"/>
              <a:t>Szeptember 17.:  Wigner – CERN nyílt nap</a:t>
            </a:r>
          </a:p>
        </p:txBody>
      </p:sp>
      <p:sp>
        <p:nvSpPr>
          <p:cNvPr id="14" name="Tartalom helye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2017. 07. 05.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Dobó TÖK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4036-0188-4993-9A66-F061EF0B4559}" type="slidenum">
              <a:rPr lang="hu-HU" smtClean="0"/>
              <a:t>4</a:t>
            </a:fld>
            <a:endParaRPr lang="hu-HU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2347619"/>
            <a:ext cx="4320000" cy="324000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75" y="2787886"/>
            <a:ext cx="4320000" cy="324000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837" y="4489613"/>
            <a:ext cx="2160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7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Október 25.: Pásztor Gabriella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2017. 07. 05.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Dobó TÖK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4036-0188-4993-9A66-F061EF0B4559}" type="slidenum">
              <a:rPr lang="hu-HU" smtClean="0"/>
              <a:t>5</a:t>
            </a:fld>
            <a:endParaRPr lang="hu-HU"/>
          </a:p>
        </p:txBody>
      </p:sp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279" y="1825625"/>
            <a:ext cx="3077442" cy="4351338"/>
          </a:xfrm>
        </p:spPr>
      </p:pic>
    </p:spTree>
    <p:extLst>
      <p:ext uri="{BB962C8B-B14F-4D97-AF65-F5344CB8AC3E}">
        <p14:creationId xmlns:p14="http://schemas.microsoft.com/office/powerpoint/2010/main" val="368553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Október 25.: Pásztor Gabriella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2017. 07. 05.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Dobó TÖK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4036-0188-4993-9A66-F061EF0B4559}" type="slidenum">
              <a:rPr lang="hu-HU" smtClean="0"/>
              <a:t>6</a:t>
            </a:fld>
            <a:endParaRPr lang="hu-HU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3200" cy="43524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0" y="1824563"/>
            <a:ext cx="5803200" cy="435240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0" y="1824563"/>
            <a:ext cx="5803200" cy="435240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0" y="1823501"/>
            <a:ext cx="5803200" cy="43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7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November 25.: Oláh Éva</a:t>
            </a:r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3" y="1827516"/>
            <a:ext cx="3071553" cy="4347556"/>
          </a:xfrm>
        </p:spPr>
      </p:pic>
      <p:pic>
        <p:nvPicPr>
          <p:cNvPr id="9" name="Tartalom helye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520" y="1825625"/>
            <a:ext cx="3077460" cy="4351338"/>
          </a:xfrm>
        </p:spPr>
      </p:pic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2017. 07. 05.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Dobó TÖK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4036-0188-4993-9A66-F061EF0B4559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480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November 25.: Oláh Éva</a:t>
            </a:r>
            <a:endParaRPr lang="hu-HU" dirty="0"/>
          </a:p>
        </p:txBody>
      </p:sp>
      <p:pic>
        <p:nvPicPr>
          <p:cNvPr id="11" name="Tartalom helye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51" y="1977154"/>
            <a:ext cx="5803200" cy="4352400"/>
          </a:xfrm>
        </p:spPr>
      </p:pic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2017. 07. 05.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Dobó TÖK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4036-0188-4993-9A66-F061EF0B4559}" type="slidenum">
              <a:rPr lang="hu-HU" smtClean="0"/>
              <a:t>8</a:t>
            </a:fld>
            <a:endParaRPr lang="hu-HU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294" y="1997245"/>
            <a:ext cx="5803200" cy="435240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657" y="2036853"/>
            <a:ext cx="5803200" cy="4352400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321" y="1983921"/>
            <a:ext cx="5803200" cy="4352400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13" y="2043323"/>
            <a:ext cx="5803200" cy="4352400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085" y="2031280"/>
            <a:ext cx="5803200" cy="4352400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325" y="1970684"/>
            <a:ext cx="5803200" cy="4352400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55" y="2039824"/>
            <a:ext cx="5803200" cy="4352400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873" y="2071050"/>
            <a:ext cx="5803200" cy="4352400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556" y="2025707"/>
            <a:ext cx="5803200" cy="4352400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190" y="1950750"/>
            <a:ext cx="5803200" cy="4352400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421" y="1977285"/>
            <a:ext cx="5803200" cy="4352400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873" y="1930781"/>
            <a:ext cx="5803200" cy="4352400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004" y="1944114"/>
            <a:ext cx="5803200" cy="4352400"/>
          </a:xfrm>
          <a:prstGeom prst="rect">
            <a:avLst/>
          </a:prstGeom>
        </p:spPr>
      </p:pic>
      <p:pic>
        <p:nvPicPr>
          <p:cNvPr id="25" name="Kép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642" y="1970719"/>
            <a:ext cx="5803200" cy="4352400"/>
          </a:xfrm>
          <a:prstGeom prst="rect">
            <a:avLst/>
          </a:prstGeom>
        </p:spPr>
      </p:pic>
      <p:pic>
        <p:nvPicPr>
          <p:cNvPr id="26" name="Kép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325" y="2025707"/>
            <a:ext cx="5803200" cy="4352400"/>
          </a:xfrm>
          <a:prstGeom prst="rect">
            <a:avLst/>
          </a:prstGeom>
        </p:spPr>
      </p:pic>
      <p:pic>
        <p:nvPicPr>
          <p:cNvPr id="27" name="Kép 2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376" y="1997245"/>
            <a:ext cx="5803200" cy="4352400"/>
          </a:xfrm>
          <a:prstGeom prst="rect">
            <a:avLst/>
          </a:prstGeom>
        </p:spPr>
      </p:pic>
      <p:pic>
        <p:nvPicPr>
          <p:cNvPr id="28" name="Kép 2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190" y="1990618"/>
            <a:ext cx="5803200" cy="4352400"/>
          </a:xfrm>
          <a:prstGeom prst="rect">
            <a:avLst/>
          </a:prstGeom>
        </p:spPr>
      </p:pic>
      <p:pic>
        <p:nvPicPr>
          <p:cNvPr id="29" name="Kép 2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738" y="2007701"/>
            <a:ext cx="5803200" cy="4352400"/>
          </a:xfrm>
          <a:prstGeom prst="rect">
            <a:avLst/>
          </a:prstGeom>
        </p:spPr>
      </p:pic>
      <p:pic>
        <p:nvPicPr>
          <p:cNvPr id="30" name="Kép 2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325" y="1977346"/>
            <a:ext cx="5803200" cy="4352400"/>
          </a:xfrm>
          <a:prstGeom prst="rect">
            <a:avLst/>
          </a:prstGeom>
        </p:spPr>
      </p:pic>
      <p:pic>
        <p:nvPicPr>
          <p:cNvPr id="31" name="Kép 3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541" y="2021401"/>
            <a:ext cx="5803200" cy="4352400"/>
          </a:xfrm>
          <a:prstGeom prst="rect">
            <a:avLst/>
          </a:prstGeom>
        </p:spPr>
      </p:pic>
      <p:pic>
        <p:nvPicPr>
          <p:cNvPr id="32" name="Kép 3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57" y="1970719"/>
            <a:ext cx="5803200" cy="43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7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CERN – tanár program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507672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/>
              <a:t>2016. </a:t>
            </a:r>
            <a:r>
              <a:rPr lang="hu-HU" dirty="0"/>
              <a:t>a</a:t>
            </a:r>
            <a:r>
              <a:rPr lang="hu-HU" dirty="0" smtClean="0"/>
              <a:t>ugusztus 15-21.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2017. 07. 05.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Dobó TÖK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4036-0188-4993-9A66-F061EF0B4559}" type="slidenum">
              <a:rPr lang="hu-HU" smtClean="0"/>
              <a:t>9</a:t>
            </a:fld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03" y="2371476"/>
            <a:ext cx="2700000" cy="3600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03" y="2371476"/>
            <a:ext cx="2700000" cy="36000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03" y="2362262"/>
            <a:ext cx="2700000" cy="36000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03" y="2353048"/>
            <a:ext cx="2700000" cy="360000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03" y="2362262"/>
            <a:ext cx="2700000" cy="360000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03" y="2333297"/>
            <a:ext cx="2700000" cy="360000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050" y="2426192"/>
            <a:ext cx="3600000" cy="2700000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050" y="2426192"/>
            <a:ext cx="3600000" cy="2700000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050" y="2431903"/>
            <a:ext cx="3600000" cy="2700000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050" y="2468233"/>
            <a:ext cx="3600000" cy="2700000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050" y="2468233"/>
            <a:ext cx="3600000" cy="2700000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050" y="2455918"/>
            <a:ext cx="3600000" cy="2730032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050" y="2480548"/>
            <a:ext cx="3600000" cy="2700000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050" y="2468233"/>
            <a:ext cx="36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16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</TotalTime>
  <Words>411</Words>
  <Application>Microsoft Office PowerPoint</Application>
  <PresentationFormat>Diavetítés a képernyőre (4:3 oldalarány)</PresentationFormat>
  <Paragraphs>110</Paragraphs>
  <Slides>25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Office-téma</vt:lpstr>
      <vt:lpstr>DOBÓ TÖK</vt:lpstr>
      <vt:lpstr>Szerkezet</vt:lpstr>
      <vt:lpstr>Programok</vt:lpstr>
      <vt:lpstr>Szeptember 17.:  Wigner – CERN nyílt nap</vt:lpstr>
      <vt:lpstr>Október 25.: Pásztor Gabriella</vt:lpstr>
      <vt:lpstr>Október 25.: Pásztor Gabriella</vt:lpstr>
      <vt:lpstr>November 25.: Oláh Éva</vt:lpstr>
      <vt:lpstr>November 25.: Oláh Éva</vt:lpstr>
      <vt:lpstr>CERN – tanár program</vt:lpstr>
      <vt:lpstr>December 16.: Ujvári Balázs</vt:lpstr>
      <vt:lpstr>December 16.: Ujvári Balázs</vt:lpstr>
      <vt:lpstr>Január 27.: Tanulmányi  kirándulás</vt:lpstr>
      <vt:lpstr>Január 27.: Tanulmányi  kirándulás</vt:lpstr>
      <vt:lpstr>Március 2.: KÖMAL feladatok megoldása</vt:lpstr>
      <vt:lpstr>Március 2.: KÖMAL feladatok megoldása</vt:lpstr>
      <vt:lpstr>Március 29.: 13. Nemzetközi Részecskefizikai Diákműhely</vt:lpstr>
      <vt:lpstr>Dobós Tudományos Napok 2017. március 27-31.</vt:lpstr>
      <vt:lpstr>Dobós Tudományos Napok 2017. március 27-31.</vt:lpstr>
      <vt:lpstr>Videokonferenciás közvetítés</vt:lpstr>
      <vt:lpstr>Dr. Horváth Dezső előadása</vt:lpstr>
      <vt:lpstr>Dr. Lajos Tamás előadása</vt:lpstr>
      <vt:lpstr>Május 12.: Vámi Tamás Álmos</vt:lpstr>
      <vt:lpstr>Május 12.: Vámi Tamás Álmos</vt:lpstr>
      <vt:lpstr>PowerPoint-bemutató</vt:lpstr>
      <vt:lpstr>2017/18-as tervezett előadók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DOBÓ TÖK</dc:title>
  <dc:creator>Berkes-Sinka Márta</dc:creator>
  <cp:lastModifiedBy>Windows-felhasználó</cp:lastModifiedBy>
  <cp:revision>17</cp:revision>
  <dcterms:created xsi:type="dcterms:W3CDTF">2017-07-03T04:56:28Z</dcterms:created>
  <dcterms:modified xsi:type="dcterms:W3CDTF">2017-07-04T14:28:06Z</dcterms:modified>
</cp:coreProperties>
</file>