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E437-4A7D-44AB-A884-F547CE6474EF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982A-4B62-4570-8015-6F33C90DE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1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E437-4A7D-44AB-A884-F547CE6474EF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982A-4B62-4570-8015-6F33C90DE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6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E437-4A7D-44AB-A884-F547CE6474EF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982A-4B62-4570-8015-6F33C90DE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4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E437-4A7D-44AB-A884-F547CE6474EF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982A-4B62-4570-8015-6F33C90DE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4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E437-4A7D-44AB-A884-F547CE6474EF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982A-4B62-4570-8015-6F33C90DE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3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E437-4A7D-44AB-A884-F547CE6474EF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982A-4B62-4570-8015-6F33C90DE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E437-4A7D-44AB-A884-F547CE6474EF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982A-4B62-4570-8015-6F33C90DE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9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E437-4A7D-44AB-A884-F547CE6474EF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982A-4B62-4570-8015-6F33C90DE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E437-4A7D-44AB-A884-F547CE6474EF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982A-4B62-4570-8015-6F33C90DE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2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E437-4A7D-44AB-A884-F547CE6474EF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982A-4B62-4570-8015-6F33C90DE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6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E437-4A7D-44AB-A884-F547CE6474EF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982A-4B62-4570-8015-6F33C90DE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EE437-4A7D-44AB-A884-F547CE6474EF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4982A-4B62-4570-8015-6F33C90DE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hu-HU" sz="8000" dirty="0" smtClean="0">
                <a:solidFill>
                  <a:schemeClr val="bg1"/>
                </a:solidFill>
              </a:rPr>
              <a:t>Rubik Ernő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6627440" cy="44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NA MOST JÖN AZ INFÓÁRADAT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FFC000"/>
                </a:solidFill>
              </a:rPr>
              <a:t>Szül</a:t>
            </a:r>
            <a:r>
              <a:rPr lang="hu-HU" dirty="0" smtClean="0">
                <a:solidFill>
                  <a:srgbClr val="FFC000"/>
                </a:solidFill>
              </a:rPr>
              <a:t>.: 1944(72 </a:t>
            </a:r>
            <a:r>
              <a:rPr lang="hu-HU" dirty="0" smtClean="0">
                <a:solidFill>
                  <a:srgbClr val="FFC000"/>
                </a:solidFill>
              </a:rPr>
              <a:t>éves)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C000"/>
                </a:solidFill>
              </a:rPr>
              <a:t>Édesapja</a:t>
            </a:r>
            <a:r>
              <a:rPr lang="hu-HU" dirty="0" smtClean="0">
                <a:solidFill>
                  <a:srgbClr val="FFC000"/>
                </a:solidFill>
              </a:rPr>
              <a:t>: Rubik </a:t>
            </a:r>
            <a:r>
              <a:rPr lang="hu-HU" dirty="0" smtClean="0">
                <a:solidFill>
                  <a:srgbClr val="FFC000"/>
                </a:solidFill>
              </a:rPr>
              <a:t>Ernő(gépész)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C000"/>
                </a:solidFill>
              </a:rPr>
              <a:t>Édesanyja</a:t>
            </a:r>
            <a:r>
              <a:rPr lang="hu-HU" dirty="0" smtClean="0">
                <a:solidFill>
                  <a:srgbClr val="FFC000"/>
                </a:solidFill>
              </a:rPr>
              <a:t>: Németh </a:t>
            </a:r>
            <a:r>
              <a:rPr lang="hu-HU" dirty="0" smtClean="0">
                <a:solidFill>
                  <a:srgbClr val="FFC000"/>
                </a:solidFill>
              </a:rPr>
              <a:t>Angéla(költő)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C000"/>
                </a:solidFill>
              </a:rPr>
              <a:t>Iskola</a:t>
            </a:r>
            <a:r>
              <a:rPr lang="hu-HU" dirty="0" smtClean="0">
                <a:solidFill>
                  <a:srgbClr val="FFC000"/>
                </a:solidFill>
              </a:rPr>
              <a:t>: Moholy </a:t>
            </a:r>
            <a:r>
              <a:rPr lang="hu-HU" dirty="0" smtClean="0">
                <a:solidFill>
                  <a:srgbClr val="FFC000"/>
                </a:solidFill>
              </a:rPr>
              <a:t>Nagy Művészeti Egyetem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C000"/>
                </a:solidFill>
              </a:rPr>
              <a:t>Foglalkozása: belsőépítész </a:t>
            </a:r>
            <a:r>
              <a:rPr lang="hu-HU" dirty="0" smtClean="0">
                <a:solidFill>
                  <a:srgbClr val="FFC000"/>
                </a:solidFill>
              </a:rPr>
              <a:t>egyetemi tanár feltaláló játéktervező </a:t>
            </a:r>
            <a:r>
              <a:rPr lang="hu-HU" dirty="0" smtClean="0">
                <a:solidFill>
                  <a:srgbClr val="FFC000"/>
                </a:solidFill>
              </a:rPr>
              <a:t>építész </a:t>
            </a:r>
            <a:r>
              <a:rPr lang="hu-HU" dirty="0" smtClean="0">
                <a:solidFill>
                  <a:srgbClr val="FFC000"/>
                </a:solidFill>
              </a:rPr>
              <a:t>mérnök(BME)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C000"/>
                </a:solidFill>
              </a:rPr>
              <a:t>Gyermeke</a:t>
            </a:r>
            <a:r>
              <a:rPr lang="hu-HU" dirty="0" smtClean="0">
                <a:solidFill>
                  <a:srgbClr val="FFC000"/>
                </a:solidFill>
              </a:rPr>
              <a:t>: Rubik </a:t>
            </a:r>
            <a:r>
              <a:rPr lang="hu-HU" dirty="0" smtClean="0">
                <a:solidFill>
                  <a:srgbClr val="FFC000"/>
                </a:solidFill>
              </a:rPr>
              <a:t>Ernő Zoltán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 JÁTÉKAIRÓL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Bűvös kocka(1975</a:t>
            </a:r>
            <a:r>
              <a:rPr lang="hu-HU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Maga </a:t>
            </a:r>
            <a:r>
              <a:rPr lang="hu-HU" dirty="0" smtClean="0">
                <a:solidFill>
                  <a:srgbClr val="FF0000"/>
                </a:solidFill>
              </a:rPr>
              <a:t>a bűvös kocka tulajdonképpen csak egy a térbeli mozgások szemléltetésére alkalmas eszköznek készült.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Rubik kígyó(1977)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Bűvös négyzetek(1985)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224136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Eredményei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92D050"/>
                </a:solidFill>
              </a:rPr>
              <a:t>Kossuth díj (2007)</a:t>
            </a:r>
          </a:p>
          <a:p>
            <a:r>
              <a:rPr lang="hu-HU" dirty="0" smtClean="0">
                <a:solidFill>
                  <a:srgbClr val="92D050"/>
                </a:solidFill>
              </a:rPr>
              <a:t>Magyar Szent István-rend(2014)</a:t>
            </a:r>
          </a:p>
          <a:p>
            <a:r>
              <a:rPr lang="hu-HU" dirty="0" smtClean="0">
                <a:solidFill>
                  <a:srgbClr val="92D050"/>
                </a:solidFill>
              </a:rPr>
              <a:t>A Nemzet művésze(2014)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AZ ILLUMINATI ÉS A MEGAMINX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PYRAMINX: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>
                <a:solidFill>
                  <a:schemeClr val="bg1"/>
                </a:solidFill>
              </a:rPr>
              <a:t>Megaminx</a:t>
            </a:r>
            <a:r>
              <a:rPr lang="hu-HU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9" y="2564904"/>
            <a:ext cx="3919485" cy="36004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0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 kocka jelölések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836579" cy="4575179"/>
          </a:xfrm>
        </p:spPr>
      </p:pic>
    </p:spTree>
    <p:extLst>
      <p:ext uri="{BB962C8B-B14F-4D97-AF65-F5344CB8AC3E}">
        <p14:creationId xmlns:p14="http://schemas.microsoft.com/office/powerpoint/2010/main" val="32971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Rekordok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3x3:</a:t>
            </a:r>
            <a:r>
              <a:rPr lang="hu-HU" dirty="0" err="1">
                <a:solidFill>
                  <a:srgbClr val="00B0F0"/>
                </a:solidFill>
              </a:rPr>
              <a:t>F</a:t>
            </a:r>
            <a:r>
              <a:rPr lang="hu-HU" dirty="0" err="1" smtClean="0">
                <a:solidFill>
                  <a:srgbClr val="00B0F0"/>
                </a:solidFill>
              </a:rPr>
              <a:t>eliks</a:t>
            </a:r>
            <a:r>
              <a:rPr lang="hu-HU" dirty="0" smtClean="0">
                <a:solidFill>
                  <a:srgbClr val="00B0F0"/>
                </a:solidFill>
              </a:rPr>
              <a:t> </a:t>
            </a:r>
            <a:r>
              <a:rPr lang="hu-HU" dirty="0" err="1">
                <a:solidFill>
                  <a:srgbClr val="00B0F0"/>
                </a:solidFill>
              </a:rPr>
              <a:t>Z</a:t>
            </a:r>
            <a:r>
              <a:rPr lang="hu-HU" dirty="0" err="1" smtClean="0">
                <a:solidFill>
                  <a:srgbClr val="00B0F0"/>
                </a:solidFill>
              </a:rPr>
              <a:t>emdegs</a:t>
            </a:r>
            <a:r>
              <a:rPr lang="hu-HU" dirty="0" smtClean="0">
                <a:solidFill>
                  <a:srgbClr val="00B0F0"/>
                </a:solidFill>
              </a:rPr>
              <a:t> 4.73 </a:t>
            </a:r>
          </a:p>
          <a:p>
            <a:r>
              <a:rPr lang="hu-HU" dirty="0" smtClean="0">
                <a:solidFill>
                  <a:srgbClr val="00B0F0"/>
                </a:solidFill>
              </a:rPr>
              <a:t>2x2 </a:t>
            </a:r>
            <a:r>
              <a:rPr lang="hu-HU" dirty="0" err="1">
                <a:solidFill>
                  <a:srgbClr val="00B0F0"/>
                </a:solidFill>
              </a:rPr>
              <a:t>M</a:t>
            </a:r>
            <a:r>
              <a:rPr lang="hu-HU" dirty="0" err="1" smtClean="0">
                <a:solidFill>
                  <a:srgbClr val="00B0F0"/>
                </a:solidFill>
              </a:rPr>
              <a:t>aciej</a:t>
            </a:r>
            <a:r>
              <a:rPr lang="hu-HU" dirty="0" smtClean="0">
                <a:solidFill>
                  <a:srgbClr val="00B0F0"/>
                </a:solidFill>
              </a:rPr>
              <a:t> </a:t>
            </a:r>
            <a:r>
              <a:rPr lang="hu-HU" dirty="0" err="1" smtClean="0">
                <a:solidFill>
                  <a:srgbClr val="00B0F0"/>
                </a:solidFill>
              </a:rPr>
              <a:t>Czapiewski</a:t>
            </a:r>
            <a:r>
              <a:rPr lang="hu-HU" dirty="0" smtClean="0">
                <a:solidFill>
                  <a:srgbClr val="00B0F0"/>
                </a:solidFill>
              </a:rPr>
              <a:t> 0.49</a:t>
            </a:r>
          </a:p>
          <a:p>
            <a:r>
              <a:rPr lang="hu-HU" dirty="0" smtClean="0">
                <a:solidFill>
                  <a:srgbClr val="00B0F0"/>
                </a:solidFill>
              </a:rPr>
              <a:t>4x4 </a:t>
            </a:r>
            <a:r>
              <a:rPr lang="hu-HU" dirty="0" err="1" smtClean="0">
                <a:solidFill>
                  <a:srgbClr val="00B0F0"/>
                </a:solidFill>
              </a:rPr>
              <a:t>Feliks</a:t>
            </a:r>
            <a:r>
              <a:rPr lang="hu-HU" dirty="0" smtClean="0">
                <a:solidFill>
                  <a:srgbClr val="00B0F0"/>
                </a:solidFill>
              </a:rPr>
              <a:t> </a:t>
            </a:r>
            <a:r>
              <a:rPr lang="hu-HU" dirty="0" err="1" smtClean="0">
                <a:solidFill>
                  <a:srgbClr val="00B0F0"/>
                </a:solidFill>
              </a:rPr>
              <a:t>Zemdegs</a:t>
            </a:r>
            <a:r>
              <a:rPr lang="hu-HU" dirty="0" smtClean="0">
                <a:solidFill>
                  <a:srgbClr val="00B0F0"/>
                </a:solidFill>
              </a:rPr>
              <a:t> 19.36</a:t>
            </a:r>
          </a:p>
          <a:p>
            <a:r>
              <a:rPr lang="hu-HU" dirty="0" smtClean="0">
                <a:solidFill>
                  <a:srgbClr val="00B0F0"/>
                </a:solidFill>
              </a:rPr>
              <a:t>5x5 </a:t>
            </a:r>
            <a:r>
              <a:rPr lang="hu-HU" dirty="0" err="1" smtClean="0">
                <a:solidFill>
                  <a:srgbClr val="00B0F0"/>
                </a:solidFill>
              </a:rPr>
              <a:t>Feliks</a:t>
            </a:r>
            <a:r>
              <a:rPr lang="hu-HU" dirty="0" smtClean="0">
                <a:solidFill>
                  <a:srgbClr val="00B0F0"/>
                </a:solidFill>
              </a:rPr>
              <a:t> </a:t>
            </a:r>
            <a:r>
              <a:rPr lang="hu-HU" dirty="0" err="1">
                <a:solidFill>
                  <a:srgbClr val="00B0F0"/>
                </a:solidFill>
              </a:rPr>
              <a:t>Z</a:t>
            </a:r>
            <a:r>
              <a:rPr lang="hu-HU" dirty="0" err="1" smtClean="0">
                <a:solidFill>
                  <a:srgbClr val="00B0F0"/>
                </a:solidFill>
              </a:rPr>
              <a:t>emdegs</a:t>
            </a:r>
            <a:r>
              <a:rPr lang="hu-HU" dirty="0" smtClean="0">
                <a:solidFill>
                  <a:srgbClr val="00B0F0"/>
                </a:solidFill>
              </a:rPr>
              <a:t> 41.24</a:t>
            </a:r>
          </a:p>
          <a:p>
            <a:r>
              <a:rPr lang="hu-HU" dirty="0" smtClean="0">
                <a:solidFill>
                  <a:srgbClr val="00B0F0"/>
                </a:solidFill>
              </a:rPr>
              <a:t>3x3 vakon:</a:t>
            </a:r>
            <a:r>
              <a:rPr lang="hu-HU" dirty="0" err="1" smtClean="0">
                <a:solidFill>
                  <a:srgbClr val="00B0F0"/>
                </a:solidFill>
              </a:rPr>
              <a:t>Gianfranco</a:t>
            </a:r>
            <a:r>
              <a:rPr lang="hu-HU" dirty="0" smtClean="0">
                <a:solidFill>
                  <a:srgbClr val="00B0F0"/>
                </a:solidFill>
              </a:rPr>
              <a:t> </a:t>
            </a:r>
            <a:r>
              <a:rPr lang="hu-HU" dirty="0" err="1" smtClean="0">
                <a:solidFill>
                  <a:srgbClr val="00B0F0"/>
                </a:solidFill>
              </a:rPr>
              <a:t>Hunqui</a:t>
            </a:r>
            <a:r>
              <a:rPr lang="hu-HU" dirty="0" smtClean="0">
                <a:solidFill>
                  <a:srgbClr val="00B0F0"/>
                </a:solidFill>
              </a:rPr>
              <a:t> 18.31</a:t>
            </a:r>
          </a:p>
          <a:p>
            <a:r>
              <a:rPr lang="hu-HU" dirty="0" smtClean="0">
                <a:solidFill>
                  <a:srgbClr val="00B0F0"/>
                </a:solidFill>
              </a:rPr>
              <a:t>3x3egy kéz:</a:t>
            </a:r>
            <a:r>
              <a:rPr lang="hu-HU" dirty="0" err="1" smtClean="0">
                <a:solidFill>
                  <a:srgbClr val="00B0F0"/>
                </a:solidFill>
              </a:rPr>
              <a:t>Feliks</a:t>
            </a:r>
            <a:r>
              <a:rPr lang="hu-HU" dirty="0" smtClean="0">
                <a:solidFill>
                  <a:srgbClr val="00B0F0"/>
                </a:solidFill>
              </a:rPr>
              <a:t> </a:t>
            </a:r>
            <a:r>
              <a:rPr lang="hu-HU" dirty="0" err="1" smtClean="0">
                <a:solidFill>
                  <a:srgbClr val="00B0F0"/>
                </a:solidFill>
              </a:rPr>
              <a:t>Zemdegs</a:t>
            </a:r>
            <a:r>
              <a:rPr lang="hu-HU" dirty="0" smtClean="0">
                <a:solidFill>
                  <a:srgbClr val="00B0F0"/>
                </a:solidFill>
              </a:rPr>
              <a:t> 6.88</a:t>
            </a:r>
          </a:p>
          <a:p>
            <a:r>
              <a:rPr lang="hu-HU" dirty="0" err="1" smtClean="0">
                <a:solidFill>
                  <a:srgbClr val="00B0F0"/>
                </a:solidFill>
              </a:rPr>
              <a:t>Pyraminx</a:t>
            </a:r>
            <a:r>
              <a:rPr lang="hu-HU" dirty="0" smtClean="0">
                <a:solidFill>
                  <a:srgbClr val="00B0F0"/>
                </a:solidFill>
              </a:rPr>
              <a:t>:Benjamin Kyle1.28</a:t>
            </a:r>
          </a:p>
          <a:p>
            <a:r>
              <a:rPr lang="hu-HU" dirty="0" err="1" smtClean="0">
                <a:solidFill>
                  <a:srgbClr val="00B0F0"/>
                </a:solidFill>
              </a:rPr>
              <a:t>Megaminx</a:t>
            </a:r>
            <a:r>
              <a:rPr lang="hu-HU" dirty="0" smtClean="0">
                <a:solidFill>
                  <a:srgbClr val="00B0F0"/>
                </a:solidFill>
              </a:rPr>
              <a:t>:Juan P. </a:t>
            </a:r>
            <a:r>
              <a:rPr lang="hu-HU" dirty="0" err="1" smtClean="0">
                <a:solidFill>
                  <a:srgbClr val="00B0F0"/>
                </a:solidFill>
              </a:rPr>
              <a:t>Huanqui</a:t>
            </a:r>
            <a:r>
              <a:rPr lang="hu-HU" dirty="0" smtClean="0">
                <a:solidFill>
                  <a:srgbClr val="00B0F0"/>
                </a:solidFill>
              </a:rPr>
              <a:t> 29.93</a:t>
            </a:r>
            <a:endParaRPr lang="hu-HU" dirty="0">
              <a:solidFill>
                <a:srgbClr val="00B0F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52736"/>
            <a:ext cx="2952328" cy="164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8800" dirty="0" smtClean="0">
                <a:solidFill>
                  <a:srgbClr val="00B0F0"/>
                </a:solidFill>
              </a:rPr>
              <a:t>Köszönöm a figyelmet!!!</a:t>
            </a:r>
            <a:endParaRPr lang="hu-HU" sz="8800" dirty="0">
              <a:solidFill>
                <a:srgbClr val="00B0F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44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130</Words>
  <Application>Microsoft Office PowerPoint</Application>
  <PresentationFormat>Diavetítés a képernyőre (4:3 oldalarány)</PresentationFormat>
  <Paragraphs>31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Rubik Ernő</vt:lpstr>
      <vt:lpstr>NA MOST JÖN AZ INFÓÁRADAT</vt:lpstr>
      <vt:lpstr>A JÁTÉKAIRÓL</vt:lpstr>
      <vt:lpstr>Eredményei</vt:lpstr>
      <vt:lpstr>AZ ILLUMINATI ÉS A MEGAMINX</vt:lpstr>
      <vt:lpstr>A kocka jelölések</vt:lpstr>
      <vt:lpstr>Rekordok</vt:lpstr>
      <vt:lpstr>Köszönöm a figyelmet!!!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Rubik Ernő</dc:title>
  <dc:creator>Dell</dc:creator>
  <cp:lastModifiedBy>Csörgő.Család</cp:lastModifiedBy>
  <cp:revision>13</cp:revision>
  <dcterms:created xsi:type="dcterms:W3CDTF">2017-07-02T09:09:56Z</dcterms:created>
  <dcterms:modified xsi:type="dcterms:W3CDTF">2017-07-03T07:13:09Z</dcterms:modified>
</cp:coreProperties>
</file>