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FE19AE-7E35-4B66-ABD3-3539187B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6CACDBB-0D04-4D7D-9106-FBB5543B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B07B44-D412-44D7-BB7E-42E8CC27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3360EB-B57B-4D62-BD3D-82590A6B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456DD0-61A3-4A57-928F-7BCC36B3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88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06E84C-B13E-435A-862F-B5907CA4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CA2621-E4AE-4272-861F-CF4CDB743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12F4A5-E117-41C0-A83E-1E9618D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8E7182-4B65-471F-8200-2B63B8F4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346D96-64AD-4D1B-8FE9-342FB62A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7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F617E8B-4D1D-4407-9B15-4A3F5D573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DD03D64-341F-4DA9-BA6B-F9B1EB71F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F87FA2-6B75-496B-A0C3-08436560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D46D74-5F42-4DA1-B4F5-E164C3F1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13E5EB-A4F4-4DFA-A839-C87094C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31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ADEDEB-958E-4CAC-A7C9-16B4A84C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FB9F8E-D079-420A-8E21-A986E1B9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B5FA50-2BB0-471C-8B1E-64B01606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60D7DD-FF6A-46C1-AD55-359731EC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62783A-BB18-44BE-9B4E-5997A619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30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DA1B03-11D2-4F23-8824-8F9C3EE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B7FB8D-B2EB-440E-8184-EB965B50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6DAD3A-1B0D-433D-8C06-6C695A05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2A8A7E-4DA7-4282-958F-3E3BAC55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42D731-E4D9-4888-922B-5C69B39B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2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5317A7-2315-4175-A33A-F77F84DE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4194E7-5E2B-4C91-8698-29642926C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3967B5-AF79-476D-9029-0352DC7F7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1FBA57-AA19-4D05-B5ED-353FDE1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E1D965-94F7-44AF-8E72-B7A16D0E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368C9D-EA75-4DB2-B130-47DF5318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9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7AE7E0-697A-457D-AEBD-10E880AC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407AC3D-A7DD-4F2E-9B43-A6B4FF9B8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81A1CC8-7F25-444C-99CC-89132F3D2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66C69D6-7C0E-4EC0-8E62-FE74CFE2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FC0B1BA-E615-4378-B6B5-624ED6589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C5159BC-A05E-44FC-BD9F-26F298EB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975DFAF-BF12-4B6C-BD62-B9453A3E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E584AAF-5305-4E10-9C1B-AAD05E18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18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D9BDDA-984A-4AB5-8F12-3521615F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4074D0-7B59-459B-BDDD-9D90F0E0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6BE910B-B3DC-451C-8B32-97DFACB5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D45B7D-5728-47C0-8046-20885619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63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A61A4C2-A378-4B46-A629-CB7B6FA6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A7EA766-51D8-412A-BEE8-D7B4A0E8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1D224D4-B883-4CBF-8B15-EA5D8A6B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35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ADAE50-E856-4295-82CE-A564DD96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18308B-999C-463D-A2E8-4DD763E7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F4DD4AF-F333-47AC-8EE6-A3968657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B80122-27EA-457E-918B-06BA58C8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22C1E9-8445-4227-B28C-7ECA3741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8E1AF3-F0CB-4DF2-9E36-7551048C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35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203F08-09D6-48A9-A1BB-22CA9008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55AAA63-3EA8-457E-86FC-9004ED078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31BEC1-638F-4C02-92B1-308D24BA3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1EE44C-A872-4296-A122-6D6CC33B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D4BEC88-CCA3-4FBB-963A-B477C7C4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351AD4-FD49-42B0-B432-4222B818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6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F016F09-8F14-46B4-BEB5-9EE38419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5C2DF7-706F-4B4A-9A0C-A783D6FB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36F6F8-A77C-4A5F-B59E-C4E189AF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53AE-8CCA-479C-94C1-8106FC92AC25}" type="datetimeFigureOut">
              <a:rPr lang="hu-HU" smtClean="0"/>
              <a:t>2017. 07. 06.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FB642F-8266-44E9-9AAD-D25C9CE6B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2BCA6D-AE5A-4079-BDA0-B1C1FA432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8F10-C0CE-41D2-8696-8AF609F014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0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 látható&#10;&#10;A leírás teljesen megbízható">
            <a:extLst>
              <a:ext uri="{FF2B5EF4-FFF2-40B4-BE49-F238E27FC236}">
                <a16:creationId xmlns:a16="http://schemas.microsoft.com/office/drawing/2014/main" id="{295DF898-1CBA-4EC0-AA96-8BDB686E2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867030"/>
            <a:ext cx="10901471" cy="305241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75802AB-D699-47A7-8D74-FAFF7E369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hu-HU" b="1">
                <a:solidFill>
                  <a:schemeClr val="bg1"/>
                </a:solidFill>
              </a:rPr>
              <a:t>Első évem a BME-n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7B1F7BF-ADFF-45B8-9209-A9AFD4460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665510"/>
            <a:ext cx="9426806" cy="719122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r>
              <a:rPr lang="hu-HU" sz="2200" dirty="0">
                <a:solidFill>
                  <a:schemeClr val="bg2"/>
                </a:solidFill>
              </a:rPr>
              <a:t>Ádám Bálint Árpád </a:t>
            </a:r>
          </a:p>
          <a:p>
            <a:pPr algn="r">
              <a:lnSpc>
                <a:spcPct val="70000"/>
              </a:lnSpc>
            </a:pPr>
            <a:r>
              <a:rPr lang="hu-HU" sz="2200" i="1" dirty="0">
                <a:solidFill>
                  <a:schemeClr val="bg2"/>
                </a:solidFill>
              </a:rPr>
              <a:t>vegyészmérnök </a:t>
            </a:r>
            <a:r>
              <a:rPr lang="hu-HU" sz="2200" i="1" dirty="0" err="1">
                <a:solidFill>
                  <a:schemeClr val="bg2"/>
                </a:solidFill>
              </a:rPr>
              <a:t>Bsc</a:t>
            </a:r>
            <a:r>
              <a:rPr lang="hu-HU" sz="2200" i="1" dirty="0">
                <a:solidFill>
                  <a:schemeClr val="bg2"/>
                </a:solidFill>
              </a:rPr>
              <a:t> hallgató</a:t>
            </a:r>
          </a:p>
        </p:txBody>
      </p:sp>
    </p:spTree>
    <p:extLst>
      <p:ext uri="{BB962C8B-B14F-4D97-AF65-F5344CB8AC3E}">
        <p14:creationId xmlns:p14="http://schemas.microsoft.com/office/powerpoint/2010/main" val="223245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  <a:effectLst/>
        </p:spPr>
      </p:sp>
      <p:sp useBgFill="1">
        <p:nvSpPr>
          <p:cNvPr id="27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gbolt, épület, víz látható&#10;&#10;A leírás teljesen megbízható">
            <a:extLst>
              <a:ext uri="{FF2B5EF4-FFF2-40B4-BE49-F238E27FC236}">
                <a16:creationId xmlns:a16="http://schemas.microsoft.com/office/drawing/2014/main" id="{0EC951E4-E5D4-4965-9190-E7BBF683C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r="5289" b="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1" name="Kép 10" descr="A képen épület, kültéri, út, égbolt látható&#10;&#10;A leírás teljesen megbízható">
            <a:extLst>
              <a:ext uri="{FF2B5EF4-FFF2-40B4-BE49-F238E27FC236}">
                <a16:creationId xmlns:a16="http://schemas.microsoft.com/office/drawing/2014/main" id="{834B078E-5E36-43FC-8271-280699DEC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-1" b="-1"/>
          <a:stretch/>
        </p:blipFill>
        <p:spPr>
          <a:xfrm>
            <a:off x="4816691" y="723900"/>
            <a:ext cx="6735900" cy="5571066"/>
          </a:xfrm>
          <a:prstGeom prst="rect">
            <a:avLst/>
          </a:prstGeom>
        </p:spPr>
      </p:pic>
      <p:pic>
        <p:nvPicPr>
          <p:cNvPr id="7" name="Kép 6" descr="A képen víz, kültéri, épület, égbolt látható&#10;&#10;A leírás teljesen megbízható">
            <a:extLst>
              <a:ext uri="{FF2B5EF4-FFF2-40B4-BE49-F238E27FC236}">
                <a16:creationId xmlns:a16="http://schemas.microsoft.com/office/drawing/2014/main" id="{9CDC98A7-8FA5-4101-B85D-7BF3F395F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r="31349" b="-2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13" name="Kép 12" descr="A képen épület, kültéri, kő látható&#10;&#10;A leírás teljesen megbízható">
            <a:extLst>
              <a:ext uri="{FF2B5EF4-FFF2-40B4-BE49-F238E27FC236}">
                <a16:creationId xmlns:a16="http://schemas.microsoft.com/office/drawing/2014/main" id="{D93EACBC-90D7-4A68-A1F3-05AB98A98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37" y="822923"/>
            <a:ext cx="7487851" cy="5129178"/>
          </a:xfrm>
          <a:prstGeom prst="rect">
            <a:avLst/>
          </a:prstGeom>
        </p:spPr>
      </p:pic>
      <p:pic>
        <p:nvPicPr>
          <p:cNvPr id="15" name="Kép 14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DF38AA20-4BDA-4742-859F-7B8F5DA74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0"/>
            <a:ext cx="4383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00080F-0607-4B05-B2D8-A675841C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>
            <a:normAutofit/>
          </a:bodyPr>
          <a:lstStyle/>
          <a:p>
            <a:r>
              <a:rPr lang="hu-HU" dirty="0"/>
              <a:t>23 000 hallgató</a:t>
            </a:r>
          </a:p>
          <a:p>
            <a:r>
              <a:rPr lang="hu-HU" dirty="0"/>
              <a:t>1000 tanár</a:t>
            </a:r>
          </a:p>
          <a:p>
            <a:r>
              <a:rPr lang="hu-HU" dirty="0"/>
              <a:t>Karok: ÉMK, ÉPK, GPK, GTK, KJK, TTK, VIK, VBK</a:t>
            </a:r>
          </a:p>
          <a:p>
            <a:r>
              <a:rPr lang="hu-HU" dirty="0"/>
              <a:t>A vegyész- és </a:t>
            </a:r>
            <a:r>
              <a:rPr lang="hu-HU" dirty="0" err="1"/>
              <a:t>biomérnöki</a:t>
            </a:r>
            <a:r>
              <a:rPr lang="hu-HU" dirty="0"/>
              <a:t> karon: kb. 50% lány</a:t>
            </a:r>
          </a:p>
          <a:p>
            <a:r>
              <a:rPr lang="hu-HU" dirty="0"/>
              <a:t>A VIK esetében kb. 5% lány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4000" dirty="0"/>
              <a:t>„-Hány lány lakik a Schönherzben?</a:t>
            </a:r>
          </a:p>
          <a:p>
            <a:pPr marL="0" indent="0">
              <a:buNone/>
            </a:pPr>
            <a:r>
              <a:rPr lang="hu-HU" sz="4000" dirty="0"/>
              <a:t>  -1024… kettő a </a:t>
            </a:r>
            <a:r>
              <a:rPr lang="hu-HU" sz="4000" dirty="0" err="1"/>
              <a:t>tizediken</a:t>
            </a:r>
            <a:r>
              <a:rPr lang="hu-HU" sz="4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187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C489C10-A8F1-4BED-9F0D-D1AFA5B1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Kulcsszavak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7D5D63-B24B-45D6-BB39-F5EFEB5A2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0275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Gólyatábor</a:t>
            </a:r>
            <a:endParaRPr lang="hu-HU" dirty="0"/>
          </a:p>
          <a:p>
            <a:r>
              <a:rPr lang="hu-HU" dirty="0"/>
              <a:t>Szorgalmi időszak</a:t>
            </a:r>
          </a:p>
          <a:p>
            <a:r>
              <a:rPr lang="hu-HU" dirty="0"/>
              <a:t>Tárgyfelvétel (NEPTUN)</a:t>
            </a:r>
          </a:p>
          <a:p>
            <a:r>
              <a:rPr lang="hu-HU" dirty="0"/>
              <a:t>Évnyitó</a:t>
            </a:r>
          </a:p>
          <a:p>
            <a:r>
              <a:rPr lang="hu-HU" dirty="0"/>
              <a:t>Órák(+</a:t>
            </a:r>
            <a:r>
              <a:rPr lang="hu-HU" dirty="0" err="1"/>
              <a:t>köt.vál</a:t>
            </a:r>
            <a:r>
              <a:rPr lang="hu-HU" dirty="0"/>
              <a:t>, </a:t>
            </a:r>
            <a:r>
              <a:rPr lang="hu-HU" dirty="0" err="1"/>
              <a:t>szab.vál</a:t>
            </a:r>
            <a:r>
              <a:rPr lang="hu-HU" dirty="0"/>
              <a:t>, tesi, nyelv)</a:t>
            </a:r>
          </a:p>
          <a:p>
            <a:r>
              <a:rPr lang="hu-HU" dirty="0"/>
              <a:t>ZH-k</a:t>
            </a:r>
          </a:p>
          <a:p>
            <a:r>
              <a:rPr lang="hu-HU" dirty="0"/>
              <a:t>Vizsgaidőszak, vizsgák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0C829B53-6C5F-436C-90B2-DE52410DB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0275"/>
            <a:ext cx="5183188" cy="3684588"/>
          </a:xfrm>
        </p:spPr>
        <p:txBody>
          <a:bodyPr/>
          <a:lstStyle/>
          <a:p>
            <a:r>
              <a:rPr lang="hu-HU" dirty="0"/>
              <a:t>Tanárok(markmyprofessor.com)</a:t>
            </a:r>
          </a:p>
          <a:p>
            <a:r>
              <a:rPr lang="hu-HU" dirty="0"/>
              <a:t>Diákok, diákélet</a:t>
            </a:r>
          </a:p>
          <a:p>
            <a:r>
              <a:rPr lang="hu-HU" dirty="0"/>
              <a:t>Diákkörök</a:t>
            </a:r>
          </a:p>
          <a:p>
            <a:r>
              <a:rPr lang="hu-HU" dirty="0" err="1"/>
              <a:t>Koli</a:t>
            </a:r>
            <a:endParaRPr lang="hu-HU" dirty="0"/>
          </a:p>
          <a:p>
            <a:r>
              <a:rPr lang="hu-HU" dirty="0"/>
              <a:t>Edwin A. </a:t>
            </a:r>
            <a:r>
              <a:rPr lang="hu-HU" dirty="0" err="1"/>
              <a:t>Abbott</a:t>
            </a:r>
            <a:r>
              <a:rPr lang="hu-HU" dirty="0"/>
              <a:t>: Síkföld (1884)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1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13675C86-2C1D-43CB-9C55-6FFA53BF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214" y="161926"/>
            <a:ext cx="10105571" cy="781504"/>
          </a:xfrm>
        </p:spPr>
        <p:txBody>
          <a:bodyPr/>
          <a:lstStyle/>
          <a:p>
            <a:pPr algn="ctr"/>
            <a:r>
              <a:rPr lang="hu-HU" dirty="0"/>
              <a:t>Bölcseletek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0FAC25BC-2980-4F42-97DB-8770AFC9D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3430"/>
            <a:ext cx="10599057" cy="523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BME=Beszarsz Mire Elvégzed</a:t>
            </a:r>
          </a:p>
          <a:p>
            <a:pPr marL="0" indent="0">
              <a:buNone/>
            </a:pPr>
            <a:r>
              <a:rPr lang="hu-HU" dirty="0"/>
              <a:t>„Anya és gázfázis csak egy van!”(Veszprémi Tamás)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„Annak az előadásnak, amin mindent értettél, nem volt értelme!”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„Az évek során arra jöttem rá, hogy kiválóan tud az ember olyan dolgokat számolni, amiről fogalma sincs.”(Balla Péter)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„Egyedül nem lehet elvégezni az egyetemet!”(BME)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57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177</Words>
  <Application>Microsoft Office PowerPoint</Application>
  <PresentationFormat>Szélesvásznú</PresentationFormat>
  <Paragraphs>38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Első évem a BME-n</vt:lpstr>
      <vt:lpstr>PowerPoint-bemutató</vt:lpstr>
      <vt:lpstr>PowerPoint-bemutató</vt:lpstr>
      <vt:lpstr>Kulcsszavak</vt:lpstr>
      <vt:lpstr>Bölcseletek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Első évem a BME-n</dc:title>
  <dc:creator>Ádám Bálint</dc:creator>
  <cp:lastModifiedBy>Ádám Bálint</cp:lastModifiedBy>
  <cp:revision>16</cp:revision>
  <dcterms:created xsi:type="dcterms:W3CDTF">2017-07-04T20:54:28Z</dcterms:created>
  <dcterms:modified xsi:type="dcterms:W3CDTF">2017-07-06T05:12:13Z</dcterms:modified>
</cp:coreProperties>
</file>