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ábor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7-15T09:21:41.801" idx="1">
    <p:pos x="4830" y="2623"/>
    <p:text>has colour dipole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826C4-E9DE-4EF2-9E6F-3557F751D29A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3DC38-2466-4413-9CB6-E0864BEA44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5778-DFB8-4781-BB8B-2D207455FA45}" type="datetime1">
              <a:rPr lang="en-US" smtClean="0"/>
              <a:t>7/13/2015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Papp, Lake Balaton, 13-17 July, 2015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A1F4-2D77-4CFF-B8DB-4B6349982C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EE97-7E29-45C8-AFF2-363FF162A2C2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Papp, Lake Balaton, 13-17 July,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A1F4-2D77-4CFF-B8DB-4B6349982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2280-BC4A-474C-8039-1A5BE3CA53D2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Papp, Lake Balaton, 13-17 July,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A1F4-2D77-4CFF-B8DB-4B6349982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43D2-3820-4D21-825D-2245CECFC3A4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Papp, Lake Balaton, 13-17 July,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A1F4-2D77-4CFF-B8DB-4B6349982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16D6-CF2C-429C-A0D4-A5BC504E249B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Papp, Lake Balaton, 13-17 July,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A1F4-2D77-4CFF-B8DB-4B6349982C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3314-2728-4CB3-ADEF-37BC01739D47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Papp, Lake Balaton, 13-17 July,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A1F4-2D77-4CFF-B8DB-4B6349982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A9AB-9C15-4107-8AA4-36869A427BE1}" type="datetime1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Papp, Lake Balaton, 13-17 July,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A1F4-2D77-4CFF-B8DB-4B6349982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AF76-3892-4495-AAB3-AD9B42E84466}" type="datetime1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Papp, Lake Balaton, 13-17 July,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A1F4-2D77-4CFF-B8DB-4B6349982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C431-59A4-42EA-BFAA-07254D31D818}" type="datetime1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Papp, Lake Balaton, 13-17 July,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A1F4-2D77-4CFF-B8DB-4B6349982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F4D-FDB8-49D6-9DFF-F6EB663FBB23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Papp, Lake Balaton, 13-17 July,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A1F4-2D77-4CFF-B8DB-4B6349982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891C-2E75-41D1-AB78-09C4EF531DD4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Papp, Lake Balaton, 13-17 July,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F1A1F4-2D77-4CFF-B8DB-4B6349982CF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8CA537-E74E-475D-BC5B-CECC54EDD71E}" type="datetime1">
              <a:rPr lang="en-US" smtClean="0"/>
              <a:t>7/13/2015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G. Papp, Lake Balaton, 13-17 July, 2015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F1A1F4-2D77-4CFF-B8DB-4B6349982CF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HIJING++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G.G. </a:t>
            </a:r>
            <a:r>
              <a:rPr lang="en-US" dirty="0" err="1" smtClean="0"/>
              <a:t>Barnaföldi</a:t>
            </a:r>
            <a:r>
              <a:rPr lang="en-US" dirty="0" smtClean="0"/>
              <a:t>, </a:t>
            </a:r>
            <a:r>
              <a:rPr lang="en-US" dirty="0" err="1" smtClean="0"/>
              <a:t>Sz</a:t>
            </a:r>
            <a:r>
              <a:rPr lang="en-US" dirty="0" smtClean="0"/>
              <a:t>. </a:t>
            </a:r>
            <a:r>
              <a:rPr lang="en-US" dirty="0" err="1" smtClean="0"/>
              <a:t>Harangozó</a:t>
            </a:r>
            <a:r>
              <a:rPr lang="en-US" dirty="0" smtClean="0"/>
              <a:t>, P. </a:t>
            </a:r>
            <a:r>
              <a:rPr lang="en-US" dirty="0" err="1" smtClean="0"/>
              <a:t>Lévai</a:t>
            </a:r>
            <a:r>
              <a:rPr lang="en-US" dirty="0" smtClean="0"/>
              <a:t>, G. Ma, G. Papp, X.-N. Wang, B.-W. Zhang</a:t>
            </a:r>
            <a:endParaRPr lang="en-US" dirty="0"/>
          </a:p>
        </p:txBody>
      </p:sp>
      <p:pic>
        <p:nvPicPr>
          <p:cNvPr id="4" name="Picture 3" descr="Hijing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4876800"/>
            <a:ext cx="3277714" cy="109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application is running simulations for experiments: ALIROOT has  a C++ structure;</a:t>
            </a:r>
          </a:p>
          <a:p>
            <a:r>
              <a:rPr lang="en-US" dirty="0" smtClean="0"/>
              <a:t>The underlying event generator is PYTHIA, from version 7 is rewritten to C++;</a:t>
            </a:r>
          </a:p>
          <a:p>
            <a:r>
              <a:rPr lang="en-US" dirty="0" smtClean="0"/>
              <a:t>New PDF sets are appearing, support is mainly in C++ (LHAPDF);</a:t>
            </a:r>
          </a:p>
          <a:p>
            <a:r>
              <a:rPr lang="en-US" dirty="0" smtClean="0"/>
              <a:t>New physics nowadays is mainly coded in C++;</a:t>
            </a:r>
          </a:p>
          <a:p>
            <a:r>
              <a:rPr lang="en-US" dirty="0" smtClean="0"/>
              <a:t>Modularity is supported a lot in C++ (changing main part of the code).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3352800" cy="365125"/>
          </a:xfrm>
        </p:spPr>
        <p:txBody>
          <a:bodyPr/>
          <a:lstStyle/>
          <a:p>
            <a:r>
              <a:rPr lang="en-US" dirty="0" smtClean="0"/>
              <a:t>G. Papp, Lake Balaton, 13-17 July,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older generation has a practice in FORTRAN</a:t>
            </a:r>
          </a:p>
          <a:p>
            <a:r>
              <a:rPr lang="en-US" dirty="0" smtClean="0"/>
              <a:t>We can even get the youngsters to code in FORTRAN …</a:t>
            </a:r>
          </a:p>
          <a:p>
            <a:r>
              <a:rPr lang="en-US" dirty="0" smtClean="0"/>
              <a:t>BUT: we cannot admit the were are not smart enough to understand C++</a:t>
            </a:r>
          </a:p>
          <a:p>
            <a:r>
              <a:rPr lang="en-US" dirty="0" smtClean="0"/>
              <a:t>Can we combine C++ and FORTRAN: how much the C++ structure determines the coding?</a:t>
            </a:r>
          </a:p>
          <a:p>
            <a:pPr lvl="1"/>
            <a:r>
              <a:rPr lang="en-US" dirty="0" smtClean="0"/>
              <a:t>The Dark Side is easier and welcomes FORTRAN</a:t>
            </a:r>
          </a:p>
          <a:p>
            <a:pPr lvl="1"/>
            <a:r>
              <a:rPr lang="en-US" dirty="0" smtClean="0"/>
              <a:t>The proper way is not FORTRAN friendly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Papp, Lake Balaton, 13-17 July,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Combine FORTRAN HIJING with C++ PYTHIA 8 to test the coupling and the ”baseline”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Due to the PYTHIA structure step 1. failed -&gt; convert minimal HIJING code to C++ to proceed: 4 routines should be converted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However, the whole particle information storage structure, PYTHIA control structure should be converted too.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PYTHIA 8 is more “rigid”, it is not possible to switch off some steps -&gt; feedback to PYTHIA project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Papp, Lake Balaton, 13-17 July,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(Effort) 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PYTHIA 8 is written in genuine C++ with classes (</a:t>
            </a:r>
            <a:r>
              <a:rPr lang="en-US" dirty="0" err="1" smtClean="0"/>
              <a:t>structure+functions</a:t>
            </a:r>
            <a:r>
              <a:rPr lang="en-US" dirty="0" smtClean="0"/>
              <a:t>) in it.</a:t>
            </a:r>
          </a:p>
          <a:p>
            <a:r>
              <a:rPr lang="en-US" dirty="0" smtClean="0"/>
              <a:t>The main code should be written in C++ !</a:t>
            </a:r>
          </a:p>
          <a:p>
            <a:r>
              <a:rPr lang="en-US" dirty="0" smtClean="0"/>
              <a:t>The function called from a C++ program may be written in FORTRAN</a:t>
            </a:r>
          </a:p>
          <a:p>
            <a:r>
              <a:rPr lang="en-US" dirty="0" smtClean="0"/>
              <a:t>However, the passing of variables needs reformatting which slows down the program.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Papp, Lake Balaton, 13-17 July,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Going through the whole code nice possibility for</a:t>
            </a:r>
          </a:p>
          <a:p>
            <a:pPr lvl="1"/>
            <a:r>
              <a:rPr lang="en-US" dirty="0" smtClean="0"/>
              <a:t>Removing bugs</a:t>
            </a:r>
          </a:p>
          <a:p>
            <a:pPr lvl="1"/>
            <a:r>
              <a:rPr lang="en-US" dirty="0" smtClean="0"/>
              <a:t>Get rid of dead code (software archeology)</a:t>
            </a:r>
          </a:p>
          <a:p>
            <a:r>
              <a:rPr lang="en-US" dirty="0" smtClean="0"/>
              <a:t>Introduce new physics</a:t>
            </a:r>
          </a:p>
          <a:p>
            <a:pPr lvl="1"/>
            <a:r>
              <a:rPr lang="en-US" dirty="0" smtClean="0"/>
              <a:t>DGLAP evolved shadowing</a:t>
            </a:r>
          </a:p>
          <a:p>
            <a:pPr lvl="1"/>
            <a:r>
              <a:rPr lang="en-US" dirty="0" smtClean="0"/>
              <a:t>New PDFs / </a:t>
            </a:r>
            <a:r>
              <a:rPr lang="en-US" dirty="0" err="1" smtClean="0"/>
              <a:t>parton</a:t>
            </a:r>
            <a:r>
              <a:rPr lang="en-US" dirty="0" smtClean="0"/>
              <a:t> etc. showers (Lund, </a:t>
            </a:r>
            <a:r>
              <a:rPr lang="en-US" dirty="0" err="1" smtClean="0"/>
              <a:t>Ariadne</a:t>
            </a:r>
            <a:r>
              <a:rPr lang="en-US" dirty="0" smtClean="0"/>
              <a:t> 4)</a:t>
            </a:r>
          </a:p>
          <a:p>
            <a:pPr lvl="1"/>
            <a:r>
              <a:rPr lang="en-US" dirty="0" smtClean="0"/>
              <a:t>Different jet quenching</a:t>
            </a:r>
          </a:p>
          <a:p>
            <a:pPr lvl="1"/>
            <a:r>
              <a:rPr lang="en-US" dirty="0" smtClean="0"/>
              <a:t>Etc</a:t>
            </a:r>
          </a:p>
          <a:p>
            <a:r>
              <a:rPr lang="en-US" dirty="0" smtClean="0"/>
              <a:t>With C++ it is easy to change to GPU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Papp, Lake Balaton, 13-17 July,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2967</TotalTime>
  <Words>420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HIJING++</vt:lpstr>
      <vt:lpstr>Motivation</vt:lpstr>
      <vt:lpstr>Dilemma</vt:lpstr>
      <vt:lpstr>Development steps</vt:lpstr>
      <vt:lpstr>(Effort) minimization</vt:lpstr>
      <vt:lpstr>Add 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HIJING++</dc:title>
  <dc:creator>Gábor</dc:creator>
  <cp:lastModifiedBy>Gábor</cp:lastModifiedBy>
  <cp:revision>15</cp:revision>
  <dcterms:created xsi:type="dcterms:W3CDTF">2015-07-13T07:30:40Z</dcterms:created>
  <dcterms:modified xsi:type="dcterms:W3CDTF">2015-07-15T08:58:18Z</dcterms:modified>
</cp:coreProperties>
</file>