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Default Extension="tiff" ContentType="image/tiff"/>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74" r:id="rId2"/>
    <p:sldMasterId id="2147483687" r:id="rId3"/>
    <p:sldMasterId id="2147483665" r:id="rId4"/>
    <p:sldMasterId id="2147483671" r:id="rId5"/>
    <p:sldMasterId id="2147483700" r:id="rId6"/>
    <p:sldMasterId id="2147483667" r:id="rId7"/>
    <p:sldMasterId id="2147483669" r:id="rId8"/>
    <p:sldMasterId id="2147483702" r:id="rId9"/>
  </p:sldMasterIdLst>
  <p:notesMasterIdLst>
    <p:notesMasterId r:id="rId29"/>
  </p:notesMasterIdLst>
  <p:handoutMasterIdLst>
    <p:handoutMasterId r:id="rId30"/>
  </p:handoutMasterIdLst>
  <p:sldIdLst>
    <p:sldId id="300" r:id="rId10"/>
    <p:sldId id="382" r:id="rId11"/>
    <p:sldId id="381" r:id="rId12"/>
    <p:sldId id="310" r:id="rId13"/>
    <p:sldId id="394" r:id="rId14"/>
    <p:sldId id="362" r:id="rId15"/>
    <p:sldId id="395" r:id="rId16"/>
    <p:sldId id="364" r:id="rId17"/>
    <p:sldId id="380" r:id="rId18"/>
    <p:sldId id="312" r:id="rId19"/>
    <p:sldId id="313" r:id="rId20"/>
    <p:sldId id="326" r:id="rId21"/>
    <p:sldId id="350" r:id="rId22"/>
    <p:sldId id="387" r:id="rId23"/>
    <p:sldId id="389" r:id="rId24"/>
    <p:sldId id="392" r:id="rId25"/>
    <p:sldId id="396" r:id="rId26"/>
    <p:sldId id="323" r:id="rId27"/>
    <p:sldId id="393" r:id="rId28"/>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9D9D9"/>
    <a:srgbClr val="EAEAEA"/>
    <a:srgbClr val="EBEBEB"/>
    <a:srgbClr val="F5F5F5"/>
    <a:srgbClr val="BFBFBF"/>
    <a:srgbClr val="E0E0E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50" autoAdjust="0"/>
  </p:normalViewPr>
  <p:slideViewPr>
    <p:cSldViewPr snapToObjects="1">
      <p:cViewPr>
        <p:scale>
          <a:sx n="75" d="100"/>
          <a:sy n="75" d="100"/>
        </p:scale>
        <p:origin x="-312" y="72"/>
      </p:cViewPr>
      <p:guideLst>
        <p:guide orient="horz" pos="2160"/>
        <p:guide pos="2880"/>
      </p:guideLst>
    </p:cSldViewPr>
  </p:slideViewPr>
  <p:notesTextViewPr>
    <p:cViewPr>
      <p:scale>
        <a:sx n="1" d="1"/>
        <a:sy n="1" d="1"/>
      </p:scale>
      <p:origin x="0" y="0"/>
    </p:cViewPr>
  </p:notesTextViewPr>
  <p:sorterViewPr>
    <p:cViewPr varScale="1">
      <p:scale>
        <a:sx n="1" d="1"/>
        <a:sy n="1" d="1"/>
      </p:scale>
      <p:origin x="0" y="-178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9545163-0E12-46E8-BDEC-A29FA666CDFD}" type="datetime1">
              <a:rPr lang="en-US"/>
              <a:pPr>
                <a:defRPr/>
              </a:pPr>
              <a:t>3/17/2015</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D79D492-D877-4B49-B6D0-CA08E6CB9465}" type="slidenum">
              <a:rPr lang="en-US" altLang="hu-HU"/>
              <a:pPr/>
              <a:t>‹#›</a:t>
            </a:fld>
            <a:endParaRPr lang="en-US" altLang="hu-HU"/>
          </a:p>
        </p:txBody>
      </p:sp>
    </p:spTree>
    <p:extLst>
      <p:ext uri="{BB962C8B-B14F-4D97-AF65-F5344CB8AC3E}">
        <p14:creationId xmlns:p14="http://schemas.microsoft.com/office/powerpoint/2010/main" xmlns="" val="37618854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3524446-922C-4DC1-BE1D-491B2F893CD9}" type="datetime1">
              <a:rPr lang="en-US"/>
              <a:pPr>
                <a:defRPr/>
              </a:pPr>
              <a:t>3/17/2015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hu-HU" noProof="0" smtClean="0"/>
              <a:t>Click to edit Master text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3A98CD3-7CD8-4241-8563-E7E6818A99F4}" type="slidenum">
              <a:rPr lang="en-US" altLang="hu-HU"/>
              <a:pPr/>
              <a:t>‹#›</a:t>
            </a:fld>
            <a:endParaRPr lang="en-US" altLang="hu-HU"/>
          </a:p>
        </p:txBody>
      </p:sp>
    </p:spTree>
    <p:extLst>
      <p:ext uri="{BB962C8B-B14F-4D97-AF65-F5344CB8AC3E}">
        <p14:creationId xmlns:p14="http://schemas.microsoft.com/office/powerpoint/2010/main" xmlns="" val="63585539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CC7245D6-85C6-3540-817A-15539D3E8C44}" type="slidenum">
              <a:rPr lang="en-US" smtClean="0"/>
              <a:pPr/>
              <a:t>5</a:t>
            </a:fld>
            <a:endParaRPr lang="en-US"/>
          </a:p>
        </p:txBody>
      </p:sp>
    </p:spTree>
    <p:extLst>
      <p:ext uri="{BB962C8B-B14F-4D97-AF65-F5344CB8AC3E}">
        <p14:creationId xmlns:p14="http://schemas.microsoft.com/office/powerpoint/2010/main" xmlns="" val="729716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Jegyzetek hely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hu-HU" smtClean="0"/>
              <a:t>- Ide lehetne „Kiegészítő modulként betenni az eRTM-et is? Lehetne azt végig úgy pozícionálni, mit egy kiegészítő funkció/modul???</a:t>
            </a:r>
          </a:p>
        </p:txBody>
      </p:sp>
      <p:sp>
        <p:nvSpPr>
          <p:cNvPr id="4" name="Dia számának helye 3"/>
          <p:cNvSpPr>
            <a:spLocks noGrp="1"/>
          </p:cNvSpPr>
          <p:nvPr>
            <p:ph type="sldNum" sz="quarter" idx="5"/>
          </p:nvPr>
        </p:nvSpPr>
        <p:spPr/>
        <p:txBody>
          <a:bodyPr/>
          <a:lstStyle/>
          <a:p>
            <a:pPr>
              <a:defRPr/>
            </a:pPr>
            <a:fld id="{EB5C956E-C141-4663-B926-18F9E3A9F2FD}" type="slidenum">
              <a:rPr lang="hu-HU" smtClean="0"/>
              <a:pPr>
                <a:defRPr/>
              </a:pPr>
              <a:t>6</a:t>
            </a:fld>
            <a:endParaRPr lang="hu-HU" dirty="0"/>
          </a:p>
        </p:txBody>
      </p:sp>
    </p:spTree>
    <p:extLst>
      <p:ext uri="{BB962C8B-B14F-4D97-AF65-F5344CB8AC3E}">
        <p14:creationId xmlns:p14="http://schemas.microsoft.com/office/powerpoint/2010/main" xmlns="" val="1848007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a:defRPr/>
            </a:pPr>
            <a:fld id="{3785C0F6-59AF-4273-AD9A-E9EE396DE4E8}" type="slidenum">
              <a:rPr lang="en-US" smtClean="0"/>
              <a:pPr>
                <a:defRPr/>
              </a:pPr>
              <a:t>17</a:t>
            </a:fld>
            <a:endParaRPr lang="en-US"/>
          </a:p>
        </p:txBody>
      </p:sp>
    </p:spTree>
    <p:extLst>
      <p:ext uri="{BB962C8B-B14F-4D97-AF65-F5344CB8AC3E}">
        <p14:creationId xmlns:p14="http://schemas.microsoft.com/office/powerpoint/2010/main" xmlns="" val="758869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7" name="Title 6"/>
          <p:cNvSpPr>
            <a:spLocks noGrp="1"/>
          </p:cNvSpPr>
          <p:nvPr>
            <p:ph type="title"/>
          </p:nvPr>
        </p:nvSpPr>
        <p:spPr/>
        <p:txBody>
          <a:bodyPr/>
          <a:lstStyle/>
          <a:p>
            <a:r>
              <a:rPr lang="hu-HU" smtClean="0"/>
              <a:t>Mintacím szerkesztése</a:t>
            </a:r>
            <a:endParaRPr lang="en-US" dirty="0"/>
          </a:p>
        </p:txBody>
      </p:sp>
      <p:sp>
        <p:nvSpPr>
          <p:cNvPr id="4" name="Date Placeholder 3"/>
          <p:cNvSpPr>
            <a:spLocks noGrp="1"/>
          </p:cNvSpPr>
          <p:nvPr>
            <p:ph type="dt" sz="half" idx="10"/>
          </p:nvPr>
        </p:nvSpPr>
        <p:spPr/>
        <p:txBody>
          <a:bodyPr/>
          <a:lstStyle>
            <a:lvl1pPr>
              <a:defRPr/>
            </a:lvl1pPr>
          </a:lstStyle>
          <a:p>
            <a:pPr>
              <a:defRPr/>
            </a:pPr>
            <a:fld id="{FC469CB8-FB40-4251-A765-0EB70671A077}" type="datetime1">
              <a:rPr lang="en-US"/>
              <a:pPr>
                <a:defRPr/>
              </a:pPr>
              <a:t>3/17/2015</a:t>
            </a:fld>
            <a:endParaRPr lang="en-US" dirty="0"/>
          </a:p>
        </p:txBody>
      </p:sp>
      <p:sp>
        <p:nvSpPr>
          <p:cNvPr id="5"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6" name="Slide Number Placeholder 5"/>
          <p:cNvSpPr>
            <a:spLocks noGrp="1"/>
          </p:cNvSpPr>
          <p:nvPr>
            <p:ph type="sldNum" sz="quarter" idx="12"/>
          </p:nvPr>
        </p:nvSpPr>
        <p:spPr/>
        <p:txBody>
          <a:bodyPr/>
          <a:lstStyle>
            <a:lvl1pPr>
              <a:defRPr/>
            </a:lvl1pPr>
          </a:lstStyle>
          <a:p>
            <a:r>
              <a:rPr lang="en-US" altLang="hu-HU"/>
              <a:t>Slide: </a:t>
            </a:r>
            <a:fld id="{28233EFF-0204-462B-83BC-2E3A02AF50BC}" type="slidenum">
              <a:rPr lang="en-US" altLang="hu-HU"/>
              <a:pPr/>
              <a:t>‹#›</a:t>
            </a:fld>
            <a:endParaRPr lang="en-US" altLang="hu-HU"/>
          </a:p>
        </p:txBody>
      </p:sp>
    </p:spTree>
    <p:extLst>
      <p:ext uri="{BB962C8B-B14F-4D97-AF65-F5344CB8AC3E}">
        <p14:creationId xmlns:p14="http://schemas.microsoft.com/office/powerpoint/2010/main" xmlns="" val="3216811835"/>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lvl1pPr>
              <a:defRPr/>
            </a:lvl1pPr>
          </a:lstStyle>
          <a:p>
            <a:pPr>
              <a:defRPr/>
            </a:pPr>
            <a:fld id="{45D96F20-2B01-44A6-85C6-0DCCEC2F69BB}" type="datetime1">
              <a:rPr lang="en-US"/>
              <a:pPr>
                <a:defRPr/>
              </a:pPr>
              <a:t>3/17/2015</a:t>
            </a:fld>
            <a:endParaRPr lang="en-US" dirty="0"/>
          </a:p>
        </p:txBody>
      </p:sp>
      <p:sp>
        <p:nvSpPr>
          <p:cNvPr id="5"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6" name="Slide Number Placeholder 5"/>
          <p:cNvSpPr>
            <a:spLocks noGrp="1"/>
          </p:cNvSpPr>
          <p:nvPr>
            <p:ph type="sldNum" sz="quarter" idx="12"/>
          </p:nvPr>
        </p:nvSpPr>
        <p:spPr/>
        <p:txBody>
          <a:bodyPr/>
          <a:lstStyle>
            <a:lvl1pPr>
              <a:defRPr/>
            </a:lvl1pPr>
          </a:lstStyle>
          <a:p>
            <a:r>
              <a:rPr lang="en-US" altLang="hu-HU"/>
              <a:t>Slide: </a:t>
            </a:r>
            <a:fld id="{D8326A7F-67CD-4EE9-93E5-54C700C58294}" type="slidenum">
              <a:rPr lang="en-US" altLang="hu-HU"/>
              <a:pPr/>
              <a:t>‹#›</a:t>
            </a:fld>
            <a:endParaRPr lang="en-US" altLang="hu-HU"/>
          </a:p>
        </p:txBody>
      </p:sp>
    </p:spTree>
    <p:extLst>
      <p:ext uri="{BB962C8B-B14F-4D97-AF65-F5344CB8AC3E}">
        <p14:creationId xmlns:p14="http://schemas.microsoft.com/office/powerpoint/2010/main" xmlns="" val="2584647638"/>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457200" y="1524000"/>
            <a:ext cx="6019800" cy="4602163"/>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lvl1pPr>
              <a:defRPr/>
            </a:lvl1pPr>
          </a:lstStyle>
          <a:p>
            <a:pPr>
              <a:defRPr/>
            </a:pPr>
            <a:fld id="{B5FE59EF-78B1-4C60-9D9F-8833D52393C4}" type="datetime1">
              <a:rPr lang="en-US"/>
              <a:pPr>
                <a:defRPr/>
              </a:pPr>
              <a:t>3/17/2015</a:t>
            </a:fld>
            <a:endParaRPr lang="en-US" dirty="0"/>
          </a:p>
        </p:txBody>
      </p:sp>
      <p:sp>
        <p:nvSpPr>
          <p:cNvPr id="5"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6" name="Slide Number Placeholder 5"/>
          <p:cNvSpPr>
            <a:spLocks noGrp="1"/>
          </p:cNvSpPr>
          <p:nvPr>
            <p:ph type="sldNum" sz="quarter" idx="12"/>
          </p:nvPr>
        </p:nvSpPr>
        <p:spPr/>
        <p:txBody>
          <a:bodyPr/>
          <a:lstStyle>
            <a:lvl1pPr>
              <a:defRPr/>
            </a:lvl1pPr>
          </a:lstStyle>
          <a:p>
            <a:r>
              <a:rPr lang="en-US" altLang="hu-HU"/>
              <a:t>Slide: </a:t>
            </a:r>
            <a:fld id="{7472042A-3213-4B46-9B0A-7996EB3E9976}" type="slidenum">
              <a:rPr lang="en-US" altLang="hu-HU"/>
              <a:pPr/>
              <a:t>‹#›</a:t>
            </a:fld>
            <a:endParaRPr lang="en-US" altLang="hu-HU"/>
          </a:p>
        </p:txBody>
      </p:sp>
    </p:spTree>
    <p:extLst>
      <p:ext uri="{BB962C8B-B14F-4D97-AF65-F5344CB8AC3E}">
        <p14:creationId xmlns:p14="http://schemas.microsoft.com/office/powerpoint/2010/main" xmlns="" val="1421059326"/>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u-HU" smtClean="0"/>
              <a:t>Mintacím szerkesztése</a:t>
            </a:r>
            <a:endParaRPr lang="en-US" dirty="0"/>
          </a:p>
        </p:txBody>
      </p:sp>
      <p:sp>
        <p:nvSpPr>
          <p:cNvPr id="6" name="Text Placeholder 5"/>
          <p:cNvSpPr>
            <a:spLocks noGrp="1"/>
          </p:cNvSpPr>
          <p:nvPr>
            <p:ph idx="1"/>
          </p:nvPr>
        </p:nvSpPr>
        <p:spPr>
          <a:xfrm>
            <a:off x="457200" y="4191000"/>
            <a:ext cx="8229600" cy="1935163"/>
          </a:xfrm>
          <a:prstGeom prst="rect">
            <a:avLst/>
          </a:prstGeom>
        </p:spPr>
        <p:txBody>
          <a:bodyPr rtlCol="0">
            <a:normAutofit/>
          </a:bodyPr>
          <a:lstStyle/>
          <a:p>
            <a:pPr lvl="0"/>
            <a:r>
              <a:rPr lang="hu-HU" smtClean="0"/>
              <a:t>Mintaszöveg szerkesztése</a:t>
            </a:r>
          </a:p>
        </p:txBody>
      </p:sp>
      <p:sp>
        <p:nvSpPr>
          <p:cNvPr id="4" name="Date Placeholder 3"/>
          <p:cNvSpPr>
            <a:spLocks noGrp="1"/>
          </p:cNvSpPr>
          <p:nvPr>
            <p:ph type="dt" sz="half" idx="10"/>
          </p:nvPr>
        </p:nvSpPr>
        <p:spPr/>
        <p:txBody>
          <a:bodyPr/>
          <a:lstStyle>
            <a:lvl1pPr>
              <a:defRPr/>
            </a:lvl1pPr>
          </a:lstStyle>
          <a:p>
            <a:pPr>
              <a:defRPr/>
            </a:pPr>
            <a:fld id="{4AEB4432-2170-4632-BBC4-BB1873B48432}" type="datetime1">
              <a:rPr lang="en-US"/>
              <a:pPr>
                <a:defRPr/>
              </a:pPr>
              <a:t>3/17/2015</a:t>
            </a:fld>
            <a:endParaRPr lang="en-US" dirty="0"/>
          </a:p>
        </p:txBody>
      </p:sp>
      <p:sp>
        <p:nvSpPr>
          <p:cNvPr id="7"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8" name="Slide Number Placeholder 5"/>
          <p:cNvSpPr>
            <a:spLocks noGrp="1"/>
          </p:cNvSpPr>
          <p:nvPr>
            <p:ph type="sldNum" sz="quarter" idx="12"/>
          </p:nvPr>
        </p:nvSpPr>
        <p:spPr/>
        <p:txBody>
          <a:bodyPr/>
          <a:lstStyle>
            <a:lvl1pPr>
              <a:defRPr/>
            </a:lvl1pPr>
          </a:lstStyle>
          <a:p>
            <a:r>
              <a:rPr lang="en-US" altLang="hu-HU"/>
              <a:t>Slide: </a:t>
            </a:r>
            <a:fld id="{B5E375D8-57C9-439F-902F-99E558E244F6}" type="slidenum">
              <a:rPr lang="en-US" altLang="hu-HU"/>
              <a:pPr/>
              <a:t>‹#›</a:t>
            </a:fld>
            <a:endParaRPr lang="en-US" altLang="hu-HU"/>
          </a:p>
        </p:txBody>
      </p:sp>
    </p:spTree>
    <p:extLst>
      <p:ext uri="{BB962C8B-B14F-4D97-AF65-F5344CB8AC3E}">
        <p14:creationId xmlns:p14="http://schemas.microsoft.com/office/powerpoint/2010/main" xmlns="" val="3313576236"/>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3"/>
          <p:cNvSpPr>
            <a:spLocks noGrp="1"/>
          </p:cNvSpPr>
          <p:nvPr>
            <p:ph type="dt" sz="half" idx="2"/>
          </p:nvPr>
        </p:nvSpPr>
        <p:spPr>
          <a:xfrm>
            <a:off x="457200" y="6492875"/>
            <a:ext cx="838200" cy="365125"/>
          </a:xfrm>
          <a:prstGeom prst="rect">
            <a:avLst/>
          </a:prstGeom>
        </p:spPr>
        <p:txBody>
          <a:bodyPr vert="horz" lIns="91440" tIns="45720" rIns="91440" bIns="45720" rtlCol="0" anchor="ctr"/>
          <a:lstStyle>
            <a:lvl1pPr algn="l">
              <a:defRPr sz="800" b="0" i="0">
                <a:solidFill>
                  <a:srgbClr val="BFBFBF"/>
                </a:solidFill>
                <a:latin typeface="Myriad Pro"/>
                <a:cs typeface="Myriad Pro"/>
              </a:defRPr>
            </a:lvl1pPr>
          </a:lstStyle>
          <a:p>
            <a:fld id="{EE383496-FD8F-204A-BB8F-D401F4A41B62}" type="datetime1">
              <a:rPr lang="en-US" smtClean="0"/>
              <a:pPr/>
              <a:t>3/17/2015</a:t>
            </a:fld>
            <a:endParaRPr lang="en-US" dirty="0"/>
          </a:p>
        </p:txBody>
      </p:sp>
      <p:sp>
        <p:nvSpPr>
          <p:cNvPr id="8" name="Slide Number Placeholder 5"/>
          <p:cNvSpPr>
            <a:spLocks noGrp="1"/>
          </p:cNvSpPr>
          <p:nvPr>
            <p:ph type="sldNum" sz="quarter" idx="4"/>
          </p:nvPr>
        </p:nvSpPr>
        <p:spPr>
          <a:xfrm>
            <a:off x="6804248" y="6494400"/>
            <a:ext cx="891952" cy="365125"/>
          </a:xfrm>
          <a:prstGeom prst="rect">
            <a:avLst/>
          </a:prstGeom>
        </p:spPr>
        <p:txBody>
          <a:bodyPr vert="horz" lIns="91440" tIns="45720" rIns="91440" bIns="45720" rtlCol="0" anchor="ctr"/>
          <a:lstStyle>
            <a:lvl1pPr algn="r">
              <a:defRPr sz="800" b="0" i="0">
                <a:solidFill>
                  <a:srgbClr val="BFBFBF"/>
                </a:solidFill>
                <a:latin typeface="Myriad Pro"/>
                <a:cs typeface="Myriad Pro"/>
              </a:defRPr>
            </a:lvl1pPr>
          </a:lstStyle>
          <a:p>
            <a:r>
              <a:rPr lang="en-US" noProof="0" dirty="0" smtClean="0"/>
              <a:t>Slide</a:t>
            </a:r>
            <a:r>
              <a:rPr lang="hu-HU" dirty="0" smtClean="0"/>
              <a:t>: </a:t>
            </a:r>
            <a:fld id="{8921CC20-D550-5743-9426-664171294389}" type="slidenum">
              <a:rPr lang="en-US" smtClean="0"/>
              <a:pPr/>
              <a:t>‹#›</a:t>
            </a:fld>
            <a:r>
              <a:rPr lang="en-US" dirty="0" smtClean="0"/>
              <a:t>/</a:t>
            </a:r>
            <a:r>
              <a:rPr lang="hu-HU" dirty="0" smtClean="0"/>
              <a:t>X</a:t>
            </a:r>
            <a:endParaRPr lang="en-US" dirty="0"/>
          </a:p>
        </p:txBody>
      </p:sp>
      <p:sp>
        <p:nvSpPr>
          <p:cNvPr id="9" name="Szöveg helye 5"/>
          <p:cNvSpPr>
            <a:spLocks noGrp="1"/>
          </p:cNvSpPr>
          <p:nvPr>
            <p:ph type="body" sz="quarter" idx="10" hasCustomPrompt="1"/>
          </p:nvPr>
        </p:nvSpPr>
        <p:spPr>
          <a:xfrm>
            <a:off x="4140248" y="6494400"/>
            <a:ext cx="2591992" cy="363600"/>
          </a:xfrm>
        </p:spPr>
        <p:txBody>
          <a:bodyPr anchor="ctr" anchorCtr="0">
            <a:noAutofit/>
          </a:bodyPr>
          <a:lstStyle>
            <a:lvl1pPr marL="0" indent="0">
              <a:buNone/>
              <a:defRPr sz="800">
                <a:solidFill>
                  <a:srgbClr val="BFBFBF"/>
                </a:solidFill>
              </a:defRPr>
            </a:lvl1pPr>
          </a:lstStyle>
          <a:p>
            <a:r>
              <a:rPr lang="en-US" noProof="0" smtClean="0"/>
              <a:t>Presenter name, department</a:t>
            </a:r>
            <a:endParaRPr lang="en-US" noProof="0"/>
          </a:p>
        </p:txBody>
      </p:sp>
      <p:sp>
        <p:nvSpPr>
          <p:cNvPr id="10" name="Footer Placeholder 8"/>
          <p:cNvSpPr>
            <a:spLocks noGrp="1"/>
          </p:cNvSpPr>
          <p:nvPr>
            <p:ph type="ftr" sz="quarter" idx="3"/>
          </p:nvPr>
        </p:nvSpPr>
        <p:spPr>
          <a:xfrm>
            <a:off x="1403648" y="6492875"/>
            <a:ext cx="2592288" cy="365125"/>
          </a:xfrm>
          <a:prstGeom prst="rect">
            <a:avLst/>
          </a:prstGeom>
        </p:spPr>
        <p:txBody>
          <a:bodyPr vert="horz" lIns="91440" tIns="45720" rIns="91440" bIns="45720" rtlCol="0" anchor="ctr"/>
          <a:lstStyle>
            <a:lvl1pPr algn="l">
              <a:defRPr sz="800" b="0" i="0">
                <a:solidFill>
                  <a:srgbClr val="BFBFBF"/>
                </a:solidFill>
                <a:latin typeface="Myriad Pro"/>
                <a:cs typeface="Myriad Pro"/>
              </a:defRPr>
            </a:lvl1pPr>
          </a:lstStyle>
          <a:p>
            <a:r>
              <a:rPr lang="en-US" noProof="0" smtClean="0"/>
              <a:t>Subject, title</a:t>
            </a:r>
            <a:endParaRPr lang="en-US" noProof="0"/>
          </a:p>
        </p:txBody>
      </p:sp>
    </p:spTree>
    <p:extLst>
      <p:ext uri="{BB962C8B-B14F-4D97-AF65-F5344CB8AC3E}">
        <p14:creationId xmlns:p14="http://schemas.microsoft.com/office/powerpoint/2010/main" xmlns="" val="4256632374"/>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pPr>
              <a:defRPr/>
            </a:pPr>
            <a:fld id="{36D9BBFC-AEE4-459B-AE1C-CDA97FC8DD8F}" type="datetime1">
              <a:rPr lang="en-GB" smtClean="0"/>
              <a:pPr>
                <a:defRPr/>
              </a:pPr>
              <a:t>17/03/2015</a:t>
            </a:fld>
            <a:endParaRPr lang="hu-HU" dirty="0"/>
          </a:p>
        </p:txBody>
      </p:sp>
      <p:sp>
        <p:nvSpPr>
          <p:cNvPr id="4" name="Élőláb helye 3"/>
          <p:cNvSpPr>
            <a:spLocks noGrp="1"/>
          </p:cNvSpPr>
          <p:nvPr>
            <p:ph type="ftr" sz="quarter" idx="11"/>
          </p:nvPr>
        </p:nvSpPr>
        <p:spPr/>
        <p:txBody>
          <a:bodyPr/>
          <a:lstStyle>
            <a:lvl1pPr>
              <a:defRPr/>
            </a:lvl1pPr>
          </a:lstStyle>
          <a:p>
            <a:pPr>
              <a:defRPr/>
            </a:pPr>
            <a:r>
              <a:rPr lang="hu-HU" smtClean="0"/>
              <a:t>Evopro Innovation</a:t>
            </a:r>
            <a:endParaRPr lang="hu-HU"/>
          </a:p>
        </p:txBody>
      </p:sp>
      <p:sp>
        <p:nvSpPr>
          <p:cNvPr id="5" name="Dia számának helye 4"/>
          <p:cNvSpPr>
            <a:spLocks noGrp="1"/>
          </p:cNvSpPr>
          <p:nvPr>
            <p:ph type="sldNum" sz="quarter" idx="12"/>
          </p:nvPr>
        </p:nvSpPr>
        <p:spPr/>
        <p:txBody>
          <a:bodyPr/>
          <a:lstStyle>
            <a:lvl1pPr>
              <a:defRPr/>
            </a:lvl1pPr>
          </a:lstStyle>
          <a:p>
            <a:pPr>
              <a:defRPr/>
            </a:pPr>
            <a:fld id="{D1267207-A664-4EDD-B229-A5449EF1B782}" type="slidenum">
              <a:rPr lang="hu-HU"/>
              <a:pPr>
                <a:defRPr/>
              </a:pPr>
              <a:t>‹#›</a:t>
            </a:fld>
            <a:endParaRPr lang="hu-HU" dirty="0"/>
          </a:p>
        </p:txBody>
      </p:sp>
    </p:spTree>
    <p:extLst>
      <p:ext uri="{BB962C8B-B14F-4D97-AF65-F5344CB8AC3E}">
        <p14:creationId xmlns:p14="http://schemas.microsoft.com/office/powerpoint/2010/main" xmlns="" val="148771842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idx="1"/>
          </p:nvPr>
        </p:nvSpPr>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7" name="Date Placeholder 3"/>
          <p:cNvSpPr>
            <a:spLocks noGrp="1"/>
          </p:cNvSpPr>
          <p:nvPr>
            <p:ph type="dt" sz="half" idx="2"/>
          </p:nvPr>
        </p:nvSpPr>
        <p:spPr>
          <a:xfrm>
            <a:off x="457200" y="6492875"/>
            <a:ext cx="838200" cy="365125"/>
          </a:xfrm>
          <a:prstGeom prst="rect">
            <a:avLst/>
          </a:prstGeom>
        </p:spPr>
        <p:txBody>
          <a:bodyPr vert="horz" lIns="91440" tIns="45720" rIns="91440" bIns="45720" rtlCol="0" anchor="ctr"/>
          <a:lstStyle>
            <a:lvl1pPr algn="l">
              <a:defRPr sz="800" b="0" i="0">
                <a:solidFill>
                  <a:srgbClr val="BFBFBF"/>
                </a:solidFill>
                <a:latin typeface="Myriad Pro"/>
                <a:cs typeface="Myriad Pro"/>
              </a:defRPr>
            </a:lvl1pPr>
          </a:lstStyle>
          <a:p>
            <a:fld id="{EE383496-FD8F-204A-BB8F-D401F4A41B62}" type="datetime1">
              <a:rPr lang="en-US" smtClean="0"/>
              <a:pPr/>
              <a:t>3/17/2015</a:t>
            </a:fld>
            <a:endParaRPr lang="en-US" dirty="0"/>
          </a:p>
        </p:txBody>
      </p:sp>
      <p:sp>
        <p:nvSpPr>
          <p:cNvPr id="8" name="Slide Number Placeholder 5"/>
          <p:cNvSpPr>
            <a:spLocks noGrp="1"/>
          </p:cNvSpPr>
          <p:nvPr>
            <p:ph type="sldNum" sz="quarter" idx="4"/>
          </p:nvPr>
        </p:nvSpPr>
        <p:spPr>
          <a:xfrm>
            <a:off x="6804248" y="6494400"/>
            <a:ext cx="891952" cy="365125"/>
          </a:xfrm>
          <a:prstGeom prst="rect">
            <a:avLst/>
          </a:prstGeom>
        </p:spPr>
        <p:txBody>
          <a:bodyPr vert="horz" lIns="91440" tIns="45720" rIns="91440" bIns="45720" rtlCol="0" anchor="ctr"/>
          <a:lstStyle>
            <a:lvl1pPr algn="r">
              <a:defRPr sz="800" b="0" i="0">
                <a:solidFill>
                  <a:srgbClr val="BFBFBF"/>
                </a:solidFill>
                <a:latin typeface="Myriad Pro"/>
                <a:cs typeface="Myriad Pro"/>
              </a:defRPr>
            </a:lvl1pPr>
          </a:lstStyle>
          <a:p>
            <a:r>
              <a:rPr lang="en-US" dirty="0" smtClean="0"/>
              <a:t>Slide</a:t>
            </a:r>
            <a:r>
              <a:rPr lang="hu-HU" dirty="0" smtClean="0"/>
              <a:t>: </a:t>
            </a:r>
            <a:fld id="{8921CC20-D550-5743-9426-664171294389}" type="slidenum">
              <a:rPr lang="en-US" smtClean="0"/>
              <a:pPr/>
              <a:t>‹#›</a:t>
            </a:fld>
            <a:endParaRPr lang="en-US" dirty="0" smtClean="0"/>
          </a:p>
        </p:txBody>
      </p:sp>
      <p:sp>
        <p:nvSpPr>
          <p:cNvPr id="9" name="Szöveg helye 5"/>
          <p:cNvSpPr>
            <a:spLocks noGrp="1"/>
          </p:cNvSpPr>
          <p:nvPr>
            <p:ph type="body" sz="quarter" idx="10" hasCustomPrompt="1"/>
          </p:nvPr>
        </p:nvSpPr>
        <p:spPr>
          <a:xfrm>
            <a:off x="4140248" y="6494400"/>
            <a:ext cx="2591992" cy="363600"/>
          </a:xfrm>
        </p:spPr>
        <p:txBody>
          <a:bodyPr anchor="ctr" anchorCtr="0">
            <a:noAutofit/>
          </a:bodyPr>
          <a:lstStyle>
            <a:lvl1pPr marL="0" indent="0">
              <a:buNone/>
              <a:defRPr sz="800" baseline="0">
                <a:solidFill>
                  <a:srgbClr val="BFBFBF"/>
                </a:solidFill>
              </a:defRPr>
            </a:lvl1pPr>
          </a:lstStyle>
          <a:p>
            <a:r>
              <a:rPr lang="hu-HU" noProof="0" dirty="0" smtClean="0"/>
              <a:t>János Vámosi</a:t>
            </a:r>
            <a:endParaRPr lang="en-US" noProof="0" dirty="0"/>
          </a:p>
        </p:txBody>
      </p:sp>
    </p:spTree>
    <p:extLst>
      <p:ext uri="{BB962C8B-B14F-4D97-AF65-F5344CB8AC3E}">
        <p14:creationId xmlns:p14="http://schemas.microsoft.com/office/powerpoint/2010/main" xmlns="" val="5874234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3"/>
          <p:cNvSpPr>
            <a:spLocks noGrp="1"/>
          </p:cNvSpPr>
          <p:nvPr>
            <p:ph type="dt" sz="half" idx="2"/>
          </p:nvPr>
        </p:nvSpPr>
        <p:spPr>
          <a:xfrm>
            <a:off x="457200" y="6492875"/>
            <a:ext cx="838200" cy="365125"/>
          </a:xfrm>
          <a:prstGeom prst="rect">
            <a:avLst/>
          </a:prstGeom>
        </p:spPr>
        <p:txBody>
          <a:bodyPr vert="horz" lIns="91440" tIns="45720" rIns="91440" bIns="45720" rtlCol="0" anchor="ctr"/>
          <a:lstStyle>
            <a:lvl1pPr algn="l">
              <a:defRPr sz="800" b="0" i="0">
                <a:solidFill>
                  <a:srgbClr val="BFBFBF"/>
                </a:solidFill>
                <a:latin typeface="Myriad Pro"/>
                <a:cs typeface="Myriad Pro"/>
              </a:defRPr>
            </a:lvl1pPr>
          </a:lstStyle>
          <a:p>
            <a:fld id="{EE383496-FD8F-204A-BB8F-D401F4A41B62}" type="datetime1">
              <a:rPr lang="en-US" smtClean="0"/>
              <a:pPr/>
              <a:t>3/17/2015</a:t>
            </a:fld>
            <a:endParaRPr lang="en-US" dirty="0"/>
          </a:p>
        </p:txBody>
      </p:sp>
      <p:sp>
        <p:nvSpPr>
          <p:cNvPr id="8" name="Slide Number Placeholder 5"/>
          <p:cNvSpPr>
            <a:spLocks noGrp="1"/>
          </p:cNvSpPr>
          <p:nvPr>
            <p:ph type="sldNum" sz="quarter" idx="4"/>
          </p:nvPr>
        </p:nvSpPr>
        <p:spPr>
          <a:xfrm>
            <a:off x="6804248" y="6494400"/>
            <a:ext cx="891952" cy="365125"/>
          </a:xfrm>
          <a:prstGeom prst="rect">
            <a:avLst/>
          </a:prstGeom>
        </p:spPr>
        <p:txBody>
          <a:bodyPr vert="horz" lIns="91440" tIns="45720" rIns="91440" bIns="45720" rtlCol="0" anchor="ctr"/>
          <a:lstStyle>
            <a:lvl1pPr algn="r">
              <a:defRPr sz="800" b="0" i="0">
                <a:solidFill>
                  <a:srgbClr val="BFBFBF"/>
                </a:solidFill>
                <a:latin typeface="Myriad Pro"/>
                <a:cs typeface="Myriad Pro"/>
              </a:defRPr>
            </a:lvl1pPr>
          </a:lstStyle>
          <a:p>
            <a:r>
              <a:rPr lang="en-US" noProof="0" dirty="0" smtClean="0"/>
              <a:t>Slide</a:t>
            </a:r>
            <a:r>
              <a:rPr lang="hu-HU" dirty="0" smtClean="0"/>
              <a:t>: </a:t>
            </a:r>
            <a:fld id="{8921CC20-D550-5743-9426-664171294389}" type="slidenum">
              <a:rPr lang="en-US" smtClean="0"/>
              <a:pPr/>
              <a:t>‹#›</a:t>
            </a:fld>
            <a:r>
              <a:rPr lang="en-US" dirty="0" smtClean="0"/>
              <a:t>/</a:t>
            </a:r>
            <a:r>
              <a:rPr lang="hu-HU" dirty="0" smtClean="0"/>
              <a:t>X</a:t>
            </a:r>
            <a:endParaRPr lang="en-US" dirty="0"/>
          </a:p>
        </p:txBody>
      </p:sp>
      <p:sp>
        <p:nvSpPr>
          <p:cNvPr id="9" name="Szöveg helye 5"/>
          <p:cNvSpPr>
            <a:spLocks noGrp="1"/>
          </p:cNvSpPr>
          <p:nvPr>
            <p:ph type="body" sz="quarter" idx="10" hasCustomPrompt="1"/>
          </p:nvPr>
        </p:nvSpPr>
        <p:spPr>
          <a:xfrm>
            <a:off x="4140248" y="6494400"/>
            <a:ext cx="2591992" cy="363600"/>
          </a:xfrm>
        </p:spPr>
        <p:txBody>
          <a:bodyPr anchor="ctr" anchorCtr="0">
            <a:noAutofit/>
          </a:bodyPr>
          <a:lstStyle>
            <a:lvl1pPr marL="0" indent="0">
              <a:buNone/>
              <a:defRPr sz="800">
                <a:solidFill>
                  <a:srgbClr val="BFBFBF"/>
                </a:solidFill>
              </a:defRPr>
            </a:lvl1pPr>
          </a:lstStyle>
          <a:p>
            <a:r>
              <a:rPr lang="en-US" noProof="0" smtClean="0"/>
              <a:t>Presenter name, department</a:t>
            </a:r>
            <a:endParaRPr lang="en-US" noProof="0"/>
          </a:p>
        </p:txBody>
      </p:sp>
      <p:sp>
        <p:nvSpPr>
          <p:cNvPr id="10" name="Footer Placeholder 8"/>
          <p:cNvSpPr>
            <a:spLocks noGrp="1"/>
          </p:cNvSpPr>
          <p:nvPr>
            <p:ph type="ftr" sz="quarter" idx="3"/>
          </p:nvPr>
        </p:nvSpPr>
        <p:spPr>
          <a:xfrm>
            <a:off x="1403648" y="6492875"/>
            <a:ext cx="2592288" cy="365125"/>
          </a:xfrm>
          <a:prstGeom prst="rect">
            <a:avLst/>
          </a:prstGeom>
        </p:spPr>
        <p:txBody>
          <a:bodyPr vert="horz" lIns="91440" tIns="45720" rIns="91440" bIns="45720" rtlCol="0" anchor="ctr"/>
          <a:lstStyle>
            <a:lvl1pPr algn="l">
              <a:defRPr sz="800" b="0" i="0">
                <a:solidFill>
                  <a:srgbClr val="BFBFBF"/>
                </a:solidFill>
                <a:latin typeface="Myriad Pro"/>
                <a:cs typeface="Myriad Pro"/>
              </a:defRPr>
            </a:lvl1pPr>
          </a:lstStyle>
          <a:p>
            <a:r>
              <a:rPr lang="en-US" noProof="0" smtClean="0"/>
              <a:t>Subject, title</a:t>
            </a:r>
            <a:endParaRPr lang="en-US" noProof="0"/>
          </a:p>
        </p:txBody>
      </p:sp>
    </p:spTree>
    <p:extLst>
      <p:ext uri="{BB962C8B-B14F-4D97-AF65-F5344CB8AC3E}">
        <p14:creationId xmlns:p14="http://schemas.microsoft.com/office/powerpoint/2010/main" xmlns="" val="354150241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3"/>
          <p:cNvSpPr>
            <a:spLocks noGrp="1"/>
          </p:cNvSpPr>
          <p:nvPr>
            <p:ph type="dt" sz="half" idx="2"/>
          </p:nvPr>
        </p:nvSpPr>
        <p:spPr>
          <a:xfrm>
            <a:off x="457200" y="6492875"/>
            <a:ext cx="838200" cy="365125"/>
          </a:xfrm>
          <a:prstGeom prst="rect">
            <a:avLst/>
          </a:prstGeom>
        </p:spPr>
        <p:txBody>
          <a:bodyPr vert="horz" lIns="91440" tIns="45720" rIns="91440" bIns="45720" rtlCol="0" anchor="ctr"/>
          <a:lstStyle>
            <a:lvl1pPr algn="l">
              <a:defRPr sz="800" b="0" i="0">
                <a:solidFill>
                  <a:srgbClr val="BFBFBF"/>
                </a:solidFill>
                <a:latin typeface="Myriad Pro"/>
                <a:cs typeface="Myriad Pro"/>
              </a:defRPr>
            </a:lvl1pPr>
          </a:lstStyle>
          <a:p>
            <a:fld id="{EE383496-FD8F-204A-BB8F-D401F4A41B62}" type="datetime1">
              <a:rPr lang="en-US" smtClean="0"/>
              <a:pPr/>
              <a:t>3/17/2015</a:t>
            </a:fld>
            <a:endParaRPr lang="en-US" dirty="0"/>
          </a:p>
        </p:txBody>
      </p:sp>
      <p:sp>
        <p:nvSpPr>
          <p:cNvPr id="8" name="Slide Number Placeholder 5"/>
          <p:cNvSpPr>
            <a:spLocks noGrp="1"/>
          </p:cNvSpPr>
          <p:nvPr>
            <p:ph type="sldNum" sz="quarter" idx="4"/>
          </p:nvPr>
        </p:nvSpPr>
        <p:spPr>
          <a:xfrm>
            <a:off x="6804248" y="6494400"/>
            <a:ext cx="891952" cy="365125"/>
          </a:xfrm>
          <a:prstGeom prst="rect">
            <a:avLst/>
          </a:prstGeom>
        </p:spPr>
        <p:txBody>
          <a:bodyPr vert="horz" lIns="91440" tIns="45720" rIns="91440" bIns="45720" rtlCol="0" anchor="ctr"/>
          <a:lstStyle>
            <a:lvl1pPr algn="r">
              <a:defRPr sz="800" b="0" i="0">
                <a:solidFill>
                  <a:srgbClr val="BFBFBF"/>
                </a:solidFill>
                <a:latin typeface="Myriad Pro"/>
                <a:cs typeface="Myriad Pro"/>
              </a:defRPr>
            </a:lvl1pPr>
          </a:lstStyle>
          <a:p>
            <a:r>
              <a:rPr lang="en-US" noProof="0" dirty="0" smtClean="0"/>
              <a:t>Slide</a:t>
            </a:r>
            <a:r>
              <a:rPr lang="hu-HU" dirty="0" smtClean="0"/>
              <a:t>: </a:t>
            </a:r>
            <a:fld id="{8921CC20-D550-5743-9426-664171294389}" type="slidenum">
              <a:rPr lang="en-US" smtClean="0"/>
              <a:pPr/>
              <a:t>‹#›</a:t>
            </a:fld>
            <a:r>
              <a:rPr lang="en-US" dirty="0" smtClean="0"/>
              <a:t>/</a:t>
            </a:r>
            <a:r>
              <a:rPr lang="hu-HU" dirty="0" smtClean="0"/>
              <a:t>X</a:t>
            </a:r>
            <a:endParaRPr lang="en-US" dirty="0"/>
          </a:p>
        </p:txBody>
      </p:sp>
      <p:sp>
        <p:nvSpPr>
          <p:cNvPr id="9" name="Szöveg helye 5"/>
          <p:cNvSpPr>
            <a:spLocks noGrp="1"/>
          </p:cNvSpPr>
          <p:nvPr>
            <p:ph type="body" sz="quarter" idx="10" hasCustomPrompt="1"/>
          </p:nvPr>
        </p:nvSpPr>
        <p:spPr>
          <a:xfrm>
            <a:off x="4140248" y="6494400"/>
            <a:ext cx="2591992" cy="363600"/>
          </a:xfrm>
        </p:spPr>
        <p:txBody>
          <a:bodyPr anchor="ctr" anchorCtr="0">
            <a:noAutofit/>
          </a:bodyPr>
          <a:lstStyle>
            <a:lvl1pPr marL="0" indent="0">
              <a:buNone/>
              <a:defRPr sz="800">
                <a:solidFill>
                  <a:srgbClr val="BFBFBF"/>
                </a:solidFill>
              </a:defRPr>
            </a:lvl1pPr>
          </a:lstStyle>
          <a:p>
            <a:r>
              <a:rPr lang="en-US" noProof="0" smtClean="0"/>
              <a:t>Presenter name, department</a:t>
            </a:r>
            <a:endParaRPr lang="en-US" noProof="0"/>
          </a:p>
        </p:txBody>
      </p:sp>
      <p:sp>
        <p:nvSpPr>
          <p:cNvPr id="10" name="Footer Placeholder 8"/>
          <p:cNvSpPr>
            <a:spLocks noGrp="1"/>
          </p:cNvSpPr>
          <p:nvPr>
            <p:ph type="ftr" sz="quarter" idx="3"/>
          </p:nvPr>
        </p:nvSpPr>
        <p:spPr>
          <a:xfrm>
            <a:off x="1403648" y="6492875"/>
            <a:ext cx="2592288" cy="365125"/>
          </a:xfrm>
          <a:prstGeom prst="rect">
            <a:avLst/>
          </a:prstGeom>
        </p:spPr>
        <p:txBody>
          <a:bodyPr vert="horz" lIns="91440" tIns="45720" rIns="91440" bIns="45720" rtlCol="0" anchor="ctr"/>
          <a:lstStyle>
            <a:lvl1pPr algn="l">
              <a:defRPr sz="800" b="0" i="0">
                <a:solidFill>
                  <a:srgbClr val="BFBFBF"/>
                </a:solidFill>
                <a:latin typeface="Myriad Pro"/>
                <a:cs typeface="Myriad Pro"/>
              </a:defRPr>
            </a:lvl1pPr>
          </a:lstStyle>
          <a:p>
            <a:r>
              <a:rPr lang="en-US" noProof="0" smtClean="0"/>
              <a:t>Subject, title</a:t>
            </a:r>
            <a:endParaRPr lang="en-US" noProof="0"/>
          </a:p>
        </p:txBody>
      </p:sp>
    </p:spTree>
    <p:extLst>
      <p:ext uri="{BB962C8B-B14F-4D97-AF65-F5344CB8AC3E}">
        <p14:creationId xmlns:p14="http://schemas.microsoft.com/office/powerpoint/2010/main" xmlns="" val="347418937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7" name="Title 6"/>
          <p:cNvSpPr>
            <a:spLocks noGrp="1"/>
          </p:cNvSpPr>
          <p:nvPr>
            <p:ph type="title"/>
          </p:nvPr>
        </p:nvSpPr>
        <p:spPr/>
        <p:txBody>
          <a:bodyPr/>
          <a:lstStyle/>
          <a:p>
            <a:r>
              <a:rPr lang="hu-HU" smtClean="0"/>
              <a:t>Mintacím szerkesztése</a:t>
            </a:r>
            <a:endParaRPr lang="en-US"/>
          </a:p>
        </p:txBody>
      </p:sp>
      <p:sp>
        <p:nvSpPr>
          <p:cNvPr id="4" name="Date Placeholder 3"/>
          <p:cNvSpPr>
            <a:spLocks noGrp="1"/>
          </p:cNvSpPr>
          <p:nvPr>
            <p:ph type="dt" sz="half" idx="10"/>
          </p:nvPr>
        </p:nvSpPr>
        <p:spPr/>
        <p:txBody>
          <a:bodyPr/>
          <a:lstStyle>
            <a:lvl1pPr>
              <a:defRPr/>
            </a:lvl1pPr>
          </a:lstStyle>
          <a:p>
            <a:pPr>
              <a:defRPr/>
            </a:pPr>
            <a:fld id="{960CB7FE-EB36-4854-A170-F96F6930B827}" type="datetime1">
              <a:rPr lang="en-US"/>
              <a:pPr>
                <a:defRPr/>
              </a:pPr>
              <a:t>3/17/2015</a:t>
            </a:fld>
            <a:endParaRPr lang="en-US" dirty="0"/>
          </a:p>
        </p:txBody>
      </p:sp>
      <p:sp>
        <p:nvSpPr>
          <p:cNvPr id="5"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6" name="Slide Number Placeholder 5"/>
          <p:cNvSpPr>
            <a:spLocks noGrp="1"/>
          </p:cNvSpPr>
          <p:nvPr>
            <p:ph type="sldNum" sz="quarter" idx="12"/>
          </p:nvPr>
        </p:nvSpPr>
        <p:spPr/>
        <p:txBody>
          <a:bodyPr/>
          <a:lstStyle>
            <a:lvl1pPr>
              <a:defRPr/>
            </a:lvl1pPr>
          </a:lstStyle>
          <a:p>
            <a:r>
              <a:rPr lang="en-US" altLang="hu-HU"/>
              <a:t>Slide: </a:t>
            </a:r>
            <a:fld id="{E41618EC-DFC7-42EF-A3B4-2031F57B12EE}" type="slidenum">
              <a:rPr lang="en-US" altLang="hu-HU"/>
              <a:pPr/>
              <a:t>‹#›</a:t>
            </a:fld>
            <a:endParaRPr lang="en-US" altLang="hu-HU"/>
          </a:p>
        </p:txBody>
      </p:sp>
    </p:spTree>
    <p:extLst>
      <p:ext uri="{BB962C8B-B14F-4D97-AF65-F5344CB8AC3E}">
        <p14:creationId xmlns:p14="http://schemas.microsoft.com/office/powerpoint/2010/main" xmlns="" val="226875709"/>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lvl1pPr>
              <a:defRPr/>
            </a:lvl1pPr>
          </a:lstStyle>
          <a:p>
            <a:pPr>
              <a:defRPr/>
            </a:pPr>
            <a:fld id="{C08D4073-9EE6-4F2E-ACCE-22DEF7DFA0C3}" type="datetime1">
              <a:rPr lang="en-US"/>
              <a:pPr>
                <a:defRPr/>
              </a:pPr>
              <a:t>3/17/2015</a:t>
            </a:fld>
            <a:endParaRPr lang="en-US" dirty="0"/>
          </a:p>
        </p:txBody>
      </p:sp>
      <p:sp>
        <p:nvSpPr>
          <p:cNvPr id="5"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6" name="Slide Number Placeholder 5"/>
          <p:cNvSpPr>
            <a:spLocks noGrp="1"/>
          </p:cNvSpPr>
          <p:nvPr>
            <p:ph type="sldNum" sz="quarter" idx="12"/>
          </p:nvPr>
        </p:nvSpPr>
        <p:spPr/>
        <p:txBody>
          <a:bodyPr/>
          <a:lstStyle>
            <a:lvl1pPr>
              <a:defRPr/>
            </a:lvl1pPr>
          </a:lstStyle>
          <a:p>
            <a:r>
              <a:rPr lang="en-US" altLang="hu-HU"/>
              <a:t>Slide: </a:t>
            </a:r>
            <a:fld id="{5A52D618-1045-497E-9E67-9B0C76A46659}" type="slidenum">
              <a:rPr lang="en-US" altLang="hu-HU"/>
              <a:pPr/>
              <a:t>‹#›</a:t>
            </a:fld>
            <a:endParaRPr lang="en-US" altLang="hu-HU"/>
          </a:p>
        </p:txBody>
      </p:sp>
    </p:spTree>
    <p:extLst>
      <p:ext uri="{BB962C8B-B14F-4D97-AF65-F5344CB8AC3E}">
        <p14:creationId xmlns:p14="http://schemas.microsoft.com/office/powerpoint/2010/main" xmlns="" val="4057983758"/>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lvl1pPr>
              <a:defRPr/>
            </a:lvl1pPr>
          </a:lstStyle>
          <a:p>
            <a:pPr>
              <a:defRPr/>
            </a:pPr>
            <a:fld id="{96BF9911-0727-4407-AD0D-3C1C5468499C}" type="datetime1">
              <a:rPr lang="en-US"/>
              <a:pPr>
                <a:defRPr/>
              </a:pPr>
              <a:t>3/17/2015</a:t>
            </a:fld>
            <a:endParaRPr lang="en-US" dirty="0"/>
          </a:p>
        </p:txBody>
      </p:sp>
      <p:sp>
        <p:nvSpPr>
          <p:cNvPr id="5"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6" name="Slide Number Placeholder 5"/>
          <p:cNvSpPr>
            <a:spLocks noGrp="1"/>
          </p:cNvSpPr>
          <p:nvPr>
            <p:ph type="sldNum" sz="quarter" idx="12"/>
          </p:nvPr>
        </p:nvSpPr>
        <p:spPr/>
        <p:txBody>
          <a:bodyPr/>
          <a:lstStyle>
            <a:lvl1pPr>
              <a:defRPr/>
            </a:lvl1pPr>
          </a:lstStyle>
          <a:p>
            <a:r>
              <a:rPr lang="en-US" altLang="hu-HU"/>
              <a:t>Slide: </a:t>
            </a:r>
            <a:fld id="{54281F18-6645-47B6-96FA-457BCFF80171}" type="slidenum">
              <a:rPr lang="en-US" altLang="hu-HU"/>
              <a:pPr/>
              <a:t>‹#›</a:t>
            </a:fld>
            <a:endParaRPr lang="en-US" altLang="hu-HU"/>
          </a:p>
        </p:txBody>
      </p:sp>
    </p:spTree>
    <p:extLst>
      <p:ext uri="{BB962C8B-B14F-4D97-AF65-F5344CB8AC3E}">
        <p14:creationId xmlns:p14="http://schemas.microsoft.com/office/powerpoint/2010/main" xmlns="" val="1053016907"/>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zakaszfejléc">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906713"/>
            <a:ext cx="8229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7" name="Title 6"/>
          <p:cNvSpPr>
            <a:spLocks noGrp="1"/>
          </p:cNvSpPr>
          <p:nvPr>
            <p:ph type="title"/>
          </p:nvPr>
        </p:nvSpPr>
        <p:spPr/>
        <p:txBody>
          <a:bodyPr/>
          <a:lstStyle/>
          <a:p>
            <a:r>
              <a:rPr lang="hu-HU" smtClean="0"/>
              <a:t>Mintacím szerkesztése</a:t>
            </a:r>
            <a:endParaRPr lang="en-US"/>
          </a:p>
        </p:txBody>
      </p:sp>
      <p:sp>
        <p:nvSpPr>
          <p:cNvPr id="4" name="Date Placeholder 3"/>
          <p:cNvSpPr>
            <a:spLocks noGrp="1"/>
          </p:cNvSpPr>
          <p:nvPr>
            <p:ph type="dt" sz="half" idx="10"/>
          </p:nvPr>
        </p:nvSpPr>
        <p:spPr/>
        <p:txBody>
          <a:bodyPr/>
          <a:lstStyle>
            <a:lvl1pPr>
              <a:defRPr/>
            </a:lvl1pPr>
          </a:lstStyle>
          <a:p>
            <a:pPr>
              <a:defRPr/>
            </a:pPr>
            <a:fld id="{D6BF8801-EEC8-45BE-A9ED-B38A79FE0C28}" type="datetime1">
              <a:rPr lang="en-US"/>
              <a:pPr>
                <a:defRPr/>
              </a:pPr>
              <a:t>3/17/2015</a:t>
            </a:fld>
            <a:endParaRPr lang="en-US" dirty="0"/>
          </a:p>
        </p:txBody>
      </p:sp>
      <p:sp>
        <p:nvSpPr>
          <p:cNvPr id="5"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6" name="Slide Number Placeholder 5"/>
          <p:cNvSpPr>
            <a:spLocks noGrp="1"/>
          </p:cNvSpPr>
          <p:nvPr>
            <p:ph type="sldNum" sz="quarter" idx="12"/>
          </p:nvPr>
        </p:nvSpPr>
        <p:spPr/>
        <p:txBody>
          <a:bodyPr/>
          <a:lstStyle>
            <a:lvl1pPr>
              <a:defRPr/>
            </a:lvl1pPr>
          </a:lstStyle>
          <a:p>
            <a:r>
              <a:rPr lang="en-US" altLang="hu-HU"/>
              <a:t>Slide: </a:t>
            </a:r>
            <a:fld id="{C6EBAD0C-32C2-44EE-BBC8-D692F25E316C}" type="slidenum">
              <a:rPr lang="en-US" altLang="hu-HU"/>
              <a:pPr/>
              <a:t>‹#›</a:t>
            </a:fld>
            <a:endParaRPr lang="en-US" altLang="hu-HU"/>
          </a:p>
        </p:txBody>
      </p:sp>
    </p:spTree>
    <p:extLst>
      <p:ext uri="{BB962C8B-B14F-4D97-AF65-F5344CB8AC3E}">
        <p14:creationId xmlns:p14="http://schemas.microsoft.com/office/powerpoint/2010/main" xmlns="" val="3509882869"/>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3"/>
          <p:cNvSpPr>
            <a:spLocks noGrp="1"/>
          </p:cNvSpPr>
          <p:nvPr>
            <p:ph type="dt" sz="half" idx="10"/>
          </p:nvPr>
        </p:nvSpPr>
        <p:spPr/>
        <p:txBody>
          <a:bodyPr/>
          <a:lstStyle>
            <a:lvl1pPr>
              <a:defRPr/>
            </a:lvl1pPr>
          </a:lstStyle>
          <a:p>
            <a:pPr>
              <a:defRPr/>
            </a:pPr>
            <a:fld id="{B46F4B92-AA71-4C78-8FEC-C8B4D33C9178}" type="datetime1">
              <a:rPr lang="en-US"/>
              <a:pPr>
                <a:defRPr/>
              </a:pPr>
              <a:t>3/17/2015</a:t>
            </a:fld>
            <a:endParaRPr lang="en-US" dirty="0"/>
          </a:p>
        </p:txBody>
      </p:sp>
      <p:sp>
        <p:nvSpPr>
          <p:cNvPr id="6"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7" name="Slide Number Placeholder 5"/>
          <p:cNvSpPr>
            <a:spLocks noGrp="1"/>
          </p:cNvSpPr>
          <p:nvPr>
            <p:ph type="sldNum" sz="quarter" idx="12"/>
          </p:nvPr>
        </p:nvSpPr>
        <p:spPr/>
        <p:txBody>
          <a:bodyPr/>
          <a:lstStyle>
            <a:lvl1pPr>
              <a:defRPr/>
            </a:lvl1pPr>
          </a:lstStyle>
          <a:p>
            <a:r>
              <a:rPr lang="en-US" altLang="hu-HU"/>
              <a:t>Slide: </a:t>
            </a:r>
            <a:fld id="{891074ED-0A0B-4016-B501-CBBDC3E5018F}" type="slidenum">
              <a:rPr lang="en-US" altLang="hu-HU"/>
              <a:pPr/>
              <a:t>‹#›</a:t>
            </a:fld>
            <a:endParaRPr lang="en-US" altLang="hu-HU"/>
          </a:p>
        </p:txBody>
      </p:sp>
    </p:spTree>
    <p:extLst>
      <p:ext uri="{BB962C8B-B14F-4D97-AF65-F5344CB8AC3E}">
        <p14:creationId xmlns:p14="http://schemas.microsoft.com/office/powerpoint/2010/main" xmlns="" val="1837903204"/>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3"/>
          <p:cNvSpPr>
            <a:spLocks noGrp="1"/>
          </p:cNvSpPr>
          <p:nvPr>
            <p:ph type="dt" sz="half" idx="10"/>
          </p:nvPr>
        </p:nvSpPr>
        <p:spPr/>
        <p:txBody>
          <a:bodyPr/>
          <a:lstStyle>
            <a:lvl1pPr>
              <a:defRPr/>
            </a:lvl1pPr>
          </a:lstStyle>
          <a:p>
            <a:pPr>
              <a:defRPr/>
            </a:pPr>
            <a:fld id="{53A12E75-B533-44F5-ADD2-676CEA4C4C71}" type="datetime1">
              <a:rPr lang="en-US"/>
              <a:pPr>
                <a:defRPr/>
              </a:pPr>
              <a:t>3/17/2015</a:t>
            </a:fld>
            <a:endParaRPr lang="en-US" dirty="0"/>
          </a:p>
        </p:txBody>
      </p:sp>
      <p:sp>
        <p:nvSpPr>
          <p:cNvPr id="8"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9" name="Slide Number Placeholder 5"/>
          <p:cNvSpPr>
            <a:spLocks noGrp="1"/>
          </p:cNvSpPr>
          <p:nvPr>
            <p:ph type="sldNum" sz="quarter" idx="12"/>
          </p:nvPr>
        </p:nvSpPr>
        <p:spPr/>
        <p:txBody>
          <a:bodyPr/>
          <a:lstStyle>
            <a:lvl1pPr>
              <a:defRPr/>
            </a:lvl1pPr>
          </a:lstStyle>
          <a:p>
            <a:r>
              <a:rPr lang="en-US" altLang="hu-HU"/>
              <a:t>Slide: </a:t>
            </a:r>
            <a:fld id="{83F4A6B7-D7E2-4CE8-A6CC-098414544382}" type="slidenum">
              <a:rPr lang="en-US" altLang="hu-HU"/>
              <a:pPr/>
              <a:t>‹#›</a:t>
            </a:fld>
            <a:endParaRPr lang="en-US" altLang="hu-HU"/>
          </a:p>
        </p:txBody>
      </p:sp>
    </p:spTree>
    <p:extLst>
      <p:ext uri="{BB962C8B-B14F-4D97-AF65-F5344CB8AC3E}">
        <p14:creationId xmlns:p14="http://schemas.microsoft.com/office/powerpoint/2010/main" xmlns="" val="2981865046"/>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Date Placeholder 3"/>
          <p:cNvSpPr>
            <a:spLocks noGrp="1"/>
          </p:cNvSpPr>
          <p:nvPr>
            <p:ph type="dt" sz="half" idx="10"/>
          </p:nvPr>
        </p:nvSpPr>
        <p:spPr/>
        <p:txBody>
          <a:bodyPr/>
          <a:lstStyle>
            <a:lvl1pPr>
              <a:defRPr/>
            </a:lvl1pPr>
          </a:lstStyle>
          <a:p>
            <a:pPr>
              <a:defRPr/>
            </a:pPr>
            <a:fld id="{1EE59643-E215-407C-8998-DABEDE91004F}" type="datetime1">
              <a:rPr lang="en-US"/>
              <a:pPr>
                <a:defRPr/>
              </a:pPr>
              <a:t>3/17/2015</a:t>
            </a:fld>
            <a:endParaRPr lang="en-US" dirty="0"/>
          </a:p>
        </p:txBody>
      </p:sp>
      <p:sp>
        <p:nvSpPr>
          <p:cNvPr id="4"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5" name="Slide Number Placeholder 5"/>
          <p:cNvSpPr>
            <a:spLocks noGrp="1"/>
          </p:cNvSpPr>
          <p:nvPr>
            <p:ph type="sldNum" sz="quarter" idx="12"/>
          </p:nvPr>
        </p:nvSpPr>
        <p:spPr/>
        <p:txBody>
          <a:bodyPr/>
          <a:lstStyle>
            <a:lvl1pPr>
              <a:defRPr/>
            </a:lvl1pPr>
          </a:lstStyle>
          <a:p>
            <a:r>
              <a:rPr lang="en-US" altLang="hu-HU"/>
              <a:t>Slide: </a:t>
            </a:r>
            <a:fld id="{7A3DF2CC-9F58-4BF4-B24B-7C37BE8A8228}" type="slidenum">
              <a:rPr lang="en-US" altLang="hu-HU"/>
              <a:pPr/>
              <a:t>‹#›</a:t>
            </a:fld>
            <a:endParaRPr lang="en-US" altLang="hu-HU"/>
          </a:p>
        </p:txBody>
      </p:sp>
    </p:spTree>
    <p:extLst>
      <p:ext uri="{BB962C8B-B14F-4D97-AF65-F5344CB8AC3E}">
        <p14:creationId xmlns:p14="http://schemas.microsoft.com/office/powerpoint/2010/main" xmlns="" val="3527024616"/>
      </p:ext>
    </p:extLst>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Üres">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u-HU" smtClean="0"/>
              <a:t>Mintacím szerkesztése</a:t>
            </a:r>
            <a:endParaRPr lang="en-US"/>
          </a:p>
        </p:txBody>
      </p:sp>
      <p:sp>
        <p:nvSpPr>
          <p:cNvPr id="7" name="Content Placeholder 6"/>
          <p:cNvSpPr>
            <a:spLocks noGrp="1"/>
          </p:cNvSpPr>
          <p:nvPr>
            <p:ph sz="quarter" idx="13"/>
          </p:nvPr>
        </p:nvSpPr>
        <p:spPr>
          <a:xfrm>
            <a:off x="457200" y="1267200"/>
            <a:ext cx="8280000" cy="5040000"/>
          </a:xfrm>
        </p:spPr>
        <p:txBody>
          <a:bodyPr/>
          <a:lstStyle>
            <a:lvl1pPr>
              <a:buNone/>
              <a:defRPr/>
            </a:lvl1pPr>
            <a:lvl2pPr>
              <a:buNone/>
              <a:defRPr/>
            </a:lvl2pPr>
            <a:lvl3pPr>
              <a:buNone/>
              <a:defRPr/>
            </a:lvl3pPr>
            <a:lvl4pPr>
              <a:buNone/>
              <a:defRPr/>
            </a:lvl4pPr>
            <a:lvl5pPr>
              <a:buNone/>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4"/>
          </p:nvPr>
        </p:nvSpPr>
        <p:spPr/>
        <p:txBody>
          <a:bodyPr/>
          <a:lstStyle>
            <a:lvl1pPr>
              <a:defRPr/>
            </a:lvl1pPr>
          </a:lstStyle>
          <a:p>
            <a:pPr>
              <a:defRPr/>
            </a:pPr>
            <a:fld id="{875B6486-BC7C-4252-84C2-081A8F87187F}" type="datetime1">
              <a:rPr lang="en-US"/>
              <a:pPr>
                <a:defRPr/>
              </a:pPr>
              <a:t>3/17/2015</a:t>
            </a:fld>
            <a:endParaRPr lang="en-US" dirty="0"/>
          </a:p>
        </p:txBody>
      </p:sp>
      <p:sp>
        <p:nvSpPr>
          <p:cNvPr id="6" name="Footer Placeholder 8"/>
          <p:cNvSpPr>
            <a:spLocks noGrp="1"/>
          </p:cNvSpPr>
          <p:nvPr>
            <p:ph type="ftr" sz="quarter" idx="15"/>
          </p:nvPr>
        </p:nvSpPr>
        <p:spPr/>
        <p:txBody>
          <a:bodyPr/>
          <a:lstStyle>
            <a:lvl1pPr>
              <a:defRPr/>
            </a:lvl1pPr>
          </a:lstStyle>
          <a:p>
            <a:pPr>
              <a:defRPr/>
            </a:pPr>
            <a:r>
              <a:rPr lang="en-US"/>
              <a:t>Title, presenter name, file name – Change text: Insert -&gt; Heading and footer -&gt; Footer</a:t>
            </a:r>
            <a:endParaRPr lang="en-US" dirty="0"/>
          </a:p>
        </p:txBody>
      </p:sp>
      <p:sp>
        <p:nvSpPr>
          <p:cNvPr id="8" name="Slide Number Placeholder 5"/>
          <p:cNvSpPr>
            <a:spLocks noGrp="1"/>
          </p:cNvSpPr>
          <p:nvPr>
            <p:ph type="sldNum" sz="quarter" idx="16"/>
          </p:nvPr>
        </p:nvSpPr>
        <p:spPr/>
        <p:txBody>
          <a:bodyPr/>
          <a:lstStyle>
            <a:lvl1pPr>
              <a:defRPr/>
            </a:lvl1pPr>
          </a:lstStyle>
          <a:p>
            <a:r>
              <a:rPr lang="en-US" altLang="hu-HU"/>
              <a:t>Slide: </a:t>
            </a:r>
            <a:fld id="{286B37B1-F7A9-47E3-8D72-7EE513141F56}" type="slidenum">
              <a:rPr lang="en-US" altLang="hu-HU"/>
              <a:pPr/>
              <a:t>‹#›</a:t>
            </a:fld>
            <a:endParaRPr lang="en-US" altLang="hu-HU"/>
          </a:p>
        </p:txBody>
      </p:sp>
    </p:spTree>
    <p:extLst>
      <p:ext uri="{BB962C8B-B14F-4D97-AF65-F5344CB8AC3E}">
        <p14:creationId xmlns:p14="http://schemas.microsoft.com/office/powerpoint/2010/main" xmlns="" val="4167860912"/>
      </p:ext>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rtalomrész képaláírással">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0"/>
            <a:ext cx="5111750" cy="4691063"/>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8" name="Title 7"/>
          <p:cNvSpPr>
            <a:spLocks noGrp="1"/>
          </p:cNvSpPr>
          <p:nvPr>
            <p:ph type="title"/>
          </p:nvPr>
        </p:nvSpPr>
        <p:spPr/>
        <p:txBody>
          <a:bodyPr/>
          <a:lstStyle/>
          <a:p>
            <a:r>
              <a:rPr lang="hu-HU" smtClean="0"/>
              <a:t>Mintacím szerkesztése</a:t>
            </a:r>
            <a:endParaRPr lang="en-US"/>
          </a:p>
        </p:txBody>
      </p:sp>
      <p:sp>
        <p:nvSpPr>
          <p:cNvPr id="5" name="Date Placeholder 3"/>
          <p:cNvSpPr>
            <a:spLocks noGrp="1"/>
          </p:cNvSpPr>
          <p:nvPr>
            <p:ph type="dt" sz="half" idx="10"/>
          </p:nvPr>
        </p:nvSpPr>
        <p:spPr/>
        <p:txBody>
          <a:bodyPr/>
          <a:lstStyle>
            <a:lvl1pPr>
              <a:defRPr/>
            </a:lvl1pPr>
          </a:lstStyle>
          <a:p>
            <a:pPr>
              <a:defRPr/>
            </a:pPr>
            <a:fld id="{90E109A3-EE9A-4FB5-8E84-7278930234CC}" type="datetime1">
              <a:rPr lang="en-US"/>
              <a:pPr>
                <a:defRPr/>
              </a:pPr>
              <a:t>3/17/2015</a:t>
            </a:fld>
            <a:endParaRPr lang="en-US" dirty="0"/>
          </a:p>
        </p:txBody>
      </p:sp>
      <p:sp>
        <p:nvSpPr>
          <p:cNvPr id="6"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7" name="Slide Number Placeholder 5"/>
          <p:cNvSpPr>
            <a:spLocks noGrp="1"/>
          </p:cNvSpPr>
          <p:nvPr>
            <p:ph type="sldNum" sz="quarter" idx="12"/>
          </p:nvPr>
        </p:nvSpPr>
        <p:spPr/>
        <p:txBody>
          <a:bodyPr/>
          <a:lstStyle>
            <a:lvl1pPr>
              <a:defRPr/>
            </a:lvl1pPr>
          </a:lstStyle>
          <a:p>
            <a:r>
              <a:rPr lang="en-US" altLang="hu-HU"/>
              <a:t>Slide: </a:t>
            </a:r>
            <a:fld id="{054C6210-9917-4BDC-9527-AC0A0A609434}" type="slidenum">
              <a:rPr lang="en-US" altLang="hu-HU"/>
              <a:pPr/>
              <a:t>‹#›</a:t>
            </a:fld>
            <a:endParaRPr lang="en-US" altLang="hu-HU"/>
          </a:p>
        </p:txBody>
      </p:sp>
    </p:spTree>
    <p:extLst>
      <p:ext uri="{BB962C8B-B14F-4D97-AF65-F5344CB8AC3E}">
        <p14:creationId xmlns:p14="http://schemas.microsoft.com/office/powerpoint/2010/main" xmlns="" val="4080653851"/>
      </p:ext>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ép képaláírássa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2438400"/>
            <a:ext cx="5486400" cy="2898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u-HU" noProof="0" smtClean="0"/>
              <a:t>Kép beszúrásához kattintson az ikonra</a:t>
            </a:r>
            <a:endParaRPr lang="en-US" noProof="0" dirty="0"/>
          </a:p>
        </p:txBody>
      </p:sp>
      <p:sp>
        <p:nvSpPr>
          <p:cNvPr id="4" name="Text Placeholder 3"/>
          <p:cNvSpPr>
            <a:spLocks noGrp="1"/>
          </p:cNvSpPr>
          <p:nvPr>
            <p:ph type="body" sz="half" idx="2"/>
          </p:nvPr>
        </p:nvSpPr>
        <p:spPr>
          <a:xfrm>
            <a:off x="457200" y="1600200"/>
            <a:ext cx="5486400" cy="533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9" name="Title 8"/>
          <p:cNvSpPr>
            <a:spLocks noGrp="1"/>
          </p:cNvSpPr>
          <p:nvPr>
            <p:ph type="title"/>
          </p:nvPr>
        </p:nvSpPr>
        <p:spPr/>
        <p:txBody>
          <a:bodyPr/>
          <a:lstStyle/>
          <a:p>
            <a:r>
              <a:rPr lang="hu-HU" smtClean="0"/>
              <a:t>Mintacím szerkesztése</a:t>
            </a:r>
            <a:endParaRPr lang="en-US"/>
          </a:p>
        </p:txBody>
      </p:sp>
      <p:sp>
        <p:nvSpPr>
          <p:cNvPr id="11" name="Text Placeholder 10"/>
          <p:cNvSpPr>
            <a:spLocks noGrp="1"/>
          </p:cNvSpPr>
          <p:nvPr>
            <p:ph type="body" sz="quarter" idx="13"/>
          </p:nvPr>
        </p:nvSpPr>
        <p:spPr>
          <a:xfrm>
            <a:off x="457200" y="5486400"/>
            <a:ext cx="8229600" cy="685800"/>
          </a:xfrm>
        </p:spPr>
        <p:txBody>
          <a:bodyPr>
            <a:normAutofit/>
          </a:bodyPr>
          <a:lstStyle>
            <a:lvl1pPr>
              <a:buNone/>
              <a:defRPr sz="1500"/>
            </a:lvl1pPr>
            <a:lvl2pPr>
              <a:buNone/>
              <a:defRPr/>
            </a:lvl2pPr>
            <a:lvl3pPr>
              <a:buNone/>
              <a:defRPr/>
            </a:lvl3pPr>
            <a:lvl4pPr>
              <a:buNone/>
              <a:defRPr/>
            </a:lvl4pPr>
            <a:lvl5pPr>
              <a:buNone/>
              <a:defRPr/>
            </a:lvl5pPr>
          </a:lstStyle>
          <a:p>
            <a:pPr lvl="0"/>
            <a:r>
              <a:rPr lang="hu-HU" smtClean="0"/>
              <a:t>Mintaszöveg szerkesztése</a:t>
            </a:r>
          </a:p>
        </p:txBody>
      </p:sp>
      <p:sp>
        <p:nvSpPr>
          <p:cNvPr id="6" name="Date Placeholder 3"/>
          <p:cNvSpPr>
            <a:spLocks noGrp="1"/>
          </p:cNvSpPr>
          <p:nvPr>
            <p:ph type="dt" sz="half" idx="14"/>
          </p:nvPr>
        </p:nvSpPr>
        <p:spPr/>
        <p:txBody>
          <a:bodyPr/>
          <a:lstStyle>
            <a:lvl1pPr>
              <a:defRPr/>
            </a:lvl1pPr>
          </a:lstStyle>
          <a:p>
            <a:pPr>
              <a:defRPr/>
            </a:pPr>
            <a:fld id="{D16450BE-377A-4F15-AAC8-8279D6099B13}" type="datetime1">
              <a:rPr lang="en-US"/>
              <a:pPr>
                <a:defRPr/>
              </a:pPr>
              <a:t>3/17/2015</a:t>
            </a:fld>
            <a:endParaRPr lang="en-US" dirty="0"/>
          </a:p>
        </p:txBody>
      </p:sp>
      <p:sp>
        <p:nvSpPr>
          <p:cNvPr id="7" name="Footer Placeholder 8"/>
          <p:cNvSpPr>
            <a:spLocks noGrp="1"/>
          </p:cNvSpPr>
          <p:nvPr>
            <p:ph type="ftr" sz="quarter" idx="15"/>
          </p:nvPr>
        </p:nvSpPr>
        <p:spPr/>
        <p:txBody>
          <a:bodyPr/>
          <a:lstStyle>
            <a:lvl1pPr>
              <a:defRPr/>
            </a:lvl1pPr>
          </a:lstStyle>
          <a:p>
            <a:pPr>
              <a:defRPr/>
            </a:pPr>
            <a:r>
              <a:rPr lang="en-US"/>
              <a:t>Title, presenter name, file name – Change text: Insert -&gt; Heading and footer -&gt; Footer</a:t>
            </a:r>
            <a:endParaRPr lang="en-US" dirty="0"/>
          </a:p>
        </p:txBody>
      </p:sp>
      <p:sp>
        <p:nvSpPr>
          <p:cNvPr id="8" name="Slide Number Placeholder 5"/>
          <p:cNvSpPr>
            <a:spLocks noGrp="1"/>
          </p:cNvSpPr>
          <p:nvPr>
            <p:ph type="sldNum" sz="quarter" idx="16"/>
          </p:nvPr>
        </p:nvSpPr>
        <p:spPr/>
        <p:txBody>
          <a:bodyPr/>
          <a:lstStyle>
            <a:lvl1pPr>
              <a:defRPr/>
            </a:lvl1pPr>
          </a:lstStyle>
          <a:p>
            <a:r>
              <a:rPr lang="en-US" altLang="hu-HU"/>
              <a:t>Slide: </a:t>
            </a:r>
            <a:fld id="{885F215E-CEE4-464B-A7FB-C75EB1367A1B}" type="slidenum">
              <a:rPr lang="en-US" altLang="hu-HU"/>
              <a:pPr/>
              <a:t>‹#›</a:t>
            </a:fld>
            <a:endParaRPr lang="en-US" altLang="hu-HU"/>
          </a:p>
        </p:txBody>
      </p:sp>
    </p:spTree>
    <p:extLst>
      <p:ext uri="{BB962C8B-B14F-4D97-AF65-F5344CB8AC3E}">
        <p14:creationId xmlns:p14="http://schemas.microsoft.com/office/powerpoint/2010/main" xmlns="" val="3199636179"/>
      </p:ext>
    </p:extLst>
  </p:cSld>
  <p:clrMapOvr>
    <a:masterClrMapping/>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lvl1pPr>
              <a:defRPr/>
            </a:lvl1pPr>
          </a:lstStyle>
          <a:p>
            <a:pPr>
              <a:defRPr/>
            </a:pPr>
            <a:fld id="{A6AFD1AD-87F7-4F69-B3E3-F2144DF8491C}" type="datetime1">
              <a:rPr lang="en-US"/>
              <a:pPr>
                <a:defRPr/>
              </a:pPr>
              <a:t>3/17/2015</a:t>
            </a:fld>
            <a:endParaRPr lang="en-US" dirty="0"/>
          </a:p>
        </p:txBody>
      </p:sp>
      <p:sp>
        <p:nvSpPr>
          <p:cNvPr id="5"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6" name="Slide Number Placeholder 5"/>
          <p:cNvSpPr>
            <a:spLocks noGrp="1"/>
          </p:cNvSpPr>
          <p:nvPr>
            <p:ph type="sldNum" sz="quarter" idx="12"/>
          </p:nvPr>
        </p:nvSpPr>
        <p:spPr/>
        <p:txBody>
          <a:bodyPr/>
          <a:lstStyle>
            <a:lvl1pPr>
              <a:defRPr/>
            </a:lvl1pPr>
          </a:lstStyle>
          <a:p>
            <a:r>
              <a:rPr lang="en-US" altLang="hu-HU"/>
              <a:t>Slide: </a:t>
            </a:r>
            <a:fld id="{3AE02A1A-123A-4D3E-A591-CA0186B1F3F9}" type="slidenum">
              <a:rPr lang="en-US" altLang="hu-HU"/>
              <a:pPr/>
              <a:t>‹#›</a:t>
            </a:fld>
            <a:endParaRPr lang="en-US" altLang="hu-HU"/>
          </a:p>
        </p:txBody>
      </p:sp>
    </p:spTree>
    <p:extLst>
      <p:ext uri="{BB962C8B-B14F-4D97-AF65-F5344CB8AC3E}">
        <p14:creationId xmlns:p14="http://schemas.microsoft.com/office/powerpoint/2010/main" xmlns="" val="153344317"/>
      </p:ext>
    </p:extLst>
  </p:cSld>
  <p:clrMapOvr>
    <a:masterClrMapping/>
  </p:clrMapOvr>
  <p:transition spd="slow">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457200" y="1524000"/>
            <a:ext cx="6019800" cy="4602163"/>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lvl1pPr>
              <a:defRPr/>
            </a:lvl1pPr>
          </a:lstStyle>
          <a:p>
            <a:pPr>
              <a:defRPr/>
            </a:pPr>
            <a:fld id="{C220C9D2-15B9-4734-8F2F-3B056AE5ACEB}" type="datetime1">
              <a:rPr lang="en-US"/>
              <a:pPr>
                <a:defRPr/>
              </a:pPr>
              <a:t>3/17/2015</a:t>
            </a:fld>
            <a:endParaRPr lang="en-US" dirty="0"/>
          </a:p>
        </p:txBody>
      </p:sp>
      <p:sp>
        <p:nvSpPr>
          <p:cNvPr id="5"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6" name="Slide Number Placeholder 5"/>
          <p:cNvSpPr>
            <a:spLocks noGrp="1"/>
          </p:cNvSpPr>
          <p:nvPr>
            <p:ph type="sldNum" sz="quarter" idx="12"/>
          </p:nvPr>
        </p:nvSpPr>
        <p:spPr/>
        <p:txBody>
          <a:bodyPr/>
          <a:lstStyle>
            <a:lvl1pPr>
              <a:defRPr/>
            </a:lvl1pPr>
          </a:lstStyle>
          <a:p>
            <a:r>
              <a:rPr lang="en-US" altLang="hu-HU"/>
              <a:t>Slide: </a:t>
            </a:r>
            <a:fld id="{E031F334-9F3D-4B15-882B-C425C8A71BDA}" type="slidenum">
              <a:rPr lang="en-US" altLang="hu-HU"/>
              <a:pPr/>
              <a:t>‹#›</a:t>
            </a:fld>
            <a:endParaRPr lang="en-US" altLang="hu-HU"/>
          </a:p>
        </p:txBody>
      </p:sp>
    </p:spTree>
    <p:extLst>
      <p:ext uri="{BB962C8B-B14F-4D97-AF65-F5344CB8AC3E}">
        <p14:creationId xmlns:p14="http://schemas.microsoft.com/office/powerpoint/2010/main" xmlns="" val="4195299850"/>
      </p:ext>
    </p:extLst>
  </p:cSld>
  <p:clrMapOvr>
    <a:masterClrMapping/>
  </p:clrMapOvr>
  <p:transition spd="slow">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u-HU" smtClean="0"/>
              <a:t>Mintacím szerkesztése</a:t>
            </a:r>
            <a:endParaRPr lang="en-US" dirty="0"/>
          </a:p>
        </p:txBody>
      </p:sp>
      <p:sp>
        <p:nvSpPr>
          <p:cNvPr id="6" name="Text Placeholder 5"/>
          <p:cNvSpPr>
            <a:spLocks noGrp="1"/>
          </p:cNvSpPr>
          <p:nvPr>
            <p:ph idx="1"/>
          </p:nvPr>
        </p:nvSpPr>
        <p:spPr>
          <a:xfrm>
            <a:off x="457200" y="4191000"/>
            <a:ext cx="8229600" cy="1935163"/>
          </a:xfrm>
          <a:prstGeom prst="rect">
            <a:avLst/>
          </a:prstGeom>
        </p:spPr>
        <p:txBody>
          <a:bodyPr rtlCol="0">
            <a:normAutofit/>
          </a:bodyPr>
          <a:lstStyle/>
          <a:p>
            <a:pPr lvl="0"/>
            <a:r>
              <a:rPr lang="hu-HU" smtClean="0"/>
              <a:t>Mintaszöveg szerkesztése</a:t>
            </a:r>
          </a:p>
        </p:txBody>
      </p:sp>
      <p:sp>
        <p:nvSpPr>
          <p:cNvPr id="4" name="Date Placeholder 3"/>
          <p:cNvSpPr>
            <a:spLocks noGrp="1"/>
          </p:cNvSpPr>
          <p:nvPr>
            <p:ph type="dt" sz="half" idx="10"/>
          </p:nvPr>
        </p:nvSpPr>
        <p:spPr/>
        <p:txBody>
          <a:bodyPr/>
          <a:lstStyle>
            <a:lvl1pPr>
              <a:defRPr/>
            </a:lvl1pPr>
          </a:lstStyle>
          <a:p>
            <a:pPr>
              <a:defRPr/>
            </a:pPr>
            <a:fld id="{8B6F8AB8-94DA-40A9-9458-98B4381DDBB9}" type="datetime1">
              <a:rPr lang="en-US"/>
              <a:pPr>
                <a:defRPr/>
              </a:pPr>
              <a:t>3/17/2015</a:t>
            </a:fld>
            <a:endParaRPr lang="en-US" dirty="0"/>
          </a:p>
        </p:txBody>
      </p:sp>
      <p:sp>
        <p:nvSpPr>
          <p:cNvPr id="7"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8" name="Slide Number Placeholder 5"/>
          <p:cNvSpPr>
            <a:spLocks noGrp="1"/>
          </p:cNvSpPr>
          <p:nvPr>
            <p:ph type="sldNum" sz="quarter" idx="12"/>
          </p:nvPr>
        </p:nvSpPr>
        <p:spPr/>
        <p:txBody>
          <a:bodyPr/>
          <a:lstStyle>
            <a:lvl1pPr>
              <a:defRPr/>
            </a:lvl1pPr>
          </a:lstStyle>
          <a:p>
            <a:r>
              <a:rPr lang="en-US" altLang="hu-HU"/>
              <a:t>Slide: </a:t>
            </a:r>
            <a:fld id="{9077BFBF-2BA5-42C5-A886-3A9631A1BA90}" type="slidenum">
              <a:rPr lang="en-US" altLang="hu-HU"/>
              <a:pPr/>
              <a:t>‹#›</a:t>
            </a:fld>
            <a:endParaRPr lang="en-US" altLang="hu-HU"/>
          </a:p>
        </p:txBody>
      </p:sp>
    </p:spTree>
    <p:extLst>
      <p:ext uri="{BB962C8B-B14F-4D97-AF65-F5344CB8AC3E}">
        <p14:creationId xmlns:p14="http://schemas.microsoft.com/office/powerpoint/2010/main" xmlns="" val="1716777574"/>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zakaszfejléc">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906713"/>
            <a:ext cx="8229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7" name="Title 6"/>
          <p:cNvSpPr>
            <a:spLocks noGrp="1"/>
          </p:cNvSpPr>
          <p:nvPr>
            <p:ph type="title"/>
          </p:nvPr>
        </p:nvSpPr>
        <p:spPr/>
        <p:txBody>
          <a:bodyPr/>
          <a:lstStyle/>
          <a:p>
            <a:r>
              <a:rPr lang="hu-HU" smtClean="0"/>
              <a:t>Mintacím szerkesztése</a:t>
            </a:r>
            <a:endParaRPr lang="en-US"/>
          </a:p>
        </p:txBody>
      </p:sp>
      <p:sp>
        <p:nvSpPr>
          <p:cNvPr id="4" name="Date Placeholder 3"/>
          <p:cNvSpPr>
            <a:spLocks noGrp="1"/>
          </p:cNvSpPr>
          <p:nvPr>
            <p:ph type="dt" sz="half" idx="10"/>
          </p:nvPr>
        </p:nvSpPr>
        <p:spPr/>
        <p:txBody>
          <a:bodyPr/>
          <a:lstStyle>
            <a:lvl1pPr>
              <a:defRPr/>
            </a:lvl1pPr>
          </a:lstStyle>
          <a:p>
            <a:pPr>
              <a:defRPr/>
            </a:pPr>
            <a:fld id="{6F83DB6F-D5AD-49BF-98E0-CC225A570178}" type="datetime1">
              <a:rPr lang="en-US"/>
              <a:pPr>
                <a:defRPr/>
              </a:pPr>
              <a:t>3/17/2015</a:t>
            </a:fld>
            <a:endParaRPr lang="en-US" dirty="0"/>
          </a:p>
        </p:txBody>
      </p:sp>
      <p:sp>
        <p:nvSpPr>
          <p:cNvPr id="5"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6" name="Slide Number Placeholder 5"/>
          <p:cNvSpPr>
            <a:spLocks noGrp="1"/>
          </p:cNvSpPr>
          <p:nvPr>
            <p:ph type="sldNum" sz="quarter" idx="12"/>
          </p:nvPr>
        </p:nvSpPr>
        <p:spPr/>
        <p:txBody>
          <a:bodyPr/>
          <a:lstStyle>
            <a:lvl1pPr>
              <a:defRPr/>
            </a:lvl1pPr>
          </a:lstStyle>
          <a:p>
            <a:r>
              <a:rPr lang="en-US" altLang="hu-HU"/>
              <a:t>Slide: </a:t>
            </a:r>
            <a:fld id="{01E5FB69-B57F-41FC-9D27-9463DDDE9835}" type="slidenum">
              <a:rPr lang="en-US" altLang="hu-HU"/>
              <a:pPr/>
              <a:t>‹#›</a:t>
            </a:fld>
            <a:endParaRPr lang="en-US" altLang="hu-HU"/>
          </a:p>
        </p:txBody>
      </p:sp>
    </p:spTree>
    <p:extLst>
      <p:ext uri="{BB962C8B-B14F-4D97-AF65-F5344CB8AC3E}">
        <p14:creationId xmlns:p14="http://schemas.microsoft.com/office/powerpoint/2010/main" xmlns="" val="4250003481"/>
      </p:ext>
    </p:extLst>
  </p:cSld>
  <p:clrMapOvr>
    <a:masterClrMapping/>
  </p:clrMapOvr>
  <p:transition spd="slow">
    <p:cov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7" name="Title 6"/>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lvl1pPr>
              <a:defRPr/>
            </a:lvl1pPr>
          </a:lstStyle>
          <a:p>
            <a:pPr>
              <a:defRPr/>
            </a:pPr>
            <a:fld id="{AA5E52FE-7942-4DEF-80CA-2293B93D0861}" type="datetime1">
              <a:rPr lang="en-US"/>
              <a:pPr>
                <a:defRPr/>
              </a:pPr>
              <a:t>3/17/2015</a:t>
            </a:fld>
            <a:endParaRPr lang="en-US" dirty="0"/>
          </a:p>
        </p:txBody>
      </p:sp>
      <p:sp>
        <p:nvSpPr>
          <p:cNvPr id="5"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6" name="Slide Number Placeholder 5"/>
          <p:cNvSpPr>
            <a:spLocks noGrp="1"/>
          </p:cNvSpPr>
          <p:nvPr>
            <p:ph type="sldNum" sz="quarter" idx="12"/>
          </p:nvPr>
        </p:nvSpPr>
        <p:spPr/>
        <p:txBody>
          <a:bodyPr/>
          <a:lstStyle>
            <a:lvl1pPr>
              <a:defRPr/>
            </a:lvl1pPr>
          </a:lstStyle>
          <a:p>
            <a:r>
              <a:rPr lang="en-US" altLang="hu-HU"/>
              <a:t>Slide: </a:t>
            </a:r>
            <a:fld id="{669CEAB0-AAF5-4895-8D0D-7340A900D0E3}" type="slidenum">
              <a:rPr lang="en-US" altLang="hu-HU"/>
              <a:pPr/>
              <a:t>‹#›</a:t>
            </a:fld>
            <a:endParaRPr lang="en-US" altLang="hu-HU"/>
          </a:p>
        </p:txBody>
      </p:sp>
    </p:spTree>
    <p:extLst>
      <p:ext uri="{BB962C8B-B14F-4D97-AF65-F5344CB8AC3E}">
        <p14:creationId xmlns:p14="http://schemas.microsoft.com/office/powerpoint/2010/main" xmlns="" val="2266521722"/>
      </p:ext>
    </p:extLst>
  </p:cSld>
  <p:clrMapOvr>
    <a:masterClrMapping/>
  </p:clrMapOvr>
  <p:transition spd="slow">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lvl1pPr>
              <a:defRPr/>
            </a:lvl1pPr>
          </a:lstStyle>
          <a:p>
            <a:pPr>
              <a:defRPr/>
            </a:pPr>
            <a:fld id="{5740CC60-0556-4FCD-A73D-CA69B8E83017}" type="datetime1">
              <a:rPr lang="en-US"/>
              <a:pPr>
                <a:defRPr/>
              </a:pPr>
              <a:t>3/17/2015</a:t>
            </a:fld>
            <a:endParaRPr lang="en-US" dirty="0"/>
          </a:p>
        </p:txBody>
      </p:sp>
      <p:sp>
        <p:nvSpPr>
          <p:cNvPr id="5"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6" name="Slide Number Placeholder 5"/>
          <p:cNvSpPr>
            <a:spLocks noGrp="1"/>
          </p:cNvSpPr>
          <p:nvPr>
            <p:ph type="sldNum" sz="quarter" idx="12"/>
          </p:nvPr>
        </p:nvSpPr>
        <p:spPr/>
        <p:txBody>
          <a:bodyPr/>
          <a:lstStyle>
            <a:lvl1pPr>
              <a:defRPr/>
            </a:lvl1pPr>
          </a:lstStyle>
          <a:p>
            <a:r>
              <a:rPr lang="en-US" altLang="hu-HU"/>
              <a:t>Slide: </a:t>
            </a:r>
            <a:fld id="{3671432E-DA7F-4AB9-B221-1CFCDB35733F}" type="slidenum">
              <a:rPr lang="en-US" altLang="hu-HU"/>
              <a:pPr/>
              <a:t>‹#›</a:t>
            </a:fld>
            <a:endParaRPr lang="en-US" altLang="hu-HU"/>
          </a:p>
        </p:txBody>
      </p:sp>
    </p:spTree>
    <p:extLst>
      <p:ext uri="{BB962C8B-B14F-4D97-AF65-F5344CB8AC3E}">
        <p14:creationId xmlns:p14="http://schemas.microsoft.com/office/powerpoint/2010/main" xmlns="" val="1545375700"/>
      </p:ext>
    </p:extLst>
  </p:cSld>
  <p:clrMapOvr>
    <a:masterClrMapping/>
  </p:clrMapOvr>
  <p:transition spd="slow">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zakaszfejléc">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906713"/>
            <a:ext cx="8229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7" name="Title 6"/>
          <p:cNvSpPr>
            <a:spLocks noGrp="1"/>
          </p:cNvSpPr>
          <p:nvPr>
            <p:ph type="title"/>
          </p:nvPr>
        </p:nvSpPr>
        <p:spPr/>
        <p:txBody>
          <a:bodyPr/>
          <a:lstStyle/>
          <a:p>
            <a:r>
              <a:rPr lang="hu-HU" smtClean="0"/>
              <a:t>Mintacím szerkesztése</a:t>
            </a:r>
            <a:endParaRPr lang="en-US"/>
          </a:p>
        </p:txBody>
      </p:sp>
      <p:sp>
        <p:nvSpPr>
          <p:cNvPr id="4" name="Date Placeholder 3"/>
          <p:cNvSpPr>
            <a:spLocks noGrp="1"/>
          </p:cNvSpPr>
          <p:nvPr>
            <p:ph type="dt" sz="half" idx="10"/>
          </p:nvPr>
        </p:nvSpPr>
        <p:spPr/>
        <p:txBody>
          <a:bodyPr/>
          <a:lstStyle>
            <a:lvl1pPr>
              <a:defRPr/>
            </a:lvl1pPr>
          </a:lstStyle>
          <a:p>
            <a:pPr>
              <a:defRPr/>
            </a:pPr>
            <a:fld id="{8D39AA94-E34B-47EE-A891-1B52FCFC7D78}" type="datetime1">
              <a:rPr lang="en-US"/>
              <a:pPr>
                <a:defRPr/>
              </a:pPr>
              <a:t>3/17/2015</a:t>
            </a:fld>
            <a:endParaRPr lang="en-US" dirty="0"/>
          </a:p>
        </p:txBody>
      </p:sp>
      <p:sp>
        <p:nvSpPr>
          <p:cNvPr id="5"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6" name="Slide Number Placeholder 5"/>
          <p:cNvSpPr>
            <a:spLocks noGrp="1"/>
          </p:cNvSpPr>
          <p:nvPr>
            <p:ph type="sldNum" sz="quarter" idx="12"/>
          </p:nvPr>
        </p:nvSpPr>
        <p:spPr/>
        <p:txBody>
          <a:bodyPr/>
          <a:lstStyle>
            <a:lvl1pPr>
              <a:defRPr/>
            </a:lvl1pPr>
          </a:lstStyle>
          <a:p>
            <a:r>
              <a:rPr lang="en-US" altLang="hu-HU"/>
              <a:t>Slide: </a:t>
            </a:r>
            <a:fld id="{033DD212-C9B8-4CD3-9C8A-618D0E8CF66B}" type="slidenum">
              <a:rPr lang="en-US" altLang="hu-HU"/>
              <a:pPr/>
              <a:t>‹#›</a:t>
            </a:fld>
            <a:endParaRPr lang="en-US" altLang="hu-HU"/>
          </a:p>
        </p:txBody>
      </p:sp>
    </p:spTree>
    <p:extLst>
      <p:ext uri="{BB962C8B-B14F-4D97-AF65-F5344CB8AC3E}">
        <p14:creationId xmlns:p14="http://schemas.microsoft.com/office/powerpoint/2010/main" xmlns="" val="2560416572"/>
      </p:ext>
    </p:extLst>
  </p:cSld>
  <p:clrMapOvr>
    <a:masterClrMapping/>
  </p:clrMapOvr>
  <p:transition spd="slow">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3"/>
          <p:cNvSpPr>
            <a:spLocks noGrp="1"/>
          </p:cNvSpPr>
          <p:nvPr>
            <p:ph type="dt" sz="half" idx="10"/>
          </p:nvPr>
        </p:nvSpPr>
        <p:spPr/>
        <p:txBody>
          <a:bodyPr/>
          <a:lstStyle>
            <a:lvl1pPr>
              <a:defRPr/>
            </a:lvl1pPr>
          </a:lstStyle>
          <a:p>
            <a:pPr>
              <a:defRPr/>
            </a:pPr>
            <a:fld id="{C1A92070-94DB-4783-AFD9-5E2B3542FD2E}" type="datetime1">
              <a:rPr lang="en-US"/>
              <a:pPr>
                <a:defRPr/>
              </a:pPr>
              <a:t>3/17/2015</a:t>
            </a:fld>
            <a:endParaRPr lang="en-US" dirty="0"/>
          </a:p>
        </p:txBody>
      </p:sp>
      <p:sp>
        <p:nvSpPr>
          <p:cNvPr id="6"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7" name="Slide Number Placeholder 5"/>
          <p:cNvSpPr>
            <a:spLocks noGrp="1"/>
          </p:cNvSpPr>
          <p:nvPr>
            <p:ph type="sldNum" sz="quarter" idx="12"/>
          </p:nvPr>
        </p:nvSpPr>
        <p:spPr/>
        <p:txBody>
          <a:bodyPr/>
          <a:lstStyle>
            <a:lvl1pPr>
              <a:defRPr/>
            </a:lvl1pPr>
          </a:lstStyle>
          <a:p>
            <a:r>
              <a:rPr lang="en-US" altLang="hu-HU"/>
              <a:t>Slide: </a:t>
            </a:r>
            <a:fld id="{B7B8F8BD-D48A-42E1-90DB-82348BF79BD2}" type="slidenum">
              <a:rPr lang="en-US" altLang="hu-HU"/>
              <a:pPr/>
              <a:t>‹#›</a:t>
            </a:fld>
            <a:endParaRPr lang="en-US" altLang="hu-HU"/>
          </a:p>
        </p:txBody>
      </p:sp>
    </p:spTree>
    <p:extLst>
      <p:ext uri="{BB962C8B-B14F-4D97-AF65-F5344CB8AC3E}">
        <p14:creationId xmlns:p14="http://schemas.microsoft.com/office/powerpoint/2010/main" xmlns="" val="2557133545"/>
      </p:ext>
    </p:extLst>
  </p:cSld>
  <p:clrMapOvr>
    <a:masterClrMapping/>
  </p:clrMapOvr>
  <p:transition spd="slow">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3"/>
          <p:cNvSpPr>
            <a:spLocks noGrp="1"/>
          </p:cNvSpPr>
          <p:nvPr>
            <p:ph type="dt" sz="half" idx="10"/>
          </p:nvPr>
        </p:nvSpPr>
        <p:spPr/>
        <p:txBody>
          <a:bodyPr/>
          <a:lstStyle>
            <a:lvl1pPr>
              <a:defRPr/>
            </a:lvl1pPr>
          </a:lstStyle>
          <a:p>
            <a:pPr>
              <a:defRPr/>
            </a:pPr>
            <a:fld id="{3964A7A8-6299-4C21-9A51-22FC13950298}" type="datetime1">
              <a:rPr lang="en-US"/>
              <a:pPr>
                <a:defRPr/>
              </a:pPr>
              <a:t>3/17/2015</a:t>
            </a:fld>
            <a:endParaRPr lang="en-US" dirty="0"/>
          </a:p>
        </p:txBody>
      </p:sp>
      <p:sp>
        <p:nvSpPr>
          <p:cNvPr id="8"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9" name="Slide Number Placeholder 5"/>
          <p:cNvSpPr>
            <a:spLocks noGrp="1"/>
          </p:cNvSpPr>
          <p:nvPr>
            <p:ph type="sldNum" sz="quarter" idx="12"/>
          </p:nvPr>
        </p:nvSpPr>
        <p:spPr/>
        <p:txBody>
          <a:bodyPr/>
          <a:lstStyle>
            <a:lvl1pPr>
              <a:defRPr/>
            </a:lvl1pPr>
          </a:lstStyle>
          <a:p>
            <a:r>
              <a:rPr lang="en-US" altLang="hu-HU"/>
              <a:t>Slide: </a:t>
            </a:r>
            <a:fld id="{81181029-E979-4C13-B0DC-C43D9BF9E8EA}" type="slidenum">
              <a:rPr lang="en-US" altLang="hu-HU"/>
              <a:pPr/>
              <a:t>‹#›</a:t>
            </a:fld>
            <a:endParaRPr lang="en-US" altLang="hu-HU"/>
          </a:p>
        </p:txBody>
      </p:sp>
    </p:spTree>
    <p:extLst>
      <p:ext uri="{BB962C8B-B14F-4D97-AF65-F5344CB8AC3E}">
        <p14:creationId xmlns:p14="http://schemas.microsoft.com/office/powerpoint/2010/main" xmlns="" val="1628363936"/>
      </p:ext>
    </p:extLst>
  </p:cSld>
  <p:clrMapOvr>
    <a:masterClrMapping/>
  </p:clrMapOvr>
  <p:transition spd="slow">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Date Placeholder 3"/>
          <p:cNvSpPr>
            <a:spLocks noGrp="1"/>
          </p:cNvSpPr>
          <p:nvPr>
            <p:ph type="dt" sz="half" idx="10"/>
          </p:nvPr>
        </p:nvSpPr>
        <p:spPr/>
        <p:txBody>
          <a:bodyPr/>
          <a:lstStyle>
            <a:lvl1pPr>
              <a:defRPr/>
            </a:lvl1pPr>
          </a:lstStyle>
          <a:p>
            <a:pPr>
              <a:defRPr/>
            </a:pPr>
            <a:fld id="{5E3AB62D-987D-4412-8E3C-FEA389271C83}" type="datetime1">
              <a:rPr lang="en-US"/>
              <a:pPr>
                <a:defRPr/>
              </a:pPr>
              <a:t>3/17/2015</a:t>
            </a:fld>
            <a:endParaRPr lang="en-US" dirty="0"/>
          </a:p>
        </p:txBody>
      </p:sp>
      <p:sp>
        <p:nvSpPr>
          <p:cNvPr id="4"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5" name="Slide Number Placeholder 5"/>
          <p:cNvSpPr>
            <a:spLocks noGrp="1"/>
          </p:cNvSpPr>
          <p:nvPr>
            <p:ph type="sldNum" sz="quarter" idx="12"/>
          </p:nvPr>
        </p:nvSpPr>
        <p:spPr/>
        <p:txBody>
          <a:bodyPr/>
          <a:lstStyle>
            <a:lvl1pPr>
              <a:defRPr/>
            </a:lvl1pPr>
          </a:lstStyle>
          <a:p>
            <a:r>
              <a:rPr lang="en-US" altLang="hu-HU"/>
              <a:t>Slide: </a:t>
            </a:r>
            <a:fld id="{691B7B4E-7D31-48B0-B4CC-55B151B7AB1A}" type="slidenum">
              <a:rPr lang="en-US" altLang="hu-HU"/>
              <a:pPr/>
              <a:t>‹#›</a:t>
            </a:fld>
            <a:endParaRPr lang="en-US" altLang="hu-HU"/>
          </a:p>
        </p:txBody>
      </p:sp>
    </p:spTree>
    <p:extLst>
      <p:ext uri="{BB962C8B-B14F-4D97-AF65-F5344CB8AC3E}">
        <p14:creationId xmlns:p14="http://schemas.microsoft.com/office/powerpoint/2010/main" xmlns="" val="1028494612"/>
      </p:ext>
    </p:extLst>
  </p:cSld>
  <p:clrMapOvr>
    <a:masterClrMapping/>
  </p:clrMapOvr>
  <p:transition spd="slow">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Üres">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u-HU" smtClean="0"/>
              <a:t>Mintacím szerkesztése</a:t>
            </a:r>
            <a:endParaRPr lang="en-US"/>
          </a:p>
        </p:txBody>
      </p:sp>
      <p:sp>
        <p:nvSpPr>
          <p:cNvPr id="14" name="Content Placeholder 6"/>
          <p:cNvSpPr>
            <a:spLocks noGrp="1"/>
          </p:cNvSpPr>
          <p:nvPr>
            <p:ph sz="quarter" idx="13"/>
          </p:nvPr>
        </p:nvSpPr>
        <p:spPr>
          <a:xfrm>
            <a:off x="457200" y="1267200"/>
            <a:ext cx="8280000" cy="5040000"/>
          </a:xfrm>
        </p:spPr>
        <p:txBody>
          <a:bodyPr/>
          <a:lstStyle>
            <a:lvl1pPr>
              <a:buNone/>
              <a:defRPr/>
            </a:lvl1pPr>
            <a:lvl2pPr>
              <a:buNone/>
              <a:defRPr/>
            </a:lvl2pPr>
            <a:lvl3pPr>
              <a:buNone/>
              <a:defRPr/>
            </a:lvl3pPr>
            <a:lvl4pPr>
              <a:buNone/>
              <a:defRPr/>
            </a:lvl4pPr>
            <a:lvl5pPr>
              <a:buNone/>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4"/>
          </p:nvPr>
        </p:nvSpPr>
        <p:spPr/>
        <p:txBody>
          <a:bodyPr/>
          <a:lstStyle>
            <a:lvl1pPr>
              <a:defRPr/>
            </a:lvl1pPr>
          </a:lstStyle>
          <a:p>
            <a:pPr>
              <a:defRPr/>
            </a:pPr>
            <a:fld id="{D8D80647-2A80-4233-AC47-1C9E9C487F6C}" type="datetime1">
              <a:rPr lang="en-US"/>
              <a:pPr>
                <a:defRPr/>
              </a:pPr>
              <a:t>3/17/2015</a:t>
            </a:fld>
            <a:endParaRPr lang="en-US" dirty="0"/>
          </a:p>
        </p:txBody>
      </p:sp>
      <p:sp>
        <p:nvSpPr>
          <p:cNvPr id="6" name="Footer Placeholder 8"/>
          <p:cNvSpPr>
            <a:spLocks noGrp="1"/>
          </p:cNvSpPr>
          <p:nvPr>
            <p:ph type="ftr" sz="quarter" idx="15"/>
          </p:nvPr>
        </p:nvSpPr>
        <p:spPr/>
        <p:txBody>
          <a:bodyPr/>
          <a:lstStyle>
            <a:lvl1pPr>
              <a:defRPr/>
            </a:lvl1pPr>
          </a:lstStyle>
          <a:p>
            <a:pPr>
              <a:defRPr/>
            </a:pPr>
            <a:r>
              <a:rPr lang="en-US"/>
              <a:t>Title, presenter name, file name – Change text: Insert -&gt; Heading and footer -&gt; Footer</a:t>
            </a:r>
            <a:endParaRPr lang="en-US" dirty="0"/>
          </a:p>
        </p:txBody>
      </p:sp>
      <p:sp>
        <p:nvSpPr>
          <p:cNvPr id="7" name="Slide Number Placeholder 5"/>
          <p:cNvSpPr>
            <a:spLocks noGrp="1"/>
          </p:cNvSpPr>
          <p:nvPr>
            <p:ph type="sldNum" sz="quarter" idx="16"/>
          </p:nvPr>
        </p:nvSpPr>
        <p:spPr/>
        <p:txBody>
          <a:bodyPr/>
          <a:lstStyle>
            <a:lvl1pPr>
              <a:defRPr/>
            </a:lvl1pPr>
          </a:lstStyle>
          <a:p>
            <a:r>
              <a:rPr lang="en-US" altLang="hu-HU"/>
              <a:t>Slide: </a:t>
            </a:r>
            <a:fld id="{08AC74FC-C04C-4473-A4B9-ED44BE201AEA}" type="slidenum">
              <a:rPr lang="en-US" altLang="hu-HU"/>
              <a:pPr/>
              <a:t>‹#›</a:t>
            </a:fld>
            <a:endParaRPr lang="en-US" altLang="hu-HU"/>
          </a:p>
        </p:txBody>
      </p:sp>
    </p:spTree>
    <p:extLst>
      <p:ext uri="{BB962C8B-B14F-4D97-AF65-F5344CB8AC3E}">
        <p14:creationId xmlns:p14="http://schemas.microsoft.com/office/powerpoint/2010/main" xmlns="" val="433186884"/>
      </p:ext>
    </p:extLst>
  </p:cSld>
  <p:clrMapOvr>
    <a:masterClrMapping/>
  </p:clrMapOvr>
  <p:transition spd="slow">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rtalomrész képaláírással">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0"/>
            <a:ext cx="5111750" cy="4691063"/>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8" name="Title 7"/>
          <p:cNvSpPr>
            <a:spLocks noGrp="1"/>
          </p:cNvSpPr>
          <p:nvPr>
            <p:ph type="title"/>
          </p:nvPr>
        </p:nvSpPr>
        <p:spPr/>
        <p:txBody>
          <a:bodyPr/>
          <a:lstStyle/>
          <a:p>
            <a:r>
              <a:rPr lang="hu-HU" smtClean="0"/>
              <a:t>Mintacím szerkesztése</a:t>
            </a:r>
            <a:endParaRPr lang="en-US"/>
          </a:p>
        </p:txBody>
      </p:sp>
      <p:sp>
        <p:nvSpPr>
          <p:cNvPr id="5" name="Date Placeholder 3"/>
          <p:cNvSpPr>
            <a:spLocks noGrp="1"/>
          </p:cNvSpPr>
          <p:nvPr>
            <p:ph type="dt" sz="half" idx="10"/>
          </p:nvPr>
        </p:nvSpPr>
        <p:spPr/>
        <p:txBody>
          <a:bodyPr/>
          <a:lstStyle>
            <a:lvl1pPr>
              <a:defRPr/>
            </a:lvl1pPr>
          </a:lstStyle>
          <a:p>
            <a:pPr>
              <a:defRPr/>
            </a:pPr>
            <a:fld id="{3A650D8E-4552-43A4-AE34-D9B5603E9498}" type="datetime1">
              <a:rPr lang="en-US"/>
              <a:pPr>
                <a:defRPr/>
              </a:pPr>
              <a:t>3/17/2015</a:t>
            </a:fld>
            <a:endParaRPr lang="en-US" dirty="0"/>
          </a:p>
        </p:txBody>
      </p:sp>
      <p:sp>
        <p:nvSpPr>
          <p:cNvPr id="6"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7" name="Slide Number Placeholder 5"/>
          <p:cNvSpPr>
            <a:spLocks noGrp="1"/>
          </p:cNvSpPr>
          <p:nvPr>
            <p:ph type="sldNum" sz="quarter" idx="12"/>
          </p:nvPr>
        </p:nvSpPr>
        <p:spPr/>
        <p:txBody>
          <a:bodyPr/>
          <a:lstStyle>
            <a:lvl1pPr>
              <a:defRPr/>
            </a:lvl1pPr>
          </a:lstStyle>
          <a:p>
            <a:r>
              <a:rPr lang="en-US" altLang="hu-HU"/>
              <a:t>Slide: </a:t>
            </a:r>
            <a:fld id="{D17AC1C3-0BFC-48E8-8B4B-5F38FA237C3D}" type="slidenum">
              <a:rPr lang="en-US" altLang="hu-HU"/>
              <a:pPr/>
              <a:t>‹#›</a:t>
            </a:fld>
            <a:endParaRPr lang="en-US" altLang="hu-HU"/>
          </a:p>
        </p:txBody>
      </p:sp>
    </p:spTree>
    <p:extLst>
      <p:ext uri="{BB962C8B-B14F-4D97-AF65-F5344CB8AC3E}">
        <p14:creationId xmlns:p14="http://schemas.microsoft.com/office/powerpoint/2010/main" xmlns="" val="4028845517"/>
      </p:ext>
    </p:extLst>
  </p:cSld>
  <p:clrMapOvr>
    <a:masterClrMapping/>
  </p:clrMapOvr>
  <p:transition spd="slow">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ép képaláírássa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2438400"/>
            <a:ext cx="5486400" cy="2898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u-HU" noProof="0" smtClean="0"/>
              <a:t>Kép beszúrásához kattintson az ikonra</a:t>
            </a:r>
            <a:endParaRPr lang="en-US" noProof="0" dirty="0"/>
          </a:p>
        </p:txBody>
      </p:sp>
      <p:sp>
        <p:nvSpPr>
          <p:cNvPr id="4" name="Text Placeholder 3"/>
          <p:cNvSpPr>
            <a:spLocks noGrp="1"/>
          </p:cNvSpPr>
          <p:nvPr>
            <p:ph type="body" sz="half" idx="2"/>
          </p:nvPr>
        </p:nvSpPr>
        <p:spPr>
          <a:xfrm>
            <a:off x="457200" y="1600200"/>
            <a:ext cx="5486400" cy="533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9" name="Title 8"/>
          <p:cNvSpPr>
            <a:spLocks noGrp="1"/>
          </p:cNvSpPr>
          <p:nvPr>
            <p:ph type="title"/>
          </p:nvPr>
        </p:nvSpPr>
        <p:spPr/>
        <p:txBody>
          <a:bodyPr/>
          <a:lstStyle/>
          <a:p>
            <a:r>
              <a:rPr lang="hu-HU" smtClean="0"/>
              <a:t>Mintacím szerkesztése</a:t>
            </a:r>
            <a:endParaRPr lang="en-US"/>
          </a:p>
        </p:txBody>
      </p:sp>
      <p:sp>
        <p:nvSpPr>
          <p:cNvPr id="11" name="Text Placeholder 10"/>
          <p:cNvSpPr>
            <a:spLocks noGrp="1"/>
          </p:cNvSpPr>
          <p:nvPr>
            <p:ph type="body" sz="quarter" idx="13"/>
          </p:nvPr>
        </p:nvSpPr>
        <p:spPr>
          <a:xfrm>
            <a:off x="457200" y="5486400"/>
            <a:ext cx="8229600" cy="685800"/>
          </a:xfrm>
        </p:spPr>
        <p:txBody>
          <a:bodyPr>
            <a:normAutofit/>
          </a:bodyPr>
          <a:lstStyle>
            <a:lvl1pPr>
              <a:buNone/>
              <a:defRPr sz="1500"/>
            </a:lvl1pPr>
            <a:lvl2pPr>
              <a:buNone/>
              <a:defRPr/>
            </a:lvl2pPr>
            <a:lvl3pPr>
              <a:buNone/>
              <a:defRPr/>
            </a:lvl3pPr>
            <a:lvl4pPr>
              <a:buNone/>
              <a:defRPr/>
            </a:lvl4pPr>
            <a:lvl5pPr>
              <a:buNone/>
              <a:defRPr/>
            </a:lvl5pPr>
          </a:lstStyle>
          <a:p>
            <a:pPr lvl="0"/>
            <a:r>
              <a:rPr lang="hu-HU" smtClean="0"/>
              <a:t>Mintaszöveg szerkesztése</a:t>
            </a:r>
          </a:p>
        </p:txBody>
      </p:sp>
      <p:sp>
        <p:nvSpPr>
          <p:cNvPr id="6" name="Date Placeholder 3"/>
          <p:cNvSpPr>
            <a:spLocks noGrp="1"/>
          </p:cNvSpPr>
          <p:nvPr>
            <p:ph type="dt" sz="half" idx="14"/>
          </p:nvPr>
        </p:nvSpPr>
        <p:spPr/>
        <p:txBody>
          <a:bodyPr/>
          <a:lstStyle>
            <a:lvl1pPr>
              <a:defRPr/>
            </a:lvl1pPr>
          </a:lstStyle>
          <a:p>
            <a:pPr>
              <a:defRPr/>
            </a:pPr>
            <a:fld id="{DDE72A39-9BB8-4A44-98EB-31F27D874049}" type="datetime1">
              <a:rPr lang="en-US"/>
              <a:pPr>
                <a:defRPr/>
              </a:pPr>
              <a:t>3/17/2015</a:t>
            </a:fld>
            <a:endParaRPr lang="en-US" dirty="0"/>
          </a:p>
        </p:txBody>
      </p:sp>
      <p:sp>
        <p:nvSpPr>
          <p:cNvPr id="7" name="Footer Placeholder 8"/>
          <p:cNvSpPr>
            <a:spLocks noGrp="1"/>
          </p:cNvSpPr>
          <p:nvPr>
            <p:ph type="ftr" sz="quarter" idx="15"/>
          </p:nvPr>
        </p:nvSpPr>
        <p:spPr/>
        <p:txBody>
          <a:bodyPr/>
          <a:lstStyle>
            <a:lvl1pPr>
              <a:defRPr/>
            </a:lvl1pPr>
          </a:lstStyle>
          <a:p>
            <a:pPr>
              <a:defRPr/>
            </a:pPr>
            <a:r>
              <a:rPr lang="en-US"/>
              <a:t>Title, presenter name, file name – Change text: Insert -&gt; Heading and footer -&gt; Footer</a:t>
            </a:r>
            <a:endParaRPr lang="en-US" dirty="0"/>
          </a:p>
        </p:txBody>
      </p:sp>
      <p:sp>
        <p:nvSpPr>
          <p:cNvPr id="8" name="Slide Number Placeholder 5"/>
          <p:cNvSpPr>
            <a:spLocks noGrp="1"/>
          </p:cNvSpPr>
          <p:nvPr>
            <p:ph type="sldNum" sz="quarter" idx="16"/>
          </p:nvPr>
        </p:nvSpPr>
        <p:spPr/>
        <p:txBody>
          <a:bodyPr/>
          <a:lstStyle>
            <a:lvl1pPr>
              <a:defRPr/>
            </a:lvl1pPr>
          </a:lstStyle>
          <a:p>
            <a:r>
              <a:rPr lang="en-US" altLang="hu-HU"/>
              <a:t>Slide: </a:t>
            </a:r>
            <a:fld id="{5EAFE05B-B31B-43BB-B810-D7045A172ADE}" type="slidenum">
              <a:rPr lang="en-US" altLang="hu-HU"/>
              <a:pPr/>
              <a:t>‹#›</a:t>
            </a:fld>
            <a:endParaRPr lang="en-US" altLang="hu-HU"/>
          </a:p>
        </p:txBody>
      </p:sp>
    </p:spTree>
    <p:extLst>
      <p:ext uri="{BB962C8B-B14F-4D97-AF65-F5344CB8AC3E}">
        <p14:creationId xmlns:p14="http://schemas.microsoft.com/office/powerpoint/2010/main" xmlns="" val="724801706"/>
      </p:ext>
    </p:extLst>
  </p:cSld>
  <p:clrMapOvr>
    <a:masterClrMapping/>
  </p:clrMapOvr>
  <p:transition spd="slow">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lvl1pPr>
              <a:defRPr/>
            </a:lvl1pPr>
          </a:lstStyle>
          <a:p>
            <a:pPr>
              <a:defRPr/>
            </a:pPr>
            <a:fld id="{12CC22CD-8D66-4661-8325-A03677C24C7E}" type="datetime1">
              <a:rPr lang="en-US"/>
              <a:pPr>
                <a:defRPr/>
              </a:pPr>
              <a:t>3/17/2015</a:t>
            </a:fld>
            <a:endParaRPr lang="en-US" dirty="0"/>
          </a:p>
        </p:txBody>
      </p:sp>
      <p:sp>
        <p:nvSpPr>
          <p:cNvPr id="5"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6" name="Slide Number Placeholder 5"/>
          <p:cNvSpPr>
            <a:spLocks noGrp="1"/>
          </p:cNvSpPr>
          <p:nvPr>
            <p:ph type="sldNum" sz="quarter" idx="12"/>
          </p:nvPr>
        </p:nvSpPr>
        <p:spPr/>
        <p:txBody>
          <a:bodyPr/>
          <a:lstStyle>
            <a:lvl1pPr>
              <a:defRPr/>
            </a:lvl1pPr>
          </a:lstStyle>
          <a:p>
            <a:r>
              <a:rPr lang="en-US" altLang="hu-HU"/>
              <a:t>Slide: </a:t>
            </a:r>
            <a:fld id="{F43707B0-6D32-4D55-8969-5A29D742878E}" type="slidenum">
              <a:rPr lang="en-US" altLang="hu-HU"/>
              <a:pPr/>
              <a:t>‹#›</a:t>
            </a:fld>
            <a:endParaRPr lang="en-US" altLang="hu-HU"/>
          </a:p>
        </p:txBody>
      </p:sp>
    </p:spTree>
    <p:extLst>
      <p:ext uri="{BB962C8B-B14F-4D97-AF65-F5344CB8AC3E}">
        <p14:creationId xmlns:p14="http://schemas.microsoft.com/office/powerpoint/2010/main" xmlns="" val="3304455294"/>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3"/>
          <p:cNvSpPr>
            <a:spLocks noGrp="1"/>
          </p:cNvSpPr>
          <p:nvPr>
            <p:ph type="dt" sz="half" idx="10"/>
          </p:nvPr>
        </p:nvSpPr>
        <p:spPr/>
        <p:txBody>
          <a:bodyPr/>
          <a:lstStyle>
            <a:lvl1pPr>
              <a:defRPr/>
            </a:lvl1pPr>
          </a:lstStyle>
          <a:p>
            <a:pPr>
              <a:defRPr/>
            </a:pPr>
            <a:fld id="{BF566524-16F1-40C8-812E-540DE2C2CAC3}" type="datetime1">
              <a:rPr lang="en-US"/>
              <a:pPr>
                <a:defRPr/>
              </a:pPr>
              <a:t>3/17/2015</a:t>
            </a:fld>
            <a:endParaRPr lang="en-US" dirty="0"/>
          </a:p>
        </p:txBody>
      </p:sp>
      <p:sp>
        <p:nvSpPr>
          <p:cNvPr id="6"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7" name="Slide Number Placeholder 5"/>
          <p:cNvSpPr>
            <a:spLocks noGrp="1"/>
          </p:cNvSpPr>
          <p:nvPr>
            <p:ph type="sldNum" sz="quarter" idx="12"/>
          </p:nvPr>
        </p:nvSpPr>
        <p:spPr/>
        <p:txBody>
          <a:bodyPr/>
          <a:lstStyle>
            <a:lvl1pPr>
              <a:defRPr/>
            </a:lvl1pPr>
          </a:lstStyle>
          <a:p>
            <a:r>
              <a:rPr lang="en-US" altLang="hu-HU"/>
              <a:t>Slide: </a:t>
            </a:r>
            <a:fld id="{A4C4B830-1009-4A3E-81A7-C855C7B1B150}" type="slidenum">
              <a:rPr lang="en-US" altLang="hu-HU"/>
              <a:pPr/>
              <a:t>‹#›</a:t>
            </a:fld>
            <a:endParaRPr lang="en-US" altLang="hu-HU"/>
          </a:p>
        </p:txBody>
      </p:sp>
    </p:spTree>
    <p:extLst>
      <p:ext uri="{BB962C8B-B14F-4D97-AF65-F5344CB8AC3E}">
        <p14:creationId xmlns:p14="http://schemas.microsoft.com/office/powerpoint/2010/main" xmlns="" val="3018723151"/>
      </p:ext>
    </p:extLst>
  </p:cSld>
  <p:clrMapOvr>
    <a:masterClrMapping/>
  </p:clrMapOvr>
  <p:transition spd="slow">
    <p:cove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457200" y="1524000"/>
            <a:ext cx="6019800" cy="4602163"/>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lvl1pPr>
              <a:defRPr/>
            </a:lvl1pPr>
          </a:lstStyle>
          <a:p>
            <a:pPr>
              <a:defRPr/>
            </a:pPr>
            <a:fld id="{EF3E98BB-5AFF-4E78-B8AB-3F36C4D255D8}" type="datetime1">
              <a:rPr lang="en-US"/>
              <a:pPr>
                <a:defRPr/>
              </a:pPr>
              <a:t>3/17/2015</a:t>
            </a:fld>
            <a:endParaRPr lang="en-US" dirty="0"/>
          </a:p>
        </p:txBody>
      </p:sp>
      <p:sp>
        <p:nvSpPr>
          <p:cNvPr id="5"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6" name="Slide Number Placeholder 5"/>
          <p:cNvSpPr>
            <a:spLocks noGrp="1"/>
          </p:cNvSpPr>
          <p:nvPr>
            <p:ph type="sldNum" sz="quarter" idx="12"/>
          </p:nvPr>
        </p:nvSpPr>
        <p:spPr/>
        <p:txBody>
          <a:bodyPr/>
          <a:lstStyle>
            <a:lvl1pPr>
              <a:defRPr/>
            </a:lvl1pPr>
          </a:lstStyle>
          <a:p>
            <a:r>
              <a:rPr lang="en-US" altLang="hu-HU"/>
              <a:t>Slide: </a:t>
            </a:r>
            <a:fld id="{C60DB206-6770-4F53-A936-D8C3F3DA8542}" type="slidenum">
              <a:rPr lang="en-US" altLang="hu-HU"/>
              <a:pPr/>
              <a:t>‹#›</a:t>
            </a:fld>
            <a:endParaRPr lang="en-US" altLang="hu-HU"/>
          </a:p>
        </p:txBody>
      </p:sp>
    </p:spTree>
    <p:extLst>
      <p:ext uri="{BB962C8B-B14F-4D97-AF65-F5344CB8AC3E}">
        <p14:creationId xmlns:p14="http://schemas.microsoft.com/office/powerpoint/2010/main" xmlns="" val="3617412818"/>
      </p:ext>
    </p:extLst>
  </p:cSld>
  <p:clrMapOvr>
    <a:masterClrMapping/>
  </p:clrMapOvr>
  <p:transition spd="slow">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u-HU" smtClean="0"/>
              <a:t>Mintacím szerkesztése</a:t>
            </a:r>
            <a:endParaRPr lang="en-US" dirty="0"/>
          </a:p>
        </p:txBody>
      </p:sp>
      <p:sp>
        <p:nvSpPr>
          <p:cNvPr id="6" name="Text Placeholder 5"/>
          <p:cNvSpPr>
            <a:spLocks noGrp="1"/>
          </p:cNvSpPr>
          <p:nvPr>
            <p:ph idx="1"/>
          </p:nvPr>
        </p:nvSpPr>
        <p:spPr>
          <a:xfrm>
            <a:off x="457200" y="4191000"/>
            <a:ext cx="8229600" cy="1935163"/>
          </a:xfrm>
          <a:prstGeom prst="rect">
            <a:avLst/>
          </a:prstGeom>
        </p:spPr>
        <p:txBody>
          <a:bodyPr rtlCol="0">
            <a:normAutofit/>
          </a:bodyPr>
          <a:lstStyle/>
          <a:p>
            <a:pPr lvl="0"/>
            <a:r>
              <a:rPr lang="hu-HU" smtClean="0"/>
              <a:t>Mintaszöveg szerkesztése</a:t>
            </a:r>
          </a:p>
        </p:txBody>
      </p:sp>
      <p:sp>
        <p:nvSpPr>
          <p:cNvPr id="4" name="Date Placeholder 3"/>
          <p:cNvSpPr>
            <a:spLocks noGrp="1"/>
          </p:cNvSpPr>
          <p:nvPr>
            <p:ph type="dt" sz="half" idx="10"/>
          </p:nvPr>
        </p:nvSpPr>
        <p:spPr/>
        <p:txBody>
          <a:bodyPr/>
          <a:lstStyle>
            <a:lvl1pPr>
              <a:defRPr/>
            </a:lvl1pPr>
          </a:lstStyle>
          <a:p>
            <a:pPr>
              <a:defRPr/>
            </a:pPr>
            <a:fld id="{959BFDC9-3F21-46C3-8EE2-419FC688F09A}" type="datetime1">
              <a:rPr lang="en-US"/>
              <a:pPr>
                <a:defRPr/>
              </a:pPr>
              <a:t>3/17/2015</a:t>
            </a:fld>
            <a:endParaRPr lang="en-US" dirty="0"/>
          </a:p>
        </p:txBody>
      </p:sp>
      <p:sp>
        <p:nvSpPr>
          <p:cNvPr id="7"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8" name="Slide Number Placeholder 5"/>
          <p:cNvSpPr>
            <a:spLocks noGrp="1"/>
          </p:cNvSpPr>
          <p:nvPr>
            <p:ph type="sldNum" sz="quarter" idx="12"/>
          </p:nvPr>
        </p:nvSpPr>
        <p:spPr/>
        <p:txBody>
          <a:bodyPr/>
          <a:lstStyle>
            <a:lvl1pPr>
              <a:defRPr/>
            </a:lvl1pPr>
          </a:lstStyle>
          <a:p>
            <a:r>
              <a:rPr lang="en-US" altLang="hu-HU"/>
              <a:t>Slide: </a:t>
            </a:r>
            <a:fld id="{9E9F4EF9-6C49-4C1C-90EA-703B80D033ED}" type="slidenum">
              <a:rPr lang="en-US" altLang="hu-HU"/>
              <a:pPr/>
              <a:t>‹#›</a:t>
            </a:fld>
            <a:endParaRPr lang="en-US" altLang="hu-HU"/>
          </a:p>
        </p:txBody>
      </p:sp>
    </p:spTree>
    <p:extLst>
      <p:ext uri="{BB962C8B-B14F-4D97-AF65-F5344CB8AC3E}">
        <p14:creationId xmlns:p14="http://schemas.microsoft.com/office/powerpoint/2010/main" xmlns="" val="2810891517"/>
      </p:ext>
    </p:extLst>
  </p:cSld>
  <p:clrMapOvr>
    <a:masterClrMapping/>
  </p:clrMapOvr>
  <p:transition spd="slow">
    <p:cov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1905000"/>
            <a:ext cx="8229600" cy="2100064"/>
          </a:xfrm>
          <a:prstGeom prst="rect">
            <a:avLst/>
          </a:prstGeom>
        </p:spPr>
        <p:txBody>
          <a:bodyPr rtlCol="0">
            <a:noAutofit/>
          </a:bodyPr>
          <a:lstStyle>
            <a:lvl1pPr>
              <a:defRPr b="1"/>
            </a:lvl1pPr>
          </a:lstStyle>
          <a:p>
            <a:r>
              <a:rPr lang="hu-HU" dirty="0" smtClean="0"/>
              <a:t>Click to edit Master </a:t>
            </a:r>
            <a:r>
              <a:rPr lang="en-US" noProof="0" dirty="0" smtClean="0"/>
              <a:t>title style</a:t>
            </a:r>
            <a:endParaRPr lang="en-US" noProof="0" dirty="0"/>
          </a:p>
        </p:txBody>
      </p:sp>
      <p:sp>
        <p:nvSpPr>
          <p:cNvPr id="8" name="Text Placeholder 5"/>
          <p:cNvSpPr>
            <a:spLocks noGrp="1"/>
          </p:cNvSpPr>
          <p:nvPr>
            <p:ph idx="1"/>
          </p:nvPr>
        </p:nvSpPr>
        <p:spPr>
          <a:xfrm>
            <a:off x="457200" y="4191000"/>
            <a:ext cx="8229600" cy="1935163"/>
          </a:xfrm>
          <a:prstGeom prst="rect">
            <a:avLst/>
          </a:prstGeom>
        </p:spPr>
        <p:txBody>
          <a:bodyPr rtlCol="0">
            <a:normAutofit/>
          </a:bodyPr>
          <a:lstStyle>
            <a:lvl1pPr>
              <a:defRPr b="0"/>
            </a:lvl1pPr>
          </a:lstStyle>
          <a:p>
            <a:pPr lvl="0"/>
            <a:r>
              <a:rPr lang="hu-HU" dirty="0" smtClean="0"/>
              <a:t>Click to edit Master text styles</a:t>
            </a:r>
          </a:p>
        </p:txBody>
      </p:sp>
      <p:sp>
        <p:nvSpPr>
          <p:cNvPr id="4" name="Date Placeholder 3"/>
          <p:cNvSpPr>
            <a:spLocks noGrp="1"/>
          </p:cNvSpPr>
          <p:nvPr>
            <p:ph type="dt" sz="half" idx="10"/>
          </p:nvPr>
        </p:nvSpPr>
        <p:spPr/>
        <p:txBody>
          <a:bodyPr/>
          <a:lstStyle>
            <a:lvl1pPr algn="r">
              <a:defRPr sz="800" b="0" i="0" dirty="0" smtClean="0">
                <a:solidFill>
                  <a:srgbClr val="BFBFBF"/>
                </a:solidFill>
                <a:latin typeface="Myriad Pro" pitchFamily="34" charset="0"/>
                <a:cs typeface="Myriad Pro" pitchFamily="34" charset="0"/>
              </a:defRPr>
            </a:lvl1pPr>
          </a:lstStyle>
          <a:p>
            <a:pPr algn="l">
              <a:defRPr/>
            </a:pPr>
            <a:endParaRPr lang="hu-HU"/>
          </a:p>
          <a:p>
            <a:pPr algn="l">
              <a:defRPr/>
            </a:pPr>
            <a:fld id="{7525613B-2AA7-44A5-948B-7679F04E039D}" type="datetime1">
              <a:rPr lang="en-US"/>
              <a:pPr algn="l">
                <a:defRPr/>
              </a:pPr>
              <a:t>3/17/2015</a:t>
            </a:fld>
            <a:r>
              <a:rPr lang="hu-HU"/>
              <a:t> </a:t>
            </a:r>
          </a:p>
          <a:p>
            <a:pPr algn="l">
              <a:defRPr/>
            </a:pPr>
            <a:endParaRPr lang="hu-HU"/>
          </a:p>
          <a:p>
            <a:pPr algn="l">
              <a:defRPr/>
            </a:pPr>
            <a:endParaRPr lang="hu-HU"/>
          </a:p>
          <a:p>
            <a:pPr>
              <a:defRPr/>
            </a:pPr>
            <a:r>
              <a:rPr lang="en-US"/>
              <a:t>Internal use only / Confidential / Strictly confidential</a:t>
            </a:r>
          </a:p>
          <a:p>
            <a:pPr algn="l">
              <a:defRPr/>
            </a:pPr>
            <a:endParaRPr lang="en-US"/>
          </a:p>
        </p:txBody>
      </p:sp>
    </p:spTree>
    <p:extLst>
      <p:ext uri="{BB962C8B-B14F-4D97-AF65-F5344CB8AC3E}">
        <p14:creationId xmlns:p14="http://schemas.microsoft.com/office/powerpoint/2010/main" xmlns="" val="691517736"/>
      </p:ext>
    </p:extLst>
  </p:cSld>
  <p:clrMapOvr>
    <a:masterClrMapping/>
  </p:clrMapOvr>
  <p:transition spd="slow">
    <p:cov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1905000"/>
            <a:ext cx="8229600" cy="2100064"/>
          </a:xfrm>
          <a:prstGeom prst="rect">
            <a:avLst/>
          </a:prstGeom>
        </p:spPr>
        <p:txBody>
          <a:bodyPr rtlCol="0">
            <a:noAutofit/>
          </a:bodyPr>
          <a:lstStyle/>
          <a:p>
            <a:r>
              <a:rPr lang="en-US" noProof="0" dirty="0" smtClean="0"/>
              <a:t>Click to edit Master title style</a:t>
            </a:r>
            <a:endParaRPr lang="en-US" noProof="0" dirty="0"/>
          </a:p>
        </p:txBody>
      </p:sp>
      <p:sp>
        <p:nvSpPr>
          <p:cNvPr id="8" name="Text Placeholder 5"/>
          <p:cNvSpPr>
            <a:spLocks noGrp="1"/>
          </p:cNvSpPr>
          <p:nvPr>
            <p:ph idx="1"/>
          </p:nvPr>
        </p:nvSpPr>
        <p:spPr>
          <a:xfrm>
            <a:off x="457200" y="4191000"/>
            <a:ext cx="8229600" cy="1935163"/>
          </a:xfrm>
          <a:prstGeom prst="rect">
            <a:avLst/>
          </a:prstGeom>
        </p:spPr>
        <p:txBody>
          <a:bodyPr rtlCol="0">
            <a:normAutofit/>
          </a:bodyPr>
          <a:lstStyle/>
          <a:p>
            <a:pPr lvl="0"/>
            <a:r>
              <a:rPr lang="en-US" noProof="0" smtClean="0"/>
              <a:t>Click to edit Master text styles</a:t>
            </a:r>
          </a:p>
        </p:txBody>
      </p:sp>
      <p:sp>
        <p:nvSpPr>
          <p:cNvPr id="4" name="Date Placeholder 3"/>
          <p:cNvSpPr>
            <a:spLocks noGrp="1"/>
          </p:cNvSpPr>
          <p:nvPr>
            <p:ph type="dt" sz="half" idx="10"/>
          </p:nvPr>
        </p:nvSpPr>
        <p:spPr/>
        <p:txBody>
          <a:bodyPr/>
          <a:lstStyle>
            <a:lvl1pPr algn="l">
              <a:defRPr/>
            </a:lvl1pPr>
          </a:lstStyle>
          <a:p>
            <a:pPr>
              <a:defRPr/>
            </a:pPr>
            <a:endParaRPr lang="hu-HU"/>
          </a:p>
          <a:p>
            <a:pPr>
              <a:defRPr/>
            </a:pPr>
            <a:fld id="{F9D8AD09-4800-4C6A-AE0D-88152DA05276}" type="datetime1">
              <a:rPr lang="en-US"/>
              <a:pPr>
                <a:defRPr/>
              </a:pPr>
              <a:t>3/17/2015</a:t>
            </a:fld>
            <a:r>
              <a:rPr lang="hu-HU"/>
              <a:t> </a:t>
            </a:r>
          </a:p>
          <a:p>
            <a:pPr>
              <a:defRPr/>
            </a:pPr>
            <a:endParaRPr lang="hu-HU"/>
          </a:p>
          <a:p>
            <a:pPr>
              <a:defRPr/>
            </a:pPr>
            <a:endParaRPr lang="hu-HU"/>
          </a:p>
          <a:p>
            <a:pPr algn="r">
              <a:defRPr/>
            </a:pPr>
            <a:r>
              <a:rPr lang="en-US"/>
              <a:t>Internal use only / Confidential / Strictly confidential</a:t>
            </a:r>
          </a:p>
        </p:txBody>
      </p:sp>
    </p:spTree>
    <p:extLst>
      <p:ext uri="{BB962C8B-B14F-4D97-AF65-F5344CB8AC3E}">
        <p14:creationId xmlns:p14="http://schemas.microsoft.com/office/powerpoint/2010/main" xmlns="" val="348604870"/>
      </p:ext>
    </p:extLst>
  </p:cSld>
  <p:clrMapOvr>
    <a:masterClrMapping/>
  </p:clrMapOvr>
  <p:transition spd="slow">
    <p:cov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1905000"/>
            <a:ext cx="8229600" cy="2100064"/>
          </a:xfrm>
          <a:prstGeom prst="rect">
            <a:avLst/>
          </a:prstGeom>
        </p:spPr>
        <p:txBody>
          <a:bodyPr rtlCol="0">
            <a:noAutofit/>
          </a:bodyPr>
          <a:lstStyle/>
          <a:p>
            <a:r>
              <a:rPr lang="hu-HU" dirty="0" smtClean="0"/>
              <a:t>Click to edit Master </a:t>
            </a:r>
            <a:r>
              <a:rPr lang="en-US" noProof="0" dirty="0" smtClean="0"/>
              <a:t>title style</a:t>
            </a:r>
            <a:endParaRPr lang="en-US" noProof="0" dirty="0"/>
          </a:p>
        </p:txBody>
      </p:sp>
      <p:sp>
        <p:nvSpPr>
          <p:cNvPr id="8" name="Text Placeholder 5"/>
          <p:cNvSpPr>
            <a:spLocks noGrp="1"/>
          </p:cNvSpPr>
          <p:nvPr>
            <p:ph idx="1"/>
          </p:nvPr>
        </p:nvSpPr>
        <p:spPr>
          <a:xfrm>
            <a:off x="457200" y="4191000"/>
            <a:ext cx="8229600" cy="1935163"/>
          </a:xfrm>
          <a:prstGeom prst="rect">
            <a:avLst/>
          </a:prstGeom>
        </p:spPr>
        <p:txBody>
          <a:bodyPr rtlCol="0">
            <a:normAutofit/>
          </a:bodyPr>
          <a:lstStyle>
            <a:lvl1pPr>
              <a:defRPr b="0"/>
            </a:lvl1pPr>
          </a:lstStyle>
          <a:p>
            <a:pPr lvl="0"/>
            <a:r>
              <a:rPr lang="hu-HU" dirty="0" smtClean="0"/>
              <a:t>Click to edit Master text styles</a:t>
            </a:r>
          </a:p>
        </p:txBody>
      </p:sp>
      <p:sp>
        <p:nvSpPr>
          <p:cNvPr id="4" name="Date Placeholder 3"/>
          <p:cNvSpPr>
            <a:spLocks noGrp="1"/>
          </p:cNvSpPr>
          <p:nvPr>
            <p:ph type="dt" sz="half" idx="10"/>
          </p:nvPr>
        </p:nvSpPr>
        <p:spPr/>
        <p:txBody>
          <a:bodyPr/>
          <a:lstStyle>
            <a:lvl1pPr algn="l">
              <a:defRPr/>
            </a:lvl1pPr>
          </a:lstStyle>
          <a:p>
            <a:pPr>
              <a:defRPr/>
            </a:pPr>
            <a:endParaRPr lang="hu-HU"/>
          </a:p>
          <a:p>
            <a:pPr>
              <a:defRPr/>
            </a:pPr>
            <a:fld id="{87B3DE75-7420-41C5-A5AE-1D888EA4D8B7}" type="datetime1">
              <a:rPr lang="en-US"/>
              <a:pPr>
                <a:defRPr/>
              </a:pPr>
              <a:t>3/17/2015</a:t>
            </a:fld>
            <a:r>
              <a:rPr lang="hu-HU"/>
              <a:t> </a:t>
            </a:r>
          </a:p>
          <a:p>
            <a:pPr>
              <a:defRPr/>
            </a:pPr>
            <a:endParaRPr lang="hu-HU"/>
          </a:p>
          <a:p>
            <a:pPr>
              <a:defRPr/>
            </a:pPr>
            <a:endParaRPr lang="hu-HU"/>
          </a:p>
          <a:p>
            <a:pPr algn="r">
              <a:defRPr/>
            </a:pPr>
            <a:r>
              <a:rPr lang="en-US"/>
              <a:t>Internal use only / Confidential / Strictly confidential</a:t>
            </a:r>
          </a:p>
          <a:p>
            <a:pPr>
              <a:defRPr/>
            </a:pPr>
            <a:endParaRPr lang="en-US"/>
          </a:p>
        </p:txBody>
      </p:sp>
    </p:spTree>
    <p:extLst>
      <p:ext uri="{BB962C8B-B14F-4D97-AF65-F5344CB8AC3E}">
        <p14:creationId xmlns:p14="http://schemas.microsoft.com/office/powerpoint/2010/main" xmlns="" val="3043875994"/>
      </p:ext>
    </p:extLst>
  </p:cSld>
  <p:clrMapOvr>
    <a:masterClrMapping/>
  </p:clrMapOvr>
  <p:transition spd="slow">
    <p:cov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1979713" y="4884760"/>
            <a:ext cx="4824536" cy="920504"/>
          </a:xfrm>
          <a:custGeom>
            <a:avLst/>
            <a:gdLst>
              <a:gd name="connsiteX0" fmla="*/ 0 w 2799065"/>
              <a:gd name="connsiteY0" fmla="*/ 0 h 568135"/>
              <a:gd name="connsiteX1" fmla="*/ 2799065 w 2799065"/>
              <a:gd name="connsiteY1" fmla="*/ 0 h 568135"/>
              <a:gd name="connsiteX2" fmla="*/ 2799065 w 2799065"/>
              <a:gd name="connsiteY2" fmla="*/ 568135 h 568135"/>
              <a:gd name="connsiteX3" fmla="*/ 0 w 2799065"/>
              <a:gd name="connsiteY3" fmla="*/ 568135 h 568135"/>
              <a:gd name="connsiteX4" fmla="*/ 0 w 2799065"/>
              <a:gd name="connsiteY4" fmla="*/ 0 h 56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065" h="568135">
                <a:moveTo>
                  <a:pt x="0" y="0"/>
                </a:moveTo>
                <a:lnTo>
                  <a:pt x="2799065" y="0"/>
                </a:lnTo>
                <a:lnTo>
                  <a:pt x="2799065" y="568135"/>
                </a:lnTo>
                <a:lnTo>
                  <a:pt x="0" y="568135"/>
                </a:lnTo>
                <a:lnTo>
                  <a:pt x="0" y="0"/>
                </a:lnTo>
                <a:close/>
              </a:path>
            </a:pathLst>
          </a:custGeom>
        </p:spPr>
        <p:txBody>
          <a:bodyPr rtlCol="0">
            <a:noAutofit/>
          </a:bodyPr>
          <a:lstStyle/>
          <a:p>
            <a:endParaRPr lang="en-US" noProof="0" dirty="0"/>
          </a:p>
        </p:txBody>
      </p:sp>
    </p:spTree>
    <p:extLst>
      <p:ext uri="{BB962C8B-B14F-4D97-AF65-F5344CB8AC3E}">
        <p14:creationId xmlns:p14="http://schemas.microsoft.com/office/powerpoint/2010/main" xmlns="" val="890097759"/>
      </p:ext>
    </p:extLst>
  </p:cSld>
  <p:clrMapOvr>
    <a:masterClrMapping/>
  </p:clrMapOvr>
  <p:transition spd="slow">
    <p:cov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1979713" y="4884760"/>
            <a:ext cx="4824536" cy="920504"/>
          </a:xfrm>
          <a:custGeom>
            <a:avLst/>
            <a:gdLst>
              <a:gd name="connsiteX0" fmla="*/ 0 w 2799065"/>
              <a:gd name="connsiteY0" fmla="*/ 0 h 568135"/>
              <a:gd name="connsiteX1" fmla="*/ 2799065 w 2799065"/>
              <a:gd name="connsiteY1" fmla="*/ 0 h 568135"/>
              <a:gd name="connsiteX2" fmla="*/ 2799065 w 2799065"/>
              <a:gd name="connsiteY2" fmla="*/ 568135 h 568135"/>
              <a:gd name="connsiteX3" fmla="*/ 0 w 2799065"/>
              <a:gd name="connsiteY3" fmla="*/ 568135 h 568135"/>
              <a:gd name="connsiteX4" fmla="*/ 0 w 2799065"/>
              <a:gd name="connsiteY4" fmla="*/ 0 h 56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065" h="568135">
                <a:moveTo>
                  <a:pt x="0" y="0"/>
                </a:moveTo>
                <a:lnTo>
                  <a:pt x="2799065" y="0"/>
                </a:lnTo>
                <a:lnTo>
                  <a:pt x="2799065" y="568135"/>
                </a:lnTo>
                <a:lnTo>
                  <a:pt x="0" y="568135"/>
                </a:lnTo>
                <a:lnTo>
                  <a:pt x="0" y="0"/>
                </a:lnTo>
                <a:close/>
              </a:path>
            </a:pathLst>
          </a:custGeom>
        </p:spPr>
        <p:txBody>
          <a:bodyPr rtlCol="0">
            <a:noAutofit/>
          </a:bodyPr>
          <a:lstStyle/>
          <a:p>
            <a:endParaRPr lang="en-US" noProof="0" dirty="0"/>
          </a:p>
        </p:txBody>
      </p:sp>
    </p:spTree>
    <p:extLst>
      <p:ext uri="{BB962C8B-B14F-4D97-AF65-F5344CB8AC3E}">
        <p14:creationId xmlns:p14="http://schemas.microsoft.com/office/powerpoint/2010/main" xmlns="" val="1854380617"/>
      </p:ext>
    </p:extLst>
  </p:cSld>
  <p:clrMapOvr>
    <a:masterClrMapping/>
  </p:clrMapOvr>
  <p:transition spd="slow">
    <p:cove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1979713" y="4884760"/>
            <a:ext cx="4824536" cy="920504"/>
          </a:xfrm>
          <a:custGeom>
            <a:avLst/>
            <a:gdLst>
              <a:gd name="connsiteX0" fmla="*/ 0 w 2799065"/>
              <a:gd name="connsiteY0" fmla="*/ 0 h 568135"/>
              <a:gd name="connsiteX1" fmla="*/ 2799065 w 2799065"/>
              <a:gd name="connsiteY1" fmla="*/ 0 h 568135"/>
              <a:gd name="connsiteX2" fmla="*/ 2799065 w 2799065"/>
              <a:gd name="connsiteY2" fmla="*/ 568135 h 568135"/>
              <a:gd name="connsiteX3" fmla="*/ 0 w 2799065"/>
              <a:gd name="connsiteY3" fmla="*/ 568135 h 568135"/>
              <a:gd name="connsiteX4" fmla="*/ 0 w 2799065"/>
              <a:gd name="connsiteY4" fmla="*/ 0 h 56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065" h="568135">
                <a:moveTo>
                  <a:pt x="0" y="0"/>
                </a:moveTo>
                <a:lnTo>
                  <a:pt x="2799065" y="0"/>
                </a:lnTo>
                <a:lnTo>
                  <a:pt x="2799065" y="568135"/>
                </a:lnTo>
                <a:lnTo>
                  <a:pt x="0" y="568135"/>
                </a:lnTo>
                <a:lnTo>
                  <a:pt x="0" y="0"/>
                </a:lnTo>
                <a:close/>
              </a:path>
            </a:pathLst>
          </a:custGeom>
        </p:spPr>
        <p:txBody>
          <a:bodyPr rtlCol="0">
            <a:noAutofit/>
          </a:bodyPr>
          <a:lstStyle/>
          <a:p>
            <a:endParaRPr lang="en-US" noProof="0" dirty="0"/>
          </a:p>
        </p:txBody>
      </p:sp>
    </p:spTree>
    <p:extLst>
      <p:ext uri="{BB962C8B-B14F-4D97-AF65-F5344CB8AC3E}">
        <p14:creationId xmlns:p14="http://schemas.microsoft.com/office/powerpoint/2010/main" xmlns="" val="154340886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3"/>
          <p:cNvSpPr>
            <a:spLocks noGrp="1"/>
          </p:cNvSpPr>
          <p:nvPr>
            <p:ph type="dt" sz="half" idx="10"/>
          </p:nvPr>
        </p:nvSpPr>
        <p:spPr/>
        <p:txBody>
          <a:bodyPr/>
          <a:lstStyle>
            <a:lvl1pPr>
              <a:defRPr/>
            </a:lvl1pPr>
          </a:lstStyle>
          <a:p>
            <a:pPr>
              <a:defRPr/>
            </a:pPr>
            <a:fld id="{E7661094-6968-4B50-B060-A12A3E1BFCEA}" type="datetime1">
              <a:rPr lang="en-US"/>
              <a:pPr>
                <a:defRPr/>
              </a:pPr>
              <a:t>3/17/2015</a:t>
            </a:fld>
            <a:endParaRPr lang="en-US" dirty="0"/>
          </a:p>
        </p:txBody>
      </p:sp>
      <p:sp>
        <p:nvSpPr>
          <p:cNvPr id="8"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9" name="Slide Number Placeholder 5"/>
          <p:cNvSpPr>
            <a:spLocks noGrp="1"/>
          </p:cNvSpPr>
          <p:nvPr>
            <p:ph type="sldNum" sz="quarter" idx="12"/>
          </p:nvPr>
        </p:nvSpPr>
        <p:spPr/>
        <p:txBody>
          <a:bodyPr/>
          <a:lstStyle>
            <a:lvl1pPr>
              <a:defRPr/>
            </a:lvl1pPr>
          </a:lstStyle>
          <a:p>
            <a:r>
              <a:rPr lang="en-US" altLang="hu-HU"/>
              <a:t>Slide: </a:t>
            </a:r>
            <a:fld id="{214D00FF-6C22-45EE-8D83-C7218579D036}" type="slidenum">
              <a:rPr lang="en-US" altLang="hu-HU"/>
              <a:pPr/>
              <a:t>‹#›</a:t>
            </a:fld>
            <a:endParaRPr lang="en-US" altLang="hu-HU"/>
          </a:p>
        </p:txBody>
      </p:sp>
    </p:spTree>
    <p:extLst>
      <p:ext uri="{BB962C8B-B14F-4D97-AF65-F5344CB8AC3E}">
        <p14:creationId xmlns:p14="http://schemas.microsoft.com/office/powerpoint/2010/main" xmlns="" val="1598892418"/>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Date Placeholder 3"/>
          <p:cNvSpPr>
            <a:spLocks noGrp="1"/>
          </p:cNvSpPr>
          <p:nvPr>
            <p:ph type="dt" sz="half" idx="10"/>
          </p:nvPr>
        </p:nvSpPr>
        <p:spPr/>
        <p:txBody>
          <a:bodyPr/>
          <a:lstStyle>
            <a:lvl1pPr>
              <a:defRPr/>
            </a:lvl1pPr>
          </a:lstStyle>
          <a:p>
            <a:pPr>
              <a:defRPr/>
            </a:pPr>
            <a:fld id="{A6EAB8C7-16D5-4D73-9087-1C3F4968EB14}" type="datetime1">
              <a:rPr lang="en-US"/>
              <a:pPr>
                <a:defRPr/>
              </a:pPr>
              <a:t>3/17/2015</a:t>
            </a:fld>
            <a:endParaRPr lang="en-US" dirty="0"/>
          </a:p>
        </p:txBody>
      </p:sp>
      <p:sp>
        <p:nvSpPr>
          <p:cNvPr id="4"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5" name="Slide Number Placeholder 5"/>
          <p:cNvSpPr>
            <a:spLocks noGrp="1"/>
          </p:cNvSpPr>
          <p:nvPr>
            <p:ph type="sldNum" sz="quarter" idx="12"/>
          </p:nvPr>
        </p:nvSpPr>
        <p:spPr/>
        <p:txBody>
          <a:bodyPr/>
          <a:lstStyle>
            <a:lvl1pPr>
              <a:defRPr/>
            </a:lvl1pPr>
          </a:lstStyle>
          <a:p>
            <a:r>
              <a:rPr lang="en-US" altLang="hu-HU"/>
              <a:t>Slide: </a:t>
            </a:r>
            <a:fld id="{179172AF-4D76-45B2-BE99-D6EB045F93E2}" type="slidenum">
              <a:rPr lang="en-US" altLang="hu-HU"/>
              <a:pPr/>
              <a:t>‹#›</a:t>
            </a:fld>
            <a:endParaRPr lang="en-US" altLang="hu-HU"/>
          </a:p>
        </p:txBody>
      </p:sp>
    </p:spTree>
    <p:extLst>
      <p:ext uri="{BB962C8B-B14F-4D97-AF65-F5344CB8AC3E}">
        <p14:creationId xmlns:p14="http://schemas.microsoft.com/office/powerpoint/2010/main" xmlns="" val="784430560"/>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Üres">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u-HU" smtClean="0"/>
              <a:t>Mintacím szerkesztése</a:t>
            </a:r>
            <a:endParaRPr lang="en-US"/>
          </a:p>
        </p:txBody>
      </p:sp>
      <p:sp>
        <p:nvSpPr>
          <p:cNvPr id="11" name="Content Placeholder 6"/>
          <p:cNvSpPr>
            <a:spLocks noGrp="1"/>
          </p:cNvSpPr>
          <p:nvPr>
            <p:ph sz="quarter" idx="13"/>
          </p:nvPr>
        </p:nvSpPr>
        <p:spPr>
          <a:xfrm>
            <a:off x="457200" y="1267200"/>
            <a:ext cx="8280000" cy="5040000"/>
          </a:xfrm>
        </p:spPr>
        <p:txBody>
          <a:bodyPr/>
          <a:lstStyle>
            <a:lvl1pPr>
              <a:buNone/>
              <a:defRPr/>
            </a:lvl1pPr>
            <a:lvl2pPr>
              <a:buNone/>
              <a:defRPr/>
            </a:lvl2pPr>
            <a:lvl3pPr>
              <a:buNone/>
              <a:defRPr/>
            </a:lvl3pPr>
            <a:lvl4pPr>
              <a:buNone/>
              <a:defRPr/>
            </a:lvl4pPr>
            <a:lvl5pPr>
              <a:buNone/>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4"/>
          </p:nvPr>
        </p:nvSpPr>
        <p:spPr/>
        <p:txBody>
          <a:bodyPr/>
          <a:lstStyle>
            <a:lvl1pPr>
              <a:defRPr/>
            </a:lvl1pPr>
          </a:lstStyle>
          <a:p>
            <a:pPr>
              <a:defRPr/>
            </a:pPr>
            <a:fld id="{BECE7A6B-0C97-4280-90C3-451378B57A62}" type="datetime1">
              <a:rPr lang="en-US"/>
              <a:pPr>
                <a:defRPr/>
              </a:pPr>
              <a:t>3/17/2015</a:t>
            </a:fld>
            <a:endParaRPr lang="en-US" dirty="0"/>
          </a:p>
        </p:txBody>
      </p:sp>
      <p:sp>
        <p:nvSpPr>
          <p:cNvPr id="6" name="Footer Placeholder 8"/>
          <p:cNvSpPr>
            <a:spLocks noGrp="1"/>
          </p:cNvSpPr>
          <p:nvPr>
            <p:ph type="ftr" sz="quarter" idx="15"/>
          </p:nvPr>
        </p:nvSpPr>
        <p:spPr/>
        <p:txBody>
          <a:bodyPr/>
          <a:lstStyle>
            <a:lvl1pPr>
              <a:defRPr/>
            </a:lvl1pPr>
          </a:lstStyle>
          <a:p>
            <a:pPr>
              <a:defRPr/>
            </a:pPr>
            <a:r>
              <a:rPr lang="en-US"/>
              <a:t>Title, presenter name, file name – Change text: Insert -&gt; Heading and footer -&gt; Footer</a:t>
            </a:r>
            <a:endParaRPr lang="en-US" dirty="0"/>
          </a:p>
        </p:txBody>
      </p:sp>
      <p:sp>
        <p:nvSpPr>
          <p:cNvPr id="7" name="Slide Number Placeholder 5"/>
          <p:cNvSpPr>
            <a:spLocks noGrp="1"/>
          </p:cNvSpPr>
          <p:nvPr>
            <p:ph type="sldNum" sz="quarter" idx="16"/>
          </p:nvPr>
        </p:nvSpPr>
        <p:spPr/>
        <p:txBody>
          <a:bodyPr/>
          <a:lstStyle>
            <a:lvl1pPr>
              <a:defRPr/>
            </a:lvl1pPr>
          </a:lstStyle>
          <a:p>
            <a:r>
              <a:rPr lang="en-US" altLang="hu-HU"/>
              <a:t>Slide: </a:t>
            </a:r>
            <a:fld id="{5A362339-3D03-497D-824C-1CFD8D6986F5}" type="slidenum">
              <a:rPr lang="en-US" altLang="hu-HU"/>
              <a:pPr/>
              <a:t>‹#›</a:t>
            </a:fld>
            <a:endParaRPr lang="en-US" altLang="hu-HU"/>
          </a:p>
        </p:txBody>
      </p:sp>
    </p:spTree>
    <p:extLst>
      <p:ext uri="{BB962C8B-B14F-4D97-AF65-F5344CB8AC3E}">
        <p14:creationId xmlns:p14="http://schemas.microsoft.com/office/powerpoint/2010/main" xmlns="" val="2162280804"/>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rtalomrész képaláírással">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0"/>
            <a:ext cx="5111750" cy="4691063"/>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8" name="Title 7"/>
          <p:cNvSpPr>
            <a:spLocks noGrp="1"/>
          </p:cNvSpPr>
          <p:nvPr>
            <p:ph type="title"/>
          </p:nvPr>
        </p:nvSpPr>
        <p:spPr/>
        <p:txBody>
          <a:bodyPr/>
          <a:lstStyle/>
          <a:p>
            <a:r>
              <a:rPr lang="hu-HU" smtClean="0"/>
              <a:t>Mintacím szerkesztése</a:t>
            </a:r>
            <a:endParaRPr lang="en-US"/>
          </a:p>
        </p:txBody>
      </p:sp>
      <p:sp>
        <p:nvSpPr>
          <p:cNvPr id="5" name="Date Placeholder 3"/>
          <p:cNvSpPr>
            <a:spLocks noGrp="1"/>
          </p:cNvSpPr>
          <p:nvPr>
            <p:ph type="dt" sz="half" idx="10"/>
          </p:nvPr>
        </p:nvSpPr>
        <p:spPr/>
        <p:txBody>
          <a:bodyPr/>
          <a:lstStyle>
            <a:lvl1pPr>
              <a:defRPr/>
            </a:lvl1pPr>
          </a:lstStyle>
          <a:p>
            <a:pPr>
              <a:defRPr/>
            </a:pPr>
            <a:fld id="{01F206F9-335D-4FB2-9CFC-709120C4C1CC}" type="datetime1">
              <a:rPr lang="en-US"/>
              <a:pPr>
                <a:defRPr/>
              </a:pPr>
              <a:t>3/17/2015</a:t>
            </a:fld>
            <a:endParaRPr lang="en-US" dirty="0"/>
          </a:p>
        </p:txBody>
      </p:sp>
      <p:sp>
        <p:nvSpPr>
          <p:cNvPr id="6" name="Footer Placeholder 8"/>
          <p:cNvSpPr>
            <a:spLocks noGrp="1"/>
          </p:cNvSpPr>
          <p:nvPr>
            <p:ph type="ftr" sz="quarter" idx="11"/>
          </p:nvPr>
        </p:nvSpPr>
        <p:spPr/>
        <p:txBody>
          <a:bodyPr/>
          <a:lstStyle>
            <a:lvl1pPr>
              <a:defRPr/>
            </a:lvl1pPr>
          </a:lstStyle>
          <a:p>
            <a:pPr>
              <a:defRPr/>
            </a:pPr>
            <a:r>
              <a:rPr lang="en-US"/>
              <a:t>Title, presenter name, file name – Change text: Insert -&gt; Heading and footer -&gt; Footer</a:t>
            </a:r>
            <a:endParaRPr lang="en-US" dirty="0"/>
          </a:p>
        </p:txBody>
      </p:sp>
      <p:sp>
        <p:nvSpPr>
          <p:cNvPr id="7" name="Slide Number Placeholder 5"/>
          <p:cNvSpPr>
            <a:spLocks noGrp="1"/>
          </p:cNvSpPr>
          <p:nvPr>
            <p:ph type="sldNum" sz="quarter" idx="12"/>
          </p:nvPr>
        </p:nvSpPr>
        <p:spPr/>
        <p:txBody>
          <a:bodyPr/>
          <a:lstStyle>
            <a:lvl1pPr>
              <a:defRPr/>
            </a:lvl1pPr>
          </a:lstStyle>
          <a:p>
            <a:r>
              <a:rPr lang="en-US" altLang="hu-HU"/>
              <a:t>Slide: </a:t>
            </a:r>
            <a:fld id="{1054135B-435F-4494-A836-8E1B7CFE7966}" type="slidenum">
              <a:rPr lang="en-US" altLang="hu-HU"/>
              <a:pPr/>
              <a:t>‹#›</a:t>
            </a:fld>
            <a:endParaRPr lang="en-US" altLang="hu-HU"/>
          </a:p>
        </p:txBody>
      </p:sp>
    </p:spTree>
    <p:extLst>
      <p:ext uri="{BB962C8B-B14F-4D97-AF65-F5344CB8AC3E}">
        <p14:creationId xmlns:p14="http://schemas.microsoft.com/office/powerpoint/2010/main" xmlns="" val="3354428809"/>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ép képaláírássa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2438400"/>
            <a:ext cx="5486400" cy="2898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u-HU" noProof="0" smtClean="0"/>
              <a:t>Kép beszúrásához kattintson az ikonra</a:t>
            </a:r>
            <a:endParaRPr lang="en-US" noProof="0" dirty="0"/>
          </a:p>
        </p:txBody>
      </p:sp>
      <p:sp>
        <p:nvSpPr>
          <p:cNvPr id="4" name="Text Placeholder 3"/>
          <p:cNvSpPr>
            <a:spLocks noGrp="1"/>
          </p:cNvSpPr>
          <p:nvPr>
            <p:ph type="body" sz="half" idx="2"/>
          </p:nvPr>
        </p:nvSpPr>
        <p:spPr>
          <a:xfrm>
            <a:off x="457200" y="1600200"/>
            <a:ext cx="5486400" cy="533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9" name="Title 8"/>
          <p:cNvSpPr>
            <a:spLocks noGrp="1"/>
          </p:cNvSpPr>
          <p:nvPr>
            <p:ph type="title"/>
          </p:nvPr>
        </p:nvSpPr>
        <p:spPr/>
        <p:txBody>
          <a:bodyPr/>
          <a:lstStyle/>
          <a:p>
            <a:r>
              <a:rPr lang="hu-HU" smtClean="0"/>
              <a:t>Mintacím szerkesztése</a:t>
            </a:r>
            <a:endParaRPr lang="en-US"/>
          </a:p>
        </p:txBody>
      </p:sp>
      <p:sp>
        <p:nvSpPr>
          <p:cNvPr id="11" name="Text Placeholder 10"/>
          <p:cNvSpPr>
            <a:spLocks noGrp="1"/>
          </p:cNvSpPr>
          <p:nvPr>
            <p:ph type="body" sz="quarter" idx="13"/>
          </p:nvPr>
        </p:nvSpPr>
        <p:spPr>
          <a:xfrm>
            <a:off x="457200" y="5486400"/>
            <a:ext cx="8229600" cy="685800"/>
          </a:xfrm>
        </p:spPr>
        <p:txBody>
          <a:bodyPr>
            <a:normAutofit/>
          </a:bodyPr>
          <a:lstStyle>
            <a:lvl1pPr>
              <a:buNone/>
              <a:defRPr sz="1500"/>
            </a:lvl1pPr>
            <a:lvl2pPr>
              <a:buNone/>
              <a:defRPr/>
            </a:lvl2pPr>
            <a:lvl3pPr>
              <a:buNone/>
              <a:defRPr/>
            </a:lvl3pPr>
            <a:lvl4pPr>
              <a:buNone/>
              <a:defRPr/>
            </a:lvl4pPr>
            <a:lvl5pPr>
              <a:buNone/>
              <a:defRPr/>
            </a:lvl5pPr>
          </a:lstStyle>
          <a:p>
            <a:pPr lvl="0"/>
            <a:r>
              <a:rPr lang="hu-HU" smtClean="0"/>
              <a:t>Mintaszöveg szerkesztése</a:t>
            </a:r>
          </a:p>
        </p:txBody>
      </p:sp>
      <p:sp>
        <p:nvSpPr>
          <p:cNvPr id="6" name="Date Placeholder 3"/>
          <p:cNvSpPr>
            <a:spLocks noGrp="1"/>
          </p:cNvSpPr>
          <p:nvPr>
            <p:ph type="dt" sz="half" idx="14"/>
          </p:nvPr>
        </p:nvSpPr>
        <p:spPr/>
        <p:txBody>
          <a:bodyPr/>
          <a:lstStyle>
            <a:lvl1pPr>
              <a:defRPr/>
            </a:lvl1pPr>
          </a:lstStyle>
          <a:p>
            <a:pPr>
              <a:defRPr/>
            </a:pPr>
            <a:fld id="{90EE78D4-83DA-48CC-84B2-5CF414C46206}" type="datetime1">
              <a:rPr lang="en-US"/>
              <a:pPr>
                <a:defRPr/>
              </a:pPr>
              <a:t>3/17/2015</a:t>
            </a:fld>
            <a:endParaRPr lang="en-US" dirty="0"/>
          </a:p>
        </p:txBody>
      </p:sp>
      <p:sp>
        <p:nvSpPr>
          <p:cNvPr id="7" name="Footer Placeholder 8"/>
          <p:cNvSpPr>
            <a:spLocks noGrp="1"/>
          </p:cNvSpPr>
          <p:nvPr>
            <p:ph type="ftr" sz="quarter" idx="15"/>
          </p:nvPr>
        </p:nvSpPr>
        <p:spPr/>
        <p:txBody>
          <a:bodyPr/>
          <a:lstStyle>
            <a:lvl1pPr>
              <a:defRPr/>
            </a:lvl1pPr>
          </a:lstStyle>
          <a:p>
            <a:pPr>
              <a:defRPr/>
            </a:pPr>
            <a:r>
              <a:rPr lang="en-US"/>
              <a:t>Title, presenter name, file name – Change text: Insert -&gt; Heading and footer -&gt; Footer</a:t>
            </a:r>
            <a:endParaRPr lang="en-US" dirty="0"/>
          </a:p>
        </p:txBody>
      </p:sp>
      <p:sp>
        <p:nvSpPr>
          <p:cNvPr id="8" name="Slide Number Placeholder 5"/>
          <p:cNvSpPr>
            <a:spLocks noGrp="1"/>
          </p:cNvSpPr>
          <p:nvPr>
            <p:ph type="sldNum" sz="quarter" idx="16"/>
          </p:nvPr>
        </p:nvSpPr>
        <p:spPr/>
        <p:txBody>
          <a:bodyPr/>
          <a:lstStyle>
            <a:lvl1pPr>
              <a:defRPr/>
            </a:lvl1pPr>
          </a:lstStyle>
          <a:p>
            <a:r>
              <a:rPr lang="en-US" altLang="hu-HU"/>
              <a:t>Slide: </a:t>
            </a:r>
            <a:fld id="{1E65533F-873C-495A-A20A-11EDED7147E7}" type="slidenum">
              <a:rPr lang="en-US" altLang="hu-HU"/>
              <a:pPr/>
              <a:t>‹#›</a:t>
            </a:fld>
            <a:endParaRPr lang="en-US" altLang="hu-HU"/>
          </a:p>
        </p:txBody>
      </p:sp>
    </p:spTree>
    <p:extLst>
      <p:ext uri="{BB962C8B-B14F-4D97-AF65-F5344CB8AC3E}">
        <p14:creationId xmlns:p14="http://schemas.microsoft.com/office/powerpoint/2010/main" xmlns="" val="982136442"/>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2.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5.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42.xml"/><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5.xml"/><Relationship Id="rId1" Type="http://schemas.openxmlformats.org/officeDocument/2006/relationships/slideLayout" Target="../slideLayouts/slideLayout43.xml"/><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6.xml"/><Relationship Id="rId1" Type="http://schemas.openxmlformats.org/officeDocument/2006/relationships/slideLayout" Target="../slideLayouts/slideLayout44.xml"/><Relationship Id="rId4"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45.xml"/><Relationship Id="rId4" Type="http://schemas.openxmlformats.org/officeDocument/2006/relationships/image" Target="../media/image11.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46.xml"/><Relationship Id="rId4" Type="http://schemas.openxmlformats.org/officeDocument/2006/relationships/image" Target="../media/image1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47.xml"/><Relationship Id="rId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screen">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20" cstate="screen">
            <a:extLst>
              <a:ext uri="{28A0092B-C50C-407E-A947-70E740481C1C}">
                <a14:useLocalDpi xmlns:a14="http://schemas.microsoft.com/office/drawing/2010/main" xmlns=""/>
              </a:ext>
            </a:extLst>
          </a:blip>
          <a:srcRect/>
          <a:stretch>
            <a:fillRect/>
          </a:stretch>
        </p:blipFill>
        <p:spPr bwMode="auto">
          <a:xfrm>
            <a:off x="6921500" y="188913"/>
            <a:ext cx="1860550"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457200" y="273050"/>
            <a:ext cx="60594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hu-HU" altLang="hu-HU" smtClean="0"/>
          </a:p>
        </p:txBody>
      </p:sp>
      <p:sp>
        <p:nvSpPr>
          <p:cNvPr id="1028" name="Text Placeholder 2"/>
          <p:cNvSpPr>
            <a:spLocks noGrp="1"/>
          </p:cNvSpPr>
          <p:nvPr>
            <p:ph type="body" idx="1"/>
          </p:nvPr>
        </p:nvSpPr>
        <p:spPr bwMode="auto">
          <a:xfrm>
            <a:off x="457200" y="1266825"/>
            <a:ext cx="8280400" cy="504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endParaRPr lang="en-US" altLang="hu-HU" smtClean="0"/>
          </a:p>
        </p:txBody>
      </p:sp>
      <p:sp>
        <p:nvSpPr>
          <p:cNvPr id="4" name="Date Placeholder 3"/>
          <p:cNvSpPr>
            <a:spLocks noGrp="1"/>
          </p:cNvSpPr>
          <p:nvPr>
            <p:ph type="dt" sz="half" idx="2"/>
          </p:nvPr>
        </p:nvSpPr>
        <p:spPr>
          <a:xfrm>
            <a:off x="457200" y="6492875"/>
            <a:ext cx="838200" cy="365125"/>
          </a:xfrm>
          <a:prstGeom prst="rect">
            <a:avLst/>
          </a:prstGeom>
        </p:spPr>
        <p:txBody>
          <a:bodyPr vert="horz" lIns="91440" tIns="45720" rIns="91440" bIns="45720" rtlCol="0" anchor="ctr"/>
          <a:lstStyle>
            <a:lvl1pPr algn="l" fontAlgn="auto">
              <a:spcBef>
                <a:spcPts val="0"/>
              </a:spcBef>
              <a:spcAft>
                <a:spcPts val="0"/>
              </a:spcAft>
              <a:defRPr sz="800" b="0" i="0" smtClean="0">
                <a:solidFill>
                  <a:srgbClr val="BFBFBF"/>
                </a:solidFill>
                <a:latin typeface="Myriad Pro"/>
                <a:cs typeface="Myriad Pro"/>
              </a:defRPr>
            </a:lvl1pPr>
          </a:lstStyle>
          <a:p>
            <a:pPr>
              <a:defRPr/>
            </a:pPr>
            <a:fld id="{D7192BFD-AE1E-4AB5-9AB9-6D04065C702E}" type="datetime1">
              <a:rPr lang="en-US"/>
              <a:pPr>
                <a:defRPr/>
              </a:pPr>
              <a:t>3/17/2015</a:t>
            </a:fld>
            <a:endParaRPr lang="en-US" dirty="0"/>
          </a:p>
        </p:txBody>
      </p:sp>
      <p:sp>
        <p:nvSpPr>
          <p:cNvPr id="1030" name="TextBox 7"/>
          <p:cNvSpPr txBox="1">
            <a:spLocks noChangeArrowheads="1"/>
          </p:cNvSpPr>
          <p:nvPr/>
        </p:nvSpPr>
        <p:spPr bwMode="auto">
          <a:xfrm>
            <a:off x="7696200" y="6565900"/>
            <a:ext cx="9906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a:r>
              <a:rPr lang="en-US" altLang="hu-HU" sz="800">
                <a:solidFill>
                  <a:srgbClr val="BFBFBF"/>
                </a:solidFill>
                <a:latin typeface="Myriad Pro" pitchFamily="34" charset="0"/>
                <a:ea typeface="Myriad Pro" pitchFamily="34" charset="0"/>
                <a:cs typeface="Myriad Pro" pitchFamily="34" charset="0"/>
              </a:rPr>
              <a:t>©</a:t>
            </a:r>
            <a:r>
              <a:rPr lang="hu-HU" altLang="hu-HU" sz="800">
                <a:solidFill>
                  <a:srgbClr val="BFBFBF"/>
                </a:solidFill>
                <a:latin typeface="Myriad Pro" pitchFamily="34" charset="0"/>
                <a:ea typeface="Myriad Pro" pitchFamily="34" charset="0"/>
                <a:cs typeface="Myriad Pro" pitchFamily="34" charset="0"/>
              </a:rPr>
              <a:t> </a:t>
            </a:r>
            <a:r>
              <a:rPr lang="en-US" altLang="hu-HU" sz="800">
                <a:solidFill>
                  <a:srgbClr val="BFBFBF"/>
                </a:solidFill>
                <a:latin typeface="Myriad Pro" pitchFamily="34" charset="0"/>
                <a:ea typeface="Myriad Pro" pitchFamily="34" charset="0"/>
                <a:cs typeface="Myriad Pro" pitchFamily="34" charset="0"/>
              </a:rPr>
              <a:t>evopro</a:t>
            </a:r>
            <a:r>
              <a:rPr lang="hu-HU" altLang="hu-HU" sz="800">
                <a:solidFill>
                  <a:srgbClr val="BFBFBF"/>
                </a:solidFill>
                <a:latin typeface="Myriad Pro" pitchFamily="34" charset="0"/>
                <a:ea typeface="Myriad Pro" pitchFamily="34" charset="0"/>
                <a:cs typeface="Myriad Pro" pitchFamily="34" charset="0"/>
              </a:rPr>
              <a:t> </a:t>
            </a:r>
            <a:r>
              <a:rPr lang="en-US" altLang="hu-HU" sz="800">
                <a:solidFill>
                  <a:srgbClr val="BFBFBF"/>
                </a:solidFill>
                <a:latin typeface="Myriad Pro" pitchFamily="34" charset="0"/>
                <a:ea typeface="Myriad Pro" pitchFamily="34" charset="0"/>
                <a:cs typeface="Myriad Pro" pitchFamily="34" charset="0"/>
              </a:rPr>
              <a:t>group</a:t>
            </a:r>
          </a:p>
        </p:txBody>
      </p:sp>
      <p:sp>
        <p:nvSpPr>
          <p:cNvPr id="11" name="Footer Placeholder 8"/>
          <p:cNvSpPr>
            <a:spLocks noGrp="1"/>
          </p:cNvSpPr>
          <p:nvPr>
            <p:ph type="ftr" sz="quarter" idx="3"/>
          </p:nvPr>
        </p:nvSpPr>
        <p:spPr>
          <a:xfrm>
            <a:off x="1403350" y="6492875"/>
            <a:ext cx="5472113" cy="365125"/>
          </a:xfrm>
          <a:prstGeom prst="rect">
            <a:avLst/>
          </a:prstGeom>
        </p:spPr>
        <p:txBody>
          <a:bodyPr vert="horz" lIns="91440" tIns="45720" rIns="91440" bIns="45720" rtlCol="0" anchor="ctr"/>
          <a:lstStyle>
            <a:lvl1pPr algn="ctr" fontAlgn="auto">
              <a:spcBef>
                <a:spcPts val="0"/>
              </a:spcBef>
              <a:spcAft>
                <a:spcPts val="0"/>
              </a:spcAft>
              <a:defRPr sz="800" b="0" i="0" smtClean="0">
                <a:solidFill>
                  <a:srgbClr val="BFBFBF"/>
                </a:solidFill>
                <a:latin typeface="Myriad Pro"/>
                <a:cs typeface="Myriad Pro"/>
              </a:defRPr>
            </a:lvl1pPr>
          </a:lstStyle>
          <a:p>
            <a:pPr>
              <a:defRPr/>
            </a:pPr>
            <a:r>
              <a:rPr lang="en-US"/>
              <a:t>Title, presenter name, file name – Change text: Insert -&gt; Heading and footer -&gt; Footer</a:t>
            </a:r>
            <a:endParaRPr lang="en-US" dirty="0"/>
          </a:p>
        </p:txBody>
      </p:sp>
      <p:sp>
        <p:nvSpPr>
          <p:cNvPr id="12" name="Slide Number Placeholder 5"/>
          <p:cNvSpPr>
            <a:spLocks noGrp="1"/>
          </p:cNvSpPr>
          <p:nvPr>
            <p:ph type="sldNum" sz="quarter" idx="4"/>
          </p:nvPr>
        </p:nvSpPr>
        <p:spPr>
          <a:xfrm>
            <a:off x="7019925" y="6494463"/>
            <a:ext cx="676275"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BFBFBF"/>
                </a:solidFill>
                <a:latin typeface="Myriad Pro" pitchFamily="34" charset="0"/>
                <a:ea typeface="Myriad Pro" pitchFamily="34" charset="0"/>
                <a:cs typeface="Myriad Pro" pitchFamily="34" charset="0"/>
              </a:defRPr>
            </a:lvl1pPr>
          </a:lstStyle>
          <a:p>
            <a:r>
              <a:rPr lang="en-US" altLang="hu-HU"/>
              <a:t>Slide: </a:t>
            </a:r>
            <a:fld id="{2362CF54-24A2-4007-8547-C75C51F9D506}" type="slidenum">
              <a:rPr lang="en-US" altLang="hu-HU"/>
              <a:pPr/>
              <a:t>‹#›</a:t>
            </a:fld>
            <a:endParaRPr lang="en-US" altLang="hu-HU"/>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50" r:id="rId13"/>
    <p:sldLayoutId id="2147483757" r:id="rId14"/>
    <p:sldLayoutId id="2147483759" r:id="rId15"/>
    <p:sldLayoutId id="2147483761" r:id="rId16"/>
    <p:sldLayoutId id="2147483764" r:id="rId17"/>
  </p:sldLayoutIdLst>
  <p:transition spd="slow">
    <p:cover/>
  </p:transition>
  <p:timing>
    <p:tnLst>
      <p:par>
        <p:cTn id="1" dur="indefinite" restart="never" nodeType="tmRoot"/>
      </p:par>
    </p:tnLst>
  </p:timing>
  <p:hf hdr="0"/>
  <p:txStyles>
    <p:titleStyle>
      <a:lvl1pPr algn="l" defTabSz="457200" rtl="0" eaLnBrk="1" fontAlgn="base" hangingPunct="1">
        <a:spcBef>
          <a:spcPct val="0"/>
        </a:spcBef>
        <a:spcAft>
          <a:spcPct val="0"/>
        </a:spcAft>
        <a:defRPr sz="2800" b="1" kern="1200">
          <a:solidFill>
            <a:schemeClr val="bg1"/>
          </a:solidFill>
          <a:latin typeface="Myriad Pro"/>
          <a:ea typeface="Myriad Pro" pitchFamily="34" charset="0"/>
          <a:cs typeface="Myriad Pro"/>
        </a:defRPr>
      </a:lvl1pPr>
      <a:lvl2pPr algn="l" defTabSz="457200" rtl="0" eaLnBrk="1" fontAlgn="base" hangingPunct="1">
        <a:spcBef>
          <a:spcPct val="0"/>
        </a:spcBef>
        <a:spcAft>
          <a:spcPct val="0"/>
        </a:spcAft>
        <a:defRPr sz="2800" b="1">
          <a:solidFill>
            <a:schemeClr val="bg1"/>
          </a:solidFill>
          <a:latin typeface="Myriad Pro" pitchFamily="34" charset="0"/>
          <a:ea typeface="Myriad Pro" pitchFamily="34" charset="0"/>
          <a:cs typeface="Myriad Pro" pitchFamily="34" charset="0"/>
        </a:defRPr>
      </a:lvl2pPr>
      <a:lvl3pPr algn="l" defTabSz="457200" rtl="0" eaLnBrk="1" fontAlgn="base" hangingPunct="1">
        <a:spcBef>
          <a:spcPct val="0"/>
        </a:spcBef>
        <a:spcAft>
          <a:spcPct val="0"/>
        </a:spcAft>
        <a:defRPr sz="2800" b="1">
          <a:solidFill>
            <a:schemeClr val="bg1"/>
          </a:solidFill>
          <a:latin typeface="Myriad Pro" pitchFamily="34" charset="0"/>
          <a:ea typeface="Myriad Pro" pitchFamily="34" charset="0"/>
          <a:cs typeface="Myriad Pro" pitchFamily="34" charset="0"/>
        </a:defRPr>
      </a:lvl3pPr>
      <a:lvl4pPr algn="l" defTabSz="457200" rtl="0" eaLnBrk="1" fontAlgn="base" hangingPunct="1">
        <a:spcBef>
          <a:spcPct val="0"/>
        </a:spcBef>
        <a:spcAft>
          <a:spcPct val="0"/>
        </a:spcAft>
        <a:defRPr sz="2800" b="1">
          <a:solidFill>
            <a:schemeClr val="bg1"/>
          </a:solidFill>
          <a:latin typeface="Myriad Pro" pitchFamily="34" charset="0"/>
          <a:ea typeface="Myriad Pro" pitchFamily="34" charset="0"/>
          <a:cs typeface="Myriad Pro" pitchFamily="34" charset="0"/>
        </a:defRPr>
      </a:lvl4pPr>
      <a:lvl5pPr algn="l" defTabSz="457200" rtl="0" eaLnBrk="1" fontAlgn="base" hangingPunct="1">
        <a:spcBef>
          <a:spcPct val="0"/>
        </a:spcBef>
        <a:spcAft>
          <a:spcPct val="0"/>
        </a:spcAft>
        <a:defRPr sz="2800" b="1">
          <a:solidFill>
            <a:schemeClr val="bg1"/>
          </a:solidFill>
          <a:latin typeface="Myriad Pro" pitchFamily="34" charset="0"/>
          <a:ea typeface="Myriad Pro" pitchFamily="34" charset="0"/>
          <a:cs typeface="Myriad Pro" pitchFamily="34" charset="0"/>
        </a:defRPr>
      </a:lvl5pPr>
      <a:lvl6pPr marL="457200" algn="l" defTabSz="457200" rtl="0" eaLnBrk="1" fontAlgn="base" hangingPunct="1">
        <a:spcBef>
          <a:spcPct val="0"/>
        </a:spcBef>
        <a:spcAft>
          <a:spcPct val="0"/>
        </a:spcAft>
        <a:defRPr sz="2800" b="1">
          <a:solidFill>
            <a:schemeClr val="bg1"/>
          </a:solidFill>
          <a:latin typeface="Myriad Pro" pitchFamily="34" charset="0"/>
          <a:ea typeface="Myriad Pro" pitchFamily="34" charset="0"/>
          <a:cs typeface="Myriad Pro" pitchFamily="34" charset="0"/>
        </a:defRPr>
      </a:lvl6pPr>
      <a:lvl7pPr marL="914400" algn="l" defTabSz="457200" rtl="0" eaLnBrk="1" fontAlgn="base" hangingPunct="1">
        <a:spcBef>
          <a:spcPct val="0"/>
        </a:spcBef>
        <a:spcAft>
          <a:spcPct val="0"/>
        </a:spcAft>
        <a:defRPr sz="2800" b="1">
          <a:solidFill>
            <a:schemeClr val="bg1"/>
          </a:solidFill>
          <a:latin typeface="Myriad Pro" pitchFamily="34" charset="0"/>
          <a:ea typeface="Myriad Pro" pitchFamily="34" charset="0"/>
          <a:cs typeface="Myriad Pro" pitchFamily="34" charset="0"/>
        </a:defRPr>
      </a:lvl7pPr>
      <a:lvl8pPr marL="1371600" algn="l" defTabSz="457200" rtl="0" eaLnBrk="1" fontAlgn="base" hangingPunct="1">
        <a:spcBef>
          <a:spcPct val="0"/>
        </a:spcBef>
        <a:spcAft>
          <a:spcPct val="0"/>
        </a:spcAft>
        <a:defRPr sz="2800" b="1">
          <a:solidFill>
            <a:schemeClr val="bg1"/>
          </a:solidFill>
          <a:latin typeface="Myriad Pro" pitchFamily="34" charset="0"/>
          <a:ea typeface="Myriad Pro" pitchFamily="34" charset="0"/>
          <a:cs typeface="Myriad Pro" pitchFamily="34" charset="0"/>
        </a:defRPr>
      </a:lvl8pPr>
      <a:lvl9pPr marL="1828800" algn="l" defTabSz="457200" rtl="0" eaLnBrk="1" fontAlgn="base" hangingPunct="1">
        <a:spcBef>
          <a:spcPct val="0"/>
        </a:spcBef>
        <a:spcAft>
          <a:spcPct val="0"/>
        </a:spcAft>
        <a:defRPr sz="2800" b="1">
          <a:solidFill>
            <a:schemeClr val="bg1"/>
          </a:solidFill>
          <a:latin typeface="Myriad Pro" pitchFamily="34" charset="0"/>
          <a:ea typeface="Myriad Pro" pitchFamily="34" charset="0"/>
          <a:cs typeface="Myriad Pro" pitchFamily="34" charset="0"/>
        </a:defRPr>
      </a:lvl9pPr>
    </p:titleStyle>
    <p:bodyStyle>
      <a:lvl1pPr marL="342900" indent="-342900" algn="l" defTabSz="457200" rtl="0" eaLnBrk="1" fontAlgn="base" hangingPunct="1">
        <a:spcBef>
          <a:spcPct val="20000"/>
        </a:spcBef>
        <a:spcAft>
          <a:spcPct val="0"/>
        </a:spcAft>
        <a:buClr>
          <a:schemeClr val="tx2"/>
        </a:buClr>
        <a:buSzPct val="150000"/>
        <a:buFont typeface="Wingdings" panose="05000000000000000000" pitchFamily="2" charset="2"/>
        <a:buChar char="§"/>
        <a:defRPr sz="2400" kern="1200">
          <a:solidFill>
            <a:srgbClr val="595959"/>
          </a:solidFill>
          <a:latin typeface="Myriad Pro Light"/>
          <a:ea typeface="Myriad Pro Light" pitchFamily="34" charset="0"/>
          <a:cs typeface="Myriad Pro Light"/>
        </a:defRPr>
      </a:lvl1pPr>
      <a:lvl2pPr marL="742950" indent="-285750" algn="l" defTabSz="457200" rtl="0" eaLnBrk="1" fontAlgn="base" hangingPunct="1">
        <a:lnSpc>
          <a:spcPct val="150000"/>
        </a:lnSpc>
        <a:spcBef>
          <a:spcPct val="20000"/>
        </a:spcBef>
        <a:spcAft>
          <a:spcPct val="0"/>
        </a:spcAft>
        <a:buClr>
          <a:srgbClr val="CE6D0C"/>
        </a:buClr>
        <a:buSzPct val="120000"/>
        <a:buFont typeface="Wingdings" panose="05000000000000000000" pitchFamily="2" charset="2"/>
        <a:buChar char="§"/>
        <a:defRPr sz="2200" kern="1200">
          <a:solidFill>
            <a:srgbClr val="595959"/>
          </a:solidFill>
          <a:latin typeface="Myriad Pro Light"/>
          <a:ea typeface="Myriad Pro Light" pitchFamily="34" charset="0"/>
          <a:cs typeface="Myriad Pro Light"/>
        </a:defRPr>
      </a:lvl2pPr>
      <a:lvl3pPr marL="1143000" indent="-228600" algn="l" defTabSz="457200" rtl="0" eaLnBrk="1" fontAlgn="base" hangingPunct="1">
        <a:spcBef>
          <a:spcPct val="20000"/>
        </a:spcBef>
        <a:spcAft>
          <a:spcPct val="0"/>
        </a:spcAft>
        <a:buClr>
          <a:srgbClr val="F2CC75"/>
        </a:buClr>
        <a:buSzPct val="100000"/>
        <a:buFont typeface="Wingdings" panose="05000000000000000000" pitchFamily="2" charset="2"/>
        <a:buChar char="§"/>
        <a:defRPr sz="2000" kern="1200">
          <a:solidFill>
            <a:srgbClr val="595959"/>
          </a:solidFill>
          <a:latin typeface="Myriad Pro Light"/>
          <a:ea typeface="Myriad Pro Light" pitchFamily="34" charset="0"/>
          <a:cs typeface="Myriad Pro Light"/>
        </a:defRPr>
      </a:lvl3pPr>
      <a:lvl4pPr marL="1600200" indent="-228600" algn="l" defTabSz="457200" rtl="0" eaLnBrk="1" fontAlgn="base" hangingPunct="1">
        <a:spcBef>
          <a:spcPct val="20000"/>
        </a:spcBef>
        <a:spcAft>
          <a:spcPct val="0"/>
        </a:spcAft>
        <a:buSzPct val="90000"/>
        <a:buFont typeface="Wingdings" panose="05000000000000000000" pitchFamily="2" charset="2"/>
        <a:buChar char="§"/>
        <a:defRPr sz="1900" kern="1200">
          <a:solidFill>
            <a:srgbClr val="595959"/>
          </a:solidFill>
          <a:latin typeface="Myriad Pro Light"/>
          <a:ea typeface="Myriad Pro Light" pitchFamily="34" charset="0"/>
          <a:cs typeface="Myriad Pro Light"/>
        </a:defRPr>
      </a:lvl4pPr>
      <a:lvl5pPr marL="2057400" indent="-228600" algn="l" defTabSz="457200" rtl="0" eaLnBrk="1" fontAlgn="base" hangingPunct="1">
        <a:spcBef>
          <a:spcPct val="20000"/>
        </a:spcBef>
        <a:spcAft>
          <a:spcPct val="0"/>
        </a:spcAft>
        <a:buClr>
          <a:srgbClr val="7F7F7F"/>
        </a:buClr>
        <a:buSzPct val="70000"/>
        <a:buFont typeface="Wingdings" panose="05000000000000000000" pitchFamily="2" charset="2"/>
        <a:buChar char="§"/>
        <a:defRPr kern="1200">
          <a:solidFill>
            <a:srgbClr val="595959"/>
          </a:solidFill>
          <a:latin typeface="Myriad Pro Light"/>
          <a:ea typeface="Myriad Pro Light" pitchFamily="34" charset="0"/>
          <a:cs typeface="Myriad Pr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screen">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2050" name="Picture 4"/>
          <p:cNvPicPr>
            <a:picLocks noChangeAspect="1"/>
          </p:cNvPicPr>
          <p:nvPr/>
        </p:nvPicPr>
        <p:blipFill>
          <a:blip r:embed="rId15" cstate="screen">
            <a:extLst>
              <a:ext uri="{28A0092B-C50C-407E-A947-70E740481C1C}">
                <a14:useLocalDpi xmlns:a14="http://schemas.microsoft.com/office/drawing/2010/main" xmlns=""/>
              </a:ext>
            </a:extLst>
          </a:blip>
          <a:srcRect/>
          <a:stretch>
            <a:fillRect/>
          </a:stretch>
        </p:blipFill>
        <p:spPr bwMode="auto">
          <a:xfrm>
            <a:off x="6921500" y="188913"/>
            <a:ext cx="1860550"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itle Placeholder 1"/>
          <p:cNvSpPr>
            <a:spLocks noGrp="1"/>
          </p:cNvSpPr>
          <p:nvPr>
            <p:ph type="title"/>
          </p:nvPr>
        </p:nvSpPr>
        <p:spPr bwMode="auto">
          <a:xfrm>
            <a:off x="457200" y="273050"/>
            <a:ext cx="60594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hu-HU" altLang="hu-HU" smtClean="0"/>
          </a:p>
        </p:txBody>
      </p:sp>
      <p:sp>
        <p:nvSpPr>
          <p:cNvPr id="2052" name="Text Placeholder 2"/>
          <p:cNvSpPr>
            <a:spLocks noGrp="1"/>
          </p:cNvSpPr>
          <p:nvPr>
            <p:ph type="body" idx="1"/>
          </p:nvPr>
        </p:nvSpPr>
        <p:spPr bwMode="auto">
          <a:xfrm>
            <a:off x="457200" y="1268413"/>
            <a:ext cx="8280400"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endParaRPr lang="en-US" altLang="hu-HU" smtClean="0"/>
          </a:p>
        </p:txBody>
      </p:sp>
      <p:sp>
        <p:nvSpPr>
          <p:cNvPr id="4" name="Date Placeholder 3"/>
          <p:cNvSpPr>
            <a:spLocks noGrp="1"/>
          </p:cNvSpPr>
          <p:nvPr>
            <p:ph type="dt" sz="half" idx="2"/>
          </p:nvPr>
        </p:nvSpPr>
        <p:spPr>
          <a:xfrm>
            <a:off x="457200" y="6492875"/>
            <a:ext cx="838200" cy="365125"/>
          </a:xfrm>
          <a:prstGeom prst="rect">
            <a:avLst/>
          </a:prstGeom>
        </p:spPr>
        <p:txBody>
          <a:bodyPr vert="horz" lIns="91440" tIns="45720" rIns="91440" bIns="45720" rtlCol="0" anchor="ctr"/>
          <a:lstStyle>
            <a:lvl1pPr algn="l" fontAlgn="auto">
              <a:spcBef>
                <a:spcPts val="0"/>
              </a:spcBef>
              <a:spcAft>
                <a:spcPts val="0"/>
              </a:spcAft>
              <a:defRPr sz="800" b="0" i="0" smtClean="0">
                <a:solidFill>
                  <a:srgbClr val="EAEAEA"/>
                </a:solidFill>
                <a:latin typeface="Myriad Pro"/>
                <a:cs typeface="Myriad Pro"/>
              </a:defRPr>
            </a:lvl1pPr>
          </a:lstStyle>
          <a:p>
            <a:pPr>
              <a:defRPr/>
            </a:pPr>
            <a:fld id="{2A7D8981-8ECC-46FD-AC69-A78F429F1E9F}" type="datetime1">
              <a:rPr lang="en-US"/>
              <a:pPr>
                <a:defRPr/>
              </a:pPr>
              <a:t>3/17/2015</a:t>
            </a:fld>
            <a:endParaRPr lang="en-US" dirty="0"/>
          </a:p>
        </p:txBody>
      </p:sp>
      <p:sp>
        <p:nvSpPr>
          <p:cNvPr id="2054" name="TextBox 7"/>
          <p:cNvSpPr txBox="1">
            <a:spLocks noChangeArrowheads="1"/>
          </p:cNvSpPr>
          <p:nvPr/>
        </p:nvSpPr>
        <p:spPr bwMode="auto">
          <a:xfrm>
            <a:off x="7696200" y="6565900"/>
            <a:ext cx="9906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a:r>
              <a:rPr lang="en-US" altLang="hu-HU" sz="800">
                <a:solidFill>
                  <a:srgbClr val="EAEAEA"/>
                </a:solidFill>
                <a:latin typeface="Myriad Pro" pitchFamily="34" charset="0"/>
                <a:ea typeface="Myriad Pro" pitchFamily="34" charset="0"/>
                <a:cs typeface="Myriad Pro" pitchFamily="34" charset="0"/>
              </a:rPr>
              <a:t>©</a:t>
            </a:r>
            <a:r>
              <a:rPr lang="hu-HU" altLang="hu-HU" sz="800">
                <a:solidFill>
                  <a:srgbClr val="EAEAEA"/>
                </a:solidFill>
                <a:latin typeface="Myriad Pro" pitchFamily="34" charset="0"/>
                <a:ea typeface="Myriad Pro" pitchFamily="34" charset="0"/>
                <a:cs typeface="Myriad Pro" pitchFamily="34" charset="0"/>
              </a:rPr>
              <a:t> </a:t>
            </a:r>
            <a:r>
              <a:rPr lang="en-US" altLang="hu-HU" sz="800">
                <a:solidFill>
                  <a:srgbClr val="EAEAEA"/>
                </a:solidFill>
                <a:latin typeface="Myriad Pro" pitchFamily="34" charset="0"/>
                <a:ea typeface="Myriad Pro" pitchFamily="34" charset="0"/>
                <a:cs typeface="Myriad Pro" pitchFamily="34" charset="0"/>
              </a:rPr>
              <a:t>evopro</a:t>
            </a:r>
            <a:r>
              <a:rPr lang="hu-HU" altLang="hu-HU" sz="800">
                <a:solidFill>
                  <a:srgbClr val="EAEAEA"/>
                </a:solidFill>
                <a:latin typeface="Myriad Pro" pitchFamily="34" charset="0"/>
                <a:ea typeface="Myriad Pro" pitchFamily="34" charset="0"/>
                <a:cs typeface="Myriad Pro" pitchFamily="34" charset="0"/>
              </a:rPr>
              <a:t> </a:t>
            </a:r>
            <a:r>
              <a:rPr lang="en-US" altLang="hu-HU" sz="800">
                <a:solidFill>
                  <a:srgbClr val="EAEAEA"/>
                </a:solidFill>
                <a:latin typeface="Myriad Pro" pitchFamily="34" charset="0"/>
                <a:ea typeface="Myriad Pro" pitchFamily="34" charset="0"/>
                <a:cs typeface="Myriad Pro" pitchFamily="34" charset="0"/>
              </a:rPr>
              <a:t>group</a:t>
            </a:r>
          </a:p>
        </p:txBody>
      </p:sp>
      <p:sp>
        <p:nvSpPr>
          <p:cNvPr id="11" name="Footer Placeholder 8"/>
          <p:cNvSpPr>
            <a:spLocks noGrp="1"/>
          </p:cNvSpPr>
          <p:nvPr>
            <p:ph type="ftr" sz="quarter" idx="3"/>
          </p:nvPr>
        </p:nvSpPr>
        <p:spPr>
          <a:xfrm>
            <a:off x="1403350" y="6492875"/>
            <a:ext cx="5472113" cy="365125"/>
          </a:xfrm>
          <a:prstGeom prst="rect">
            <a:avLst/>
          </a:prstGeom>
        </p:spPr>
        <p:txBody>
          <a:bodyPr vert="horz" lIns="91440" tIns="45720" rIns="91440" bIns="45720" rtlCol="0" anchor="ctr"/>
          <a:lstStyle>
            <a:lvl1pPr algn="ctr" fontAlgn="auto">
              <a:spcBef>
                <a:spcPts val="0"/>
              </a:spcBef>
              <a:spcAft>
                <a:spcPts val="0"/>
              </a:spcAft>
              <a:defRPr sz="800" b="0" i="0" smtClean="0">
                <a:solidFill>
                  <a:srgbClr val="EAEAEA"/>
                </a:solidFill>
                <a:latin typeface="Myriad Pro"/>
                <a:cs typeface="Myriad Pro"/>
              </a:defRPr>
            </a:lvl1pPr>
          </a:lstStyle>
          <a:p>
            <a:pPr>
              <a:defRPr/>
            </a:pPr>
            <a:r>
              <a:rPr lang="en-US"/>
              <a:t>Title, presenter name, file name – Change text: Insert -&gt; Heading and footer -&gt; Footer</a:t>
            </a:r>
            <a:endParaRPr lang="en-US" dirty="0"/>
          </a:p>
        </p:txBody>
      </p:sp>
      <p:sp>
        <p:nvSpPr>
          <p:cNvPr id="12" name="Slide Number Placeholder 5"/>
          <p:cNvSpPr>
            <a:spLocks noGrp="1"/>
          </p:cNvSpPr>
          <p:nvPr>
            <p:ph type="sldNum" sz="quarter" idx="4"/>
          </p:nvPr>
        </p:nvSpPr>
        <p:spPr>
          <a:xfrm>
            <a:off x="7019925" y="6494463"/>
            <a:ext cx="676275"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EAEAEA"/>
                </a:solidFill>
                <a:latin typeface="Myriad Pro" pitchFamily="34" charset="0"/>
                <a:ea typeface="Myriad Pro" pitchFamily="34" charset="0"/>
                <a:cs typeface="Myriad Pro" pitchFamily="34" charset="0"/>
              </a:defRPr>
            </a:lvl1pPr>
          </a:lstStyle>
          <a:p>
            <a:r>
              <a:rPr lang="en-US" altLang="hu-HU"/>
              <a:t>Slide: </a:t>
            </a:r>
            <a:fld id="{4B7EE9E7-8B46-4FE1-88A2-EA61E79EA9DE}" type="slidenum">
              <a:rPr lang="en-US" altLang="hu-HU"/>
              <a:pPr/>
              <a:t>‹#›</a:t>
            </a:fld>
            <a:endParaRPr lang="en-US" altLang="hu-HU"/>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ransition spd="slow">
    <p:cover/>
  </p:transition>
  <p:timing>
    <p:tnLst>
      <p:par>
        <p:cTn id="1" dur="indefinite" restart="never" nodeType="tmRoot"/>
      </p:par>
    </p:tnLst>
  </p:timing>
  <p:hf hdr="0"/>
  <p:txStyles>
    <p:titleStyle>
      <a:lvl1pPr algn="l" defTabSz="457200" rtl="0" fontAlgn="base">
        <a:spcBef>
          <a:spcPct val="0"/>
        </a:spcBef>
        <a:spcAft>
          <a:spcPct val="0"/>
        </a:spcAft>
        <a:defRPr sz="2800" b="1" kern="1200">
          <a:solidFill>
            <a:schemeClr val="bg1"/>
          </a:solidFill>
          <a:latin typeface="Myriad Pro"/>
          <a:ea typeface="Myriad Pro" pitchFamily="34" charset="0"/>
          <a:cs typeface="Myriad Pro"/>
        </a:defRPr>
      </a:lvl1pPr>
      <a:lvl2pPr algn="l" defTabSz="457200" rtl="0" fontAlgn="base">
        <a:spcBef>
          <a:spcPct val="0"/>
        </a:spcBef>
        <a:spcAft>
          <a:spcPct val="0"/>
        </a:spcAft>
        <a:defRPr sz="2800" b="1">
          <a:solidFill>
            <a:schemeClr val="bg1"/>
          </a:solidFill>
          <a:latin typeface="Myriad Pro" pitchFamily="34" charset="0"/>
          <a:ea typeface="Myriad Pro" pitchFamily="34" charset="0"/>
          <a:cs typeface="Myriad Pro" pitchFamily="34" charset="0"/>
        </a:defRPr>
      </a:lvl2pPr>
      <a:lvl3pPr algn="l" defTabSz="457200" rtl="0" fontAlgn="base">
        <a:spcBef>
          <a:spcPct val="0"/>
        </a:spcBef>
        <a:spcAft>
          <a:spcPct val="0"/>
        </a:spcAft>
        <a:defRPr sz="2800" b="1">
          <a:solidFill>
            <a:schemeClr val="bg1"/>
          </a:solidFill>
          <a:latin typeface="Myriad Pro" pitchFamily="34" charset="0"/>
          <a:ea typeface="Myriad Pro" pitchFamily="34" charset="0"/>
          <a:cs typeface="Myriad Pro" pitchFamily="34" charset="0"/>
        </a:defRPr>
      </a:lvl3pPr>
      <a:lvl4pPr algn="l" defTabSz="457200" rtl="0" fontAlgn="base">
        <a:spcBef>
          <a:spcPct val="0"/>
        </a:spcBef>
        <a:spcAft>
          <a:spcPct val="0"/>
        </a:spcAft>
        <a:defRPr sz="2800" b="1">
          <a:solidFill>
            <a:schemeClr val="bg1"/>
          </a:solidFill>
          <a:latin typeface="Myriad Pro" pitchFamily="34" charset="0"/>
          <a:ea typeface="Myriad Pro" pitchFamily="34" charset="0"/>
          <a:cs typeface="Myriad Pro" pitchFamily="34" charset="0"/>
        </a:defRPr>
      </a:lvl4pPr>
      <a:lvl5pPr algn="l" defTabSz="457200" rtl="0" fontAlgn="base">
        <a:spcBef>
          <a:spcPct val="0"/>
        </a:spcBef>
        <a:spcAft>
          <a:spcPct val="0"/>
        </a:spcAft>
        <a:defRPr sz="2800" b="1">
          <a:solidFill>
            <a:schemeClr val="bg1"/>
          </a:solidFill>
          <a:latin typeface="Myriad Pro" pitchFamily="34" charset="0"/>
          <a:ea typeface="Myriad Pro" pitchFamily="34" charset="0"/>
          <a:cs typeface="Myriad Pro" pitchFamily="34" charset="0"/>
        </a:defRPr>
      </a:lvl5pPr>
      <a:lvl6pPr marL="457200" algn="l" defTabSz="457200" rtl="0" fontAlgn="base">
        <a:spcBef>
          <a:spcPct val="0"/>
        </a:spcBef>
        <a:spcAft>
          <a:spcPct val="0"/>
        </a:spcAft>
        <a:defRPr sz="2800" b="1">
          <a:solidFill>
            <a:schemeClr val="bg1"/>
          </a:solidFill>
          <a:latin typeface="Myriad Pro" pitchFamily="34" charset="0"/>
          <a:ea typeface="Myriad Pro" pitchFamily="34" charset="0"/>
          <a:cs typeface="Myriad Pro" pitchFamily="34" charset="0"/>
        </a:defRPr>
      </a:lvl6pPr>
      <a:lvl7pPr marL="914400" algn="l" defTabSz="457200" rtl="0" fontAlgn="base">
        <a:spcBef>
          <a:spcPct val="0"/>
        </a:spcBef>
        <a:spcAft>
          <a:spcPct val="0"/>
        </a:spcAft>
        <a:defRPr sz="2800" b="1">
          <a:solidFill>
            <a:schemeClr val="bg1"/>
          </a:solidFill>
          <a:latin typeface="Myriad Pro" pitchFamily="34" charset="0"/>
          <a:ea typeface="Myriad Pro" pitchFamily="34" charset="0"/>
          <a:cs typeface="Myriad Pro" pitchFamily="34" charset="0"/>
        </a:defRPr>
      </a:lvl7pPr>
      <a:lvl8pPr marL="1371600" algn="l" defTabSz="457200" rtl="0" fontAlgn="base">
        <a:spcBef>
          <a:spcPct val="0"/>
        </a:spcBef>
        <a:spcAft>
          <a:spcPct val="0"/>
        </a:spcAft>
        <a:defRPr sz="2800" b="1">
          <a:solidFill>
            <a:schemeClr val="bg1"/>
          </a:solidFill>
          <a:latin typeface="Myriad Pro" pitchFamily="34" charset="0"/>
          <a:ea typeface="Myriad Pro" pitchFamily="34" charset="0"/>
          <a:cs typeface="Myriad Pro" pitchFamily="34" charset="0"/>
        </a:defRPr>
      </a:lvl8pPr>
      <a:lvl9pPr marL="1828800" algn="l" defTabSz="457200" rtl="0" fontAlgn="base">
        <a:spcBef>
          <a:spcPct val="0"/>
        </a:spcBef>
        <a:spcAft>
          <a:spcPct val="0"/>
        </a:spcAft>
        <a:defRPr sz="2800" b="1">
          <a:solidFill>
            <a:schemeClr val="bg1"/>
          </a:solidFill>
          <a:latin typeface="Myriad Pro" pitchFamily="34" charset="0"/>
          <a:ea typeface="Myriad Pro" pitchFamily="34" charset="0"/>
          <a:cs typeface="Myriad Pro" pitchFamily="34" charset="0"/>
        </a:defRPr>
      </a:lvl9pPr>
    </p:titleStyle>
    <p:bodyStyle>
      <a:lvl1pPr marL="342900" indent="-342900" algn="l" defTabSz="457200" rtl="0" fontAlgn="base">
        <a:spcBef>
          <a:spcPct val="20000"/>
        </a:spcBef>
        <a:spcAft>
          <a:spcPct val="0"/>
        </a:spcAft>
        <a:buClr>
          <a:schemeClr val="tx2"/>
        </a:buClr>
        <a:buSzPct val="150000"/>
        <a:buFont typeface="Wingdings" panose="05000000000000000000" pitchFamily="2" charset="2"/>
        <a:buChar char="§"/>
        <a:defRPr sz="2400" kern="1200">
          <a:solidFill>
            <a:srgbClr val="595959"/>
          </a:solidFill>
          <a:latin typeface="Myriad Pro Light"/>
          <a:ea typeface="Myriad Pro Light" pitchFamily="34" charset="0"/>
          <a:cs typeface="Myriad Pro Light"/>
        </a:defRPr>
      </a:lvl1pPr>
      <a:lvl2pPr marL="742950" indent="-285750" algn="l" defTabSz="457200" rtl="0" fontAlgn="base">
        <a:lnSpc>
          <a:spcPct val="150000"/>
        </a:lnSpc>
        <a:spcBef>
          <a:spcPct val="20000"/>
        </a:spcBef>
        <a:spcAft>
          <a:spcPct val="0"/>
        </a:spcAft>
        <a:buClr>
          <a:srgbClr val="CE6D0C"/>
        </a:buClr>
        <a:buSzPct val="120000"/>
        <a:buFont typeface="Wingdings" panose="05000000000000000000" pitchFamily="2" charset="2"/>
        <a:buChar char="§"/>
        <a:defRPr sz="2200" kern="1200">
          <a:solidFill>
            <a:srgbClr val="595959"/>
          </a:solidFill>
          <a:latin typeface="Myriad Pro Light"/>
          <a:ea typeface="Myriad Pro Light" pitchFamily="34" charset="0"/>
          <a:cs typeface="Myriad Pro Light"/>
        </a:defRPr>
      </a:lvl2pPr>
      <a:lvl3pPr marL="1143000" indent="-228600" algn="l" defTabSz="457200" rtl="0" fontAlgn="base">
        <a:spcBef>
          <a:spcPct val="20000"/>
        </a:spcBef>
        <a:spcAft>
          <a:spcPct val="0"/>
        </a:spcAft>
        <a:buClr>
          <a:srgbClr val="F2CC75"/>
        </a:buClr>
        <a:buSzPct val="100000"/>
        <a:buFont typeface="Wingdings" panose="05000000000000000000" pitchFamily="2" charset="2"/>
        <a:buChar char="§"/>
        <a:defRPr sz="2000" kern="1200">
          <a:solidFill>
            <a:srgbClr val="595959"/>
          </a:solidFill>
          <a:latin typeface="Myriad Pro Light"/>
          <a:ea typeface="Myriad Pro Light" pitchFamily="34" charset="0"/>
          <a:cs typeface="Myriad Pro Light"/>
        </a:defRPr>
      </a:lvl3pPr>
      <a:lvl4pPr marL="1600200" indent="-228600" algn="l" defTabSz="457200" rtl="0" fontAlgn="base">
        <a:spcBef>
          <a:spcPct val="20000"/>
        </a:spcBef>
        <a:spcAft>
          <a:spcPct val="0"/>
        </a:spcAft>
        <a:buSzPct val="90000"/>
        <a:buFont typeface="Wingdings" panose="05000000000000000000" pitchFamily="2" charset="2"/>
        <a:buChar char="§"/>
        <a:defRPr sz="1900" kern="1200">
          <a:solidFill>
            <a:srgbClr val="595959"/>
          </a:solidFill>
          <a:latin typeface="Myriad Pro Light"/>
          <a:ea typeface="Myriad Pro Light" pitchFamily="34" charset="0"/>
          <a:cs typeface="Myriad Pro Light"/>
        </a:defRPr>
      </a:lvl4pPr>
      <a:lvl5pPr marL="2057400" indent="-228600" algn="l" defTabSz="457200" rtl="0" fontAlgn="base">
        <a:spcBef>
          <a:spcPct val="20000"/>
        </a:spcBef>
        <a:spcAft>
          <a:spcPct val="0"/>
        </a:spcAft>
        <a:buClr>
          <a:srgbClr val="7F7F7F"/>
        </a:buClr>
        <a:buSzPct val="70000"/>
        <a:buFont typeface="Wingdings" panose="05000000000000000000" pitchFamily="2" charset="2"/>
        <a:buChar char="§"/>
        <a:defRPr kern="1200">
          <a:solidFill>
            <a:srgbClr val="595959"/>
          </a:solidFill>
          <a:latin typeface="Myriad Pro Light"/>
          <a:ea typeface="Myriad Pro Light" pitchFamily="34" charset="0"/>
          <a:cs typeface="Myriad Pr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screen">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3074" name="Picture 5"/>
          <p:cNvPicPr>
            <a:picLocks noChangeAspect="1"/>
          </p:cNvPicPr>
          <p:nvPr/>
        </p:nvPicPr>
        <p:blipFill>
          <a:blip r:embed="rId15" cstate="screen">
            <a:extLst>
              <a:ext uri="{28A0092B-C50C-407E-A947-70E740481C1C}">
                <a14:useLocalDpi xmlns:a14="http://schemas.microsoft.com/office/drawing/2010/main" xmlns=""/>
              </a:ext>
            </a:extLst>
          </a:blip>
          <a:srcRect/>
          <a:stretch>
            <a:fillRect/>
          </a:stretch>
        </p:blipFill>
        <p:spPr bwMode="auto">
          <a:xfrm>
            <a:off x="6942138" y="188913"/>
            <a:ext cx="1843087"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Title Placeholder 1"/>
          <p:cNvSpPr>
            <a:spLocks noGrp="1"/>
          </p:cNvSpPr>
          <p:nvPr>
            <p:ph type="title"/>
          </p:nvPr>
        </p:nvSpPr>
        <p:spPr bwMode="auto">
          <a:xfrm>
            <a:off x="457200" y="273050"/>
            <a:ext cx="60594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hu-HU" altLang="hu-HU" smtClean="0"/>
          </a:p>
        </p:txBody>
      </p:sp>
      <p:sp>
        <p:nvSpPr>
          <p:cNvPr id="3076" name="Text Placeholder 2"/>
          <p:cNvSpPr>
            <a:spLocks noGrp="1"/>
          </p:cNvSpPr>
          <p:nvPr>
            <p:ph type="body" idx="1"/>
          </p:nvPr>
        </p:nvSpPr>
        <p:spPr bwMode="auto">
          <a:xfrm>
            <a:off x="457200" y="1266825"/>
            <a:ext cx="8280400" cy="504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endParaRPr lang="en-US" altLang="hu-HU" smtClean="0"/>
          </a:p>
        </p:txBody>
      </p:sp>
      <p:sp>
        <p:nvSpPr>
          <p:cNvPr id="4" name="Date Placeholder 3"/>
          <p:cNvSpPr>
            <a:spLocks noGrp="1"/>
          </p:cNvSpPr>
          <p:nvPr>
            <p:ph type="dt" sz="half" idx="2"/>
          </p:nvPr>
        </p:nvSpPr>
        <p:spPr>
          <a:xfrm>
            <a:off x="457200" y="6492875"/>
            <a:ext cx="838200" cy="365125"/>
          </a:xfrm>
          <a:prstGeom prst="rect">
            <a:avLst/>
          </a:prstGeom>
        </p:spPr>
        <p:txBody>
          <a:bodyPr vert="horz" lIns="91440" tIns="45720" rIns="91440" bIns="45720" rtlCol="0" anchor="ctr"/>
          <a:lstStyle>
            <a:lvl1pPr algn="l" fontAlgn="auto">
              <a:spcBef>
                <a:spcPts val="0"/>
              </a:spcBef>
              <a:spcAft>
                <a:spcPts val="0"/>
              </a:spcAft>
              <a:defRPr sz="800" b="0" i="0" smtClean="0">
                <a:solidFill>
                  <a:schemeClr val="tx1">
                    <a:lumMod val="75000"/>
                    <a:lumOff val="25000"/>
                  </a:schemeClr>
                </a:solidFill>
                <a:latin typeface="Myriad Pro"/>
                <a:cs typeface="Myriad Pro"/>
              </a:defRPr>
            </a:lvl1pPr>
          </a:lstStyle>
          <a:p>
            <a:pPr>
              <a:defRPr/>
            </a:pPr>
            <a:fld id="{856BB3F1-16D8-44BB-8193-8F3BDD55556E}" type="datetime1">
              <a:rPr lang="en-US"/>
              <a:pPr>
                <a:defRPr/>
              </a:pPr>
              <a:t>3/17/2015</a:t>
            </a:fld>
            <a:endParaRPr lang="en-US" dirty="0"/>
          </a:p>
        </p:txBody>
      </p:sp>
      <p:sp>
        <p:nvSpPr>
          <p:cNvPr id="3078" name="TextBox 7"/>
          <p:cNvSpPr txBox="1">
            <a:spLocks noChangeArrowheads="1"/>
          </p:cNvSpPr>
          <p:nvPr/>
        </p:nvSpPr>
        <p:spPr bwMode="auto">
          <a:xfrm>
            <a:off x="7696200" y="6565900"/>
            <a:ext cx="9906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a:r>
              <a:rPr lang="en-US" altLang="hu-HU" sz="800">
                <a:solidFill>
                  <a:srgbClr val="404040"/>
                </a:solidFill>
                <a:latin typeface="Myriad Pro" pitchFamily="34" charset="0"/>
                <a:ea typeface="Myriad Pro" pitchFamily="34" charset="0"/>
                <a:cs typeface="Myriad Pro" pitchFamily="34" charset="0"/>
              </a:rPr>
              <a:t>©</a:t>
            </a:r>
            <a:r>
              <a:rPr lang="hu-HU" altLang="hu-HU" sz="800">
                <a:solidFill>
                  <a:srgbClr val="404040"/>
                </a:solidFill>
                <a:latin typeface="Myriad Pro" pitchFamily="34" charset="0"/>
                <a:ea typeface="Myriad Pro" pitchFamily="34" charset="0"/>
                <a:cs typeface="Myriad Pro" pitchFamily="34" charset="0"/>
              </a:rPr>
              <a:t> </a:t>
            </a:r>
            <a:r>
              <a:rPr lang="en-US" altLang="hu-HU" sz="800">
                <a:solidFill>
                  <a:srgbClr val="404040"/>
                </a:solidFill>
                <a:latin typeface="Myriad Pro" pitchFamily="34" charset="0"/>
                <a:ea typeface="Myriad Pro" pitchFamily="34" charset="0"/>
                <a:cs typeface="Myriad Pro" pitchFamily="34" charset="0"/>
              </a:rPr>
              <a:t>evopro</a:t>
            </a:r>
            <a:r>
              <a:rPr lang="hu-HU" altLang="hu-HU" sz="800">
                <a:solidFill>
                  <a:srgbClr val="404040"/>
                </a:solidFill>
                <a:latin typeface="Myriad Pro" pitchFamily="34" charset="0"/>
                <a:ea typeface="Myriad Pro" pitchFamily="34" charset="0"/>
                <a:cs typeface="Myriad Pro" pitchFamily="34" charset="0"/>
              </a:rPr>
              <a:t> </a:t>
            </a:r>
            <a:r>
              <a:rPr lang="en-US" altLang="hu-HU" sz="800">
                <a:solidFill>
                  <a:srgbClr val="404040"/>
                </a:solidFill>
                <a:latin typeface="Myriad Pro" pitchFamily="34" charset="0"/>
                <a:ea typeface="Myriad Pro" pitchFamily="34" charset="0"/>
                <a:cs typeface="Myriad Pro" pitchFamily="34" charset="0"/>
              </a:rPr>
              <a:t>group</a:t>
            </a:r>
          </a:p>
        </p:txBody>
      </p:sp>
      <p:sp>
        <p:nvSpPr>
          <p:cNvPr id="11" name="Footer Placeholder 8"/>
          <p:cNvSpPr>
            <a:spLocks noGrp="1"/>
          </p:cNvSpPr>
          <p:nvPr>
            <p:ph type="ftr" sz="quarter" idx="3"/>
          </p:nvPr>
        </p:nvSpPr>
        <p:spPr>
          <a:xfrm>
            <a:off x="1403350" y="6492875"/>
            <a:ext cx="5472113" cy="365125"/>
          </a:xfrm>
          <a:prstGeom prst="rect">
            <a:avLst/>
          </a:prstGeom>
        </p:spPr>
        <p:txBody>
          <a:bodyPr vert="horz" lIns="91440" tIns="45720" rIns="91440" bIns="45720" rtlCol="0" anchor="ctr"/>
          <a:lstStyle>
            <a:lvl1pPr algn="ctr" fontAlgn="auto">
              <a:spcBef>
                <a:spcPts val="0"/>
              </a:spcBef>
              <a:spcAft>
                <a:spcPts val="0"/>
              </a:spcAft>
              <a:defRPr sz="800" b="0" i="0" smtClean="0">
                <a:solidFill>
                  <a:schemeClr val="tx1">
                    <a:lumMod val="75000"/>
                    <a:lumOff val="25000"/>
                  </a:schemeClr>
                </a:solidFill>
                <a:latin typeface="Myriad Pro"/>
                <a:cs typeface="Myriad Pro"/>
              </a:defRPr>
            </a:lvl1pPr>
          </a:lstStyle>
          <a:p>
            <a:pPr>
              <a:defRPr/>
            </a:pPr>
            <a:r>
              <a:rPr lang="en-US"/>
              <a:t>Title, presenter name, file name – Change text: Insert -&gt; Heading and footer -&gt; Footer</a:t>
            </a:r>
            <a:endParaRPr lang="en-US" dirty="0"/>
          </a:p>
        </p:txBody>
      </p:sp>
      <p:sp>
        <p:nvSpPr>
          <p:cNvPr id="12" name="Slide Number Placeholder 5"/>
          <p:cNvSpPr>
            <a:spLocks noGrp="1"/>
          </p:cNvSpPr>
          <p:nvPr>
            <p:ph type="sldNum" sz="quarter" idx="4"/>
          </p:nvPr>
        </p:nvSpPr>
        <p:spPr>
          <a:xfrm>
            <a:off x="7019925" y="6494463"/>
            <a:ext cx="676275"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404040"/>
                </a:solidFill>
                <a:latin typeface="Myriad Pro" pitchFamily="34" charset="0"/>
                <a:ea typeface="Myriad Pro" pitchFamily="34" charset="0"/>
                <a:cs typeface="Myriad Pro" pitchFamily="34" charset="0"/>
              </a:defRPr>
            </a:lvl1pPr>
          </a:lstStyle>
          <a:p>
            <a:r>
              <a:rPr lang="en-US" altLang="hu-HU"/>
              <a:t>Slide: </a:t>
            </a:r>
            <a:fld id="{1900FDED-3B7A-4A35-BA56-0C97F8E7D076}" type="slidenum">
              <a:rPr lang="en-US" altLang="hu-HU"/>
              <a:pPr/>
              <a:t>‹#›</a:t>
            </a:fld>
            <a:endParaRPr lang="en-US" altLang="hu-HU"/>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ransition spd="slow">
    <p:cover/>
  </p:transition>
  <p:timing>
    <p:tnLst>
      <p:par>
        <p:cTn id="1" dur="indefinite" restart="never" nodeType="tmRoot"/>
      </p:par>
    </p:tnLst>
  </p:timing>
  <p:hf hdr="0"/>
  <p:txStyles>
    <p:titleStyle>
      <a:lvl1pPr algn="l" defTabSz="457200" rtl="0" fontAlgn="base">
        <a:spcBef>
          <a:spcPct val="0"/>
        </a:spcBef>
        <a:spcAft>
          <a:spcPct val="0"/>
        </a:spcAft>
        <a:defRPr sz="2800" b="1" kern="1200">
          <a:solidFill>
            <a:srgbClr val="404040"/>
          </a:solidFill>
          <a:latin typeface="Myriad Pro"/>
          <a:ea typeface="Myriad Pro" pitchFamily="34" charset="0"/>
          <a:cs typeface="Myriad Pro"/>
        </a:defRPr>
      </a:lvl1pPr>
      <a:lvl2pPr algn="l" defTabSz="457200" rtl="0" fontAlgn="base">
        <a:spcBef>
          <a:spcPct val="0"/>
        </a:spcBef>
        <a:spcAft>
          <a:spcPct val="0"/>
        </a:spcAft>
        <a:defRPr sz="2800" b="1">
          <a:solidFill>
            <a:srgbClr val="404040"/>
          </a:solidFill>
          <a:latin typeface="Myriad Pro" pitchFamily="34" charset="0"/>
          <a:ea typeface="Myriad Pro" pitchFamily="34" charset="0"/>
          <a:cs typeface="Myriad Pro" pitchFamily="34" charset="0"/>
        </a:defRPr>
      </a:lvl2pPr>
      <a:lvl3pPr algn="l" defTabSz="457200" rtl="0" fontAlgn="base">
        <a:spcBef>
          <a:spcPct val="0"/>
        </a:spcBef>
        <a:spcAft>
          <a:spcPct val="0"/>
        </a:spcAft>
        <a:defRPr sz="2800" b="1">
          <a:solidFill>
            <a:srgbClr val="404040"/>
          </a:solidFill>
          <a:latin typeface="Myriad Pro" pitchFamily="34" charset="0"/>
          <a:ea typeface="Myriad Pro" pitchFamily="34" charset="0"/>
          <a:cs typeface="Myriad Pro" pitchFamily="34" charset="0"/>
        </a:defRPr>
      </a:lvl3pPr>
      <a:lvl4pPr algn="l" defTabSz="457200" rtl="0" fontAlgn="base">
        <a:spcBef>
          <a:spcPct val="0"/>
        </a:spcBef>
        <a:spcAft>
          <a:spcPct val="0"/>
        </a:spcAft>
        <a:defRPr sz="2800" b="1">
          <a:solidFill>
            <a:srgbClr val="404040"/>
          </a:solidFill>
          <a:latin typeface="Myriad Pro" pitchFamily="34" charset="0"/>
          <a:ea typeface="Myriad Pro" pitchFamily="34" charset="0"/>
          <a:cs typeface="Myriad Pro" pitchFamily="34" charset="0"/>
        </a:defRPr>
      </a:lvl4pPr>
      <a:lvl5pPr algn="l" defTabSz="457200" rtl="0" fontAlgn="base">
        <a:spcBef>
          <a:spcPct val="0"/>
        </a:spcBef>
        <a:spcAft>
          <a:spcPct val="0"/>
        </a:spcAft>
        <a:defRPr sz="2800" b="1">
          <a:solidFill>
            <a:srgbClr val="404040"/>
          </a:solidFill>
          <a:latin typeface="Myriad Pro" pitchFamily="34" charset="0"/>
          <a:ea typeface="Myriad Pro" pitchFamily="34" charset="0"/>
          <a:cs typeface="Myriad Pro" pitchFamily="34" charset="0"/>
        </a:defRPr>
      </a:lvl5pPr>
      <a:lvl6pPr marL="457200" algn="l" defTabSz="457200" rtl="0" fontAlgn="base">
        <a:spcBef>
          <a:spcPct val="0"/>
        </a:spcBef>
        <a:spcAft>
          <a:spcPct val="0"/>
        </a:spcAft>
        <a:defRPr sz="2800" b="1">
          <a:solidFill>
            <a:srgbClr val="404040"/>
          </a:solidFill>
          <a:latin typeface="Myriad Pro" pitchFamily="34" charset="0"/>
          <a:ea typeface="Myriad Pro" pitchFamily="34" charset="0"/>
          <a:cs typeface="Myriad Pro" pitchFamily="34" charset="0"/>
        </a:defRPr>
      </a:lvl6pPr>
      <a:lvl7pPr marL="914400" algn="l" defTabSz="457200" rtl="0" fontAlgn="base">
        <a:spcBef>
          <a:spcPct val="0"/>
        </a:spcBef>
        <a:spcAft>
          <a:spcPct val="0"/>
        </a:spcAft>
        <a:defRPr sz="2800" b="1">
          <a:solidFill>
            <a:srgbClr val="404040"/>
          </a:solidFill>
          <a:latin typeface="Myriad Pro" pitchFamily="34" charset="0"/>
          <a:ea typeface="Myriad Pro" pitchFamily="34" charset="0"/>
          <a:cs typeface="Myriad Pro" pitchFamily="34" charset="0"/>
        </a:defRPr>
      </a:lvl7pPr>
      <a:lvl8pPr marL="1371600" algn="l" defTabSz="457200" rtl="0" fontAlgn="base">
        <a:spcBef>
          <a:spcPct val="0"/>
        </a:spcBef>
        <a:spcAft>
          <a:spcPct val="0"/>
        </a:spcAft>
        <a:defRPr sz="2800" b="1">
          <a:solidFill>
            <a:srgbClr val="404040"/>
          </a:solidFill>
          <a:latin typeface="Myriad Pro" pitchFamily="34" charset="0"/>
          <a:ea typeface="Myriad Pro" pitchFamily="34" charset="0"/>
          <a:cs typeface="Myriad Pro" pitchFamily="34" charset="0"/>
        </a:defRPr>
      </a:lvl8pPr>
      <a:lvl9pPr marL="1828800" algn="l" defTabSz="457200" rtl="0" fontAlgn="base">
        <a:spcBef>
          <a:spcPct val="0"/>
        </a:spcBef>
        <a:spcAft>
          <a:spcPct val="0"/>
        </a:spcAft>
        <a:defRPr sz="2800" b="1">
          <a:solidFill>
            <a:srgbClr val="404040"/>
          </a:solidFill>
          <a:latin typeface="Myriad Pro" pitchFamily="34" charset="0"/>
          <a:ea typeface="Myriad Pro" pitchFamily="34" charset="0"/>
          <a:cs typeface="Myriad Pro" pitchFamily="34" charset="0"/>
        </a:defRPr>
      </a:lvl9pPr>
    </p:titleStyle>
    <p:bodyStyle>
      <a:lvl1pPr marL="342900" indent="-342900" algn="l" defTabSz="457200" rtl="0" fontAlgn="base">
        <a:spcBef>
          <a:spcPct val="20000"/>
        </a:spcBef>
        <a:spcAft>
          <a:spcPct val="0"/>
        </a:spcAft>
        <a:buClr>
          <a:schemeClr val="tx2"/>
        </a:buClr>
        <a:buSzPct val="150000"/>
        <a:buFont typeface="Wingdings" panose="05000000000000000000" pitchFamily="2" charset="2"/>
        <a:buChar char="§"/>
        <a:defRPr sz="2400" kern="1200">
          <a:solidFill>
            <a:srgbClr val="595959"/>
          </a:solidFill>
          <a:latin typeface="Myriad Pro Light"/>
          <a:ea typeface="Myriad Pro Light" pitchFamily="34" charset="0"/>
          <a:cs typeface="Myriad Pro Light"/>
        </a:defRPr>
      </a:lvl1pPr>
      <a:lvl2pPr marL="742950" indent="-285750" algn="l" defTabSz="457200" rtl="0" fontAlgn="base">
        <a:lnSpc>
          <a:spcPct val="150000"/>
        </a:lnSpc>
        <a:spcBef>
          <a:spcPct val="20000"/>
        </a:spcBef>
        <a:spcAft>
          <a:spcPct val="0"/>
        </a:spcAft>
        <a:buClr>
          <a:srgbClr val="CE6D0C"/>
        </a:buClr>
        <a:buSzPct val="120000"/>
        <a:buFont typeface="Wingdings" panose="05000000000000000000" pitchFamily="2" charset="2"/>
        <a:buChar char="§"/>
        <a:defRPr sz="2200" kern="1200">
          <a:solidFill>
            <a:srgbClr val="595959"/>
          </a:solidFill>
          <a:latin typeface="Myriad Pro Light"/>
          <a:ea typeface="Myriad Pro Light" pitchFamily="34" charset="0"/>
          <a:cs typeface="Myriad Pro Light"/>
        </a:defRPr>
      </a:lvl2pPr>
      <a:lvl3pPr marL="1143000" indent="-228600" algn="l" defTabSz="457200" rtl="0" fontAlgn="base">
        <a:spcBef>
          <a:spcPct val="20000"/>
        </a:spcBef>
        <a:spcAft>
          <a:spcPct val="0"/>
        </a:spcAft>
        <a:buClr>
          <a:srgbClr val="F2CC75"/>
        </a:buClr>
        <a:buSzPct val="100000"/>
        <a:buFont typeface="Wingdings" panose="05000000000000000000" pitchFamily="2" charset="2"/>
        <a:buChar char="§"/>
        <a:defRPr sz="2000" kern="1200">
          <a:solidFill>
            <a:srgbClr val="595959"/>
          </a:solidFill>
          <a:latin typeface="Myriad Pro Light"/>
          <a:ea typeface="Myriad Pro Light" pitchFamily="34" charset="0"/>
          <a:cs typeface="Myriad Pro Light"/>
        </a:defRPr>
      </a:lvl3pPr>
      <a:lvl4pPr marL="1600200" indent="-228600" algn="l" defTabSz="457200" rtl="0" fontAlgn="base">
        <a:spcBef>
          <a:spcPct val="20000"/>
        </a:spcBef>
        <a:spcAft>
          <a:spcPct val="0"/>
        </a:spcAft>
        <a:buSzPct val="90000"/>
        <a:buFont typeface="Wingdings" panose="05000000000000000000" pitchFamily="2" charset="2"/>
        <a:buChar char="§"/>
        <a:defRPr sz="1900" kern="1200">
          <a:solidFill>
            <a:srgbClr val="595959"/>
          </a:solidFill>
          <a:latin typeface="Myriad Pro Light"/>
          <a:ea typeface="Myriad Pro Light" pitchFamily="34" charset="0"/>
          <a:cs typeface="Myriad Pro Light"/>
        </a:defRPr>
      </a:lvl4pPr>
      <a:lvl5pPr marL="2057400" indent="-228600" algn="l" defTabSz="457200" rtl="0" fontAlgn="base">
        <a:spcBef>
          <a:spcPct val="20000"/>
        </a:spcBef>
        <a:spcAft>
          <a:spcPct val="0"/>
        </a:spcAft>
        <a:buClr>
          <a:srgbClr val="7F7F7F"/>
        </a:buClr>
        <a:buSzPct val="70000"/>
        <a:buFont typeface="Wingdings" panose="05000000000000000000" pitchFamily="2" charset="2"/>
        <a:buChar char="§"/>
        <a:defRPr kern="1200">
          <a:solidFill>
            <a:srgbClr val="595959"/>
          </a:solidFill>
          <a:latin typeface="Myriad Pro Light"/>
          <a:ea typeface="Myriad Pro Light" pitchFamily="34" charset="0"/>
          <a:cs typeface="Myriad Pr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screen">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4098" name="Picture 7"/>
          <p:cNvPicPr>
            <a:picLocks noChangeAspect="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6537325" y="434975"/>
            <a:ext cx="2133600" cy="833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itle Placeholder 1"/>
          <p:cNvSpPr>
            <a:spLocks noGrp="1"/>
          </p:cNvSpPr>
          <p:nvPr>
            <p:ph type="title"/>
          </p:nvPr>
        </p:nvSpPr>
        <p:spPr bwMode="auto">
          <a:xfrm>
            <a:off x="457200" y="1905000"/>
            <a:ext cx="8229600" cy="210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hu-HU" smtClean="0"/>
              <a:t>Click to edit Master title style</a:t>
            </a:r>
          </a:p>
        </p:txBody>
      </p:sp>
      <p:sp>
        <p:nvSpPr>
          <p:cNvPr id="4" name="Date Placeholder 3"/>
          <p:cNvSpPr>
            <a:spLocks noGrp="1"/>
          </p:cNvSpPr>
          <p:nvPr>
            <p:ph type="dt" sz="half" idx="2"/>
          </p:nvPr>
        </p:nvSpPr>
        <p:spPr>
          <a:xfrm>
            <a:off x="457200" y="6165850"/>
            <a:ext cx="8229600" cy="365125"/>
          </a:xfrm>
          <a:prstGeom prst="rect">
            <a:avLst/>
          </a:prstGeom>
        </p:spPr>
        <p:txBody>
          <a:bodyPr vert="horz" wrap="none" lIns="91440" tIns="45720" rIns="91440" bIns="45720" numCol="2" spcCol="0" rtlCol="0" anchor="ctr"/>
          <a:lstStyle>
            <a:lvl1pPr algn="r" fontAlgn="auto">
              <a:spcBef>
                <a:spcPts val="0"/>
              </a:spcBef>
              <a:spcAft>
                <a:spcPts val="0"/>
              </a:spcAft>
              <a:defRPr sz="800" b="0" i="0" dirty="0" smtClean="0">
                <a:solidFill>
                  <a:srgbClr val="BFBFBF"/>
                </a:solidFill>
                <a:latin typeface="Myriad Pro" pitchFamily="34" charset="0"/>
                <a:cs typeface="Myriad Pro" pitchFamily="34" charset="0"/>
              </a:defRPr>
            </a:lvl1pPr>
          </a:lstStyle>
          <a:p>
            <a:pPr algn="l">
              <a:defRPr/>
            </a:pPr>
            <a:endParaRPr lang="hu-HU"/>
          </a:p>
          <a:p>
            <a:pPr algn="l">
              <a:defRPr/>
            </a:pPr>
            <a:fld id="{756C2228-49C6-418B-B0C3-04EEF78E1852}" type="datetime1">
              <a:rPr lang="en-US"/>
              <a:pPr algn="l">
                <a:defRPr/>
              </a:pPr>
              <a:t>3/17/2015</a:t>
            </a:fld>
            <a:r>
              <a:rPr lang="hu-HU"/>
              <a:t> </a:t>
            </a:r>
          </a:p>
          <a:p>
            <a:pPr algn="l">
              <a:defRPr/>
            </a:pPr>
            <a:endParaRPr lang="hu-HU"/>
          </a:p>
          <a:p>
            <a:pPr algn="l">
              <a:defRPr/>
            </a:pPr>
            <a:endParaRPr lang="hu-HU"/>
          </a:p>
          <a:p>
            <a:pPr>
              <a:defRPr/>
            </a:pPr>
            <a:r>
              <a:rPr lang="en-US"/>
              <a:t>Internal use only / Confidential / Strictly confidential</a:t>
            </a:r>
          </a:p>
          <a:p>
            <a:pPr algn="l">
              <a:defRPr/>
            </a:pPr>
            <a:endParaRPr lang="en-US"/>
          </a:p>
        </p:txBody>
      </p:sp>
      <p:sp>
        <p:nvSpPr>
          <p:cNvPr id="4101" name="Text Placeholder 5"/>
          <p:cNvSpPr>
            <a:spLocks noGrp="1"/>
          </p:cNvSpPr>
          <p:nvPr>
            <p:ph type="body" idx="1"/>
          </p:nvPr>
        </p:nvSpPr>
        <p:spPr bwMode="auto">
          <a:xfrm>
            <a:off x="457200" y="4191000"/>
            <a:ext cx="8229600" cy="193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u-HU" smtClean="0"/>
              <a:t>Click to edit Master text styles</a:t>
            </a:r>
          </a:p>
        </p:txBody>
      </p:sp>
      <p:sp>
        <p:nvSpPr>
          <p:cNvPr id="4102" name="Szövegdoboz 2"/>
          <p:cNvSpPr txBox="1">
            <a:spLocks noChangeArrowheads="1"/>
          </p:cNvSpPr>
          <p:nvPr/>
        </p:nvSpPr>
        <p:spPr bwMode="auto">
          <a:xfrm>
            <a:off x="457200" y="6524625"/>
            <a:ext cx="82296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a:r>
              <a:rPr lang="en-US" altLang="hu-HU" sz="800">
                <a:solidFill>
                  <a:srgbClr val="BFBFBF"/>
                </a:solidFill>
                <a:latin typeface="Myriad Pro" pitchFamily="34" charset="0"/>
              </a:rPr>
              <a:t>Information contained in this document is for recipient or reader only. All  intellectual property contained in this document is the exclusive property of evopro</a:t>
            </a:r>
            <a:r>
              <a:rPr lang="hu-HU" altLang="hu-HU" sz="800">
                <a:solidFill>
                  <a:srgbClr val="BFBFBF"/>
                </a:solidFill>
                <a:latin typeface="Myriad Pro" pitchFamily="34" charset="0"/>
              </a:rPr>
              <a:t> </a:t>
            </a:r>
            <a:r>
              <a:rPr lang="en-US" altLang="hu-HU" sz="800">
                <a:solidFill>
                  <a:srgbClr val="BFBFBF"/>
                </a:solidFill>
                <a:latin typeface="Myriad Pro" pitchFamily="34" charset="0"/>
              </a:rPr>
              <a:t>group. Any part quoted, resourced, duplicated or transmitted to a third person without the written authorization of  evopro </a:t>
            </a:r>
            <a:r>
              <a:rPr lang="hu-HU" altLang="hu-HU" sz="800">
                <a:solidFill>
                  <a:srgbClr val="BFBFBF"/>
                </a:solidFill>
                <a:latin typeface="Myriad Pro" pitchFamily="34" charset="0"/>
              </a:rPr>
              <a:t> </a:t>
            </a:r>
            <a:r>
              <a:rPr lang="en-US" altLang="hu-HU" sz="800">
                <a:solidFill>
                  <a:srgbClr val="BFBFBF"/>
                </a:solidFill>
                <a:latin typeface="Myriad Pro" pitchFamily="34" charset="0"/>
              </a:rPr>
              <a:t>group</a:t>
            </a:r>
            <a:r>
              <a:rPr lang="hu-HU" altLang="hu-HU" sz="800">
                <a:solidFill>
                  <a:srgbClr val="BFBFBF"/>
                </a:solidFill>
                <a:latin typeface="Myriad Pro" pitchFamily="34" charset="0"/>
              </a:rPr>
              <a:t> </a:t>
            </a:r>
            <a:r>
              <a:rPr lang="en-US" altLang="hu-HU" sz="800">
                <a:solidFill>
                  <a:srgbClr val="BFBFBF"/>
                </a:solidFill>
                <a:latin typeface="Myriad Pro" pitchFamily="34" charset="0"/>
              </a:rPr>
              <a:t>is strictly forbidden.</a:t>
            </a:r>
            <a:r>
              <a:rPr lang="hu-HU" altLang="hu-HU" sz="800">
                <a:solidFill>
                  <a:srgbClr val="BFBFBF"/>
                </a:solidFill>
                <a:latin typeface="Myriad Pro" pitchFamily="34" charset="0"/>
              </a:rPr>
              <a:t> </a:t>
            </a:r>
            <a:endParaRPr lang="en-US" altLang="hu-HU" sz="800">
              <a:solidFill>
                <a:srgbClr val="BFBFBF"/>
              </a:solidFill>
              <a:latin typeface="Myriad Pro" pitchFamily="34" charset="0"/>
            </a:endParaRPr>
          </a:p>
        </p:txBody>
      </p:sp>
    </p:spTree>
  </p:cSld>
  <p:clrMap bg1="lt1" tx1="dk1" bg2="lt2" tx2="dk2" accent1="accent1" accent2="accent2" accent3="accent3" accent4="accent4" accent5="accent5" accent6="accent6" hlink="hlink" folHlink="folHlink"/>
  <p:sldLayoutIdLst>
    <p:sldLayoutId id="2147483746" r:id="rId1"/>
  </p:sldLayoutIdLst>
  <p:transition spd="slow">
    <p:cover/>
  </p:transition>
  <p:timing>
    <p:tnLst>
      <p:par>
        <p:cTn id="1" dur="indefinite" restart="never" nodeType="tmRoot"/>
      </p:par>
    </p:tnLst>
  </p:timing>
  <p:hf hdr="0"/>
  <p:txStyles>
    <p:titleStyle>
      <a:lvl1pPr algn="l" defTabSz="457200" rtl="0" fontAlgn="base">
        <a:spcBef>
          <a:spcPct val="0"/>
        </a:spcBef>
        <a:spcAft>
          <a:spcPts val="1200"/>
        </a:spcAft>
        <a:defRPr sz="4000" b="1" kern="1200">
          <a:solidFill>
            <a:srgbClr val="D9D9D9"/>
          </a:solidFill>
          <a:latin typeface="Myriad Pro"/>
          <a:ea typeface="Myriad Pro" pitchFamily="34" charset="0"/>
          <a:cs typeface="Myriad Pro"/>
        </a:defRPr>
      </a:lvl1pPr>
      <a:lvl2pPr algn="l" defTabSz="457200" rtl="0" fontAlgn="base">
        <a:spcBef>
          <a:spcPct val="0"/>
        </a:spcBef>
        <a:spcAft>
          <a:spcPts val="1200"/>
        </a:spcAft>
        <a:defRPr sz="4000" b="1">
          <a:solidFill>
            <a:srgbClr val="D9D9D9"/>
          </a:solidFill>
          <a:latin typeface="Myriad Pro" pitchFamily="34" charset="0"/>
          <a:ea typeface="Myriad Pro" pitchFamily="34" charset="0"/>
          <a:cs typeface="Myriad Pro" pitchFamily="34" charset="0"/>
        </a:defRPr>
      </a:lvl2pPr>
      <a:lvl3pPr algn="l" defTabSz="457200" rtl="0" fontAlgn="base">
        <a:spcBef>
          <a:spcPct val="0"/>
        </a:spcBef>
        <a:spcAft>
          <a:spcPts val="1200"/>
        </a:spcAft>
        <a:defRPr sz="4000" b="1">
          <a:solidFill>
            <a:srgbClr val="D9D9D9"/>
          </a:solidFill>
          <a:latin typeface="Myriad Pro" pitchFamily="34" charset="0"/>
          <a:ea typeface="Myriad Pro" pitchFamily="34" charset="0"/>
          <a:cs typeface="Myriad Pro" pitchFamily="34" charset="0"/>
        </a:defRPr>
      </a:lvl3pPr>
      <a:lvl4pPr algn="l" defTabSz="457200" rtl="0" fontAlgn="base">
        <a:spcBef>
          <a:spcPct val="0"/>
        </a:spcBef>
        <a:spcAft>
          <a:spcPts val="1200"/>
        </a:spcAft>
        <a:defRPr sz="4000" b="1">
          <a:solidFill>
            <a:srgbClr val="D9D9D9"/>
          </a:solidFill>
          <a:latin typeface="Myriad Pro" pitchFamily="34" charset="0"/>
          <a:ea typeface="Myriad Pro" pitchFamily="34" charset="0"/>
          <a:cs typeface="Myriad Pro" pitchFamily="34" charset="0"/>
        </a:defRPr>
      </a:lvl4pPr>
      <a:lvl5pPr algn="l" defTabSz="457200" rtl="0" fontAlgn="base">
        <a:spcBef>
          <a:spcPct val="0"/>
        </a:spcBef>
        <a:spcAft>
          <a:spcPts val="1200"/>
        </a:spcAft>
        <a:defRPr sz="4000" b="1">
          <a:solidFill>
            <a:srgbClr val="D9D9D9"/>
          </a:solidFill>
          <a:latin typeface="Myriad Pro" pitchFamily="34" charset="0"/>
          <a:ea typeface="Myriad Pro" pitchFamily="34" charset="0"/>
          <a:cs typeface="Myriad Pro" pitchFamily="34" charset="0"/>
        </a:defRPr>
      </a:lvl5pPr>
      <a:lvl6pPr marL="457200" algn="l" defTabSz="457200" rtl="0" fontAlgn="base">
        <a:spcBef>
          <a:spcPct val="0"/>
        </a:spcBef>
        <a:spcAft>
          <a:spcPts val="1200"/>
        </a:spcAft>
        <a:defRPr sz="4000" b="1">
          <a:solidFill>
            <a:srgbClr val="D9D9D9"/>
          </a:solidFill>
          <a:latin typeface="Myriad Pro" pitchFamily="34" charset="0"/>
          <a:ea typeface="Myriad Pro" pitchFamily="34" charset="0"/>
          <a:cs typeface="Myriad Pro" pitchFamily="34" charset="0"/>
        </a:defRPr>
      </a:lvl6pPr>
      <a:lvl7pPr marL="914400" algn="l" defTabSz="457200" rtl="0" fontAlgn="base">
        <a:spcBef>
          <a:spcPct val="0"/>
        </a:spcBef>
        <a:spcAft>
          <a:spcPts val="1200"/>
        </a:spcAft>
        <a:defRPr sz="4000" b="1">
          <a:solidFill>
            <a:srgbClr val="D9D9D9"/>
          </a:solidFill>
          <a:latin typeface="Myriad Pro" pitchFamily="34" charset="0"/>
          <a:ea typeface="Myriad Pro" pitchFamily="34" charset="0"/>
          <a:cs typeface="Myriad Pro" pitchFamily="34" charset="0"/>
        </a:defRPr>
      </a:lvl7pPr>
      <a:lvl8pPr marL="1371600" algn="l" defTabSz="457200" rtl="0" fontAlgn="base">
        <a:spcBef>
          <a:spcPct val="0"/>
        </a:spcBef>
        <a:spcAft>
          <a:spcPts val="1200"/>
        </a:spcAft>
        <a:defRPr sz="4000" b="1">
          <a:solidFill>
            <a:srgbClr val="D9D9D9"/>
          </a:solidFill>
          <a:latin typeface="Myriad Pro" pitchFamily="34" charset="0"/>
          <a:ea typeface="Myriad Pro" pitchFamily="34" charset="0"/>
          <a:cs typeface="Myriad Pro" pitchFamily="34" charset="0"/>
        </a:defRPr>
      </a:lvl8pPr>
      <a:lvl9pPr marL="1828800" algn="l" defTabSz="457200" rtl="0" fontAlgn="base">
        <a:spcBef>
          <a:spcPct val="0"/>
        </a:spcBef>
        <a:spcAft>
          <a:spcPts val="1200"/>
        </a:spcAft>
        <a:defRPr sz="4000" b="1">
          <a:solidFill>
            <a:srgbClr val="D9D9D9"/>
          </a:solidFill>
          <a:latin typeface="Myriad Pro" pitchFamily="34" charset="0"/>
          <a:ea typeface="Myriad Pro" pitchFamily="34" charset="0"/>
          <a:cs typeface="Myriad Pro" pitchFamily="34" charset="0"/>
        </a:defRPr>
      </a:lvl9pPr>
    </p:titleStyle>
    <p:bodyStyle>
      <a:lvl1pPr indent="-342900" algn="l" defTabSz="457200" rtl="0" fontAlgn="base">
        <a:spcBef>
          <a:spcPct val="20000"/>
        </a:spcBef>
        <a:spcAft>
          <a:spcPct val="0"/>
        </a:spcAft>
        <a:buClr>
          <a:schemeClr val="tx2"/>
        </a:buClr>
        <a:buSzPct val="150000"/>
        <a:buFont typeface="Wingdings" panose="05000000000000000000" pitchFamily="2" charset="2"/>
        <a:defRPr sz="2000" kern="1200">
          <a:solidFill>
            <a:schemeClr val="bg1"/>
          </a:solidFill>
          <a:latin typeface="Myriad Pro"/>
          <a:ea typeface="Myriad Pro" pitchFamily="34" charset="0"/>
          <a:cs typeface="Myriad Pro"/>
        </a:defRPr>
      </a:lvl1pPr>
      <a:lvl2pPr marL="742950" indent="-285750" algn="l" defTabSz="457200" rtl="0" fontAlgn="base">
        <a:lnSpc>
          <a:spcPct val="150000"/>
        </a:lnSpc>
        <a:spcBef>
          <a:spcPct val="20000"/>
        </a:spcBef>
        <a:spcAft>
          <a:spcPct val="0"/>
        </a:spcAft>
        <a:buClr>
          <a:srgbClr val="CE6D0C"/>
        </a:buClr>
        <a:buSzPct val="120000"/>
        <a:buFont typeface="Wingdings" panose="05000000000000000000" pitchFamily="2" charset="2"/>
        <a:defRPr sz="2400" kern="1200">
          <a:solidFill>
            <a:srgbClr val="595959"/>
          </a:solidFill>
          <a:latin typeface="Myriad Pro Light"/>
          <a:ea typeface="Myriad Pro Light" pitchFamily="34" charset="0"/>
          <a:cs typeface="Myriad Pro Light"/>
        </a:defRPr>
      </a:lvl2pPr>
      <a:lvl3pPr marL="1143000" indent="-228600" algn="l" defTabSz="457200" rtl="0" fontAlgn="base">
        <a:spcBef>
          <a:spcPct val="20000"/>
        </a:spcBef>
        <a:spcAft>
          <a:spcPct val="0"/>
        </a:spcAft>
        <a:buClr>
          <a:srgbClr val="F2CC75"/>
        </a:buClr>
        <a:buSzPct val="100000"/>
        <a:buFont typeface="Wingdings" panose="05000000000000000000" pitchFamily="2" charset="2"/>
        <a:defRPr sz="2200" kern="1200">
          <a:solidFill>
            <a:srgbClr val="595959"/>
          </a:solidFill>
          <a:latin typeface="Myriad Pro Light"/>
          <a:ea typeface="Myriad Pro Light" pitchFamily="34" charset="0"/>
          <a:cs typeface="Myriad Pro Light"/>
        </a:defRPr>
      </a:lvl3pPr>
      <a:lvl4pPr marL="1600200" indent="-228600" algn="l" defTabSz="457200" rtl="0" fontAlgn="base">
        <a:spcBef>
          <a:spcPct val="20000"/>
        </a:spcBef>
        <a:spcAft>
          <a:spcPct val="0"/>
        </a:spcAft>
        <a:buSzPct val="90000"/>
        <a:buFont typeface="Wingdings" panose="05000000000000000000" pitchFamily="2" charset="2"/>
        <a:defRPr sz="2000" kern="1200">
          <a:solidFill>
            <a:srgbClr val="595959"/>
          </a:solidFill>
          <a:latin typeface="Myriad Pro Light"/>
          <a:ea typeface="Myriad Pro Light" pitchFamily="34" charset="0"/>
          <a:cs typeface="Myriad Pro Light"/>
        </a:defRPr>
      </a:lvl4pPr>
      <a:lvl5pPr marL="2057400" indent="-228600" algn="l" defTabSz="457200" rtl="0" fontAlgn="base">
        <a:spcBef>
          <a:spcPct val="20000"/>
        </a:spcBef>
        <a:spcAft>
          <a:spcPct val="0"/>
        </a:spcAft>
        <a:buClr>
          <a:srgbClr val="7F7F7F"/>
        </a:buClr>
        <a:buSzPct val="70000"/>
        <a:buFont typeface="Wingdings" panose="05000000000000000000" pitchFamily="2" charset="2"/>
        <a:defRPr sz="2000" kern="1200">
          <a:solidFill>
            <a:srgbClr val="595959"/>
          </a:solidFill>
          <a:latin typeface="Myriad Pro Light"/>
          <a:ea typeface="Myriad Pro Light" pitchFamily="34" charset="0"/>
          <a:cs typeface="Myriad Pr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screen">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5122" name="Picture 7"/>
          <p:cNvPicPr>
            <a:picLocks noChangeAspect="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6537325" y="434975"/>
            <a:ext cx="2133600" cy="833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Title Placeholder 1"/>
          <p:cNvSpPr>
            <a:spLocks noGrp="1"/>
          </p:cNvSpPr>
          <p:nvPr>
            <p:ph type="title"/>
          </p:nvPr>
        </p:nvSpPr>
        <p:spPr bwMode="auto">
          <a:xfrm>
            <a:off x="457200" y="1905000"/>
            <a:ext cx="8229600" cy="210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hu-HU" smtClean="0"/>
              <a:t>Click to edit Master title style</a:t>
            </a:r>
          </a:p>
        </p:txBody>
      </p:sp>
      <p:sp>
        <p:nvSpPr>
          <p:cNvPr id="5124" name="Text Placeholder 5"/>
          <p:cNvSpPr>
            <a:spLocks noGrp="1"/>
          </p:cNvSpPr>
          <p:nvPr>
            <p:ph type="body" idx="1"/>
          </p:nvPr>
        </p:nvSpPr>
        <p:spPr bwMode="auto">
          <a:xfrm>
            <a:off x="457200" y="4191000"/>
            <a:ext cx="8229600" cy="193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u-HU" smtClean="0"/>
              <a:t>Click to edit Master text styles</a:t>
            </a:r>
          </a:p>
        </p:txBody>
      </p:sp>
      <p:sp>
        <p:nvSpPr>
          <p:cNvPr id="8" name="Date Placeholder 3"/>
          <p:cNvSpPr>
            <a:spLocks noGrp="1"/>
          </p:cNvSpPr>
          <p:nvPr>
            <p:ph type="dt" sz="half" idx="2"/>
          </p:nvPr>
        </p:nvSpPr>
        <p:spPr>
          <a:xfrm>
            <a:off x="457200" y="6165850"/>
            <a:ext cx="8229600" cy="365125"/>
          </a:xfrm>
          <a:prstGeom prst="rect">
            <a:avLst/>
          </a:prstGeom>
        </p:spPr>
        <p:txBody>
          <a:bodyPr vert="horz" wrap="none" lIns="91440" tIns="45720" rIns="91440" bIns="45720" numCol="2" spcCol="0" rtlCol="0" anchor="ctr"/>
          <a:lstStyle>
            <a:lvl1pPr algn="r" fontAlgn="auto">
              <a:spcBef>
                <a:spcPts val="0"/>
              </a:spcBef>
              <a:spcAft>
                <a:spcPts val="0"/>
              </a:spcAft>
              <a:defRPr sz="800" b="0" i="0" dirty="0" smtClean="0">
                <a:solidFill>
                  <a:schemeClr val="bg1"/>
                </a:solidFill>
                <a:latin typeface="Myriad Pro" pitchFamily="34" charset="0"/>
                <a:cs typeface="Myriad Pro" pitchFamily="34" charset="0"/>
              </a:defRPr>
            </a:lvl1pPr>
          </a:lstStyle>
          <a:p>
            <a:pPr algn="l">
              <a:defRPr/>
            </a:pPr>
            <a:endParaRPr lang="hu-HU"/>
          </a:p>
          <a:p>
            <a:pPr algn="l">
              <a:defRPr/>
            </a:pPr>
            <a:fld id="{CE89A56F-2F3A-4DF0-8EF5-B9A8B8C99947}" type="datetime1">
              <a:rPr lang="en-US"/>
              <a:pPr algn="l">
                <a:defRPr/>
              </a:pPr>
              <a:t>3/17/2015</a:t>
            </a:fld>
            <a:r>
              <a:rPr lang="hu-HU"/>
              <a:t> </a:t>
            </a:r>
          </a:p>
          <a:p>
            <a:pPr algn="l">
              <a:defRPr/>
            </a:pPr>
            <a:endParaRPr lang="hu-HU"/>
          </a:p>
          <a:p>
            <a:pPr algn="l">
              <a:defRPr/>
            </a:pPr>
            <a:endParaRPr lang="hu-HU"/>
          </a:p>
          <a:p>
            <a:pPr>
              <a:defRPr/>
            </a:pPr>
            <a:r>
              <a:rPr lang="en-US"/>
              <a:t>Internal use only / Confidential / Strictly confidential</a:t>
            </a:r>
          </a:p>
        </p:txBody>
      </p:sp>
      <p:sp>
        <p:nvSpPr>
          <p:cNvPr id="5126" name="Szövegdoboz 8"/>
          <p:cNvSpPr txBox="1">
            <a:spLocks noChangeArrowheads="1"/>
          </p:cNvSpPr>
          <p:nvPr/>
        </p:nvSpPr>
        <p:spPr bwMode="auto">
          <a:xfrm>
            <a:off x="457200" y="6524625"/>
            <a:ext cx="82296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a:r>
              <a:rPr lang="en-US" altLang="hu-HU" sz="800">
                <a:solidFill>
                  <a:schemeClr val="bg1"/>
                </a:solidFill>
                <a:latin typeface="Myriad Pro" pitchFamily="34" charset="0"/>
              </a:rPr>
              <a:t>Information contained in this document is for recipient or reader only. All  intellectual property contained in this document is the exclusive property of evopro group. Any part quoted, resourced, duplicated or transmitted to a third person without the written authorization of  evopro group</a:t>
            </a:r>
            <a:r>
              <a:rPr lang="hu-HU" altLang="hu-HU" sz="800">
                <a:solidFill>
                  <a:schemeClr val="bg1"/>
                </a:solidFill>
                <a:latin typeface="Myriad Pro" pitchFamily="34" charset="0"/>
              </a:rPr>
              <a:t> </a:t>
            </a:r>
            <a:r>
              <a:rPr lang="en-US" altLang="hu-HU" sz="800">
                <a:solidFill>
                  <a:schemeClr val="bg1"/>
                </a:solidFill>
                <a:latin typeface="Myriad Pro" pitchFamily="34" charset="0"/>
              </a:rPr>
              <a:t>is strictly forbidden.</a:t>
            </a:r>
            <a:endParaRPr lang="hu-HU" altLang="hu-HU" sz="800">
              <a:solidFill>
                <a:schemeClr val="bg1"/>
              </a:solidFill>
              <a:latin typeface="Myriad Pro" pitchFamily="34" charset="0"/>
            </a:endParaRPr>
          </a:p>
        </p:txBody>
      </p:sp>
    </p:spTree>
  </p:cSld>
  <p:clrMap bg1="lt1" tx1="dk1" bg2="lt2" tx2="dk2" accent1="accent1" accent2="accent2" accent3="accent3" accent4="accent4" accent5="accent5" accent6="accent6" hlink="hlink" folHlink="folHlink"/>
  <p:sldLayoutIdLst>
    <p:sldLayoutId id="2147483741" r:id="rId1"/>
  </p:sldLayoutIdLst>
  <p:transition spd="slow">
    <p:cover/>
  </p:transition>
  <p:timing>
    <p:tnLst>
      <p:par>
        <p:cTn id="1" dur="indefinite" restart="never" nodeType="tmRoot"/>
      </p:par>
    </p:tnLst>
  </p:timing>
  <p:hf hdr="0"/>
  <p:txStyles>
    <p:titleStyle>
      <a:lvl1pPr algn="l" defTabSz="457200" rtl="0" fontAlgn="base">
        <a:spcBef>
          <a:spcPct val="0"/>
        </a:spcBef>
        <a:spcAft>
          <a:spcPts val="1200"/>
        </a:spcAft>
        <a:defRPr sz="4000" b="1" kern="1200">
          <a:solidFill>
            <a:schemeClr val="bg1"/>
          </a:solidFill>
          <a:latin typeface="Myriad Pro"/>
          <a:ea typeface="Myriad Pro" pitchFamily="34" charset="0"/>
          <a:cs typeface="Myriad Pro"/>
        </a:defRPr>
      </a:lvl1pPr>
      <a:lvl2pPr algn="l" defTabSz="457200" rtl="0" fontAlgn="base">
        <a:spcBef>
          <a:spcPct val="0"/>
        </a:spcBef>
        <a:spcAft>
          <a:spcPts val="1200"/>
        </a:spcAft>
        <a:defRPr sz="4000" b="1">
          <a:solidFill>
            <a:schemeClr val="bg1"/>
          </a:solidFill>
          <a:latin typeface="Myriad Pro" pitchFamily="34" charset="0"/>
          <a:ea typeface="Myriad Pro" pitchFamily="34" charset="0"/>
          <a:cs typeface="Myriad Pro" pitchFamily="34" charset="0"/>
        </a:defRPr>
      </a:lvl2pPr>
      <a:lvl3pPr algn="l" defTabSz="457200" rtl="0" fontAlgn="base">
        <a:spcBef>
          <a:spcPct val="0"/>
        </a:spcBef>
        <a:spcAft>
          <a:spcPts val="1200"/>
        </a:spcAft>
        <a:defRPr sz="4000" b="1">
          <a:solidFill>
            <a:schemeClr val="bg1"/>
          </a:solidFill>
          <a:latin typeface="Myriad Pro" pitchFamily="34" charset="0"/>
          <a:ea typeface="Myriad Pro" pitchFamily="34" charset="0"/>
          <a:cs typeface="Myriad Pro" pitchFamily="34" charset="0"/>
        </a:defRPr>
      </a:lvl3pPr>
      <a:lvl4pPr algn="l" defTabSz="457200" rtl="0" fontAlgn="base">
        <a:spcBef>
          <a:spcPct val="0"/>
        </a:spcBef>
        <a:spcAft>
          <a:spcPts val="1200"/>
        </a:spcAft>
        <a:defRPr sz="4000" b="1">
          <a:solidFill>
            <a:schemeClr val="bg1"/>
          </a:solidFill>
          <a:latin typeface="Myriad Pro" pitchFamily="34" charset="0"/>
          <a:ea typeface="Myriad Pro" pitchFamily="34" charset="0"/>
          <a:cs typeface="Myriad Pro" pitchFamily="34" charset="0"/>
        </a:defRPr>
      </a:lvl4pPr>
      <a:lvl5pPr algn="l" defTabSz="457200" rtl="0" fontAlgn="base">
        <a:spcBef>
          <a:spcPct val="0"/>
        </a:spcBef>
        <a:spcAft>
          <a:spcPts val="1200"/>
        </a:spcAft>
        <a:defRPr sz="4000" b="1">
          <a:solidFill>
            <a:schemeClr val="bg1"/>
          </a:solidFill>
          <a:latin typeface="Myriad Pro" pitchFamily="34" charset="0"/>
          <a:ea typeface="Myriad Pro" pitchFamily="34" charset="0"/>
          <a:cs typeface="Myriad Pro" pitchFamily="34" charset="0"/>
        </a:defRPr>
      </a:lvl5pPr>
      <a:lvl6pPr marL="457200" algn="l" defTabSz="457200" rtl="0" fontAlgn="base">
        <a:spcBef>
          <a:spcPct val="0"/>
        </a:spcBef>
        <a:spcAft>
          <a:spcPts val="1200"/>
        </a:spcAft>
        <a:defRPr sz="4000" b="1">
          <a:solidFill>
            <a:schemeClr val="bg1"/>
          </a:solidFill>
          <a:latin typeface="Myriad Pro" pitchFamily="34" charset="0"/>
          <a:ea typeface="Myriad Pro" pitchFamily="34" charset="0"/>
          <a:cs typeface="Myriad Pro" pitchFamily="34" charset="0"/>
        </a:defRPr>
      </a:lvl6pPr>
      <a:lvl7pPr marL="914400" algn="l" defTabSz="457200" rtl="0" fontAlgn="base">
        <a:spcBef>
          <a:spcPct val="0"/>
        </a:spcBef>
        <a:spcAft>
          <a:spcPts val="1200"/>
        </a:spcAft>
        <a:defRPr sz="4000" b="1">
          <a:solidFill>
            <a:schemeClr val="bg1"/>
          </a:solidFill>
          <a:latin typeface="Myriad Pro" pitchFamily="34" charset="0"/>
          <a:ea typeface="Myriad Pro" pitchFamily="34" charset="0"/>
          <a:cs typeface="Myriad Pro" pitchFamily="34" charset="0"/>
        </a:defRPr>
      </a:lvl7pPr>
      <a:lvl8pPr marL="1371600" algn="l" defTabSz="457200" rtl="0" fontAlgn="base">
        <a:spcBef>
          <a:spcPct val="0"/>
        </a:spcBef>
        <a:spcAft>
          <a:spcPts val="1200"/>
        </a:spcAft>
        <a:defRPr sz="4000" b="1">
          <a:solidFill>
            <a:schemeClr val="bg1"/>
          </a:solidFill>
          <a:latin typeface="Myriad Pro" pitchFamily="34" charset="0"/>
          <a:ea typeface="Myriad Pro" pitchFamily="34" charset="0"/>
          <a:cs typeface="Myriad Pro" pitchFamily="34" charset="0"/>
        </a:defRPr>
      </a:lvl8pPr>
      <a:lvl9pPr marL="1828800" algn="l" defTabSz="457200" rtl="0" fontAlgn="base">
        <a:spcBef>
          <a:spcPct val="0"/>
        </a:spcBef>
        <a:spcAft>
          <a:spcPts val="1200"/>
        </a:spcAft>
        <a:defRPr sz="4000" b="1">
          <a:solidFill>
            <a:schemeClr val="bg1"/>
          </a:solidFill>
          <a:latin typeface="Myriad Pro" pitchFamily="34" charset="0"/>
          <a:ea typeface="Myriad Pro" pitchFamily="34" charset="0"/>
          <a:cs typeface="Myriad Pro" pitchFamily="34" charset="0"/>
        </a:defRPr>
      </a:lvl9pPr>
    </p:titleStyle>
    <p:bodyStyle>
      <a:lvl1pPr indent="-342900" algn="l" defTabSz="457200" rtl="0" fontAlgn="base">
        <a:spcBef>
          <a:spcPct val="20000"/>
        </a:spcBef>
        <a:spcAft>
          <a:spcPct val="0"/>
        </a:spcAft>
        <a:buClr>
          <a:schemeClr val="tx2"/>
        </a:buClr>
        <a:buSzPct val="150000"/>
        <a:buFont typeface="Wingdings" panose="05000000000000000000" pitchFamily="2" charset="2"/>
        <a:defRPr sz="2000" kern="1200">
          <a:solidFill>
            <a:srgbClr val="EBEBEB"/>
          </a:solidFill>
          <a:latin typeface="Myriad Pro"/>
          <a:ea typeface="Myriad Pro" pitchFamily="34" charset="0"/>
          <a:cs typeface="Myriad Pro"/>
        </a:defRPr>
      </a:lvl1pPr>
      <a:lvl2pPr marL="742950" indent="-285750" algn="l" defTabSz="457200" rtl="0" fontAlgn="base">
        <a:lnSpc>
          <a:spcPct val="150000"/>
        </a:lnSpc>
        <a:spcBef>
          <a:spcPct val="20000"/>
        </a:spcBef>
        <a:spcAft>
          <a:spcPct val="0"/>
        </a:spcAft>
        <a:buClr>
          <a:srgbClr val="CE6D0C"/>
        </a:buClr>
        <a:buSzPct val="120000"/>
        <a:buFont typeface="Wingdings" panose="05000000000000000000" pitchFamily="2" charset="2"/>
        <a:defRPr sz="2400" kern="1200">
          <a:solidFill>
            <a:srgbClr val="595959"/>
          </a:solidFill>
          <a:latin typeface="Myriad Pro Light"/>
          <a:ea typeface="Myriad Pro Light" pitchFamily="34" charset="0"/>
          <a:cs typeface="Myriad Pro Light"/>
        </a:defRPr>
      </a:lvl2pPr>
      <a:lvl3pPr marL="1143000" indent="-228600" algn="l" defTabSz="457200" rtl="0" fontAlgn="base">
        <a:spcBef>
          <a:spcPct val="20000"/>
        </a:spcBef>
        <a:spcAft>
          <a:spcPct val="0"/>
        </a:spcAft>
        <a:buClr>
          <a:srgbClr val="F2CC75"/>
        </a:buClr>
        <a:buSzPct val="100000"/>
        <a:buFont typeface="Wingdings" panose="05000000000000000000" pitchFamily="2" charset="2"/>
        <a:defRPr sz="2200" kern="1200">
          <a:solidFill>
            <a:srgbClr val="595959"/>
          </a:solidFill>
          <a:latin typeface="Myriad Pro Light"/>
          <a:ea typeface="Myriad Pro Light" pitchFamily="34" charset="0"/>
          <a:cs typeface="Myriad Pro Light"/>
        </a:defRPr>
      </a:lvl3pPr>
      <a:lvl4pPr marL="1600200" indent="-228600" algn="l" defTabSz="457200" rtl="0" fontAlgn="base">
        <a:spcBef>
          <a:spcPct val="20000"/>
        </a:spcBef>
        <a:spcAft>
          <a:spcPct val="0"/>
        </a:spcAft>
        <a:buSzPct val="90000"/>
        <a:buFont typeface="Wingdings" panose="05000000000000000000" pitchFamily="2" charset="2"/>
        <a:defRPr sz="2000" kern="1200">
          <a:solidFill>
            <a:srgbClr val="595959"/>
          </a:solidFill>
          <a:latin typeface="Myriad Pro Light"/>
          <a:ea typeface="Myriad Pro Light" pitchFamily="34" charset="0"/>
          <a:cs typeface="Myriad Pro Light"/>
        </a:defRPr>
      </a:lvl4pPr>
      <a:lvl5pPr marL="2057400" indent="-228600" algn="l" defTabSz="457200" rtl="0" fontAlgn="base">
        <a:spcBef>
          <a:spcPct val="20000"/>
        </a:spcBef>
        <a:spcAft>
          <a:spcPct val="0"/>
        </a:spcAft>
        <a:buClr>
          <a:srgbClr val="7F7F7F"/>
        </a:buClr>
        <a:buSzPct val="70000"/>
        <a:buFont typeface="Wingdings" panose="05000000000000000000" pitchFamily="2" charset="2"/>
        <a:defRPr sz="2000" kern="1200">
          <a:solidFill>
            <a:srgbClr val="595959"/>
          </a:solidFill>
          <a:latin typeface="Myriad Pro Light"/>
          <a:ea typeface="Myriad Pro Light" pitchFamily="34" charset="0"/>
          <a:cs typeface="Myriad Pr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screen">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6146" name="Picture 9"/>
          <p:cNvPicPr>
            <a:picLocks noChangeAspect="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6542088" y="434975"/>
            <a:ext cx="2133600" cy="833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Title Placeholder 1"/>
          <p:cNvSpPr>
            <a:spLocks noGrp="1"/>
          </p:cNvSpPr>
          <p:nvPr>
            <p:ph type="title"/>
          </p:nvPr>
        </p:nvSpPr>
        <p:spPr bwMode="auto">
          <a:xfrm>
            <a:off x="457200" y="1905000"/>
            <a:ext cx="8229600" cy="210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hu-HU" smtClean="0"/>
              <a:t>Click to edit Master title style</a:t>
            </a:r>
          </a:p>
        </p:txBody>
      </p:sp>
      <p:sp>
        <p:nvSpPr>
          <p:cNvPr id="6148" name="Text Placeholder 5"/>
          <p:cNvSpPr>
            <a:spLocks noGrp="1"/>
          </p:cNvSpPr>
          <p:nvPr>
            <p:ph type="body" idx="1"/>
          </p:nvPr>
        </p:nvSpPr>
        <p:spPr bwMode="auto">
          <a:xfrm>
            <a:off x="457200" y="4191000"/>
            <a:ext cx="8229600" cy="193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u-HU" smtClean="0"/>
              <a:t>Click to edit Master text styles</a:t>
            </a:r>
          </a:p>
        </p:txBody>
      </p:sp>
      <p:sp>
        <p:nvSpPr>
          <p:cNvPr id="7" name="Date Placeholder 3"/>
          <p:cNvSpPr>
            <a:spLocks noGrp="1"/>
          </p:cNvSpPr>
          <p:nvPr>
            <p:ph type="dt" sz="half" idx="2"/>
          </p:nvPr>
        </p:nvSpPr>
        <p:spPr>
          <a:xfrm>
            <a:off x="457200" y="6165850"/>
            <a:ext cx="8229600" cy="365125"/>
          </a:xfrm>
          <a:prstGeom prst="rect">
            <a:avLst/>
          </a:prstGeom>
        </p:spPr>
        <p:txBody>
          <a:bodyPr vert="horz" wrap="none" lIns="91440" tIns="45720" rIns="91440" bIns="45720" numCol="2" spcCol="0" rtlCol="0" anchor="ctr"/>
          <a:lstStyle>
            <a:lvl1pPr algn="r" fontAlgn="auto">
              <a:spcBef>
                <a:spcPts val="0"/>
              </a:spcBef>
              <a:spcAft>
                <a:spcPts val="0"/>
              </a:spcAft>
              <a:defRPr sz="800" b="0" i="0" dirty="0" smtClean="0">
                <a:solidFill>
                  <a:schemeClr val="tx1">
                    <a:lumMod val="75000"/>
                    <a:lumOff val="25000"/>
                  </a:schemeClr>
                </a:solidFill>
                <a:latin typeface="Myriad Pro" pitchFamily="34" charset="0"/>
                <a:cs typeface="Myriad Pro" pitchFamily="34" charset="0"/>
              </a:defRPr>
            </a:lvl1pPr>
          </a:lstStyle>
          <a:p>
            <a:pPr algn="l">
              <a:defRPr/>
            </a:pPr>
            <a:endParaRPr lang="hu-HU"/>
          </a:p>
          <a:p>
            <a:pPr algn="l">
              <a:defRPr/>
            </a:pPr>
            <a:fld id="{1EF6A868-28B3-41B0-9A71-8B832A602C5C}" type="datetime1">
              <a:rPr lang="en-US"/>
              <a:pPr algn="l">
                <a:defRPr/>
              </a:pPr>
              <a:t>3/17/2015</a:t>
            </a:fld>
            <a:r>
              <a:rPr lang="hu-HU"/>
              <a:t> </a:t>
            </a:r>
          </a:p>
          <a:p>
            <a:pPr algn="l">
              <a:defRPr/>
            </a:pPr>
            <a:endParaRPr lang="hu-HU"/>
          </a:p>
          <a:p>
            <a:pPr algn="l">
              <a:defRPr/>
            </a:pPr>
            <a:endParaRPr lang="hu-HU"/>
          </a:p>
          <a:p>
            <a:pPr>
              <a:defRPr/>
            </a:pPr>
            <a:r>
              <a:rPr lang="en-US"/>
              <a:t>Internal use only / Confidential / Strictly confidential</a:t>
            </a:r>
          </a:p>
          <a:p>
            <a:pPr algn="l">
              <a:defRPr/>
            </a:pPr>
            <a:endParaRPr lang="en-US"/>
          </a:p>
        </p:txBody>
      </p:sp>
      <p:sp>
        <p:nvSpPr>
          <p:cNvPr id="6150" name="Szövegdoboz 8"/>
          <p:cNvSpPr txBox="1">
            <a:spLocks noChangeArrowheads="1"/>
          </p:cNvSpPr>
          <p:nvPr/>
        </p:nvSpPr>
        <p:spPr bwMode="auto">
          <a:xfrm>
            <a:off x="457200" y="6524625"/>
            <a:ext cx="82296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a:r>
              <a:rPr lang="en-US" altLang="hu-HU" sz="800">
                <a:solidFill>
                  <a:srgbClr val="404040"/>
                </a:solidFill>
                <a:latin typeface="Myriad Pro" pitchFamily="34" charset="0"/>
              </a:rPr>
              <a:t>Information contained in this document is for recipient or reader only. All  intellectual property contained in this document is the exclusive property of evopro group</a:t>
            </a:r>
            <a:r>
              <a:rPr lang="hu-HU" altLang="hu-HU" sz="800">
                <a:solidFill>
                  <a:srgbClr val="404040"/>
                </a:solidFill>
                <a:latin typeface="Myriad Pro" pitchFamily="34" charset="0"/>
              </a:rPr>
              <a:t>.</a:t>
            </a:r>
            <a:r>
              <a:rPr lang="en-US" altLang="hu-HU" sz="800">
                <a:solidFill>
                  <a:srgbClr val="404040"/>
                </a:solidFill>
                <a:latin typeface="Myriad Pro" pitchFamily="34" charset="0"/>
              </a:rPr>
              <a:t> Any part quoted, resourced, duplicated or transmitted to a third person without the written authorization of  evopro group</a:t>
            </a:r>
            <a:r>
              <a:rPr lang="hu-HU" altLang="hu-HU" sz="800">
                <a:solidFill>
                  <a:srgbClr val="404040"/>
                </a:solidFill>
                <a:latin typeface="Myriad Pro" pitchFamily="34" charset="0"/>
              </a:rPr>
              <a:t> </a:t>
            </a:r>
            <a:r>
              <a:rPr lang="en-US" altLang="hu-HU" sz="800">
                <a:solidFill>
                  <a:srgbClr val="404040"/>
                </a:solidFill>
                <a:latin typeface="Myriad Pro" pitchFamily="34" charset="0"/>
              </a:rPr>
              <a:t>is strictly forbidden.</a:t>
            </a:r>
          </a:p>
        </p:txBody>
      </p:sp>
    </p:spTree>
  </p:cSld>
  <p:clrMap bg1="lt1" tx1="dk1" bg2="lt2" tx2="dk2" accent1="accent1" accent2="accent2" accent3="accent3" accent4="accent4" accent5="accent5" accent6="accent6" hlink="hlink" folHlink="folHlink"/>
  <p:sldLayoutIdLst>
    <p:sldLayoutId id="2147483742" r:id="rId1"/>
  </p:sldLayoutIdLst>
  <p:transition spd="slow">
    <p:cover/>
  </p:transition>
  <p:timing>
    <p:tnLst>
      <p:par>
        <p:cTn id="1" dur="indefinite" restart="never" nodeType="tmRoot"/>
      </p:par>
    </p:tnLst>
  </p:timing>
  <p:hf hdr="0"/>
  <p:txStyles>
    <p:titleStyle>
      <a:lvl1pPr algn="l" defTabSz="457200" rtl="0" fontAlgn="base">
        <a:spcBef>
          <a:spcPct val="0"/>
        </a:spcBef>
        <a:spcAft>
          <a:spcPts val="1200"/>
        </a:spcAft>
        <a:defRPr sz="4000" b="1" kern="1200">
          <a:solidFill>
            <a:srgbClr val="404040"/>
          </a:solidFill>
          <a:latin typeface="Myriad Pro"/>
          <a:ea typeface="Myriad Pro" pitchFamily="34" charset="0"/>
          <a:cs typeface="Myriad Pro"/>
        </a:defRPr>
      </a:lvl1pPr>
      <a:lvl2pPr algn="l" defTabSz="457200" rtl="0" fontAlgn="base">
        <a:spcBef>
          <a:spcPct val="0"/>
        </a:spcBef>
        <a:spcAft>
          <a:spcPts val="1200"/>
        </a:spcAft>
        <a:defRPr sz="4000" b="1">
          <a:solidFill>
            <a:srgbClr val="404040"/>
          </a:solidFill>
          <a:latin typeface="Myriad Pro" pitchFamily="34" charset="0"/>
          <a:ea typeface="Myriad Pro" pitchFamily="34" charset="0"/>
          <a:cs typeface="Myriad Pro" pitchFamily="34" charset="0"/>
        </a:defRPr>
      </a:lvl2pPr>
      <a:lvl3pPr algn="l" defTabSz="457200" rtl="0" fontAlgn="base">
        <a:spcBef>
          <a:spcPct val="0"/>
        </a:spcBef>
        <a:spcAft>
          <a:spcPts val="1200"/>
        </a:spcAft>
        <a:defRPr sz="4000" b="1">
          <a:solidFill>
            <a:srgbClr val="404040"/>
          </a:solidFill>
          <a:latin typeface="Myriad Pro" pitchFamily="34" charset="0"/>
          <a:ea typeface="Myriad Pro" pitchFamily="34" charset="0"/>
          <a:cs typeface="Myriad Pro" pitchFamily="34" charset="0"/>
        </a:defRPr>
      </a:lvl3pPr>
      <a:lvl4pPr algn="l" defTabSz="457200" rtl="0" fontAlgn="base">
        <a:spcBef>
          <a:spcPct val="0"/>
        </a:spcBef>
        <a:spcAft>
          <a:spcPts val="1200"/>
        </a:spcAft>
        <a:defRPr sz="4000" b="1">
          <a:solidFill>
            <a:srgbClr val="404040"/>
          </a:solidFill>
          <a:latin typeface="Myriad Pro" pitchFamily="34" charset="0"/>
          <a:ea typeface="Myriad Pro" pitchFamily="34" charset="0"/>
          <a:cs typeface="Myriad Pro" pitchFamily="34" charset="0"/>
        </a:defRPr>
      </a:lvl4pPr>
      <a:lvl5pPr algn="l" defTabSz="457200" rtl="0" fontAlgn="base">
        <a:spcBef>
          <a:spcPct val="0"/>
        </a:spcBef>
        <a:spcAft>
          <a:spcPts val="1200"/>
        </a:spcAft>
        <a:defRPr sz="4000" b="1">
          <a:solidFill>
            <a:srgbClr val="404040"/>
          </a:solidFill>
          <a:latin typeface="Myriad Pro" pitchFamily="34" charset="0"/>
          <a:ea typeface="Myriad Pro" pitchFamily="34" charset="0"/>
          <a:cs typeface="Myriad Pro" pitchFamily="34" charset="0"/>
        </a:defRPr>
      </a:lvl5pPr>
      <a:lvl6pPr marL="457200" algn="l" defTabSz="457200" rtl="0" fontAlgn="base">
        <a:spcBef>
          <a:spcPct val="0"/>
        </a:spcBef>
        <a:spcAft>
          <a:spcPts val="1200"/>
        </a:spcAft>
        <a:defRPr sz="4000" b="1">
          <a:solidFill>
            <a:srgbClr val="404040"/>
          </a:solidFill>
          <a:latin typeface="Myriad Pro" pitchFamily="34" charset="0"/>
          <a:ea typeface="Myriad Pro" pitchFamily="34" charset="0"/>
          <a:cs typeface="Myriad Pro" pitchFamily="34" charset="0"/>
        </a:defRPr>
      </a:lvl6pPr>
      <a:lvl7pPr marL="914400" algn="l" defTabSz="457200" rtl="0" fontAlgn="base">
        <a:spcBef>
          <a:spcPct val="0"/>
        </a:spcBef>
        <a:spcAft>
          <a:spcPts val="1200"/>
        </a:spcAft>
        <a:defRPr sz="4000" b="1">
          <a:solidFill>
            <a:srgbClr val="404040"/>
          </a:solidFill>
          <a:latin typeface="Myriad Pro" pitchFamily="34" charset="0"/>
          <a:ea typeface="Myriad Pro" pitchFamily="34" charset="0"/>
          <a:cs typeface="Myriad Pro" pitchFamily="34" charset="0"/>
        </a:defRPr>
      </a:lvl7pPr>
      <a:lvl8pPr marL="1371600" algn="l" defTabSz="457200" rtl="0" fontAlgn="base">
        <a:spcBef>
          <a:spcPct val="0"/>
        </a:spcBef>
        <a:spcAft>
          <a:spcPts val="1200"/>
        </a:spcAft>
        <a:defRPr sz="4000" b="1">
          <a:solidFill>
            <a:srgbClr val="404040"/>
          </a:solidFill>
          <a:latin typeface="Myriad Pro" pitchFamily="34" charset="0"/>
          <a:ea typeface="Myriad Pro" pitchFamily="34" charset="0"/>
          <a:cs typeface="Myriad Pro" pitchFamily="34" charset="0"/>
        </a:defRPr>
      </a:lvl8pPr>
      <a:lvl9pPr marL="1828800" algn="l" defTabSz="457200" rtl="0" fontAlgn="base">
        <a:spcBef>
          <a:spcPct val="0"/>
        </a:spcBef>
        <a:spcAft>
          <a:spcPts val="1200"/>
        </a:spcAft>
        <a:defRPr sz="4000" b="1">
          <a:solidFill>
            <a:srgbClr val="404040"/>
          </a:solidFill>
          <a:latin typeface="Myriad Pro" pitchFamily="34" charset="0"/>
          <a:ea typeface="Myriad Pro" pitchFamily="34" charset="0"/>
          <a:cs typeface="Myriad Pro" pitchFamily="34" charset="0"/>
        </a:defRPr>
      </a:lvl9pPr>
    </p:titleStyle>
    <p:bodyStyle>
      <a:lvl1pPr indent="-342900" algn="l" defTabSz="457200" rtl="0" fontAlgn="base">
        <a:spcBef>
          <a:spcPct val="20000"/>
        </a:spcBef>
        <a:spcAft>
          <a:spcPct val="0"/>
        </a:spcAft>
        <a:buClr>
          <a:schemeClr val="tx2"/>
        </a:buClr>
        <a:buSzPct val="150000"/>
        <a:buFont typeface="Wingdings" panose="05000000000000000000" pitchFamily="2" charset="2"/>
        <a:defRPr sz="2000" kern="1200">
          <a:solidFill>
            <a:srgbClr val="7F7F7F"/>
          </a:solidFill>
          <a:latin typeface="Myriad Pro"/>
          <a:ea typeface="Myriad Pro" pitchFamily="34" charset="0"/>
          <a:cs typeface="Myriad Pro"/>
        </a:defRPr>
      </a:lvl1pPr>
      <a:lvl2pPr marL="742950" indent="-285750" algn="l" defTabSz="457200" rtl="0" fontAlgn="base">
        <a:lnSpc>
          <a:spcPct val="150000"/>
        </a:lnSpc>
        <a:spcBef>
          <a:spcPct val="20000"/>
        </a:spcBef>
        <a:spcAft>
          <a:spcPct val="0"/>
        </a:spcAft>
        <a:buClr>
          <a:srgbClr val="CE6D0C"/>
        </a:buClr>
        <a:buSzPct val="120000"/>
        <a:buFont typeface="Wingdings" panose="05000000000000000000" pitchFamily="2" charset="2"/>
        <a:defRPr sz="2400" kern="1200">
          <a:solidFill>
            <a:srgbClr val="595959"/>
          </a:solidFill>
          <a:latin typeface="Myriad Pro Light"/>
          <a:ea typeface="Myriad Pro Light" pitchFamily="34" charset="0"/>
          <a:cs typeface="Myriad Pro Light"/>
        </a:defRPr>
      </a:lvl2pPr>
      <a:lvl3pPr marL="1143000" indent="-228600" algn="l" defTabSz="457200" rtl="0" fontAlgn="base">
        <a:spcBef>
          <a:spcPct val="20000"/>
        </a:spcBef>
        <a:spcAft>
          <a:spcPct val="0"/>
        </a:spcAft>
        <a:buClr>
          <a:srgbClr val="F2CC75"/>
        </a:buClr>
        <a:buSzPct val="100000"/>
        <a:buFont typeface="Wingdings" panose="05000000000000000000" pitchFamily="2" charset="2"/>
        <a:defRPr sz="2200" kern="1200">
          <a:solidFill>
            <a:srgbClr val="595959"/>
          </a:solidFill>
          <a:latin typeface="Myriad Pro Light"/>
          <a:ea typeface="Myriad Pro Light" pitchFamily="34" charset="0"/>
          <a:cs typeface="Myriad Pro Light"/>
        </a:defRPr>
      </a:lvl3pPr>
      <a:lvl4pPr marL="1600200" indent="-228600" algn="l" defTabSz="457200" rtl="0" fontAlgn="base">
        <a:spcBef>
          <a:spcPct val="20000"/>
        </a:spcBef>
        <a:spcAft>
          <a:spcPct val="0"/>
        </a:spcAft>
        <a:buSzPct val="90000"/>
        <a:buFont typeface="Wingdings" panose="05000000000000000000" pitchFamily="2" charset="2"/>
        <a:defRPr sz="2000" kern="1200">
          <a:solidFill>
            <a:srgbClr val="595959"/>
          </a:solidFill>
          <a:latin typeface="Myriad Pro Light"/>
          <a:ea typeface="Myriad Pro Light" pitchFamily="34" charset="0"/>
          <a:cs typeface="Myriad Pro Light"/>
        </a:defRPr>
      </a:lvl4pPr>
      <a:lvl5pPr marL="2057400" indent="-228600" algn="l" defTabSz="457200" rtl="0" fontAlgn="base">
        <a:spcBef>
          <a:spcPct val="20000"/>
        </a:spcBef>
        <a:spcAft>
          <a:spcPct val="0"/>
        </a:spcAft>
        <a:buClr>
          <a:srgbClr val="7F7F7F"/>
        </a:buClr>
        <a:buSzPct val="70000"/>
        <a:buFont typeface="Wingdings" panose="05000000000000000000" pitchFamily="2" charset="2"/>
        <a:defRPr sz="2000" kern="1200">
          <a:solidFill>
            <a:srgbClr val="595959"/>
          </a:solidFill>
          <a:latin typeface="Myriad Pro Light"/>
          <a:ea typeface="Myriad Pro Light" pitchFamily="34" charset="0"/>
          <a:cs typeface="Myriad Pr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screen">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7170" name="Picture 4"/>
          <p:cNvPicPr>
            <a:picLocks noChangeAspect="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2051050" y="2249488"/>
            <a:ext cx="4681538" cy="1827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Title Placeholder 1"/>
          <p:cNvSpPr>
            <a:spLocks noGrp="1"/>
          </p:cNvSpPr>
          <p:nvPr>
            <p:ph type="title"/>
          </p:nvPr>
        </p:nvSpPr>
        <p:spPr bwMode="auto">
          <a:xfrm>
            <a:off x="1979613" y="4884738"/>
            <a:ext cx="4824412" cy="920750"/>
          </a:xfrm>
          <a:custGeom>
            <a:avLst/>
            <a:gdLst>
              <a:gd name="T0" fmla="*/ 0 w 2799065"/>
              <a:gd name="T1" fmla="*/ 0 h 568135"/>
              <a:gd name="T2" fmla="*/ 4824536 w 2799065"/>
              <a:gd name="T3" fmla="*/ 0 h 568135"/>
              <a:gd name="T4" fmla="*/ 4824536 w 2799065"/>
              <a:gd name="T5" fmla="*/ 920504 h 568135"/>
              <a:gd name="T6" fmla="*/ 0 w 2799065"/>
              <a:gd name="T7" fmla="*/ 920504 h 568135"/>
              <a:gd name="T8" fmla="*/ 0 w 2799065"/>
              <a:gd name="T9" fmla="*/ 0 h 568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9065" h="568135">
                <a:moveTo>
                  <a:pt x="0" y="0"/>
                </a:moveTo>
                <a:lnTo>
                  <a:pt x="2799065" y="0"/>
                </a:lnTo>
                <a:lnTo>
                  <a:pt x="2799065" y="568135"/>
                </a:lnTo>
                <a:lnTo>
                  <a:pt x="0" y="568135"/>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sp>
    </p:spTree>
  </p:cSld>
  <p:clrMap bg1="lt1" tx1="dk1" bg2="lt2" tx2="dk2" accent1="accent1" accent2="accent2" accent3="accent3" accent4="accent4" accent5="accent5" accent6="accent6" hlink="hlink" folHlink="folHlink"/>
  <p:sldLayoutIdLst>
    <p:sldLayoutId id="2147483743" r:id="rId1"/>
  </p:sldLayoutIdLst>
  <p:transition spd="slow">
    <p:cover/>
  </p:transition>
  <p:timing>
    <p:tnLst>
      <p:par>
        <p:cTn id="1" dur="indefinite" restart="never" nodeType="tmRoot"/>
      </p:par>
    </p:tnLst>
  </p:timing>
  <p:hf hdr="0"/>
  <p:txStyles>
    <p:titleStyle>
      <a:lvl1pPr algn="ctr" defTabSz="457200" rtl="0" fontAlgn="base">
        <a:spcBef>
          <a:spcPct val="0"/>
        </a:spcBef>
        <a:spcAft>
          <a:spcPts val="1200"/>
        </a:spcAft>
        <a:defRPr sz="2600" kern="1200">
          <a:solidFill>
            <a:srgbClr val="D9D9D9"/>
          </a:solidFill>
          <a:latin typeface="Myriad Pro"/>
          <a:ea typeface="Myriad Pro" pitchFamily="34" charset="0"/>
          <a:cs typeface="Myriad Pro"/>
        </a:defRPr>
      </a:lvl1pPr>
      <a:lvl2pPr algn="ctr" defTabSz="457200" rtl="0" fontAlgn="base">
        <a:spcBef>
          <a:spcPct val="0"/>
        </a:spcBef>
        <a:spcAft>
          <a:spcPts val="1200"/>
        </a:spcAft>
        <a:defRPr sz="2600">
          <a:solidFill>
            <a:srgbClr val="D9D9D9"/>
          </a:solidFill>
          <a:latin typeface="Myriad Pro" pitchFamily="34" charset="0"/>
          <a:ea typeface="Myriad Pro" pitchFamily="34" charset="0"/>
          <a:cs typeface="Myriad Pro" pitchFamily="34" charset="0"/>
        </a:defRPr>
      </a:lvl2pPr>
      <a:lvl3pPr algn="ctr" defTabSz="457200" rtl="0" fontAlgn="base">
        <a:spcBef>
          <a:spcPct val="0"/>
        </a:spcBef>
        <a:spcAft>
          <a:spcPts val="1200"/>
        </a:spcAft>
        <a:defRPr sz="2600">
          <a:solidFill>
            <a:srgbClr val="D9D9D9"/>
          </a:solidFill>
          <a:latin typeface="Myriad Pro" pitchFamily="34" charset="0"/>
          <a:ea typeface="Myriad Pro" pitchFamily="34" charset="0"/>
          <a:cs typeface="Myriad Pro" pitchFamily="34" charset="0"/>
        </a:defRPr>
      </a:lvl3pPr>
      <a:lvl4pPr algn="ctr" defTabSz="457200" rtl="0" fontAlgn="base">
        <a:spcBef>
          <a:spcPct val="0"/>
        </a:spcBef>
        <a:spcAft>
          <a:spcPts val="1200"/>
        </a:spcAft>
        <a:defRPr sz="2600">
          <a:solidFill>
            <a:srgbClr val="D9D9D9"/>
          </a:solidFill>
          <a:latin typeface="Myriad Pro" pitchFamily="34" charset="0"/>
          <a:ea typeface="Myriad Pro" pitchFamily="34" charset="0"/>
          <a:cs typeface="Myriad Pro" pitchFamily="34" charset="0"/>
        </a:defRPr>
      </a:lvl4pPr>
      <a:lvl5pPr algn="ctr" defTabSz="457200" rtl="0" fontAlgn="base">
        <a:spcBef>
          <a:spcPct val="0"/>
        </a:spcBef>
        <a:spcAft>
          <a:spcPts val="1200"/>
        </a:spcAft>
        <a:defRPr sz="2600">
          <a:solidFill>
            <a:srgbClr val="D9D9D9"/>
          </a:solidFill>
          <a:latin typeface="Myriad Pro" pitchFamily="34" charset="0"/>
          <a:ea typeface="Myriad Pro" pitchFamily="34" charset="0"/>
          <a:cs typeface="Myriad Pro" pitchFamily="34" charset="0"/>
        </a:defRPr>
      </a:lvl5pPr>
      <a:lvl6pPr marL="457200" algn="ctr" defTabSz="457200" rtl="0" fontAlgn="base">
        <a:spcBef>
          <a:spcPct val="0"/>
        </a:spcBef>
        <a:spcAft>
          <a:spcPts val="1200"/>
        </a:spcAft>
        <a:defRPr sz="2600">
          <a:solidFill>
            <a:srgbClr val="D9D9D9"/>
          </a:solidFill>
          <a:latin typeface="Myriad Pro" pitchFamily="34" charset="0"/>
          <a:ea typeface="Myriad Pro" pitchFamily="34" charset="0"/>
          <a:cs typeface="Myriad Pro" pitchFamily="34" charset="0"/>
        </a:defRPr>
      </a:lvl6pPr>
      <a:lvl7pPr marL="914400" algn="ctr" defTabSz="457200" rtl="0" fontAlgn="base">
        <a:spcBef>
          <a:spcPct val="0"/>
        </a:spcBef>
        <a:spcAft>
          <a:spcPts val="1200"/>
        </a:spcAft>
        <a:defRPr sz="2600">
          <a:solidFill>
            <a:srgbClr val="D9D9D9"/>
          </a:solidFill>
          <a:latin typeface="Myriad Pro" pitchFamily="34" charset="0"/>
          <a:ea typeface="Myriad Pro" pitchFamily="34" charset="0"/>
          <a:cs typeface="Myriad Pro" pitchFamily="34" charset="0"/>
        </a:defRPr>
      </a:lvl7pPr>
      <a:lvl8pPr marL="1371600" algn="ctr" defTabSz="457200" rtl="0" fontAlgn="base">
        <a:spcBef>
          <a:spcPct val="0"/>
        </a:spcBef>
        <a:spcAft>
          <a:spcPts val="1200"/>
        </a:spcAft>
        <a:defRPr sz="2600">
          <a:solidFill>
            <a:srgbClr val="D9D9D9"/>
          </a:solidFill>
          <a:latin typeface="Myriad Pro" pitchFamily="34" charset="0"/>
          <a:ea typeface="Myriad Pro" pitchFamily="34" charset="0"/>
          <a:cs typeface="Myriad Pro" pitchFamily="34" charset="0"/>
        </a:defRPr>
      </a:lvl8pPr>
      <a:lvl9pPr marL="1828800" algn="ctr" defTabSz="457200" rtl="0" fontAlgn="base">
        <a:spcBef>
          <a:spcPct val="0"/>
        </a:spcBef>
        <a:spcAft>
          <a:spcPts val="1200"/>
        </a:spcAft>
        <a:defRPr sz="2600">
          <a:solidFill>
            <a:srgbClr val="D9D9D9"/>
          </a:solidFill>
          <a:latin typeface="Myriad Pro" pitchFamily="34" charset="0"/>
          <a:ea typeface="Myriad Pro" pitchFamily="34" charset="0"/>
          <a:cs typeface="Myriad Pro" pitchFamily="34" charset="0"/>
        </a:defRPr>
      </a:lvl9pPr>
    </p:titleStyle>
    <p:bodyStyle>
      <a:lvl1pPr marL="342900" indent="-342900" algn="l" defTabSz="457200" rtl="0" fontAlgn="base">
        <a:spcBef>
          <a:spcPct val="20000"/>
        </a:spcBef>
        <a:spcAft>
          <a:spcPct val="0"/>
        </a:spcAft>
        <a:buClr>
          <a:schemeClr val="tx2"/>
        </a:buClr>
        <a:buSzPct val="150000"/>
        <a:buFont typeface="Wingdings" panose="05000000000000000000" pitchFamily="2" charset="2"/>
        <a:defRPr sz="2000" kern="1200">
          <a:solidFill>
            <a:schemeClr val="bg1"/>
          </a:solidFill>
          <a:latin typeface="Myriad Pro"/>
          <a:ea typeface="Myriad Pro" pitchFamily="34" charset="0"/>
          <a:cs typeface="Myriad Pro"/>
        </a:defRPr>
      </a:lvl1pPr>
      <a:lvl2pPr marL="742950" indent="-285750" algn="l" defTabSz="457200" rtl="0" fontAlgn="base">
        <a:lnSpc>
          <a:spcPct val="150000"/>
        </a:lnSpc>
        <a:spcBef>
          <a:spcPct val="20000"/>
        </a:spcBef>
        <a:spcAft>
          <a:spcPct val="0"/>
        </a:spcAft>
        <a:buClr>
          <a:srgbClr val="CE6D0C"/>
        </a:buClr>
        <a:buSzPct val="120000"/>
        <a:buFont typeface="Wingdings" panose="05000000000000000000" pitchFamily="2" charset="2"/>
        <a:defRPr sz="2400" kern="1200">
          <a:solidFill>
            <a:srgbClr val="595959"/>
          </a:solidFill>
          <a:latin typeface="Myriad Pro Light"/>
          <a:ea typeface="Myriad Pro Light" pitchFamily="34" charset="0"/>
          <a:cs typeface="Myriad Pro Light"/>
        </a:defRPr>
      </a:lvl2pPr>
      <a:lvl3pPr marL="1143000" indent="-228600" algn="l" defTabSz="457200" rtl="0" fontAlgn="base">
        <a:spcBef>
          <a:spcPct val="20000"/>
        </a:spcBef>
        <a:spcAft>
          <a:spcPct val="0"/>
        </a:spcAft>
        <a:buClr>
          <a:srgbClr val="F2CC75"/>
        </a:buClr>
        <a:buSzPct val="100000"/>
        <a:buFont typeface="Wingdings" panose="05000000000000000000" pitchFamily="2" charset="2"/>
        <a:defRPr sz="2200" kern="1200">
          <a:solidFill>
            <a:srgbClr val="595959"/>
          </a:solidFill>
          <a:latin typeface="Myriad Pro Light"/>
          <a:ea typeface="Myriad Pro Light" pitchFamily="34" charset="0"/>
          <a:cs typeface="Myriad Pro Light"/>
        </a:defRPr>
      </a:lvl3pPr>
      <a:lvl4pPr marL="1600200" indent="-228600" algn="l" defTabSz="457200" rtl="0" fontAlgn="base">
        <a:spcBef>
          <a:spcPct val="20000"/>
        </a:spcBef>
        <a:spcAft>
          <a:spcPct val="0"/>
        </a:spcAft>
        <a:buSzPct val="90000"/>
        <a:buFont typeface="Wingdings" panose="05000000000000000000" pitchFamily="2" charset="2"/>
        <a:defRPr sz="2000" kern="1200">
          <a:solidFill>
            <a:srgbClr val="595959"/>
          </a:solidFill>
          <a:latin typeface="Myriad Pro Light"/>
          <a:ea typeface="Myriad Pro Light" pitchFamily="34" charset="0"/>
          <a:cs typeface="Myriad Pro Light"/>
        </a:defRPr>
      </a:lvl4pPr>
      <a:lvl5pPr marL="2057400" indent="-228600" algn="l" defTabSz="457200" rtl="0" fontAlgn="base">
        <a:spcBef>
          <a:spcPct val="20000"/>
        </a:spcBef>
        <a:spcAft>
          <a:spcPct val="0"/>
        </a:spcAft>
        <a:buClr>
          <a:srgbClr val="7F7F7F"/>
        </a:buClr>
        <a:buSzPct val="70000"/>
        <a:buFont typeface="Wingdings" panose="05000000000000000000" pitchFamily="2" charset="2"/>
        <a:defRPr sz="2000" kern="1200">
          <a:solidFill>
            <a:srgbClr val="595959"/>
          </a:solidFill>
          <a:latin typeface="Myriad Pro Light"/>
          <a:ea typeface="Myriad Pro Light" pitchFamily="34" charset="0"/>
          <a:cs typeface="Myriad Pr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screen">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8194" name="Picture 4"/>
          <p:cNvPicPr>
            <a:picLocks noChangeAspect="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2051050" y="2249488"/>
            <a:ext cx="4681538" cy="1827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Title Placeholder 1"/>
          <p:cNvSpPr>
            <a:spLocks noGrp="1"/>
          </p:cNvSpPr>
          <p:nvPr>
            <p:ph type="title"/>
          </p:nvPr>
        </p:nvSpPr>
        <p:spPr bwMode="auto">
          <a:xfrm>
            <a:off x="1979613" y="4884738"/>
            <a:ext cx="4824412" cy="920750"/>
          </a:xfrm>
          <a:custGeom>
            <a:avLst/>
            <a:gdLst>
              <a:gd name="T0" fmla="*/ 0 w 2799065"/>
              <a:gd name="T1" fmla="*/ 0 h 568135"/>
              <a:gd name="T2" fmla="*/ 4824536 w 2799065"/>
              <a:gd name="T3" fmla="*/ 0 h 568135"/>
              <a:gd name="T4" fmla="*/ 4824536 w 2799065"/>
              <a:gd name="T5" fmla="*/ 920504 h 568135"/>
              <a:gd name="T6" fmla="*/ 0 w 2799065"/>
              <a:gd name="T7" fmla="*/ 920504 h 568135"/>
              <a:gd name="T8" fmla="*/ 0 w 2799065"/>
              <a:gd name="T9" fmla="*/ 0 h 568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9065" h="568135">
                <a:moveTo>
                  <a:pt x="0" y="0"/>
                </a:moveTo>
                <a:lnTo>
                  <a:pt x="2799065" y="0"/>
                </a:lnTo>
                <a:lnTo>
                  <a:pt x="2799065" y="568135"/>
                </a:lnTo>
                <a:lnTo>
                  <a:pt x="0" y="568135"/>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sp>
    </p:spTree>
  </p:cSld>
  <p:clrMap bg1="lt1" tx1="dk1" bg2="lt2" tx2="dk2" accent1="accent1" accent2="accent2" accent3="accent3" accent4="accent4" accent5="accent5" accent6="accent6" hlink="hlink" folHlink="folHlink"/>
  <p:sldLayoutIdLst>
    <p:sldLayoutId id="2147483744" r:id="rId1"/>
  </p:sldLayoutIdLst>
  <p:transition spd="slow">
    <p:cover/>
  </p:transition>
  <p:timing>
    <p:tnLst>
      <p:par>
        <p:cTn id="1" dur="indefinite" restart="never" nodeType="tmRoot"/>
      </p:par>
    </p:tnLst>
  </p:timing>
  <p:hf hdr="0"/>
  <p:txStyles>
    <p:titleStyle>
      <a:lvl1pPr algn="ctr" defTabSz="457200" rtl="0" fontAlgn="base">
        <a:spcBef>
          <a:spcPct val="0"/>
        </a:spcBef>
        <a:spcAft>
          <a:spcPts val="1200"/>
        </a:spcAft>
        <a:defRPr sz="2600" kern="1200">
          <a:solidFill>
            <a:schemeClr val="bg1"/>
          </a:solidFill>
          <a:latin typeface="Myriad Pro"/>
          <a:ea typeface="Myriad Pro" pitchFamily="34" charset="0"/>
          <a:cs typeface="Myriad Pro"/>
        </a:defRPr>
      </a:lvl1pPr>
      <a:lvl2pPr algn="ctr" defTabSz="457200" rtl="0" fontAlgn="base">
        <a:spcBef>
          <a:spcPct val="0"/>
        </a:spcBef>
        <a:spcAft>
          <a:spcPts val="1200"/>
        </a:spcAft>
        <a:defRPr sz="2600">
          <a:solidFill>
            <a:schemeClr val="bg1"/>
          </a:solidFill>
          <a:latin typeface="Myriad Pro" pitchFamily="34" charset="0"/>
          <a:ea typeface="Myriad Pro" pitchFamily="34" charset="0"/>
          <a:cs typeface="Myriad Pro" pitchFamily="34" charset="0"/>
        </a:defRPr>
      </a:lvl2pPr>
      <a:lvl3pPr algn="ctr" defTabSz="457200" rtl="0" fontAlgn="base">
        <a:spcBef>
          <a:spcPct val="0"/>
        </a:spcBef>
        <a:spcAft>
          <a:spcPts val="1200"/>
        </a:spcAft>
        <a:defRPr sz="2600">
          <a:solidFill>
            <a:schemeClr val="bg1"/>
          </a:solidFill>
          <a:latin typeface="Myriad Pro" pitchFamily="34" charset="0"/>
          <a:ea typeface="Myriad Pro" pitchFamily="34" charset="0"/>
          <a:cs typeface="Myriad Pro" pitchFamily="34" charset="0"/>
        </a:defRPr>
      </a:lvl3pPr>
      <a:lvl4pPr algn="ctr" defTabSz="457200" rtl="0" fontAlgn="base">
        <a:spcBef>
          <a:spcPct val="0"/>
        </a:spcBef>
        <a:spcAft>
          <a:spcPts val="1200"/>
        </a:spcAft>
        <a:defRPr sz="2600">
          <a:solidFill>
            <a:schemeClr val="bg1"/>
          </a:solidFill>
          <a:latin typeface="Myriad Pro" pitchFamily="34" charset="0"/>
          <a:ea typeface="Myriad Pro" pitchFamily="34" charset="0"/>
          <a:cs typeface="Myriad Pro" pitchFamily="34" charset="0"/>
        </a:defRPr>
      </a:lvl4pPr>
      <a:lvl5pPr algn="ctr" defTabSz="457200" rtl="0" fontAlgn="base">
        <a:spcBef>
          <a:spcPct val="0"/>
        </a:spcBef>
        <a:spcAft>
          <a:spcPts val="1200"/>
        </a:spcAft>
        <a:defRPr sz="2600">
          <a:solidFill>
            <a:schemeClr val="bg1"/>
          </a:solidFill>
          <a:latin typeface="Myriad Pro" pitchFamily="34" charset="0"/>
          <a:ea typeface="Myriad Pro" pitchFamily="34" charset="0"/>
          <a:cs typeface="Myriad Pro" pitchFamily="34" charset="0"/>
        </a:defRPr>
      </a:lvl5pPr>
      <a:lvl6pPr marL="457200" algn="ctr" defTabSz="457200" rtl="0" fontAlgn="base">
        <a:spcBef>
          <a:spcPct val="0"/>
        </a:spcBef>
        <a:spcAft>
          <a:spcPts val="1200"/>
        </a:spcAft>
        <a:defRPr sz="2600">
          <a:solidFill>
            <a:schemeClr val="bg1"/>
          </a:solidFill>
          <a:latin typeface="Myriad Pro" pitchFamily="34" charset="0"/>
          <a:ea typeface="Myriad Pro" pitchFamily="34" charset="0"/>
          <a:cs typeface="Myriad Pro" pitchFamily="34" charset="0"/>
        </a:defRPr>
      </a:lvl6pPr>
      <a:lvl7pPr marL="914400" algn="ctr" defTabSz="457200" rtl="0" fontAlgn="base">
        <a:spcBef>
          <a:spcPct val="0"/>
        </a:spcBef>
        <a:spcAft>
          <a:spcPts val="1200"/>
        </a:spcAft>
        <a:defRPr sz="2600">
          <a:solidFill>
            <a:schemeClr val="bg1"/>
          </a:solidFill>
          <a:latin typeface="Myriad Pro" pitchFamily="34" charset="0"/>
          <a:ea typeface="Myriad Pro" pitchFamily="34" charset="0"/>
          <a:cs typeface="Myriad Pro" pitchFamily="34" charset="0"/>
        </a:defRPr>
      </a:lvl7pPr>
      <a:lvl8pPr marL="1371600" algn="ctr" defTabSz="457200" rtl="0" fontAlgn="base">
        <a:spcBef>
          <a:spcPct val="0"/>
        </a:spcBef>
        <a:spcAft>
          <a:spcPts val="1200"/>
        </a:spcAft>
        <a:defRPr sz="2600">
          <a:solidFill>
            <a:schemeClr val="bg1"/>
          </a:solidFill>
          <a:latin typeface="Myriad Pro" pitchFamily="34" charset="0"/>
          <a:ea typeface="Myriad Pro" pitchFamily="34" charset="0"/>
          <a:cs typeface="Myriad Pro" pitchFamily="34" charset="0"/>
        </a:defRPr>
      </a:lvl8pPr>
      <a:lvl9pPr marL="1828800" algn="ctr" defTabSz="457200" rtl="0" fontAlgn="base">
        <a:spcBef>
          <a:spcPct val="0"/>
        </a:spcBef>
        <a:spcAft>
          <a:spcPts val="1200"/>
        </a:spcAft>
        <a:defRPr sz="2600">
          <a:solidFill>
            <a:schemeClr val="bg1"/>
          </a:solidFill>
          <a:latin typeface="Myriad Pro" pitchFamily="34" charset="0"/>
          <a:ea typeface="Myriad Pro" pitchFamily="34" charset="0"/>
          <a:cs typeface="Myriad Pro" pitchFamily="34" charset="0"/>
        </a:defRPr>
      </a:lvl9pPr>
    </p:titleStyle>
    <p:bodyStyle>
      <a:lvl1pPr marL="342900" indent="-342900" algn="l" defTabSz="457200" rtl="0" fontAlgn="base">
        <a:spcBef>
          <a:spcPct val="20000"/>
        </a:spcBef>
        <a:spcAft>
          <a:spcPct val="0"/>
        </a:spcAft>
        <a:buClr>
          <a:schemeClr val="tx2"/>
        </a:buClr>
        <a:buSzPct val="150000"/>
        <a:buFont typeface="Wingdings" panose="05000000000000000000" pitchFamily="2" charset="2"/>
        <a:defRPr sz="2000" kern="1200">
          <a:solidFill>
            <a:schemeClr val="bg1"/>
          </a:solidFill>
          <a:latin typeface="Myriad Pro"/>
          <a:ea typeface="Myriad Pro" pitchFamily="34" charset="0"/>
          <a:cs typeface="Myriad Pro"/>
        </a:defRPr>
      </a:lvl1pPr>
      <a:lvl2pPr marL="742950" indent="-285750" algn="l" defTabSz="457200" rtl="0" fontAlgn="base">
        <a:lnSpc>
          <a:spcPct val="150000"/>
        </a:lnSpc>
        <a:spcBef>
          <a:spcPct val="20000"/>
        </a:spcBef>
        <a:spcAft>
          <a:spcPct val="0"/>
        </a:spcAft>
        <a:buClr>
          <a:srgbClr val="CE6D0C"/>
        </a:buClr>
        <a:buSzPct val="120000"/>
        <a:buFont typeface="Wingdings" panose="05000000000000000000" pitchFamily="2" charset="2"/>
        <a:defRPr sz="2400" kern="1200">
          <a:solidFill>
            <a:srgbClr val="595959"/>
          </a:solidFill>
          <a:latin typeface="Myriad Pro Light"/>
          <a:ea typeface="Myriad Pro Light" pitchFamily="34" charset="0"/>
          <a:cs typeface="Myriad Pro Light"/>
        </a:defRPr>
      </a:lvl2pPr>
      <a:lvl3pPr marL="1143000" indent="-228600" algn="l" defTabSz="457200" rtl="0" fontAlgn="base">
        <a:spcBef>
          <a:spcPct val="20000"/>
        </a:spcBef>
        <a:spcAft>
          <a:spcPct val="0"/>
        </a:spcAft>
        <a:buClr>
          <a:srgbClr val="F2CC75"/>
        </a:buClr>
        <a:buSzPct val="100000"/>
        <a:buFont typeface="Wingdings" panose="05000000000000000000" pitchFamily="2" charset="2"/>
        <a:defRPr sz="2200" kern="1200">
          <a:solidFill>
            <a:srgbClr val="595959"/>
          </a:solidFill>
          <a:latin typeface="Myriad Pro Light"/>
          <a:ea typeface="Myriad Pro Light" pitchFamily="34" charset="0"/>
          <a:cs typeface="Myriad Pro Light"/>
        </a:defRPr>
      </a:lvl3pPr>
      <a:lvl4pPr marL="1600200" indent="-228600" algn="l" defTabSz="457200" rtl="0" fontAlgn="base">
        <a:spcBef>
          <a:spcPct val="20000"/>
        </a:spcBef>
        <a:spcAft>
          <a:spcPct val="0"/>
        </a:spcAft>
        <a:buSzPct val="90000"/>
        <a:buFont typeface="Wingdings" panose="05000000000000000000" pitchFamily="2" charset="2"/>
        <a:defRPr sz="2000" kern="1200">
          <a:solidFill>
            <a:srgbClr val="595959"/>
          </a:solidFill>
          <a:latin typeface="Myriad Pro Light"/>
          <a:ea typeface="Myriad Pro Light" pitchFamily="34" charset="0"/>
          <a:cs typeface="Myriad Pro Light"/>
        </a:defRPr>
      </a:lvl4pPr>
      <a:lvl5pPr marL="2057400" indent="-228600" algn="l" defTabSz="457200" rtl="0" fontAlgn="base">
        <a:spcBef>
          <a:spcPct val="20000"/>
        </a:spcBef>
        <a:spcAft>
          <a:spcPct val="0"/>
        </a:spcAft>
        <a:buClr>
          <a:srgbClr val="7F7F7F"/>
        </a:buClr>
        <a:buSzPct val="70000"/>
        <a:buFont typeface="Wingdings" panose="05000000000000000000" pitchFamily="2" charset="2"/>
        <a:defRPr sz="2000" kern="1200">
          <a:solidFill>
            <a:srgbClr val="595959"/>
          </a:solidFill>
          <a:latin typeface="Myriad Pro Light"/>
          <a:ea typeface="Myriad Pro Light" pitchFamily="34" charset="0"/>
          <a:cs typeface="Myriad Pr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screen">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9218" name="Picture 1"/>
          <p:cNvPicPr>
            <a:picLocks noChangeAspect="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2051050" y="2249488"/>
            <a:ext cx="4673600" cy="182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9" name="Title Placeholder 1"/>
          <p:cNvSpPr>
            <a:spLocks noGrp="1"/>
          </p:cNvSpPr>
          <p:nvPr>
            <p:ph type="title"/>
          </p:nvPr>
        </p:nvSpPr>
        <p:spPr bwMode="auto">
          <a:xfrm>
            <a:off x="1979613" y="4884738"/>
            <a:ext cx="4824412" cy="920750"/>
          </a:xfrm>
          <a:custGeom>
            <a:avLst/>
            <a:gdLst>
              <a:gd name="T0" fmla="*/ 0 w 2799065"/>
              <a:gd name="T1" fmla="*/ 0 h 568135"/>
              <a:gd name="T2" fmla="*/ 4824536 w 2799065"/>
              <a:gd name="T3" fmla="*/ 0 h 568135"/>
              <a:gd name="T4" fmla="*/ 4824536 w 2799065"/>
              <a:gd name="T5" fmla="*/ 920504 h 568135"/>
              <a:gd name="T6" fmla="*/ 0 w 2799065"/>
              <a:gd name="T7" fmla="*/ 920504 h 568135"/>
              <a:gd name="T8" fmla="*/ 0 w 2799065"/>
              <a:gd name="T9" fmla="*/ 0 h 568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9065" h="568135">
                <a:moveTo>
                  <a:pt x="0" y="0"/>
                </a:moveTo>
                <a:lnTo>
                  <a:pt x="2799065" y="0"/>
                </a:lnTo>
                <a:lnTo>
                  <a:pt x="2799065" y="568135"/>
                </a:lnTo>
                <a:lnTo>
                  <a:pt x="0" y="568135"/>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sp>
    </p:spTree>
  </p:cSld>
  <p:clrMap bg1="lt1" tx1="dk1" bg2="lt2" tx2="dk2" accent1="accent1" accent2="accent2" accent3="accent3" accent4="accent4" accent5="accent5" accent6="accent6" hlink="hlink" folHlink="folHlink"/>
  <p:sldLayoutIdLst>
    <p:sldLayoutId id="2147483745" r:id="rId1"/>
  </p:sldLayoutIdLst>
  <p:transition spd="slow">
    <p:cover/>
  </p:transition>
  <p:timing>
    <p:tnLst>
      <p:par>
        <p:cTn id="1" dur="indefinite" restart="never" nodeType="tmRoot"/>
      </p:par>
    </p:tnLst>
  </p:timing>
  <p:hf hdr="0"/>
  <p:txStyles>
    <p:titleStyle>
      <a:lvl1pPr algn="ctr" defTabSz="457200" rtl="0" fontAlgn="base">
        <a:spcBef>
          <a:spcPct val="0"/>
        </a:spcBef>
        <a:spcAft>
          <a:spcPts val="1200"/>
        </a:spcAft>
        <a:defRPr sz="2600" kern="1200">
          <a:solidFill>
            <a:srgbClr val="404040"/>
          </a:solidFill>
          <a:latin typeface="Myriad Pro"/>
          <a:ea typeface="Myriad Pro" pitchFamily="34" charset="0"/>
          <a:cs typeface="Myriad Pro"/>
        </a:defRPr>
      </a:lvl1pPr>
      <a:lvl2pPr algn="ctr" defTabSz="457200" rtl="0" fontAlgn="base">
        <a:spcBef>
          <a:spcPct val="0"/>
        </a:spcBef>
        <a:spcAft>
          <a:spcPts val="1200"/>
        </a:spcAft>
        <a:defRPr sz="2600">
          <a:solidFill>
            <a:srgbClr val="404040"/>
          </a:solidFill>
          <a:latin typeface="Myriad Pro" pitchFamily="34" charset="0"/>
          <a:ea typeface="Myriad Pro" pitchFamily="34" charset="0"/>
          <a:cs typeface="Myriad Pro" pitchFamily="34" charset="0"/>
        </a:defRPr>
      </a:lvl2pPr>
      <a:lvl3pPr algn="ctr" defTabSz="457200" rtl="0" fontAlgn="base">
        <a:spcBef>
          <a:spcPct val="0"/>
        </a:spcBef>
        <a:spcAft>
          <a:spcPts val="1200"/>
        </a:spcAft>
        <a:defRPr sz="2600">
          <a:solidFill>
            <a:srgbClr val="404040"/>
          </a:solidFill>
          <a:latin typeface="Myriad Pro" pitchFamily="34" charset="0"/>
          <a:ea typeface="Myriad Pro" pitchFamily="34" charset="0"/>
          <a:cs typeface="Myriad Pro" pitchFamily="34" charset="0"/>
        </a:defRPr>
      </a:lvl3pPr>
      <a:lvl4pPr algn="ctr" defTabSz="457200" rtl="0" fontAlgn="base">
        <a:spcBef>
          <a:spcPct val="0"/>
        </a:spcBef>
        <a:spcAft>
          <a:spcPts val="1200"/>
        </a:spcAft>
        <a:defRPr sz="2600">
          <a:solidFill>
            <a:srgbClr val="404040"/>
          </a:solidFill>
          <a:latin typeface="Myriad Pro" pitchFamily="34" charset="0"/>
          <a:ea typeface="Myriad Pro" pitchFamily="34" charset="0"/>
          <a:cs typeface="Myriad Pro" pitchFamily="34" charset="0"/>
        </a:defRPr>
      </a:lvl4pPr>
      <a:lvl5pPr algn="ctr" defTabSz="457200" rtl="0" fontAlgn="base">
        <a:spcBef>
          <a:spcPct val="0"/>
        </a:spcBef>
        <a:spcAft>
          <a:spcPts val="1200"/>
        </a:spcAft>
        <a:defRPr sz="2600">
          <a:solidFill>
            <a:srgbClr val="404040"/>
          </a:solidFill>
          <a:latin typeface="Myriad Pro" pitchFamily="34" charset="0"/>
          <a:ea typeface="Myriad Pro" pitchFamily="34" charset="0"/>
          <a:cs typeface="Myriad Pro" pitchFamily="34" charset="0"/>
        </a:defRPr>
      </a:lvl5pPr>
      <a:lvl6pPr marL="457200" algn="ctr" defTabSz="457200" rtl="0" fontAlgn="base">
        <a:spcBef>
          <a:spcPct val="0"/>
        </a:spcBef>
        <a:spcAft>
          <a:spcPts val="1200"/>
        </a:spcAft>
        <a:defRPr sz="2600">
          <a:solidFill>
            <a:srgbClr val="404040"/>
          </a:solidFill>
          <a:latin typeface="Myriad Pro" pitchFamily="34" charset="0"/>
          <a:ea typeface="Myriad Pro" pitchFamily="34" charset="0"/>
          <a:cs typeface="Myriad Pro" pitchFamily="34" charset="0"/>
        </a:defRPr>
      </a:lvl6pPr>
      <a:lvl7pPr marL="914400" algn="ctr" defTabSz="457200" rtl="0" fontAlgn="base">
        <a:spcBef>
          <a:spcPct val="0"/>
        </a:spcBef>
        <a:spcAft>
          <a:spcPts val="1200"/>
        </a:spcAft>
        <a:defRPr sz="2600">
          <a:solidFill>
            <a:srgbClr val="404040"/>
          </a:solidFill>
          <a:latin typeface="Myriad Pro" pitchFamily="34" charset="0"/>
          <a:ea typeface="Myriad Pro" pitchFamily="34" charset="0"/>
          <a:cs typeface="Myriad Pro" pitchFamily="34" charset="0"/>
        </a:defRPr>
      </a:lvl7pPr>
      <a:lvl8pPr marL="1371600" algn="ctr" defTabSz="457200" rtl="0" fontAlgn="base">
        <a:spcBef>
          <a:spcPct val="0"/>
        </a:spcBef>
        <a:spcAft>
          <a:spcPts val="1200"/>
        </a:spcAft>
        <a:defRPr sz="2600">
          <a:solidFill>
            <a:srgbClr val="404040"/>
          </a:solidFill>
          <a:latin typeface="Myriad Pro" pitchFamily="34" charset="0"/>
          <a:ea typeface="Myriad Pro" pitchFamily="34" charset="0"/>
          <a:cs typeface="Myriad Pro" pitchFamily="34" charset="0"/>
        </a:defRPr>
      </a:lvl8pPr>
      <a:lvl9pPr marL="1828800" algn="ctr" defTabSz="457200" rtl="0" fontAlgn="base">
        <a:spcBef>
          <a:spcPct val="0"/>
        </a:spcBef>
        <a:spcAft>
          <a:spcPts val="1200"/>
        </a:spcAft>
        <a:defRPr sz="2600">
          <a:solidFill>
            <a:srgbClr val="404040"/>
          </a:solidFill>
          <a:latin typeface="Myriad Pro" pitchFamily="34" charset="0"/>
          <a:ea typeface="Myriad Pro" pitchFamily="34" charset="0"/>
          <a:cs typeface="Myriad Pro" pitchFamily="34" charset="0"/>
        </a:defRPr>
      </a:lvl9pPr>
    </p:titleStyle>
    <p:bodyStyle>
      <a:lvl1pPr marL="342900" indent="-342900" algn="l" defTabSz="457200" rtl="0" fontAlgn="base">
        <a:spcBef>
          <a:spcPct val="20000"/>
        </a:spcBef>
        <a:spcAft>
          <a:spcPct val="0"/>
        </a:spcAft>
        <a:buClr>
          <a:schemeClr val="tx2"/>
        </a:buClr>
        <a:buSzPct val="150000"/>
        <a:buFont typeface="Wingdings" panose="05000000000000000000" pitchFamily="2" charset="2"/>
        <a:defRPr sz="2000" kern="1200">
          <a:solidFill>
            <a:schemeClr val="bg1"/>
          </a:solidFill>
          <a:latin typeface="Myriad Pro"/>
          <a:ea typeface="Myriad Pro" pitchFamily="34" charset="0"/>
          <a:cs typeface="Myriad Pro"/>
        </a:defRPr>
      </a:lvl1pPr>
      <a:lvl2pPr marL="742950" indent="-285750" algn="l" defTabSz="457200" rtl="0" fontAlgn="base">
        <a:lnSpc>
          <a:spcPct val="150000"/>
        </a:lnSpc>
        <a:spcBef>
          <a:spcPct val="20000"/>
        </a:spcBef>
        <a:spcAft>
          <a:spcPct val="0"/>
        </a:spcAft>
        <a:buClr>
          <a:srgbClr val="CE6D0C"/>
        </a:buClr>
        <a:buSzPct val="120000"/>
        <a:buFont typeface="Wingdings" panose="05000000000000000000" pitchFamily="2" charset="2"/>
        <a:defRPr sz="2400" kern="1200">
          <a:solidFill>
            <a:srgbClr val="595959"/>
          </a:solidFill>
          <a:latin typeface="Myriad Pro Light"/>
          <a:ea typeface="Myriad Pro Light" pitchFamily="34" charset="0"/>
          <a:cs typeface="Myriad Pro Light"/>
        </a:defRPr>
      </a:lvl2pPr>
      <a:lvl3pPr marL="1143000" indent="-228600" algn="l" defTabSz="457200" rtl="0" fontAlgn="base">
        <a:spcBef>
          <a:spcPct val="20000"/>
        </a:spcBef>
        <a:spcAft>
          <a:spcPct val="0"/>
        </a:spcAft>
        <a:buClr>
          <a:srgbClr val="F2CC75"/>
        </a:buClr>
        <a:buSzPct val="100000"/>
        <a:buFont typeface="Wingdings" panose="05000000000000000000" pitchFamily="2" charset="2"/>
        <a:defRPr sz="2200" kern="1200">
          <a:solidFill>
            <a:srgbClr val="595959"/>
          </a:solidFill>
          <a:latin typeface="Myriad Pro Light"/>
          <a:ea typeface="Myriad Pro Light" pitchFamily="34" charset="0"/>
          <a:cs typeface="Myriad Pro Light"/>
        </a:defRPr>
      </a:lvl3pPr>
      <a:lvl4pPr marL="1600200" indent="-228600" algn="l" defTabSz="457200" rtl="0" fontAlgn="base">
        <a:spcBef>
          <a:spcPct val="20000"/>
        </a:spcBef>
        <a:spcAft>
          <a:spcPct val="0"/>
        </a:spcAft>
        <a:buSzPct val="90000"/>
        <a:buFont typeface="Wingdings" panose="05000000000000000000" pitchFamily="2" charset="2"/>
        <a:defRPr sz="2000" kern="1200">
          <a:solidFill>
            <a:srgbClr val="595959"/>
          </a:solidFill>
          <a:latin typeface="Myriad Pro Light"/>
          <a:ea typeface="Myriad Pro Light" pitchFamily="34" charset="0"/>
          <a:cs typeface="Myriad Pro Light"/>
        </a:defRPr>
      </a:lvl4pPr>
      <a:lvl5pPr marL="2057400" indent="-228600" algn="l" defTabSz="457200" rtl="0" fontAlgn="base">
        <a:spcBef>
          <a:spcPct val="20000"/>
        </a:spcBef>
        <a:spcAft>
          <a:spcPct val="0"/>
        </a:spcAft>
        <a:buClr>
          <a:srgbClr val="7F7F7F"/>
        </a:buClr>
        <a:buSzPct val="70000"/>
        <a:buFont typeface="Wingdings" panose="05000000000000000000" pitchFamily="2" charset="2"/>
        <a:defRPr sz="2000" kern="1200">
          <a:solidFill>
            <a:srgbClr val="595959"/>
          </a:solidFill>
          <a:latin typeface="Myriad Pro Light"/>
          <a:ea typeface="Myriad Pro Light" pitchFamily="34" charset="0"/>
          <a:cs typeface="Myriad Pr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7.jpe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6.png"/><Relationship Id="rId5" Type="http://schemas.microsoft.com/office/2007/relationships/hdphoto" Target="../media/hdphoto3.wdp"/><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image" Target="../media/image62.png"/><Relationship Id="rId1" Type="http://schemas.openxmlformats.org/officeDocument/2006/relationships/slideLayout" Target="../slideLayouts/slideLayout15.xml"/><Relationship Id="rId6" Type="http://schemas.openxmlformats.org/officeDocument/2006/relationships/image" Target="../media/image65.jpeg"/><Relationship Id="rId5" Type="http://schemas.openxmlformats.org/officeDocument/2006/relationships/image" Target="../media/image64.jpe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18" Type="http://schemas.openxmlformats.org/officeDocument/2006/relationships/image" Target="../media/image83.png"/><Relationship Id="rId3" Type="http://schemas.openxmlformats.org/officeDocument/2006/relationships/image" Target="../media/image68.png"/><Relationship Id="rId21" Type="http://schemas.openxmlformats.org/officeDocument/2006/relationships/image" Target="../media/image86.png"/><Relationship Id="rId7" Type="http://schemas.openxmlformats.org/officeDocument/2006/relationships/image" Target="../media/image72.png"/><Relationship Id="rId12" Type="http://schemas.openxmlformats.org/officeDocument/2006/relationships/image" Target="../media/image77.png"/><Relationship Id="rId17" Type="http://schemas.openxmlformats.org/officeDocument/2006/relationships/image" Target="../media/image82.png"/><Relationship Id="rId2" Type="http://schemas.openxmlformats.org/officeDocument/2006/relationships/image" Target="../media/image67.png"/><Relationship Id="rId16" Type="http://schemas.openxmlformats.org/officeDocument/2006/relationships/image" Target="../media/image81.png"/><Relationship Id="rId20" Type="http://schemas.openxmlformats.org/officeDocument/2006/relationships/image" Target="../media/image85.png"/><Relationship Id="rId1" Type="http://schemas.openxmlformats.org/officeDocument/2006/relationships/slideLayout" Target="../slideLayouts/slideLayout16.xml"/><Relationship Id="rId6" Type="http://schemas.openxmlformats.org/officeDocument/2006/relationships/image" Target="../media/image71.jpeg"/><Relationship Id="rId11" Type="http://schemas.openxmlformats.org/officeDocument/2006/relationships/image" Target="../media/image76.png"/><Relationship Id="rId5" Type="http://schemas.openxmlformats.org/officeDocument/2006/relationships/image" Target="../media/image70.jpeg"/><Relationship Id="rId15" Type="http://schemas.openxmlformats.org/officeDocument/2006/relationships/image" Target="../media/image80.png"/><Relationship Id="rId10" Type="http://schemas.openxmlformats.org/officeDocument/2006/relationships/image" Target="../media/image75.jpeg"/><Relationship Id="rId19" Type="http://schemas.openxmlformats.org/officeDocument/2006/relationships/image" Target="../media/image84.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 Id="rId22" Type="http://schemas.openxmlformats.org/officeDocument/2006/relationships/image" Target="../media/image87.jpeg"/></Relationships>
</file>

<file path=ppt/slides/_rels/slide16.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90.jpeg"/><Relationship Id="rId18" Type="http://schemas.openxmlformats.org/officeDocument/2006/relationships/image" Target="../media/image95.png"/><Relationship Id="rId3" Type="http://schemas.openxmlformats.org/officeDocument/2006/relationships/image" Target="../media/image77.png"/><Relationship Id="rId21" Type="http://schemas.openxmlformats.org/officeDocument/2006/relationships/image" Target="../media/image98.jpeg"/><Relationship Id="rId7" Type="http://schemas.openxmlformats.org/officeDocument/2006/relationships/image" Target="../media/image81.png"/><Relationship Id="rId12" Type="http://schemas.openxmlformats.org/officeDocument/2006/relationships/image" Target="../media/image89.jpeg"/><Relationship Id="rId17" Type="http://schemas.openxmlformats.org/officeDocument/2006/relationships/image" Target="../media/image94.gif"/><Relationship Id="rId2" Type="http://schemas.openxmlformats.org/officeDocument/2006/relationships/image" Target="../media/image76.png"/><Relationship Id="rId16" Type="http://schemas.openxmlformats.org/officeDocument/2006/relationships/image" Target="../media/image93.png"/><Relationship Id="rId20" Type="http://schemas.openxmlformats.org/officeDocument/2006/relationships/image" Target="../media/image97.png"/><Relationship Id="rId1" Type="http://schemas.openxmlformats.org/officeDocument/2006/relationships/slideLayout" Target="../slideLayouts/slideLayout17.xml"/><Relationship Id="rId6" Type="http://schemas.openxmlformats.org/officeDocument/2006/relationships/image" Target="../media/image80.png"/><Relationship Id="rId11" Type="http://schemas.openxmlformats.org/officeDocument/2006/relationships/image" Target="../media/image88.jpeg"/><Relationship Id="rId5" Type="http://schemas.openxmlformats.org/officeDocument/2006/relationships/image" Target="../media/image79.png"/><Relationship Id="rId15" Type="http://schemas.openxmlformats.org/officeDocument/2006/relationships/image" Target="../media/image92.png"/><Relationship Id="rId10" Type="http://schemas.openxmlformats.org/officeDocument/2006/relationships/image" Target="../media/image69.png"/><Relationship Id="rId19" Type="http://schemas.openxmlformats.org/officeDocument/2006/relationships/image" Target="../media/image96.png"/><Relationship Id="rId4" Type="http://schemas.openxmlformats.org/officeDocument/2006/relationships/image" Target="../media/image78.png"/><Relationship Id="rId9" Type="http://schemas.openxmlformats.org/officeDocument/2006/relationships/image" Target="../media/image68.png"/><Relationship Id="rId14" Type="http://schemas.openxmlformats.org/officeDocument/2006/relationships/image" Target="../media/image91.jpeg"/><Relationship Id="rId22" Type="http://schemas.openxmlformats.org/officeDocument/2006/relationships/image" Target="../media/image99.png"/></Relationships>
</file>

<file path=ppt/slides/_rels/slide17.xml.rels><?xml version="1.0" encoding="UTF-8" standalone="yes"?>
<Relationships xmlns="http://schemas.openxmlformats.org/package/2006/relationships"><Relationship Id="rId13" Type="http://schemas.openxmlformats.org/officeDocument/2006/relationships/image" Target="../media/image110.png"/><Relationship Id="rId18" Type="http://schemas.openxmlformats.org/officeDocument/2006/relationships/image" Target="../media/image115.jpeg"/><Relationship Id="rId26" Type="http://schemas.openxmlformats.org/officeDocument/2006/relationships/image" Target="../media/image123.png"/><Relationship Id="rId39" Type="http://schemas.openxmlformats.org/officeDocument/2006/relationships/image" Target="../media/image136.jpeg"/><Relationship Id="rId21" Type="http://schemas.openxmlformats.org/officeDocument/2006/relationships/image" Target="../media/image118.png"/><Relationship Id="rId34" Type="http://schemas.openxmlformats.org/officeDocument/2006/relationships/image" Target="../media/image131.png"/><Relationship Id="rId42" Type="http://schemas.openxmlformats.org/officeDocument/2006/relationships/image" Target="../media/image139.png"/><Relationship Id="rId47" Type="http://schemas.openxmlformats.org/officeDocument/2006/relationships/image" Target="../media/image144.jpeg"/><Relationship Id="rId50" Type="http://schemas.openxmlformats.org/officeDocument/2006/relationships/image" Target="../media/image147.jpeg"/><Relationship Id="rId55" Type="http://schemas.openxmlformats.org/officeDocument/2006/relationships/image" Target="../media/image152.png"/><Relationship Id="rId63" Type="http://schemas.openxmlformats.org/officeDocument/2006/relationships/image" Target="../media/image160.png"/><Relationship Id="rId7" Type="http://schemas.openxmlformats.org/officeDocument/2006/relationships/image" Target="../media/image104.png"/><Relationship Id="rId2" Type="http://schemas.openxmlformats.org/officeDocument/2006/relationships/notesSlide" Target="../notesSlides/notesSlide3.xml"/><Relationship Id="rId16" Type="http://schemas.openxmlformats.org/officeDocument/2006/relationships/image" Target="../media/image113.jpeg"/><Relationship Id="rId29" Type="http://schemas.openxmlformats.org/officeDocument/2006/relationships/image" Target="../media/image126.png"/><Relationship Id="rId1" Type="http://schemas.openxmlformats.org/officeDocument/2006/relationships/slideLayout" Target="../slideLayouts/slideLayout4.xml"/><Relationship Id="rId6" Type="http://schemas.openxmlformats.org/officeDocument/2006/relationships/image" Target="../media/image103.jpeg"/><Relationship Id="rId11" Type="http://schemas.openxmlformats.org/officeDocument/2006/relationships/image" Target="../media/image108.png"/><Relationship Id="rId24" Type="http://schemas.openxmlformats.org/officeDocument/2006/relationships/image" Target="../media/image121.jpeg"/><Relationship Id="rId32" Type="http://schemas.openxmlformats.org/officeDocument/2006/relationships/image" Target="../media/image129.png"/><Relationship Id="rId37" Type="http://schemas.openxmlformats.org/officeDocument/2006/relationships/image" Target="../media/image134.jpeg"/><Relationship Id="rId40" Type="http://schemas.openxmlformats.org/officeDocument/2006/relationships/image" Target="../media/image137.png"/><Relationship Id="rId45" Type="http://schemas.openxmlformats.org/officeDocument/2006/relationships/image" Target="../media/image142.png"/><Relationship Id="rId53" Type="http://schemas.openxmlformats.org/officeDocument/2006/relationships/image" Target="../media/image150.png"/><Relationship Id="rId58" Type="http://schemas.openxmlformats.org/officeDocument/2006/relationships/image" Target="../media/image155.jpeg"/><Relationship Id="rId66" Type="http://schemas.openxmlformats.org/officeDocument/2006/relationships/image" Target="../media/image66.png"/><Relationship Id="rId5" Type="http://schemas.openxmlformats.org/officeDocument/2006/relationships/image" Target="../media/image102.png"/><Relationship Id="rId15" Type="http://schemas.openxmlformats.org/officeDocument/2006/relationships/image" Target="../media/image112.png"/><Relationship Id="rId23" Type="http://schemas.openxmlformats.org/officeDocument/2006/relationships/image" Target="../media/image120.png"/><Relationship Id="rId28" Type="http://schemas.openxmlformats.org/officeDocument/2006/relationships/image" Target="../media/image125.png"/><Relationship Id="rId36" Type="http://schemas.openxmlformats.org/officeDocument/2006/relationships/image" Target="../media/image133.png"/><Relationship Id="rId49" Type="http://schemas.openxmlformats.org/officeDocument/2006/relationships/image" Target="../media/image146.jpeg"/><Relationship Id="rId57" Type="http://schemas.openxmlformats.org/officeDocument/2006/relationships/image" Target="../media/image154.gif"/><Relationship Id="rId61" Type="http://schemas.openxmlformats.org/officeDocument/2006/relationships/image" Target="../media/image158.jpeg"/><Relationship Id="rId10" Type="http://schemas.openxmlformats.org/officeDocument/2006/relationships/image" Target="../media/image107.png"/><Relationship Id="rId19" Type="http://schemas.openxmlformats.org/officeDocument/2006/relationships/image" Target="../media/image116.jpeg"/><Relationship Id="rId31" Type="http://schemas.openxmlformats.org/officeDocument/2006/relationships/image" Target="../media/image128.png"/><Relationship Id="rId44" Type="http://schemas.openxmlformats.org/officeDocument/2006/relationships/image" Target="../media/image141.jpeg"/><Relationship Id="rId52" Type="http://schemas.openxmlformats.org/officeDocument/2006/relationships/image" Target="../media/image149.jpeg"/><Relationship Id="rId60" Type="http://schemas.openxmlformats.org/officeDocument/2006/relationships/image" Target="../media/image157.png"/><Relationship Id="rId65" Type="http://schemas.openxmlformats.org/officeDocument/2006/relationships/image" Target="../media/image162.jpeg"/><Relationship Id="rId4" Type="http://schemas.openxmlformats.org/officeDocument/2006/relationships/image" Target="../media/image101.png"/><Relationship Id="rId9" Type="http://schemas.openxmlformats.org/officeDocument/2006/relationships/image" Target="../media/image106.jpeg"/><Relationship Id="rId14" Type="http://schemas.openxmlformats.org/officeDocument/2006/relationships/image" Target="../media/image111.jpeg"/><Relationship Id="rId22" Type="http://schemas.openxmlformats.org/officeDocument/2006/relationships/image" Target="../media/image119.png"/><Relationship Id="rId27" Type="http://schemas.openxmlformats.org/officeDocument/2006/relationships/image" Target="../media/image124.jpeg"/><Relationship Id="rId30" Type="http://schemas.openxmlformats.org/officeDocument/2006/relationships/image" Target="../media/image127.png"/><Relationship Id="rId35" Type="http://schemas.openxmlformats.org/officeDocument/2006/relationships/image" Target="../media/image132.jpeg"/><Relationship Id="rId43" Type="http://schemas.openxmlformats.org/officeDocument/2006/relationships/image" Target="../media/image140.jpeg"/><Relationship Id="rId48" Type="http://schemas.openxmlformats.org/officeDocument/2006/relationships/image" Target="../media/image145.png"/><Relationship Id="rId56" Type="http://schemas.openxmlformats.org/officeDocument/2006/relationships/image" Target="../media/image153.png"/><Relationship Id="rId64" Type="http://schemas.openxmlformats.org/officeDocument/2006/relationships/image" Target="../media/image161.gif"/><Relationship Id="rId8" Type="http://schemas.openxmlformats.org/officeDocument/2006/relationships/image" Target="../media/image105.png"/><Relationship Id="rId51" Type="http://schemas.openxmlformats.org/officeDocument/2006/relationships/image" Target="../media/image148.jpeg"/><Relationship Id="rId3" Type="http://schemas.openxmlformats.org/officeDocument/2006/relationships/image" Target="../media/image100.png"/><Relationship Id="rId12" Type="http://schemas.openxmlformats.org/officeDocument/2006/relationships/image" Target="../media/image109.png"/><Relationship Id="rId17" Type="http://schemas.openxmlformats.org/officeDocument/2006/relationships/image" Target="../media/image114.jpeg"/><Relationship Id="rId25" Type="http://schemas.openxmlformats.org/officeDocument/2006/relationships/image" Target="../media/image122.png"/><Relationship Id="rId33" Type="http://schemas.openxmlformats.org/officeDocument/2006/relationships/image" Target="../media/image130.jpeg"/><Relationship Id="rId38" Type="http://schemas.openxmlformats.org/officeDocument/2006/relationships/image" Target="../media/image135.jpeg"/><Relationship Id="rId46" Type="http://schemas.openxmlformats.org/officeDocument/2006/relationships/image" Target="../media/image143.jpeg"/><Relationship Id="rId59" Type="http://schemas.openxmlformats.org/officeDocument/2006/relationships/image" Target="../media/image156.jpeg"/><Relationship Id="rId67" Type="http://schemas.openxmlformats.org/officeDocument/2006/relationships/image" Target="../media/image163.png"/><Relationship Id="rId20" Type="http://schemas.openxmlformats.org/officeDocument/2006/relationships/image" Target="../media/image117.jpeg"/><Relationship Id="rId41" Type="http://schemas.openxmlformats.org/officeDocument/2006/relationships/image" Target="../media/image138.png"/><Relationship Id="rId54" Type="http://schemas.openxmlformats.org/officeDocument/2006/relationships/image" Target="../media/image151.gif"/><Relationship Id="rId62" Type="http://schemas.openxmlformats.org/officeDocument/2006/relationships/image" Target="../media/image159.jpeg"/></Relationships>
</file>

<file path=ppt/slides/_rels/slide18.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gif"/></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tiff"/><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34.jpeg"/><Relationship Id="rId5" Type="http://schemas.openxmlformats.org/officeDocument/2006/relationships/image" Target="../media/image33.gif"/><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jpeg"/><Relationship Id="rId7" Type="http://schemas.openxmlformats.org/officeDocument/2006/relationships/image" Target="../media/image47.pn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6.png"/><Relationship Id="rId5" Type="http://schemas.microsoft.com/office/2007/relationships/hdphoto" Target="../media/hdphoto2.wdp"/><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átum helye 3"/>
          <p:cNvSpPr>
            <a:spLocks noGrp="1"/>
          </p:cNvSpPr>
          <p:nvPr>
            <p:ph type="dt" sz="quarter" idx="10"/>
          </p:nvPr>
        </p:nvSpPr>
        <p:spPr>
          <a:xfrm>
            <a:off x="457200" y="6165304"/>
            <a:ext cx="8229600" cy="365125"/>
          </a:xfrm>
        </p:spPr>
        <p:txBody>
          <a:bodyPr/>
          <a:lstStyle/>
          <a:p>
            <a:pPr algn="l">
              <a:defRPr/>
            </a:pPr>
            <a:endParaRPr lang="hu-HU" dirty="0"/>
          </a:p>
          <a:p>
            <a:pPr algn="l">
              <a:defRPr/>
            </a:pPr>
            <a:endParaRPr lang="hu-HU" dirty="0" smtClean="0"/>
          </a:p>
          <a:p>
            <a:pPr algn="l">
              <a:defRPr/>
            </a:pPr>
            <a:endParaRPr lang="hu-HU" dirty="0"/>
          </a:p>
          <a:p>
            <a:pPr algn="l">
              <a:defRPr/>
            </a:pPr>
            <a:endParaRPr lang="hu-HU" dirty="0"/>
          </a:p>
          <a:p>
            <a:pPr>
              <a:defRPr/>
            </a:pPr>
            <a:r>
              <a:rPr lang="en-US" dirty="0"/>
              <a:t>Internal use only / </a:t>
            </a:r>
            <a:r>
              <a:rPr lang="en-US" dirty="0" smtClean="0"/>
              <a:t>Confidential</a:t>
            </a:r>
            <a:endParaRPr lang="en-US" dirty="0"/>
          </a:p>
          <a:p>
            <a:pPr algn="l">
              <a:defRPr/>
            </a:pPr>
            <a:endParaRPr lang="en-US" dirty="0"/>
          </a:p>
        </p:txBody>
      </p:sp>
      <p:sp>
        <p:nvSpPr>
          <p:cNvPr id="7" name="Cím 1"/>
          <p:cNvSpPr>
            <a:spLocks noGrp="1"/>
          </p:cNvSpPr>
          <p:nvPr>
            <p:ph type="title"/>
          </p:nvPr>
        </p:nvSpPr>
        <p:spPr>
          <a:xfrm>
            <a:off x="457200" y="1340768"/>
            <a:ext cx="8229600" cy="3312368"/>
          </a:xfrm>
        </p:spPr>
        <p:txBody>
          <a:bodyPr/>
          <a:lstStyle/>
          <a:p>
            <a:r>
              <a:rPr lang="hu-HU" sz="3200" dirty="0">
                <a:solidFill>
                  <a:schemeClr val="bg1">
                    <a:lumMod val="85000"/>
                  </a:schemeClr>
                </a:solidFill>
              </a:rPr>
              <a:t>e</a:t>
            </a:r>
            <a:r>
              <a:rPr lang="hu-HU" sz="3200" dirty="0" smtClean="0">
                <a:solidFill>
                  <a:schemeClr val="bg1">
                    <a:lumMod val="85000"/>
                  </a:schemeClr>
                </a:solidFill>
              </a:rPr>
              <a:t>vopro </a:t>
            </a:r>
            <a:r>
              <a:rPr lang="hu-HU" sz="3200" dirty="0" err="1" smtClean="0">
                <a:solidFill>
                  <a:schemeClr val="bg1">
                    <a:lumMod val="85000"/>
                  </a:schemeClr>
                </a:solidFill>
              </a:rPr>
              <a:t>group</a:t>
            </a:r>
            <a:r>
              <a:rPr lang="en-US" sz="3200" dirty="0" smtClean="0">
                <a:solidFill>
                  <a:schemeClr val="bg1">
                    <a:lumMod val="85000"/>
                  </a:schemeClr>
                </a:solidFill>
              </a:rPr>
              <a:t/>
            </a:r>
            <a:br>
              <a:rPr lang="en-US" sz="3200" dirty="0" smtClean="0">
                <a:solidFill>
                  <a:schemeClr val="bg1">
                    <a:lumMod val="85000"/>
                  </a:schemeClr>
                </a:solidFill>
              </a:rPr>
            </a:br>
            <a:r>
              <a:rPr lang="en-US" sz="2000" dirty="0" smtClean="0">
                <a:solidFill>
                  <a:schemeClr val="bg1">
                    <a:lumMod val="85000"/>
                  </a:schemeClr>
                </a:solidFill>
              </a:rPr>
              <a:t>Selected references</a:t>
            </a:r>
            <a:endParaRPr lang="en-US" sz="1800" dirty="0">
              <a:solidFill>
                <a:schemeClr val="bg1">
                  <a:lumMod val="85000"/>
                </a:schemeClr>
              </a:solidFill>
            </a:endParaRPr>
          </a:p>
        </p:txBody>
      </p:sp>
    </p:spTree>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artalom helye 2"/>
          <p:cNvSpPr>
            <a:spLocks noGrp="1"/>
          </p:cNvSpPr>
          <p:nvPr>
            <p:ph idx="1"/>
          </p:nvPr>
        </p:nvSpPr>
        <p:spPr>
          <a:xfrm>
            <a:off x="274391" y="1268760"/>
            <a:ext cx="5698976" cy="4990413"/>
          </a:xfrm>
        </p:spPr>
        <p:txBody>
          <a:bodyPr>
            <a:noAutofit/>
          </a:bodyPr>
          <a:lstStyle/>
          <a:p>
            <a:pPr marL="0" indent="0">
              <a:buNone/>
            </a:pPr>
            <a:r>
              <a:rPr lang="en-US" sz="1400" b="1" dirty="0" smtClean="0">
                <a:solidFill>
                  <a:schemeClr val="accent5">
                    <a:lumMod val="60000"/>
                    <a:lumOff val="40000"/>
                  </a:schemeClr>
                </a:solidFill>
                <a:effectLst>
                  <a:outerShdw blurRad="38100" dist="38100" dir="2700000" algn="tl">
                    <a:srgbClr val="000000">
                      <a:alpha val="43137"/>
                    </a:srgbClr>
                  </a:outerShdw>
                </a:effectLst>
                <a:latin typeface="Myriad Pro Light" pitchFamily="34" charset="0"/>
                <a:cs typeface="Myriad Pro Light" pitchFamily="34" charset="0"/>
              </a:rPr>
              <a:t>Energy</a:t>
            </a:r>
          </a:p>
          <a:p>
            <a:pPr marL="0" lvl="1" indent="0">
              <a:lnSpc>
                <a:spcPct val="100000"/>
              </a:lnSpc>
              <a:spcBef>
                <a:spcPts val="300"/>
              </a:spcBef>
              <a:buNone/>
            </a:pPr>
            <a:r>
              <a:rPr lang="en-US" sz="1400" dirty="0" smtClean="0">
                <a:solidFill>
                  <a:schemeClr val="tx1">
                    <a:lumMod val="65000"/>
                    <a:lumOff val="35000"/>
                  </a:schemeClr>
                </a:solidFill>
                <a:latin typeface="Myriad Pro Light" pitchFamily="34" charset="0"/>
                <a:cs typeface="Myriad Pro Light" pitchFamily="34" charset="0"/>
              </a:rPr>
              <a:t>Control system design and commissioning of Industrial turbines</a:t>
            </a:r>
          </a:p>
          <a:p>
            <a:pPr marL="354013" lvl="1" indent="-177800">
              <a:lnSpc>
                <a:spcPct val="100000"/>
              </a:lnSpc>
              <a:spcBef>
                <a:spcPts val="300"/>
              </a:spcBef>
            </a:pPr>
            <a:r>
              <a:rPr lang="en-US" sz="1100" dirty="0" smtClean="0">
                <a:solidFill>
                  <a:schemeClr val="tx1">
                    <a:lumMod val="65000"/>
                    <a:lumOff val="35000"/>
                  </a:schemeClr>
                </a:solidFill>
                <a:latin typeface="Myriad Pro Light" pitchFamily="34" charset="0"/>
                <a:cs typeface="Myriad Pro Light" pitchFamily="34" charset="0"/>
              </a:rPr>
              <a:t>Miskolc (Hungary)</a:t>
            </a:r>
          </a:p>
          <a:p>
            <a:pPr marL="354013" lvl="1" indent="-177800">
              <a:lnSpc>
                <a:spcPct val="100000"/>
              </a:lnSpc>
              <a:spcBef>
                <a:spcPts val="0"/>
              </a:spcBef>
            </a:pPr>
            <a:r>
              <a:rPr lang="en-US" sz="1100" dirty="0" smtClean="0">
                <a:solidFill>
                  <a:schemeClr val="tx1">
                    <a:lumMod val="65000"/>
                    <a:lumOff val="35000"/>
                  </a:schemeClr>
                </a:solidFill>
                <a:latin typeface="Myriad Pro Light" pitchFamily="34" charset="0"/>
                <a:cs typeface="Myriad Pro Light" pitchFamily="34" charset="0"/>
              </a:rPr>
              <a:t>Lockerbie (Scotland)</a:t>
            </a:r>
          </a:p>
          <a:p>
            <a:pPr marL="354013" lvl="1" indent="-177800">
              <a:lnSpc>
                <a:spcPct val="100000"/>
              </a:lnSpc>
              <a:spcBef>
                <a:spcPts val="0"/>
              </a:spcBef>
            </a:pPr>
            <a:r>
              <a:rPr lang="en-US" sz="1100" dirty="0" err="1" smtClean="0">
                <a:solidFill>
                  <a:schemeClr val="tx1">
                    <a:lumMod val="65000"/>
                    <a:lumOff val="35000"/>
                  </a:schemeClr>
                </a:solidFill>
                <a:latin typeface="Myriad Pro Light" pitchFamily="34" charset="0"/>
                <a:cs typeface="Myriad Pro Light" pitchFamily="34" charset="0"/>
              </a:rPr>
              <a:t>Gunsan</a:t>
            </a:r>
            <a:r>
              <a:rPr lang="en-US" sz="1100" dirty="0" smtClean="0">
                <a:solidFill>
                  <a:schemeClr val="tx1">
                    <a:lumMod val="65000"/>
                    <a:lumOff val="35000"/>
                  </a:schemeClr>
                </a:solidFill>
                <a:latin typeface="Myriad Pro Light" pitchFamily="34" charset="0"/>
                <a:cs typeface="Myriad Pro Light" pitchFamily="34" charset="0"/>
              </a:rPr>
              <a:t> (South-Korea)</a:t>
            </a:r>
          </a:p>
          <a:p>
            <a:pPr marL="354013" lvl="1" indent="-177800">
              <a:lnSpc>
                <a:spcPct val="100000"/>
              </a:lnSpc>
              <a:spcBef>
                <a:spcPts val="0"/>
              </a:spcBef>
            </a:pPr>
            <a:r>
              <a:rPr lang="en-US" sz="1100" dirty="0" smtClean="0">
                <a:solidFill>
                  <a:schemeClr val="tx1">
                    <a:lumMod val="65000"/>
                    <a:lumOff val="35000"/>
                  </a:schemeClr>
                </a:solidFill>
                <a:latin typeface="Myriad Pro Light" pitchFamily="34" charset="0"/>
                <a:cs typeface="Myriad Pro Light" pitchFamily="34" charset="0"/>
              </a:rPr>
              <a:t>Marrakesh (Morocco)</a:t>
            </a:r>
          </a:p>
          <a:p>
            <a:pPr marL="354013" lvl="1" indent="-177800">
              <a:lnSpc>
                <a:spcPct val="100000"/>
              </a:lnSpc>
              <a:spcBef>
                <a:spcPts val="0"/>
              </a:spcBef>
            </a:pPr>
            <a:r>
              <a:rPr lang="en-US" sz="1100" dirty="0" err="1" smtClean="0">
                <a:solidFill>
                  <a:schemeClr val="tx1">
                    <a:lumMod val="65000"/>
                    <a:lumOff val="35000"/>
                  </a:schemeClr>
                </a:solidFill>
                <a:latin typeface="Myriad Pro Light" pitchFamily="34" charset="0"/>
                <a:cs typeface="Myriad Pro Light" pitchFamily="34" charset="0"/>
              </a:rPr>
              <a:t>Biowanze</a:t>
            </a:r>
            <a:r>
              <a:rPr lang="en-US" sz="1100" dirty="0" smtClean="0">
                <a:solidFill>
                  <a:schemeClr val="tx1">
                    <a:lumMod val="65000"/>
                    <a:lumOff val="35000"/>
                  </a:schemeClr>
                </a:solidFill>
                <a:latin typeface="Myriad Pro Light" pitchFamily="34" charset="0"/>
                <a:cs typeface="Myriad Pro Light" pitchFamily="34" charset="0"/>
              </a:rPr>
              <a:t> (Belgium)</a:t>
            </a:r>
          </a:p>
          <a:p>
            <a:pPr marL="354013" lvl="1" indent="-177800">
              <a:lnSpc>
                <a:spcPct val="100000"/>
              </a:lnSpc>
              <a:spcBef>
                <a:spcPts val="0"/>
              </a:spcBef>
            </a:pPr>
            <a:r>
              <a:rPr lang="en-US" sz="1100" dirty="0" err="1" smtClean="0">
                <a:solidFill>
                  <a:schemeClr val="tx1">
                    <a:lumMod val="65000"/>
                    <a:lumOff val="35000"/>
                  </a:schemeClr>
                </a:solidFill>
                <a:latin typeface="Myriad Pro Light" pitchFamily="34" charset="0"/>
                <a:cs typeface="Myriad Pro Light" pitchFamily="34" charset="0"/>
              </a:rPr>
              <a:t>Donawitz</a:t>
            </a:r>
            <a:r>
              <a:rPr lang="en-US" sz="1100" dirty="0" smtClean="0">
                <a:solidFill>
                  <a:schemeClr val="tx1">
                    <a:lumMod val="65000"/>
                    <a:lumOff val="35000"/>
                  </a:schemeClr>
                </a:solidFill>
                <a:latin typeface="Myriad Pro Light" pitchFamily="34" charset="0"/>
                <a:cs typeface="Myriad Pro Light" pitchFamily="34" charset="0"/>
              </a:rPr>
              <a:t> (Austria)</a:t>
            </a:r>
          </a:p>
          <a:p>
            <a:pPr marL="354013" lvl="1" indent="-177800">
              <a:lnSpc>
                <a:spcPct val="100000"/>
              </a:lnSpc>
              <a:spcBef>
                <a:spcPts val="0"/>
              </a:spcBef>
            </a:pPr>
            <a:r>
              <a:rPr lang="en-US" sz="1100" dirty="0" err="1" smtClean="0">
                <a:solidFill>
                  <a:schemeClr val="tx1">
                    <a:lumMod val="65000"/>
                    <a:lumOff val="35000"/>
                  </a:schemeClr>
                </a:solidFill>
                <a:latin typeface="Myriad Pro Light" pitchFamily="34" charset="0"/>
                <a:cs typeface="Myriad Pro Light" pitchFamily="34" charset="0"/>
              </a:rPr>
              <a:t>Pfaffenau</a:t>
            </a:r>
            <a:r>
              <a:rPr lang="en-US" sz="1100" dirty="0" smtClean="0">
                <a:solidFill>
                  <a:schemeClr val="tx1">
                    <a:lumMod val="65000"/>
                    <a:lumOff val="35000"/>
                  </a:schemeClr>
                </a:solidFill>
                <a:latin typeface="Myriad Pro Light" pitchFamily="34" charset="0"/>
                <a:cs typeface="Myriad Pro Light" pitchFamily="34" charset="0"/>
              </a:rPr>
              <a:t> (Austria)</a:t>
            </a:r>
          </a:p>
          <a:p>
            <a:pPr marL="354013" lvl="1" indent="-177800">
              <a:lnSpc>
                <a:spcPct val="100000"/>
              </a:lnSpc>
              <a:spcBef>
                <a:spcPts val="0"/>
              </a:spcBef>
            </a:pPr>
            <a:r>
              <a:rPr lang="en-US" sz="1100" dirty="0" err="1" smtClean="0">
                <a:solidFill>
                  <a:schemeClr val="tx1">
                    <a:lumMod val="65000"/>
                    <a:lumOff val="35000"/>
                  </a:schemeClr>
                </a:solidFill>
                <a:latin typeface="Myriad Pro Light" pitchFamily="34" charset="0"/>
                <a:cs typeface="Myriad Pro Light" pitchFamily="34" charset="0"/>
              </a:rPr>
              <a:t>Kauvo</a:t>
            </a:r>
            <a:r>
              <a:rPr lang="en-US" sz="1100" dirty="0" smtClean="0">
                <a:solidFill>
                  <a:schemeClr val="tx1">
                    <a:lumMod val="65000"/>
                    <a:lumOff val="35000"/>
                  </a:schemeClr>
                </a:solidFill>
                <a:latin typeface="Myriad Pro Light" pitchFamily="34" charset="0"/>
                <a:cs typeface="Myriad Pro Light" pitchFamily="34" charset="0"/>
              </a:rPr>
              <a:t> (</a:t>
            </a:r>
            <a:r>
              <a:rPr lang="en-US" sz="1100" dirty="0" err="1" smtClean="0">
                <a:solidFill>
                  <a:schemeClr val="tx1">
                    <a:lumMod val="65000"/>
                    <a:lumOff val="35000"/>
                  </a:schemeClr>
                </a:solidFill>
                <a:latin typeface="Myriad Pro Light" pitchFamily="34" charset="0"/>
                <a:cs typeface="Myriad Pro Light" pitchFamily="34" charset="0"/>
              </a:rPr>
              <a:t>Finnland</a:t>
            </a:r>
            <a:r>
              <a:rPr lang="en-US" sz="1100" dirty="0" smtClean="0">
                <a:solidFill>
                  <a:schemeClr val="tx1">
                    <a:lumMod val="65000"/>
                    <a:lumOff val="35000"/>
                  </a:schemeClr>
                </a:solidFill>
                <a:latin typeface="Myriad Pro Light" pitchFamily="34" charset="0"/>
                <a:cs typeface="Myriad Pro Light" pitchFamily="34" charset="0"/>
              </a:rPr>
              <a:t>)</a:t>
            </a:r>
          </a:p>
          <a:p>
            <a:pPr marL="354013" lvl="1" indent="-177800">
              <a:lnSpc>
                <a:spcPct val="100000"/>
              </a:lnSpc>
              <a:spcBef>
                <a:spcPts val="0"/>
              </a:spcBef>
            </a:pPr>
            <a:r>
              <a:rPr lang="en-US" sz="1100" dirty="0" smtClean="0">
                <a:solidFill>
                  <a:schemeClr val="tx1">
                    <a:lumMod val="65000"/>
                    <a:lumOff val="35000"/>
                  </a:schemeClr>
                </a:solidFill>
                <a:latin typeface="Myriad Pro Light" pitchFamily="34" charset="0"/>
                <a:cs typeface="Myriad Pro Light" pitchFamily="34" charset="0"/>
              </a:rPr>
              <a:t>Salzgitter (Germany)</a:t>
            </a:r>
          </a:p>
          <a:p>
            <a:pPr marL="0" indent="0">
              <a:buNone/>
            </a:pPr>
            <a:endParaRPr lang="en-US" sz="1400" b="1" dirty="0" smtClean="0">
              <a:solidFill>
                <a:schemeClr val="accent5">
                  <a:lumMod val="60000"/>
                  <a:lumOff val="40000"/>
                </a:schemeClr>
              </a:solidFill>
              <a:effectLst>
                <a:outerShdw blurRad="38100" dist="38100" dir="2700000" algn="tl">
                  <a:srgbClr val="000000">
                    <a:alpha val="43137"/>
                  </a:srgbClr>
                </a:outerShdw>
              </a:effectLst>
              <a:latin typeface="Myriad Pro Light" pitchFamily="34" charset="0"/>
              <a:cs typeface="Myriad Pro Light" pitchFamily="34" charset="0"/>
            </a:endParaRPr>
          </a:p>
          <a:p>
            <a:pPr marL="0" indent="0">
              <a:buNone/>
            </a:pPr>
            <a:r>
              <a:rPr lang="en-US" sz="1400" b="1" dirty="0" smtClean="0">
                <a:solidFill>
                  <a:schemeClr val="accent5">
                    <a:lumMod val="60000"/>
                    <a:lumOff val="40000"/>
                  </a:schemeClr>
                </a:solidFill>
                <a:effectLst>
                  <a:outerShdw blurRad="38100" dist="38100" dir="2700000" algn="tl">
                    <a:srgbClr val="000000">
                      <a:alpha val="43137"/>
                    </a:srgbClr>
                  </a:outerShdw>
                </a:effectLst>
                <a:latin typeface="Myriad Pro Light" pitchFamily="34" charset="0"/>
                <a:cs typeface="Myriad Pro Light" pitchFamily="34" charset="0"/>
              </a:rPr>
              <a:t>Marine</a:t>
            </a:r>
          </a:p>
          <a:p>
            <a:pPr marL="0" lvl="1" indent="0">
              <a:lnSpc>
                <a:spcPct val="100000"/>
              </a:lnSpc>
              <a:spcBef>
                <a:spcPts val="300"/>
              </a:spcBef>
              <a:buNone/>
            </a:pPr>
            <a:r>
              <a:rPr lang="en-US" sz="1400" dirty="0" smtClean="0">
                <a:solidFill>
                  <a:schemeClr val="tx1">
                    <a:lumMod val="65000"/>
                    <a:lumOff val="35000"/>
                  </a:schemeClr>
                </a:solidFill>
                <a:latin typeface="Myriad Pro Light" pitchFamily="34" charset="0"/>
                <a:cs typeface="Myriad Pro Light" pitchFamily="34" charset="0"/>
              </a:rPr>
              <a:t>Control-, Drives- and Power management</a:t>
            </a:r>
            <a:br>
              <a:rPr lang="en-US" sz="1400" dirty="0" smtClean="0">
                <a:solidFill>
                  <a:schemeClr val="tx1">
                    <a:lumMod val="65000"/>
                    <a:lumOff val="35000"/>
                  </a:schemeClr>
                </a:solidFill>
                <a:latin typeface="Myriad Pro Light" pitchFamily="34" charset="0"/>
                <a:cs typeface="Myriad Pro Light" pitchFamily="34" charset="0"/>
              </a:rPr>
            </a:br>
            <a:r>
              <a:rPr lang="en-US" sz="1400" dirty="0" smtClean="0">
                <a:solidFill>
                  <a:schemeClr val="tx1">
                    <a:lumMod val="65000"/>
                    <a:lumOff val="35000"/>
                  </a:schemeClr>
                </a:solidFill>
                <a:latin typeface="Myriad Pro Light" pitchFamily="34" charset="0"/>
                <a:cs typeface="Myriad Pro Light" pitchFamily="34" charset="0"/>
              </a:rPr>
              <a:t>systems design and commissioning (SIL 2)</a:t>
            </a:r>
          </a:p>
          <a:p>
            <a:pPr marL="354013" lvl="1" indent="-177800">
              <a:lnSpc>
                <a:spcPct val="100000"/>
              </a:lnSpc>
              <a:spcBef>
                <a:spcPts val="600"/>
              </a:spcBef>
            </a:pPr>
            <a:r>
              <a:rPr lang="en-US" sz="1200" dirty="0" smtClean="0">
                <a:solidFill>
                  <a:schemeClr val="tx1">
                    <a:lumMod val="65000"/>
                    <a:lumOff val="35000"/>
                  </a:schemeClr>
                </a:solidFill>
                <a:latin typeface="Myriad Pro Light" pitchFamily="34" charset="0"/>
                <a:cs typeface="Myriad Pro Light" pitchFamily="34" charset="0"/>
              </a:rPr>
              <a:t>Platform support ships</a:t>
            </a:r>
          </a:p>
          <a:p>
            <a:pPr marL="0" indent="0">
              <a:buNone/>
            </a:pPr>
            <a:endParaRPr lang="en-US" sz="1400" dirty="0" smtClean="0">
              <a:latin typeface="Myriad Pro Light" pitchFamily="34" charset="0"/>
              <a:cs typeface="Myriad Pro Light" pitchFamily="34" charset="0"/>
            </a:endParaRPr>
          </a:p>
          <a:p>
            <a:pPr marL="0" indent="0">
              <a:buNone/>
            </a:pPr>
            <a:r>
              <a:rPr lang="en-US" sz="1400" b="1" dirty="0" smtClean="0">
                <a:solidFill>
                  <a:schemeClr val="accent5">
                    <a:lumMod val="60000"/>
                    <a:lumOff val="40000"/>
                  </a:schemeClr>
                </a:solidFill>
                <a:effectLst>
                  <a:outerShdw blurRad="38100" dist="38100" dir="2700000" algn="tl">
                    <a:srgbClr val="000000">
                      <a:alpha val="43137"/>
                    </a:srgbClr>
                  </a:outerShdw>
                </a:effectLst>
                <a:latin typeface="Myriad Pro Light" pitchFamily="34" charset="0"/>
                <a:cs typeface="Myriad Pro Light" pitchFamily="34" charset="0"/>
              </a:rPr>
              <a:t>Rolling stock</a:t>
            </a:r>
          </a:p>
          <a:p>
            <a:pPr marL="0" lvl="1" indent="0">
              <a:lnSpc>
                <a:spcPct val="100000"/>
              </a:lnSpc>
              <a:spcBef>
                <a:spcPts val="300"/>
              </a:spcBef>
              <a:buNone/>
            </a:pPr>
            <a:r>
              <a:rPr lang="en-US" sz="1400" dirty="0" smtClean="0">
                <a:solidFill>
                  <a:schemeClr val="tx1">
                    <a:lumMod val="65000"/>
                    <a:lumOff val="35000"/>
                  </a:schemeClr>
                </a:solidFill>
                <a:latin typeface="Myriad Pro Light" pitchFamily="34" charset="0"/>
                <a:cs typeface="Myriad Pro Light" pitchFamily="34" charset="0"/>
              </a:rPr>
              <a:t>Control system design and commissioning</a:t>
            </a:r>
            <a:br>
              <a:rPr lang="en-US" sz="1400" dirty="0" smtClean="0">
                <a:solidFill>
                  <a:schemeClr val="tx1">
                    <a:lumMod val="65000"/>
                    <a:lumOff val="35000"/>
                  </a:schemeClr>
                </a:solidFill>
                <a:latin typeface="Myriad Pro Light" pitchFamily="34" charset="0"/>
                <a:cs typeface="Myriad Pro Light" pitchFamily="34" charset="0"/>
              </a:rPr>
            </a:br>
            <a:r>
              <a:rPr lang="en-US" sz="1400" dirty="0" smtClean="0">
                <a:solidFill>
                  <a:schemeClr val="tx1">
                    <a:lumMod val="65000"/>
                    <a:lumOff val="35000"/>
                  </a:schemeClr>
                </a:solidFill>
                <a:latin typeface="Myriad Pro Light" pitchFamily="34" charset="0"/>
                <a:cs typeface="Myriad Pro Light" pitchFamily="34" charset="0"/>
              </a:rPr>
              <a:t>(SIL 4)</a:t>
            </a:r>
          </a:p>
          <a:p>
            <a:pPr marL="354013" lvl="1" indent="-177800">
              <a:lnSpc>
                <a:spcPct val="100000"/>
              </a:lnSpc>
              <a:spcBef>
                <a:spcPts val="600"/>
              </a:spcBef>
            </a:pPr>
            <a:r>
              <a:rPr lang="en-US" sz="1200" dirty="0" smtClean="0">
                <a:solidFill>
                  <a:schemeClr val="tx1">
                    <a:lumMod val="65000"/>
                    <a:lumOff val="35000"/>
                  </a:schemeClr>
                </a:solidFill>
                <a:latin typeface="Myriad Pro Light" pitchFamily="34" charset="0"/>
                <a:cs typeface="Myriad Pro Light" pitchFamily="34" charset="0"/>
              </a:rPr>
              <a:t>Suburban trains</a:t>
            </a:r>
          </a:p>
          <a:p>
            <a:pPr marL="354013" lvl="1" indent="-177800">
              <a:lnSpc>
                <a:spcPct val="100000"/>
              </a:lnSpc>
              <a:spcBef>
                <a:spcPts val="0"/>
              </a:spcBef>
            </a:pPr>
            <a:r>
              <a:rPr lang="en-US" sz="1200" dirty="0" smtClean="0">
                <a:solidFill>
                  <a:schemeClr val="tx1">
                    <a:lumMod val="65000"/>
                    <a:lumOff val="35000"/>
                  </a:schemeClr>
                </a:solidFill>
                <a:latin typeface="Myriad Pro Light" pitchFamily="34" charset="0"/>
                <a:cs typeface="Myriad Pro Light" pitchFamily="34" charset="0"/>
              </a:rPr>
              <a:t>ICE trains</a:t>
            </a:r>
          </a:p>
          <a:p>
            <a:pPr marL="354013" lvl="1" indent="-177800">
              <a:lnSpc>
                <a:spcPct val="100000"/>
              </a:lnSpc>
              <a:spcBef>
                <a:spcPts val="0"/>
              </a:spcBef>
            </a:pPr>
            <a:r>
              <a:rPr lang="en-US" sz="1200" dirty="0" smtClean="0">
                <a:solidFill>
                  <a:schemeClr val="tx1">
                    <a:lumMod val="65000"/>
                    <a:lumOff val="35000"/>
                  </a:schemeClr>
                </a:solidFill>
                <a:latin typeface="Myriad Pro Light" pitchFamily="34" charset="0"/>
                <a:cs typeface="Myriad Pro Light" pitchFamily="34" charset="0"/>
              </a:rPr>
              <a:t>Locomotives</a:t>
            </a:r>
          </a:p>
          <a:p>
            <a:pPr marL="354013" lvl="1" indent="-177800">
              <a:lnSpc>
                <a:spcPct val="100000"/>
              </a:lnSpc>
              <a:spcBef>
                <a:spcPts val="0"/>
              </a:spcBef>
            </a:pPr>
            <a:r>
              <a:rPr lang="en-US" sz="1200" dirty="0" smtClean="0">
                <a:solidFill>
                  <a:schemeClr val="tx1">
                    <a:lumMod val="65000"/>
                    <a:lumOff val="35000"/>
                  </a:schemeClr>
                </a:solidFill>
                <a:latin typeface="Myriad Pro Light" pitchFamily="34" charset="0"/>
                <a:cs typeface="Myriad Pro Light" pitchFamily="34" charset="0"/>
              </a:rPr>
              <a:t>Rail</a:t>
            </a:r>
            <a:r>
              <a:rPr lang="hu-HU" sz="1200" dirty="0" smtClean="0">
                <a:solidFill>
                  <a:schemeClr val="tx1">
                    <a:lumMod val="65000"/>
                    <a:lumOff val="35000"/>
                  </a:schemeClr>
                </a:solidFill>
                <a:latin typeface="Myriad Pro Light" pitchFamily="34" charset="0"/>
                <a:cs typeface="Myriad Pro Light" pitchFamily="34" charset="0"/>
              </a:rPr>
              <a:t>-</a:t>
            </a:r>
            <a:r>
              <a:rPr lang="en-US" sz="1200" dirty="0" smtClean="0">
                <a:solidFill>
                  <a:schemeClr val="tx1">
                    <a:lumMod val="65000"/>
                    <a:lumOff val="35000"/>
                  </a:schemeClr>
                </a:solidFill>
                <a:latin typeface="Myriad Pro Light" pitchFamily="34" charset="0"/>
                <a:cs typeface="Myriad Pro Light" pitchFamily="34" charset="0"/>
              </a:rPr>
              <a:t>side signaling</a:t>
            </a:r>
          </a:p>
          <a:p>
            <a:pPr lvl="2"/>
            <a:endParaRPr lang="en-US" sz="1200" dirty="0" smtClean="0">
              <a:latin typeface="Myriad Pro Light" pitchFamily="34" charset="0"/>
              <a:cs typeface="Myriad Pro Light" pitchFamily="34" charset="0"/>
            </a:endParaRPr>
          </a:p>
          <a:p>
            <a:pPr lvl="2"/>
            <a:endParaRPr lang="en-US" sz="1200" dirty="0" smtClean="0">
              <a:latin typeface="Myriad Pro Light" pitchFamily="34" charset="0"/>
              <a:cs typeface="Myriad Pro Light" pitchFamily="34" charset="0"/>
            </a:endParaRPr>
          </a:p>
          <a:p>
            <a:pPr marL="0" indent="0">
              <a:buNone/>
            </a:pPr>
            <a:endParaRPr lang="en-US" sz="1400" dirty="0" smtClean="0">
              <a:latin typeface="Myriad Pro Light" pitchFamily="34" charset="0"/>
              <a:cs typeface="Myriad Pro Light" pitchFamily="34" charset="0"/>
            </a:endParaRPr>
          </a:p>
          <a:p>
            <a:pPr marL="0" indent="0">
              <a:buNone/>
            </a:pPr>
            <a:endParaRPr lang="en-US" sz="1400" dirty="0" smtClean="0">
              <a:latin typeface="Myriad Pro Light" pitchFamily="34" charset="0"/>
              <a:cs typeface="Myriad Pro Light" pitchFamily="34" charset="0"/>
            </a:endParaRPr>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4250675" y="4941169"/>
            <a:ext cx="2625581" cy="1434856"/>
          </a:xfrm>
          <a:prstGeom prst="rect">
            <a:avLst/>
          </a:prstGeom>
          <a:ln>
            <a:noFill/>
          </a:ln>
          <a:effectLst>
            <a:outerShdw blurRad="292100" dist="139700" dir="2700000" algn="tl" rotWithShape="0">
              <a:srgbClr val="333333">
                <a:alpha val="65000"/>
              </a:srgbClr>
            </a:outerShdw>
          </a:effectLst>
        </p:spPr>
      </p:pic>
      <p:pic>
        <p:nvPicPr>
          <p:cNvPr id="10" name="Picture 6" descr="ICE_3_Oberhaider-Wald-Tunnel"/>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804248" y="4941168"/>
            <a:ext cx="2161072" cy="1440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4250675" y="3573016"/>
            <a:ext cx="4714645" cy="1169587"/>
          </a:xfrm>
          <a:prstGeom prst="rect">
            <a:avLst/>
          </a:prstGeom>
          <a:ln>
            <a:noFill/>
          </a:ln>
          <a:effectLst>
            <a:outerShdw blurRad="292100" dist="139700" dir="2700000" algn="tl" rotWithShape="0">
              <a:srgbClr val="333333">
                <a:alpha val="65000"/>
              </a:srgbClr>
            </a:outerShdw>
          </a:effectLst>
        </p:spPr>
      </p:pic>
      <p:sp>
        <p:nvSpPr>
          <p:cNvPr id="13" name="Cím 1"/>
          <p:cNvSpPr>
            <a:spLocks noGrp="1"/>
          </p:cNvSpPr>
          <p:nvPr>
            <p:ph type="title"/>
          </p:nvPr>
        </p:nvSpPr>
        <p:spPr>
          <a:xfrm>
            <a:off x="457200" y="332656"/>
            <a:ext cx="8229600" cy="457200"/>
          </a:xfrm>
        </p:spPr>
        <p:txBody>
          <a:bodyPr/>
          <a:lstStyle/>
          <a:p>
            <a:r>
              <a:rPr lang="en-US" dirty="0" smtClean="0"/>
              <a:t>Control Engineering Services</a:t>
            </a:r>
            <a:br>
              <a:rPr lang="en-US" dirty="0" smtClean="0"/>
            </a:br>
            <a:r>
              <a:rPr lang="en-US" dirty="0" smtClean="0"/>
              <a:t>Energy / Marine / Transportation</a:t>
            </a:r>
          </a:p>
        </p:txBody>
      </p:sp>
      <p:pic>
        <p:nvPicPr>
          <p:cNvPr id="14" name="Picture 12" descr="biowanze.jpg"/>
          <p:cNvPicPr>
            <a:picLocks noChangeAspect="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5648925" y="1124744"/>
            <a:ext cx="3316395" cy="22336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31916576"/>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artalom helye 2"/>
          <p:cNvSpPr>
            <a:spLocks noGrp="1"/>
          </p:cNvSpPr>
          <p:nvPr>
            <p:ph idx="1"/>
          </p:nvPr>
        </p:nvSpPr>
        <p:spPr>
          <a:xfrm>
            <a:off x="323528" y="1124744"/>
            <a:ext cx="5698976" cy="5292750"/>
          </a:xfrm>
        </p:spPr>
        <p:txBody>
          <a:bodyPr>
            <a:noAutofit/>
          </a:bodyPr>
          <a:lstStyle/>
          <a:p>
            <a:pPr marL="0" indent="0">
              <a:buNone/>
            </a:pPr>
            <a:r>
              <a:rPr lang="en-US" sz="1400" b="1" dirty="0" smtClean="0">
                <a:solidFill>
                  <a:schemeClr val="accent5">
                    <a:lumMod val="60000"/>
                    <a:lumOff val="40000"/>
                  </a:schemeClr>
                </a:solidFill>
                <a:effectLst>
                  <a:outerShdw blurRad="38100" dist="38100" dir="2700000" algn="tl">
                    <a:srgbClr val="000000">
                      <a:alpha val="43137"/>
                    </a:srgbClr>
                  </a:outerShdw>
                </a:effectLst>
                <a:latin typeface="Myriad Pro Light" pitchFamily="34" charset="0"/>
                <a:cs typeface="Myriad Pro Light" pitchFamily="34" charset="0"/>
              </a:rPr>
              <a:t>Nuclear power plant: </a:t>
            </a:r>
            <a:r>
              <a:rPr lang="en-US" sz="1400" b="1" dirty="0" err="1" smtClean="0">
                <a:solidFill>
                  <a:schemeClr val="accent5">
                    <a:lumMod val="60000"/>
                    <a:lumOff val="40000"/>
                  </a:schemeClr>
                </a:solidFill>
                <a:effectLst>
                  <a:outerShdw blurRad="38100" dist="38100" dir="2700000" algn="tl">
                    <a:srgbClr val="000000">
                      <a:alpha val="43137"/>
                    </a:srgbClr>
                  </a:outerShdw>
                </a:effectLst>
                <a:latin typeface="Myriad Pro Light" pitchFamily="34" charset="0"/>
                <a:cs typeface="Myriad Pro Light" pitchFamily="34" charset="0"/>
              </a:rPr>
              <a:t>Flamanville</a:t>
            </a:r>
            <a:r>
              <a:rPr lang="en-US" sz="1400" b="1" dirty="0" smtClean="0">
                <a:solidFill>
                  <a:schemeClr val="accent5">
                    <a:lumMod val="60000"/>
                    <a:lumOff val="40000"/>
                  </a:schemeClr>
                </a:solidFill>
                <a:effectLst>
                  <a:outerShdw blurRad="38100" dist="38100" dir="2700000" algn="tl">
                    <a:srgbClr val="000000">
                      <a:alpha val="43137"/>
                    </a:srgbClr>
                  </a:outerShdw>
                </a:effectLst>
                <a:latin typeface="Myriad Pro Light" pitchFamily="34" charset="0"/>
                <a:cs typeface="Myriad Pro Light" pitchFamily="34" charset="0"/>
              </a:rPr>
              <a:t> (Fr)</a:t>
            </a:r>
          </a:p>
          <a:p>
            <a:pPr>
              <a:buNone/>
            </a:pPr>
            <a:r>
              <a:rPr lang="en-US" sz="1400" dirty="0" smtClean="0">
                <a:solidFill>
                  <a:schemeClr val="tx1">
                    <a:lumMod val="65000"/>
                    <a:lumOff val="35000"/>
                  </a:schemeClr>
                </a:solidFill>
                <a:latin typeface="Myriad Pro Light" pitchFamily="34" charset="0"/>
                <a:cs typeface="Myriad Pro Light" pitchFamily="34" charset="0"/>
              </a:rPr>
              <a:t>Automation system development in non critical areas</a:t>
            </a:r>
          </a:p>
          <a:p>
            <a:pPr marL="354013" lvl="1" indent="-177800">
              <a:lnSpc>
                <a:spcPct val="100000"/>
              </a:lnSpc>
              <a:spcBef>
                <a:spcPts val="300"/>
              </a:spcBef>
              <a:tabLst>
                <a:tab pos="1704975" algn="l"/>
              </a:tabLst>
              <a:defRPr/>
            </a:pPr>
            <a:r>
              <a:rPr lang="en-US" sz="1100" dirty="0">
                <a:solidFill>
                  <a:schemeClr val="tx1">
                    <a:lumMod val="65000"/>
                    <a:lumOff val="35000"/>
                  </a:schemeClr>
                </a:solidFill>
                <a:latin typeface="Myriad Pro Light" pitchFamily="34" charset="0"/>
                <a:cs typeface="Myriad Pro Light" pitchFamily="34" charset="0"/>
              </a:rPr>
              <a:t>Software controls support of power </a:t>
            </a:r>
            <a:r>
              <a:rPr lang="en-US" sz="1100" dirty="0" smtClean="0">
                <a:solidFill>
                  <a:schemeClr val="tx1">
                    <a:lumMod val="65000"/>
                    <a:lumOff val="35000"/>
                  </a:schemeClr>
                </a:solidFill>
                <a:latin typeface="Myriad Pro Light" pitchFamily="34" charset="0"/>
                <a:cs typeface="Myriad Pro Light" pitchFamily="34" charset="0"/>
              </a:rPr>
              <a:t>plant</a:t>
            </a:r>
            <a:r>
              <a:rPr lang="hu-HU" sz="1100" dirty="0" smtClean="0">
                <a:solidFill>
                  <a:schemeClr val="tx1">
                    <a:lumMod val="65000"/>
                    <a:lumOff val="35000"/>
                  </a:schemeClr>
                </a:solidFill>
                <a:latin typeface="Myriad Pro Light" pitchFamily="34" charset="0"/>
                <a:cs typeface="Myriad Pro Light" pitchFamily="34" charset="0"/>
              </a:rPr>
              <a:t> </a:t>
            </a:r>
            <a:r>
              <a:rPr lang="en-US" sz="1100" dirty="0" smtClean="0">
                <a:solidFill>
                  <a:schemeClr val="tx1">
                    <a:lumMod val="65000"/>
                    <a:lumOff val="35000"/>
                  </a:schemeClr>
                </a:solidFill>
                <a:latin typeface="Myriad Pro Light" pitchFamily="34" charset="0"/>
                <a:cs typeface="Myriad Pro Light" pitchFamily="34" charset="0"/>
              </a:rPr>
              <a:t>automation </a:t>
            </a:r>
            <a:r>
              <a:rPr lang="en-US" sz="1100" dirty="0">
                <a:solidFill>
                  <a:schemeClr val="tx1">
                    <a:lumMod val="65000"/>
                    <a:lumOff val="35000"/>
                  </a:schemeClr>
                </a:solidFill>
                <a:latin typeface="Myriad Pro Light" pitchFamily="34" charset="0"/>
                <a:cs typeface="Myriad Pro Light" pitchFamily="34" charset="0"/>
              </a:rPr>
              <a:t>system</a:t>
            </a:r>
          </a:p>
          <a:p>
            <a:pPr marL="354013" lvl="1" indent="-177800">
              <a:lnSpc>
                <a:spcPct val="100000"/>
              </a:lnSpc>
              <a:spcBef>
                <a:spcPts val="0"/>
              </a:spcBef>
              <a:tabLst>
                <a:tab pos="1704975" algn="l"/>
              </a:tabLst>
              <a:defRPr/>
            </a:pPr>
            <a:r>
              <a:rPr lang="en-US" sz="1100" dirty="0">
                <a:solidFill>
                  <a:schemeClr val="tx1">
                    <a:lumMod val="65000"/>
                    <a:lumOff val="35000"/>
                  </a:schemeClr>
                </a:solidFill>
                <a:latin typeface="Myriad Pro Light" pitchFamily="34" charset="0"/>
                <a:cs typeface="Myriad Pro Light" pitchFamily="34" charset="0"/>
              </a:rPr>
              <a:t>Specification of EDF requirements</a:t>
            </a:r>
            <a:endParaRPr lang="hu-HU" sz="1100" dirty="0">
              <a:solidFill>
                <a:schemeClr val="tx1">
                  <a:lumMod val="65000"/>
                  <a:lumOff val="35000"/>
                </a:schemeClr>
              </a:solidFill>
              <a:latin typeface="Myriad Pro Light" pitchFamily="34" charset="0"/>
              <a:cs typeface="Myriad Pro Light" pitchFamily="34" charset="0"/>
            </a:endParaRPr>
          </a:p>
          <a:p>
            <a:pPr marL="354013" lvl="1" indent="-177800">
              <a:lnSpc>
                <a:spcPct val="100000"/>
              </a:lnSpc>
              <a:spcBef>
                <a:spcPts val="0"/>
              </a:spcBef>
              <a:tabLst>
                <a:tab pos="1704975" algn="l"/>
              </a:tabLst>
              <a:defRPr/>
            </a:pPr>
            <a:r>
              <a:rPr lang="en-US" sz="1100" dirty="0">
                <a:solidFill>
                  <a:schemeClr val="tx1">
                    <a:lumMod val="65000"/>
                    <a:lumOff val="35000"/>
                  </a:schemeClr>
                </a:solidFill>
                <a:latin typeface="Myriad Pro Light" pitchFamily="34" charset="0"/>
                <a:cs typeface="Myriad Pro Light" pitchFamily="34" charset="0"/>
              </a:rPr>
              <a:t>Increasing effectiveness </a:t>
            </a:r>
            <a:r>
              <a:rPr lang="en-US" sz="1100" dirty="0" smtClean="0">
                <a:solidFill>
                  <a:schemeClr val="tx1">
                    <a:lumMod val="65000"/>
                    <a:lumOff val="35000"/>
                  </a:schemeClr>
                </a:solidFill>
                <a:latin typeface="Myriad Pro Light" pitchFamily="34" charset="0"/>
                <a:cs typeface="Myriad Pro Light" pitchFamily="34" charset="0"/>
              </a:rPr>
              <a:t>of</a:t>
            </a:r>
            <a:r>
              <a:rPr lang="hu-HU" sz="1100" dirty="0" smtClean="0">
                <a:solidFill>
                  <a:schemeClr val="tx1">
                    <a:lumMod val="65000"/>
                    <a:lumOff val="35000"/>
                  </a:schemeClr>
                </a:solidFill>
                <a:latin typeface="Myriad Pro Light" pitchFamily="34" charset="0"/>
                <a:cs typeface="Myriad Pro Light" pitchFamily="34" charset="0"/>
              </a:rPr>
              <a:t> </a:t>
            </a:r>
            <a:r>
              <a:rPr lang="en-US" sz="1100" dirty="0" smtClean="0">
                <a:solidFill>
                  <a:schemeClr val="tx1">
                    <a:lumMod val="65000"/>
                    <a:lumOff val="35000"/>
                  </a:schemeClr>
                </a:solidFill>
                <a:latin typeface="Myriad Pro Light" pitchFamily="34" charset="0"/>
                <a:cs typeface="Myriad Pro Light" pitchFamily="34" charset="0"/>
              </a:rPr>
              <a:t>individual </a:t>
            </a:r>
            <a:r>
              <a:rPr lang="en-US" sz="1100" dirty="0">
                <a:solidFill>
                  <a:schemeClr val="tx1">
                    <a:lumMod val="65000"/>
                    <a:lumOff val="35000"/>
                  </a:schemeClr>
                </a:solidFill>
                <a:latin typeface="Myriad Pro Light" pitchFamily="34" charset="0"/>
                <a:cs typeface="Myriad Pro Light" pitchFamily="34" charset="0"/>
              </a:rPr>
              <a:t>function blocks</a:t>
            </a:r>
            <a:r>
              <a:rPr lang="hu-HU" sz="1100" dirty="0">
                <a:solidFill>
                  <a:schemeClr val="tx1">
                    <a:lumMod val="65000"/>
                    <a:lumOff val="35000"/>
                  </a:schemeClr>
                </a:solidFill>
                <a:latin typeface="Myriad Pro Light" pitchFamily="34" charset="0"/>
                <a:cs typeface="Myriad Pro Light" pitchFamily="34" charset="0"/>
              </a:rPr>
              <a:t> </a:t>
            </a:r>
          </a:p>
          <a:p>
            <a:pPr marL="354013" lvl="1" indent="-177800">
              <a:lnSpc>
                <a:spcPct val="100000"/>
              </a:lnSpc>
              <a:spcBef>
                <a:spcPts val="0"/>
              </a:spcBef>
              <a:tabLst>
                <a:tab pos="1704975" algn="l"/>
              </a:tabLst>
              <a:defRPr/>
            </a:pPr>
            <a:r>
              <a:rPr lang="en-US" sz="1100" dirty="0">
                <a:solidFill>
                  <a:schemeClr val="tx1">
                    <a:lumMod val="65000"/>
                    <a:lumOff val="35000"/>
                  </a:schemeClr>
                </a:solidFill>
                <a:latin typeface="Myriad Pro Light" pitchFamily="34" charset="0"/>
                <a:cs typeface="Myriad Pro Light" pitchFamily="34" charset="0"/>
              </a:rPr>
              <a:t>Managing development from planning to testing</a:t>
            </a:r>
          </a:p>
          <a:p>
            <a:pPr marL="0" indent="0">
              <a:buNone/>
            </a:pPr>
            <a:endParaRPr lang="en-US" sz="1400" b="1" dirty="0" smtClean="0">
              <a:solidFill>
                <a:schemeClr val="accent5">
                  <a:lumMod val="60000"/>
                  <a:lumOff val="40000"/>
                </a:schemeClr>
              </a:solidFill>
              <a:effectLst>
                <a:outerShdw blurRad="38100" dist="38100" dir="2700000" algn="tl">
                  <a:srgbClr val="000000">
                    <a:alpha val="43137"/>
                  </a:srgbClr>
                </a:outerShdw>
              </a:effectLst>
              <a:latin typeface="Myriad Pro Light" pitchFamily="34" charset="0"/>
              <a:cs typeface="Myriad Pro Light" pitchFamily="34" charset="0"/>
            </a:endParaRPr>
          </a:p>
          <a:p>
            <a:pPr marL="0" indent="0">
              <a:buNone/>
            </a:pPr>
            <a:r>
              <a:rPr lang="en-US" sz="1400" b="1" dirty="0" smtClean="0">
                <a:solidFill>
                  <a:schemeClr val="accent5">
                    <a:lumMod val="60000"/>
                    <a:lumOff val="40000"/>
                  </a:schemeClr>
                </a:solidFill>
                <a:effectLst>
                  <a:outerShdw blurRad="38100" dist="38100" dir="2700000" algn="tl">
                    <a:srgbClr val="000000">
                      <a:alpha val="43137"/>
                    </a:srgbClr>
                  </a:outerShdw>
                </a:effectLst>
                <a:latin typeface="Myriad Pro Light" pitchFamily="34" charset="0"/>
                <a:cs typeface="Myriad Pro Light" pitchFamily="34" charset="0"/>
              </a:rPr>
              <a:t>Nuclear power plant: PAKS (Hu)</a:t>
            </a:r>
          </a:p>
          <a:p>
            <a:pPr marL="0" indent="0" fontAlgn="auto">
              <a:spcBef>
                <a:spcPts val="600"/>
              </a:spcBef>
              <a:spcAft>
                <a:spcPts val="0"/>
              </a:spcAft>
              <a:buClr>
                <a:srgbClr val="F28F18"/>
              </a:buClr>
              <a:buNone/>
              <a:defRPr/>
            </a:pPr>
            <a:r>
              <a:rPr lang="en-US" sz="1400" kern="0" dirty="0" smtClean="0">
                <a:solidFill>
                  <a:schemeClr val="tx1">
                    <a:lumMod val="65000"/>
                    <a:lumOff val="35000"/>
                  </a:schemeClr>
                </a:solidFill>
              </a:rPr>
              <a:t>Control System Refurbishment</a:t>
            </a:r>
            <a:r>
              <a:rPr lang="hu-HU" sz="1400" kern="0" dirty="0" smtClean="0">
                <a:solidFill>
                  <a:schemeClr val="tx1">
                    <a:lumMod val="65000"/>
                    <a:lumOff val="35000"/>
                  </a:schemeClr>
                </a:solidFill>
              </a:rPr>
              <a:t>,</a:t>
            </a:r>
            <a:br>
              <a:rPr lang="hu-HU" sz="1400" kern="0" dirty="0" smtClean="0">
                <a:solidFill>
                  <a:schemeClr val="tx1">
                    <a:lumMod val="65000"/>
                    <a:lumOff val="35000"/>
                  </a:schemeClr>
                </a:solidFill>
              </a:rPr>
            </a:br>
            <a:r>
              <a:rPr lang="en-US" sz="1400" kern="0" dirty="0" smtClean="0">
                <a:solidFill>
                  <a:schemeClr val="tx1">
                    <a:lumMod val="65000"/>
                    <a:lumOff val="35000"/>
                  </a:schemeClr>
                </a:solidFill>
              </a:rPr>
              <a:t>Requirements specifications for:</a:t>
            </a:r>
          </a:p>
          <a:p>
            <a:pPr marL="354013" lvl="1" indent="-177800">
              <a:lnSpc>
                <a:spcPct val="100000"/>
              </a:lnSpc>
              <a:spcBef>
                <a:spcPts val="300"/>
              </a:spcBef>
              <a:tabLst>
                <a:tab pos="1704975" algn="l"/>
              </a:tabLst>
              <a:defRPr/>
            </a:pPr>
            <a:r>
              <a:rPr lang="en-US" sz="1100" dirty="0">
                <a:solidFill>
                  <a:schemeClr val="tx1">
                    <a:lumMod val="65000"/>
                    <a:lumOff val="35000"/>
                  </a:schemeClr>
                </a:solidFill>
                <a:latin typeface="Myriad Pro Light" pitchFamily="34" charset="0"/>
                <a:cs typeface="Myriad Pro Light" pitchFamily="34" charset="0"/>
              </a:rPr>
              <a:t>Control Rod Control System [RCS]</a:t>
            </a:r>
          </a:p>
          <a:p>
            <a:pPr marL="354013" lvl="1" indent="-177800">
              <a:lnSpc>
                <a:spcPct val="100000"/>
              </a:lnSpc>
              <a:spcBef>
                <a:spcPts val="0"/>
              </a:spcBef>
              <a:tabLst>
                <a:tab pos="1704975" algn="l"/>
              </a:tabLst>
              <a:defRPr/>
            </a:pPr>
            <a:r>
              <a:rPr lang="en-US" sz="1100" dirty="0" smtClean="0">
                <a:solidFill>
                  <a:schemeClr val="tx1">
                    <a:lumMod val="65000"/>
                    <a:lumOff val="35000"/>
                  </a:schemeClr>
                </a:solidFill>
                <a:latin typeface="Myriad Pro Light" pitchFamily="34" charset="0"/>
                <a:cs typeface="Myriad Pro Light" pitchFamily="34" charset="0"/>
              </a:rPr>
              <a:t>Reactor’s Power Control System [RPC]</a:t>
            </a:r>
          </a:p>
          <a:p>
            <a:pPr marL="0" lvl="1" indent="0">
              <a:lnSpc>
                <a:spcPct val="100000"/>
              </a:lnSpc>
              <a:spcBef>
                <a:spcPts val="0"/>
              </a:spcBef>
              <a:buNone/>
              <a:tabLst>
                <a:tab pos="1704975" algn="l"/>
              </a:tabLst>
              <a:defRPr/>
            </a:pPr>
            <a:endParaRPr lang="en-US" sz="1400" b="1" dirty="0" smtClean="0">
              <a:solidFill>
                <a:schemeClr val="tx1">
                  <a:lumMod val="65000"/>
                  <a:lumOff val="35000"/>
                </a:schemeClr>
              </a:solidFill>
              <a:effectLst>
                <a:outerShdw blurRad="38100" dist="38100" dir="2700000" algn="tl">
                  <a:srgbClr val="000000">
                    <a:alpha val="43137"/>
                  </a:srgbClr>
                </a:outerShdw>
              </a:effectLst>
              <a:latin typeface="Myriad Pro Light" pitchFamily="34" charset="0"/>
              <a:cs typeface="Myriad Pro Light" pitchFamily="34" charset="0"/>
            </a:endParaRPr>
          </a:p>
          <a:p>
            <a:pPr marL="0" lvl="1" indent="0">
              <a:lnSpc>
                <a:spcPct val="100000"/>
              </a:lnSpc>
              <a:spcBef>
                <a:spcPts val="0"/>
              </a:spcBef>
              <a:buNone/>
              <a:tabLst>
                <a:tab pos="1704975" algn="l"/>
              </a:tabLst>
              <a:defRPr/>
            </a:pPr>
            <a:endParaRPr lang="en-US" sz="1400" b="1" dirty="0" smtClean="0">
              <a:solidFill>
                <a:schemeClr val="accent5">
                  <a:lumMod val="60000"/>
                  <a:lumOff val="40000"/>
                </a:schemeClr>
              </a:solidFill>
              <a:effectLst>
                <a:outerShdw blurRad="38100" dist="38100" dir="2700000" algn="tl">
                  <a:srgbClr val="000000">
                    <a:alpha val="43137"/>
                  </a:srgbClr>
                </a:outerShdw>
              </a:effectLst>
              <a:latin typeface="Myriad Pro Light" pitchFamily="34" charset="0"/>
              <a:cs typeface="Myriad Pro Light" pitchFamily="34" charset="0"/>
            </a:endParaRPr>
          </a:p>
          <a:p>
            <a:pPr marL="0" lvl="1" indent="0">
              <a:lnSpc>
                <a:spcPct val="100000"/>
              </a:lnSpc>
              <a:spcBef>
                <a:spcPts val="0"/>
              </a:spcBef>
              <a:buNone/>
              <a:tabLst>
                <a:tab pos="1704975" algn="l"/>
              </a:tabLst>
              <a:defRPr/>
            </a:pPr>
            <a:endParaRPr lang="en-US" sz="1400" b="1" dirty="0" smtClean="0">
              <a:solidFill>
                <a:schemeClr val="accent5">
                  <a:lumMod val="60000"/>
                  <a:lumOff val="40000"/>
                </a:schemeClr>
              </a:solidFill>
              <a:effectLst>
                <a:outerShdw blurRad="38100" dist="38100" dir="2700000" algn="tl">
                  <a:srgbClr val="000000">
                    <a:alpha val="43137"/>
                  </a:srgbClr>
                </a:outerShdw>
              </a:effectLst>
              <a:latin typeface="Myriad Pro Light" pitchFamily="34" charset="0"/>
              <a:cs typeface="Myriad Pro Light" pitchFamily="34" charset="0"/>
            </a:endParaRPr>
          </a:p>
          <a:p>
            <a:pPr marL="0" lvl="1" indent="0">
              <a:lnSpc>
                <a:spcPct val="100000"/>
              </a:lnSpc>
              <a:spcBef>
                <a:spcPts val="0"/>
              </a:spcBef>
              <a:buNone/>
              <a:tabLst>
                <a:tab pos="1704975" algn="l"/>
              </a:tabLst>
              <a:defRPr/>
            </a:pPr>
            <a:r>
              <a:rPr lang="en-US" sz="1400" b="1" dirty="0" smtClean="0">
                <a:solidFill>
                  <a:schemeClr val="accent5">
                    <a:lumMod val="60000"/>
                    <a:lumOff val="40000"/>
                  </a:schemeClr>
                </a:solidFill>
                <a:effectLst>
                  <a:outerShdw blurRad="38100" dist="38100" dir="2700000" algn="tl">
                    <a:srgbClr val="000000">
                      <a:alpha val="43137"/>
                    </a:srgbClr>
                  </a:outerShdw>
                </a:effectLst>
                <a:latin typeface="Myriad Pro Light" pitchFamily="34" charset="0"/>
                <a:cs typeface="Myriad Pro Light" pitchFamily="34" charset="0"/>
              </a:rPr>
              <a:t>China Advanced Research Reactor (CARR) Beijing</a:t>
            </a:r>
          </a:p>
          <a:p>
            <a:pPr marL="0" lvl="1" indent="0">
              <a:lnSpc>
                <a:spcPct val="100000"/>
              </a:lnSpc>
              <a:spcBef>
                <a:spcPts val="0"/>
              </a:spcBef>
              <a:buNone/>
              <a:tabLst>
                <a:tab pos="1704975" algn="l"/>
              </a:tabLst>
              <a:defRPr/>
            </a:pPr>
            <a:r>
              <a:rPr lang="en-US" sz="1400" i="1" dirty="0" smtClean="0">
                <a:solidFill>
                  <a:schemeClr val="tx1">
                    <a:lumMod val="65000"/>
                    <a:lumOff val="35000"/>
                  </a:schemeClr>
                </a:solidFill>
              </a:rPr>
              <a:t>(Sophisticated light-water tank reactor with 60 MW power)</a:t>
            </a:r>
          </a:p>
          <a:p>
            <a:pPr marL="0" lvl="1" indent="0" fontAlgn="auto">
              <a:lnSpc>
                <a:spcPct val="100000"/>
              </a:lnSpc>
              <a:spcBef>
                <a:spcPts val="600"/>
              </a:spcBef>
              <a:spcAft>
                <a:spcPts val="0"/>
              </a:spcAft>
              <a:buClr>
                <a:srgbClr val="F28F18"/>
              </a:buClr>
              <a:buSzPct val="150000"/>
              <a:buNone/>
              <a:tabLst>
                <a:tab pos="1704975" algn="l"/>
              </a:tabLst>
              <a:defRPr/>
            </a:pPr>
            <a:r>
              <a:rPr lang="en-US" sz="1400" kern="0" dirty="0" smtClean="0">
                <a:solidFill>
                  <a:schemeClr val="tx1">
                    <a:lumMod val="65000"/>
                    <a:lumOff val="35000"/>
                  </a:schemeClr>
                </a:solidFill>
              </a:rPr>
              <a:t>Protection, Control and Monitoring System for</a:t>
            </a:r>
            <a:br>
              <a:rPr lang="en-US" sz="1400" kern="0" dirty="0" smtClean="0">
                <a:solidFill>
                  <a:schemeClr val="tx1">
                    <a:lumMod val="65000"/>
                    <a:lumOff val="35000"/>
                  </a:schemeClr>
                </a:solidFill>
              </a:rPr>
            </a:br>
            <a:r>
              <a:rPr lang="en-US" sz="1400" kern="0" dirty="0" smtClean="0">
                <a:solidFill>
                  <a:schemeClr val="tx1">
                    <a:lumMod val="65000"/>
                    <a:lumOff val="35000"/>
                  </a:schemeClr>
                </a:solidFill>
              </a:rPr>
              <a:t>Cold Neutron Source</a:t>
            </a:r>
          </a:p>
          <a:p>
            <a:pPr marL="354013" lvl="1" indent="-177800">
              <a:lnSpc>
                <a:spcPct val="100000"/>
              </a:lnSpc>
              <a:spcBef>
                <a:spcPts val="300"/>
              </a:spcBef>
              <a:tabLst>
                <a:tab pos="1704975" algn="l"/>
              </a:tabLst>
              <a:defRPr/>
            </a:pPr>
            <a:r>
              <a:rPr lang="en-US" sz="1100" dirty="0">
                <a:solidFill>
                  <a:schemeClr val="tx1">
                    <a:lumMod val="65000"/>
                    <a:lumOff val="35000"/>
                  </a:schemeClr>
                </a:solidFill>
                <a:latin typeface="Myriad Pro Light" pitchFamily="34" charset="0"/>
                <a:cs typeface="Myriad Pro Light" pitchFamily="34" charset="0"/>
              </a:rPr>
              <a:t>Redundant control system engineering</a:t>
            </a:r>
          </a:p>
          <a:p>
            <a:pPr marL="354013" lvl="1" indent="-177800">
              <a:lnSpc>
                <a:spcPct val="100000"/>
              </a:lnSpc>
              <a:spcBef>
                <a:spcPts val="0"/>
              </a:spcBef>
              <a:tabLst>
                <a:tab pos="1704975" algn="l"/>
              </a:tabLst>
              <a:defRPr/>
            </a:pPr>
            <a:r>
              <a:rPr lang="en-US" sz="1100" dirty="0">
                <a:solidFill>
                  <a:schemeClr val="tx1">
                    <a:lumMod val="65000"/>
                    <a:lumOff val="35000"/>
                  </a:schemeClr>
                </a:solidFill>
                <a:latin typeface="Myriad Pro Light" pitchFamily="34" charset="0"/>
                <a:cs typeface="Myriad Pro Light" pitchFamily="34" charset="0"/>
              </a:rPr>
              <a:t>Electrical design, cabinet a</a:t>
            </a:r>
            <a:r>
              <a:rPr lang="en-US" sz="1100" dirty="0" smtClean="0">
                <a:solidFill>
                  <a:schemeClr val="tx1">
                    <a:lumMod val="65000"/>
                    <a:lumOff val="35000"/>
                  </a:schemeClr>
                </a:solidFill>
                <a:latin typeface="Myriad Pro Light" pitchFamily="34" charset="0"/>
                <a:cs typeface="Myriad Pro Light" pitchFamily="34" charset="0"/>
              </a:rPr>
              <a:t>ssembly</a:t>
            </a:r>
          </a:p>
          <a:p>
            <a:pPr marL="354013" lvl="1" indent="-177800">
              <a:lnSpc>
                <a:spcPct val="100000"/>
              </a:lnSpc>
              <a:spcBef>
                <a:spcPts val="0"/>
              </a:spcBef>
              <a:tabLst>
                <a:tab pos="1704975" algn="l"/>
              </a:tabLst>
              <a:defRPr/>
            </a:pPr>
            <a:r>
              <a:rPr lang="en-US" sz="1100" dirty="0" smtClean="0">
                <a:solidFill>
                  <a:schemeClr val="tx1">
                    <a:lumMod val="65000"/>
                    <a:lumOff val="35000"/>
                  </a:schemeClr>
                </a:solidFill>
                <a:latin typeface="Myriad Pro Light" pitchFamily="34" charset="0"/>
                <a:cs typeface="Myriad Pro Light" pitchFamily="34" charset="0"/>
              </a:rPr>
              <a:t>SW design for data acquisition, protection and control</a:t>
            </a:r>
          </a:p>
          <a:p>
            <a:pPr marL="354013" lvl="1" indent="-177800">
              <a:lnSpc>
                <a:spcPct val="100000"/>
              </a:lnSpc>
              <a:spcBef>
                <a:spcPts val="0"/>
              </a:spcBef>
              <a:tabLst>
                <a:tab pos="1704975" algn="l"/>
              </a:tabLst>
              <a:defRPr/>
            </a:pPr>
            <a:r>
              <a:rPr lang="en-US" sz="1100" dirty="0" smtClean="0">
                <a:solidFill>
                  <a:schemeClr val="tx1">
                    <a:lumMod val="65000"/>
                    <a:lumOff val="35000"/>
                  </a:schemeClr>
                </a:solidFill>
                <a:latin typeface="Myriad Pro Light" pitchFamily="34" charset="0"/>
                <a:cs typeface="Myriad Pro Light" pitchFamily="34" charset="0"/>
              </a:rPr>
              <a:t>SCADA programming and LT archive</a:t>
            </a:r>
          </a:p>
          <a:p>
            <a:pPr marL="354013" lvl="1" indent="-177800">
              <a:lnSpc>
                <a:spcPct val="100000"/>
              </a:lnSpc>
              <a:spcBef>
                <a:spcPts val="0"/>
              </a:spcBef>
              <a:tabLst>
                <a:tab pos="1704975" algn="l"/>
              </a:tabLst>
              <a:defRPr/>
            </a:pPr>
            <a:r>
              <a:rPr lang="en-US" sz="1100" dirty="0" smtClean="0">
                <a:solidFill>
                  <a:schemeClr val="tx1">
                    <a:lumMod val="65000"/>
                    <a:lumOff val="35000"/>
                  </a:schemeClr>
                </a:solidFill>
                <a:latin typeface="Myriad Pro Light" pitchFamily="34" charset="0"/>
                <a:cs typeface="Myriad Pro Light" pitchFamily="34" charset="0"/>
              </a:rPr>
              <a:t>Commissioning and Tests</a:t>
            </a:r>
            <a:endParaRPr lang="en-US" sz="1100" dirty="0">
              <a:solidFill>
                <a:schemeClr val="tx1">
                  <a:lumMod val="65000"/>
                  <a:lumOff val="35000"/>
                </a:schemeClr>
              </a:solidFill>
              <a:latin typeface="Myriad Pro Light" pitchFamily="34" charset="0"/>
              <a:cs typeface="Myriad Pro Light" pitchFamily="34" charset="0"/>
            </a:endParaRPr>
          </a:p>
        </p:txBody>
      </p:sp>
      <p:sp>
        <p:nvSpPr>
          <p:cNvPr id="13" name="Cím 1"/>
          <p:cNvSpPr>
            <a:spLocks noGrp="1"/>
          </p:cNvSpPr>
          <p:nvPr>
            <p:ph type="title"/>
          </p:nvPr>
        </p:nvSpPr>
        <p:spPr>
          <a:xfrm>
            <a:off x="457200" y="332656"/>
            <a:ext cx="8229600" cy="457200"/>
          </a:xfrm>
        </p:spPr>
        <p:txBody>
          <a:bodyPr/>
          <a:lstStyle/>
          <a:p>
            <a:r>
              <a:rPr lang="en-US" dirty="0" smtClean="0"/>
              <a:t>Control Engineering Services</a:t>
            </a:r>
            <a:br>
              <a:rPr lang="en-US" dirty="0" smtClean="0"/>
            </a:br>
            <a:r>
              <a:rPr lang="en-US" dirty="0" smtClean="0"/>
              <a:t>Nuclear</a:t>
            </a:r>
          </a:p>
        </p:txBody>
      </p:sp>
      <p:pic>
        <p:nvPicPr>
          <p:cNvPr id="21" name="Picture 3"/>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5754386" y="2110376"/>
            <a:ext cx="3207352" cy="23916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2" name="Picture 5"/>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581758" y="2924944"/>
            <a:ext cx="1976865" cy="1367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Picture 16" descr="flamanville_edf2.jpg"/>
          <p:cNvPicPr>
            <a:picLocks noChangeAspect="1"/>
          </p:cNvPicPr>
          <p:nvPr/>
        </p:nvPicPr>
        <p:blipFill>
          <a:blip r:embed="rId4" cstate="screen">
            <a:extLst>
              <a:ext uri="{BEBA8EAE-BF5A-486C-A8C5-ECC9F3942E4B}">
                <a14:imgProps xmlns:a14="http://schemas.microsoft.com/office/drawing/2010/main" xmlns="">
                  <a14:imgLayer r:embed="rId5">
                    <a14:imgEffect>
                      <a14:brightnessContrast bright="20000"/>
                    </a14:imgEffect>
                  </a14:imgLayer>
                </a14:imgProps>
              </a:ext>
              <a:ext uri="{28A0092B-C50C-407E-A947-70E740481C1C}">
                <a14:useLocalDpi xmlns:a14="http://schemas.microsoft.com/office/drawing/2010/main" xmlns=""/>
              </a:ext>
            </a:extLst>
          </a:blip>
          <a:srcRect/>
          <a:stretch>
            <a:fillRect/>
          </a:stretch>
        </p:blipFill>
        <p:spPr bwMode="auto">
          <a:xfrm>
            <a:off x="6023040" y="1070586"/>
            <a:ext cx="2653416" cy="16389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 descr="http://www.ciae.ac.cn/eng/images/CARR-02.pn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6444209" y="4653148"/>
            <a:ext cx="2372994" cy="15742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5" name="Picture 4" descr="http://www.world-nuclear-news.org/uploadedImages/wnn/Images/CARR%20pool%20hall_41.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4727295" y="4988202"/>
            <a:ext cx="1810436" cy="14292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8671020"/>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72" y="260648"/>
            <a:ext cx="5842992" cy="457200"/>
          </a:xfrm>
        </p:spPr>
        <p:txBody>
          <a:bodyPr/>
          <a:lstStyle/>
          <a:p>
            <a:r>
              <a:rPr lang="en-US" dirty="0" smtClean="0"/>
              <a:t>evopro computing platforms:</a:t>
            </a:r>
            <a:br>
              <a:rPr lang="en-US" dirty="0" smtClean="0"/>
            </a:br>
            <a:r>
              <a:rPr lang="en-US" dirty="0" smtClean="0"/>
              <a:t>Cortex A8 ARM CPU Boards</a:t>
            </a:r>
            <a:endParaRPr lang="en-US" dirty="0"/>
          </a:p>
        </p:txBody>
      </p:sp>
      <p:pic>
        <p:nvPicPr>
          <p:cNvPr id="7" name="Kép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204300" y="1268760"/>
            <a:ext cx="4140248" cy="2740790"/>
          </a:xfrm>
          <a:prstGeom prst="rect">
            <a:avLst/>
          </a:prstGeom>
        </p:spPr>
      </p:pic>
      <p:sp>
        <p:nvSpPr>
          <p:cNvPr id="8" name="Szövegdoboz 2"/>
          <p:cNvSpPr txBox="1"/>
          <p:nvPr/>
        </p:nvSpPr>
        <p:spPr>
          <a:xfrm>
            <a:off x="4499992" y="1267301"/>
            <a:ext cx="4464496" cy="2308324"/>
          </a:xfrm>
          <a:prstGeom prst="rect">
            <a:avLst/>
          </a:prstGeom>
          <a:noFill/>
        </p:spPr>
        <p:txBody>
          <a:bodyPr wrap="square" rtlCol="0">
            <a:spAutoFit/>
          </a:bodyPr>
          <a:lstStyle/>
          <a:p>
            <a:pPr marL="285750" indent="-285750">
              <a:buSzPct val="120000"/>
              <a:buFont typeface="Wingdings" panose="05000000000000000000" pitchFamily="2" charset="2"/>
              <a:buChar char="§"/>
            </a:pPr>
            <a:r>
              <a:rPr lang="en-US" sz="1200" dirty="0" smtClean="0">
                <a:latin typeface="Myriad Pro Light"/>
              </a:rPr>
              <a:t>A13 Cortex A8 processor at 1GHz, 3D Mali400 GPU</a:t>
            </a:r>
          </a:p>
          <a:p>
            <a:pPr marL="285750" indent="-285750">
              <a:buSzPct val="120000"/>
              <a:buFont typeface="Wingdings" panose="05000000000000000000" pitchFamily="2" charset="2"/>
              <a:buChar char="§"/>
            </a:pPr>
            <a:r>
              <a:rPr lang="en-US" sz="1200" dirty="0" smtClean="0">
                <a:latin typeface="Myriad Pro Light"/>
              </a:rPr>
              <a:t>512 MB DDR3 RAM (2 x 256Mbit)</a:t>
            </a:r>
          </a:p>
          <a:p>
            <a:pPr marL="285750" indent="-285750">
              <a:buSzPct val="120000"/>
              <a:buFont typeface="Wingdings" panose="05000000000000000000" pitchFamily="2" charset="2"/>
              <a:buChar char="§"/>
            </a:pPr>
            <a:r>
              <a:rPr lang="en-US" sz="1200" dirty="0" smtClean="0">
                <a:latin typeface="Myriad Pro Light"/>
              </a:rPr>
              <a:t>4GB NAND Flash (for Android OS, etc.)</a:t>
            </a:r>
          </a:p>
          <a:p>
            <a:pPr marL="285750" indent="-285750">
              <a:buSzPct val="120000"/>
              <a:buFont typeface="Wingdings" panose="05000000000000000000" pitchFamily="2" charset="2"/>
              <a:buChar char="§"/>
            </a:pPr>
            <a:r>
              <a:rPr lang="en-US" sz="1200" dirty="0" smtClean="0">
                <a:latin typeface="Myriad Pro Light"/>
              </a:rPr>
              <a:t>6-16VDC input power supply</a:t>
            </a:r>
          </a:p>
          <a:p>
            <a:pPr marL="285750" indent="-285750">
              <a:buSzPct val="120000"/>
              <a:buFont typeface="Wingdings" panose="05000000000000000000" pitchFamily="2" charset="2"/>
              <a:buChar char="§"/>
            </a:pPr>
            <a:r>
              <a:rPr lang="en-US" sz="1200" dirty="0" smtClean="0">
                <a:latin typeface="Myriad Pro Light"/>
              </a:rPr>
              <a:t>1 x USB Host, 1x USB OTG</a:t>
            </a:r>
          </a:p>
          <a:p>
            <a:pPr marL="285750" indent="-285750">
              <a:buSzPct val="120000"/>
              <a:buFont typeface="Wingdings" panose="05000000000000000000" pitchFamily="2" charset="2"/>
              <a:buChar char="§"/>
            </a:pPr>
            <a:r>
              <a:rPr lang="en-US" sz="1200" dirty="0" smtClean="0">
                <a:latin typeface="Myriad Pro Light"/>
              </a:rPr>
              <a:t>SD-card connector for booting optional Linux images</a:t>
            </a:r>
          </a:p>
          <a:p>
            <a:pPr marL="285750" indent="-285750">
              <a:buSzPct val="120000"/>
              <a:buFont typeface="Wingdings" panose="05000000000000000000" pitchFamily="2" charset="2"/>
              <a:buChar char="§"/>
            </a:pPr>
            <a:r>
              <a:rPr lang="en-US" sz="1200" dirty="0" smtClean="0">
                <a:latin typeface="Myriad Pro Light"/>
              </a:rPr>
              <a:t>LCD interface for 7" touchscreen LCDs</a:t>
            </a:r>
          </a:p>
          <a:p>
            <a:pPr marL="285750" indent="-285750">
              <a:buSzPct val="120000"/>
              <a:buFont typeface="Wingdings" panose="05000000000000000000" pitchFamily="2" charset="2"/>
              <a:buChar char="§"/>
            </a:pPr>
            <a:r>
              <a:rPr lang="en-US" sz="1200" dirty="0" smtClean="0">
                <a:latin typeface="Myriad Pro Light"/>
              </a:rPr>
              <a:t>RTC PCF8563 on board for real time clock</a:t>
            </a:r>
          </a:p>
          <a:p>
            <a:pPr marL="285750" indent="-285750">
              <a:buSzPct val="120000"/>
              <a:buFont typeface="Wingdings" panose="05000000000000000000" pitchFamily="2" charset="2"/>
              <a:buChar char="§"/>
            </a:pPr>
            <a:r>
              <a:rPr lang="en-US" sz="1200" dirty="0" smtClean="0">
                <a:latin typeface="Myriad Pro Light"/>
              </a:rPr>
              <a:t>Battery option and connector</a:t>
            </a:r>
          </a:p>
          <a:p>
            <a:pPr marL="285750" indent="-285750">
              <a:buSzPct val="120000"/>
              <a:buFont typeface="Wingdings" panose="05000000000000000000" pitchFamily="2" charset="2"/>
              <a:buChar char="§"/>
            </a:pPr>
            <a:r>
              <a:rPr lang="en-US" sz="1200" dirty="0" smtClean="0">
                <a:latin typeface="Myriad Pro Light"/>
              </a:rPr>
              <a:t>UART and SPI interfaces</a:t>
            </a:r>
          </a:p>
          <a:p>
            <a:pPr marL="285750" indent="-285750">
              <a:buSzPct val="120000"/>
              <a:buFont typeface="Wingdings" panose="05000000000000000000" pitchFamily="2" charset="2"/>
              <a:buChar char="§"/>
            </a:pPr>
            <a:r>
              <a:rPr lang="en-US" sz="1200" dirty="0" smtClean="0">
                <a:latin typeface="Myriad Pro Light"/>
              </a:rPr>
              <a:t>JTAG</a:t>
            </a:r>
          </a:p>
          <a:p>
            <a:pPr marL="285750" indent="-285750">
              <a:buSzPct val="120000"/>
              <a:buFont typeface="Wingdings" panose="05000000000000000000" pitchFamily="2" charset="2"/>
              <a:buChar char="§"/>
            </a:pPr>
            <a:r>
              <a:rPr lang="en-US" sz="1200" dirty="0" smtClean="0">
                <a:latin typeface="Myriad Pro Light"/>
              </a:rPr>
              <a:t>Dimensions: 80mm x 120mm</a:t>
            </a:r>
          </a:p>
        </p:txBody>
      </p:sp>
      <p:sp>
        <p:nvSpPr>
          <p:cNvPr id="9" name="Szövegdoboz 1"/>
          <p:cNvSpPr txBox="1"/>
          <p:nvPr/>
        </p:nvSpPr>
        <p:spPr>
          <a:xfrm>
            <a:off x="4499992" y="4257670"/>
            <a:ext cx="4464496" cy="1938992"/>
          </a:xfrm>
          <a:prstGeom prst="rect">
            <a:avLst/>
          </a:prstGeom>
          <a:noFill/>
        </p:spPr>
        <p:txBody>
          <a:bodyPr wrap="square" rtlCol="0">
            <a:spAutoFit/>
          </a:bodyPr>
          <a:lstStyle/>
          <a:p>
            <a:pPr marL="285750" indent="-285750">
              <a:buSzPct val="120000"/>
              <a:buFont typeface="Wingdings" panose="05000000000000000000" pitchFamily="2" charset="2"/>
              <a:buChar char="§"/>
            </a:pPr>
            <a:r>
              <a:rPr lang="en-US" sz="1200" dirty="0" smtClean="0">
                <a:latin typeface="Myriad Pro Light"/>
              </a:rPr>
              <a:t>A13 Cortex A8 processor at 1GHz, 3D Mali400 GPU</a:t>
            </a:r>
          </a:p>
          <a:p>
            <a:pPr marL="285750" indent="-285750">
              <a:buSzPct val="120000"/>
              <a:buFont typeface="Wingdings" panose="05000000000000000000" pitchFamily="2" charset="2"/>
              <a:buChar char="§"/>
            </a:pPr>
            <a:r>
              <a:rPr lang="en-US" sz="1200" dirty="0" smtClean="0">
                <a:latin typeface="Myriad Pro Light"/>
              </a:rPr>
              <a:t>256 MB DDR3 RAM </a:t>
            </a:r>
          </a:p>
          <a:p>
            <a:pPr marL="285750" indent="-285750">
              <a:buSzPct val="120000"/>
              <a:buFont typeface="Wingdings" panose="05000000000000000000" pitchFamily="2" charset="2"/>
              <a:buChar char="§"/>
            </a:pPr>
            <a:r>
              <a:rPr lang="en-US" sz="1200" dirty="0" smtClean="0">
                <a:latin typeface="Myriad Pro Light"/>
              </a:rPr>
              <a:t>5VDC input power supply</a:t>
            </a:r>
          </a:p>
          <a:p>
            <a:pPr marL="285750" indent="-285750">
              <a:buSzPct val="120000"/>
              <a:buFont typeface="Wingdings" panose="05000000000000000000" pitchFamily="2" charset="2"/>
              <a:buChar char="§"/>
            </a:pPr>
            <a:r>
              <a:rPr lang="en-US" sz="1200" dirty="0" smtClean="0">
                <a:latin typeface="Myriad Pro Light"/>
              </a:rPr>
              <a:t>1 x USB Host</a:t>
            </a:r>
          </a:p>
          <a:p>
            <a:pPr marL="285750" indent="-285750">
              <a:buSzPct val="120000"/>
              <a:buFont typeface="Wingdings" panose="05000000000000000000" pitchFamily="2" charset="2"/>
              <a:buChar char="§"/>
            </a:pPr>
            <a:r>
              <a:rPr lang="en-US" sz="1200" dirty="0" smtClean="0">
                <a:latin typeface="Myriad Pro Light"/>
              </a:rPr>
              <a:t>SD-card connector for booting optional Linux images</a:t>
            </a:r>
          </a:p>
          <a:p>
            <a:pPr marL="285750" indent="-285750">
              <a:buSzPct val="120000"/>
              <a:buFont typeface="Wingdings" panose="05000000000000000000" pitchFamily="2" charset="2"/>
              <a:buChar char="§"/>
            </a:pPr>
            <a:r>
              <a:rPr lang="en-US" sz="1200" dirty="0" smtClean="0">
                <a:latin typeface="Myriad Pro Light"/>
              </a:rPr>
              <a:t>LCD interface for 7" touchscreen LCDs</a:t>
            </a:r>
          </a:p>
          <a:p>
            <a:pPr marL="285750" indent="-285750">
              <a:buSzPct val="120000"/>
              <a:buFont typeface="Wingdings" panose="05000000000000000000" pitchFamily="2" charset="2"/>
              <a:buChar char="§"/>
            </a:pPr>
            <a:r>
              <a:rPr lang="en-US" sz="1200" dirty="0" smtClean="0">
                <a:latin typeface="Myriad Pro Light"/>
              </a:rPr>
              <a:t>GPIO, UART and SPI interfaces</a:t>
            </a:r>
          </a:p>
          <a:p>
            <a:pPr marL="285750" indent="-285750">
              <a:buSzPct val="120000"/>
              <a:buFont typeface="Wingdings" panose="05000000000000000000" pitchFamily="2" charset="2"/>
              <a:buChar char="§"/>
            </a:pPr>
            <a:r>
              <a:rPr lang="en-US" sz="1200" dirty="0" smtClean="0">
                <a:latin typeface="Myriad Pro Light"/>
              </a:rPr>
              <a:t>JTAG</a:t>
            </a:r>
          </a:p>
          <a:p>
            <a:pPr marL="285750" indent="-285750">
              <a:buSzPct val="120000"/>
              <a:buFont typeface="Wingdings" panose="05000000000000000000" pitchFamily="2" charset="2"/>
              <a:buChar char="§"/>
            </a:pPr>
            <a:r>
              <a:rPr lang="en-US" sz="1200" dirty="0" smtClean="0">
                <a:latin typeface="Myriad Pro Light"/>
              </a:rPr>
              <a:t>Dimensions: 60mm x 85mm</a:t>
            </a:r>
          </a:p>
          <a:p>
            <a:pPr marL="285750" indent="-285750">
              <a:buSzPct val="120000"/>
              <a:buFont typeface="Wingdings" panose="05000000000000000000" pitchFamily="2" charset="2"/>
              <a:buChar char="§"/>
            </a:pPr>
            <a:endParaRPr lang="en-US" sz="1200" dirty="0">
              <a:latin typeface="Myriad Pro Light"/>
            </a:endParaRPr>
          </a:p>
        </p:txBody>
      </p:sp>
      <p:pic>
        <p:nvPicPr>
          <p:cNvPr id="10" name="Kép 2"/>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52656" y="4149080"/>
            <a:ext cx="3083931" cy="2116633"/>
          </a:xfrm>
          <a:prstGeom prst="rect">
            <a:avLst/>
          </a:prstGeom>
        </p:spPr>
      </p:pic>
    </p:spTree>
    <p:extLst>
      <p:ext uri="{BB962C8B-B14F-4D97-AF65-F5344CB8AC3E}">
        <p14:creationId xmlns:p14="http://schemas.microsoft.com/office/powerpoint/2010/main" xmlns="" val="1151864181"/>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6059488" cy="792088"/>
          </a:xfrm>
        </p:spPr>
        <p:txBody>
          <a:bodyPr/>
          <a:lstStyle/>
          <a:p>
            <a:r>
              <a:rPr lang="en-US" dirty="0" smtClean="0"/>
              <a:t>Analog front-end</a:t>
            </a:r>
            <a:br>
              <a:rPr lang="en-US" dirty="0" smtClean="0"/>
            </a:br>
            <a:r>
              <a:rPr lang="en-US" dirty="0" smtClean="0"/>
              <a:t>Load measurement module</a:t>
            </a:r>
            <a:endParaRPr lang="en-US" dirty="0"/>
          </a:p>
        </p:txBody>
      </p:sp>
      <p:sp>
        <p:nvSpPr>
          <p:cNvPr id="7" name="Szövegdoboz 3"/>
          <p:cNvSpPr txBox="1"/>
          <p:nvPr/>
        </p:nvSpPr>
        <p:spPr>
          <a:xfrm>
            <a:off x="3059832" y="908720"/>
            <a:ext cx="5976664" cy="3539430"/>
          </a:xfrm>
          <a:prstGeom prst="rect">
            <a:avLst/>
          </a:prstGeom>
          <a:noFill/>
        </p:spPr>
        <p:txBody>
          <a:bodyPr wrap="square" rtlCol="0">
            <a:spAutoFit/>
          </a:bodyPr>
          <a:lstStyle/>
          <a:p>
            <a:endParaRPr lang="en-US" sz="1400" dirty="0" smtClean="0">
              <a:latin typeface="Myriad Pro Light"/>
            </a:endParaRPr>
          </a:p>
          <a:p>
            <a:pPr marL="285750" indent="-285750">
              <a:buSzPct val="120000"/>
              <a:buFont typeface="Wingdings" panose="05000000000000000000" pitchFamily="2" charset="2"/>
              <a:buChar char="§"/>
            </a:pPr>
            <a:r>
              <a:rPr lang="en-US" sz="1400" dirty="0" smtClean="0">
                <a:latin typeface="Myriad Pro Light"/>
              </a:rPr>
              <a:t>Analog Devices AD9670 Ultrasound AFE for high-end medical ultrasound applications</a:t>
            </a:r>
          </a:p>
          <a:p>
            <a:pPr marL="285750" indent="-285750">
              <a:buSzPct val="120000"/>
              <a:buFont typeface="Wingdings" panose="05000000000000000000" pitchFamily="2" charset="2"/>
              <a:buChar char="§"/>
            </a:pPr>
            <a:r>
              <a:rPr lang="en-US" sz="1400" dirty="0" smtClean="0">
                <a:latin typeface="Myriad Pro Light"/>
              </a:rPr>
              <a:t>8 independent channels with integrated RX/TX switch</a:t>
            </a:r>
          </a:p>
          <a:p>
            <a:pPr marL="285750" indent="-285750">
              <a:buSzPct val="120000"/>
              <a:buFont typeface="Wingdings" panose="05000000000000000000" pitchFamily="2" charset="2"/>
              <a:buChar char="§"/>
            </a:pPr>
            <a:r>
              <a:rPr lang="en-US" sz="1400" dirty="0" smtClean="0">
                <a:latin typeface="Myriad Pro Light"/>
              </a:rPr>
              <a:t>0 to ±100V, 2.5A, up to 35MHz pulse drivers for high speed ultrasound transducers</a:t>
            </a:r>
          </a:p>
          <a:p>
            <a:pPr marL="285750" indent="-285750">
              <a:buSzPct val="120000"/>
              <a:buFont typeface="Wingdings" panose="05000000000000000000" pitchFamily="2" charset="2"/>
              <a:buChar char="§"/>
            </a:pPr>
            <a:r>
              <a:rPr lang="en-US" sz="1400" dirty="0" smtClean="0">
                <a:latin typeface="Myriad Pro Light"/>
              </a:rPr>
              <a:t>8 channels of integrated and register configurable LNA, VGA, AAF, ADC, digital demodulator/decimator and FIR filter.</a:t>
            </a:r>
          </a:p>
          <a:p>
            <a:pPr marL="285750" indent="-285750">
              <a:buSzPct val="120000"/>
              <a:buFont typeface="Wingdings" panose="05000000000000000000" pitchFamily="2" charset="2"/>
              <a:buChar char="§"/>
            </a:pPr>
            <a:r>
              <a:rPr lang="en-US" sz="1400" dirty="0" smtClean="0">
                <a:latin typeface="Myriad Pro Light"/>
              </a:rPr>
              <a:t>Flexible active input impedance matching</a:t>
            </a:r>
          </a:p>
          <a:p>
            <a:pPr marL="285750" indent="-285750">
              <a:buSzPct val="120000"/>
              <a:buFont typeface="Wingdings" panose="05000000000000000000" pitchFamily="2" charset="2"/>
              <a:buChar char="§"/>
            </a:pPr>
            <a:r>
              <a:rPr lang="en-US" sz="1400" dirty="0" smtClean="0">
                <a:latin typeface="Myriad Pro Light"/>
              </a:rPr>
              <a:t>ADC: 14bits, up to 125MSPS / channel</a:t>
            </a:r>
          </a:p>
          <a:p>
            <a:pPr marL="285750" indent="-285750">
              <a:buSzPct val="120000"/>
              <a:buFont typeface="Wingdings" panose="05000000000000000000" pitchFamily="2" charset="2"/>
              <a:buChar char="§"/>
            </a:pPr>
            <a:r>
              <a:rPr lang="en-US" sz="1400" dirty="0" smtClean="0">
                <a:latin typeface="Myriad Pro Light"/>
              </a:rPr>
              <a:t>On-board CPLD for independent, user configurable beamforming of each channel</a:t>
            </a:r>
          </a:p>
          <a:p>
            <a:pPr marL="285750" indent="-285750">
              <a:buSzPct val="120000"/>
              <a:buFont typeface="Wingdings" panose="05000000000000000000" pitchFamily="2" charset="2"/>
              <a:buChar char="§"/>
            </a:pPr>
            <a:r>
              <a:rPr lang="en-US" sz="1400" dirty="0" smtClean="0">
                <a:latin typeface="Myriad Pro Light"/>
              </a:rPr>
              <a:t>160pin FMC-LPC connector to interface with Xilinx FPGA demo board (SP605)</a:t>
            </a:r>
          </a:p>
          <a:p>
            <a:pPr marL="285750" indent="-285750">
              <a:buSzPct val="120000"/>
              <a:buFont typeface="Wingdings" panose="05000000000000000000" pitchFamily="2" charset="2"/>
              <a:buChar char="§"/>
            </a:pPr>
            <a:r>
              <a:rPr lang="en-US" sz="1400" dirty="0" smtClean="0">
                <a:latin typeface="Myriad Pro Light"/>
              </a:rPr>
              <a:t>Dimensions: 70mm x 130mm</a:t>
            </a:r>
          </a:p>
          <a:p>
            <a:pPr marL="285750" indent="-285750">
              <a:buFontTx/>
              <a:buChar char="-"/>
            </a:pPr>
            <a:endParaRPr lang="en-US" sz="1400" dirty="0" smtClean="0"/>
          </a:p>
        </p:txBody>
      </p:sp>
      <p:pic>
        <p:nvPicPr>
          <p:cNvPr id="8" name="Kép 5"/>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107504" y="1188280"/>
            <a:ext cx="2808312" cy="1542162"/>
          </a:xfrm>
          <a:prstGeom prst="rect">
            <a:avLst/>
          </a:prstGeom>
        </p:spPr>
      </p:pic>
      <p:pic>
        <p:nvPicPr>
          <p:cNvPr id="9" name="Kép 2"/>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49418" y="4950413"/>
            <a:ext cx="2963784" cy="1089233"/>
          </a:xfrm>
          <a:prstGeom prst="rect">
            <a:avLst/>
          </a:prstGeom>
        </p:spPr>
      </p:pic>
      <p:sp>
        <p:nvSpPr>
          <p:cNvPr id="10" name="Szövegdoboz 1"/>
          <p:cNvSpPr txBox="1"/>
          <p:nvPr/>
        </p:nvSpPr>
        <p:spPr>
          <a:xfrm>
            <a:off x="3923928" y="5000926"/>
            <a:ext cx="3555952" cy="1384995"/>
          </a:xfrm>
          <a:prstGeom prst="rect">
            <a:avLst/>
          </a:prstGeom>
          <a:noFill/>
        </p:spPr>
        <p:txBody>
          <a:bodyPr wrap="square" rtlCol="0">
            <a:spAutoFit/>
          </a:bodyPr>
          <a:lstStyle/>
          <a:p>
            <a:pPr marL="285750" indent="-285750">
              <a:buSzPct val="120000"/>
              <a:buFont typeface="Wingdings" panose="05000000000000000000" pitchFamily="2" charset="2"/>
              <a:buChar char="§"/>
            </a:pPr>
            <a:r>
              <a:rPr lang="en-US" sz="1400" dirty="0" smtClean="0">
                <a:latin typeface="Myriad Pro Light"/>
              </a:rPr>
              <a:t>Analog Devices SHARC DSP</a:t>
            </a:r>
          </a:p>
          <a:p>
            <a:pPr marL="285750" indent="-285750">
              <a:buSzPct val="120000"/>
              <a:buFont typeface="Wingdings" panose="05000000000000000000" pitchFamily="2" charset="2"/>
              <a:buChar char="§"/>
            </a:pPr>
            <a:r>
              <a:rPr lang="en-US" sz="1400" dirty="0" smtClean="0">
                <a:latin typeface="Myriad Pro Light"/>
              </a:rPr>
              <a:t>Strain gauge bridge interface</a:t>
            </a:r>
          </a:p>
          <a:p>
            <a:pPr marL="285750" indent="-285750">
              <a:buSzPct val="120000"/>
              <a:buFont typeface="Wingdings" panose="05000000000000000000" pitchFamily="2" charset="2"/>
              <a:buChar char="§"/>
            </a:pPr>
            <a:r>
              <a:rPr lang="en-US" sz="1400" dirty="0" smtClean="0">
                <a:latin typeface="Myriad Pro Light"/>
              </a:rPr>
              <a:t>24 bit ADC 44 kHz</a:t>
            </a:r>
          </a:p>
          <a:p>
            <a:pPr marL="285750" indent="-285750">
              <a:buSzPct val="120000"/>
              <a:buFont typeface="Wingdings" panose="05000000000000000000" pitchFamily="2" charset="2"/>
              <a:buChar char="§"/>
            </a:pPr>
            <a:r>
              <a:rPr lang="en-US" sz="1400" dirty="0" smtClean="0">
                <a:latin typeface="Myriad Pro Light"/>
              </a:rPr>
              <a:t>RS485 communication</a:t>
            </a:r>
          </a:p>
          <a:p>
            <a:pPr marL="285750" indent="-285750">
              <a:buFontTx/>
              <a:buChar char="-"/>
            </a:pPr>
            <a:endParaRPr lang="en-US" sz="1400" dirty="0" smtClean="0">
              <a:latin typeface="Myriad Pro Light"/>
            </a:endParaRPr>
          </a:p>
          <a:p>
            <a:endParaRPr lang="en-US" sz="1400" dirty="0"/>
          </a:p>
        </p:txBody>
      </p:sp>
    </p:spTree>
    <p:extLst>
      <p:ext uri="{BB962C8B-B14F-4D97-AF65-F5344CB8AC3E}">
        <p14:creationId xmlns:p14="http://schemas.microsoft.com/office/powerpoint/2010/main" xmlns="" val="3532559018"/>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5842992" cy="1008112"/>
          </a:xfrm>
        </p:spPr>
        <p:txBody>
          <a:bodyPr/>
          <a:lstStyle/>
          <a:p>
            <a:r>
              <a:rPr lang="en-US" dirty="0" smtClean="0"/>
              <a:t>evopro Innovation’s Physics Control Projects</a:t>
            </a:r>
            <a:endParaRPr lang="en-US" dirty="0"/>
          </a:p>
        </p:txBody>
      </p:sp>
      <p:sp>
        <p:nvSpPr>
          <p:cNvPr id="3" name="Content Placeholder 2"/>
          <p:cNvSpPr>
            <a:spLocks noGrp="1"/>
          </p:cNvSpPr>
          <p:nvPr>
            <p:ph idx="1"/>
          </p:nvPr>
        </p:nvSpPr>
        <p:spPr>
          <a:xfrm>
            <a:off x="457200" y="1506651"/>
            <a:ext cx="4571676" cy="1612775"/>
          </a:xfrm>
        </p:spPr>
        <p:txBody>
          <a:bodyPr>
            <a:normAutofit lnSpcReduction="10000"/>
          </a:bodyPr>
          <a:lstStyle/>
          <a:p>
            <a:r>
              <a:rPr lang="en-US" sz="2000" dirty="0" smtClean="0"/>
              <a:t>BES control at tokamaks</a:t>
            </a:r>
          </a:p>
          <a:p>
            <a:pPr lvl="1">
              <a:lnSpc>
                <a:spcPct val="100000"/>
              </a:lnSpc>
            </a:pPr>
            <a:r>
              <a:rPr lang="en-US" sz="1800" dirty="0" smtClean="0"/>
              <a:t>KSTAR (South Korea)</a:t>
            </a:r>
          </a:p>
          <a:p>
            <a:pPr lvl="1">
              <a:lnSpc>
                <a:spcPct val="100000"/>
              </a:lnSpc>
            </a:pPr>
            <a:r>
              <a:rPr lang="en-US" sz="1800" dirty="0" smtClean="0"/>
              <a:t>JET (UK)</a:t>
            </a:r>
          </a:p>
          <a:p>
            <a:pPr lvl="1">
              <a:lnSpc>
                <a:spcPct val="100000"/>
              </a:lnSpc>
            </a:pPr>
            <a:r>
              <a:rPr lang="en-US" sz="1800" dirty="0" smtClean="0"/>
              <a:t>EAST (China)</a:t>
            </a:r>
          </a:p>
          <a:p>
            <a:r>
              <a:rPr lang="en-US" sz="2000" dirty="0" smtClean="0"/>
              <a:t>Neutron diffractometer at BNC</a:t>
            </a:r>
          </a:p>
          <a:p>
            <a:endParaRPr lang="en-US" sz="2000" dirty="0"/>
          </a:p>
        </p:txBody>
      </p:sp>
      <p:sp>
        <p:nvSpPr>
          <p:cNvPr id="4" name="Date Placeholder 3"/>
          <p:cNvSpPr>
            <a:spLocks noGrp="1"/>
          </p:cNvSpPr>
          <p:nvPr>
            <p:ph type="dt" sz="half" idx="2"/>
          </p:nvPr>
        </p:nvSpPr>
        <p:spPr/>
        <p:txBody>
          <a:bodyPr/>
          <a:lstStyle/>
          <a:p>
            <a:fld id="{EE383496-FD8F-204A-BB8F-D401F4A41B62}" type="datetime1">
              <a:rPr lang="en-US" smtClean="0"/>
              <a:pPr/>
              <a:t>3/17/2015</a:t>
            </a:fld>
            <a:endParaRPr lang="en-US" dirty="0"/>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5672648" y="1488041"/>
            <a:ext cx="3313113" cy="2594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2" descr="G:\A1 KSTAR 주요 공정\2008년\2008-0318 주장치실 경관\output\P1070451.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50000"/>
                    </a14:imgEffect>
                  </a14:imgLayer>
                </a14:imgProps>
              </a:ext>
            </a:extLst>
          </a:blip>
          <a:srcRect/>
          <a:stretch>
            <a:fillRect/>
          </a:stretch>
        </p:blipFill>
        <p:spPr bwMode="auto">
          <a:xfrm>
            <a:off x="170693" y="3144228"/>
            <a:ext cx="2520280" cy="2795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4" descr="http://alltheworldstokamaks.files.wordpress.com/2012/07/east_2006b.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996426" y="3948523"/>
            <a:ext cx="3463753" cy="2393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 name="Picture 12" descr="PSD2010"/>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5028876" y="3534424"/>
            <a:ext cx="3744416" cy="28079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4" name="Kép 27"/>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4118916" y="1354613"/>
            <a:ext cx="1057515" cy="389611"/>
          </a:xfrm>
          <a:prstGeom prst="rect">
            <a:avLst/>
          </a:prstGeom>
        </p:spPr>
      </p:pic>
    </p:spTree>
    <p:extLst>
      <p:ext uri="{BB962C8B-B14F-4D97-AF65-F5344CB8AC3E}">
        <p14:creationId xmlns:p14="http://schemas.microsoft.com/office/powerpoint/2010/main" xmlns="" val="192806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5842992" cy="864096"/>
          </a:xfrm>
        </p:spPr>
        <p:txBody>
          <a:bodyPr/>
          <a:lstStyle/>
          <a:p>
            <a:r>
              <a:rPr lang="en-US" dirty="0" smtClean="0"/>
              <a:t>BES Integration into KSTAR’s  Control System</a:t>
            </a:r>
            <a:endParaRPr lang="en-US" dirty="0"/>
          </a:p>
        </p:txBody>
      </p:sp>
      <p:sp>
        <p:nvSpPr>
          <p:cNvPr id="4" name="Date Placeholder 3"/>
          <p:cNvSpPr>
            <a:spLocks noGrp="1"/>
          </p:cNvSpPr>
          <p:nvPr>
            <p:ph type="dt" sz="half" idx="2"/>
          </p:nvPr>
        </p:nvSpPr>
        <p:spPr/>
        <p:txBody>
          <a:bodyPr/>
          <a:lstStyle/>
          <a:p>
            <a:fld id="{EE383496-FD8F-204A-BB8F-D401F4A41B62}" type="datetime1">
              <a:rPr lang="en-US" smtClean="0"/>
              <a:pPr/>
              <a:t>3/17/2015</a:t>
            </a:fld>
            <a:endParaRPr lang="en-US" dirty="0"/>
          </a:p>
        </p:txBody>
      </p:sp>
      <p:sp>
        <p:nvSpPr>
          <p:cNvPr id="8" name="TextBox 7"/>
          <p:cNvSpPr txBox="1"/>
          <p:nvPr/>
        </p:nvSpPr>
        <p:spPr>
          <a:xfrm>
            <a:off x="1524443" y="2153216"/>
            <a:ext cx="2127955" cy="276999"/>
          </a:xfrm>
          <a:prstGeom prst="rect">
            <a:avLst/>
          </a:prstGeom>
        </p:spPr>
        <p:txBody>
          <a:bodyPr vert="horz" wrap="none" lIns="91440" tIns="45720" rIns="91440" bIns="45720" rtlCol="0" anchor="ctr">
            <a:spAutoFit/>
          </a:bodyPr>
          <a:lstStyle/>
          <a:p>
            <a:r>
              <a:rPr lang="en-US" sz="1200" b="1" dirty="0" smtClean="0"/>
              <a:t>NI </a:t>
            </a:r>
            <a:r>
              <a:rPr lang="en-US" sz="1200" b="1" dirty="0" err="1" smtClean="0"/>
              <a:t>cRIO</a:t>
            </a:r>
            <a:r>
              <a:rPr lang="en-US" sz="1200" b="1" dirty="0" smtClean="0"/>
              <a:t> module with I/O cards</a:t>
            </a:r>
          </a:p>
        </p:txBody>
      </p:sp>
      <p:cxnSp>
        <p:nvCxnSpPr>
          <p:cNvPr id="14" name="Elbow Connector 13"/>
          <p:cNvCxnSpPr/>
          <p:nvPr/>
        </p:nvCxnSpPr>
        <p:spPr>
          <a:xfrm rot="5400000">
            <a:off x="2324310" y="3547507"/>
            <a:ext cx="442986" cy="6351"/>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2669985" y="3877833"/>
            <a:ext cx="614271" cy="276999"/>
          </a:xfrm>
          <a:prstGeom prst="rect">
            <a:avLst/>
          </a:prstGeom>
        </p:spPr>
        <p:txBody>
          <a:bodyPr vert="horz" wrap="none" lIns="91440" tIns="45720" rIns="91440" bIns="45720" rtlCol="0" anchor="ctr">
            <a:spAutoFit/>
          </a:bodyPr>
          <a:lstStyle/>
          <a:p>
            <a:r>
              <a:rPr lang="en-US" sz="1200" dirty="0" smtClean="0">
                <a:solidFill>
                  <a:prstClr val="black"/>
                </a:solidFill>
              </a:rPr>
              <a:t>HV PSs</a:t>
            </a:r>
          </a:p>
        </p:txBody>
      </p:sp>
      <p:pic>
        <p:nvPicPr>
          <p:cNvPr id="3113" name="Picture 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0150" y="4855781"/>
            <a:ext cx="4018354" cy="1571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9" name="TextBox 78"/>
          <p:cNvSpPr txBox="1"/>
          <p:nvPr/>
        </p:nvSpPr>
        <p:spPr>
          <a:xfrm>
            <a:off x="4897256" y="2168860"/>
            <a:ext cx="1059008" cy="646331"/>
          </a:xfrm>
          <a:prstGeom prst="rect">
            <a:avLst/>
          </a:prstGeom>
        </p:spPr>
        <p:txBody>
          <a:bodyPr vert="horz" wrap="none" lIns="91440" tIns="45720" rIns="91440" bIns="45720" rtlCol="0" anchor="ctr">
            <a:spAutoFit/>
          </a:bodyPr>
          <a:lstStyle/>
          <a:p>
            <a:pPr algn="ctr"/>
            <a:r>
              <a:rPr lang="hu-HU" sz="1200" b="1" dirty="0" err="1" smtClean="0">
                <a:solidFill>
                  <a:srgbClr val="FF0000"/>
                </a:solidFill>
              </a:rPr>
              <a:t>LabView</a:t>
            </a:r>
            <a:r>
              <a:rPr lang="hu-HU" sz="1200" b="1" dirty="0" smtClean="0">
                <a:solidFill>
                  <a:srgbClr val="FF0000"/>
                </a:solidFill>
              </a:rPr>
              <a:t> </a:t>
            </a:r>
            <a:r>
              <a:rPr lang="hu-HU" sz="1200" b="1" dirty="0" err="1" smtClean="0">
                <a:solidFill>
                  <a:srgbClr val="FF0000"/>
                </a:solidFill>
              </a:rPr>
              <a:t>Host</a:t>
            </a:r>
            <a:endParaRPr lang="hu-HU" sz="1200" b="1" dirty="0" smtClean="0">
              <a:solidFill>
                <a:srgbClr val="FF0000"/>
              </a:solidFill>
            </a:endParaRPr>
          </a:p>
          <a:p>
            <a:pPr algn="ctr"/>
            <a:r>
              <a:rPr lang="hu-HU" sz="1200" dirty="0" smtClean="0"/>
              <a:t>and</a:t>
            </a:r>
            <a:r>
              <a:rPr lang="hu-HU" sz="1200" b="1" dirty="0" smtClean="0">
                <a:solidFill>
                  <a:srgbClr val="FF0000"/>
                </a:solidFill>
              </a:rPr>
              <a:t> </a:t>
            </a:r>
            <a:endParaRPr lang="en-US" sz="1200" b="1" dirty="0" smtClean="0">
              <a:solidFill>
                <a:srgbClr val="FF0000"/>
              </a:solidFill>
            </a:endParaRPr>
          </a:p>
          <a:p>
            <a:pPr algn="ctr"/>
            <a:r>
              <a:rPr lang="en-US" sz="1200" b="1" dirty="0" smtClean="0">
                <a:solidFill>
                  <a:srgbClr val="FF0000"/>
                </a:solidFill>
              </a:rPr>
              <a:t>EPICS </a:t>
            </a:r>
            <a:r>
              <a:rPr lang="hu-HU" sz="1200" b="1" dirty="0" smtClean="0">
                <a:solidFill>
                  <a:srgbClr val="FF0000"/>
                </a:solidFill>
              </a:rPr>
              <a:t>IOC</a:t>
            </a:r>
            <a:endParaRPr lang="en-US" sz="1200" b="1" dirty="0" smtClean="0">
              <a:solidFill>
                <a:srgbClr val="FF0000"/>
              </a:solidFill>
            </a:endParaRPr>
          </a:p>
        </p:txBody>
      </p:sp>
      <p:sp>
        <p:nvSpPr>
          <p:cNvPr id="3120" name="Left-Right Arrow 3119"/>
          <p:cNvSpPr/>
          <p:nvPr/>
        </p:nvSpPr>
        <p:spPr>
          <a:xfrm rot="167342">
            <a:off x="3481229" y="2959936"/>
            <a:ext cx="1249001" cy="102859"/>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97" name="TextBox 96"/>
          <p:cNvSpPr txBox="1"/>
          <p:nvPr/>
        </p:nvSpPr>
        <p:spPr>
          <a:xfrm>
            <a:off x="7390494" y="4128155"/>
            <a:ext cx="1089465" cy="276999"/>
          </a:xfrm>
          <a:prstGeom prst="rect">
            <a:avLst/>
          </a:prstGeom>
        </p:spPr>
        <p:txBody>
          <a:bodyPr vert="horz" wrap="none" lIns="91440" tIns="45720" rIns="91440" bIns="45720" rtlCol="0" anchor="ctr">
            <a:spAutoFit/>
          </a:bodyPr>
          <a:lstStyle/>
          <a:p>
            <a:r>
              <a:rPr lang="en-US" sz="1200" b="1" dirty="0" smtClean="0"/>
              <a:t>Local Console</a:t>
            </a:r>
          </a:p>
        </p:txBody>
      </p:sp>
      <p:sp>
        <p:nvSpPr>
          <p:cNvPr id="108" name="TextBox 107"/>
          <p:cNvSpPr txBox="1"/>
          <p:nvPr/>
        </p:nvSpPr>
        <p:spPr>
          <a:xfrm>
            <a:off x="627157" y="4306996"/>
            <a:ext cx="1004699" cy="276999"/>
          </a:xfrm>
          <a:prstGeom prst="rect">
            <a:avLst/>
          </a:prstGeom>
        </p:spPr>
        <p:txBody>
          <a:bodyPr vert="horz" wrap="none" lIns="91440" tIns="45720" rIns="91440" bIns="45720" rtlCol="0" anchor="ctr">
            <a:spAutoFit/>
          </a:bodyPr>
          <a:lstStyle/>
          <a:p>
            <a:r>
              <a:rPr lang="en-US" sz="1200" dirty="0" smtClean="0">
                <a:solidFill>
                  <a:prstClr val="black"/>
                </a:solidFill>
              </a:rPr>
              <a:t>Turbo Pumps</a:t>
            </a:r>
          </a:p>
        </p:txBody>
      </p:sp>
      <p:sp>
        <p:nvSpPr>
          <p:cNvPr id="109" name="Left-Right Arrow 108"/>
          <p:cNvSpPr/>
          <p:nvPr/>
        </p:nvSpPr>
        <p:spPr>
          <a:xfrm rot="1885268">
            <a:off x="5900694" y="3671834"/>
            <a:ext cx="823298" cy="106011"/>
          </a:xfrm>
          <a:prstGeom prst="leftRightArrow">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pic>
        <p:nvPicPr>
          <p:cNvPr id="111" name="Picture 237" descr="lg91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544666" y="2872859"/>
            <a:ext cx="1066800" cy="971550"/>
          </a:xfrm>
          <a:prstGeom prst="rect">
            <a:avLst/>
          </a:prstGeom>
          <a:noFill/>
          <a:ln w="9525">
            <a:noFill/>
            <a:miter lim="800000"/>
            <a:headEnd/>
            <a:tailEnd/>
          </a:ln>
        </p:spPr>
      </p:pic>
      <p:sp>
        <p:nvSpPr>
          <p:cNvPr id="112" name="Left-Right Arrow 111"/>
          <p:cNvSpPr/>
          <p:nvPr/>
        </p:nvSpPr>
        <p:spPr>
          <a:xfrm rot="10800000" flipV="1">
            <a:off x="6300192" y="3175416"/>
            <a:ext cx="1321187" cy="125832"/>
          </a:xfrm>
          <a:prstGeom prst="leftRightArrow">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FF00"/>
              </a:solidFill>
            </a:endParaRPr>
          </a:p>
        </p:txBody>
      </p:sp>
      <p:sp>
        <p:nvSpPr>
          <p:cNvPr id="113" name="TextBox 112"/>
          <p:cNvSpPr txBox="1"/>
          <p:nvPr/>
        </p:nvSpPr>
        <p:spPr>
          <a:xfrm>
            <a:off x="7101104" y="1482622"/>
            <a:ext cx="1400448" cy="276999"/>
          </a:xfrm>
          <a:prstGeom prst="rect">
            <a:avLst/>
          </a:prstGeom>
        </p:spPr>
        <p:txBody>
          <a:bodyPr vert="horz" wrap="none" lIns="91440" tIns="45720" rIns="91440" bIns="45720" rtlCol="0" anchor="ctr">
            <a:spAutoFit/>
          </a:bodyPr>
          <a:lstStyle/>
          <a:p>
            <a:r>
              <a:rPr lang="en-US" sz="1200" b="1" dirty="0" smtClean="0">
                <a:solidFill>
                  <a:prstClr val="black"/>
                </a:solidFill>
              </a:rPr>
              <a:t>Remote Operation</a:t>
            </a:r>
          </a:p>
        </p:txBody>
      </p:sp>
      <p:sp>
        <p:nvSpPr>
          <p:cNvPr id="120" name="TextBox 119"/>
          <p:cNvSpPr txBox="1"/>
          <p:nvPr/>
        </p:nvSpPr>
        <p:spPr>
          <a:xfrm>
            <a:off x="5964978" y="6027577"/>
            <a:ext cx="1556195" cy="276999"/>
          </a:xfrm>
          <a:prstGeom prst="rect">
            <a:avLst/>
          </a:prstGeom>
        </p:spPr>
        <p:txBody>
          <a:bodyPr vert="horz" wrap="none" lIns="91440" tIns="45720" rIns="91440" bIns="45720" rtlCol="0" anchor="ctr">
            <a:spAutoFit/>
          </a:bodyPr>
          <a:lstStyle/>
          <a:p>
            <a:r>
              <a:rPr lang="hu-HU" sz="1200" b="1" dirty="0" smtClean="0"/>
              <a:t>LabView Front </a:t>
            </a:r>
            <a:r>
              <a:rPr lang="hu-HU" sz="1200" b="1" dirty="0" err="1" smtClean="0"/>
              <a:t>Panels</a:t>
            </a:r>
            <a:endParaRPr lang="en-US" sz="1200" b="1" dirty="0" smtClean="0"/>
          </a:p>
        </p:txBody>
      </p:sp>
      <p:cxnSp>
        <p:nvCxnSpPr>
          <p:cNvPr id="3132" name="Straight Arrow Connector 3131"/>
          <p:cNvCxnSpPr/>
          <p:nvPr/>
        </p:nvCxnSpPr>
        <p:spPr>
          <a:xfrm flipH="1">
            <a:off x="5796136" y="4306996"/>
            <a:ext cx="896007" cy="547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34" name="Straight Arrow Connector 3133"/>
          <p:cNvCxnSpPr/>
          <p:nvPr/>
        </p:nvCxnSpPr>
        <p:spPr>
          <a:xfrm>
            <a:off x="7335085" y="4306996"/>
            <a:ext cx="361115" cy="4697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Elbow Connector 13"/>
          <p:cNvCxnSpPr/>
          <p:nvPr/>
        </p:nvCxnSpPr>
        <p:spPr>
          <a:xfrm rot="16200000" flipV="1">
            <a:off x="2384656" y="4139481"/>
            <a:ext cx="2044903" cy="342658"/>
          </a:xfrm>
          <a:prstGeom prst="curvedConnector3">
            <a:avLst>
              <a:gd name="adj1" fmla="val 50000"/>
            </a:avLst>
          </a:prstGeom>
          <a:ln>
            <a:headEnd type="none"/>
            <a:tailEnd type="arrow"/>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3653139" y="2628376"/>
            <a:ext cx="1048620" cy="276999"/>
          </a:xfrm>
          <a:prstGeom prst="rect">
            <a:avLst/>
          </a:prstGeom>
        </p:spPr>
        <p:txBody>
          <a:bodyPr vert="horz" wrap="none" lIns="91440" tIns="45720" rIns="91440" bIns="45720" rtlCol="0" anchor="ctr">
            <a:spAutoFit/>
          </a:bodyPr>
          <a:lstStyle/>
          <a:p>
            <a:r>
              <a:rPr lang="en-US" sz="1200" dirty="0" err="1" smtClean="0">
                <a:solidFill>
                  <a:prstClr val="black"/>
                </a:solidFill>
              </a:rPr>
              <a:t>Gbit</a:t>
            </a:r>
            <a:r>
              <a:rPr lang="en-US" sz="1200" dirty="0" smtClean="0">
                <a:solidFill>
                  <a:prstClr val="black"/>
                </a:solidFill>
              </a:rPr>
              <a:t> Ethernet</a:t>
            </a:r>
          </a:p>
        </p:txBody>
      </p:sp>
      <p:sp>
        <p:nvSpPr>
          <p:cNvPr id="66" name="TextBox 65"/>
          <p:cNvSpPr txBox="1"/>
          <p:nvPr/>
        </p:nvSpPr>
        <p:spPr>
          <a:xfrm>
            <a:off x="3510587" y="4583995"/>
            <a:ext cx="1106393" cy="276999"/>
          </a:xfrm>
          <a:prstGeom prst="rect">
            <a:avLst/>
          </a:prstGeom>
        </p:spPr>
        <p:txBody>
          <a:bodyPr vert="horz" wrap="none" lIns="91440" tIns="45720" rIns="91440" bIns="45720" rtlCol="0" anchor="ctr">
            <a:spAutoFit/>
          </a:bodyPr>
          <a:lstStyle/>
          <a:p>
            <a:r>
              <a:rPr lang="en-US" sz="1200" dirty="0" smtClean="0">
                <a:solidFill>
                  <a:prstClr val="black"/>
                </a:solidFill>
              </a:rPr>
              <a:t>Analog  signals</a:t>
            </a:r>
          </a:p>
        </p:txBody>
      </p:sp>
      <p:sp>
        <p:nvSpPr>
          <p:cNvPr id="69" name="TextBox 68"/>
          <p:cNvSpPr txBox="1"/>
          <p:nvPr/>
        </p:nvSpPr>
        <p:spPr>
          <a:xfrm>
            <a:off x="3642886" y="5056261"/>
            <a:ext cx="1040991" cy="276999"/>
          </a:xfrm>
          <a:prstGeom prst="rect">
            <a:avLst/>
          </a:prstGeom>
        </p:spPr>
        <p:txBody>
          <a:bodyPr vert="horz" wrap="none" lIns="91440" tIns="45720" rIns="91440" bIns="45720" rtlCol="0" anchor="ctr">
            <a:spAutoFit/>
          </a:bodyPr>
          <a:lstStyle/>
          <a:p>
            <a:r>
              <a:rPr lang="en-US" sz="1200" dirty="0" smtClean="0">
                <a:solidFill>
                  <a:prstClr val="black"/>
                </a:solidFill>
              </a:rPr>
              <a:t>Faraday  Cups</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23646" y="2905375"/>
            <a:ext cx="1402425" cy="565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1" name="Elbow Connector 66"/>
          <p:cNvCxnSpPr>
            <a:endCxn id="79" idx="0"/>
          </p:cNvCxnSpPr>
          <p:nvPr/>
        </p:nvCxnSpPr>
        <p:spPr>
          <a:xfrm>
            <a:off x="962522" y="1742929"/>
            <a:ext cx="4464238" cy="425931"/>
          </a:xfrm>
          <a:prstGeom prst="curvedConnector2">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52" name="Elbow Connector 13"/>
          <p:cNvCxnSpPr/>
          <p:nvPr/>
        </p:nvCxnSpPr>
        <p:spPr>
          <a:xfrm rot="5400000">
            <a:off x="955983" y="1881691"/>
            <a:ext cx="645870" cy="446519"/>
          </a:xfrm>
          <a:prstGeom prst="curvedConnector2">
            <a:avLst/>
          </a:prstGeom>
          <a:ln>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53" name="Elbow Connector 13"/>
          <p:cNvCxnSpPr>
            <a:stCxn id="62" idx="2"/>
          </p:cNvCxnSpPr>
          <p:nvPr/>
        </p:nvCxnSpPr>
        <p:spPr>
          <a:xfrm>
            <a:off x="582419" y="2728858"/>
            <a:ext cx="11832" cy="460442"/>
          </a:xfrm>
          <a:prstGeom prst="straightConnector1">
            <a:avLst/>
          </a:prstGeom>
          <a:ln>
            <a:headEnd type="none" w="med" len="med"/>
            <a:tailEnd type="triangle" w="lg" len="lg"/>
          </a:ln>
        </p:spPr>
        <p:style>
          <a:lnRef idx="2">
            <a:schemeClr val="accent1"/>
          </a:lnRef>
          <a:fillRef idx="0">
            <a:schemeClr val="accent1"/>
          </a:fillRef>
          <a:effectRef idx="1">
            <a:schemeClr val="accent1"/>
          </a:effectRef>
          <a:fontRef idx="minor">
            <a:schemeClr val="tx1"/>
          </a:fontRef>
        </p:style>
      </p:cxnSp>
      <p:pic>
        <p:nvPicPr>
          <p:cNvPr id="54" name="Picture 5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846149" y="4921713"/>
            <a:ext cx="1536648" cy="1099574"/>
          </a:xfrm>
          <a:prstGeom prst="rect">
            <a:avLst/>
          </a:prstGeom>
        </p:spPr>
      </p:pic>
      <p:pic>
        <p:nvPicPr>
          <p:cNvPr id="55" name="Picture 5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669629" y="4922541"/>
            <a:ext cx="1982520" cy="1098747"/>
          </a:xfrm>
          <a:prstGeom prst="rect">
            <a:avLst/>
          </a:prstGeom>
        </p:spPr>
      </p:pic>
      <p:pic>
        <p:nvPicPr>
          <p:cNvPr id="58" name="Picture 5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77609" y="3248980"/>
            <a:ext cx="392149" cy="340080"/>
          </a:xfrm>
          <a:prstGeom prst="rect">
            <a:avLst/>
          </a:prstGeom>
        </p:spPr>
      </p:pic>
      <p:pic>
        <p:nvPicPr>
          <p:cNvPr id="61" name="Picture 6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21694" y="3254391"/>
            <a:ext cx="385910" cy="334669"/>
          </a:xfrm>
          <a:prstGeom prst="rect">
            <a:avLst/>
          </a:prstGeom>
        </p:spPr>
      </p:pic>
      <p:pic>
        <p:nvPicPr>
          <p:cNvPr id="62" name="Picture 6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05858" y="2368858"/>
            <a:ext cx="553122" cy="360000"/>
          </a:xfrm>
          <a:prstGeom prst="rect">
            <a:avLst/>
          </a:prstGeom>
        </p:spPr>
      </p:pic>
      <p:pic>
        <p:nvPicPr>
          <p:cNvPr id="63" name="Picture 6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727684" y="2530191"/>
            <a:ext cx="1615181" cy="790797"/>
          </a:xfrm>
          <a:prstGeom prst="rect">
            <a:avLst/>
          </a:prstGeom>
        </p:spPr>
      </p:pic>
      <p:pic>
        <p:nvPicPr>
          <p:cNvPr id="64" name="Picture 15"/>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15516" y="1772816"/>
            <a:ext cx="680294" cy="5052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7" name="그룹 45"/>
          <p:cNvGrpSpPr/>
          <p:nvPr/>
        </p:nvGrpSpPr>
        <p:grpSpPr>
          <a:xfrm>
            <a:off x="7209502" y="1844824"/>
            <a:ext cx="1286871" cy="1005759"/>
            <a:chOff x="2143108" y="3571876"/>
            <a:chExt cx="2500330" cy="1940066"/>
          </a:xfrm>
        </p:grpSpPr>
        <p:pic>
          <p:nvPicPr>
            <p:cNvPr id="68" name="그림 13" descr="pf_str.png"/>
            <p:cNvPicPr>
              <a:picLocks noChangeAspect="1"/>
            </p:cNvPicPr>
            <p:nvPr/>
          </p:nvPicPr>
          <p:blipFill>
            <a:blip r:embed="rId11" cstate="print"/>
            <a:stretch>
              <a:fillRect/>
            </a:stretch>
          </p:blipFill>
          <p:spPr>
            <a:xfrm>
              <a:off x="2843438" y="4071942"/>
              <a:ext cx="1800000" cy="1440000"/>
            </a:xfrm>
            <a:prstGeom prst="rect">
              <a:avLst/>
            </a:prstGeom>
            <a:ln>
              <a:noFill/>
            </a:ln>
            <a:effectLst>
              <a:outerShdw blurRad="292100" dist="139700" dir="2700000" algn="tl" rotWithShape="0">
                <a:srgbClr val="333333">
                  <a:alpha val="65000"/>
                </a:srgbClr>
              </a:outerShdw>
            </a:effectLst>
          </p:spPr>
        </p:pic>
        <p:pic>
          <p:nvPicPr>
            <p:cNvPr id="70" name="그림 14" descr="busline.png"/>
            <p:cNvPicPr>
              <a:picLocks noChangeAspect="1"/>
            </p:cNvPicPr>
            <p:nvPr/>
          </p:nvPicPr>
          <p:blipFill>
            <a:blip r:embed="rId12" cstate="print"/>
            <a:stretch>
              <a:fillRect/>
            </a:stretch>
          </p:blipFill>
          <p:spPr>
            <a:xfrm>
              <a:off x="2714612" y="4000504"/>
              <a:ext cx="1800000" cy="1440000"/>
            </a:xfrm>
            <a:prstGeom prst="rect">
              <a:avLst/>
            </a:prstGeom>
            <a:ln>
              <a:noFill/>
            </a:ln>
            <a:effectLst>
              <a:outerShdw blurRad="292100" dist="139700" dir="2700000" algn="tl" rotWithShape="0">
                <a:srgbClr val="333333">
                  <a:alpha val="65000"/>
                </a:srgbClr>
              </a:outerShdw>
            </a:effectLst>
          </p:spPr>
        </p:pic>
        <p:pic>
          <p:nvPicPr>
            <p:cNvPr id="71" name="그림 15" descr="pf_heline.png"/>
            <p:cNvPicPr>
              <a:picLocks noChangeAspect="1"/>
            </p:cNvPicPr>
            <p:nvPr/>
          </p:nvPicPr>
          <p:blipFill>
            <a:blip r:embed="rId13" cstate="print"/>
            <a:stretch>
              <a:fillRect/>
            </a:stretch>
          </p:blipFill>
          <p:spPr>
            <a:xfrm>
              <a:off x="2643174" y="3929066"/>
              <a:ext cx="1800000" cy="1440000"/>
            </a:xfrm>
            <a:prstGeom prst="rect">
              <a:avLst/>
            </a:prstGeom>
            <a:ln>
              <a:noFill/>
            </a:ln>
            <a:effectLst>
              <a:outerShdw blurRad="292100" dist="139700" dir="2700000" algn="tl" rotWithShape="0">
                <a:srgbClr val="333333">
                  <a:alpha val="65000"/>
                </a:srgbClr>
              </a:outerShdw>
            </a:effectLst>
          </p:spPr>
        </p:pic>
        <p:pic>
          <p:nvPicPr>
            <p:cNvPr id="72" name="그림 16" descr="leaf.png"/>
            <p:cNvPicPr>
              <a:picLocks noChangeAspect="1"/>
            </p:cNvPicPr>
            <p:nvPr/>
          </p:nvPicPr>
          <p:blipFill>
            <a:blip r:embed="rId14" cstate="print"/>
            <a:stretch>
              <a:fillRect/>
            </a:stretch>
          </p:blipFill>
          <p:spPr>
            <a:xfrm>
              <a:off x="2545206" y="3862716"/>
              <a:ext cx="1800000" cy="1440000"/>
            </a:xfrm>
            <a:prstGeom prst="rect">
              <a:avLst/>
            </a:prstGeom>
          </p:spPr>
        </p:pic>
        <p:pic>
          <p:nvPicPr>
            <p:cNvPr id="73" name="그림 17" descr="gsp.png"/>
            <p:cNvPicPr>
              <a:picLocks noChangeAspect="1"/>
            </p:cNvPicPr>
            <p:nvPr/>
          </p:nvPicPr>
          <p:blipFill>
            <a:blip r:embed="rId15" cstate="print"/>
            <a:stretch>
              <a:fillRect/>
            </a:stretch>
          </p:blipFill>
          <p:spPr>
            <a:xfrm>
              <a:off x="2410494" y="3745370"/>
              <a:ext cx="1800000" cy="1440000"/>
            </a:xfrm>
            <a:prstGeom prst="rect">
              <a:avLst/>
            </a:prstGeom>
            <a:ln>
              <a:noFill/>
            </a:ln>
            <a:effectLst>
              <a:outerShdw blurRad="292100" dist="139700" dir="2700000" algn="tl" rotWithShape="0">
                <a:srgbClr val="333333">
                  <a:alpha val="65000"/>
                </a:srgbClr>
              </a:outerShdw>
            </a:effectLst>
          </p:spPr>
        </p:pic>
        <p:pic>
          <p:nvPicPr>
            <p:cNvPr id="75" name="그림 18" descr="bus_sup.png"/>
            <p:cNvPicPr>
              <a:picLocks noChangeAspect="1"/>
            </p:cNvPicPr>
            <p:nvPr/>
          </p:nvPicPr>
          <p:blipFill>
            <a:blip r:embed="rId16" cstate="print"/>
            <a:stretch>
              <a:fillRect/>
            </a:stretch>
          </p:blipFill>
          <p:spPr>
            <a:xfrm>
              <a:off x="2275782" y="3643314"/>
              <a:ext cx="1800000" cy="1440000"/>
            </a:xfrm>
            <a:prstGeom prst="rect">
              <a:avLst/>
            </a:prstGeom>
            <a:ln>
              <a:noFill/>
            </a:ln>
            <a:effectLst>
              <a:outerShdw blurRad="292100" dist="139700" dir="2700000" algn="tl" rotWithShape="0">
                <a:srgbClr val="333333">
                  <a:alpha val="65000"/>
                </a:srgbClr>
              </a:outerShdw>
            </a:effectLst>
          </p:spPr>
        </p:pic>
        <p:pic>
          <p:nvPicPr>
            <p:cNvPr id="78" name="그림 19" descr="ts.png"/>
            <p:cNvPicPr>
              <a:picLocks noChangeAspect="1"/>
            </p:cNvPicPr>
            <p:nvPr/>
          </p:nvPicPr>
          <p:blipFill>
            <a:blip r:embed="rId17" cstate="print"/>
            <a:stretch>
              <a:fillRect/>
            </a:stretch>
          </p:blipFill>
          <p:spPr>
            <a:xfrm>
              <a:off x="2143108" y="3571876"/>
              <a:ext cx="1800000" cy="1440000"/>
            </a:xfrm>
            <a:prstGeom prst="rect">
              <a:avLst/>
            </a:prstGeom>
            <a:ln>
              <a:noFill/>
            </a:ln>
            <a:effectLst>
              <a:outerShdw blurRad="292100" dist="139700" dir="2700000" algn="tl" rotWithShape="0">
                <a:srgbClr val="333333">
                  <a:alpha val="65000"/>
                </a:srgbClr>
              </a:outerShdw>
            </a:effectLst>
          </p:spPr>
        </p:pic>
      </p:grpSp>
      <p:pic>
        <p:nvPicPr>
          <p:cNvPr id="84" name="Picture 83"/>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2114173" y="3832837"/>
            <a:ext cx="944209" cy="425609"/>
          </a:xfrm>
          <a:prstGeom prst="rect">
            <a:avLst/>
          </a:prstGeom>
        </p:spPr>
      </p:pic>
      <p:pic>
        <p:nvPicPr>
          <p:cNvPr id="85" name="Picture 84"/>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2216863" y="3941370"/>
            <a:ext cx="930414" cy="419393"/>
          </a:xfrm>
          <a:prstGeom prst="rect">
            <a:avLst/>
          </a:prstGeom>
        </p:spPr>
      </p:pic>
      <p:pic>
        <p:nvPicPr>
          <p:cNvPr id="86" name="Picture 85"/>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a:off x="2341460" y="4068466"/>
            <a:ext cx="894318" cy="403120"/>
          </a:xfrm>
          <a:prstGeom prst="rect">
            <a:avLst/>
          </a:prstGeom>
        </p:spPr>
      </p:pic>
      <p:pic>
        <p:nvPicPr>
          <p:cNvPr id="96" name="Picture 95"/>
          <p:cNvPicPr>
            <a:picLocks noChangeAspect="1"/>
          </p:cNvPicPr>
          <p:nvPr/>
        </p:nvPicPr>
        <p:blipFill>
          <a:blip r:embed="rId21" cstate="print">
            <a:extLst>
              <a:ext uri="{28A0092B-C50C-407E-A947-70E740481C1C}">
                <a14:useLocalDpi xmlns:a14="http://schemas.microsoft.com/office/drawing/2010/main" xmlns="" val="0"/>
              </a:ext>
            </a:extLst>
          </a:blip>
          <a:stretch>
            <a:fillRect/>
          </a:stretch>
        </p:blipFill>
        <p:spPr>
          <a:xfrm>
            <a:off x="1511660" y="3829372"/>
            <a:ext cx="335300" cy="478188"/>
          </a:xfrm>
          <a:prstGeom prst="rect">
            <a:avLst/>
          </a:prstGeom>
        </p:spPr>
      </p:pic>
      <p:pic>
        <p:nvPicPr>
          <p:cNvPr id="98" name="Picture 97"/>
          <p:cNvPicPr>
            <a:picLocks noChangeAspect="1"/>
          </p:cNvPicPr>
          <p:nvPr/>
        </p:nvPicPr>
        <p:blipFill>
          <a:blip r:embed="rId21" cstate="print">
            <a:extLst>
              <a:ext uri="{28A0092B-C50C-407E-A947-70E740481C1C}">
                <a14:useLocalDpi xmlns:a14="http://schemas.microsoft.com/office/drawing/2010/main" xmlns="" val="0"/>
              </a:ext>
            </a:extLst>
          </a:blip>
          <a:stretch>
            <a:fillRect/>
          </a:stretch>
        </p:blipFill>
        <p:spPr>
          <a:xfrm>
            <a:off x="1610117" y="3934453"/>
            <a:ext cx="335300" cy="478188"/>
          </a:xfrm>
          <a:prstGeom prst="rect">
            <a:avLst/>
          </a:prstGeom>
        </p:spPr>
      </p:pic>
      <p:pic>
        <p:nvPicPr>
          <p:cNvPr id="99" name="Picture 98"/>
          <p:cNvPicPr>
            <a:picLocks noChangeAspect="1"/>
          </p:cNvPicPr>
          <p:nvPr/>
        </p:nvPicPr>
        <p:blipFill>
          <a:blip r:embed="rId21" cstate="print">
            <a:extLst>
              <a:ext uri="{28A0092B-C50C-407E-A947-70E740481C1C}">
                <a14:useLocalDpi xmlns:a14="http://schemas.microsoft.com/office/drawing/2010/main" xmlns="" val="0"/>
              </a:ext>
            </a:extLst>
          </a:blip>
          <a:stretch>
            <a:fillRect/>
          </a:stretch>
        </p:blipFill>
        <p:spPr>
          <a:xfrm>
            <a:off x="1718129" y="4030932"/>
            <a:ext cx="335300" cy="478188"/>
          </a:xfrm>
          <a:prstGeom prst="rect">
            <a:avLst/>
          </a:prstGeom>
        </p:spPr>
      </p:pic>
      <p:sp>
        <p:nvSpPr>
          <p:cNvPr id="74" name="TextBox 73"/>
          <p:cNvSpPr txBox="1"/>
          <p:nvPr/>
        </p:nvSpPr>
        <p:spPr>
          <a:xfrm>
            <a:off x="0" y="5127488"/>
            <a:ext cx="971741" cy="276999"/>
          </a:xfrm>
          <a:prstGeom prst="rect">
            <a:avLst/>
          </a:prstGeom>
        </p:spPr>
        <p:txBody>
          <a:bodyPr vert="horz" wrap="none" lIns="91440" tIns="45720" rIns="91440" bIns="45720" rtlCol="0" anchor="ctr">
            <a:spAutoFit/>
          </a:bodyPr>
          <a:lstStyle/>
          <a:p>
            <a:r>
              <a:rPr lang="en-US" sz="1200" b="1" dirty="0" smtClean="0">
                <a:solidFill>
                  <a:prstClr val="black"/>
                </a:solidFill>
              </a:rPr>
              <a:t>Li-beam gun</a:t>
            </a:r>
          </a:p>
        </p:txBody>
      </p:sp>
      <p:cxnSp>
        <p:nvCxnSpPr>
          <p:cNvPr id="21" name="Elbow Connector 20"/>
          <p:cNvCxnSpPr/>
          <p:nvPr/>
        </p:nvCxnSpPr>
        <p:spPr>
          <a:xfrm rot="5400000">
            <a:off x="2399365" y="4793826"/>
            <a:ext cx="541239" cy="1270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109180" y="1505016"/>
            <a:ext cx="946478" cy="276999"/>
          </a:xfrm>
          <a:prstGeom prst="rect">
            <a:avLst/>
          </a:prstGeom>
        </p:spPr>
        <p:txBody>
          <a:bodyPr vert="horz" wrap="none" lIns="91440" tIns="45720" rIns="91440" bIns="45720" rtlCol="0" anchor="ctr">
            <a:spAutoFit/>
          </a:bodyPr>
          <a:lstStyle/>
          <a:p>
            <a:r>
              <a:rPr lang="en-US" sz="1200" dirty="0" smtClean="0"/>
              <a:t>APD camera</a:t>
            </a:r>
          </a:p>
        </p:txBody>
      </p:sp>
      <p:pic>
        <p:nvPicPr>
          <p:cNvPr id="101" name="Picture 100"/>
          <p:cNvPicPr>
            <a:picLocks noChangeAspect="1"/>
          </p:cNvPicPr>
          <p:nvPr/>
        </p:nvPicPr>
        <p:blipFill>
          <a:blip r:embed="rId22" cstate="print">
            <a:extLst>
              <a:ext uri="{28A0092B-C50C-407E-A947-70E740481C1C}">
                <a14:useLocalDpi xmlns:a14="http://schemas.microsoft.com/office/drawing/2010/main" xmlns="" val="0"/>
              </a:ext>
            </a:extLst>
          </a:blip>
          <a:stretch>
            <a:fillRect/>
          </a:stretch>
        </p:blipFill>
        <p:spPr>
          <a:xfrm>
            <a:off x="6660232" y="3962628"/>
            <a:ext cx="654504" cy="654504"/>
          </a:xfrm>
          <a:prstGeom prst="rect">
            <a:avLst/>
          </a:prstGeom>
        </p:spPr>
      </p:pic>
    </p:spTree>
    <p:extLst>
      <p:ext uri="{BB962C8B-B14F-4D97-AF65-F5344CB8AC3E}">
        <p14:creationId xmlns:p14="http://schemas.microsoft.com/office/powerpoint/2010/main" xmlns="" val="2529742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03" y="149709"/>
            <a:ext cx="5842992" cy="864096"/>
          </a:xfrm>
        </p:spPr>
        <p:txBody>
          <a:bodyPr/>
          <a:lstStyle/>
          <a:p>
            <a:r>
              <a:rPr lang="en-US" dirty="0" smtClean="0"/>
              <a:t>Control System Architecture of </a:t>
            </a:r>
            <a:br>
              <a:rPr lang="en-US" dirty="0" smtClean="0"/>
            </a:br>
            <a:r>
              <a:rPr lang="en-US" dirty="0" smtClean="0"/>
              <a:t>PSD Diffractometer</a:t>
            </a:r>
            <a:endParaRPr lang="en-US" dirty="0"/>
          </a:p>
        </p:txBody>
      </p:sp>
      <p:sp>
        <p:nvSpPr>
          <p:cNvPr id="4" name="Date Placeholder 3"/>
          <p:cNvSpPr>
            <a:spLocks noGrp="1"/>
          </p:cNvSpPr>
          <p:nvPr>
            <p:ph type="dt" sz="half" idx="2"/>
          </p:nvPr>
        </p:nvSpPr>
        <p:spPr/>
        <p:txBody>
          <a:bodyPr/>
          <a:lstStyle/>
          <a:p>
            <a:fld id="{EE383496-FD8F-204A-BB8F-D401F4A41B62}" type="datetime1">
              <a:rPr lang="en-US" smtClean="0"/>
              <a:pPr/>
              <a:t>3/17/2015</a:t>
            </a:fld>
            <a:endParaRPr lang="en-US" dirty="0"/>
          </a:p>
        </p:txBody>
      </p:sp>
      <p:sp>
        <p:nvSpPr>
          <p:cNvPr id="8" name="TextBox 7"/>
          <p:cNvSpPr txBox="1"/>
          <p:nvPr/>
        </p:nvSpPr>
        <p:spPr>
          <a:xfrm>
            <a:off x="756947" y="2117856"/>
            <a:ext cx="895886" cy="276999"/>
          </a:xfrm>
          <a:prstGeom prst="rect">
            <a:avLst/>
          </a:prstGeom>
        </p:spPr>
        <p:txBody>
          <a:bodyPr vert="horz" wrap="none" lIns="91440" tIns="45720" rIns="91440" bIns="45720" rtlCol="0" anchor="ctr">
            <a:spAutoFit/>
          </a:bodyPr>
          <a:lstStyle/>
          <a:p>
            <a:r>
              <a:rPr lang="en-US" sz="1200" b="1" dirty="0" smtClean="0"/>
              <a:t>Omron PLC</a:t>
            </a:r>
          </a:p>
        </p:txBody>
      </p:sp>
      <p:cxnSp>
        <p:nvCxnSpPr>
          <p:cNvPr id="14" name="Elbow Connector 13"/>
          <p:cNvCxnSpPr/>
          <p:nvPr/>
        </p:nvCxnSpPr>
        <p:spPr>
          <a:xfrm rot="16200000" flipH="1">
            <a:off x="554593" y="3658556"/>
            <a:ext cx="1481617" cy="1"/>
          </a:xfrm>
          <a:prstGeom prst="curvedConnector3">
            <a:avLst>
              <a:gd name="adj1" fmla="val 50000"/>
            </a:avLst>
          </a:prstGeom>
          <a:ln>
            <a:solidFill>
              <a:schemeClr val="accent6"/>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53619" y="5207673"/>
            <a:ext cx="788934" cy="646331"/>
          </a:xfrm>
          <a:prstGeom prst="rect">
            <a:avLst/>
          </a:prstGeom>
        </p:spPr>
        <p:txBody>
          <a:bodyPr vert="horz" wrap="none" lIns="91440" tIns="45720" rIns="91440" bIns="45720" rtlCol="0" anchor="ctr">
            <a:spAutoFit/>
          </a:bodyPr>
          <a:lstStyle/>
          <a:p>
            <a:r>
              <a:rPr lang="en-US" sz="1200" b="1" dirty="0" smtClean="0"/>
              <a:t>PSD </a:t>
            </a:r>
          </a:p>
          <a:p>
            <a:r>
              <a:rPr lang="en-US" sz="1200" b="1" dirty="0" smtClean="0"/>
              <a:t>Diffracto-</a:t>
            </a:r>
          </a:p>
          <a:p>
            <a:r>
              <a:rPr lang="en-US" sz="1200" b="1" dirty="0" smtClean="0"/>
              <a:t>meter</a:t>
            </a:r>
          </a:p>
        </p:txBody>
      </p:sp>
      <p:sp>
        <p:nvSpPr>
          <p:cNvPr id="79" name="TextBox 78"/>
          <p:cNvSpPr txBox="1"/>
          <p:nvPr/>
        </p:nvSpPr>
        <p:spPr>
          <a:xfrm>
            <a:off x="2905766" y="1629079"/>
            <a:ext cx="2914516" cy="276999"/>
          </a:xfrm>
          <a:prstGeom prst="rect">
            <a:avLst/>
          </a:prstGeom>
        </p:spPr>
        <p:txBody>
          <a:bodyPr vert="horz" wrap="none" lIns="91440" tIns="45720" rIns="91440" bIns="45720" rtlCol="0" anchor="ctr">
            <a:spAutoFit/>
          </a:bodyPr>
          <a:lstStyle/>
          <a:p>
            <a:pPr algn="ctr"/>
            <a:r>
              <a:rPr lang="en-US" sz="1200" b="1" dirty="0" smtClean="0">
                <a:solidFill>
                  <a:srgbClr val="FF0000"/>
                </a:solidFill>
              </a:rPr>
              <a:t>Linux based EPICS </a:t>
            </a:r>
            <a:r>
              <a:rPr lang="en-US" sz="1200" b="1" dirty="0" err="1" smtClean="0">
                <a:solidFill>
                  <a:srgbClr val="FF0000"/>
                </a:solidFill>
              </a:rPr>
              <a:t>Input/Output</a:t>
            </a:r>
            <a:r>
              <a:rPr lang="en-US" sz="1200" b="1" dirty="0" smtClean="0">
                <a:solidFill>
                  <a:srgbClr val="FF0000"/>
                </a:solidFill>
              </a:rPr>
              <a:t> Controller</a:t>
            </a:r>
          </a:p>
        </p:txBody>
      </p:sp>
      <p:grpSp>
        <p:nvGrpSpPr>
          <p:cNvPr id="87" name="그룹 45"/>
          <p:cNvGrpSpPr/>
          <p:nvPr/>
        </p:nvGrpSpPr>
        <p:grpSpPr>
          <a:xfrm>
            <a:off x="7335085" y="1997115"/>
            <a:ext cx="1286871" cy="1005758"/>
            <a:chOff x="2143108" y="3571876"/>
            <a:chExt cx="2500330" cy="1940066"/>
          </a:xfrm>
        </p:grpSpPr>
        <p:pic>
          <p:nvPicPr>
            <p:cNvPr id="88" name="그림 13" descr="pf_str.png"/>
            <p:cNvPicPr>
              <a:picLocks noChangeAspect="1"/>
            </p:cNvPicPr>
            <p:nvPr/>
          </p:nvPicPr>
          <p:blipFill>
            <a:blip r:embed="rId2" cstate="print"/>
            <a:stretch>
              <a:fillRect/>
            </a:stretch>
          </p:blipFill>
          <p:spPr>
            <a:xfrm>
              <a:off x="2843438" y="4071942"/>
              <a:ext cx="1800000" cy="1440000"/>
            </a:xfrm>
            <a:prstGeom prst="rect">
              <a:avLst/>
            </a:prstGeom>
            <a:ln>
              <a:noFill/>
            </a:ln>
            <a:effectLst>
              <a:outerShdw blurRad="292100" dist="139700" dir="2700000" algn="tl" rotWithShape="0">
                <a:srgbClr val="333333">
                  <a:alpha val="65000"/>
                </a:srgbClr>
              </a:outerShdw>
            </a:effectLst>
          </p:spPr>
        </p:pic>
        <p:pic>
          <p:nvPicPr>
            <p:cNvPr id="89" name="그림 14" descr="busline.png"/>
            <p:cNvPicPr>
              <a:picLocks noChangeAspect="1"/>
            </p:cNvPicPr>
            <p:nvPr/>
          </p:nvPicPr>
          <p:blipFill>
            <a:blip r:embed="rId3" cstate="print"/>
            <a:stretch>
              <a:fillRect/>
            </a:stretch>
          </p:blipFill>
          <p:spPr>
            <a:xfrm>
              <a:off x="2714612" y="4000504"/>
              <a:ext cx="1800000" cy="1440000"/>
            </a:xfrm>
            <a:prstGeom prst="rect">
              <a:avLst/>
            </a:prstGeom>
            <a:ln>
              <a:noFill/>
            </a:ln>
            <a:effectLst>
              <a:outerShdw blurRad="292100" dist="139700" dir="2700000" algn="tl" rotWithShape="0">
                <a:srgbClr val="333333">
                  <a:alpha val="65000"/>
                </a:srgbClr>
              </a:outerShdw>
            </a:effectLst>
          </p:spPr>
        </p:pic>
        <p:pic>
          <p:nvPicPr>
            <p:cNvPr id="90" name="그림 15" descr="pf_heline.png"/>
            <p:cNvPicPr>
              <a:picLocks noChangeAspect="1"/>
            </p:cNvPicPr>
            <p:nvPr/>
          </p:nvPicPr>
          <p:blipFill>
            <a:blip r:embed="rId4" cstate="print"/>
            <a:stretch>
              <a:fillRect/>
            </a:stretch>
          </p:blipFill>
          <p:spPr>
            <a:xfrm>
              <a:off x="2643174" y="3929066"/>
              <a:ext cx="1800000" cy="1440000"/>
            </a:xfrm>
            <a:prstGeom prst="rect">
              <a:avLst/>
            </a:prstGeom>
            <a:ln>
              <a:noFill/>
            </a:ln>
            <a:effectLst>
              <a:outerShdw blurRad="292100" dist="139700" dir="2700000" algn="tl" rotWithShape="0">
                <a:srgbClr val="333333">
                  <a:alpha val="65000"/>
                </a:srgbClr>
              </a:outerShdw>
            </a:effectLst>
          </p:spPr>
        </p:pic>
        <p:pic>
          <p:nvPicPr>
            <p:cNvPr id="91" name="그림 16" descr="leaf.png"/>
            <p:cNvPicPr>
              <a:picLocks noChangeAspect="1"/>
            </p:cNvPicPr>
            <p:nvPr/>
          </p:nvPicPr>
          <p:blipFill>
            <a:blip r:embed="rId5" cstate="print"/>
            <a:stretch>
              <a:fillRect/>
            </a:stretch>
          </p:blipFill>
          <p:spPr>
            <a:xfrm>
              <a:off x="2545206" y="3862716"/>
              <a:ext cx="1800000" cy="1440000"/>
            </a:xfrm>
            <a:prstGeom prst="rect">
              <a:avLst/>
            </a:prstGeom>
          </p:spPr>
        </p:pic>
        <p:pic>
          <p:nvPicPr>
            <p:cNvPr id="92" name="그림 17" descr="gsp.png"/>
            <p:cNvPicPr>
              <a:picLocks noChangeAspect="1"/>
            </p:cNvPicPr>
            <p:nvPr/>
          </p:nvPicPr>
          <p:blipFill>
            <a:blip r:embed="rId6" cstate="print"/>
            <a:stretch>
              <a:fillRect/>
            </a:stretch>
          </p:blipFill>
          <p:spPr>
            <a:xfrm>
              <a:off x="2410494" y="3745370"/>
              <a:ext cx="1800000" cy="1440000"/>
            </a:xfrm>
            <a:prstGeom prst="rect">
              <a:avLst/>
            </a:prstGeom>
            <a:ln>
              <a:noFill/>
            </a:ln>
            <a:effectLst>
              <a:outerShdw blurRad="292100" dist="139700" dir="2700000" algn="tl" rotWithShape="0">
                <a:srgbClr val="333333">
                  <a:alpha val="65000"/>
                </a:srgbClr>
              </a:outerShdw>
            </a:effectLst>
          </p:spPr>
        </p:pic>
        <p:pic>
          <p:nvPicPr>
            <p:cNvPr id="93" name="그림 18" descr="bus_sup.png"/>
            <p:cNvPicPr>
              <a:picLocks noChangeAspect="1"/>
            </p:cNvPicPr>
            <p:nvPr/>
          </p:nvPicPr>
          <p:blipFill>
            <a:blip r:embed="rId7" cstate="print"/>
            <a:stretch>
              <a:fillRect/>
            </a:stretch>
          </p:blipFill>
          <p:spPr>
            <a:xfrm>
              <a:off x="2275782" y="3643314"/>
              <a:ext cx="1800000" cy="1440000"/>
            </a:xfrm>
            <a:prstGeom prst="rect">
              <a:avLst/>
            </a:prstGeom>
            <a:ln>
              <a:noFill/>
            </a:ln>
            <a:effectLst>
              <a:outerShdw blurRad="292100" dist="139700" dir="2700000" algn="tl" rotWithShape="0">
                <a:srgbClr val="333333">
                  <a:alpha val="65000"/>
                </a:srgbClr>
              </a:outerShdw>
            </a:effectLst>
          </p:spPr>
        </p:pic>
        <p:pic>
          <p:nvPicPr>
            <p:cNvPr id="94" name="그림 19" descr="ts.png"/>
            <p:cNvPicPr>
              <a:picLocks noChangeAspect="1"/>
            </p:cNvPicPr>
            <p:nvPr/>
          </p:nvPicPr>
          <p:blipFill>
            <a:blip r:embed="rId8" cstate="print"/>
            <a:stretch>
              <a:fillRect/>
            </a:stretch>
          </p:blipFill>
          <p:spPr>
            <a:xfrm>
              <a:off x="2143108" y="3571876"/>
              <a:ext cx="1800000" cy="1440000"/>
            </a:xfrm>
            <a:prstGeom prst="rect">
              <a:avLst/>
            </a:prstGeom>
            <a:ln>
              <a:noFill/>
            </a:ln>
            <a:effectLst>
              <a:outerShdw blurRad="292100" dist="139700" dir="2700000" algn="tl" rotWithShape="0">
                <a:srgbClr val="333333">
                  <a:alpha val="65000"/>
                </a:srgbClr>
              </a:outerShdw>
            </a:effectLst>
          </p:spPr>
        </p:pic>
      </p:grpSp>
      <p:sp>
        <p:nvSpPr>
          <p:cNvPr id="97" name="TextBox 96"/>
          <p:cNvSpPr txBox="1"/>
          <p:nvPr/>
        </p:nvSpPr>
        <p:spPr>
          <a:xfrm>
            <a:off x="7027511" y="3880726"/>
            <a:ext cx="1089465" cy="276999"/>
          </a:xfrm>
          <a:prstGeom prst="rect">
            <a:avLst/>
          </a:prstGeom>
        </p:spPr>
        <p:txBody>
          <a:bodyPr vert="horz" wrap="none" lIns="91440" tIns="45720" rIns="91440" bIns="45720" rtlCol="0" anchor="ctr">
            <a:spAutoFit/>
          </a:bodyPr>
          <a:lstStyle/>
          <a:p>
            <a:r>
              <a:rPr lang="en-US" sz="1200" b="1" dirty="0" smtClean="0"/>
              <a:t>Local Console</a:t>
            </a:r>
          </a:p>
        </p:txBody>
      </p:sp>
      <p:pic>
        <p:nvPicPr>
          <p:cNvPr id="111" name="Picture 237" descr="lg910"/>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7544666" y="2872859"/>
            <a:ext cx="1066800" cy="971550"/>
          </a:xfrm>
          <a:prstGeom prst="rect">
            <a:avLst/>
          </a:prstGeom>
          <a:noFill/>
          <a:ln w="9525">
            <a:noFill/>
            <a:miter lim="800000"/>
            <a:headEnd/>
            <a:tailEnd/>
          </a:ln>
        </p:spPr>
      </p:pic>
      <p:sp>
        <p:nvSpPr>
          <p:cNvPr id="113" name="TextBox 112"/>
          <p:cNvSpPr txBox="1"/>
          <p:nvPr/>
        </p:nvSpPr>
        <p:spPr>
          <a:xfrm>
            <a:off x="7211890" y="1591782"/>
            <a:ext cx="1410066" cy="276999"/>
          </a:xfrm>
          <a:prstGeom prst="rect">
            <a:avLst/>
          </a:prstGeom>
        </p:spPr>
        <p:txBody>
          <a:bodyPr vert="horz" wrap="none" lIns="91440" tIns="45720" rIns="91440" bIns="45720" rtlCol="0" anchor="ctr">
            <a:spAutoFit/>
          </a:bodyPr>
          <a:lstStyle/>
          <a:p>
            <a:r>
              <a:rPr lang="en-US" sz="1200" b="1" dirty="0" smtClean="0"/>
              <a:t>Remote Operation</a:t>
            </a:r>
            <a:r>
              <a:rPr lang="en-US" sz="1200" dirty="0" smtClean="0"/>
              <a:t> </a:t>
            </a:r>
          </a:p>
        </p:txBody>
      </p:sp>
      <p:cxnSp>
        <p:nvCxnSpPr>
          <p:cNvPr id="3132" name="Straight Arrow Connector 3131"/>
          <p:cNvCxnSpPr>
            <a:endCxn id="97" idx="1"/>
          </p:cNvCxnSpPr>
          <p:nvPr/>
        </p:nvCxnSpPr>
        <p:spPr>
          <a:xfrm>
            <a:off x="5163133" y="2521149"/>
            <a:ext cx="1864378" cy="1498077"/>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50" name="Elbow Connector 13"/>
          <p:cNvCxnSpPr/>
          <p:nvPr/>
        </p:nvCxnSpPr>
        <p:spPr>
          <a:xfrm flipV="1">
            <a:off x="5203203" y="4255155"/>
            <a:ext cx="0" cy="810396"/>
          </a:xfrm>
          <a:prstGeom prst="straightConnector1">
            <a:avLst/>
          </a:prstGeom>
          <a:ln>
            <a:solidFill>
              <a:srgbClr val="00206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5241222" y="4429520"/>
            <a:ext cx="791907" cy="461665"/>
          </a:xfrm>
          <a:prstGeom prst="rect">
            <a:avLst/>
          </a:prstGeom>
        </p:spPr>
        <p:txBody>
          <a:bodyPr vert="horz" wrap="square" lIns="91440" tIns="45720" rIns="91440" bIns="45720" rtlCol="0" anchor="ctr">
            <a:spAutoFit/>
          </a:bodyPr>
          <a:lstStyle/>
          <a:p>
            <a:r>
              <a:rPr lang="en-US" sz="1200" dirty="0" smtClean="0"/>
              <a:t>Detector</a:t>
            </a:r>
          </a:p>
          <a:p>
            <a:r>
              <a:rPr lang="en-US" sz="1200" dirty="0" smtClean="0"/>
              <a:t>Signal</a:t>
            </a:r>
          </a:p>
        </p:txBody>
      </p:sp>
      <p:sp>
        <p:nvSpPr>
          <p:cNvPr id="69" name="TextBox 68"/>
          <p:cNvSpPr txBox="1"/>
          <p:nvPr/>
        </p:nvSpPr>
        <p:spPr>
          <a:xfrm>
            <a:off x="4754948" y="6191964"/>
            <a:ext cx="1100814" cy="276999"/>
          </a:xfrm>
          <a:prstGeom prst="rect">
            <a:avLst/>
          </a:prstGeom>
        </p:spPr>
        <p:txBody>
          <a:bodyPr vert="horz" wrap="none" lIns="91440" tIns="45720" rIns="91440" bIns="45720" rtlCol="0" anchor="ctr">
            <a:spAutoFit/>
          </a:bodyPr>
          <a:lstStyle/>
          <a:p>
            <a:r>
              <a:rPr lang="en-US" sz="1200" b="1" dirty="0" smtClean="0"/>
              <a:t>He-3</a:t>
            </a:r>
            <a:r>
              <a:rPr lang="en-US" sz="1200" dirty="0" smtClean="0"/>
              <a:t> </a:t>
            </a:r>
            <a:r>
              <a:rPr lang="en-US" sz="1200" b="1" dirty="0" smtClean="0"/>
              <a:t>Detector</a:t>
            </a:r>
          </a:p>
        </p:txBody>
      </p:sp>
      <p:pic>
        <p:nvPicPr>
          <p:cNvPr id="1028" name="Picture 4"/>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3748826" y="2073878"/>
            <a:ext cx="1361110" cy="548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3" name="Elbow Connector 66"/>
          <p:cNvCxnSpPr>
            <a:endCxn id="1028" idx="1"/>
          </p:cNvCxnSpPr>
          <p:nvPr/>
        </p:nvCxnSpPr>
        <p:spPr>
          <a:xfrm flipV="1">
            <a:off x="1710481" y="2348194"/>
            <a:ext cx="2038345" cy="332232"/>
          </a:xfrm>
          <a:prstGeom prst="curvedConnector3">
            <a:avLst>
              <a:gd name="adj1" fmla="val 50000"/>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67" name="Elbow Connector 13"/>
          <p:cNvCxnSpPr/>
          <p:nvPr/>
        </p:nvCxnSpPr>
        <p:spPr>
          <a:xfrm>
            <a:off x="5215903" y="2364398"/>
            <a:ext cx="1995987" cy="18251"/>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68" name="Elbow Connector 13"/>
          <p:cNvCxnSpPr/>
          <p:nvPr/>
        </p:nvCxnSpPr>
        <p:spPr>
          <a:xfrm rot="16200000" flipH="1">
            <a:off x="4735395" y="2705420"/>
            <a:ext cx="717094" cy="540294"/>
          </a:xfrm>
          <a:prstGeom prst="curvedConnector3">
            <a:avLst>
              <a:gd name="adj1" fmla="val 50000"/>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394698" y="4030672"/>
            <a:ext cx="960872" cy="461665"/>
          </a:xfrm>
          <a:prstGeom prst="rect">
            <a:avLst/>
          </a:prstGeom>
        </p:spPr>
        <p:txBody>
          <a:bodyPr vert="horz" wrap="square" lIns="91440" tIns="45720" rIns="91440" bIns="45720" rtlCol="0" anchor="ctr">
            <a:spAutoFit/>
          </a:bodyPr>
          <a:lstStyle/>
          <a:p>
            <a:r>
              <a:rPr lang="en-US" sz="1200" dirty="0" smtClean="0"/>
              <a:t>Mechanical Control</a:t>
            </a:r>
          </a:p>
        </p:txBody>
      </p:sp>
      <p:sp>
        <p:nvSpPr>
          <p:cNvPr id="72" name="TextBox 71"/>
          <p:cNvSpPr txBox="1"/>
          <p:nvPr/>
        </p:nvSpPr>
        <p:spPr>
          <a:xfrm>
            <a:off x="4584760" y="3133871"/>
            <a:ext cx="761429" cy="276999"/>
          </a:xfrm>
          <a:prstGeom prst="rect">
            <a:avLst/>
          </a:prstGeom>
        </p:spPr>
        <p:txBody>
          <a:bodyPr vert="horz" wrap="square" lIns="91440" tIns="45720" rIns="91440" bIns="45720" rtlCol="0" anchor="ctr">
            <a:spAutoFit/>
          </a:bodyPr>
          <a:lstStyle/>
          <a:p>
            <a:r>
              <a:rPr lang="en-US" sz="1200" b="1" dirty="0" smtClean="0"/>
              <a:t>TDC Unit</a:t>
            </a:r>
          </a:p>
        </p:txBody>
      </p:sp>
      <p:pic>
        <p:nvPicPr>
          <p:cNvPr id="57" name="Picture 56" descr="TDCred"/>
          <p:cNvPicPr/>
          <p:nvPr/>
        </p:nvPicPr>
        <p:blipFill>
          <a:blip r:embed="rId11" cstate="print"/>
          <a:srcRect/>
          <a:stretch>
            <a:fillRect/>
          </a:stretch>
        </p:blipFill>
        <p:spPr bwMode="auto">
          <a:xfrm>
            <a:off x="4823793" y="3383707"/>
            <a:ext cx="678680" cy="772910"/>
          </a:xfrm>
          <a:prstGeom prst="rect">
            <a:avLst/>
          </a:prstGeom>
          <a:noFill/>
          <a:ln w="9525">
            <a:noFill/>
            <a:miter lim="800000"/>
            <a:headEnd/>
            <a:tailEnd/>
          </a:ln>
        </p:spPr>
      </p:pic>
      <p:pic>
        <p:nvPicPr>
          <p:cNvPr id="62" name="Kép 8"/>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829869" y="2419479"/>
            <a:ext cx="758469" cy="510911"/>
          </a:xfrm>
          <a:prstGeom prst="rect">
            <a:avLst/>
          </a:prstGeom>
          <a:solidFill>
            <a:schemeClr val="bg1"/>
          </a:solidFill>
          <a:ln>
            <a:noFill/>
          </a:ln>
          <a:effectLst/>
        </p:spPr>
      </p:pic>
      <p:pic>
        <p:nvPicPr>
          <p:cNvPr id="70" name="Kép 214"/>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384455" y="4526736"/>
            <a:ext cx="756323" cy="387287"/>
          </a:xfrm>
          <a:prstGeom prst="rect">
            <a:avLst/>
          </a:prstGeom>
          <a:ln>
            <a:noFill/>
          </a:ln>
          <a:effectLst>
            <a:softEdge rad="38100"/>
          </a:effectLst>
        </p:spPr>
      </p:pic>
      <p:pic>
        <p:nvPicPr>
          <p:cNvPr id="73" name="Kép 139"/>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1355570" y="3552726"/>
            <a:ext cx="594525" cy="362011"/>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
          </a:effectLst>
        </p:spPr>
      </p:pic>
      <p:pic>
        <p:nvPicPr>
          <p:cNvPr id="17" name="Picture 2"/>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rot="2731704">
            <a:off x="4861544" y="5260568"/>
            <a:ext cx="708717" cy="7087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8" name="TextBox 77"/>
          <p:cNvSpPr txBox="1"/>
          <p:nvPr/>
        </p:nvSpPr>
        <p:spPr>
          <a:xfrm>
            <a:off x="4456595" y="2897889"/>
            <a:ext cx="586844" cy="276999"/>
          </a:xfrm>
          <a:prstGeom prst="rect">
            <a:avLst/>
          </a:prstGeom>
        </p:spPr>
        <p:txBody>
          <a:bodyPr vert="horz" wrap="square" lIns="91440" tIns="45720" rIns="91440" bIns="45720" rtlCol="0" anchor="ctr">
            <a:spAutoFit/>
          </a:bodyPr>
          <a:lstStyle/>
          <a:p>
            <a:r>
              <a:rPr lang="en-US" sz="1200" dirty="0" smtClean="0"/>
              <a:t>TCP/IP</a:t>
            </a:r>
          </a:p>
        </p:txBody>
      </p:sp>
      <p:sp>
        <p:nvSpPr>
          <p:cNvPr id="80" name="TextBox 79"/>
          <p:cNvSpPr txBox="1"/>
          <p:nvPr/>
        </p:nvSpPr>
        <p:spPr>
          <a:xfrm>
            <a:off x="2318302" y="2244150"/>
            <a:ext cx="637021" cy="276999"/>
          </a:xfrm>
          <a:prstGeom prst="rect">
            <a:avLst/>
          </a:prstGeom>
        </p:spPr>
        <p:txBody>
          <a:bodyPr vert="horz" wrap="square" lIns="91440" tIns="45720" rIns="91440" bIns="45720" rtlCol="0" anchor="ctr">
            <a:spAutoFit/>
          </a:bodyPr>
          <a:lstStyle/>
          <a:p>
            <a:r>
              <a:rPr lang="en-US" sz="1200" dirty="0" smtClean="0"/>
              <a:t>TCP/IP</a:t>
            </a:r>
          </a:p>
        </p:txBody>
      </p:sp>
      <p:pic>
        <p:nvPicPr>
          <p:cNvPr id="33" name="Picture 32"/>
          <p:cNvPicPr>
            <a:picLocks noChangeAspect="1"/>
          </p:cNvPicPr>
          <p:nvPr/>
        </p:nvPicPr>
        <p:blipFill>
          <a:blip r:embed="rId16">
            <a:extLst>
              <a:ext uri="{28A0092B-C50C-407E-A947-70E740481C1C}">
                <a14:useLocalDpi xmlns:a14="http://schemas.microsoft.com/office/drawing/2010/main" xmlns="" val="0"/>
              </a:ext>
            </a:extLst>
          </a:blip>
          <a:stretch>
            <a:fillRect/>
          </a:stretch>
        </p:blipFill>
        <p:spPr>
          <a:xfrm>
            <a:off x="6498768" y="4157725"/>
            <a:ext cx="2146952" cy="1802739"/>
          </a:xfrm>
          <a:prstGeom prst="rect">
            <a:avLst/>
          </a:prstGeom>
        </p:spPr>
      </p:pic>
      <p:pic>
        <p:nvPicPr>
          <p:cNvPr id="2052" name="Picture 4" descr="http://upload.wikimedia.org/wikipedia/commons/3/32/EPICS_Logo.gif"/>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5974830" y="1829320"/>
            <a:ext cx="478131" cy="478131"/>
          </a:xfrm>
          <a:prstGeom prst="rect">
            <a:avLst/>
          </a:prstGeom>
          <a:noFill/>
          <a:extLst>
            <a:ext uri="{909E8E84-426E-40DD-AFC4-6F175D3DCCD1}">
              <a14:hiddenFill xmlns:a14="http://schemas.microsoft.com/office/drawing/2010/main" xmlns="">
                <a:solidFill>
                  <a:srgbClr val="FFFFFF"/>
                </a:solidFill>
              </a14:hiddenFill>
            </a:ext>
          </a:extLst>
        </p:spPr>
      </p:pic>
      <p:pic>
        <p:nvPicPr>
          <p:cNvPr id="2055" name="Picture 7"/>
          <p:cNvPicPr>
            <a:picLocks noChangeAspect="1" noChangeArrowheads="1"/>
          </p:cNvPicPr>
          <p:nvPr/>
        </p:nvPicPr>
        <p:blipFill>
          <a:blip r:embed="rId18">
            <a:extLst>
              <a:ext uri="{28A0092B-C50C-407E-A947-70E740481C1C}">
                <a14:useLocalDpi xmlns:a14="http://schemas.microsoft.com/office/drawing/2010/main" xmlns="" val="0"/>
              </a:ext>
            </a:extLst>
          </a:blip>
          <a:srcRect/>
          <a:stretch>
            <a:fillRect/>
          </a:stretch>
        </p:blipFill>
        <p:spPr bwMode="auto">
          <a:xfrm>
            <a:off x="7185834" y="6024966"/>
            <a:ext cx="772820" cy="4318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7" name="Picture 36"/>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flipH="1">
            <a:off x="3995936" y="5351516"/>
            <a:ext cx="367082" cy="573308"/>
          </a:xfrm>
          <a:prstGeom prst="rect">
            <a:avLst/>
          </a:prstGeom>
        </p:spPr>
      </p:pic>
      <p:cxnSp>
        <p:nvCxnSpPr>
          <p:cNvPr id="45" name="Straight Connector 44"/>
          <p:cNvCxnSpPr/>
          <p:nvPr/>
        </p:nvCxnSpPr>
        <p:spPr>
          <a:xfrm>
            <a:off x="4489213" y="5614927"/>
            <a:ext cx="669160" cy="0"/>
          </a:xfrm>
          <a:prstGeom prst="line">
            <a:avLst/>
          </a:prstGeom>
          <a:ln w="12700">
            <a:solidFill>
              <a:srgbClr val="002060"/>
            </a:solidFill>
            <a:prstDash val="dash"/>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4489213" y="5409773"/>
            <a:ext cx="669160" cy="144017"/>
          </a:xfrm>
          <a:prstGeom prst="line">
            <a:avLst/>
          </a:prstGeom>
          <a:ln w="12700">
            <a:solidFill>
              <a:srgbClr val="002060"/>
            </a:solidFill>
            <a:prstDash val="dash"/>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4489213" y="5675124"/>
            <a:ext cx="669160" cy="130693"/>
          </a:xfrm>
          <a:prstGeom prst="line">
            <a:avLst/>
          </a:prstGeom>
          <a:ln w="12700">
            <a:solidFill>
              <a:srgbClr val="002060"/>
            </a:solidFill>
            <a:prstDash val="dash"/>
          </a:ln>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3872706" y="6191960"/>
            <a:ext cx="712054" cy="276999"/>
          </a:xfrm>
          <a:prstGeom prst="rect">
            <a:avLst/>
          </a:prstGeom>
        </p:spPr>
        <p:txBody>
          <a:bodyPr vert="horz" wrap="none" lIns="91440" tIns="45720" rIns="91440" bIns="45720" rtlCol="0" anchor="ctr">
            <a:spAutoFit/>
          </a:bodyPr>
          <a:lstStyle/>
          <a:p>
            <a:r>
              <a:rPr lang="en-US" sz="1200" b="1" dirty="0" smtClean="0"/>
              <a:t>HTP</a:t>
            </a:r>
            <a:r>
              <a:rPr lang="en-US" sz="1200" dirty="0" smtClean="0"/>
              <a:t> </a:t>
            </a:r>
            <a:r>
              <a:rPr lang="en-US" sz="1200" b="1" dirty="0" smtClean="0"/>
              <a:t>Cell</a:t>
            </a:r>
          </a:p>
        </p:txBody>
      </p:sp>
      <p:pic>
        <p:nvPicPr>
          <p:cNvPr id="2060" name="Picture 12"/>
          <p:cNvPicPr>
            <a:picLocks noChangeAspect="1" noChangeArrowheads="1"/>
          </p:cNvPicPr>
          <p:nvPr/>
        </p:nvPicPr>
        <p:blipFill>
          <a:blip r:embed="rId20">
            <a:extLst>
              <a:ext uri="{28A0092B-C50C-407E-A947-70E740481C1C}">
                <a14:useLocalDpi xmlns:a14="http://schemas.microsoft.com/office/drawing/2010/main" xmlns="" val="0"/>
              </a:ext>
            </a:extLst>
          </a:blip>
          <a:srcRect/>
          <a:stretch>
            <a:fillRect/>
          </a:stretch>
        </p:blipFill>
        <p:spPr bwMode="auto">
          <a:xfrm>
            <a:off x="3608531" y="4292886"/>
            <a:ext cx="820850" cy="5232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3" name="TextBox 132"/>
          <p:cNvSpPr txBox="1"/>
          <p:nvPr/>
        </p:nvSpPr>
        <p:spPr>
          <a:xfrm>
            <a:off x="3126820" y="3753035"/>
            <a:ext cx="1145996" cy="646331"/>
          </a:xfrm>
          <a:prstGeom prst="rect">
            <a:avLst/>
          </a:prstGeom>
        </p:spPr>
        <p:txBody>
          <a:bodyPr vert="horz" wrap="square" lIns="91440" tIns="45720" rIns="91440" bIns="45720" rtlCol="0" anchor="ctr">
            <a:spAutoFit/>
          </a:bodyPr>
          <a:lstStyle/>
          <a:p>
            <a:r>
              <a:rPr lang="en-US" sz="1200" dirty="0" smtClean="0"/>
              <a:t>Temperature and Pressure Control</a:t>
            </a:r>
          </a:p>
        </p:txBody>
      </p:sp>
      <p:cxnSp>
        <p:nvCxnSpPr>
          <p:cNvPr id="134" name="Elbow Connector 66"/>
          <p:cNvCxnSpPr/>
          <p:nvPr/>
        </p:nvCxnSpPr>
        <p:spPr>
          <a:xfrm rot="5400000" flipH="1" flipV="1">
            <a:off x="3425248" y="3458695"/>
            <a:ext cx="1580221" cy="12699"/>
          </a:xfrm>
          <a:prstGeom prst="curvedConnector3">
            <a:avLst>
              <a:gd name="adj1" fmla="val 50000"/>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137" name="TextBox 136"/>
          <p:cNvSpPr txBox="1"/>
          <p:nvPr/>
        </p:nvSpPr>
        <p:spPr>
          <a:xfrm>
            <a:off x="3168446" y="3051669"/>
            <a:ext cx="1104369" cy="276999"/>
          </a:xfrm>
          <a:prstGeom prst="rect">
            <a:avLst/>
          </a:prstGeom>
        </p:spPr>
        <p:txBody>
          <a:bodyPr vert="horz" wrap="square" lIns="91440" tIns="45720" rIns="91440" bIns="45720" rtlCol="0" anchor="ctr">
            <a:spAutoFit/>
          </a:bodyPr>
          <a:lstStyle/>
          <a:p>
            <a:r>
              <a:rPr lang="en-US" sz="1200" dirty="0" smtClean="0"/>
              <a:t>TCP/IP or USB</a:t>
            </a:r>
          </a:p>
        </p:txBody>
      </p:sp>
      <p:cxnSp>
        <p:nvCxnSpPr>
          <p:cNvPr id="138" name="Elbow Connector 13"/>
          <p:cNvCxnSpPr/>
          <p:nvPr/>
        </p:nvCxnSpPr>
        <p:spPr>
          <a:xfrm flipH="1">
            <a:off x="4183212" y="4737961"/>
            <a:ext cx="12700" cy="583138"/>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a:stCxn id="1024" idx="3"/>
            <a:endCxn id="37" idx="3"/>
          </p:cNvCxnSpPr>
          <p:nvPr/>
        </p:nvCxnSpPr>
        <p:spPr>
          <a:xfrm>
            <a:off x="2759220" y="5638170"/>
            <a:ext cx="1236716" cy="0"/>
          </a:xfrm>
          <a:prstGeom prst="line">
            <a:avLst/>
          </a:prstGeom>
          <a:ln w="25400">
            <a:solidFill>
              <a:srgbClr val="002060"/>
            </a:solidFill>
            <a:prstDash val="solid"/>
            <a:tailEnd type="triangle"/>
          </a:ln>
        </p:spPr>
        <p:style>
          <a:lnRef idx="2">
            <a:schemeClr val="accent1"/>
          </a:lnRef>
          <a:fillRef idx="0">
            <a:schemeClr val="accent1"/>
          </a:fillRef>
          <a:effectRef idx="1">
            <a:schemeClr val="accent1"/>
          </a:effectRef>
          <a:fontRef idx="minor">
            <a:schemeClr val="tx1"/>
          </a:fontRef>
        </p:style>
      </p:cxnSp>
      <p:pic>
        <p:nvPicPr>
          <p:cNvPr id="159" name="Kép 150"/>
          <p:cNvPicPr>
            <a:picLocks noChangeAspect="1"/>
          </p:cNvPicPr>
          <p:nvPr/>
        </p:nvPicPr>
        <p:blipFill>
          <a:blip r:embed="rId21" cstate="print">
            <a:extLst>
              <a:ext uri="{28A0092B-C50C-407E-A947-70E740481C1C}">
                <a14:useLocalDpi xmlns:a14="http://schemas.microsoft.com/office/drawing/2010/main" xmlns="" val="0"/>
              </a:ext>
            </a:extLst>
          </a:blip>
          <a:stretch>
            <a:fillRect/>
          </a:stretch>
        </p:blipFill>
        <p:spPr>
          <a:xfrm>
            <a:off x="487391" y="4483544"/>
            <a:ext cx="775485" cy="473670"/>
          </a:xfrm>
          <a:prstGeom prst="rect">
            <a:avLst/>
          </a:prstGeom>
          <a:ln>
            <a:noFill/>
          </a:ln>
          <a:effectLst>
            <a:softEdge rad="12700"/>
          </a:effectLst>
        </p:spPr>
      </p:pic>
      <p:pic>
        <p:nvPicPr>
          <p:cNvPr id="1024" name="Picture 13"/>
          <p:cNvPicPr>
            <a:picLocks noChangeAspect="1" noChangeArrowheads="1"/>
          </p:cNvPicPr>
          <p:nvPr/>
        </p:nvPicPr>
        <p:blipFill>
          <a:blip r:embed="rId22">
            <a:extLst>
              <a:ext uri="{28A0092B-C50C-407E-A947-70E740481C1C}">
                <a14:useLocalDpi xmlns:a14="http://schemas.microsoft.com/office/drawing/2010/main" xmlns="" val="0"/>
              </a:ext>
            </a:extLst>
          </a:blip>
          <a:srcRect/>
          <a:stretch>
            <a:fillRect/>
          </a:stretch>
        </p:blipFill>
        <p:spPr bwMode="auto">
          <a:xfrm>
            <a:off x="766015" y="4967786"/>
            <a:ext cx="1993205" cy="13407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56373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2" descr="\\titan\8800_Marketing\3_Bemutatkozo\1_evopro_Intro\nyersanyag\World_map_projects_grey-yellow2.pn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876158" y="3566193"/>
            <a:ext cx="5629700" cy="237740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átum helye 4"/>
          <p:cNvSpPr>
            <a:spLocks noGrp="1"/>
          </p:cNvSpPr>
          <p:nvPr>
            <p:ph type="dt" sz="half" idx="10"/>
          </p:nvPr>
        </p:nvSpPr>
        <p:spPr/>
        <p:txBody>
          <a:bodyPr/>
          <a:lstStyle/>
          <a:p>
            <a:fld id="{A374E8D5-2AD1-484F-A658-84D8D97F91E6}" type="datetime1">
              <a:rPr lang="en-US" smtClean="0"/>
              <a:pPr/>
              <a:t>3/17/2015</a:t>
            </a:fld>
            <a:endParaRPr lang="en-US" dirty="0"/>
          </a:p>
        </p:txBody>
      </p:sp>
      <p:pic>
        <p:nvPicPr>
          <p:cNvPr id="51" name="Picture 3"/>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460878" y="5839452"/>
            <a:ext cx="1112761" cy="613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2" name="Picture 52" descr="logo"/>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a:off x="840398" y="4276998"/>
            <a:ext cx="703641" cy="44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 name="Picture 54" descr="agcauto"/>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7668344" y="1825092"/>
            <a:ext cx="522562" cy="448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 name="Picture 63" descr="LOGO OFFICIEL"/>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2975461" y="1810200"/>
            <a:ext cx="1190897" cy="409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 name="Picture 174" descr="columbian.jpg"/>
          <p:cNvPicPr>
            <a:picLocks noChangeAspect="1"/>
          </p:cNvPicPr>
          <p:nvPr/>
        </p:nvPicPr>
        <p:blipFill>
          <a:blip r:embed="rId8">
            <a:extLst>
              <a:ext uri="{28A0092B-C50C-407E-A947-70E740481C1C}">
                <a14:useLocalDpi xmlns:a14="http://schemas.microsoft.com/office/drawing/2010/main" xmlns=""/>
              </a:ext>
            </a:extLst>
          </a:blip>
          <a:srcRect/>
          <a:stretch>
            <a:fillRect/>
          </a:stretch>
        </p:blipFill>
        <p:spPr bwMode="auto">
          <a:xfrm>
            <a:off x="1433498" y="5421591"/>
            <a:ext cx="1269245" cy="374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 name="Picture 177" descr="alcoa.jpg"/>
          <p:cNvPicPr>
            <a:picLocks noChangeAspect="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970009" y="4862993"/>
            <a:ext cx="635627" cy="490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 name="Picture 180" descr="oamlogo.gif"/>
          <p:cNvPicPr>
            <a:picLocks noChangeAspect="1"/>
          </p:cNvPicPr>
          <p:nvPr/>
        </p:nvPicPr>
        <p:blipFill>
          <a:blip r:embed="rId10">
            <a:extLst>
              <a:ext uri="{28A0092B-C50C-407E-A947-70E740481C1C}">
                <a14:useLocalDpi xmlns:a14="http://schemas.microsoft.com/office/drawing/2010/main" xmlns=""/>
              </a:ext>
            </a:extLst>
          </a:blip>
          <a:srcRect/>
          <a:stretch>
            <a:fillRect/>
          </a:stretch>
        </p:blipFill>
        <p:spPr bwMode="auto">
          <a:xfrm>
            <a:off x="2267744" y="5013176"/>
            <a:ext cx="897484" cy="202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 name="Picture 13" descr="Rotary.PNG"/>
          <p:cNvPicPr>
            <a:picLocks noChangeAspect="1"/>
          </p:cNvPicPr>
          <p:nvPr/>
        </p:nvPicPr>
        <p:blipFill>
          <a:blip r:embed="rId11">
            <a:extLst>
              <a:ext uri="{28A0092B-C50C-407E-A947-70E740481C1C}">
                <a14:useLocalDpi xmlns:a14="http://schemas.microsoft.com/office/drawing/2010/main" xmlns=""/>
              </a:ext>
            </a:extLst>
          </a:blip>
          <a:srcRect/>
          <a:stretch>
            <a:fillRect/>
          </a:stretch>
        </p:blipFill>
        <p:spPr bwMode="auto">
          <a:xfrm>
            <a:off x="138374" y="5410041"/>
            <a:ext cx="1053844" cy="440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 name="Picture 3"/>
          <p:cNvPicPr>
            <a:picLocks noChangeAspect="1" noChangeArrowheads="1"/>
          </p:cNvPicPr>
          <p:nvPr/>
        </p:nvPicPr>
        <p:blipFill>
          <a:blip r:embed="rId12" cstate="screen">
            <a:extLst>
              <a:ext uri="{28A0092B-C50C-407E-A947-70E740481C1C}">
                <a14:useLocalDpi xmlns:a14="http://schemas.microsoft.com/office/drawing/2010/main" xmlns=""/>
              </a:ext>
            </a:extLst>
          </a:blip>
          <a:srcRect/>
          <a:stretch>
            <a:fillRect/>
          </a:stretch>
        </p:blipFill>
        <p:spPr bwMode="auto">
          <a:xfrm>
            <a:off x="1394822" y="1924290"/>
            <a:ext cx="1346599" cy="2350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0" name="Picture 2" descr="\\titan\8800_Marketing\8_Sales\5_Palyazat\TMS_Csabrendek\PLusz_logo-k\dubai_airport.png"/>
          <p:cNvPicPr>
            <a:picLocks noChangeAspect="1" noChangeArrowheads="1"/>
          </p:cNvPicPr>
          <p:nvPr/>
        </p:nvPicPr>
        <p:blipFill>
          <a:blip r:embed="rId13" cstate="screen">
            <a:extLst>
              <a:ext uri="{28A0092B-C50C-407E-A947-70E740481C1C}">
                <a14:useLocalDpi xmlns:a14="http://schemas.microsoft.com/office/drawing/2010/main" xmlns=""/>
              </a:ext>
            </a:extLst>
          </a:blip>
          <a:srcRect/>
          <a:stretch>
            <a:fillRect/>
          </a:stretch>
        </p:blipFill>
        <p:spPr bwMode="auto">
          <a:xfrm>
            <a:off x="185758" y="2305740"/>
            <a:ext cx="959156" cy="680296"/>
          </a:xfrm>
          <a:prstGeom prst="rect">
            <a:avLst/>
          </a:prstGeom>
          <a:noFill/>
          <a:extLst>
            <a:ext uri="{909E8E84-426E-40DD-AFC4-6F175D3DCCD1}">
              <a14:hiddenFill xmlns:a14="http://schemas.microsoft.com/office/drawing/2010/main" xmlns="">
                <a:solidFill>
                  <a:srgbClr val="FFFFFF"/>
                </a:solidFill>
              </a14:hiddenFill>
            </a:ext>
          </a:extLst>
        </p:spPr>
      </p:pic>
      <p:pic>
        <p:nvPicPr>
          <p:cNvPr id="61" name="Picture 3" descr="\\titan\8800_Marketing\8_Sales\5_Palyazat\TMS_Csabrendek\PLusz_logo-k\Royal-Mail-Logo.jpg"/>
          <p:cNvPicPr>
            <a:picLocks noChangeAspect="1" noChangeArrowheads="1"/>
          </p:cNvPicPr>
          <p:nvPr/>
        </p:nvPicPr>
        <p:blipFill>
          <a:blip r:embed="rId14" cstate="screen">
            <a:extLst>
              <a:ext uri="{28A0092B-C50C-407E-A947-70E740481C1C}">
                <a14:useLocalDpi xmlns:a14="http://schemas.microsoft.com/office/drawing/2010/main" xmlns=""/>
              </a:ext>
            </a:extLst>
          </a:blip>
          <a:srcRect/>
          <a:stretch>
            <a:fillRect/>
          </a:stretch>
        </p:blipFill>
        <p:spPr bwMode="auto">
          <a:xfrm>
            <a:off x="1389750" y="2919946"/>
            <a:ext cx="877994" cy="558039"/>
          </a:xfrm>
          <a:prstGeom prst="rect">
            <a:avLst/>
          </a:prstGeom>
          <a:noFill/>
          <a:extLst>
            <a:ext uri="{909E8E84-426E-40DD-AFC4-6F175D3DCCD1}">
              <a14:hiddenFill xmlns:a14="http://schemas.microsoft.com/office/drawing/2010/main" xmlns="">
                <a:solidFill>
                  <a:srgbClr val="FFFFFF"/>
                </a:solidFill>
              </a14:hiddenFill>
            </a:ext>
          </a:extLst>
        </p:spPr>
      </p:pic>
      <p:pic>
        <p:nvPicPr>
          <p:cNvPr id="62" name="Picture 4" descr="\\titan\8800_Marketing\8_Sales\5_Palyazat\TMS_Csabrendek\PLusz_logo-k\swiss_post_logo.png"/>
          <p:cNvPicPr>
            <a:picLocks noChangeAspect="1" noChangeArrowheads="1"/>
          </p:cNvPicPr>
          <p:nvPr/>
        </p:nvPicPr>
        <p:blipFill>
          <a:blip r:embed="rId15" cstate="screen">
            <a:extLst>
              <a:ext uri="{28A0092B-C50C-407E-A947-70E740481C1C}">
                <a14:useLocalDpi xmlns:a14="http://schemas.microsoft.com/office/drawing/2010/main" xmlns=""/>
              </a:ext>
            </a:extLst>
          </a:blip>
          <a:srcRect/>
          <a:stretch>
            <a:fillRect/>
          </a:stretch>
        </p:blipFill>
        <p:spPr bwMode="auto">
          <a:xfrm>
            <a:off x="2518726" y="3153924"/>
            <a:ext cx="935067" cy="275076"/>
          </a:xfrm>
          <a:prstGeom prst="rect">
            <a:avLst/>
          </a:prstGeom>
          <a:noFill/>
          <a:extLst>
            <a:ext uri="{909E8E84-426E-40DD-AFC4-6F175D3DCCD1}">
              <a14:hiddenFill xmlns:a14="http://schemas.microsoft.com/office/drawing/2010/main" xmlns="">
                <a:solidFill>
                  <a:srgbClr val="FFFFFF"/>
                </a:solidFill>
              </a14:hiddenFill>
            </a:ext>
          </a:extLst>
        </p:spPr>
      </p:pic>
      <p:pic>
        <p:nvPicPr>
          <p:cNvPr id="63" name="Picture 5" descr="\\titan\8800_Marketing\8_Sales\5_Palyazat\TMS_Csabrendek\PLusz_logo-k\infineon-logo.jpg"/>
          <p:cNvPicPr>
            <a:picLocks noChangeAspect="1" noChangeArrowheads="1"/>
          </p:cNvPicPr>
          <p:nvPr/>
        </p:nvPicPr>
        <p:blipFill>
          <a:blip r:embed="rId16" cstate="screen">
            <a:extLst>
              <a:ext uri="{28A0092B-C50C-407E-A947-70E740481C1C}">
                <a14:useLocalDpi xmlns:a14="http://schemas.microsoft.com/office/drawing/2010/main" xmlns=""/>
              </a:ext>
            </a:extLst>
          </a:blip>
          <a:srcRect/>
          <a:stretch>
            <a:fillRect/>
          </a:stretch>
        </p:blipFill>
        <p:spPr bwMode="auto">
          <a:xfrm>
            <a:off x="8216138" y="3047535"/>
            <a:ext cx="844540" cy="444168"/>
          </a:xfrm>
          <a:prstGeom prst="rect">
            <a:avLst/>
          </a:prstGeom>
          <a:noFill/>
          <a:extLst>
            <a:ext uri="{909E8E84-426E-40DD-AFC4-6F175D3DCCD1}">
              <a14:hiddenFill xmlns:a14="http://schemas.microsoft.com/office/drawing/2010/main" xmlns="">
                <a:solidFill>
                  <a:srgbClr val="FFFFFF"/>
                </a:solidFill>
              </a14:hiddenFill>
            </a:ext>
          </a:extLst>
        </p:spPr>
      </p:pic>
      <p:pic>
        <p:nvPicPr>
          <p:cNvPr id="64" name="Picture 6" descr="\\titan\8800_Marketing\8_Sales\5_Palyazat\TMS_Csabrendek\PLusz_logo-k\BMW_Logo.jpg"/>
          <p:cNvPicPr>
            <a:picLocks noChangeAspect="1" noChangeArrowheads="1"/>
          </p:cNvPicPr>
          <p:nvPr/>
        </p:nvPicPr>
        <p:blipFill>
          <a:blip r:embed="rId17" cstate="screen">
            <a:extLst>
              <a:ext uri="{28A0092B-C50C-407E-A947-70E740481C1C}">
                <a14:useLocalDpi xmlns:a14="http://schemas.microsoft.com/office/drawing/2010/main" xmlns=""/>
              </a:ext>
            </a:extLst>
          </a:blip>
          <a:srcRect/>
          <a:stretch>
            <a:fillRect/>
          </a:stretch>
        </p:blipFill>
        <p:spPr bwMode="auto">
          <a:xfrm>
            <a:off x="231337" y="1148661"/>
            <a:ext cx="738672" cy="554004"/>
          </a:xfrm>
          <a:prstGeom prst="rect">
            <a:avLst/>
          </a:prstGeom>
          <a:noFill/>
          <a:extLst>
            <a:ext uri="{909E8E84-426E-40DD-AFC4-6F175D3DCCD1}">
              <a14:hiddenFill xmlns:a14="http://schemas.microsoft.com/office/drawing/2010/main" xmlns="">
                <a:solidFill>
                  <a:srgbClr val="FFFFFF"/>
                </a:solidFill>
              </a14:hiddenFill>
            </a:ext>
          </a:extLst>
        </p:spPr>
      </p:pic>
      <p:pic>
        <p:nvPicPr>
          <p:cNvPr id="65" name="Kép 6" descr="logo_contitemic.jpg"/>
          <p:cNvPicPr>
            <a:picLocks noChangeAspect="1" noChangeArrowheads="1"/>
          </p:cNvPicPr>
          <p:nvPr/>
        </p:nvPicPr>
        <p:blipFill>
          <a:blip r:embed="rId18" cstate="screen">
            <a:extLst>
              <a:ext uri="{28A0092B-C50C-407E-A947-70E740481C1C}">
                <a14:useLocalDpi xmlns:a14="http://schemas.microsoft.com/office/drawing/2010/main" xmlns=""/>
              </a:ext>
            </a:extLst>
          </a:blip>
          <a:srcRect/>
          <a:stretch>
            <a:fillRect/>
          </a:stretch>
        </p:blipFill>
        <p:spPr bwMode="auto">
          <a:xfrm>
            <a:off x="5540453" y="3151237"/>
            <a:ext cx="1127597" cy="283791"/>
          </a:xfrm>
          <a:prstGeom prst="rect">
            <a:avLst/>
          </a:prstGeom>
          <a:noFill/>
          <a:ln w="9525">
            <a:noFill/>
            <a:miter lim="800000"/>
            <a:headEnd/>
            <a:tailEnd/>
          </a:ln>
        </p:spPr>
      </p:pic>
      <p:pic>
        <p:nvPicPr>
          <p:cNvPr id="66" name="Kép 28"/>
          <p:cNvPicPr>
            <a:picLocks noChangeAspect="1"/>
          </p:cNvPicPr>
          <p:nvPr/>
        </p:nvPicPr>
        <p:blipFill>
          <a:blip r:embed="rId19" cstate="screen">
            <a:extLst>
              <a:ext uri="{28A0092B-C50C-407E-A947-70E740481C1C}">
                <a14:useLocalDpi xmlns:a14="http://schemas.microsoft.com/office/drawing/2010/main" xmlns=""/>
              </a:ext>
            </a:extLst>
          </a:blip>
          <a:stretch>
            <a:fillRect/>
          </a:stretch>
        </p:blipFill>
        <p:spPr>
          <a:xfrm>
            <a:off x="4721048" y="2995810"/>
            <a:ext cx="705696" cy="406310"/>
          </a:xfrm>
          <a:prstGeom prst="rect">
            <a:avLst/>
          </a:prstGeom>
        </p:spPr>
      </p:pic>
      <p:pic>
        <p:nvPicPr>
          <p:cNvPr id="67" name="Kép 29" descr="Mercedes_logo.jpg"/>
          <p:cNvPicPr>
            <a:picLocks noChangeAspect="1"/>
          </p:cNvPicPr>
          <p:nvPr/>
        </p:nvPicPr>
        <p:blipFill>
          <a:blip r:embed="rId20" cstate="screen">
            <a:extLst>
              <a:ext uri="{28A0092B-C50C-407E-A947-70E740481C1C}">
                <a14:useLocalDpi xmlns:a14="http://schemas.microsoft.com/office/drawing/2010/main" xmlns=""/>
              </a:ext>
            </a:extLst>
          </a:blip>
          <a:stretch>
            <a:fillRect/>
          </a:stretch>
        </p:blipFill>
        <p:spPr>
          <a:xfrm>
            <a:off x="1130893" y="1124744"/>
            <a:ext cx="826292" cy="649929"/>
          </a:xfrm>
          <a:prstGeom prst="rect">
            <a:avLst/>
          </a:prstGeom>
        </p:spPr>
      </p:pic>
      <p:pic>
        <p:nvPicPr>
          <p:cNvPr id="68" name="Kép 30" descr="Grob_werke_logo.bmp"/>
          <p:cNvPicPr>
            <a:picLocks noChangeAspect="1"/>
          </p:cNvPicPr>
          <p:nvPr/>
        </p:nvPicPr>
        <p:blipFill>
          <a:blip r:embed="rId21" cstate="screen">
            <a:extLst>
              <a:ext uri="{28A0092B-C50C-407E-A947-70E740481C1C}">
                <a14:useLocalDpi xmlns:a14="http://schemas.microsoft.com/office/drawing/2010/main" xmlns=""/>
              </a:ext>
            </a:extLst>
          </a:blip>
          <a:stretch>
            <a:fillRect/>
          </a:stretch>
        </p:blipFill>
        <p:spPr>
          <a:xfrm>
            <a:off x="8316416" y="1965006"/>
            <a:ext cx="751554" cy="239858"/>
          </a:xfrm>
          <a:prstGeom prst="rect">
            <a:avLst/>
          </a:prstGeom>
        </p:spPr>
      </p:pic>
      <p:pic>
        <p:nvPicPr>
          <p:cNvPr id="69" name="Picture 3" descr="C:\Users\szentivanyi.matyas\Documents\Logok\bcia.png"/>
          <p:cNvPicPr>
            <a:picLocks noChangeAspect="1" noChangeArrowheads="1"/>
          </p:cNvPicPr>
          <p:nvPr/>
        </p:nvPicPr>
        <p:blipFill>
          <a:blip r:embed="rId22" cstate="screen">
            <a:extLst>
              <a:ext uri="{28A0092B-C50C-407E-A947-70E740481C1C}">
                <a14:useLocalDpi xmlns:a14="http://schemas.microsoft.com/office/drawing/2010/main" xmlns=""/>
              </a:ext>
            </a:extLst>
          </a:blip>
          <a:srcRect/>
          <a:stretch>
            <a:fillRect/>
          </a:stretch>
        </p:blipFill>
        <p:spPr bwMode="auto">
          <a:xfrm>
            <a:off x="5868144" y="2335123"/>
            <a:ext cx="574485" cy="637677"/>
          </a:xfrm>
          <a:prstGeom prst="rect">
            <a:avLst/>
          </a:prstGeom>
          <a:noFill/>
          <a:extLst>
            <a:ext uri="{909E8E84-426E-40DD-AFC4-6F175D3DCCD1}">
              <a14:hiddenFill xmlns:a14="http://schemas.microsoft.com/office/drawing/2010/main" xmlns="">
                <a:solidFill>
                  <a:srgbClr val="FFFFFF"/>
                </a:solidFill>
              </a14:hiddenFill>
            </a:ext>
          </a:extLst>
        </p:spPr>
      </p:pic>
      <p:pic>
        <p:nvPicPr>
          <p:cNvPr id="70" name="Picture 82"/>
          <p:cNvPicPr>
            <a:picLocks noChangeAspect="1" noChangeArrowheads="1"/>
          </p:cNvPicPr>
          <p:nvPr/>
        </p:nvPicPr>
        <p:blipFill>
          <a:blip r:embed="rId23" cstate="screen">
            <a:extLst>
              <a:ext uri="{28A0092B-C50C-407E-A947-70E740481C1C}">
                <a14:useLocalDpi xmlns:a14="http://schemas.microsoft.com/office/drawing/2010/main" xmlns=""/>
              </a:ext>
            </a:extLst>
          </a:blip>
          <a:srcRect/>
          <a:stretch>
            <a:fillRect/>
          </a:stretch>
        </p:blipFill>
        <p:spPr bwMode="auto">
          <a:xfrm>
            <a:off x="8157925" y="4184737"/>
            <a:ext cx="811075" cy="624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 name="Picture 169" descr="Posta.jpg"/>
          <p:cNvPicPr>
            <a:picLocks noChangeAspect="1"/>
          </p:cNvPicPr>
          <p:nvPr/>
        </p:nvPicPr>
        <p:blipFill>
          <a:blip r:embed="rId24" cstate="screen">
            <a:extLst>
              <a:ext uri="{28A0092B-C50C-407E-A947-70E740481C1C}">
                <a14:useLocalDpi xmlns:a14="http://schemas.microsoft.com/office/drawing/2010/main" xmlns=""/>
              </a:ext>
            </a:extLst>
          </a:blip>
          <a:srcRect/>
          <a:stretch>
            <a:fillRect/>
          </a:stretch>
        </p:blipFill>
        <p:spPr bwMode="auto">
          <a:xfrm>
            <a:off x="3617801" y="2945252"/>
            <a:ext cx="1030809" cy="535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 name="Picture 3" descr="\\wlcserver\Adatbazisok\Marketing\marketing\referencialapok\Automatizalas\4100_HuHa_KÓD_turbina\FKF_logo.gif"/>
          <p:cNvPicPr>
            <a:picLocks noChangeAspect="1" noChangeArrowheads="1"/>
          </p:cNvPicPr>
          <p:nvPr/>
        </p:nvPicPr>
        <p:blipFill>
          <a:blip r:embed="rId25" cstate="screen">
            <a:extLst>
              <a:ext uri="{28A0092B-C50C-407E-A947-70E740481C1C}">
                <a14:useLocalDpi xmlns:a14="http://schemas.microsoft.com/office/drawing/2010/main" xmlns=""/>
              </a:ext>
            </a:extLst>
          </a:blip>
          <a:srcRect/>
          <a:stretch>
            <a:fillRect/>
          </a:stretch>
        </p:blipFill>
        <p:spPr bwMode="auto">
          <a:xfrm>
            <a:off x="1816271" y="3559123"/>
            <a:ext cx="579750" cy="57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 name="Picture 50" descr="logo2"/>
          <p:cNvPicPr>
            <a:picLocks noChangeAspect="1" noChangeArrowheads="1"/>
          </p:cNvPicPr>
          <p:nvPr/>
        </p:nvPicPr>
        <p:blipFill>
          <a:blip r:embed="rId26" cstate="screen">
            <a:extLst>
              <a:ext uri="{28A0092B-C50C-407E-A947-70E740481C1C}">
                <a14:useLocalDpi xmlns:a14="http://schemas.microsoft.com/office/drawing/2010/main" xmlns=""/>
              </a:ext>
            </a:extLst>
          </a:blip>
          <a:srcRect/>
          <a:stretch>
            <a:fillRect/>
          </a:stretch>
        </p:blipFill>
        <p:spPr bwMode="auto">
          <a:xfrm>
            <a:off x="35053" y="4878845"/>
            <a:ext cx="814450" cy="434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74" name="Picture 15" descr="eon_logo.jpg"/>
          <p:cNvPicPr>
            <a:picLocks noChangeAspect="1"/>
          </p:cNvPicPr>
          <p:nvPr/>
        </p:nvPicPr>
        <p:blipFill>
          <a:blip r:embed="rId27" cstate="screen">
            <a:extLst>
              <a:ext uri="{28A0092B-C50C-407E-A947-70E740481C1C}">
                <a14:useLocalDpi xmlns:a14="http://schemas.microsoft.com/office/drawing/2010/main" xmlns=""/>
              </a:ext>
            </a:extLst>
          </a:blip>
          <a:srcRect/>
          <a:stretch>
            <a:fillRect/>
          </a:stretch>
        </p:blipFill>
        <p:spPr bwMode="auto">
          <a:xfrm>
            <a:off x="107504" y="3680355"/>
            <a:ext cx="708143" cy="246943"/>
          </a:xfrm>
          <a:prstGeom prst="rect">
            <a:avLst/>
          </a:prstGeom>
          <a:noFill/>
          <a:ln w="9525">
            <a:noFill/>
            <a:miter lim="800000"/>
            <a:headEnd/>
            <a:tailEnd/>
          </a:ln>
        </p:spPr>
      </p:pic>
      <p:pic>
        <p:nvPicPr>
          <p:cNvPr id="75" name="Picture 2"/>
          <p:cNvPicPr>
            <a:picLocks noChangeAspect="1" noChangeArrowheads="1"/>
          </p:cNvPicPr>
          <p:nvPr/>
        </p:nvPicPr>
        <p:blipFill>
          <a:blip r:embed="rId28">
            <a:extLst>
              <a:ext uri="{28A0092B-C50C-407E-A947-70E740481C1C}">
                <a14:useLocalDpi xmlns:a14="http://schemas.microsoft.com/office/drawing/2010/main" xmlns=""/>
              </a:ext>
            </a:extLst>
          </a:blip>
          <a:srcRect/>
          <a:stretch>
            <a:fillRect/>
          </a:stretch>
        </p:blipFill>
        <p:spPr bwMode="auto">
          <a:xfrm>
            <a:off x="4716016" y="1300829"/>
            <a:ext cx="1276566" cy="3610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6" name="Picture 2"/>
          <p:cNvPicPr>
            <a:picLocks noChangeAspect="1" noChangeArrowheads="1"/>
          </p:cNvPicPr>
          <p:nvPr/>
        </p:nvPicPr>
        <p:blipFill>
          <a:blip r:embed="rId29">
            <a:extLst>
              <a:ext uri="{28A0092B-C50C-407E-A947-70E740481C1C}">
                <a14:useLocalDpi xmlns:a14="http://schemas.microsoft.com/office/drawing/2010/main" xmlns=""/>
              </a:ext>
            </a:extLst>
          </a:blip>
          <a:srcRect/>
          <a:stretch>
            <a:fillRect/>
          </a:stretch>
        </p:blipFill>
        <p:spPr bwMode="auto">
          <a:xfrm>
            <a:off x="4178426" y="1139032"/>
            <a:ext cx="344652" cy="5626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7" name="Picture 16" descr="ZF_logo.gif"/>
          <p:cNvPicPr>
            <a:picLocks noChangeAspect="1"/>
          </p:cNvPicPr>
          <p:nvPr/>
        </p:nvPicPr>
        <p:blipFill>
          <a:blip r:embed="rId30" cstate="screen">
            <a:extLst>
              <a:ext uri="{28A0092B-C50C-407E-A947-70E740481C1C}">
                <a14:useLocalDpi xmlns:a14="http://schemas.microsoft.com/office/drawing/2010/main" xmlns=""/>
              </a:ext>
            </a:extLst>
          </a:blip>
          <a:srcRect/>
          <a:stretch>
            <a:fillRect/>
          </a:stretch>
        </p:blipFill>
        <p:spPr bwMode="auto">
          <a:xfrm>
            <a:off x="5724128" y="1831827"/>
            <a:ext cx="905780" cy="445045"/>
          </a:xfrm>
          <a:prstGeom prst="rect">
            <a:avLst/>
          </a:prstGeom>
          <a:noFill/>
          <a:ln w="9525">
            <a:noFill/>
            <a:miter lim="800000"/>
            <a:headEnd/>
            <a:tailEnd/>
          </a:ln>
        </p:spPr>
      </p:pic>
      <p:pic>
        <p:nvPicPr>
          <p:cNvPr id="78" name="Picture 2"/>
          <p:cNvPicPr>
            <a:picLocks noChangeAspect="1" noChangeArrowheads="1"/>
          </p:cNvPicPr>
          <p:nvPr/>
        </p:nvPicPr>
        <p:blipFill>
          <a:blip r:embed="rId31" cstate="screen">
            <a:extLst>
              <a:ext uri="{28A0092B-C50C-407E-A947-70E740481C1C}">
                <a14:useLocalDpi xmlns:a14="http://schemas.microsoft.com/office/drawing/2010/main" xmlns=""/>
              </a:ext>
            </a:extLst>
          </a:blip>
          <a:srcRect/>
          <a:stretch>
            <a:fillRect/>
          </a:stretch>
        </p:blipFill>
        <p:spPr bwMode="auto">
          <a:xfrm>
            <a:off x="2142365" y="1197887"/>
            <a:ext cx="716011" cy="4639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9" name="Picture 2"/>
          <p:cNvPicPr>
            <a:picLocks noChangeAspect="1" noChangeArrowheads="1"/>
          </p:cNvPicPr>
          <p:nvPr/>
        </p:nvPicPr>
        <p:blipFill>
          <a:blip r:embed="rId32">
            <a:extLst>
              <a:ext uri="{28A0092B-C50C-407E-A947-70E740481C1C}">
                <a14:useLocalDpi xmlns:a14="http://schemas.microsoft.com/office/drawing/2010/main" xmlns=""/>
              </a:ext>
            </a:extLst>
          </a:blip>
          <a:srcRect/>
          <a:stretch>
            <a:fillRect/>
          </a:stretch>
        </p:blipFill>
        <p:spPr bwMode="auto">
          <a:xfrm>
            <a:off x="7801613" y="6069818"/>
            <a:ext cx="1144915" cy="260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0" name="Picture 166" descr="Unilever.jpg"/>
          <p:cNvPicPr>
            <a:picLocks noChangeAspect="1"/>
          </p:cNvPicPr>
          <p:nvPr/>
        </p:nvPicPr>
        <p:blipFill>
          <a:blip r:embed="rId33" cstate="screen">
            <a:extLst>
              <a:ext uri="{28A0092B-C50C-407E-A947-70E740481C1C}">
                <a14:useLocalDpi xmlns:a14="http://schemas.microsoft.com/office/drawing/2010/main" xmlns=""/>
              </a:ext>
            </a:extLst>
          </a:blip>
          <a:srcRect/>
          <a:stretch>
            <a:fillRect/>
          </a:stretch>
        </p:blipFill>
        <p:spPr bwMode="auto">
          <a:xfrm>
            <a:off x="7614363" y="3607782"/>
            <a:ext cx="449077" cy="497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 name="Kép 84"/>
          <p:cNvPicPr>
            <a:picLocks noChangeAspect="1"/>
          </p:cNvPicPr>
          <p:nvPr/>
        </p:nvPicPr>
        <p:blipFill>
          <a:blip r:embed="rId34" cstate="screen">
            <a:extLst>
              <a:ext uri="{28A0092B-C50C-407E-A947-70E740481C1C}">
                <a14:useLocalDpi xmlns:a14="http://schemas.microsoft.com/office/drawing/2010/main" xmlns=""/>
              </a:ext>
            </a:extLst>
          </a:blip>
          <a:stretch>
            <a:fillRect/>
          </a:stretch>
        </p:blipFill>
        <p:spPr>
          <a:xfrm>
            <a:off x="8315695" y="3625592"/>
            <a:ext cx="617452" cy="461545"/>
          </a:xfrm>
          <a:prstGeom prst="rect">
            <a:avLst/>
          </a:prstGeom>
        </p:spPr>
      </p:pic>
      <p:pic>
        <p:nvPicPr>
          <p:cNvPr id="86" name="Picture 9" descr="\\titan\8800_Marketing\0_Common_Marketing\9_Temp\Marketing\marketing\referencialapok\Automatizalas\1200_Eletrodabefuzes\Logo\ge_logo.jpg"/>
          <p:cNvPicPr>
            <a:picLocks noChangeAspect="1" noChangeArrowheads="1"/>
          </p:cNvPicPr>
          <p:nvPr/>
        </p:nvPicPr>
        <p:blipFill>
          <a:blip r:embed="rId35" cstate="screen">
            <a:extLst>
              <a:ext uri="{28A0092B-C50C-407E-A947-70E740481C1C}">
                <a14:useLocalDpi xmlns:a14="http://schemas.microsoft.com/office/drawing/2010/main" xmlns=""/>
              </a:ext>
            </a:extLst>
          </a:blip>
          <a:srcRect/>
          <a:stretch>
            <a:fillRect/>
          </a:stretch>
        </p:blipFill>
        <p:spPr bwMode="auto">
          <a:xfrm>
            <a:off x="6878272" y="3569732"/>
            <a:ext cx="536346" cy="535216"/>
          </a:xfrm>
          <a:prstGeom prst="rect">
            <a:avLst/>
          </a:prstGeom>
          <a:noFill/>
          <a:extLst>
            <a:ext uri="{909E8E84-426E-40DD-AFC4-6F175D3DCCD1}">
              <a14:hiddenFill xmlns:a14="http://schemas.microsoft.com/office/drawing/2010/main" xmlns="">
                <a:solidFill>
                  <a:srgbClr val="FFFFFF"/>
                </a:solidFill>
              </a14:hiddenFill>
            </a:ext>
          </a:extLst>
        </p:spPr>
      </p:pic>
      <p:pic>
        <p:nvPicPr>
          <p:cNvPr id="87" name="Picture 5"/>
          <p:cNvPicPr>
            <a:picLocks noChangeAspect="1" noChangeArrowheads="1"/>
          </p:cNvPicPr>
          <p:nvPr/>
        </p:nvPicPr>
        <p:blipFill>
          <a:blip r:embed="rId36" cstate="screen">
            <a:extLst>
              <a:ext uri="{28A0092B-C50C-407E-A947-70E740481C1C}">
                <a14:useLocalDpi xmlns:a14="http://schemas.microsoft.com/office/drawing/2010/main" xmlns=""/>
              </a:ext>
            </a:extLst>
          </a:blip>
          <a:srcRect/>
          <a:stretch>
            <a:fillRect/>
          </a:stretch>
        </p:blipFill>
        <p:spPr bwMode="auto">
          <a:xfrm>
            <a:off x="1130893" y="3626652"/>
            <a:ext cx="505211" cy="4446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8" name="Picture 2" descr="\\titan\8800_Marketing\5_Kreativ\1_Logo\Siemens\siemens_logo_small.jpg"/>
          <p:cNvPicPr>
            <a:picLocks noChangeAspect="1" noChangeArrowheads="1"/>
          </p:cNvPicPr>
          <p:nvPr/>
        </p:nvPicPr>
        <p:blipFill>
          <a:blip r:embed="rId37" cstate="screen">
            <a:extLst>
              <a:ext uri="{28A0092B-C50C-407E-A947-70E740481C1C}">
                <a14:useLocalDpi xmlns:a14="http://schemas.microsoft.com/office/drawing/2010/main" xmlns=""/>
              </a:ext>
            </a:extLst>
          </a:blip>
          <a:srcRect/>
          <a:stretch>
            <a:fillRect/>
          </a:stretch>
        </p:blipFill>
        <p:spPr bwMode="auto">
          <a:xfrm>
            <a:off x="195198" y="3212976"/>
            <a:ext cx="949716" cy="151598"/>
          </a:xfrm>
          <a:prstGeom prst="rect">
            <a:avLst/>
          </a:prstGeom>
          <a:noFill/>
          <a:extLst>
            <a:ext uri="{909E8E84-426E-40DD-AFC4-6F175D3DCCD1}">
              <a14:hiddenFill xmlns:a14="http://schemas.microsoft.com/office/drawing/2010/main" xmlns="">
                <a:solidFill>
                  <a:srgbClr val="FFFFFF"/>
                </a:solidFill>
              </a14:hiddenFill>
            </a:ext>
          </a:extLst>
        </p:spPr>
      </p:pic>
      <p:pic>
        <p:nvPicPr>
          <p:cNvPr id="90" name="Picture 13" descr="\\titan\8800_Marketing\3_Bemutatkozo\1_evopro_Intro\nyersanyag\ceglogo-k\metro_logo_small.jpg"/>
          <p:cNvPicPr>
            <a:picLocks noChangeAspect="1" noChangeArrowheads="1"/>
          </p:cNvPicPr>
          <p:nvPr/>
        </p:nvPicPr>
        <p:blipFill>
          <a:blip r:embed="rId38" cstate="screen">
            <a:extLst>
              <a:ext uri="{28A0092B-C50C-407E-A947-70E740481C1C}">
                <a14:useLocalDpi xmlns:a14="http://schemas.microsoft.com/office/drawing/2010/main" xmlns=""/>
              </a:ext>
            </a:extLst>
          </a:blip>
          <a:srcRect/>
          <a:stretch>
            <a:fillRect/>
          </a:stretch>
        </p:blipFill>
        <p:spPr bwMode="auto">
          <a:xfrm>
            <a:off x="8277256" y="5151001"/>
            <a:ext cx="783422" cy="222215"/>
          </a:xfrm>
          <a:prstGeom prst="rect">
            <a:avLst/>
          </a:prstGeom>
          <a:noFill/>
          <a:extLst>
            <a:ext uri="{909E8E84-426E-40DD-AFC4-6F175D3DCCD1}">
              <a14:hiddenFill xmlns:a14="http://schemas.microsoft.com/office/drawing/2010/main" xmlns="">
                <a:solidFill>
                  <a:srgbClr val="FFFFFF"/>
                </a:solidFill>
              </a14:hiddenFill>
            </a:ext>
          </a:extLst>
        </p:spPr>
      </p:pic>
      <p:pic>
        <p:nvPicPr>
          <p:cNvPr id="91" name="Picture 4" descr="\\titan\8800_Marketing\3_Bemutatkozo\1_evopro_Intro\nyersanyag\ceglogo-k\DIPA_logo.jpg"/>
          <p:cNvPicPr>
            <a:picLocks noChangeAspect="1" noChangeArrowheads="1"/>
          </p:cNvPicPr>
          <p:nvPr/>
        </p:nvPicPr>
        <p:blipFill>
          <a:blip r:embed="rId39" cstate="screen">
            <a:extLst>
              <a:ext uri="{28A0092B-C50C-407E-A947-70E740481C1C}">
                <a14:useLocalDpi xmlns:a14="http://schemas.microsoft.com/office/drawing/2010/main" xmlns=""/>
              </a:ext>
            </a:extLst>
          </a:blip>
          <a:srcRect/>
          <a:stretch>
            <a:fillRect/>
          </a:stretch>
        </p:blipFill>
        <p:spPr bwMode="auto">
          <a:xfrm>
            <a:off x="7020272" y="4160333"/>
            <a:ext cx="906883" cy="492803"/>
          </a:xfrm>
          <a:prstGeom prst="rect">
            <a:avLst/>
          </a:prstGeom>
          <a:noFill/>
          <a:extLst>
            <a:ext uri="{909E8E84-426E-40DD-AFC4-6F175D3DCCD1}">
              <a14:hiddenFill xmlns:a14="http://schemas.microsoft.com/office/drawing/2010/main" xmlns="">
                <a:solidFill>
                  <a:srgbClr val="FFFFFF"/>
                </a:solidFill>
              </a14:hiddenFill>
            </a:ext>
          </a:extLst>
        </p:spPr>
      </p:pic>
      <p:pic>
        <p:nvPicPr>
          <p:cNvPr id="92" name="Picture 5" descr="\\titan\8800_Marketing\3_Bemutatkozo\1_evopro_Intro\nyersanyag\ceglogo-k\budapest-airport-logo.png"/>
          <p:cNvPicPr>
            <a:picLocks noChangeAspect="1" noChangeArrowheads="1"/>
          </p:cNvPicPr>
          <p:nvPr/>
        </p:nvPicPr>
        <p:blipFill>
          <a:blip r:embed="rId40">
            <a:extLst>
              <a:ext uri="{28A0092B-C50C-407E-A947-70E740481C1C}">
                <a14:useLocalDpi xmlns:a14="http://schemas.microsoft.com/office/drawing/2010/main" xmlns=""/>
              </a:ext>
            </a:extLst>
          </a:blip>
          <a:srcRect/>
          <a:stretch>
            <a:fillRect/>
          </a:stretch>
        </p:blipFill>
        <p:spPr bwMode="auto">
          <a:xfrm>
            <a:off x="1327044" y="2355694"/>
            <a:ext cx="1338736" cy="514898"/>
          </a:xfrm>
          <a:prstGeom prst="rect">
            <a:avLst/>
          </a:prstGeom>
          <a:noFill/>
          <a:extLst>
            <a:ext uri="{909E8E84-426E-40DD-AFC4-6F175D3DCCD1}">
              <a14:hiddenFill xmlns:a14="http://schemas.microsoft.com/office/drawing/2010/main" xmlns="">
                <a:solidFill>
                  <a:srgbClr val="FFFFFF"/>
                </a:solidFill>
              </a14:hiddenFill>
            </a:ext>
          </a:extLst>
        </p:spPr>
      </p:pic>
      <p:pic>
        <p:nvPicPr>
          <p:cNvPr id="93" name="Picture 8" descr="\\titan\8800_Marketing\3_Bemutatkozo\1_evopro_Intro\nyersanyag\ceglogo-k\IIAC_IncheonAirport_logo.png"/>
          <p:cNvPicPr>
            <a:picLocks noChangeAspect="1" noChangeArrowheads="1"/>
          </p:cNvPicPr>
          <p:nvPr/>
        </p:nvPicPr>
        <p:blipFill>
          <a:blip r:embed="rId41" cstate="screen">
            <a:extLst>
              <a:ext uri="{28A0092B-C50C-407E-A947-70E740481C1C}">
                <a14:useLocalDpi xmlns:a14="http://schemas.microsoft.com/office/drawing/2010/main" xmlns=""/>
              </a:ext>
            </a:extLst>
          </a:blip>
          <a:srcRect/>
          <a:stretch>
            <a:fillRect/>
          </a:stretch>
        </p:blipFill>
        <p:spPr bwMode="auto">
          <a:xfrm>
            <a:off x="4139952" y="2461268"/>
            <a:ext cx="1479135" cy="381161"/>
          </a:xfrm>
          <a:prstGeom prst="rect">
            <a:avLst/>
          </a:prstGeom>
          <a:noFill/>
          <a:extLst>
            <a:ext uri="{909E8E84-426E-40DD-AFC4-6F175D3DCCD1}">
              <a14:hiddenFill xmlns:a14="http://schemas.microsoft.com/office/drawing/2010/main" xmlns="">
                <a:solidFill>
                  <a:srgbClr val="FFFFFF"/>
                </a:solidFill>
              </a14:hiddenFill>
            </a:ext>
          </a:extLst>
        </p:spPr>
      </p:pic>
      <p:pic>
        <p:nvPicPr>
          <p:cNvPr id="94" name="Picture 6" descr="\\titan\8800_Marketing\3_Bemutatkozo\1_evopro_Intro\nyersanyag\ceglogo-k\Flughafen_munchen_logo.png"/>
          <p:cNvPicPr>
            <a:picLocks noChangeAspect="1" noChangeArrowheads="1"/>
          </p:cNvPicPr>
          <p:nvPr/>
        </p:nvPicPr>
        <p:blipFill>
          <a:blip r:embed="rId42" cstate="screen">
            <a:extLst>
              <a:ext uri="{28A0092B-C50C-407E-A947-70E740481C1C}">
                <a14:useLocalDpi xmlns:a14="http://schemas.microsoft.com/office/drawing/2010/main" xmlns=""/>
              </a:ext>
            </a:extLst>
          </a:blip>
          <a:srcRect/>
          <a:stretch>
            <a:fillRect/>
          </a:stretch>
        </p:blipFill>
        <p:spPr bwMode="auto">
          <a:xfrm>
            <a:off x="6843642" y="2491339"/>
            <a:ext cx="947148" cy="337357"/>
          </a:xfrm>
          <a:prstGeom prst="rect">
            <a:avLst/>
          </a:prstGeom>
          <a:noFill/>
          <a:extLst>
            <a:ext uri="{909E8E84-426E-40DD-AFC4-6F175D3DCCD1}">
              <a14:hiddenFill xmlns:a14="http://schemas.microsoft.com/office/drawing/2010/main" xmlns="">
                <a:solidFill>
                  <a:srgbClr val="FFFFFF"/>
                </a:solidFill>
              </a14:hiddenFill>
            </a:ext>
          </a:extLst>
        </p:spPr>
      </p:pic>
      <p:pic>
        <p:nvPicPr>
          <p:cNvPr id="96" name="Kép 99" descr="Krones_logo.jpg"/>
          <p:cNvPicPr>
            <a:picLocks noChangeAspect="1"/>
          </p:cNvPicPr>
          <p:nvPr/>
        </p:nvPicPr>
        <p:blipFill>
          <a:blip r:embed="rId43" cstate="screen">
            <a:extLst>
              <a:ext uri="{28A0092B-C50C-407E-A947-70E740481C1C}">
                <a14:useLocalDpi xmlns:a14="http://schemas.microsoft.com/office/drawing/2010/main" xmlns=""/>
              </a:ext>
            </a:extLst>
          </a:blip>
          <a:srcRect/>
          <a:stretch>
            <a:fillRect/>
          </a:stretch>
        </p:blipFill>
        <p:spPr bwMode="auto">
          <a:xfrm>
            <a:off x="6732240" y="1941405"/>
            <a:ext cx="789216" cy="246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7" name="Picture 2" descr="\\titan\8800_Marketing\3_Bemutatkozo\1_evopro_Intro\nyersanyag\ceglogo-k\Bridgestone_small.jpg"/>
          <p:cNvPicPr>
            <a:picLocks noChangeAspect="1" noChangeArrowheads="1"/>
          </p:cNvPicPr>
          <p:nvPr/>
        </p:nvPicPr>
        <p:blipFill>
          <a:blip r:embed="rId44" cstate="screen">
            <a:extLst>
              <a:ext uri="{28A0092B-C50C-407E-A947-70E740481C1C}">
                <a14:useLocalDpi xmlns:a14="http://schemas.microsoft.com/office/drawing/2010/main" xmlns=""/>
              </a:ext>
            </a:extLst>
          </a:blip>
          <a:srcRect/>
          <a:stretch>
            <a:fillRect/>
          </a:stretch>
        </p:blipFill>
        <p:spPr bwMode="auto">
          <a:xfrm>
            <a:off x="35496" y="1910861"/>
            <a:ext cx="1245307" cy="276561"/>
          </a:xfrm>
          <a:prstGeom prst="rect">
            <a:avLst/>
          </a:prstGeom>
          <a:noFill/>
          <a:extLst>
            <a:ext uri="{909E8E84-426E-40DD-AFC4-6F175D3DCCD1}">
              <a14:hiddenFill xmlns:a14="http://schemas.microsoft.com/office/drawing/2010/main" xmlns="">
                <a:solidFill>
                  <a:srgbClr val="FFFFFF"/>
                </a:solidFill>
              </a14:hiddenFill>
            </a:ext>
          </a:extLst>
        </p:spPr>
      </p:pic>
      <p:pic>
        <p:nvPicPr>
          <p:cNvPr id="98" name="Picture 4"/>
          <p:cNvPicPr>
            <a:picLocks noChangeAspect="1" noChangeArrowheads="1"/>
          </p:cNvPicPr>
          <p:nvPr/>
        </p:nvPicPr>
        <p:blipFill>
          <a:blip r:embed="rId45" cstate="screen">
            <a:extLst>
              <a:ext uri="{28A0092B-C50C-407E-A947-70E740481C1C}">
                <a14:useLocalDpi xmlns:a14="http://schemas.microsoft.com/office/drawing/2010/main" xmlns=""/>
              </a:ext>
            </a:extLst>
          </a:blip>
          <a:srcRect/>
          <a:stretch>
            <a:fillRect/>
          </a:stretch>
        </p:blipFill>
        <p:spPr bwMode="auto">
          <a:xfrm>
            <a:off x="231337" y="4123136"/>
            <a:ext cx="421883" cy="5720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9" name="Kép 83"/>
          <p:cNvPicPr>
            <a:picLocks noChangeAspect="1"/>
          </p:cNvPicPr>
          <p:nvPr/>
        </p:nvPicPr>
        <p:blipFill>
          <a:blip r:embed="rId46" cstate="screen">
            <a:extLst>
              <a:ext uri="{28A0092B-C50C-407E-A947-70E740481C1C}">
                <a14:useLocalDpi xmlns:a14="http://schemas.microsoft.com/office/drawing/2010/main" xmlns=""/>
              </a:ext>
            </a:extLst>
          </a:blip>
          <a:stretch>
            <a:fillRect/>
          </a:stretch>
        </p:blipFill>
        <p:spPr>
          <a:xfrm>
            <a:off x="8609495" y="1277244"/>
            <a:ext cx="461571" cy="348203"/>
          </a:xfrm>
          <a:prstGeom prst="rect">
            <a:avLst/>
          </a:prstGeom>
        </p:spPr>
      </p:pic>
      <p:pic>
        <p:nvPicPr>
          <p:cNvPr id="100" name="Picture 11" descr="\\titan\8800_Marketing\3_Bemutatkozo\1_evopro_Intro\nyersanyag\ceglogo-k\kiener_logo.jpg"/>
          <p:cNvPicPr>
            <a:picLocks noChangeAspect="1" noChangeArrowheads="1"/>
          </p:cNvPicPr>
          <p:nvPr/>
        </p:nvPicPr>
        <p:blipFill>
          <a:blip r:embed="rId47" cstate="screen">
            <a:extLst>
              <a:ext uri="{28A0092B-C50C-407E-A947-70E740481C1C}">
                <a14:useLocalDpi xmlns:a14="http://schemas.microsoft.com/office/drawing/2010/main" xmlns=""/>
              </a:ext>
            </a:extLst>
          </a:blip>
          <a:srcRect/>
          <a:stretch>
            <a:fillRect/>
          </a:stretch>
        </p:blipFill>
        <p:spPr bwMode="auto">
          <a:xfrm>
            <a:off x="7812804" y="1217955"/>
            <a:ext cx="679102" cy="456891"/>
          </a:xfrm>
          <a:prstGeom prst="rect">
            <a:avLst/>
          </a:prstGeom>
          <a:noFill/>
          <a:extLst>
            <a:ext uri="{909E8E84-426E-40DD-AFC4-6F175D3DCCD1}">
              <a14:hiddenFill xmlns:a14="http://schemas.microsoft.com/office/drawing/2010/main" xmlns="">
                <a:solidFill>
                  <a:srgbClr val="FFFFFF"/>
                </a:solidFill>
              </a14:hiddenFill>
            </a:ext>
          </a:extLst>
        </p:spPr>
      </p:pic>
      <p:pic>
        <p:nvPicPr>
          <p:cNvPr id="101" name="Picture 9"/>
          <p:cNvPicPr>
            <a:picLocks noChangeAspect="1" noChangeArrowheads="1"/>
          </p:cNvPicPr>
          <p:nvPr/>
        </p:nvPicPr>
        <p:blipFill>
          <a:blip r:embed="rId48" cstate="screen">
            <a:extLst>
              <a:ext uri="{28A0092B-C50C-407E-A947-70E740481C1C}">
                <a14:useLocalDpi xmlns:a14="http://schemas.microsoft.com/office/drawing/2010/main" xmlns=""/>
              </a:ext>
            </a:extLst>
          </a:blip>
          <a:srcRect/>
          <a:stretch>
            <a:fillRect/>
          </a:stretch>
        </p:blipFill>
        <p:spPr bwMode="auto">
          <a:xfrm>
            <a:off x="2771800" y="2451778"/>
            <a:ext cx="1193867" cy="2028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 name="Picture 10" descr="\\titan\8800_Marketing\3_Bemutatkozo\1_evopro_Intro\nyersanyag\ceglogo-k\gatwick_airport_logo.jpg"/>
          <p:cNvPicPr>
            <a:picLocks noChangeAspect="1" noChangeArrowheads="1"/>
          </p:cNvPicPr>
          <p:nvPr/>
        </p:nvPicPr>
        <p:blipFill>
          <a:blip r:embed="rId49" cstate="screen">
            <a:extLst>
              <a:ext uri="{28A0092B-C50C-407E-A947-70E740481C1C}">
                <a14:useLocalDpi xmlns:a14="http://schemas.microsoft.com/office/drawing/2010/main" xmlns=""/>
              </a:ext>
            </a:extLst>
          </a:blip>
          <a:srcRect/>
          <a:stretch>
            <a:fillRect/>
          </a:stretch>
        </p:blipFill>
        <p:spPr bwMode="auto">
          <a:xfrm>
            <a:off x="2807828" y="2660018"/>
            <a:ext cx="1003042" cy="185562"/>
          </a:xfrm>
          <a:prstGeom prst="rect">
            <a:avLst/>
          </a:prstGeom>
          <a:noFill/>
          <a:extLst>
            <a:ext uri="{909E8E84-426E-40DD-AFC4-6F175D3DCCD1}">
              <a14:hiddenFill xmlns:a14="http://schemas.microsoft.com/office/drawing/2010/main" xmlns="">
                <a:solidFill>
                  <a:srgbClr val="FFFFFF"/>
                </a:solidFill>
              </a14:hiddenFill>
            </a:ext>
          </a:extLst>
        </p:spPr>
      </p:pic>
      <p:pic>
        <p:nvPicPr>
          <p:cNvPr id="103" name="Picture 3" descr="\\titan\8800_Marketing\3_Bemutatkozo\1_evopro_Intro\nyersanyag\ceglogo-k\sanofi-aventis_logo.jpg"/>
          <p:cNvPicPr>
            <a:picLocks noChangeAspect="1" noChangeArrowheads="1"/>
          </p:cNvPicPr>
          <p:nvPr/>
        </p:nvPicPr>
        <p:blipFill>
          <a:blip r:embed="rId50" cstate="screen">
            <a:extLst>
              <a:ext uri="{28A0092B-C50C-407E-A947-70E740481C1C}">
                <a14:useLocalDpi xmlns:a14="http://schemas.microsoft.com/office/drawing/2010/main" xmlns=""/>
              </a:ext>
            </a:extLst>
          </a:blip>
          <a:srcRect/>
          <a:stretch>
            <a:fillRect/>
          </a:stretch>
        </p:blipFill>
        <p:spPr bwMode="auto">
          <a:xfrm>
            <a:off x="7115757" y="5238903"/>
            <a:ext cx="1100381" cy="206321"/>
          </a:xfrm>
          <a:prstGeom prst="rect">
            <a:avLst/>
          </a:prstGeom>
          <a:noFill/>
          <a:extLst>
            <a:ext uri="{909E8E84-426E-40DD-AFC4-6F175D3DCCD1}">
              <a14:hiddenFill xmlns:a14="http://schemas.microsoft.com/office/drawing/2010/main" xmlns="">
                <a:solidFill>
                  <a:srgbClr val="FFFFFF"/>
                </a:solidFill>
              </a14:hiddenFill>
            </a:ext>
          </a:extLst>
        </p:spPr>
      </p:pic>
      <p:pic>
        <p:nvPicPr>
          <p:cNvPr id="104" name="Picture 3" descr="\\titan\8800_Marketing\5_Kreativ\1_Logo\Suzuki\suzuki_logo_2009_small.jpg"/>
          <p:cNvPicPr>
            <a:picLocks noChangeAspect="1" noChangeArrowheads="1"/>
          </p:cNvPicPr>
          <p:nvPr/>
        </p:nvPicPr>
        <p:blipFill>
          <a:blip r:embed="rId51" cstate="screen">
            <a:extLst>
              <a:ext uri="{28A0092B-C50C-407E-A947-70E740481C1C}">
                <a14:useLocalDpi xmlns:a14="http://schemas.microsoft.com/office/drawing/2010/main" xmlns=""/>
              </a:ext>
            </a:extLst>
          </a:blip>
          <a:srcRect/>
          <a:stretch>
            <a:fillRect/>
          </a:stretch>
        </p:blipFill>
        <p:spPr bwMode="auto">
          <a:xfrm>
            <a:off x="3103879" y="1173389"/>
            <a:ext cx="758205" cy="493982"/>
          </a:xfrm>
          <a:prstGeom prst="rect">
            <a:avLst/>
          </a:prstGeom>
          <a:noFill/>
          <a:extLst>
            <a:ext uri="{909E8E84-426E-40DD-AFC4-6F175D3DCCD1}">
              <a14:hiddenFill xmlns:a14="http://schemas.microsoft.com/office/drawing/2010/main" xmlns="">
                <a:solidFill>
                  <a:srgbClr val="FFFFFF"/>
                </a:solidFill>
              </a14:hiddenFill>
            </a:ext>
          </a:extLst>
        </p:spPr>
      </p:pic>
      <p:pic>
        <p:nvPicPr>
          <p:cNvPr id="105" name="Picture 4" descr="\\titan\8800_Marketing\5_Kreativ\1_Logo\KnorrBremse\KnorrBremse_logo_small.jpg"/>
          <p:cNvPicPr>
            <a:picLocks noChangeAspect="1" noChangeArrowheads="1"/>
          </p:cNvPicPr>
          <p:nvPr/>
        </p:nvPicPr>
        <p:blipFill>
          <a:blip r:embed="rId52" cstate="screen">
            <a:extLst>
              <a:ext uri="{28A0092B-C50C-407E-A947-70E740481C1C}">
                <a14:useLocalDpi xmlns:a14="http://schemas.microsoft.com/office/drawing/2010/main" xmlns=""/>
              </a:ext>
            </a:extLst>
          </a:blip>
          <a:srcRect/>
          <a:stretch>
            <a:fillRect/>
          </a:stretch>
        </p:blipFill>
        <p:spPr bwMode="auto">
          <a:xfrm>
            <a:off x="4373503" y="1956249"/>
            <a:ext cx="1246799" cy="194354"/>
          </a:xfrm>
          <a:prstGeom prst="rect">
            <a:avLst/>
          </a:prstGeom>
          <a:noFill/>
          <a:extLst>
            <a:ext uri="{909E8E84-426E-40DD-AFC4-6F175D3DCCD1}">
              <a14:hiddenFill xmlns:a14="http://schemas.microsoft.com/office/drawing/2010/main" xmlns="">
                <a:solidFill>
                  <a:srgbClr val="FFFFFF"/>
                </a:solidFill>
              </a14:hiddenFill>
            </a:ext>
          </a:extLst>
        </p:spPr>
      </p:pic>
      <p:pic>
        <p:nvPicPr>
          <p:cNvPr id="106" name="Picture 5" descr="\\titan\8800_Marketing\5_Kreativ\1_Logo\MadridAirport\Aena_Aeropuertos_logo.png"/>
          <p:cNvPicPr>
            <a:picLocks noChangeAspect="1" noChangeArrowheads="1"/>
          </p:cNvPicPr>
          <p:nvPr/>
        </p:nvPicPr>
        <p:blipFill>
          <a:blip r:embed="rId53" cstate="screen">
            <a:extLst>
              <a:ext uri="{28A0092B-C50C-407E-A947-70E740481C1C}">
                <a14:useLocalDpi xmlns:a14="http://schemas.microsoft.com/office/drawing/2010/main" xmlns=""/>
              </a:ext>
            </a:extLst>
          </a:blip>
          <a:srcRect/>
          <a:stretch>
            <a:fillRect/>
          </a:stretch>
        </p:blipFill>
        <p:spPr bwMode="auto">
          <a:xfrm>
            <a:off x="8064245" y="2390461"/>
            <a:ext cx="960789" cy="493445"/>
          </a:xfrm>
          <a:prstGeom prst="rect">
            <a:avLst/>
          </a:prstGeom>
          <a:noFill/>
          <a:extLst>
            <a:ext uri="{909E8E84-426E-40DD-AFC4-6F175D3DCCD1}">
              <a14:hiddenFill xmlns:a14="http://schemas.microsoft.com/office/drawing/2010/main" xmlns="">
                <a:solidFill>
                  <a:srgbClr val="FFFFFF"/>
                </a:solidFill>
              </a14:hiddenFill>
            </a:ext>
          </a:extLst>
        </p:spPr>
      </p:pic>
      <p:pic>
        <p:nvPicPr>
          <p:cNvPr id="109" name="Picture 8" descr="\\titan\8800_Marketing\5_Kreativ\1_Logo\Ericsson\ericsson_logo_big.gif"/>
          <p:cNvPicPr>
            <a:picLocks noChangeAspect="1" noChangeArrowheads="1"/>
          </p:cNvPicPr>
          <p:nvPr/>
        </p:nvPicPr>
        <p:blipFill>
          <a:blip r:embed="rId54" cstate="screen">
            <a:extLst>
              <a:ext uri="{28A0092B-C50C-407E-A947-70E740481C1C}">
                <a14:useLocalDpi xmlns:a14="http://schemas.microsoft.com/office/drawing/2010/main" xmlns=""/>
              </a:ext>
            </a:extLst>
          </a:blip>
          <a:srcRect/>
          <a:stretch>
            <a:fillRect/>
          </a:stretch>
        </p:blipFill>
        <p:spPr bwMode="auto">
          <a:xfrm>
            <a:off x="6843642" y="3131698"/>
            <a:ext cx="1173405" cy="240680"/>
          </a:xfrm>
          <a:prstGeom prst="rect">
            <a:avLst/>
          </a:prstGeom>
          <a:noFill/>
          <a:extLst>
            <a:ext uri="{909E8E84-426E-40DD-AFC4-6F175D3DCCD1}">
              <a14:hiddenFill xmlns:a14="http://schemas.microsoft.com/office/drawing/2010/main" xmlns="">
                <a:solidFill>
                  <a:srgbClr val="FFFFFF"/>
                </a:solidFill>
              </a14:hiddenFill>
            </a:ext>
          </a:extLst>
        </p:spPr>
      </p:pic>
      <p:pic>
        <p:nvPicPr>
          <p:cNvPr id="112" name="Picture 74"/>
          <p:cNvPicPr>
            <a:picLocks noChangeAspect="1" noChangeArrowheads="1"/>
          </p:cNvPicPr>
          <p:nvPr/>
        </p:nvPicPr>
        <p:blipFill>
          <a:blip r:embed="rId55" cstate="screen">
            <a:extLst>
              <a:ext uri="{28A0092B-C50C-407E-A947-70E740481C1C}">
                <a14:useLocalDpi xmlns:a14="http://schemas.microsoft.com/office/drawing/2010/main" xmlns=""/>
              </a:ext>
            </a:extLst>
          </a:blip>
          <a:srcRect/>
          <a:stretch>
            <a:fillRect/>
          </a:stretch>
        </p:blipFill>
        <p:spPr bwMode="auto">
          <a:xfrm>
            <a:off x="1808386" y="4902883"/>
            <a:ext cx="376051" cy="410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 name="Picture 13" descr="\\titan\8800_Marketing\0_Common_Marketing\9_Temp\Marketing\marketing\referencialapok\Oktatas\1120_MatraiEromu_PCS7oktatas\kepek\me_logo.PNG"/>
          <p:cNvPicPr>
            <a:picLocks noChangeAspect="1" noChangeArrowheads="1"/>
          </p:cNvPicPr>
          <p:nvPr/>
        </p:nvPicPr>
        <p:blipFill>
          <a:blip r:embed="rId56" cstate="screen">
            <a:extLst>
              <a:ext uri="{28A0092B-C50C-407E-A947-70E740481C1C}">
                <a14:useLocalDpi xmlns:a14="http://schemas.microsoft.com/office/drawing/2010/main" xmlns=""/>
              </a:ext>
            </a:extLst>
          </a:blip>
          <a:srcRect/>
          <a:stretch>
            <a:fillRect/>
          </a:stretch>
        </p:blipFill>
        <p:spPr bwMode="auto">
          <a:xfrm>
            <a:off x="1808386" y="4230338"/>
            <a:ext cx="854989" cy="460378"/>
          </a:xfrm>
          <a:prstGeom prst="rect">
            <a:avLst/>
          </a:prstGeom>
          <a:noFill/>
          <a:extLst>
            <a:ext uri="{909E8E84-426E-40DD-AFC4-6F175D3DCCD1}">
              <a14:hiddenFill xmlns:a14="http://schemas.microsoft.com/office/drawing/2010/main" xmlns="">
                <a:solidFill>
                  <a:srgbClr val="FFFFFF"/>
                </a:solidFill>
              </a14:hiddenFill>
            </a:ext>
          </a:extLst>
        </p:spPr>
      </p:pic>
      <p:pic>
        <p:nvPicPr>
          <p:cNvPr id="114" name="Picture 11" descr="\\titan\8800_Marketing\5_Kreativ\1_Logo\KESZ\KESZ_logo_transparent.gif"/>
          <p:cNvPicPr>
            <a:picLocks noChangeAspect="1" noChangeArrowheads="1"/>
          </p:cNvPicPr>
          <p:nvPr/>
        </p:nvPicPr>
        <p:blipFill>
          <a:blip r:embed="rId57" cstate="screen">
            <a:extLst>
              <a:ext uri="{28A0092B-C50C-407E-A947-70E740481C1C}">
                <a14:useLocalDpi xmlns:a14="http://schemas.microsoft.com/office/drawing/2010/main" xmlns=""/>
              </a:ext>
            </a:extLst>
          </a:blip>
          <a:srcRect/>
          <a:stretch>
            <a:fillRect/>
          </a:stretch>
        </p:blipFill>
        <p:spPr bwMode="auto">
          <a:xfrm>
            <a:off x="6612827" y="5807959"/>
            <a:ext cx="623469" cy="675425"/>
          </a:xfrm>
          <a:prstGeom prst="rect">
            <a:avLst/>
          </a:prstGeom>
          <a:noFill/>
          <a:extLst>
            <a:ext uri="{909E8E84-426E-40DD-AFC4-6F175D3DCCD1}">
              <a14:hiddenFill xmlns:a14="http://schemas.microsoft.com/office/drawing/2010/main" xmlns="">
                <a:solidFill>
                  <a:srgbClr val="FFFFFF"/>
                </a:solidFill>
              </a14:hiddenFill>
            </a:ext>
          </a:extLst>
        </p:spPr>
      </p:pic>
      <p:pic>
        <p:nvPicPr>
          <p:cNvPr id="115" name="Picture 2" descr="\\titan\8800_Marketing\5_Kreativ\1_Logo\Swietelsky\Swietelsky_logo_big.jpg"/>
          <p:cNvPicPr>
            <a:picLocks noChangeAspect="1" noChangeArrowheads="1"/>
          </p:cNvPicPr>
          <p:nvPr/>
        </p:nvPicPr>
        <p:blipFill>
          <a:blip r:embed="rId58" cstate="screen">
            <a:extLst>
              <a:ext uri="{28A0092B-C50C-407E-A947-70E740481C1C}">
                <a14:useLocalDpi xmlns:a14="http://schemas.microsoft.com/office/drawing/2010/main" xmlns=""/>
              </a:ext>
            </a:extLst>
          </a:blip>
          <a:srcRect/>
          <a:stretch>
            <a:fillRect/>
          </a:stretch>
        </p:blipFill>
        <p:spPr bwMode="auto">
          <a:xfrm>
            <a:off x="7191872" y="5850981"/>
            <a:ext cx="599164" cy="504042"/>
          </a:xfrm>
          <a:prstGeom prst="rect">
            <a:avLst/>
          </a:prstGeom>
          <a:noFill/>
          <a:extLst>
            <a:ext uri="{909E8E84-426E-40DD-AFC4-6F175D3DCCD1}">
              <a14:hiddenFill xmlns:a14="http://schemas.microsoft.com/office/drawing/2010/main" xmlns="">
                <a:solidFill>
                  <a:srgbClr val="FFFFFF"/>
                </a:solidFill>
              </a14:hiddenFill>
            </a:ext>
          </a:extLst>
        </p:spPr>
      </p:pic>
      <p:pic>
        <p:nvPicPr>
          <p:cNvPr id="82" name="Picture 3" descr="D:\evoline\Logok\pepsi.jpg"/>
          <p:cNvPicPr>
            <a:picLocks noChangeAspect="1" noChangeArrowheads="1"/>
          </p:cNvPicPr>
          <p:nvPr/>
        </p:nvPicPr>
        <p:blipFill rotWithShape="1">
          <a:blip r:embed="rId59" cstate="screen">
            <a:extLst>
              <a:ext uri="{28A0092B-C50C-407E-A947-70E740481C1C}">
                <a14:useLocalDpi xmlns:a14="http://schemas.microsoft.com/office/drawing/2010/main" xmlns=""/>
              </a:ext>
            </a:extLst>
          </a:blip>
          <a:srcRect/>
          <a:stretch/>
        </p:blipFill>
        <p:spPr bwMode="auto">
          <a:xfrm>
            <a:off x="7388088" y="5534937"/>
            <a:ext cx="786906" cy="342335"/>
          </a:xfrm>
          <a:prstGeom prst="rect">
            <a:avLst/>
          </a:prstGeom>
          <a:noFill/>
          <a:extLst>
            <a:ext uri="{909E8E84-426E-40DD-AFC4-6F175D3DCCD1}">
              <a14:hiddenFill xmlns:a14="http://schemas.microsoft.com/office/drawing/2010/main" xmlns="">
                <a:solidFill>
                  <a:srgbClr val="FFFFFF"/>
                </a:solidFill>
              </a14:hiddenFill>
            </a:ext>
          </a:extLst>
        </p:spPr>
      </p:pic>
      <p:pic>
        <p:nvPicPr>
          <p:cNvPr id="84" name="Kép 83" descr="PG_logo.bmp"/>
          <p:cNvPicPr>
            <a:picLocks noChangeAspect="1"/>
          </p:cNvPicPr>
          <p:nvPr/>
        </p:nvPicPr>
        <p:blipFill rotWithShape="1">
          <a:blip r:embed="rId60" cstate="screen">
            <a:extLst>
              <a:ext uri="{28A0092B-C50C-407E-A947-70E740481C1C}">
                <a14:useLocalDpi xmlns:a14="http://schemas.microsoft.com/office/drawing/2010/main" xmlns=""/>
              </a:ext>
            </a:extLst>
          </a:blip>
          <a:srcRect/>
          <a:stretch/>
        </p:blipFill>
        <p:spPr>
          <a:xfrm>
            <a:off x="8353098" y="5608822"/>
            <a:ext cx="602455" cy="340458"/>
          </a:xfrm>
          <a:prstGeom prst="rect">
            <a:avLst/>
          </a:prstGeom>
        </p:spPr>
      </p:pic>
      <p:pic>
        <p:nvPicPr>
          <p:cNvPr id="107" name="Kép 106" descr="ROTO_logo.jpg"/>
          <p:cNvPicPr>
            <a:picLocks noChangeAspect="1"/>
          </p:cNvPicPr>
          <p:nvPr/>
        </p:nvPicPr>
        <p:blipFill>
          <a:blip r:embed="rId61" cstate="screen">
            <a:extLst>
              <a:ext uri="{28A0092B-C50C-407E-A947-70E740481C1C}">
                <a14:useLocalDpi xmlns:a14="http://schemas.microsoft.com/office/drawing/2010/main" xmlns=""/>
              </a:ext>
            </a:extLst>
          </a:blip>
          <a:stretch>
            <a:fillRect/>
          </a:stretch>
        </p:blipFill>
        <p:spPr>
          <a:xfrm>
            <a:off x="1165486" y="4155270"/>
            <a:ext cx="685799" cy="496165"/>
          </a:xfrm>
          <a:prstGeom prst="rect">
            <a:avLst/>
          </a:prstGeom>
        </p:spPr>
      </p:pic>
      <p:pic>
        <p:nvPicPr>
          <p:cNvPr id="110" name="Kép 109" descr="Osram_logo.jpg"/>
          <p:cNvPicPr>
            <a:picLocks noChangeAspect="1"/>
          </p:cNvPicPr>
          <p:nvPr/>
        </p:nvPicPr>
        <p:blipFill>
          <a:blip r:embed="rId62" cstate="screen">
            <a:extLst>
              <a:ext uri="{28A0092B-C50C-407E-A947-70E740481C1C}">
                <a14:useLocalDpi xmlns:a14="http://schemas.microsoft.com/office/drawing/2010/main" xmlns=""/>
              </a:ext>
            </a:extLst>
          </a:blip>
          <a:stretch>
            <a:fillRect/>
          </a:stretch>
        </p:blipFill>
        <p:spPr>
          <a:xfrm>
            <a:off x="5586231" y="5714858"/>
            <a:ext cx="939872" cy="340168"/>
          </a:xfrm>
          <a:prstGeom prst="rect">
            <a:avLst/>
          </a:prstGeom>
        </p:spPr>
      </p:pic>
      <p:grpSp>
        <p:nvGrpSpPr>
          <p:cNvPr id="6" name="Csoportba foglalás 5"/>
          <p:cNvGrpSpPr/>
          <p:nvPr/>
        </p:nvGrpSpPr>
        <p:grpSpPr>
          <a:xfrm>
            <a:off x="7146445" y="4725144"/>
            <a:ext cx="785058" cy="322021"/>
            <a:chOff x="5241614" y="5477791"/>
            <a:chExt cx="785058" cy="322021"/>
          </a:xfrm>
        </p:grpSpPr>
        <p:sp>
          <p:nvSpPr>
            <p:cNvPr id="3" name="Téglalap 2"/>
            <p:cNvSpPr/>
            <p:nvPr/>
          </p:nvSpPr>
          <p:spPr>
            <a:xfrm>
              <a:off x="5241614" y="5477791"/>
              <a:ext cx="785058" cy="32202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pic>
          <p:nvPicPr>
            <p:cNvPr id="6146" name="Picture 2" descr="SPX - Where Ideas Meet Industry"/>
            <p:cNvPicPr>
              <a:picLocks noChangeAspect="1" noChangeArrowheads="1"/>
            </p:cNvPicPr>
            <p:nvPr/>
          </p:nvPicPr>
          <p:blipFill>
            <a:blip r:embed="rId63" cstate="screen">
              <a:extLst>
                <a:ext uri="{28A0092B-C50C-407E-A947-70E740481C1C}">
                  <a14:useLocalDpi xmlns:a14="http://schemas.microsoft.com/office/drawing/2010/main" xmlns=""/>
                </a:ext>
              </a:extLst>
            </a:blip>
            <a:srcRect/>
            <a:stretch>
              <a:fillRect/>
            </a:stretch>
          </p:blipFill>
          <p:spPr bwMode="auto">
            <a:xfrm>
              <a:off x="5292080" y="5538519"/>
              <a:ext cx="703471" cy="193026"/>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6150" name="Picture 6" descr="http://www.industrialremotion.com/wp-content/uploads/2011/02/Schnaithmann.gif"/>
          <p:cNvPicPr>
            <a:picLocks noChangeAspect="1" noChangeArrowheads="1"/>
          </p:cNvPicPr>
          <p:nvPr/>
        </p:nvPicPr>
        <p:blipFill>
          <a:blip r:embed="rId64">
            <a:extLst>
              <a:ext uri="{28A0092B-C50C-407E-A947-70E740481C1C}">
                <a14:useLocalDpi xmlns:a14="http://schemas.microsoft.com/office/drawing/2010/main" xmlns=""/>
              </a:ext>
            </a:extLst>
          </a:blip>
          <a:srcRect/>
          <a:stretch>
            <a:fillRect/>
          </a:stretch>
        </p:blipFill>
        <p:spPr bwMode="auto">
          <a:xfrm>
            <a:off x="6133510" y="1247990"/>
            <a:ext cx="1543050" cy="46672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2" descr="data:image/jpeg;base64,/9j/4AAQSkZJRgABAQAAAQABAAD/2wCEAAkGBxQTEhISExQVERUTFRUXFRcSDRsYFhgUGBQWFhcVFhgZHCgiGRsnGxQXIjEhJykrLi4wGB8zODQsNygtLisBCgoKDg0OGxAQGiwlICQvLCwsLCwsLC0tLCwsLC8sLCwsLCwsLCwsLCwsLCwsLCwsLCwsLCwsLCwsLCwsLCwsLP/AABEIAOEA4QMBEQACEQEDEQH/xAAcAAEAAgMBAQEAAAAAAAAAAAAABAcFBggDAQL/xABGEAABAwIDAwcFDAkFAQAAAAABAAIDBBEFEiEGBzETQVFhcYGRIjJSobEIFBcjQlRygpOiwdEVM0NEU2KSlNIWY4OywjT/xAAbAQEAAwEBAQEAAAAAAAAAAAAAAgMEAQUGB//EADgRAQACAQIDBQUGBgEFAAAAAAABAgMEERIhMQVBUWGRExSBodEiMkJxscEGFTNDUuFTYnKCkvD/2gAMAwEAAhEDEQA/ALxQEBAQEBAQEBAQEBAQEBAQEBAQEBAQEBAQEBAQEBAQEBAQEBAQEBAQEBAQEBAQEBAQEBAQEBAQEBAQEBAQEBAQEBAQEBAQEBAQEBAQEBAQEBAQEBAQEBAQEBAQEBAQEBAQEBAQEBAQEBAQEBAQEBAQEBAQEBAQEBAQEBAQEBAQEBAQEBAQEBAQEBAQEBAQEBAQEBAQEBAQEBAQEBAQEBAQEBAQEBAQEBAQEBAQEBAQEBAQEBAQEBAQEBAQEBAQEBAQEBAQEBAQEBAQEHxAQEBAQEBAQEBAQEBAQEBAQEBAQEBAQEBAQEBAQfUBAQEBAQEBAQEBAQEBAQEBAQEBAQEBAQEBAQEBAQEBAQEBAQEBAQEBAQEBAQR5a2NvnSMb2yAfiu7SnXHe3SJQpdpaRvnVMI/5m39q7wW8F9dDqbdMdvSUV+2lCP3lncHH2Bd9nbwWx2Xq5/ty8/8AXNB84H2T/wDFd9lbwS/lGs/w+cfV+2bbUJ/eGd7XD2tXPZ28HJ7K1kf25Sodp6N3m1MJ6uWAPgVzgt4KraHU1647ekshDVxv817XfReD7FzZmtS1esTD5W1bImOlkdlYwXc6xIA5ybc3WkRMztCKPRY1TzDNFPFIOlkzT7Cu2paOsG7QNi9r/f2NVmU/Esg5OHrDJRmf9YknsyrVmw+zw18e9GJ3lZyxpCAgICAgICAgICAgIPzJIGi7iGgcSTYetHYiZ5QwdbtlRR3vUMcRzRnP/wBbhTjHae5tx9marJ0xz8eX6tdr96MQ0hhfJ1vcGD2E+pTjDPfL0sX8P5Z/qXiPy5/SPmwlXvNqXeZHFH3Fx9dlOMNW3H2Bgj71pn5fVhavbCtk41D2jojsz1tAPrU4pWO5ux9l6SnSkT+fP/TFzYhM7zpZXfSncfaVLaGquDFX7tKx8I+iM7Xjr26rq2OXQsuAgICAjr6w24Et7Db2I5Mb9U+lxypj8yeUdRlLm97XXB8FyaxPczZNFp8kfax19NvnHNpeP0wZJnZZhkucrG5Q3pyhvBvUt2G82jae58h2xoMelyROOeVu7vj/AE8sAr6iGZjqR745neQ3k7XdmI8mx0IJtxVl61tX7XR5FYmZ2r1dC7Dw4wQ11fLC1v8AD5AGY/Sexwa3uBXk5pw/giU43727LMkICAgICAgICCLX4jFCM0sjIx/O4Dw6V2ImeizFhyZZ2pWZ/JqeIbx4A7JTskqn82Rtm93yj3BWRhnveti7DzTHFlmKR59fp82LqsYxio/VQGnaehgDu90nDuAUorjjrLVTTdmYf6mTin47fL6oMmw2I1Gs8rf+Wpc77rWkXUvaUjo0V7W0OH+lSfhER8990yn3WH5dSOxkP4k/guTn8IU3/iH/ABx+s/6ZCDdfTjzpZX/0j8FGc0s9u388/drEev1TYt3FEOLZHds5/Cy57ayi3bmrnpMR8ISo9gqAfsL9s8h9r1z2tvFVPa+sn8fyj6PduxtCP3aPvBPtK57S3irntPVz/cn1en+k6L5rD9kE47eLn8x1X/Jb1fDslRfNovs09pbxP5jqv+S3q8pNiaE/u7B9Fzm+xye0t4px2prI/uSiy7vaE8InN+jUP/8ATiu+1stjtrWR+Lf4R9ECo3Y0x8ySVn1g72hSjNK+nb+oj70RPw2Yur3WO/ZVAJ6JI7etp08FKM3jDXj/AIhj8eP0n6/VgK7YOtj/AGYlHTFJm9RsfUpxlrLfi7Y0mT8W35x9N2uzwuY4se1zHDi17SD4FTelS9bxxVnePGGFfhRkeZJTa/BrTwA4An8lojNwxtV4VuyLarNObU269Kx3R3RM/T1R5sO5KaN7fMLwD/Lc2serVSjJx0mJ6smbs6dFq8ebF9zij/x3nb058lo7Gbbvp3NincZIToCdXR9d+Jb1cywXxxPOG/tLsmuaJvija3h3T/tbzXXsRqD0LM+QfUBBo+K71MPp5pYJHSl8Tyx+SAuGYaEA89jotNdJktETCPFDKbJ7a02IOkbTcoeSDS8viLQMxNgL8ToVDLgtj+87E7sxi2JxU0T553iONgu5zvYBzk8ABqVXSs3narrSfhkw30pv7UrT7ll8vVHihksC3gwVrzHRxzTOGri6Lk42Dpe88OwXJ6FXk09scb22Tpw2nnOz97SYgYWZ6ytZRRng2Bl5D1BzgS4/RYo46Tadqxu1VzYMXOKcU/8AVPL0jb9ZaI7bnBWOLhDPVuJ1kmYXEnp8t34Bao0uae+Idt2rqJjhrbhjwryj5M/hG9zDNGZZKUHppvIHbyd/Yq7aPL+bHbLN53tO/wCaw6SqZKxskbmyMeLtcxwLSOkEcVlmJidpGj1G97DWOcwumJa4tNqYkXBINj0aLTGjyzG6PFDz+GTDfSm/tSu+5ZfL1OKD4ZMN9Kb+1Ke5ZfL1OKD4ZMN9Kb+1Ke5ZfL1OKG64LijKqCOoizZJW5m525Ta5AJHcs16zWeGUmB2n3g0VDKIJ3v5QtDyI4i6wJIGYjgTY6fmrcenvkjerkzEMXDvfw1zmtDprucGi9MQLk2Fz3qc6PLEbucUN/WVJDxjEo6aGSolNo4mlziBc2HQOcqVazaYrA0n4ZMN9Kb+1K0+5ZfL1R4oPhkw30pv7Up7ll8vU4oesG97C3GxlkZ1upZLfdBXJ0eXw+ZxQ3LC8ThqIxLBI2VjuDmOuOw9B6is9qzWdrQk+1+HxTNyyxtkHQ9oPh0LkTMdFmLNkxTxUmYnyV/tNu3sHSUhJtryLjfuY4+w+Kvrm7rPodF27O8U1H/tH7x9FcSRkEtcLEEggjUEHUEdqufR/ZvXxiXxEl27u6x0lBCXaluZl+priB6rLLljaz4ftbFGPV2iO/n6xu2VVvNfmV4aC48ACT2AXQcfYnU8rNNLe/KSyPv053udf1r6CsbViFMrg3N1cNFhtVW1DxGx81gTxdkaAGtHynEk2AXn6uJyZIpVOvKFf7e7bTYlLd144GH4qEO0H877ec8+rgOcnXgwVxR5+KMzu9NgthJ8Sk0vFAwjPKWGx11ZHzOdoeoaXXM+euKPPwIjd0BFS02FUUhiYGRQMc91vOcQL3c7ncTpcrypm2W/PrKzpDmLHsbmrJnVFQ4ve7+ljeZjBzNC9qlK0jhqqmd1j7M7m/fNJFUPq8jpo2yMbHAHtaHNDgHEu8o662sseTW8N5rFeiUVV3jOBTU9RNTlrpHRPLS5kTiHW4Eac4K10yVtWLI7LX3MTVLKLEIuTlOQZ4GOYW3e5jrtYX2Grmjqub86w6uKzes7/mnVX/wc4qdTRyEnU/GR8ef5a1+84f8AL9UeGWv4lh8lPK+GZhjkZYOaSCQS0OGoJHBwPera2i0bw498EwOoq3ujponTOa3M4NIFm3tclxA4rl8laRvadiI3Zk7t8U+ZyfaR/wCar95xf5fq7wy6DqK2LDcPa+TyWU0LG5b2JIaGtYOsmw715MVnLk2jvWdIcv4pXy1U8k0l3yzPLiACePBrRxsBoB1L2q1ildo6QqQrkajiNR2jgpjrzZ6tE1LTzDhJDG7xYCvAvXhtMLoabvzruTwx0fPPLEzua4SH/oFo0Vd8u/gjbo53Y25AHEkAdpNl6ytaTdx9UQD75g1F7GN/gsXv9PCUuBW+MYa+mnlp5bB8Ti11jcX43B6LEFa6Wi9YtHeisz3PVU8VFXECeTMTHkcweH5QeokEjrsOhY9fEcMSnRei8xMQVZvZwlrJIqloA5W7ZLc7mgFru0i47gtGG28bPqewNTNq2w27ucfl3/s0EAnQC5PADiTzAK59DvEdV+bLYZ72pYYTxa27vpuOZ3rJWO9t7bvz/W6j2+e2Txnl+Xcyqiytb3jYl73w2slBseSLG29OQiNvreFdp6cWSIcno5XAXuKkqfEJHxRQucTHDm5NnAAvcXOd1uJPE82ijFYiZnvk3fihexskZlaXxh7TI0OIJZfygCNQbXS2+3LqOucHjibBEKcNbDkaYgweTkIBbbuK8G2+88XVcibW4SaujqaZpDXSxua0ngHW0v1XXcV+C8W8HJcpV9DJBI6KZjopG6OY8WI/MdY0Xu1tFo3joqTMI2jq6X/56iWEei192/0m49SjfFS/3oInZvmzW+apicBWMbUs53xsayUddhZruzRZsmirP3OX6JRZeWGYhHURRzxOzxyNDmnpB/FeXas1naViSSuDkrayv5etq5uOeZ5HYDlHqaF72KvDSI8lM9Vq+55oPi6yotxeyIH6Lc5H3wsOvtziqdFwrz01Bb8Nq+XqBRRuvFTm8luDp7cOsNDrdpPQvU0eHhrxz1lXaX53I7Le+J5Kt/mU92MHTM9nH6rXX7XBd1mXhrwx3lYVvVxZZJG+i97fBxH4LXE7xEouk9z1ZymE0vTHykZ+pI4N+7lXkauNssrK9Gk+6GxHyqOmB4B8zh2+Qz/34LRoK8pt8HLqlw+oEcsUhbnEcjHlt7Zg14cW35r2t3rfaN4mEFpVe/KctIjpY2O6XzOcB9UAX8VijQV77J8asKieWpnc52aaeZ5Jytu5zz0NHsHCy2xEVr4RCDoTdHsY6gp3vmsJ6jKXtBvkY0HLH9LyiTbn6bLydVnjJbaOkLKxs31ZUhBV+93Eg58NOD+rDnv7XWDR4ZvELRhjlMvqP4fwTFb5Z7+UfrP7PTdxskbtrJ22A1hYRrf+IR0dHimXJ3Qh2x2lG06fFP8A3T+319FmLO+aEFab+6/Jh7IueaZg7mXefWAtmhrvk38IRt0c/gc3G/Cw1v0BeqrWVhO6iU0FRVVGZkoic+CEOFwQMwdL1kDzevXXQY76uPaRWvTvlKK8laArai6G3H7QCeh97uPxlIQy3TE65jPqcPqryNZj4b8XisrPJN2q3n0tDUPppI5nyMDScjRl8pocLEnoKji0t8leKCbRDH4JtdQ43MaSSjJyxukBnDDoHNFm5TcecCp3w5MEcUW9CJiWP2v3QUggmmpnvgfHG94a+XNEcrS6xzeU3hxvp0KWLWX4oi3NyawowFeog6Q3JwPbhUWfg58rmA+gXm3ibnvXj6yYnLOyyvRs21teYKKrmBsY4JXNv6YYcv3rKnFXivEebsuSWhe8qdKbmaDksKgJFjKZJT15nHKf6Q1eNq7b5Z8lleifvH2oGH0b5QRyr/IhB55CPOtzho1PYoafF7S+3d3uzO0OXnvJJcSSXEkk8SSbknvXtqm87N70amip2U0MFNkZfVzZC5ziblziHjUlZsmlrktxTMuxbZpddUmWWSUgNMj3vIbwBe4uIF+bVaKxtGzi7vc+V2alqYb/AKuYOA6ntGvi0rzdfX7USnRoW+at5TFZhe4iZHGOqwLiPF58Vq0ldsUOW6vxup2WixCqkjnDjHHEXHI8tOYuDW6jv0XdTlnHWJq5WN2L292b/R9bJTAlzLNfE51sxjcNL25w4OHDmU8GX2lIsTG0s3ul2tNJVxwvDORnfkcTGM7XOFmuD+Ns2UEcNbqvVYeOu8dYdrLpBeOsEGF2nx9tJHe2eV+kUbRcudzaDmU6V4pbNFo7am+3Ssc5nwhrOzOxT3yGrr/Kke7OIzwDib3f2aWbzKd8nLar09b2rWtPd9LyrHLf6fvPesBUvAEBBQ/uhMRvV00F9I4TIdflSPLfUIvvL1NBX7Eyru1PdfQifFKNvEMk5U2/2wXt+8Gq/U24cUuV6uoyF4i1yXthhQpK2pp+DY5HZL/wz5TPukC/UvexW46RZVPVm90m0QpMRiDj8XUWhfrwLj8W7udYdhKq1WLjxz5cys82279Nk5DM2viY6RjmtZMGNJLXNvleQPkkaE81h0qjRZo24J+CVo71VYTiktPK2eCQxyM81zT06EEcCCOYrdakWja0IM/tBvDr6uIwzTARnRzY2BmcdDjxI6uCqx6bHSd4jm7NplI2F3e1GIPa5zXQUwPlyubYuHO2IHzj18B6lHNqa448ZIru6UoqRkUbIowGsjaGtA5mgWAXjzMzO8rWj778R5LC3svYzvZGNeIvmd6mladHXfLHkjbo5wJvoNSeAHG/NZewrdgYNRCnp4YdAIomNPR5LQCfUV8/eeK0yuc370NrBX1rnNd8TBmjh10Iv5Un1iB3AL2NNh9nTzlVad5ZLdXsAzEeWlnc9sEfkN5M2LpTYk3IPkhvrd1aw1OonFtFertY3WD8ClB6dR9sP8Vk9+yeSXBCmdt8IZR11RTMJyROblLzd2V0bXann85ejhvN6RaUJjaW6+5+rw2sqYiRaSnz3vzxvGnhIT3LNrq/YifN2ivMexP3xU1E5P62V7xc/JLjlH9NlspThrEIyuL3POHWhq6k/tJGRt7I2lxI7TJb6q87X25xVOh7oLBs0NPWNGsT+SkP8j7lpPUHC31k0N/tTQvCj+U6DYjgQdQeYhensg602Oxb31RUtRe5kiYX25pA0B4/qBXg5acF5qthNrKl+rYmh7+lxsxvW48/0Rr2cVCI8VtK163nl8//ALzRcNwNkbzM88tO7jK8cB6MbfkN6h4ldm2/LuXZtVa9Yx1+zSO6P1nxnzZZRZRAQEESpwyGR2aSKN7rWu+IE2HNchSi0x0kKbC4Y3ZmRRsdwu2JoNu0BJtM9ZEtREOowuCRxc+GN7jxLomk6dZClFpjpI8xglN/Ah+wb+ScdvETyFEYit2VopjeWkgkPS6naT42Vlct69JlzaHyi2UoojmipKeM9LadoPjZLZb262k2hmALaDSyrdfUHhV0ccoAkYyQA3AewOsekXXYmY6COMEphqIIRb/Yb+S7x28TZOe0EEEXB0IPOFEQP0HTfN4fsG/kpcdvES6amZG3LGxrG8bMaALnnsFyZmeo9VwQ58Kge4ufDG9x4l0TST2khSi0x3hBhUDDmZDGw2Iu2JoNjxFwEm0z3jz/AEFTfN4fsG/knHbxNkumpmRjLGxrG8bMaAL9NguTMz1Cop2SNLXta9p4hzQRpqNCkTMdBE/QdN83h+wb+S7x28RLp6dkbcrGtY0czWgDwC5MzPUeoC4CAgICAg+XQLoF0C6BdAugXQLoF0C6BdAugXQLoF0C6BdAugXQLoF0C6BdAugXQLoF0C6BdB9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7" name="Kép 6"/>
          <p:cNvPicPr>
            <a:picLocks noChangeAspect="1"/>
          </p:cNvPicPr>
          <p:nvPr/>
        </p:nvPicPr>
        <p:blipFill rotWithShape="1">
          <a:blip r:embed="rId65" cstate="screen">
            <a:extLst>
              <a:ext uri="{28A0092B-C50C-407E-A947-70E740481C1C}">
                <a14:useLocalDpi xmlns:a14="http://schemas.microsoft.com/office/drawing/2010/main" xmlns=""/>
              </a:ext>
            </a:extLst>
          </a:blip>
          <a:srcRect/>
          <a:stretch/>
        </p:blipFill>
        <p:spPr>
          <a:xfrm>
            <a:off x="2050378" y="5952582"/>
            <a:ext cx="976248" cy="406369"/>
          </a:xfrm>
          <a:prstGeom prst="rect">
            <a:avLst/>
          </a:prstGeom>
        </p:spPr>
      </p:pic>
      <p:sp>
        <p:nvSpPr>
          <p:cNvPr id="9" name="Cím 8"/>
          <p:cNvSpPr>
            <a:spLocks noGrp="1"/>
          </p:cNvSpPr>
          <p:nvPr>
            <p:ph type="title"/>
          </p:nvPr>
        </p:nvSpPr>
        <p:spPr/>
        <p:txBody>
          <a:bodyPr/>
          <a:lstStyle/>
          <a:p>
            <a:r>
              <a:rPr lang="en-US" dirty="0" smtClean="0"/>
              <a:t>International projects</a:t>
            </a:r>
            <a:endParaRPr lang="en-US" dirty="0"/>
          </a:p>
        </p:txBody>
      </p:sp>
      <p:sp>
        <p:nvSpPr>
          <p:cNvPr id="10" name="AutoShape 4" descr="data:image/jpeg;base64,/9j/4AAQSkZJRgABAQAAAQABAAD/2wCEAAkGBxEQDhAPDg8QDxAWFREVFBARFBgUFA8QFhgXFxgSGhwZHSggGhomHRQYITEhMSkrLi4uGB8zODMsNygtOi8BCgoKDg0OGxAQGywkHiQtLCw0LCwrLy8sLCwsLiwvLCwsLCwuLCwsLCwsLDc0LCwsLywvLDIsLDcsLCwsMSwtLP/AABEIAIgBcgMBIgACEQEDEQH/xAAcAAEAAgIDAQAAAAAAAAAAAAAABgcFCAECBAP/xABUEAABAwIBBgcJDAUKBgMAAAABAAIDBBEFBgcSITFBExc1UVRxsiJhc3SBkZKT0wgUIzIzNEJSYnKhsxUkVbHRFjZDU2ODhJSiw4KjtMHC8SVEVv/EABkBAQADAQEAAAAAAAAAAAAAAAABAgMEBf/EAC0RAQACAQIFAgUDBQAAAAAAAAABAgMEERIhMTJRQZETIjNSsYGh8BQ0YXFy/9oADAMBAAIRAxEAPwC8UREBERAREQEXDiALk2HOdyjeMZa0tPcMJqH/AFY7aIPfds810ElXjxHFIKZulUTRwj7bgL9Q2lVVjeXdbNcROFMzmj+Metx1+ayhFZpPcXvc57jtc4kk9ZKtwo3Wri+dqjiu2milqXfWtwcfnd3X+lQvFM7WISEiFsFM37LeEf53G3+lRqkweoqDanp5Zj9hhIHWdg8qkVFmrxKWxc2GAf2smseRgcm0CLYllbiM3ylfU25mSGMdXcWUeqpHvN5Hveed7i4/iVc9JmV/r67yRRWt5XON/Mve3MrRW7qpqiefuB/4qBr9ctN2ktPO02PnCzuC5eYnRuBhrZnNFvg5nGVhHNZ97DqIVtVmY2lcDwVZUMdu0mseL98WB/FVTl3kVPhMzI53xyskDjHJHcaQaQDdp1tPdDeRr2qErwzaZyYsVBgmYIK1rbmMHuJm73x316t7TsuNqny05ycxB9LXUtRGSHRyxnVvFwHN8oJHlW4rHXAPOLoOUREBERAREQEREBERAREQEREBERAREQEREBERAREQEREBERAREQEREBEUdylywpqG7XO4We2qFhFwd2kfoj8e8UEhc4AEkgAbSdQAUYxbLSGMlkHw7/rA/Bjy7/J51XWM5VVFY48K/Rj3Qs1MHX9Y9a9eBYDU1VjFGQz+sf3LPId/kVtvKN3sxXF56n5WQ6P1G6mjyDb5VjIMLlndowxPkP2RqHWdgVh4VkbDEAZiZ3c3xWDyb/KpHFE1gDWNDWjYGiwCbmyt8PzcSPsamVsQ+owaTvPsH4qUYbkRQQWIgEr/AK8x0/wPcjzKRoo3Ts6sYGizQGjmAsAuyIoBV9nAyhrsNrKeqZaWgcAx8GiPlBck6VrhxGzXbuTqVgqtc6+JzwPjZNG2bDJmcG9oFnsmBJ02u3OAs5u46JVb9HRpo3ybTG/8/LKVec2ij96vtI+KYOvK0D4BzSAWPF7gi+zm161GcSlgympaiERMhxCn0n0ztK/CMvsvb4rrAEbiWlVkIHFzo4iZQLuGiD3YAvpaPPo7RuseZZ7IOgqZKlk+HyM98ROa50Tjol8BNnEX1PbbURqIuDzLOMk7u6+jxRSefPyimSmAyVOK01GWOa/hhwrSNcbI3Xk0uawaR12W2oFtQWIosm6aKtnr2RhtTM1jXu3dztIG4nVc79ELMLZ5IiIgIiICIiAiIgIiICIiAiIgIiICIiAiIgIiICIiAiIgIiICIiAusjw1pc4hrQCSSbAAbSSuJZGsaXvIa0AkuJsGgaySdwVC5xc4Lq95p6VzmUbTtBLTUkfSd9jmb5TusEjy1znlxdT4Y6zdYdVb3d6PmH2vNzqGYDhVTXSlsDHSuvd8jj3Lb/Sc4/8AtZnILN1LWBtRV6UFNqLW7JJx3vqt7+07udXVhuHQ00TYaeJkUY2NYLa95POe+rb7IRbJrN/BTgPqSKmXUbEfBsPeb9LrPmCmTQALAWHMNy5RVSIiICIiAi+dTUMjY6SV7Y2NBLnvIa1oG8k7AqGzkZ5nTadLhDnRxbHVmtsj+cRg62D7W3msgsTLbOhQ4ZI2An3xPpsEkcZ+QjJ7pzjY90BrDNp1bAbqNZ1MSqWua8PZU4XUxt4NmiNFsltIODgNIP8ApA35xbUtfHuJJJJJJuSdZJO9XBmhxpuIUs2T9bpOaWufTS20jCRrI71idIbto5lW0bw2wZIpeJmOSKUr3te18RIew6Yc3a0t16XktdWVk3gprZabFcKfHTTtkaKymJsxrvpuZb6L23Ojs16rWUjyazaQwtp5Koh9VC9zuEhOi2VoddoeCO61auo21qQ4DklS0M889K10fChodHf4NgBJ7kbtpWdaT6u7Pq6Tvw9f2lnkRFs8sREQEREBERAREQEREBERAREQEREBERAREQEREBERAREQEREBERBTOfHLAh4wqncQLNfUuabXvrbB1bHH/hHOvNmjyCFQG4hWsvBtghcNUxB+VcDtZqNhv27NsAw2N2L421ryR76qXOed7YblxA5rMbojyLaqCFsbGsY0NY0BrWjUGtGoAIO4C5REBRrLbK9mFshe+F83COc0BhA0dEA7+tSVVbn3+RovCS9kKtp2hvp6RfJFbdHPHLD0Gf02LP5G5fx4lO+BlPJCWs09J7mkEXAtq61QCsPMjyhN4A9pqyreZl6GfS4q45tEc0mxPO1DBUTwGjmcYpZYi4PaA4xuLSRfqXm45Yegz+mxVllTyjX+NVf5z1jFHxLNK6PDMRy/dfmU2P0smDQ11XR++YJDE73u8g2L/ik31Gyr7+U2B/8A5+L0Ylm8pP5oUXVSfvVUq1rzDHBpcVomZj1mFmZPV+CVtVFSNwKGMyFw0y1lm2aTu17lNafBqHJ+gqJ6WmJDe6ebgyyDS1NLzuF9QVS5tOWKP7z+w5XFnN5HrPuDtNVq2mazLDUYaUzVrEcp2/KLccsPQZ/TYvVhWdmKeogpxRzNMskcYcXsIaXuDbnquqVWUyS5ToPGqb8xqzjJZ2X0eGKzO37tnVBco86NHSSugY2SqkYS1/B2DGOG1uk7aR3rqT5UVTocPrJmansp53tPM5rHEfuWrt/L3zvWl7THRw6XBXJvNlxcdEPQZ/TYnHTD0Gf02KnCuCVTjl1zpcXhcfHVD0Gf02Ljjrh6DP6bFTZXUqeOVZ02LwuXjsg6DP6bFwc9sA/+jP6bFTJXSTYeopxyr/T4/DbmgqeFhjlA0Q9jX2O7SANvxUeywy7pMMIZMXyzOGkIYgC7R+s4nU0de1ZjJ75lS+Bi7IWtmWtQ6XFK2R5u4zSDyNOi0dQDQPItLTtDixY4tad1m8dkHQZ/TYnHZB0Gf02KmEWfFLecNPC5+OyDoM/psTjsg6DP6bFTC4U8Uqziqujjsg6DP6bF6sNzzUb5A2eCenaf6Q2ka3rDddvIVRqJxSrOOrbuGVr2texwc1wBa5puHA7CDzLGZSZRU2HwcPVyaDSdFrQNJ8j/AKrQNp1dQ3qM5lKp0mDta8k8HLLG2+5mpwHk07dQUBz7VjnYpFCSdCOnY4N3ab3yaR8zGjyLTfluxivPZJH57ae50aGoI3EvYCfxXXjug6DP6bFSy4KrvK/DC6uO+DoE/psXBz4QdAn9NipUldCU3lXhhdZz5QdAn9Ni7Q586YuAfQ1LW73BzHW79rqj3FfMlTujaG3mAY5T11O2ppJBJE7Ve1i1w2scDrDhzL1V1ZHBE+ad7Y4mNLnvcbBrRtJVLe52qXcPXxX7jQhfo7tO7m3837lnvdCVbmYZBG02bJUNDx9YNa54HVcA+RWUfGvz6UbHlsNLUzMGyQ6MYd3wCb+deY5+qfoFR6bFRTivmSiV8cflP0Cf02Ljj9pugT+mxUKSuhKIX5x/U3QJ/TYioG6IJ1kbJ+jcoYGTmwiqXwPJ3Al0Ydr3awb8y2oWv+f3JUw1TcSjHwU+iyWw+JUAGzupzQPK086s3NTlYMSw5he79ZitHON5cPiydThY9dxuQTNERAVW59/kaLwkvZCtJVbn3+RovCS9kKl+106P61f56KgVh5keUJvAHtNVeKw8yPKE3gD2mrGnc9bVfRsh+VPKNf41V/nPWMWTyp5Rr/Gqv856xirLWnbC1spP5oUXVSfvVUq1spP5oUXVSfvVUq9/Rhpe23/UpPm05Yo/vP7DlcWc3kes+4O01U7m05Yo/vP7DlcWc3kas+4O01Wp2y5dV/cU/T8tdVlckuU6Dxqm/NasSVlckeU6Dxql/Nas46u/JPyy2Ey25KxDxWq/KctY1s5ltyTiPitV+U5axFaZOrz9F2z/ALd4Yy97GC13Oa0X2XcQBfzqwuJuv6RR+lJ7NQHDj+sQeFh7bVaee/E54J6IQTzQgxzFwje5gcQ5libHXtUViNt5a5bW4orWeu7E8TVf0ij9KT2a68TNf0ij9KT2ahZykrunVfrn/wAVx/KSu6dV+uf/ABU/KpMZfMeyacTGIdIo/Sk9muHZl6+x/WKP0pPZqGfyjrunVfrn/wAVnsls41bRzMM08lTT3AkilOkdDe5rjrDht22KfKpb4vmGwWF0xip4YnEFzI2NJGwlrQDbvalrBlVyjWeHm7ZW00Mge1r2m7XAEHnBFwVqzlVyjWeHm7ZVr9HNg6yxanWCZrKyrpYaqKalayVge1r3SBwB3GzCL+VQVbM5t+RsP8AxRWN2mW81jkq7iYr+kUfpSezTiYr+kUfpSezV6or8MOf4tmqeUWCyUNVJSzOY57NG7oyS06QB1XAO/mWMKl+drlqq/uuw1Q9UlrE8l+Zi+SXeMS9mNQHPhyz/AIaDtSqfZi+SXeMTdmNQDPhyz/hoO1Kr+jKO6UAUpyOyDqcUillp5YI2xvDHCUvBLtEOuNFp1WcoqrhzMPIwjFXNJBD5CCNRBEDbEKIha0sOcyuIdIovSl9mupzJ4h0ii9KX2ag7cp66w/X6vYP6eT+K6nKev6fV+vk/ip5Kc2Qy2yKqMJMAqZIZOG4XR4EuNuD0L30mj+sHmKixK9eIYnPUaPvieafRvo8K9z9DSte2kdV9EeYLxEohbfudfndf4GHtuWc90Z8wo/GD+W9YL3Ofzuv8DD23LN+6O+YUfjJ/LerKqCJWZyQyXnxWqNLSviZII3SXmc5rdFpaCLta437oblgyVZfue+Wn+LTduJEvrxEYp0jD/WTexXHENinSMP8AWTexWxqIhrjxC4p0jD/WTexRbHIg8GOYTFW00tLUN0opGlrhvHM4cxBsQe8tcMOqarJnGi2UF7BZsgaLNqqVxuJG33i1xzEEX2rZ5RDORkRHi1Lo3EdTHcwy8xI1xu+wdXVYFBKKCsjnijmhe2SJ7Q5j2m4c07Cvutds3WWc+CVb8NxNr2U2nZzHDXSSE34RvPGb3PnG++wsEzZGNfG5r2OALXNNw5p2EEbQg+iq3Pv8jReEl7IVpKrc+/yNF4SXshUv2unR/Wr/AD0VArDzI8oTeAPaaq8UvzZ5QU9BVyTVTnNY6ItBawvOlpA7B1LGvV6+oibYrRDB5U8o1/jVX+c9Yxe3HKls1ZVTR3LJJ6iRhIsSx8jnNNt2ojUvEqy1r2wtbKT+aFF1Un71VKnmM5U0suT9Nh7HvNSwQaTSxwaNA913VrFQNWtLHT1mtZ3j1lJs2nLNH95/YcrjzncjVn3B2mqnM2fLNH95/YcrizncjVn3B2mq9O2XHq/r0/T8tdCsrkjynQeNUv5rViVlckeU6Dxql/NaqR1dmSfllsLlvyTiPitV+U5axFbO5b8k4j4rVflOWsBWmTq4dH2y9GG/OIPCw9tqsnP784ofBz9pirOjlDJonu+K2SNx6muBP4BXLjWWuT1aWOrGOnLAQ0vgl7kG1xqHeCivSV8szF62iJnr0UiUVufpfJToo9RKuf0vkp0UeomTh/yrOaftn2VEuH7D1Fd3bTbZc26l1fsPUVVaZbXZPfMqXwMXZC1myq5RrPDzdsrZnJ75lS+Bi7IWs2VXKFZ4ebtlaX6OLD1lils1m35Gw/wDFrKtmc2/I2H+AYlOqc3RJURFo52t+drlqq/uuw1Q5TDO3y1Vf3XYaoes56t46L9zF8kv8Ym7Mar/AD48s/4aDtSqwMxXJL/GJuzGq+z5cs/4aDtSq3opHcgBKuDM1yNi33pf+naqdJVk5qss6CgpKunr3PHCy3DWxveHRmNrDctGrYUgsq9h7kdQXBKuT9M5IdEH+XmT9M5IdEH+XmU7KzKmCV0cVdP6ZyP6IP8ALzL6U+UOSEbg9tKzSGzSppHDzOBCI3d/c84FNGyqrpGlkcojjiBFjIGkuMg+zcgA77Fej3R/J9H4z/tvU3ySy1oMSc+Kge5xia0uaY3RhrTqFrgcyg/ukeT6Pxn/AG3qUNfiVZfuej/80/xabtxKsiVZnueeWn+LTduJBsoiIgIiICIiCIZwsg4MWh12hqmA8FUAbPsP+sw/huVVZH5YVmT1WcNxWOQ0t7W28ACflojbu4ze5b5rG4OwiwWV2SdLilOYapmsX4OZuqSFx+k0/vGw21oMtRVkc8TJoJGyxPAc17DdrmneCq0z7D4GiP8AaS9kfwUQpanEsk6oRzB1Vh0jtrbhjudzL34KXX8U6nfiLSxGKjyhwz9XmBBIdHJbuoJhuc3aDrII5iq2jeNm2nvFMkWno19RS+rzaYqx5a2mbM0bJI5Yg1w6nuaR5l8eLrFugu9dB7Rc/DPh7nx8f3R7wiyKU8XWLdBd66D2icXWLdBd66D2icM+D42P7o94RZcKU8XOLdBd66D2icXGLdBProPaJwz4ROfH90e8OubIE4zR2+s8+TQcrizn8jVn3B2mrDZts37qB5q6tzXVBaWsjYbthadpvvcbW7wupHl5h8tThlTBTs4SV7QGsu1ukdIHa4gDZzrasTFXl58tb5omOkbflrQsrkjynQeNUv5rVleLfF+gO9dT+0WQybzf4pFX0c0tEWRsqIHvdwsB0WNkaXGwkJNgDsWcRLsvlptPzR7riy1aThWIAayaWpAHOeDctXrrbmWMOaWuF2kEEHYQdRCovKfNLWRTOOHtbUwEktZptZJGDsYdMgG3PfdsWl4mXFpcla7xKuCuFLOLTGOgO9dT+0Ti0xjoDvXU/tVTaXTOWnmPdE1ypXxa4x0B3rqf2q54tcY6A711P7VNpUnJXzCJrq/YeoqW8WuMdAd66n9qs9kpmlq5JmPxFraeBpBdHptfJKAfidwS1oPPe9tynhlnOSseq5Mnx+pUvgYuwFrNlVyjWeHm7ZW1DGgAAAAAWAGwAblr9lDm9xWWtqZY6FzmPmlc13DQDSaXEg2MgI1K9oc2KYiZQNbM5t+RsP8AAMVI8WuMfs93rqf2qvfIihkp8Mo4J2cHKyJrXsuHaLhtF2kg+QpWOacsxMM4iIrsWt2dvlqq/uuw1Q5WlnGyGxKqxSonpqN0sLuD0XiWFt7NAOp8gO0cyjPFpjP7Pd6+m9qqbNYmNlo5iuSH+MTdmNV/n1BGMi++lgI7405h/wBlaGaTBKmiw10NZCYZTNI/QLmP7ghgBuxxG4718852Qf6Vjjkhe2KqiuGl/wAWWM6zG4jWNesHXbXq1q3opvza3uK+ZKmcma3GQSBQF32mzwWPVeQH8F8zmuxr9nu9fT+1UbJ3Q4ldCVMjmsxr9nn19P7VdTmrxr9nn19P7VSruhbivmSpsc1GN/s8+vp/arqc0+N/s8+vp/aIJZ7m751X+Ch7TlnPdI8n0fjH+29c5kcja/DqirfXU3ANfHG1h4SN+k4OJI7hxttWWz3ZM1eI0dNFQw8O9k2m5umxlm6Dhe73AbSFKGshVne545af4tN241iOKPHOgf8APp/aKd5mcg8Sw/FHVFbS8DEYJGafCxP7suYQLMeT9E7kF4IiICIiAiIgIiIPNiNBFURPgqI2SxPFnMeLgj+PfVNY1kbX4BUOxHBHvnpbky0rruLY9ui4f0jBucO6b39ZV3Igi2QmXFNi0OlCeDnaBwtO491GTvH1m/aHlsuxrnx4973dI8xTUenHGXHQEsUhDyBsuWvbfqUay1zakzfpLBH+869hL+DYQyOd2/vNcdd/ouvrttUarM4Akkoaiuj964lh9QW1EJBHCU0w4KV7B5Wkt121EXCC8UXWN4c0OaQWkAgjYQdhXZAREQEREBERAREQEREBERAREQEREBERAREQEREBERAREQEREBERAREQEREBERAREQEREBERAREQFDs4WQMGKxaWqGraPg6gD/Q8fSZ+I3IiDx5pK6qFNLh1dC+OeicIg8glkkVrsAdsJA/DRO9T1EQEREBERAREQEREBERAREQEREBERAREQEREBERAREQEREBERAREQEREBERAREQEREH/2Q=="/>
          <p:cNvSpPr>
            <a:spLocks noChangeAspect="1" noChangeArrowheads="1"/>
          </p:cNvSpPr>
          <p:nvPr/>
        </p:nvSpPr>
        <p:spPr bwMode="auto">
          <a:xfrm>
            <a:off x="4370678" y="5943600"/>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12" name="Kép 11"/>
          <p:cNvPicPr>
            <a:picLocks noChangeAspect="1"/>
          </p:cNvPicPr>
          <p:nvPr/>
        </p:nvPicPr>
        <p:blipFill>
          <a:blip r:embed="rId66" cstate="screen">
            <a:extLst>
              <a:ext uri="{28A0092B-C50C-407E-A947-70E740481C1C}">
                <a14:useLocalDpi xmlns:a14="http://schemas.microsoft.com/office/drawing/2010/main" xmlns=""/>
              </a:ext>
            </a:extLst>
          </a:blip>
          <a:stretch>
            <a:fillRect/>
          </a:stretch>
        </p:blipFill>
        <p:spPr>
          <a:xfrm>
            <a:off x="3332784" y="5949280"/>
            <a:ext cx="1057515" cy="389611"/>
          </a:xfrm>
          <a:prstGeom prst="rect">
            <a:avLst/>
          </a:prstGeom>
        </p:spPr>
      </p:pic>
      <p:pic>
        <p:nvPicPr>
          <p:cNvPr id="95" name="Picture 4"/>
          <p:cNvPicPr>
            <a:picLocks noChangeAspect="1" noChangeArrowheads="1"/>
          </p:cNvPicPr>
          <p:nvPr/>
        </p:nvPicPr>
        <p:blipFill>
          <a:blip r:embed="rId67" cstate="screen">
            <a:extLst>
              <a:ext uri="{28A0092B-C50C-407E-A947-70E740481C1C}">
                <a14:useLocalDpi xmlns:a14="http://schemas.microsoft.com/office/drawing/2010/main" xmlns=""/>
              </a:ext>
            </a:extLst>
          </a:blip>
          <a:srcRect/>
          <a:stretch>
            <a:fillRect/>
          </a:stretch>
        </p:blipFill>
        <p:spPr bwMode="auto">
          <a:xfrm>
            <a:off x="5181341" y="6090635"/>
            <a:ext cx="1336571" cy="4160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5914850"/>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Summary</a:t>
            </a:r>
            <a:endParaRPr lang="en-US" dirty="0"/>
          </a:p>
        </p:txBody>
      </p:sp>
      <p:sp>
        <p:nvSpPr>
          <p:cNvPr id="7" name="Tartalom helye 2"/>
          <p:cNvSpPr>
            <a:spLocks noGrp="1"/>
          </p:cNvSpPr>
          <p:nvPr>
            <p:ph idx="4294967295"/>
          </p:nvPr>
        </p:nvSpPr>
        <p:spPr>
          <a:xfrm>
            <a:off x="251520" y="1341328"/>
            <a:ext cx="8723312" cy="5040000"/>
          </a:xfrm>
          <a:prstGeom prst="rect">
            <a:avLst/>
          </a:prstGeom>
        </p:spPr>
        <p:txBody>
          <a:bodyPr>
            <a:normAutofit/>
          </a:bodyPr>
          <a:lstStyle/>
          <a:p>
            <a:r>
              <a:rPr lang="en-US" sz="1800" dirty="0" smtClean="0"/>
              <a:t>Extensive industrial background in control systems engineering</a:t>
            </a:r>
          </a:p>
          <a:p>
            <a:endParaRPr lang="en-US" sz="1800" dirty="0" smtClean="0"/>
          </a:p>
          <a:p>
            <a:r>
              <a:rPr lang="en-US" sz="1800" dirty="0" smtClean="0"/>
              <a:t>Solid base for delivering high value (</a:t>
            </a:r>
            <a:r>
              <a:rPr lang="en-US" sz="1800" dirty="0" err="1" smtClean="0"/>
              <a:t>xM</a:t>
            </a:r>
            <a:r>
              <a:rPr lang="en-US" sz="1800" dirty="0" smtClean="0"/>
              <a:t> </a:t>
            </a:r>
            <a:r>
              <a:rPr lang="en-US" sz="1800" dirty="0" smtClean="0">
                <a:latin typeface="Times New Roman" panose="02020603050405020304" pitchFamily="18" charset="0"/>
                <a:cs typeface="Times New Roman" panose="02020603050405020304" pitchFamily="18" charset="0"/>
              </a:rPr>
              <a:t>€</a:t>
            </a:r>
            <a:r>
              <a:rPr lang="en-US" sz="1800" dirty="0" smtClean="0"/>
              <a:t>), long-term (several yrs.) projects - both, financial and procedural</a:t>
            </a:r>
          </a:p>
          <a:p>
            <a:endParaRPr lang="en-US" sz="1800" dirty="0" smtClean="0"/>
          </a:p>
          <a:p>
            <a:r>
              <a:rPr lang="en-US" sz="1800" dirty="0" smtClean="0"/>
              <a:t>In-house competence to deliver turn-key measurement, data acquisition and controls solutions based on commercial of-the-shelf as well as custom designed components</a:t>
            </a:r>
          </a:p>
          <a:p>
            <a:endParaRPr lang="en-US" sz="1800" dirty="0" smtClean="0"/>
          </a:p>
          <a:p>
            <a:r>
              <a:rPr lang="en-US" sz="1800" dirty="0" smtClean="0"/>
              <a:t>International delivery and support capabilities</a:t>
            </a:r>
          </a:p>
          <a:p>
            <a:endParaRPr lang="en-US" sz="1800" dirty="0" smtClean="0"/>
          </a:p>
          <a:p>
            <a:r>
              <a:rPr lang="en-US" sz="1800" dirty="0" smtClean="0"/>
              <a:t>High motivation to grow in Scientific Research</a:t>
            </a:r>
            <a:br>
              <a:rPr lang="en-US" sz="1800" dirty="0" smtClean="0"/>
            </a:br>
            <a:r>
              <a:rPr lang="en-US" sz="1800" dirty="0" smtClean="0"/>
              <a:t>and Big Physics</a:t>
            </a:r>
            <a:endParaRPr lang="en-US" sz="1800" dirty="0"/>
          </a:p>
        </p:txBody>
      </p:sp>
      <p:pic>
        <p:nvPicPr>
          <p:cNvPr id="8" name="Picture 11"/>
          <p:cNvPicPr>
            <a:picLocks noChangeAspect="1" noChangeArrowheads="1"/>
          </p:cNvPicPr>
          <p:nvPr/>
        </p:nvPicPr>
        <p:blipFill rotWithShape="1">
          <a:blip r:embed="rId2" cstate="print">
            <a:extLst>
              <a:ext uri="{28A0092B-C50C-407E-A947-70E740481C1C}">
                <a14:useLocalDpi xmlns:a14="http://schemas.microsoft.com/office/drawing/2010/main" xmlns=""/>
              </a:ext>
            </a:extLst>
          </a:blip>
          <a:srcRect t="3031" b="7656"/>
          <a:stretch/>
        </p:blipFill>
        <p:spPr bwMode="auto">
          <a:xfrm>
            <a:off x="6206931" y="3933056"/>
            <a:ext cx="2901573" cy="2520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3106683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1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plus(in)">
                                      <p:cBhvr>
                                        <p:cTn id="36"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soportba foglalás 3"/>
          <p:cNvGrpSpPr/>
          <p:nvPr/>
        </p:nvGrpSpPr>
        <p:grpSpPr>
          <a:xfrm>
            <a:off x="2268538" y="4437112"/>
            <a:ext cx="4607718" cy="2420888"/>
            <a:chOff x="2268538" y="4437112"/>
            <a:chExt cx="4463702" cy="2420888"/>
          </a:xfrm>
        </p:grpSpPr>
        <p:sp>
          <p:nvSpPr>
            <p:cNvPr id="5" name="Title Placeholder 1"/>
            <p:cNvSpPr txBox="1">
              <a:spLocks/>
            </p:cNvSpPr>
            <p:nvPr/>
          </p:nvSpPr>
          <p:spPr>
            <a:xfrm>
              <a:off x="2268538" y="4437112"/>
              <a:ext cx="4463702" cy="2420888"/>
            </a:xfrm>
            <a:custGeom>
              <a:avLst/>
              <a:gdLst>
                <a:gd name="connsiteX0" fmla="*/ 0 w 2799065"/>
                <a:gd name="connsiteY0" fmla="*/ 0 h 568135"/>
                <a:gd name="connsiteX1" fmla="*/ 2799065 w 2799065"/>
                <a:gd name="connsiteY1" fmla="*/ 0 h 568135"/>
                <a:gd name="connsiteX2" fmla="*/ 2799065 w 2799065"/>
                <a:gd name="connsiteY2" fmla="*/ 568135 h 568135"/>
                <a:gd name="connsiteX3" fmla="*/ 0 w 2799065"/>
                <a:gd name="connsiteY3" fmla="*/ 568135 h 568135"/>
                <a:gd name="connsiteX4" fmla="*/ 0 w 2799065"/>
                <a:gd name="connsiteY4" fmla="*/ 0 h 56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065" h="568135">
                  <a:moveTo>
                    <a:pt x="0" y="0"/>
                  </a:moveTo>
                  <a:lnTo>
                    <a:pt x="2799065" y="0"/>
                  </a:lnTo>
                  <a:lnTo>
                    <a:pt x="2799065" y="568135"/>
                  </a:lnTo>
                  <a:lnTo>
                    <a:pt x="0" y="568135"/>
                  </a:lnTo>
                  <a:lnTo>
                    <a:pt x="0" y="0"/>
                  </a:lnTo>
                  <a:close/>
                </a:path>
              </a:pathLst>
            </a:custGeom>
          </p:spPr>
          <p:txBody>
            <a:bodyPr/>
            <a:lstStyle/>
            <a:p>
              <a:pPr fontAlgn="auto">
                <a:spcAft>
                  <a:spcPts val="1200"/>
                </a:spcAft>
                <a:defRPr/>
              </a:pPr>
              <a:r>
                <a:rPr lang="en-US" sz="2600" dirty="0" smtClean="0">
                  <a:solidFill>
                    <a:srgbClr val="D9D9D9"/>
                  </a:solidFill>
                  <a:latin typeface="Myriad Pro"/>
                  <a:ea typeface="+mj-ea"/>
                  <a:cs typeface="Myriad Pro"/>
                </a:rPr>
                <a:t>Thank </a:t>
              </a:r>
              <a:r>
                <a:rPr lang="en-US" sz="2600" dirty="0">
                  <a:solidFill>
                    <a:srgbClr val="D9D9D9"/>
                  </a:solidFill>
                  <a:latin typeface="Myriad Pro"/>
                  <a:ea typeface="+mj-ea"/>
                  <a:cs typeface="Myriad Pro"/>
                </a:rPr>
                <a:t>You for Your </a:t>
              </a:r>
              <a:r>
                <a:rPr lang="en-US" sz="2600" dirty="0" smtClean="0">
                  <a:solidFill>
                    <a:srgbClr val="D9D9D9"/>
                  </a:solidFill>
                  <a:latin typeface="Myriad Pro"/>
                  <a:ea typeface="+mj-ea"/>
                  <a:cs typeface="Myriad Pro"/>
                </a:rPr>
                <a:t>Attention </a:t>
              </a:r>
              <a:r>
                <a:rPr lang="hu-HU" sz="2600" dirty="0" smtClean="0">
                  <a:solidFill>
                    <a:srgbClr val="D9D9D9"/>
                  </a:solidFill>
                  <a:latin typeface="Myriad Pro"/>
                  <a:ea typeface="+mj-ea"/>
                  <a:cs typeface="Myriad Pro"/>
                </a:rPr>
                <a:t>!</a:t>
              </a:r>
              <a:endParaRPr lang="en-US" sz="2600" dirty="0">
                <a:solidFill>
                  <a:srgbClr val="D9D9D9"/>
                </a:solidFill>
                <a:latin typeface="Myriad Pro"/>
                <a:ea typeface="+mj-ea"/>
                <a:cs typeface="Myriad Pro"/>
              </a:endParaRPr>
            </a:p>
            <a:p>
              <a:pPr fontAlgn="auto">
                <a:spcAft>
                  <a:spcPts val="1200"/>
                </a:spcAft>
                <a:defRPr/>
              </a:pPr>
              <a:endParaRPr lang="en-US" sz="2000" dirty="0">
                <a:solidFill>
                  <a:schemeClr val="bg1">
                    <a:lumMod val="75000"/>
                  </a:schemeClr>
                </a:solidFill>
                <a:latin typeface="Myriad Pro"/>
                <a:ea typeface="+mj-ea"/>
                <a:cs typeface="Myriad Pro"/>
              </a:endParaRPr>
            </a:p>
          </p:txBody>
        </p:sp>
        <p:grpSp>
          <p:nvGrpSpPr>
            <p:cNvPr id="6" name="Csoportba foglalás 3"/>
            <p:cNvGrpSpPr>
              <a:grpSpLocks/>
            </p:cNvGrpSpPr>
            <p:nvPr/>
          </p:nvGrpSpPr>
          <p:grpSpPr bwMode="auto">
            <a:xfrm>
              <a:off x="2268538" y="5118282"/>
              <a:ext cx="4360862" cy="1569661"/>
              <a:chOff x="2268457" y="5118967"/>
              <a:chExt cx="4361688" cy="1569695"/>
            </a:xfrm>
          </p:grpSpPr>
          <p:sp>
            <p:nvSpPr>
              <p:cNvPr id="7" name="Rectangle 8"/>
              <p:cNvSpPr>
                <a:spLocks noChangeArrowheads="1"/>
              </p:cNvSpPr>
              <p:nvPr/>
            </p:nvSpPr>
            <p:spPr bwMode="auto">
              <a:xfrm>
                <a:off x="4380233" y="5118967"/>
                <a:ext cx="2249912" cy="831015"/>
              </a:xfrm>
              <a:prstGeom prst="rect">
                <a:avLst/>
              </a:prstGeom>
              <a:noFill/>
              <a:ln w="9525" algn="ctr">
                <a:noFill/>
                <a:miter lim="800000"/>
                <a:headEnd/>
                <a:tailEnd/>
              </a:ln>
            </p:spPr>
            <p:txBody>
              <a:bodyPr wrap="square">
                <a:spAutoFit/>
              </a:bodyPr>
              <a:lstStyle/>
              <a:p>
                <a:pPr marL="0" lvl="2" algn="r">
                  <a:defRPr/>
                </a:pPr>
                <a:r>
                  <a:rPr lang="de-DE" sz="1200" dirty="0" smtClean="0">
                    <a:solidFill>
                      <a:schemeClr val="bg1"/>
                    </a:solidFill>
                    <a:latin typeface="Myriad Pro"/>
                    <a:ea typeface="+mj-ea"/>
                    <a:cs typeface="Myriad Pro"/>
                  </a:rPr>
                  <a:t>The evopro </a:t>
                </a:r>
                <a:r>
                  <a:rPr lang="de-DE" sz="1200" dirty="0" err="1" smtClean="0">
                    <a:solidFill>
                      <a:schemeClr val="bg1"/>
                    </a:solidFill>
                    <a:latin typeface="Myriad Pro"/>
                    <a:ea typeface="+mj-ea"/>
                    <a:cs typeface="Myriad Pro"/>
                  </a:rPr>
                  <a:t>group</a:t>
                </a:r>
                <a:endParaRPr lang="de-DE" sz="1200" dirty="0">
                  <a:solidFill>
                    <a:schemeClr val="bg1"/>
                  </a:solidFill>
                  <a:latin typeface="Myriad Pro"/>
                  <a:ea typeface="+mj-ea"/>
                  <a:cs typeface="Myriad Pro"/>
                </a:endParaRPr>
              </a:p>
              <a:p>
                <a:pPr marL="0" lvl="2" algn="r">
                  <a:defRPr/>
                </a:pPr>
                <a:r>
                  <a:rPr lang="hu-HU" sz="1200" dirty="0">
                    <a:solidFill>
                      <a:schemeClr val="bg1"/>
                    </a:solidFill>
                    <a:latin typeface="Myriad Pro"/>
                    <a:ea typeface="+mj-ea"/>
                    <a:cs typeface="Myriad Pro"/>
                  </a:rPr>
                  <a:t>Hauszmann A. u. </a:t>
                </a:r>
                <a:r>
                  <a:rPr lang="en-US" sz="1200" dirty="0" smtClean="0">
                    <a:solidFill>
                      <a:schemeClr val="bg1"/>
                    </a:solidFill>
                    <a:latin typeface="Myriad Pro"/>
                    <a:ea typeface="+mj-ea"/>
                    <a:cs typeface="Myriad Pro"/>
                  </a:rPr>
                  <a:t>2</a:t>
                </a:r>
                <a:r>
                  <a:rPr lang="hu-HU" sz="1200" dirty="0" smtClean="0">
                    <a:solidFill>
                      <a:schemeClr val="bg1"/>
                    </a:solidFill>
                    <a:latin typeface="Myriad Pro"/>
                    <a:ea typeface="+mj-ea"/>
                    <a:cs typeface="Myriad Pro"/>
                  </a:rPr>
                  <a:t>.</a:t>
                </a:r>
                <a:endParaRPr lang="hu-HU" sz="1200" dirty="0">
                  <a:solidFill>
                    <a:schemeClr val="bg1"/>
                  </a:solidFill>
                  <a:latin typeface="Myriad Pro"/>
                  <a:ea typeface="+mj-ea"/>
                  <a:cs typeface="Myriad Pro"/>
                </a:endParaRPr>
              </a:p>
              <a:p>
                <a:pPr marL="0" lvl="2" algn="r">
                  <a:defRPr/>
                </a:pPr>
                <a:r>
                  <a:rPr lang="hu-HU" sz="1200" dirty="0">
                    <a:solidFill>
                      <a:schemeClr val="bg1"/>
                    </a:solidFill>
                    <a:latin typeface="Myriad Pro"/>
                    <a:ea typeface="+mj-ea"/>
                    <a:cs typeface="Myriad Pro"/>
                  </a:rPr>
                  <a:t>H-1116 Budapest</a:t>
                </a:r>
                <a:r>
                  <a:rPr lang="en-US" sz="1200" dirty="0">
                    <a:solidFill>
                      <a:schemeClr val="bg1"/>
                    </a:solidFill>
                    <a:latin typeface="Myriad Pro"/>
                    <a:ea typeface="+mj-ea"/>
                    <a:cs typeface="Myriad Pro"/>
                  </a:rPr>
                  <a:t/>
                </a:r>
                <a:br>
                  <a:rPr lang="en-US" sz="1200" dirty="0">
                    <a:solidFill>
                      <a:schemeClr val="bg1"/>
                    </a:solidFill>
                    <a:latin typeface="Myriad Pro"/>
                    <a:ea typeface="+mj-ea"/>
                    <a:cs typeface="Myriad Pro"/>
                  </a:rPr>
                </a:br>
                <a:r>
                  <a:rPr lang="hu-HU" sz="1200" dirty="0" err="1" smtClean="0">
                    <a:solidFill>
                      <a:schemeClr val="bg1"/>
                    </a:solidFill>
                    <a:latin typeface="Myriad Pro"/>
                    <a:ea typeface="+mj-ea"/>
                    <a:cs typeface="Myriad Pro"/>
                  </a:rPr>
                  <a:t>www.evopro</a:t>
                </a:r>
                <a:r>
                  <a:rPr lang="en-US" sz="1200" dirty="0" smtClean="0">
                    <a:solidFill>
                      <a:schemeClr val="bg1"/>
                    </a:solidFill>
                    <a:latin typeface="Myriad Pro"/>
                    <a:ea typeface="+mj-ea"/>
                    <a:cs typeface="Myriad Pro"/>
                  </a:rPr>
                  <a:t>-group</a:t>
                </a:r>
                <a:r>
                  <a:rPr lang="hu-HU" sz="1200" dirty="0" smtClean="0">
                    <a:solidFill>
                      <a:schemeClr val="bg1"/>
                    </a:solidFill>
                    <a:latin typeface="Myriad Pro"/>
                    <a:ea typeface="+mj-ea"/>
                    <a:cs typeface="Myriad Pro"/>
                  </a:rPr>
                  <a:t>.</a:t>
                </a:r>
                <a:r>
                  <a:rPr lang="en-US" sz="1200" dirty="0" smtClean="0">
                    <a:solidFill>
                      <a:schemeClr val="bg1"/>
                    </a:solidFill>
                    <a:latin typeface="Myriad Pro"/>
                    <a:ea typeface="+mj-ea"/>
                    <a:cs typeface="Myriad Pro"/>
                  </a:rPr>
                  <a:t>com</a:t>
                </a:r>
                <a:endParaRPr lang="de-DE" sz="1200" dirty="0">
                  <a:solidFill>
                    <a:schemeClr val="bg1"/>
                  </a:solidFill>
                  <a:latin typeface="Myriad Pro"/>
                  <a:ea typeface="+mj-ea"/>
                  <a:cs typeface="Myriad Pro"/>
                </a:endParaRPr>
              </a:p>
            </p:txBody>
          </p:sp>
          <p:sp>
            <p:nvSpPr>
              <p:cNvPr id="8" name="Téglalap 1"/>
              <p:cNvSpPr>
                <a:spLocks noChangeArrowheads="1"/>
              </p:cNvSpPr>
              <p:nvPr/>
            </p:nvSpPr>
            <p:spPr bwMode="auto">
              <a:xfrm>
                <a:off x="2268457" y="5118968"/>
                <a:ext cx="2989828" cy="1569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2"/>
                <a:r>
                  <a:rPr lang="en-US" sz="1200" dirty="0" smtClean="0">
                    <a:solidFill>
                      <a:schemeClr val="bg1"/>
                    </a:solidFill>
                    <a:latin typeface="Myriad Pro" pitchFamily="34" charset="0"/>
                  </a:rPr>
                  <a:t>Contacts:</a:t>
                </a:r>
                <a:endParaRPr lang="en-US" sz="1200" dirty="0">
                  <a:solidFill>
                    <a:schemeClr val="bg1"/>
                  </a:solidFill>
                  <a:latin typeface="Myriad Pro" pitchFamily="34" charset="0"/>
                </a:endParaRPr>
              </a:p>
              <a:p>
                <a:pPr marL="0" lvl="2"/>
                <a:r>
                  <a:rPr lang="hu-HU" sz="1200" dirty="0">
                    <a:solidFill>
                      <a:schemeClr val="bg1"/>
                    </a:solidFill>
                    <a:latin typeface="Myriad Pro" pitchFamily="34" charset="0"/>
                  </a:rPr>
                  <a:t>Tamas Winkler</a:t>
                </a:r>
              </a:p>
              <a:p>
                <a:pPr marL="0" lvl="2"/>
                <a:r>
                  <a:rPr lang="hu-HU" sz="1200" dirty="0">
                    <a:solidFill>
                      <a:schemeClr val="bg1"/>
                    </a:solidFill>
                    <a:latin typeface="Myriad Pro" pitchFamily="34" charset="0"/>
                  </a:rPr>
                  <a:t>+36 304 888 </a:t>
                </a:r>
                <a:r>
                  <a:rPr lang="hu-HU" sz="1200" dirty="0" smtClean="0">
                    <a:solidFill>
                      <a:schemeClr val="bg1"/>
                    </a:solidFill>
                    <a:latin typeface="Myriad Pro" pitchFamily="34" charset="0"/>
                  </a:rPr>
                  <a:t>323</a:t>
                </a:r>
              </a:p>
              <a:p>
                <a:pPr marL="0" lvl="2"/>
                <a:r>
                  <a:rPr lang="hu-HU" sz="1200" dirty="0" err="1">
                    <a:solidFill>
                      <a:schemeClr val="bg1"/>
                    </a:solidFill>
                    <a:latin typeface="Myriad Pro" pitchFamily="34" charset="0"/>
                  </a:rPr>
                  <a:t>t</a:t>
                </a:r>
                <a:r>
                  <a:rPr lang="hu-HU" sz="1200" dirty="0" err="1" smtClean="0">
                    <a:solidFill>
                      <a:schemeClr val="bg1"/>
                    </a:solidFill>
                    <a:latin typeface="Myriad Pro" pitchFamily="34" charset="0"/>
                  </a:rPr>
                  <a:t>amas.winkler</a:t>
                </a:r>
                <a:r>
                  <a:rPr lang="hu-HU" sz="1200" dirty="0" smtClean="0">
                    <a:solidFill>
                      <a:schemeClr val="bg1"/>
                    </a:solidFill>
                    <a:latin typeface="Myriad Pro" pitchFamily="34" charset="0"/>
                  </a:rPr>
                  <a:t>@</a:t>
                </a:r>
                <a:r>
                  <a:rPr lang="hu-HU" sz="1200" dirty="0" err="1" smtClean="0">
                    <a:solidFill>
                      <a:schemeClr val="bg1"/>
                    </a:solidFill>
                    <a:latin typeface="Myriad Pro" pitchFamily="34" charset="0"/>
                  </a:rPr>
                  <a:t>evopro-group.com</a:t>
                </a:r>
                <a:endParaRPr lang="hu-HU" sz="1200" dirty="0">
                  <a:solidFill>
                    <a:schemeClr val="bg1"/>
                  </a:solidFill>
                  <a:latin typeface="Myriad Pro" pitchFamily="34" charset="0"/>
                </a:endParaRPr>
              </a:p>
              <a:p>
                <a:pPr marL="0" lvl="2"/>
                <a:endParaRPr lang="en-US" sz="1200" dirty="0">
                  <a:solidFill>
                    <a:schemeClr val="bg1"/>
                  </a:solidFill>
                  <a:latin typeface="Myriad Pro" pitchFamily="34" charset="0"/>
                </a:endParaRPr>
              </a:p>
              <a:p>
                <a:pPr marL="0" lvl="2"/>
                <a:r>
                  <a:rPr lang="en-US" sz="1200" dirty="0" smtClean="0">
                    <a:solidFill>
                      <a:schemeClr val="bg1"/>
                    </a:solidFill>
                    <a:latin typeface="Myriad Pro" pitchFamily="34" charset="0"/>
                  </a:rPr>
                  <a:t>Janos </a:t>
                </a:r>
                <a:r>
                  <a:rPr lang="en-US" sz="1200" dirty="0" err="1" smtClean="0">
                    <a:solidFill>
                      <a:schemeClr val="bg1"/>
                    </a:solidFill>
                    <a:latin typeface="Myriad Pro" pitchFamily="34" charset="0"/>
                  </a:rPr>
                  <a:t>Vamosi</a:t>
                </a:r>
                <a:endParaRPr lang="en-US" sz="1200" dirty="0" smtClean="0">
                  <a:solidFill>
                    <a:schemeClr val="bg1"/>
                  </a:solidFill>
                  <a:latin typeface="Myriad Pro" pitchFamily="34" charset="0"/>
                </a:endParaRPr>
              </a:p>
              <a:p>
                <a:pPr marL="0" lvl="2"/>
                <a:r>
                  <a:rPr lang="hu-HU" sz="1200" dirty="0" smtClean="0">
                    <a:solidFill>
                      <a:schemeClr val="bg1"/>
                    </a:solidFill>
                    <a:latin typeface="Myriad Pro" pitchFamily="34" charset="0"/>
                  </a:rPr>
                  <a:t>+36 304 535 084</a:t>
                </a:r>
              </a:p>
              <a:p>
                <a:pPr marL="0" lvl="2"/>
                <a:r>
                  <a:rPr lang="en-US" sz="1200" dirty="0" err="1">
                    <a:solidFill>
                      <a:schemeClr val="bg1"/>
                    </a:solidFill>
                    <a:latin typeface="Myriad Pro" pitchFamily="34" charset="0"/>
                  </a:rPr>
                  <a:t>j</a:t>
                </a:r>
                <a:r>
                  <a:rPr lang="en-US" sz="1200" dirty="0" err="1" smtClean="0">
                    <a:solidFill>
                      <a:schemeClr val="bg1"/>
                    </a:solidFill>
                    <a:latin typeface="Myriad Pro" pitchFamily="34" charset="0"/>
                  </a:rPr>
                  <a:t>anos</a:t>
                </a:r>
                <a:r>
                  <a:rPr lang="en-US" sz="1200" dirty="0" smtClean="0">
                    <a:solidFill>
                      <a:schemeClr val="bg1"/>
                    </a:solidFill>
                    <a:latin typeface="Myriad Pro" pitchFamily="34" charset="0"/>
                  </a:rPr>
                  <a:t>.</a:t>
                </a:r>
                <a:r>
                  <a:rPr lang="hu-HU" sz="1200" dirty="0" smtClean="0">
                    <a:solidFill>
                      <a:schemeClr val="bg1"/>
                    </a:solidFill>
                    <a:latin typeface="Myriad Pro" pitchFamily="34" charset="0"/>
                  </a:rPr>
                  <a:t>vamosi@evopro.hu</a:t>
                </a:r>
                <a:endParaRPr lang="en-US" sz="1200" dirty="0" smtClean="0">
                  <a:solidFill>
                    <a:schemeClr val="bg1"/>
                  </a:solidFill>
                  <a:latin typeface="Myriad Pro" pitchFamily="34" charset="0"/>
                </a:endParaRPr>
              </a:p>
            </p:txBody>
          </p:sp>
        </p:grpSp>
      </p:grpSp>
    </p:spTree>
    <p:extLst>
      <p:ext uri="{BB962C8B-B14F-4D97-AF65-F5344CB8AC3E}">
        <p14:creationId xmlns:p14="http://schemas.microsoft.com/office/powerpoint/2010/main" xmlns="" val="781532016"/>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351494" y="1892191"/>
            <a:ext cx="4580546" cy="4129097"/>
          </a:xfrm>
          <a:prstGeom prst="rect">
            <a:avLst/>
          </a:prstGeom>
          <a:noFill/>
          <a:ln w="9525" algn="ctr">
            <a:noFill/>
            <a:miter lim="800000"/>
            <a:headEnd/>
            <a:tailEnd/>
          </a:ln>
        </p:spPr>
        <p:txBody>
          <a:bodyPr/>
          <a:lstStyle/>
          <a:p>
            <a:pPr marL="180975" indent="-180975">
              <a:spcBef>
                <a:spcPts val="1200"/>
              </a:spcBef>
              <a:buClr>
                <a:srgbClr val="C00000"/>
              </a:buClr>
              <a:buSzPct val="125000"/>
              <a:buFont typeface="Wingdings" pitchFamily="2" charset="2"/>
              <a:buChar char="§"/>
            </a:pPr>
            <a:r>
              <a:rPr lang="en-US" sz="1400" dirty="0" smtClean="0">
                <a:solidFill>
                  <a:schemeClr val="tx1">
                    <a:lumMod val="65000"/>
                    <a:lumOff val="35000"/>
                  </a:schemeClr>
                </a:solidFill>
                <a:latin typeface="Myriad Pro Light"/>
              </a:rPr>
              <a:t>Established in 2001</a:t>
            </a:r>
          </a:p>
          <a:p>
            <a:pPr marL="180975" indent="-180975">
              <a:spcBef>
                <a:spcPts val="1200"/>
              </a:spcBef>
              <a:buClr>
                <a:srgbClr val="C00000"/>
              </a:buClr>
              <a:buSzPct val="125000"/>
              <a:buFont typeface="Wingdings" pitchFamily="2" charset="2"/>
              <a:buChar char="§"/>
            </a:pPr>
            <a:r>
              <a:rPr lang="en-US" sz="1400" dirty="0" smtClean="0">
                <a:solidFill>
                  <a:schemeClr val="tx1">
                    <a:lumMod val="65000"/>
                    <a:lumOff val="35000"/>
                  </a:schemeClr>
                </a:solidFill>
                <a:latin typeface="Myriad Pro Light"/>
              </a:rPr>
              <a:t>Main offices:</a:t>
            </a:r>
          </a:p>
          <a:p>
            <a:pPr marL="363538" lvl="2" indent="-188913">
              <a:spcBef>
                <a:spcPts val="0"/>
              </a:spcBef>
              <a:buClr>
                <a:srgbClr val="FFC000"/>
              </a:buClr>
              <a:buSzPct val="125000"/>
              <a:buFont typeface="Wingdings" pitchFamily="2" charset="2"/>
              <a:buChar char="§"/>
            </a:pPr>
            <a:r>
              <a:rPr lang="en-US" sz="1400" i="1" dirty="0" smtClean="0">
                <a:solidFill>
                  <a:schemeClr val="tx1">
                    <a:lumMod val="65000"/>
                    <a:lumOff val="35000"/>
                  </a:schemeClr>
                </a:solidFill>
                <a:latin typeface="Myriad Pro Light"/>
              </a:rPr>
              <a:t>Germany (Regensburg)</a:t>
            </a:r>
          </a:p>
          <a:p>
            <a:pPr marL="363538" lvl="2" indent="-188913">
              <a:spcBef>
                <a:spcPts val="0"/>
              </a:spcBef>
              <a:buClr>
                <a:srgbClr val="FFC000"/>
              </a:buClr>
              <a:buSzPct val="125000"/>
              <a:buFont typeface="Wingdings" pitchFamily="2" charset="2"/>
              <a:buChar char="§"/>
            </a:pPr>
            <a:r>
              <a:rPr lang="en-US" sz="1400" i="1" dirty="0" smtClean="0">
                <a:solidFill>
                  <a:schemeClr val="tx1">
                    <a:lumMod val="65000"/>
                    <a:lumOff val="35000"/>
                  </a:schemeClr>
                </a:solidFill>
                <a:latin typeface="Myriad Pro Light"/>
              </a:rPr>
              <a:t>Hungary (Budapest) – HQ</a:t>
            </a:r>
          </a:p>
          <a:p>
            <a:pPr marL="363538" lvl="2" indent="-188913">
              <a:spcBef>
                <a:spcPts val="0"/>
              </a:spcBef>
              <a:buClr>
                <a:srgbClr val="FFC000"/>
              </a:buClr>
              <a:buSzPct val="125000"/>
              <a:buFont typeface="Wingdings" pitchFamily="2" charset="2"/>
              <a:buChar char="§"/>
            </a:pPr>
            <a:r>
              <a:rPr lang="en-US" sz="1400" i="1" dirty="0" smtClean="0">
                <a:solidFill>
                  <a:schemeClr val="tx1">
                    <a:lumMod val="65000"/>
                    <a:lumOff val="35000"/>
                  </a:schemeClr>
                </a:solidFill>
                <a:latin typeface="Myriad Pro Light"/>
              </a:rPr>
              <a:t>Romania (</a:t>
            </a:r>
            <a:r>
              <a:rPr lang="en-US" sz="1400" i="1" dirty="0" err="1" smtClean="0">
                <a:solidFill>
                  <a:schemeClr val="tx1">
                    <a:lumMod val="65000"/>
                    <a:lumOff val="35000"/>
                  </a:schemeClr>
                </a:solidFill>
                <a:latin typeface="Myriad Pro Light"/>
              </a:rPr>
              <a:t>Cluj</a:t>
            </a:r>
            <a:r>
              <a:rPr lang="en-US" sz="1400" i="1" dirty="0" smtClean="0">
                <a:solidFill>
                  <a:schemeClr val="tx1">
                    <a:lumMod val="65000"/>
                    <a:lumOff val="35000"/>
                  </a:schemeClr>
                </a:solidFill>
                <a:latin typeface="Myriad Pro Light"/>
              </a:rPr>
              <a:t>)</a:t>
            </a:r>
          </a:p>
          <a:p>
            <a:pPr marL="180975" indent="-180975">
              <a:spcBef>
                <a:spcPts val="1200"/>
              </a:spcBef>
              <a:buClr>
                <a:srgbClr val="C00000"/>
              </a:buClr>
              <a:buSzPct val="125000"/>
              <a:buFont typeface="Wingdings" pitchFamily="2" charset="2"/>
              <a:buChar char="§"/>
            </a:pPr>
            <a:r>
              <a:rPr lang="en-US" sz="1400" dirty="0" smtClean="0">
                <a:solidFill>
                  <a:schemeClr val="tx1">
                    <a:lumMod val="65000"/>
                    <a:lumOff val="35000"/>
                  </a:schemeClr>
                </a:solidFill>
                <a:latin typeface="Myriad Pro Light"/>
              </a:rPr>
              <a:t>Further foreign entities: Austria, Norway, UAE</a:t>
            </a:r>
          </a:p>
          <a:p>
            <a:pPr marL="180975" indent="-180975">
              <a:spcBef>
                <a:spcPts val="1200"/>
              </a:spcBef>
              <a:buClr>
                <a:srgbClr val="C00000"/>
              </a:buClr>
              <a:buSzPct val="125000"/>
              <a:buFont typeface="Wingdings" pitchFamily="2" charset="2"/>
              <a:buChar char="§"/>
            </a:pPr>
            <a:r>
              <a:rPr lang="en-US" sz="1400" dirty="0" smtClean="0">
                <a:solidFill>
                  <a:schemeClr val="tx1">
                    <a:lumMod val="65000"/>
                    <a:lumOff val="35000"/>
                  </a:schemeClr>
                </a:solidFill>
                <a:latin typeface="Myriad Pro Light"/>
              </a:rPr>
              <a:t>Revenue in 201</a:t>
            </a:r>
            <a:r>
              <a:rPr lang="hu-HU" sz="1400" dirty="0" smtClean="0">
                <a:solidFill>
                  <a:schemeClr val="tx1">
                    <a:lumMod val="65000"/>
                    <a:lumOff val="35000"/>
                  </a:schemeClr>
                </a:solidFill>
                <a:latin typeface="Myriad Pro Light"/>
              </a:rPr>
              <a:t>4</a:t>
            </a:r>
            <a:r>
              <a:rPr lang="en-US" sz="1400" dirty="0" smtClean="0">
                <a:solidFill>
                  <a:schemeClr val="tx1">
                    <a:lumMod val="65000"/>
                    <a:lumOff val="35000"/>
                  </a:schemeClr>
                </a:solidFill>
                <a:latin typeface="Myriad Pro Light"/>
              </a:rPr>
              <a:t>: 20M €</a:t>
            </a:r>
          </a:p>
          <a:p>
            <a:pPr marL="360363" lvl="1" indent="-179388">
              <a:spcBef>
                <a:spcPts val="300"/>
              </a:spcBef>
              <a:buClr>
                <a:schemeClr val="accent4"/>
              </a:buClr>
              <a:buSzPct val="120000"/>
              <a:buFont typeface="Wingdings" pitchFamily="2" charset="2"/>
              <a:buChar char="§"/>
            </a:pPr>
            <a:r>
              <a:rPr lang="en-US" sz="1400" i="1" dirty="0" smtClean="0">
                <a:solidFill>
                  <a:schemeClr val="tx1">
                    <a:lumMod val="65000"/>
                    <a:lumOff val="35000"/>
                  </a:schemeClr>
                </a:solidFill>
                <a:latin typeface="Myriad Pro Light"/>
              </a:rPr>
              <a:t>90% of projects are international</a:t>
            </a:r>
          </a:p>
          <a:p>
            <a:pPr marL="180975" indent="-180975">
              <a:spcBef>
                <a:spcPts val="1200"/>
              </a:spcBef>
              <a:buClr>
                <a:srgbClr val="C00000"/>
              </a:buClr>
              <a:buSzPct val="125000"/>
              <a:buFont typeface="Wingdings" pitchFamily="2" charset="2"/>
              <a:buChar char="§"/>
            </a:pPr>
            <a:r>
              <a:rPr lang="en-US" sz="1400" dirty="0" smtClean="0">
                <a:solidFill>
                  <a:schemeClr val="tx1">
                    <a:lumMod val="65000"/>
                    <a:lumOff val="35000"/>
                  </a:schemeClr>
                </a:solidFill>
                <a:latin typeface="Myriad Pro Light"/>
              </a:rPr>
              <a:t>Employees: 2</a:t>
            </a:r>
            <a:r>
              <a:rPr lang="hu-HU" sz="1400" dirty="0" smtClean="0">
                <a:solidFill>
                  <a:schemeClr val="tx1">
                    <a:lumMod val="65000"/>
                    <a:lumOff val="35000"/>
                  </a:schemeClr>
                </a:solidFill>
                <a:latin typeface="Myriad Pro Light"/>
              </a:rPr>
              <a:t>6</a:t>
            </a:r>
            <a:r>
              <a:rPr lang="en-US" sz="1400" dirty="0" smtClean="0">
                <a:solidFill>
                  <a:schemeClr val="tx1">
                    <a:lumMod val="65000"/>
                    <a:lumOff val="35000"/>
                  </a:schemeClr>
                </a:solidFill>
                <a:latin typeface="Myriad Pro Light"/>
              </a:rPr>
              <a:t>0 (Q</a:t>
            </a:r>
            <a:r>
              <a:rPr lang="hu-HU" sz="1400" dirty="0" smtClean="0">
                <a:solidFill>
                  <a:schemeClr val="tx1">
                    <a:lumMod val="65000"/>
                    <a:lumOff val="35000"/>
                  </a:schemeClr>
                </a:solidFill>
                <a:latin typeface="Myriad Pro Light"/>
              </a:rPr>
              <a:t>1</a:t>
            </a:r>
            <a:r>
              <a:rPr lang="en-US" sz="1400" dirty="0" smtClean="0">
                <a:solidFill>
                  <a:schemeClr val="tx1">
                    <a:lumMod val="65000"/>
                    <a:lumOff val="35000"/>
                  </a:schemeClr>
                </a:solidFill>
                <a:latin typeface="Myriad Pro Light"/>
              </a:rPr>
              <a:t>, 201</a:t>
            </a:r>
            <a:r>
              <a:rPr lang="hu-HU" sz="1400" dirty="0" smtClean="0">
                <a:solidFill>
                  <a:schemeClr val="tx1">
                    <a:lumMod val="65000"/>
                    <a:lumOff val="35000"/>
                  </a:schemeClr>
                </a:solidFill>
                <a:latin typeface="Myriad Pro Light"/>
              </a:rPr>
              <a:t>5</a:t>
            </a:r>
            <a:r>
              <a:rPr lang="en-US" sz="1400" dirty="0" smtClean="0">
                <a:solidFill>
                  <a:schemeClr val="tx1">
                    <a:lumMod val="65000"/>
                    <a:lumOff val="35000"/>
                  </a:schemeClr>
                </a:solidFill>
                <a:latin typeface="Myriad Pro Light"/>
              </a:rPr>
              <a:t>)</a:t>
            </a:r>
          </a:p>
          <a:p>
            <a:pPr marL="180975" indent="-180975">
              <a:spcBef>
                <a:spcPts val="1200"/>
              </a:spcBef>
              <a:buClr>
                <a:srgbClr val="C00000"/>
              </a:buClr>
              <a:buSzPct val="125000"/>
              <a:buFont typeface="Wingdings" pitchFamily="2" charset="2"/>
              <a:buChar char="§"/>
            </a:pPr>
            <a:r>
              <a:rPr lang="hu-HU" sz="1400" i="1" dirty="0" smtClean="0">
                <a:solidFill>
                  <a:schemeClr val="tx1">
                    <a:lumMod val="65000"/>
                    <a:lumOff val="35000"/>
                  </a:schemeClr>
                </a:solidFill>
                <a:latin typeface="Myriad Pro Light"/>
              </a:rPr>
              <a:t>20</a:t>
            </a:r>
            <a:r>
              <a:rPr lang="en-US" sz="1400" i="1" dirty="0" smtClean="0">
                <a:solidFill>
                  <a:schemeClr val="tx1">
                    <a:lumMod val="65000"/>
                    <a:lumOff val="35000"/>
                  </a:schemeClr>
                </a:solidFill>
                <a:latin typeface="Myriad Pro Light"/>
              </a:rPr>
              <a:t>0 engineers</a:t>
            </a:r>
            <a:endParaRPr lang="en-US" sz="1400" dirty="0" smtClean="0">
              <a:solidFill>
                <a:schemeClr val="tx1">
                  <a:lumMod val="65000"/>
                  <a:lumOff val="35000"/>
                </a:schemeClr>
              </a:solidFill>
              <a:latin typeface="Myriad Pro Light"/>
            </a:endParaRPr>
          </a:p>
          <a:p>
            <a:pPr marL="363538" lvl="2" indent="-188913">
              <a:spcBef>
                <a:spcPts val="0"/>
              </a:spcBef>
              <a:buClr>
                <a:srgbClr val="FFC000"/>
              </a:buClr>
              <a:buSzPct val="125000"/>
              <a:buFont typeface="Wingdings" pitchFamily="2" charset="2"/>
              <a:buChar char="§"/>
            </a:pPr>
            <a:r>
              <a:rPr lang="en-US" sz="1400" i="1" dirty="0">
                <a:solidFill>
                  <a:schemeClr val="tx1">
                    <a:lumMod val="65000"/>
                    <a:lumOff val="35000"/>
                  </a:schemeClr>
                </a:solidFill>
                <a:latin typeface="Myriad Pro Light"/>
              </a:rPr>
              <a:t>Electronics (instrumentation</a:t>
            </a:r>
            <a:r>
              <a:rPr lang="hu-HU" sz="1400" i="1" dirty="0">
                <a:solidFill>
                  <a:schemeClr val="tx1">
                    <a:lumMod val="65000"/>
                    <a:lumOff val="35000"/>
                  </a:schemeClr>
                </a:solidFill>
                <a:latin typeface="Myriad Pro Light"/>
              </a:rPr>
              <a:t> </a:t>
            </a:r>
            <a:r>
              <a:rPr lang="en-US" sz="1400" i="1" dirty="0">
                <a:solidFill>
                  <a:schemeClr val="tx1">
                    <a:lumMod val="65000"/>
                    <a:lumOff val="35000"/>
                  </a:schemeClr>
                </a:solidFill>
                <a:latin typeface="Myriad Pro Light"/>
              </a:rPr>
              <a:t>&amp;</a:t>
            </a:r>
            <a:r>
              <a:rPr lang="hu-HU" sz="1400" i="1" dirty="0">
                <a:solidFill>
                  <a:schemeClr val="tx1">
                    <a:lumMod val="65000"/>
                    <a:lumOff val="35000"/>
                  </a:schemeClr>
                </a:solidFill>
                <a:latin typeface="Myriad Pro Light"/>
              </a:rPr>
              <a:t> </a:t>
            </a:r>
            <a:r>
              <a:rPr lang="en-US" sz="1400" i="1" dirty="0">
                <a:solidFill>
                  <a:schemeClr val="tx1">
                    <a:lumMod val="65000"/>
                    <a:lumOff val="35000"/>
                  </a:schemeClr>
                </a:solidFill>
                <a:latin typeface="Myriad Pro Light"/>
              </a:rPr>
              <a:t>control)</a:t>
            </a:r>
          </a:p>
          <a:p>
            <a:pPr marL="363538" lvl="2" indent="-188913">
              <a:spcBef>
                <a:spcPts val="0"/>
              </a:spcBef>
              <a:buClr>
                <a:srgbClr val="FFC000"/>
              </a:buClr>
              <a:buSzPct val="125000"/>
              <a:buFont typeface="Wingdings" pitchFamily="2" charset="2"/>
              <a:buChar char="§"/>
            </a:pPr>
            <a:r>
              <a:rPr lang="en-US" sz="1400" i="1" dirty="0">
                <a:solidFill>
                  <a:schemeClr val="tx1">
                    <a:lumMod val="65000"/>
                    <a:lumOff val="35000"/>
                  </a:schemeClr>
                </a:solidFill>
                <a:latin typeface="Myriad Pro Light"/>
              </a:rPr>
              <a:t>App. SW, IT</a:t>
            </a:r>
          </a:p>
          <a:p>
            <a:pPr marL="363538" lvl="2" indent="-188913">
              <a:spcBef>
                <a:spcPts val="0"/>
              </a:spcBef>
              <a:buClr>
                <a:srgbClr val="FFC000"/>
              </a:buClr>
              <a:buSzPct val="125000"/>
              <a:buFont typeface="Wingdings" pitchFamily="2" charset="2"/>
              <a:buChar char="§"/>
            </a:pPr>
            <a:r>
              <a:rPr lang="en-US" sz="1400" i="1" dirty="0">
                <a:solidFill>
                  <a:schemeClr val="tx1">
                    <a:lumMod val="65000"/>
                    <a:lumOff val="35000"/>
                  </a:schemeClr>
                </a:solidFill>
                <a:latin typeface="Myriad Pro Light"/>
              </a:rPr>
              <a:t>Mechatronics</a:t>
            </a:r>
          </a:p>
        </p:txBody>
      </p:sp>
      <p:sp>
        <p:nvSpPr>
          <p:cNvPr id="18" name="Cím 1"/>
          <p:cNvSpPr>
            <a:spLocks noGrp="1"/>
          </p:cNvSpPr>
          <p:nvPr>
            <p:ph type="title"/>
          </p:nvPr>
        </p:nvSpPr>
        <p:spPr>
          <a:xfrm>
            <a:off x="179512" y="230400"/>
            <a:ext cx="6848571" cy="457200"/>
          </a:xfrm>
        </p:spPr>
        <p:txBody>
          <a:bodyPr vert="horz" lIns="91440" tIns="45720" rIns="91440" bIns="45720" rtlCol="0" anchor="ctr">
            <a:noAutofit/>
          </a:bodyPr>
          <a:lstStyle/>
          <a:p>
            <a:pPr algn="l"/>
            <a:r>
              <a:rPr lang="en-US" dirty="0" smtClean="0"/>
              <a:t>Group introduction</a:t>
            </a:r>
            <a:br>
              <a:rPr lang="en-US" dirty="0" smtClean="0"/>
            </a:br>
            <a:r>
              <a:rPr lang="en-US" dirty="0" smtClean="0"/>
              <a:t>	- facts &amp; figures</a:t>
            </a:r>
            <a:endParaRPr lang="en-US" dirty="0"/>
          </a:p>
        </p:txBody>
      </p:sp>
      <p:pic>
        <p:nvPicPr>
          <p:cNvPr id="21" name="Picture 10" descr="SPPlogo"/>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252916" y="5962097"/>
            <a:ext cx="1222740" cy="331493"/>
          </a:xfrm>
          <a:prstGeom prst="rect">
            <a:avLst/>
          </a:prstGeom>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 descr="image008"/>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7956376" y="5901913"/>
            <a:ext cx="977548" cy="4714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4" descr="\\titan\8800_Marketing\5_Kreativ\1_Logo\Cisco\cisco-premier-partner.pn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5189837" y="5955368"/>
            <a:ext cx="390275" cy="390275"/>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5" descr="\\titan\8800_Marketing\5_Kreativ\1_Logo\Oracle_GoldPartner\Oracle_certified_partner.pn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6006959" y="5989618"/>
            <a:ext cx="725281" cy="31970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Kép 12"/>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2027743" y="5949280"/>
            <a:ext cx="1157132" cy="362358"/>
          </a:xfrm>
          <a:prstGeom prst="rect">
            <a:avLst/>
          </a:prstGeom>
        </p:spPr>
      </p:pic>
      <p:pic>
        <p:nvPicPr>
          <p:cNvPr id="14" name="Kép 13"/>
          <p:cNvPicPr>
            <a:picLocks noChangeAspect="1"/>
          </p:cNvPicPr>
          <p:nvPr/>
        </p:nvPicPr>
        <p:blipFill rotWithShape="1">
          <a:blip r:embed="rId7" cstate="screen">
            <a:extLst>
              <a:ext uri="{28A0092B-C50C-407E-A947-70E740481C1C}">
                <a14:useLocalDpi xmlns:a14="http://schemas.microsoft.com/office/drawing/2010/main" xmlns=""/>
              </a:ext>
            </a:extLst>
          </a:blip>
          <a:srcRect/>
          <a:stretch/>
        </p:blipFill>
        <p:spPr>
          <a:xfrm>
            <a:off x="5003803" y="2420888"/>
            <a:ext cx="3930121" cy="2448272"/>
          </a:xfrm>
          <a:prstGeom prst="rect">
            <a:avLst/>
          </a:prstGeom>
          <a:ln>
            <a:noFill/>
          </a:ln>
          <a:effectLst>
            <a:outerShdw blurRad="292100" dist="139700" dir="2700000" algn="tl" rotWithShape="0">
              <a:srgbClr val="333333">
                <a:alpha val="65000"/>
              </a:srgbClr>
            </a:outerShdw>
          </a:effectLst>
        </p:spPr>
      </p:pic>
      <p:sp>
        <p:nvSpPr>
          <p:cNvPr id="16" name="Content Placeholder 2"/>
          <p:cNvSpPr txBox="1">
            <a:spLocks/>
          </p:cNvSpPr>
          <p:nvPr/>
        </p:nvSpPr>
        <p:spPr>
          <a:xfrm>
            <a:off x="0" y="1160748"/>
            <a:ext cx="9144000" cy="684076"/>
          </a:xfrm>
          <a:prstGeom prst="rect">
            <a:avLst/>
          </a:prstGeom>
        </p:spPr>
        <p:txBody>
          <a:bodyPr vert="horz" lIns="91440" tIns="45720" rIns="91440" bIns="45720" rtlCol="0">
            <a:noAutofit/>
          </a:bodyPr>
          <a:lstStyle>
            <a:lvl1pPr marL="0" indent="0" algn="ctr" defTabSz="457200" rtl="0" eaLnBrk="1" latinLnBrk="0" hangingPunct="1">
              <a:spcBef>
                <a:spcPct val="20000"/>
              </a:spcBef>
              <a:buClr>
                <a:schemeClr val="tx2"/>
              </a:buClr>
              <a:buSzPct val="150000"/>
              <a:buFont typeface="Wingdings" charset="2"/>
              <a:buNone/>
              <a:defRPr sz="2000" b="0" i="0" kern="1200" cap="all">
                <a:solidFill>
                  <a:schemeClr val="tx1">
                    <a:tint val="75000"/>
                  </a:schemeClr>
                </a:solidFill>
                <a:latin typeface="Myriad Pro Light"/>
                <a:ea typeface="+mn-ea"/>
                <a:cs typeface="Myriad Pro Light"/>
              </a:defRPr>
            </a:lvl1pPr>
            <a:lvl2pPr marL="457200" indent="0" algn="ctr" defTabSz="457200" rtl="0" eaLnBrk="1" latinLnBrk="0" hangingPunct="1">
              <a:lnSpc>
                <a:spcPct val="150000"/>
              </a:lnSpc>
              <a:spcBef>
                <a:spcPct val="20000"/>
              </a:spcBef>
              <a:buClr>
                <a:schemeClr val="accent4"/>
              </a:buClr>
              <a:buSzPct val="120000"/>
              <a:buFont typeface="Wingdings" charset="2"/>
              <a:buNone/>
              <a:defRPr sz="2400" b="0" i="0" kern="1200">
                <a:solidFill>
                  <a:schemeClr val="tx1">
                    <a:tint val="75000"/>
                  </a:schemeClr>
                </a:solidFill>
                <a:latin typeface="Myriad Pro Light"/>
                <a:ea typeface="+mn-ea"/>
                <a:cs typeface="Myriad Pro Light"/>
              </a:defRPr>
            </a:lvl2pPr>
            <a:lvl3pPr marL="914400" indent="0" algn="ctr" defTabSz="457200" rtl="0" eaLnBrk="1" latinLnBrk="0" hangingPunct="1">
              <a:spcBef>
                <a:spcPct val="20000"/>
              </a:spcBef>
              <a:buClr>
                <a:schemeClr val="accent3">
                  <a:lumMod val="60000"/>
                  <a:lumOff val="40000"/>
                </a:schemeClr>
              </a:buClr>
              <a:buSzPct val="100000"/>
              <a:buFont typeface="Wingdings" charset="2"/>
              <a:buNone/>
              <a:defRPr sz="2200" b="0" i="0" kern="1200">
                <a:solidFill>
                  <a:schemeClr val="tx1">
                    <a:tint val="75000"/>
                  </a:schemeClr>
                </a:solidFill>
                <a:latin typeface="Myriad Pro Light"/>
                <a:ea typeface="+mn-ea"/>
                <a:cs typeface="Myriad Pro Light"/>
              </a:defRPr>
            </a:lvl3pPr>
            <a:lvl4pPr marL="1371600" indent="0" algn="ctr" defTabSz="457200" rtl="0" eaLnBrk="1" latinLnBrk="0" hangingPunct="1">
              <a:spcBef>
                <a:spcPct val="20000"/>
              </a:spcBef>
              <a:buSzPct val="90000"/>
              <a:buFont typeface="Wingdings" charset="2"/>
              <a:buNone/>
              <a:defRPr sz="2000" b="0" i="0" kern="1200">
                <a:solidFill>
                  <a:schemeClr val="tx1">
                    <a:tint val="75000"/>
                  </a:schemeClr>
                </a:solidFill>
                <a:latin typeface="Myriad Pro Light"/>
                <a:ea typeface="+mn-ea"/>
                <a:cs typeface="Myriad Pro Light"/>
              </a:defRPr>
            </a:lvl4pPr>
            <a:lvl5pPr marL="1828800" indent="0" algn="ctr" defTabSz="457200" rtl="0" eaLnBrk="1" latinLnBrk="0" hangingPunct="1">
              <a:spcBef>
                <a:spcPct val="20000"/>
              </a:spcBef>
              <a:buClr>
                <a:schemeClr val="bg1">
                  <a:lumMod val="50000"/>
                </a:schemeClr>
              </a:buClr>
              <a:buSzPct val="70000"/>
              <a:buFont typeface="Wingdings" charset="2"/>
              <a:buNone/>
              <a:defRPr sz="2000" b="0" i="0" kern="1200">
                <a:solidFill>
                  <a:schemeClr val="tx1">
                    <a:tint val="75000"/>
                  </a:schemeClr>
                </a:solidFill>
                <a:latin typeface="Myriad Pro Light"/>
                <a:ea typeface="+mn-ea"/>
                <a:cs typeface="Myriad Pro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i="1" cap="none" dirty="0" smtClean="0">
                <a:solidFill>
                  <a:schemeClr val="tx1">
                    <a:lumMod val="65000"/>
                    <a:lumOff val="35000"/>
                  </a:schemeClr>
                </a:solidFill>
              </a:rPr>
              <a:t>As an </a:t>
            </a:r>
            <a:r>
              <a:rPr lang="en-US" sz="1600" i="1" cap="none" dirty="0" smtClean="0">
                <a:solidFill>
                  <a:schemeClr val="tx1">
                    <a:lumMod val="65000"/>
                    <a:lumOff val="35000"/>
                  </a:schemeClr>
                </a:solidFill>
              </a:rPr>
              <a:t>engineering</a:t>
            </a:r>
            <a:r>
              <a:rPr lang="en-US" sz="1400" i="1" cap="none" dirty="0" smtClean="0">
                <a:solidFill>
                  <a:schemeClr val="tx1">
                    <a:lumMod val="65000"/>
                    <a:lumOff val="35000"/>
                  </a:schemeClr>
                </a:solidFill>
              </a:rPr>
              <a:t> services provider,</a:t>
            </a:r>
            <a:br>
              <a:rPr lang="en-US" sz="1400" i="1" cap="none" dirty="0" smtClean="0">
                <a:solidFill>
                  <a:schemeClr val="tx1">
                    <a:lumMod val="65000"/>
                    <a:lumOff val="35000"/>
                  </a:schemeClr>
                </a:solidFill>
              </a:rPr>
            </a:br>
            <a:r>
              <a:rPr lang="en-US" sz="1400" i="1" cap="none" dirty="0" smtClean="0">
                <a:solidFill>
                  <a:schemeClr val="tx1">
                    <a:lumMod val="65000"/>
                    <a:lumOff val="35000"/>
                  </a:schemeClr>
                </a:solidFill>
              </a:rPr>
              <a:t>evopro delivers worldwide into various industrial domains.</a:t>
            </a:r>
            <a:endParaRPr lang="en-US" sz="1400" i="1" cap="none" dirty="0">
              <a:solidFill>
                <a:schemeClr val="tx1">
                  <a:lumMod val="65000"/>
                  <a:lumOff val="35000"/>
                </a:schemeClr>
              </a:solidFill>
            </a:endParaRPr>
          </a:p>
        </p:txBody>
      </p:sp>
      <p:pic>
        <p:nvPicPr>
          <p:cNvPr id="1026" name="Picture 2" descr="File:Tux.sv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3851920" y="5917023"/>
            <a:ext cx="400208" cy="464305"/>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6"/>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6955088" y="5971056"/>
            <a:ext cx="641248" cy="338264"/>
          </a:xfrm>
          <a:prstGeom prst="rect">
            <a:avLst/>
          </a:prstGeom>
        </p:spPr>
      </p:pic>
    </p:spTree>
    <p:extLst>
      <p:ext uri="{BB962C8B-B14F-4D97-AF65-F5344CB8AC3E}">
        <p14:creationId xmlns:p14="http://schemas.microsoft.com/office/powerpoint/2010/main" xmlns="" val="388477669"/>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9"/>
          <p:cNvSpPr>
            <a:spLocks noChangeArrowheads="1"/>
          </p:cNvSpPr>
          <p:nvPr/>
        </p:nvSpPr>
        <p:spPr bwMode="auto">
          <a:xfrm>
            <a:off x="6364433" y="2348880"/>
            <a:ext cx="2124568" cy="3926806"/>
          </a:xfrm>
          <a:prstGeom prst="rect">
            <a:avLst/>
          </a:prstGeom>
          <a:solidFill>
            <a:schemeClr val="accent4">
              <a:lumMod val="40000"/>
              <a:lumOff val="60000"/>
            </a:schemeClr>
          </a:solidFill>
          <a:ln w="0">
            <a:no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lstStyle/>
          <a:p>
            <a:pPr algn="ctr">
              <a:defRPr/>
            </a:pPr>
            <a:endParaRPr lang="en-US" b="1" dirty="0">
              <a:solidFill>
                <a:schemeClr val="bg1">
                  <a:lumMod val="85000"/>
                </a:schemeClr>
              </a:solidFill>
              <a:latin typeface="Myriad Pro Light"/>
            </a:endParaRPr>
          </a:p>
        </p:txBody>
      </p:sp>
      <p:sp>
        <p:nvSpPr>
          <p:cNvPr id="9" name="Rectangle 19"/>
          <p:cNvSpPr>
            <a:spLocks noChangeArrowheads="1"/>
          </p:cNvSpPr>
          <p:nvPr/>
        </p:nvSpPr>
        <p:spPr bwMode="auto">
          <a:xfrm>
            <a:off x="629784" y="2348880"/>
            <a:ext cx="5501064" cy="3926806"/>
          </a:xfrm>
          <a:prstGeom prst="rect">
            <a:avLst/>
          </a:prstGeom>
          <a:solidFill>
            <a:schemeClr val="accent4">
              <a:lumMod val="40000"/>
              <a:lumOff val="60000"/>
            </a:schemeClr>
          </a:solidFill>
          <a:ln w="0">
            <a:no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lstStyle/>
          <a:p>
            <a:pPr algn="ctr">
              <a:defRPr/>
            </a:pPr>
            <a:endParaRPr lang="en-US" b="1" dirty="0">
              <a:solidFill>
                <a:schemeClr val="bg1">
                  <a:lumMod val="85000"/>
                </a:schemeClr>
              </a:solidFill>
              <a:latin typeface="Myriad Pro Light"/>
            </a:endParaRPr>
          </a:p>
        </p:txBody>
      </p:sp>
      <p:sp>
        <p:nvSpPr>
          <p:cNvPr id="53" name="Rechteck 8"/>
          <p:cNvSpPr/>
          <p:nvPr/>
        </p:nvSpPr>
        <p:spPr bwMode="auto">
          <a:xfrm>
            <a:off x="822699" y="3064942"/>
            <a:ext cx="2261466" cy="2935564"/>
          </a:xfrm>
          <a:prstGeom prst="rect">
            <a:avLst/>
          </a:prstGeom>
          <a:ln>
            <a:noFill/>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defRPr/>
            </a:pPr>
            <a:endParaRPr lang="en-US" sz="1400" b="1" dirty="0">
              <a:solidFill>
                <a:schemeClr val="tx1"/>
              </a:solidFill>
              <a:latin typeface="Myriad Pro Light"/>
            </a:endParaRPr>
          </a:p>
        </p:txBody>
      </p:sp>
      <p:sp>
        <p:nvSpPr>
          <p:cNvPr id="54" name="Rechteck 8"/>
          <p:cNvSpPr/>
          <p:nvPr/>
        </p:nvSpPr>
        <p:spPr bwMode="auto">
          <a:xfrm>
            <a:off x="3214192" y="3064943"/>
            <a:ext cx="1331928" cy="2060106"/>
          </a:xfrm>
          <a:prstGeom prst="rect">
            <a:avLst/>
          </a:prstGeom>
          <a:ln>
            <a:noFill/>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defRPr/>
            </a:pPr>
            <a:endParaRPr lang="en-US" sz="1400" b="1" dirty="0">
              <a:solidFill>
                <a:schemeClr val="tx1"/>
              </a:solidFill>
              <a:latin typeface="Myriad Pro Light"/>
            </a:endParaRPr>
          </a:p>
        </p:txBody>
      </p:sp>
      <p:sp>
        <p:nvSpPr>
          <p:cNvPr id="67" name="Rechteck 8"/>
          <p:cNvSpPr/>
          <p:nvPr/>
        </p:nvSpPr>
        <p:spPr bwMode="auto">
          <a:xfrm>
            <a:off x="4654352" y="3064942"/>
            <a:ext cx="1331928" cy="1488951"/>
          </a:xfrm>
          <a:prstGeom prst="rect">
            <a:avLst/>
          </a:prstGeom>
          <a:ln>
            <a:noFill/>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defRPr/>
            </a:pPr>
            <a:endParaRPr lang="en-US" sz="1400" b="1" dirty="0">
              <a:solidFill>
                <a:schemeClr val="tx1"/>
              </a:solidFill>
              <a:latin typeface="Myriad Pro Light"/>
            </a:endParaRPr>
          </a:p>
        </p:txBody>
      </p:sp>
      <p:sp>
        <p:nvSpPr>
          <p:cNvPr id="2" name="Title 1"/>
          <p:cNvSpPr>
            <a:spLocks noGrp="1"/>
          </p:cNvSpPr>
          <p:nvPr>
            <p:ph type="title"/>
          </p:nvPr>
        </p:nvSpPr>
        <p:spPr/>
        <p:txBody>
          <a:bodyPr/>
          <a:lstStyle/>
          <a:p>
            <a:r>
              <a:rPr lang="en-US" dirty="0" smtClean="0"/>
              <a:t>Areas of activity</a:t>
            </a:r>
            <a:br>
              <a:rPr lang="en-US" dirty="0" smtClean="0"/>
            </a:br>
            <a:r>
              <a:rPr lang="en-US" dirty="0" smtClean="0"/>
              <a:t>Group competences</a:t>
            </a:r>
            <a:endParaRPr lang="en-US" dirty="0"/>
          </a:p>
        </p:txBody>
      </p:sp>
      <p:sp>
        <p:nvSpPr>
          <p:cNvPr id="6" name="Rectangle 19"/>
          <p:cNvSpPr>
            <a:spLocks noChangeArrowheads="1"/>
          </p:cNvSpPr>
          <p:nvPr/>
        </p:nvSpPr>
        <p:spPr bwMode="auto">
          <a:xfrm>
            <a:off x="600637" y="1268760"/>
            <a:ext cx="7859218" cy="879098"/>
          </a:xfrm>
          <a:prstGeom prst="rect">
            <a:avLst/>
          </a:prstGeom>
          <a:solidFill>
            <a:schemeClr val="accent4">
              <a:lumMod val="40000"/>
              <a:lumOff val="60000"/>
            </a:schemeClr>
          </a:solidFill>
          <a:ln w="0">
            <a:no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lstStyle/>
          <a:p>
            <a:pPr algn="ctr">
              <a:defRPr/>
            </a:pPr>
            <a:endParaRPr lang="de-DE" b="1" dirty="0">
              <a:solidFill>
                <a:schemeClr val="bg1">
                  <a:lumMod val="85000"/>
                </a:schemeClr>
              </a:solidFill>
              <a:latin typeface="Myriad Pro Light"/>
            </a:endParaRPr>
          </a:p>
        </p:txBody>
      </p:sp>
      <p:sp>
        <p:nvSpPr>
          <p:cNvPr id="7" name="Szövegdoboz 64"/>
          <p:cNvSpPr txBox="1"/>
          <p:nvPr/>
        </p:nvSpPr>
        <p:spPr>
          <a:xfrm>
            <a:off x="629784" y="1434262"/>
            <a:ext cx="7859217" cy="338554"/>
          </a:xfrm>
          <a:prstGeom prst="rect">
            <a:avLst/>
          </a:prstGeom>
        </p:spPr>
        <p:txBody>
          <a:bodyPr vert="horz" wrap="square" lIns="91440" tIns="45720" rIns="91440" bIns="45720" rtlCol="0" anchor="ctr">
            <a:spAutoFit/>
          </a:bodyPr>
          <a:lstStyle/>
          <a:p>
            <a:pPr algn="ctr"/>
            <a:r>
              <a:rPr lang="de-DE" sz="1600" dirty="0" smtClean="0">
                <a:solidFill>
                  <a:schemeClr val="tx1">
                    <a:lumMod val="65000"/>
                    <a:lumOff val="35000"/>
                  </a:schemeClr>
                </a:solidFill>
              </a:rPr>
              <a:t>evopro Holding</a:t>
            </a:r>
          </a:p>
        </p:txBody>
      </p:sp>
      <p:sp>
        <p:nvSpPr>
          <p:cNvPr id="11" name="Szövegdoboz 35"/>
          <p:cNvSpPr txBox="1"/>
          <p:nvPr/>
        </p:nvSpPr>
        <p:spPr>
          <a:xfrm>
            <a:off x="6364432" y="2382119"/>
            <a:ext cx="2124569" cy="338554"/>
          </a:xfrm>
          <a:prstGeom prst="rect">
            <a:avLst/>
          </a:prstGeom>
        </p:spPr>
        <p:txBody>
          <a:bodyPr vert="horz" wrap="square" lIns="91440" tIns="45720" rIns="91440" bIns="45720" rtlCol="0" anchor="ctr">
            <a:spAutoFit/>
          </a:bodyPr>
          <a:lstStyle/>
          <a:p>
            <a:pPr algn="ctr"/>
            <a:r>
              <a:rPr lang="en-US" sz="1600" dirty="0" smtClean="0">
                <a:solidFill>
                  <a:schemeClr val="tx1">
                    <a:lumMod val="65000"/>
                    <a:lumOff val="35000"/>
                  </a:schemeClr>
                </a:solidFill>
              </a:rPr>
              <a:t>evopro Innovation</a:t>
            </a:r>
          </a:p>
        </p:txBody>
      </p:sp>
      <p:sp>
        <p:nvSpPr>
          <p:cNvPr id="14" name="_s5134"/>
          <p:cNvSpPr>
            <a:spLocks noChangeArrowheads="1"/>
          </p:cNvSpPr>
          <p:nvPr/>
        </p:nvSpPr>
        <p:spPr bwMode="auto">
          <a:xfrm>
            <a:off x="909936" y="3228605"/>
            <a:ext cx="4977440" cy="992955"/>
          </a:xfrm>
          <a:prstGeom prst="roundRect">
            <a:avLst>
              <a:gd name="adj" fmla="val 4144"/>
            </a:avLst>
          </a:prstGeom>
          <a:solidFill>
            <a:schemeClr val="accent5"/>
          </a:solid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lIns="0" tIns="0" rIns="0" bIns="0" anchor="ctr"/>
          <a:lstStyle/>
          <a:p>
            <a:pPr algn="ctr"/>
            <a:r>
              <a:rPr lang="en-US" sz="1200" dirty="0" smtClean="0">
                <a:solidFill>
                  <a:schemeClr val="bg1">
                    <a:lumMod val="85000"/>
                  </a:schemeClr>
                </a:solidFill>
                <a:latin typeface="Myriad Pro Light"/>
              </a:rPr>
              <a:t>Industrial Automation</a:t>
            </a:r>
          </a:p>
          <a:p>
            <a:pPr algn="ctr"/>
            <a:r>
              <a:rPr lang="en-US" sz="1200" dirty="0" smtClean="0">
                <a:solidFill>
                  <a:schemeClr val="bg1">
                    <a:lumMod val="85000"/>
                  </a:schemeClr>
                </a:solidFill>
                <a:latin typeface="Myriad Pro Light"/>
              </a:rPr>
              <a:t>Control systems engineering</a:t>
            </a:r>
          </a:p>
        </p:txBody>
      </p:sp>
      <p:sp>
        <p:nvSpPr>
          <p:cNvPr id="18" name="Rechteck 8"/>
          <p:cNvSpPr/>
          <p:nvPr/>
        </p:nvSpPr>
        <p:spPr bwMode="auto">
          <a:xfrm>
            <a:off x="6526775" y="3064490"/>
            <a:ext cx="1818209" cy="2060559"/>
          </a:xfrm>
          <a:prstGeom prst="rect">
            <a:avLst/>
          </a:prstGeom>
          <a:ln>
            <a:noFill/>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defRPr/>
            </a:pPr>
            <a:endParaRPr lang="en-US" sz="1400" b="1" dirty="0">
              <a:solidFill>
                <a:schemeClr val="tx1"/>
              </a:solidFill>
              <a:latin typeface="Myriad Pro Light"/>
            </a:endParaRPr>
          </a:p>
        </p:txBody>
      </p:sp>
      <p:sp>
        <p:nvSpPr>
          <p:cNvPr id="21" name="_s5134"/>
          <p:cNvSpPr>
            <a:spLocks noChangeArrowheads="1"/>
          </p:cNvSpPr>
          <p:nvPr/>
        </p:nvSpPr>
        <p:spPr bwMode="auto">
          <a:xfrm>
            <a:off x="6616791" y="3228154"/>
            <a:ext cx="1627617" cy="1589117"/>
          </a:xfrm>
          <a:prstGeom prst="roundRect">
            <a:avLst>
              <a:gd name="adj" fmla="val 4144"/>
            </a:avLst>
          </a:prstGeom>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lIns="0" tIns="0" rIns="0" bIns="0" anchor="ctr"/>
          <a:lstStyle/>
          <a:p>
            <a:pPr algn="ctr">
              <a:spcBef>
                <a:spcPts val="600"/>
              </a:spcBef>
            </a:pPr>
            <a:r>
              <a:rPr lang="en-US" sz="1200" dirty="0">
                <a:solidFill>
                  <a:schemeClr val="bg1">
                    <a:lumMod val="85000"/>
                  </a:schemeClr>
                </a:solidFill>
                <a:latin typeface="Myriad Pro Light"/>
              </a:rPr>
              <a:t>Embedded/FPGA</a:t>
            </a:r>
            <a:br>
              <a:rPr lang="en-US" sz="1200" dirty="0">
                <a:solidFill>
                  <a:schemeClr val="bg1">
                    <a:lumMod val="85000"/>
                  </a:schemeClr>
                </a:solidFill>
                <a:latin typeface="Myriad Pro Light"/>
              </a:rPr>
            </a:br>
            <a:r>
              <a:rPr lang="en-US" sz="1200" dirty="0">
                <a:solidFill>
                  <a:schemeClr val="bg1">
                    <a:lumMod val="85000"/>
                  </a:schemeClr>
                </a:solidFill>
                <a:latin typeface="Myriad Pro Light"/>
              </a:rPr>
              <a:t>Systems</a:t>
            </a:r>
          </a:p>
          <a:p>
            <a:pPr algn="ctr">
              <a:spcBef>
                <a:spcPts val="600"/>
              </a:spcBef>
            </a:pPr>
            <a:r>
              <a:rPr lang="en-US" sz="1200" dirty="0" smtClean="0">
                <a:solidFill>
                  <a:schemeClr val="bg1">
                    <a:lumMod val="85000"/>
                  </a:schemeClr>
                </a:solidFill>
                <a:latin typeface="Myriad Pro Light"/>
              </a:rPr>
              <a:t>Control system</a:t>
            </a:r>
            <a:br>
              <a:rPr lang="en-US" sz="1200" dirty="0" smtClean="0">
                <a:solidFill>
                  <a:schemeClr val="bg1">
                    <a:lumMod val="85000"/>
                  </a:schemeClr>
                </a:solidFill>
                <a:latin typeface="Myriad Pro Light"/>
              </a:rPr>
            </a:br>
            <a:r>
              <a:rPr lang="en-US" sz="1200" dirty="0" smtClean="0">
                <a:solidFill>
                  <a:schemeClr val="bg1">
                    <a:lumMod val="85000"/>
                  </a:schemeClr>
                </a:solidFill>
                <a:latin typeface="Myriad Pro Light"/>
              </a:rPr>
              <a:t>research for</a:t>
            </a:r>
            <a:br>
              <a:rPr lang="en-US" sz="1200" dirty="0" smtClean="0">
                <a:solidFill>
                  <a:schemeClr val="bg1">
                    <a:lumMod val="85000"/>
                  </a:schemeClr>
                </a:solidFill>
                <a:latin typeface="Myriad Pro Light"/>
              </a:rPr>
            </a:br>
            <a:r>
              <a:rPr lang="en-US" sz="1200" dirty="0" err="1" smtClean="0">
                <a:solidFill>
                  <a:schemeClr val="bg1">
                    <a:lumMod val="85000"/>
                  </a:schemeClr>
                </a:solidFill>
                <a:latin typeface="Myriad Pro Light"/>
              </a:rPr>
              <a:t>IoT</a:t>
            </a:r>
            <a:r>
              <a:rPr lang="en-US" sz="1200" dirty="0" smtClean="0">
                <a:solidFill>
                  <a:schemeClr val="bg1">
                    <a:lumMod val="85000"/>
                  </a:schemeClr>
                </a:solidFill>
                <a:latin typeface="Myriad Pro Light"/>
              </a:rPr>
              <a:t>/CPS</a:t>
            </a:r>
            <a:r>
              <a:rPr lang="hu-HU" sz="1200" dirty="0" smtClean="0">
                <a:solidFill>
                  <a:schemeClr val="bg1">
                    <a:lumMod val="85000"/>
                  </a:schemeClr>
                </a:solidFill>
                <a:latin typeface="Myriad Pro Light"/>
              </a:rPr>
              <a:t>/</a:t>
            </a:r>
            <a:r>
              <a:rPr lang="en-US" sz="1200" dirty="0" err="1" smtClean="0">
                <a:solidFill>
                  <a:schemeClr val="bg1">
                    <a:lumMod val="85000"/>
                  </a:schemeClr>
                </a:solidFill>
                <a:latin typeface="Myriad Pro Light"/>
              </a:rPr>
              <a:t>Industrie</a:t>
            </a:r>
            <a:r>
              <a:rPr lang="en-US" sz="1200" dirty="0" smtClean="0">
                <a:solidFill>
                  <a:schemeClr val="bg1">
                    <a:lumMod val="85000"/>
                  </a:schemeClr>
                </a:solidFill>
                <a:latin typeface="Myriad Pro Light"/>
              </a:rPr>
              <a:t> 4.0</a:t>
            </a:r>
          </a:p>
          <a:p>
            <a:pPr algn="ctr">
              <a:spcBef>
                <a:spcPts val="600"/>
              </a:spcBef>
            </a:pPr>
            <a:r>
              <a:rPr lang="en-US" sz="1200" dirty="0" smtClean="0">
                <a:solidFill>
                  <a:schemeClr val="bg1">
                    <a:lumMod val="85000"/>
                  </a:schemeClr>
                </a:solidFill>
                <a:latin typeface="Myriad Pro Light"/>
              </a:rPr>
              <a:t>Cloud Computing</a:t>
            </a:r>
            <a:br>
              <a:rPr lang="en-US" sz="1200" dirty="0" smtClean="0">
                <a:solidFill>
                  <a:schemeClr val="bg1">
                    <a:lumMod val="85000"/>
                  </a:schemeClr>
                </a:solidFill>
                <a:latin typeface="Myriad Pro Light"/>
              </a:rPr>
            </a:br>
            <a:r>
              <a:rPr lang="en-US" sz="1200" dirty="0" smtClean="0">
                <a:solidFill>
                  <a:schemeClr val="bg1">
                    <a:lumMod val="85000"/>
                  </a:schemeClr>
                </a:solidFill>
                <a:latin typeface="Myriad Pro Light"/>
              </a:rPr>
              <a:t>HW acceleration</a:t>
            </a:r>
          </a:p>
        </p:txBody>
      </p:sp>
      <p:sp>
        <p:nvSpPr>
          <p:cNvPr id="31" name="Szövegdoboz 35"/>
          <p:cNvSpPr txBox="1"/>
          <p:nvPr/>
        </p:nvSpPr>
        <p:spPr>
          <a:xfrm>
            <a:off x="629784" y="2388775"/>
            <a:ext cx="5501064" cy="338554"/>
          </a:xfrm>
          <a:prstGeom prst="rect">
            <a:avLst/>
          </a:prstGeom>
        </p:spPr>
        <p:txBody>
          <a:bodyPr vert="horz" wrap="square" lIns="91440" tIns="45720" rIns="91440" bIns="45720" rtlCol="0" anchor="ctr">
            <a:spAutoFit/>
          </a:bodyPr>
          <a:lstStyle/>
          <a:p>
            <a:pPr algn="ctr"/>
            <a:r>
              <a:rPr lang="en-US" sz="1600" dirty="0" smtClean="0">
                <a:solidFill>
                  <a:schemeClr val="tx1">
                    <a:lumMod val="65000"/>
                    <a:lumOff val="35000"/>
                  </a:schemeClr>
                </a:solidFill>
              </a:rPr>
              <a:t>evopro systems engineering</a:t>
            </a:r>
          </a:p>
        </p:txBody>
      </p:sp>
      <p:pic>
        <p:nvPicPr>
          <p:cNvPr id="32" name="Picture 4" descr="D:\evoline\Logok\német zászló.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55337" y="2821976"/>
            <a:ext cx="220869" cy="182442"/>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33" name="Picture 2" descr="D:\evoline\Logok\magyar zászló.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4589" y="2812895"/>
            <a:ext cx="218925" cy="190057"/>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34" name="Picture 3" descr="D:\evoline\Logok\romania zászló.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10586" y="2821976"/>
            <a:ext cx="219459" cy="180976"/>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35" name="Picture 2" descr="D:\evoline\Logok\magyar zászló.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7984" y="1774602"/>
            <a:ext cx="218925" cy="190057"/>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37" name="Picture 2" descr="D:\evoline\Logok\magyar zászló.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2817435"/>
            <a:ext cx="218925" cy="190057"/>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45" name="Szövegdoboz 45"/>
          <p:cNvSpPr txBox="1"/>
          <p:nvPr/>
        </p:nvSpPr>
        <p:spPr>
          <a:xfrm>
            <a:off x="1333717" y="5713511"/>
            <a:ext cx="1212320" cy="307777"/>
          </a:xfrm>
          <a:prstGeom prst="rect">
            <a:avLst/>
          </a:prstGeom>
        </p:spPr>
        <p:txBody>
          <a:bodyPr vert="horz" wrap="none" lIns="91440" tIns="45720" rIns="91440" bIns="45720" rtlCol="0" anchor="ctr">
            <a:spAutoFit/>
          </a:bodyPr>
          <a:lstStyle/>
          <a:p>
            <a:pPr algn="ctr"/>
            <a:r>
              <a:rPr lang="en-US" sz="1400" dirty="0" smtClean="0">
                <a:solidFill>
                  <a:schemeClr val="bg1">
                    <a:lumMod val="85000"/>
                  </a:schemeClr>
                </a:solidFill>
              </a:rPr>
              <a:t>1</a:t>
            </a:r>
            <a:r>
              <a:rPr lang="hu-HU" sz="1400" dirty="0" smtClean="0">
                <a:solidFill>
                  <a:schemeClr val="bg1">
                    <a:lumMod val="85000"/>
                  </a:schemeClr>
                </a:solidFill>
              </a:rPr>
              <a:t>1</a:t>
            </a:r>
            <a:r>
              <a:rPr lang="en-US" sz="1400" dirty="0" smtClean="0">
                <a:solidFill>
                  <a:schemeClr val="bg1">
                    <a:lumMod val="85000"/>
                  </a:schemeClr>
                </a:solidFill>
              </a:rPr>
              <a:t>0 Engineers</a:t>
            </a:r>
          </a:p>
        </p:txBody>
      </p:sp>
      <p:sp>
        <p:nvSpPr>
          <p:cNvPr id="51" name="Szövegdoboz 45"/>
          <p:cNvSpPr txBox="1"/>
          <p:nvPr/>
        </p:nvSpPr>
        <p:spPr>
          <a:xfrm>
            <a:off x="3512707" y="4817271"/>
            <a:ext cx="745718" cy="307777"/>
          </a:xfrm>
          <a:prstGeom prst="rect">
            <a:avLst/>
          </a:prstGeom>
        </p:spPr>
        <p:txBody>
          <a:bodyPr vert="horz" wrap="none" lIns="91440" tIns="45720" rIns="91440" bIns="45720" rtlCol="0" anchor="ctr">
            <a:spAutoFit/>
          </a:bodyPr>
          <a:lstStyle/>
          <a:p>
            <a:pPr algn="ctr"/>
            <a:r>
              <a:rPr lang="en-US" sz="1400" dirty="0" smtClean="0">
                <a:solidFill>
                  <a:schemeClr val="bg1">
                    <a:lumMod val="85000"/>
                  </a:schemeClr>
                </a:solidFill>
              </a:rPr>
              <a:t>4</a:t>
            </a:r>
            <a:r>
              <a:rPr lang="hu-HU" sz="1400" dirty="0" smtClean="0">
                <a:solidFill>
                  <a:schemeClr val="bg1">
                    <a:lumMod val="85000"/>
                  </a:schemeClr>
                </a:solidFill>
              </a:rPr>
              <a:t>0 </a:t>
            </a:r>
            <a:r>
              <a:rPr lang="hu-HU" sz="1400" dirty="0" err="1" smtClean="0">
                <a:solidFill>
                  <a:schemeClr val="bg1">
                    <a:lumMod val="85000"/>
                  </a:schemeClr>
                </a:solidFill>
              </a:rPr>
              <a:t>Engs</a:t>
            </a:r>
            <a:endParaRPr lang="en-US" sz="1400" dirty="0" smtClean="0">
              <a:solidFill>
                <a:schemeClr val="bg1">
                  <a:lumMod val="85000"/>
                </a:schemeClr>
              </a:solidFill>
            </a:endParaRPr>
          </a:p>
        </p:txBody>
      </p:sp>
      <p:sp>
        <p:nvSpPr>
          <p:cNvPr id="52" name="Szövegdoboz 45"/>
          <p:cNvSpPr txBox="1"/>
          <p:nvPr/>
        </p:nvSpPr>
        <p:spPr>
          <a:xfrm>
            <a:off x="4947458" y="4196647"/>
            <a:ext cx="745718" cy="307777"/>
          </a:xfrm>
          <a:prstGeom prst="rect">
            <a:avLst/>
          </a:prstGeom>
        </p:spPr>
        <p:txBody>
          <a:bodyPr vert="horz" wrap="none" lIns="91440" tIns="45720" rIns="91440" bIns="45720" rtlCol="0" anchor="ctr">
            <a:spAutoFit/>
          </a:bodyPr>
          <a:lstStyle/>
          <a:p>
            <a:pPr algn="ctr"/>
            <a:r>
              <a:rPr lang="en-US" sz="1400" dirty="0" smtClean="0">
                <a:solidFill>
                  <a:schemeClr val="bg1">
                    <a:lumMod val="85000"/>
                  </a:schemeClr>
                </a:solidFill>
              </a:rPr>
              <a:t>1</a:t>
            </a:r>
            <a:r>
              <a:rPr lang="hu-HU" sz="1400" dirty="0" smtClean="0">
                <a:solidFill>
                  <a:schemeClr val="bg1">
                    <a:lumMod val="85000"/>
                  </a:schemeClr>
                </a:solidFill>
              </a:rPr>
              <a:t>0 </a:t>
            </a:r>
            <a:r>
              <a:rPr lang="hu-HU" sz="1400" dirty="0" err="1" smtClean="0">
                <a:solidFill>
                  <a:schemeClr val="bg1">
                    <a:lumMod val="85000"/>
                  </a:schemeClr>
                </a:solidFill>
              </a:rPr>
              <a:t>Engs</a:t>
            </a:r>
            <a:endParaRPr lang="en-US" sz="1400" dirty="0" smtClean="0">
              <a:solidFill>
                <a:schemeClr val="bg1">
                  <a:lumMod val="85000"/>
                </a:schemeClr>
              </a:solidFill>
            </a:endParaRPr>
          </a:p>
        </p:txBody>
      </p:sp>
      <p:sp>
        <p:nvSpPr>
          <p:cNvPr id="10" name="Szövegdoboz 33"/>
          <p:cNvSpPr txBox="1"/>
          <p:nvPr/>
        </p:nvSpPr>
        <p:spPr>
          <a:xfrm>
            <a:off x="7092280" y="4797152"/>
            <a:ext cx="745717" cy="307777"/>
          </a:xfrm>
          <a:prstGeom prst="rect">
            <a:avLst/>
          </a:prstGeom>
        </p:spPr>
        <p:txBody>
          <a:bodyPr vert="horz" wrap="none" lIns="91440" tIns="45720" rIns="91440" bIns="45720" rtlCol="0" anchor="ctr">
            <a:spAutoFit/>
          </a:bodyPr>
          <a:lstStyle/>
          <a:p>
            <a:pPr algn="ctr"/>
            <a:r>
              <a:rPr lang="en-US" sz="1400" dirty="0" smtClean="0">
                <a:solidFill>
                  <a:schemeClr val="bg1">
                    <a:lumMod val="85000"/>
                  </a:schemeClr>
                </a:solidFill>
              </a:rPr>
              <a:t>4</a:t>
            </a:r>
            <a:r>
              <a:rPr lang="hu-HU" sz="1400" dirty="0" smtClean="0">
                <a:solidFill>
                  <a:schemeClr val="bg1">
                    <a:lumMod val="85000"/>
                  </a:schemeClr>
                </a:solidFill>
              </a:rPr>
              <a:t>0 </a:t>
            </a:r>
            <a:r>
              <a:rPr lang="hu-HU" sz="1400" dirty="0" err="1" smtClean="0">
                <a:solidFill>
                  <a:schemeClr val="bg1">
                    <a:lumMod val="85000"/>
                  </a:schemeClr>
                </a:solidFill>
              </a:rPr>
              <a:t>Engs</a:t>
            </a:r>
            <a:endParaRPr lang="en-US" sz="1400" dirty="0" smtClean="0">
              <a:solidFill>
                <a:schemeClr val="bg1">
                  <a:lumMod val="85000"/>
                </a:schemeClr>
              </a:solidFill>
            </a:endParaRPr>
          </a:p>
        </p:txBody>
      </p:sp>
      <p:sp>
        <p:nvSpPr>
          <p:cNvPr id="27" name="_s5134"/>
          <p:cNvSpPr>
            <a:spLocks noChangeArrowheads="1"/>
          </p:cNvSpPr>
          <p:nvPr/>
        </p:nvSpPr>
        <p:spPr bwMode="auto">
          <a:xfrm>
            <a:off x="909936" y="4929386"/>
            <a:ext cx="2088232" cy="763343"/>
          </a:xfrm>
          <a:prstGeom prst="roundRect">
            <a:avLst>
              <a:gd name="adj" fmla="val 4144"/>
            </a:avLst>
          </a:prstGeom>
          <a:solidFill>
            <a:schemeClr val="accent5"/>
          </a:solid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lIns="0" tIns="0" rIns="0" bIns="0" anchor="ctr"/>
          <a:lstStyle/>
          <a:p>
            <a:pPr algn="ctr"/>
            <a:r>
              <a:rPr lang="en-US" sz="1200" dirty="0" smtClean="0">
                <a:solidFill>
                  <a:schemeClr val="bg1">
                    <a:lumMod val="85000"/>
                  </a:schemeClr>
                </a:solidFill>
                <a:latin typeface="Myriad Pro Light"/>
              </a:rPr>
              <a:t>Vehicle development:</a:t>
            </a:r>
          </a:p>
          <a:p>
            <a:pPr algn="ctr"/>
            <a:r>
              <a:rPr lang="en-US" sz="1200" dirty="0" smtClean="0">
                <a:solidFill>
                  <a:schemeClr val="bg1">
                    <a:lumMod val="85000"/>
                  </a:schemeClr>
                </a:solidFill>
                <a:latin typeface="Myriad Pro Light"/>
              </a:rPr>
              <a:t>Composite body</a:t>
            </a:r>
          </a:p>
          <a:p>
            <a:pPr algn="ctr"/>
            <a:r>
              <a:rPr lang="en-US" sz="1200" dirty="0" smtClean="0">
                <a:solidFill>
                  <a:schemeClr val="bg1">
                    <a:lumMod val="85000"/>
                  </a:schemeClr>
                </a:solidFill>
                <a:latin typeface="Myriad Pro Light"/>
              </a:rPr>
              <a:t>e-/Hybrid powertrains</a:t>
            </a:r>
          </a:p>
        </p:txBody>
      </p:sp>
      <p:sp>
        <p:nvSpPr>
          <p:cNvPr id="28" name="_s5134"/>
          <p:cNvSpPr>
            <a:spLocks noChangeArrowheads="1"/>
          </p:cNvSpPr>
          <p:nvPr/>
        </p:nvSpPr>
        <p:spPr bwMode="auto">
          <a:xfrm>
            <a:off x="909936" y="4331470"/>
            <a:ext cx="3546504" cy="504056"/>
          </a:xfrm>
          <a:prstGeom prst="roundRect">
            <a:avLst>
              <a:gd name="adj" fmla="val 4144"/>
            </a:avLst>
          </a:prstGeom>
          <a:solidFill>
            <a:schemeClr val="accent5"/>
          </a:solid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lIns="0" tIns="0" rIns="0" bIns="0" anchor="ctr"/>
          <a:lstStyle/>
          <a:p>
            <a:pPr algn="ctr"/>
            <a:r>
              <a:rPr lang="en-US" sz="1200" dirty="0" smtClean="0">
                <a:solidFill>
                  <a:schemeClr val="bg1">
                    <a:lumMod val="85000"/>
                  </a:schemeClr>
                </a:solidFill>
                <a:latin typeface="Myriad Pro Light"/>
              </a:rPr>
              <a:t>Measurement and Test</a:t>
            </a:r>
          </a:p>
        </p:txBody>
      </p:sp>
      <p:sp>
        <p:nvSpPr>
          <p:cNvPr id="26" name="Rechteck 8"/>
          <p:cNvSpPr/>
          <p:nvPr/>
        </p:nvSpPr>
        <p:spPr bwMode="auto">
          <a:xfrm>
            <a:off x="4654352" y="4583091"/>
            <a:ext cx="1320262" cy="1222173"/>
          </a:xfrm>
          <a:prstGeom prst="rect">
            <a:avLst/>
          </a:prstGeom>
          <a:ln>
            <a:noFill/>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defRPr/>
            </a:pPr>
            <a:endParaRPr lang="en-US" sz="1400" b="1" dirty="0">
              <a:solidFill>
                <a:schemeClr val="tx1"/>
              </a:solidFill>
              <a:latin typeface="Myriad Pro Light"/>
            </a:endParaRPr>
          </a:p>
        </p:txBody>
      </p:sp>
      <p:sp>
        <p:nvSpPr>
          <p:cNvPr id="30" name="_s5134"/>
          <p:cNvSpPr>
            <a:spLocks noChangeArrowheads="1"/>
          </p:cNvSpPr>
          <p:nvPr/>
        </p:nvSpPr>
        <p:spPr bwMode="auto">
          <a:xfrm>
            <a:off x="4736845" y="4718398"/>
            <a:ext cx="1150531" cy="803537"/>
          </a:xfrm>
          <a:prstGeom prst="roundRect">
            <a:avLst>
              <a:gd name="adj" fmla="val 4144"/>
            </a:avLst>
          </a:prstGeom>
          <a:solidFill>
            <a:schemeClr val="accent5"/>
          </a:solid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lIns="0" tIns="0" rIns="0" bIns="0" anchor="ctr"/>
          <a:lstStyle/>
          <a:p>
            <a:pPr algn="ctr">
              <a:spcBef>
                <a:spcPts val="600"/>
              </a:spcBef>
            </a:pPr>
            <a:r>
              <a:rPr lang="en-US" sz="1200" dirty="0">
                <a:solidFill>
                  <a:schemeClr val="bg1">
                    <a:lumMod val="85000"/>
                  </a:schemeClr>
                </a:solidFill>
                <a:latin typeface="Myriad Pro Light"/>
              </a:rPr>
              <a:t>Cabinet</a:t>
            </a:r>
            <a:br>
              <a:rPr lang="en-US" sz="1200" dirty="0">
                <a:solidFill>
                  <a:schemeClr val="bg1">
                    <a:lumMod val="85000"/>
                  </a:schemeClr>
                </a:solidFill>
                <a:latin typeface="Myriad Pro Light"/>
              </a:rPr>
            </a:br>
            <a:r>
              <a:rPr lang="en-US" sz="1200" dirty="0" smtClean="0">
                <a:solidFill>
                  <a:schemeClr val="bg1">
                    <a:lumMod val="85000"/>
                  </a:schemeClr>
                </a:solidFill>
                <a:latin typeface="Myriad Pro Light"/>
              </a:rPr>
              <a:t>Manufacturing</a:t>
            </a:r>
          </a:p>
          <a:p>
            <a:pPr algn="ctr">
              <a:spcBef>
                <a:spcPts val="600"/>
              </a:spcBef>
            </a:pPr>
            <a:r>
              <a:rPr lang="en-US" sz="1200" dirty="0" smtClean="0">
                <a:solidFill>
                  <a:schemeClr val="bg1">
                    <a:lumMod val="85000"/>
                  </a:schemeClr>
                </a:solidFill>
                <a:latin typeface="Myriad Pro Light"/>
              </a:rPr>
              <a:t>Field Installation</a:t>
            </a:r>
          </a:p>
        </p:txBody>
      </p:sp>
      <p:sp>
        <p:nvSpPr>
          <p:cNvPr id="36" name="Szövegdoboz 45"/>
          <p:cNvSpPr txBox="1"/>
          <p:nvPr/>
        </p:nvSpPr>
        <p:spPr>
          <a:xfrm>
            <a:off x="4736845" y="5497487"/>
            <a:ext cx="1150531" cy="307777"/>
          </a:xfrm>
          <a:prstGeom prst="rect">
            <a:avLst/>
          </a:prstGeom>
        </p:spPr>
        <p:txBody>
          <a:bodyPr vert="horz" wrap="square" lIns="91440" tIns="45720" rIns="91440" bIns="45720" rtlCol="0" anchor="ctr">
            <a:spAutoFit/>
          </a:bodyPr>
          <a:lstStyle/>
          <a:p>
            <a:pPr algn="ctr"/>
            <a:r>
              <a:rPr lang="en-US" sz="1400" dirty="0" smtClean="0">
                <a:solidFill>
                  <a:schemeClr val="bg1">
                    <a:lumMod val="85000"/>
                  </a:schemeClr>
                </a:solidFill>
              </a:rPr>
              <a:t>4</a:t>
            </a:r>
            <a:r>
              <a:rPr lang="hu-HU" sz="1400" dirty="0" smtClean="0">
                <a:solidFill>
                  <a:schemeClr val="bg1">
                    <a:lumMod val="85000"/>
                  </a:schemeClr>
                </a:solidFill>
              </a:rPr>
              <a:t>0 </a:t>
            </a:r>
            <a:r>
              <a:rPr lang="hu-HU" sz="1400" dirty="0" err="1" smtClean="0">
                <a:solidFill>
                  <a:schemeClr val="bg1">
                    <a:lumMod val="85000"/>
                  </a:schemeClr>
                </a:solidFill>
              </a:rPr>
              <a:t>Techn</a:t>
            </a:r>
            <a:endParaRPr lang="en-US" sz="1400" dirty="0" smtClean="0">
              <a:solidFill>
                <a:schemeClr val="bg1">
                  <a:lumMod val="85000"/>
                </a:schemeClr>
              </a:solidFill>
            </a:endParaRPr>
          </a:p>
        </p:txBody>
      </p:sp>
    </p:spTree>
    <p:extLst>
      <p:ext uri="{BB962C8B-B14F-4D97-AF65-F5344CB8AC3E}">
        <p14:creationId xmlns:p14="http://schemas.microsoft.com/office/powerpoint/2010/main" xmlns="" val="1426069243"/>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églalap 22"/>
          <p:cNvSpPr/>
          <p:nvPr/>
        </p:nvSpPr>
        <p:spPr>
          <a:xfrm>
            <a:off x="827584" y="2434510"/>
            <a:ext cx="7488832" cy="1930594"/>
          </a:xfrm>
          <a:prstGeom prst="rect">
            <a:avLst/>
          </a:prstGeom>
          <a:solidFill>
            <a:schemeClr val="accent4">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vert="horz" rtlCol="0" anchor="t"/>
          <a:lstStyle/>
          <a:p>
            <a:pPr algn="ctr"/>
            <a:r>
              <a:rPr lang="en-US" sz="1400" b="1" dirty="0" smtClean="0">
                <a:solidFill>
                  <a:schemeClr val="bg1">
                    <a:lumMod val="50000"/>
                  </a:schemeClr>
                </a:solidFill>
              </a:rPr>
              <a:t>Industry  competences</a:t>
            </a:r>
            <a:endParaRPr lang="en-US" sz="1400" b="1" dirty="0">
              <a:solidFill>
                <a:schemeClr val="bg1">
                  <a:lumMod val="50000"/>
                </a:schemeClr>
              </a:solidFill>
            </a:endParaRPr>
          </a:p>
        </p:txBody>
      </p:sp>
      <p:sp>
        <p:nvSpPr>
          <p:cNvPr id="22" name="Téglalap 21"/>
          <p:cNvSpPr/>
          <p:nvPr/>
        </p:nvSpPr>
        <p:spPr>
          <a:xfrm>
            <a:off x="827584" y="4509120"/>
            <a:ext cx="7488832" cy="1872208"/>
          </a:xfrm>
          <a:prstGeom prst="rect">
            <a:avLst/>
          </a:prstGeom>
          <a:solidFill>
            <a:schemeClr val="accent4">
              <a:lumMod val="40000"/>
              <a:lumOff val="60000"/>
            </a:schemeClr>
          </a:solidFill>
          <a:ln>
            <a:noFill/>
          </a:ln>
        </p:spPr>
        <p:style>
          <a:lnRef idx="1">
            <a:schemeClr val="dk1"/>
          </a:lnRef>
          <a:fillRef idx="2">
            <a:schemeClr val="dk1"/>
          </a:fillRef>
          <a:effectRef idx="1">
            <a:schemeClr val="dk1"/>
          </a:effectRef>
          <a:fontRef idx="minor">
            <a:schemeClr val="dk1"/>
          </a:fontRef>
        </p:style>
        <p:txBody>
          <a:bodyPr vert="horz" rtlCol="0" anchor="t"/>
          <a:lstStyle/>
          <a:p>
            <a:pPr algn="ctr"/>
            <a:r>
              <a:rPr lang="en-US" sz="1400" b="1" dirty="0" smtClean="0">
                <a:solidFill>
                  <a:schemeClr val="bg1">
                    <a:lumMod val="50000"/>
                  </a:schemeClr>
                </a:solidFill>
              </a:rPr>
              <a:t>Base competences</a:t>
            </a:r>
            <a:endParaRPr lang="en-US" sz="1400" b="1" dirty="0">
              <a:solidFill>
                <a:schemeClr val="bg1">
                  <a:lumMod val="50000"/>
                </a:schemeClr>
              </a:solidFill>
            </a:endParaRPr>
          </a:p>
        </p:txBody>
      </p:sp>
      <p:sp>
        <p:nvSpPr>
          <p:cNvPr id="14" name="Háromszög 13"/>
          <p:cNvSpPr/>
          <p:nvPr/>
        </p:nvSpPr>
        <p:spPr>
          <a:xfrm>
            <a:off x="827584" y="1196752"/>
            <a:ext cx="7488832" cy="1076050"/>
          </a:xfrm>
          <a:prstGeom prst="triangle">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16200000" scaled="1"/>
            <a:tileRec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lvl="2" indent="-342900" algn="ctr">
              <a:spcBef>
                <a:spcPts val="900"/>
              </a:spcBef>
              <a:buClr>
                <a:srgbClr val="6AB557"/>
              </a:buClr>
            </a:pPr>
            <a:r>
              <a:rPr lang="en-US" dirty="0" smtClean="0">
                <a:solidFill>
                  <a:schemeClr val="bg1">
                    <a:lumMod val="50000"/>
                  </a:schemeClr>
                </a:solidFill>
                <a:effectLst>
                  <a:outerShdw blurRad="38100" dist="38100" dir="2700000" algn="tl">
                    <a:srgbClr val="000000">
                      <a:alpha val="43137"/>
                    </a:srgbClr>
                  </a:outerShdw>
                </a:effectLst>
              </a:rPr>
              <a:t>Instrumentation &amp; Control </a:t>
            </a:r>
            <a:br>
              <a:rPr lang="en-US" dirty="0" smtClean="0">
                <a:solidFill>
                  <a:schemeClr val="bg1">
                    <a:lumMod val="50000"/>
                  </a:schemeClr>
                </a:solidFill>
                <a:effectLst>
                  <a:outerShdw blurRad="38100" dist="38100" dir="2700000" algn="tl">
                    <a:srgbClr val="000000">
                      <a:alpha val="43137"/>
                    </a:srgbClr>
                  </a:outerShdw>
                </a:effectLst>
              </a:rPr>
            </a:br>
            <a:r>
              <a:rPr lang="en-US" dirty="0" smtClean="0">
                <a:solidFill>
                  <a:schemeClr val="bg1">
                    <a:lumMod val="50000"/>
                  </a:schemeClr>
                </a:solidFill>
                <a:effectLst>
                  <a:outerShdw blurRad="38100" dist="38100" dir="2700000" algn="tl">
                    <a:srgbClr val="000000">
                      <a:alpha val="43137"/>
                    </a:srgbClr>
                  </a:outerShdw>
                </a:effectLst>
              </a:rPr>
              <a:t>Systems engineering</a:t>
            </a:r>
          </a:p>
        </p:txBody>
      </p:sp>
      <p:sp>
        <p:nvSpPr>
          <p:cNvPr id="16" name="Téglalap 15"/>
          <p:cNvSpPr/>
          <p:nvPr/>
        </p:nvSpPr>
        <p:spPr>
          <a:xfrm>
            <a:off x="2771800" y="5589241"/>
            <a:ext cx="1580860" cy="612687"/>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p:spPr>
        <p:style>
          <a:lnRef idx="1">
            <a:schemeClr val="dk1"/>
          </a:lnRef>
          <a:fillRef idx="3">
            <a:schemeClr val="dk1"/>
          </a:fillRef>
          <a:effectRef idx="2">
            <a:schemeClr val="dk1"/>
          </a:effectRef>
          <a:fontRef idx="minor">
            <a:schemeClr val="lt1"/>
          </a:fontRef>
        </p:style>
        <p:txBody>
          <a:bodyPr rtlCol="0" anchor="ctr"/>
          <a:lstStyle/>
          <a:p>
            <a:pPr algn="ctr">
              <a:defRPr/>
            </a:pPr>
            <a:r>
              <a:rPr lang="en-US" sz="1200" b="1"/>
              <a:t>Analog- and Digital- Hardware design,</a:t>
            </a:r>
          </a:p>
          <a:p>
            <a:pPr algn="ctr">
              <a:defRPr/>
            </a:pPr>
            <a:r>
              <a:rPr lang="en-US" sz="1200" b="1"/>
              <a:t>HDL design</a:t>
            </a:r>
            <a:endParaRPr lang="en-US" sz="1200" b="1" dirty="0"/>
          </a:p>
        </p:txBody>
      </p:sp>
      <p:sp>
        <p:nvSpPr>
          <p:cNvPr id="18" name="Téglalap 17"/>
          <p:cNvSpPr/>
          <p:nvPr/>
        </p:nvSpPr>
        <p:spPr>
          <a:xfrm>
            <a:off x="986184" y="4789660"/>
            <a:ext cx="1580861" cy="655564"/>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1200" b="1" dirty="0" smtClean="0"/>
              <a:t>PLC / Embedded Control Systems</a:t>
            </a:r>
            <a:br>
              <a:rPr lang="en-US" sz="1200" b="1" dirty="0" smtClean="0"/>
            </a:br>
            <a:r>
              <a:rPr lang="en-US" sz="1200" b="1" dirty="0" smtClean="0"/>
              <a:t>HMI / SCADA / DCS</a:t>
            </a:r>
            <a:endParaRPr lang="en-US" sz="1200" b="1" dirty="0"/>
          </a:p>
        </p:txBody>
      </p:sp>
      <p:sp>
        <p:nvSpPr>
          <p:cNvPr id="19" name="Téglalap 18"/>
          <p:cNvSpPr/>
          <p:nvPr/>
        </p:nvSpPr>
        <p:spPr>
          <a:xfrm>
            <a:off x="4572000" y="5589241"/>
            <a:ext cx="1694236" cy="612687"/>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1200" b="1" dirty="0" smtClean="0"/>
              <a:t>Real-time Software,</a:t>
            </a:r>
          </a:p>
          <a:p>
            <a:pPr algn="ctr"/>
            <a:r>
              <a:rPr lang="en-US" sz="1200" b="1" dirty="0" smtClean="0"/>
              <a:t>Kernel level development</a:t>
            </a:r>
            <a:endParaRPr lang="en-US" sz="1200" b="1" dirty="0"/>
          </a:p>
        </p:txBody>
      </p:sp>
      <p:sp>
        <p:nvSpPr>
          <p:cNvPr id="20" name="Téglalap 19"/>
          <p:cNvSpPr/>
          <p:nvPr/>
        </p:nvSpPr>
        <p:spPr>
          <a:xfrm>
            <a:off x="2771800" y="4789660"/>
            <a:ext cx="1580859" cy="655564"/>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1200" b="1" dirty="0"/>
              <a:t>Motion Control,</a:t>
            </a:r>
          </a:p>
          <a:p>
            <a:pPr algn="ctr"/>
            <a:r>
              <a:rPr lang="hu-HU" sz="1200" b="1" dirty="0" err="1" smtClean="0"/>
              <a:t>Servo</a:t>
            </a:r>
            <a:r>
              <a:rPr lang="hu-HU" sz="1200" b="1" dirty="0" smtClean="0"/>
              <a:t> </a:t>
            </a:r>
            <a:r>
              <a:rPr lang="en-US" sz="1200" b="1" dirty="0" smtClean="0"/>
              <a:t>Drive </a:t>
            </a:r>
            <a:r>
              <a:rPr lang="en-US" sz="1200" b="1" dirty="0"/>
              <a:t>Systems,</a:t>
            </a:r>
          </a:p>
          <a:p>
            <a:pPr algn="ctr"/>
            <a:r>
              <a:rPr lang="en-US" sz="1200" b="1" dirty="0" smtClean="0"/>
              <a:t>Robotics</a:t>
            </a:r>
            <a:endParaRPr lang="en-US" sz="1200" b="1" dirty="0"/>
          </a:p>
        </p:txBody>
      </p:sp>
      <p:sp>
        <p:nvSpPr>
          <p:cNvPr id="21" name="Téglalap 20"/>
          <p:cNvSpPr/>
          <p:nvPr/>
        </p:nvSpPr>
        <p:spPr>
          <a:xfrm>
            <a:off x="6482260" y="4789660"/>
            <a:ext cx="1618132" cy="655564"/>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p:spPr>
        <p:style>
          <a:lnRef idx="1">
            <a:schemeClr val="dk1"/>
          </a:lnRef>
          <a:fillRef idx="3">
            <a:schemeClr val="dk1"/>
          </a:fillRef>
          <a:effectRef idx="2">
            <a:schemeClr val="dk1"/>
          </a:effectRef>
          <a:fontRef idx="minor">
            <a:schemeClr val="lt1"/>
          </a:fontRef>
        </p:style>
        <p:txBody>
          <a:bodyPr rtlCol="0" anchor="ctr"/>
          <a:lstStyle/>
          <a:p>
            <a:pPr algn="ctr" eaLnBrk="1" hangingPunct="1">
              <a:defRPr/>
            </a:pPr>
            <a:r>
              <a:rPr lang="en-US" sz="1200" b="1" dirty="0"/>
              <a:t>Cloud Computing</a:t>
            </a:r>
          </a:p>
          <a:p>
            <a:pPr algn="ctr" eaLnBrk="1" hangingPunct="1">
              <a:defRPr/>
            </a:pPr>
            <a:r>
              <a:rPr lang="en-US" sz="1200" b="1" dirty="0"/>
              <a:t>HW Acceleration</a:t>
            </a:r>
            <a:endParaRPr lang="hu-HU" sz="1200" b="1" dirty="0"/>
          </a:p>
          <a:p>
            <a:pPr algn="ctr" eaLnBrk="1" hangingPunct="1">
              <a:defRPr/>
            </a:pPr>
            <a:r>
              <a:rPr lang="hu-HU" sz="1200" b="1" dirty="0"/>
              <a:t>Service </a:t>
            </a:r>
            <a:r>
              <a:rPr lang="hu-HU" sz="1200" b="1" dirty="0" err="1"/>
              <a:t>orchestration</a:t>
            </a:r>
            <a:endParaRPr lang="en-US" sz="1200" b="1" dirty="0"/>
          </a:p>
        </p:txBody>
      </p:sp>
      <p:sp>
        <p:nvSpPr>
          <p:cNvPr id="11" name="Téglalap 10"/>
          <p:cNvSpPr/>
          <p:nvPr/>
        </p:nvSpPr>
        <p:spPr>
          <a:xfrm>
            <a:off x="1115616" y="2708921"/>
            <a:ext cx="3060380" cy="1440159"/>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Factory-/Process automation</a:t>
            </a:r>
          </a:p>
          <a:p>
            <a:pPr algn="ctr"/>
            <a:endParaRPr lang="en-US" dirty="0" smtClean="0"/>
          </a:p>
          <a:p>
            <a:pPr algn="ctr"/>
            <a:endParaRPr lang="en-US" dirty="0" smtClean="0"/>
          </a:p>
          <a:p>
            <a:pPr algn="ctr"/>
            <a:endParaRPr lang="en-US" dirty="0" smtClean="0"/>
          </a:p>
          <a:p>
            <a:pPr algn="ctr"/>
            <a:endParaRPr lang="en-US" dirty="0"/>
          </a:p>
        </p:txBody>
      </p:sp>
      <p:pic>
        <p:nvPicPr>
          <p:cNvPr id="24" name="Picture 9" descr="Automotive_23.jpg"/>
          <p:cNvPicPr>
            <a:picLocks noChangeAspect="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1217011" y="3129486"/>
            <a:ext cx="1383339" cy="875578"/>
          </a:xfrm>
          <a:prstGeom prst="rect">
            <a:avLst/>
          </a:prstGeom>
          <a:ln>
            <a:noFill/>
          </a:ln>
          <a:effectLst>
            <a:outerShdw blurRad="292100" dist="139700" dir="2700000" algn="tl" rotWithShape="0">
              <a:srgbClr val="333333">
                <a:alpha val="65000"/>
              </a:srgbClr>
            </a:outerShdw>
          </a:effectLst>
        </p:spPr>
      </p:pic>
      <p:sp>
        <p:nvSpPr>
          <p:cNvPr id="27" name="Cím 1"/>
          <p:cNvSpPr>
            <a:spLocks noGrp="1"/>
          </p:cNvSpPr>
          <p:nvPr>
            <p:ph type="title"/>
          </p:nvPr>
        </p:nvSpPr>
        <p:spPr>
          <a:xfrm>
            <a:off x="414000" y="230400"/>
            <a:ext cx="6351256" cy="457200"/>
          </a:xfrm>
        </p:spPr>
        <p:txBody>
          <a:bodyPr vert="horz" lIns="91440" tIns="45720" rIns="91440" bIns="45720" rtlCol="0" anchor="ctr">
            <a:noAutofit/>
          </a:bodyPr>
          <a:lstStyle/>
          <a:p>
            <a:r>
              <a:rPr lang="en-US" dirty="0"/>
              <a:t>Company introduction</a:t>
            </a:r>
            <a:br>
              <a:rPr lang="en-US" dirty="0"/>
            </a:br>
            <a:r>
              <a:rPr lang="en-US" dirty="0"/>
              <a:t>	- </a:t>
            </a:r>
            <a:r>
              <a:rPr lang="en-US" dirty="0" smtClean="0"/>
              <a:t>competences  </a:t>
            </a:r>
            <a:endParaRPr lang="en-US" dirty="0"/>
          </a:p>
        </p:txBody>
      </p:sp>
      <p:sp>
        <p:nvSpPr>
          <p:cNvPr id="28" name="Téglalap 27"/>
          <p:cNvSpPr/>
          <p:nvPr/>
        </p:nvSpPr>
        <p:spPr>
          <a:xfrm>
            <a:off x="971600" y="5589240"/>
            <a:ext cx="1580861" cy="602598"/>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1200" b="1" dirty="0"/>
              <a:t>Embedded </a:t>
            </a:r>
            <a:r>
              <a:rPr lang="hu-HU" sz="1200" b="1" dirty="0" smtClean="0"/>
              <a:t> </a:t>
            </a:r>
            <a:r>
              <a:rPr lang="en-US" sz="1200" b="1" dirty="0" smtClean="0"/>
              <a:t>instrumentation</a:t>
            </a:r>
            <a:r>
              <a:rPr lang="en-US" sz="1200" b="1" dirty="0"/>
              <a:t>,</a:t>
            </a:r>
          </a:p>
          <a:p>
            <a:pPr algn="ctr"/>
            <a:r>
              <a:rPr lang="en-US" sz="1200" b="1" dirty="0"/>
              <a:t>Signal processing</a:t>
            </a:r>
          </a:p>
        </p:txBody>
      </p:sp>
      <p:sp>
        <p:nvSpPr>
          <p:cNvPr id="29" name="Téglalap 28"/>
          <p:cNvSpPr/>
          <p:nvPr/>
        </p:nvSpPr>
        <p:spPr>
          <a:xfrm>
            <a:off x="6482260" y="5589240"/>
            <a:ext cx="1618132" cy="612687"/>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1200" b="1" dirty="0" smtClean="0"/>
              <a:t>Database and Application</a:t>
            </a:r>
            <a:r>
              <a:rPr lang="hu-HU" sz="1200" b="1" dirty="0" smtClean="0"/>
              <a:t> SW</a:t>
            </a:r>
            <a:r>
              <a:rPr lang="en-US" sz="1200" b="1" dirty="0" smtClean="0"/>
              <a:t> development</a:t>
            </a:r>
            <a:endParaRPr lang="en-US" sz="1200" b="1" dirty="0"/>
          </a:p>
        </p:txBody>
      </p:sp>
      <p:sp>
        <p:nvSpPr>
          <p:cNvPr id="32" name="Téglalap 31"/>
          <p:cNvSpPr/>
          <p:nvPr/>
        </p:nvSpPr>
        <p:spPr>
          <a:xfrm>
            <a:off x="4788024" y="2708920"/>
            <a:ext cx="3168352" cy="1440158"/>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Nuclear/Energy/Big </a:t>
            </a:r>
            <a:r>
              <a:rPr lang="en-US" sz="1600" dirty="0" smtClean="0"/>
              <a:t>Physics</a:t>
            </a:r>
            <a:endParaRPr lang="hu-HU" sz="1600" dirty="0"/>
          </a:p>
          <a:p>
            <a:pPr algn="ctr"/>
            <a:endParaRPr lang="hu-HU" dirty="0" smtClean="0"/>
          </a:p>
          <a:p>
            <a:pPr algn="ctr"/>
            <a:endParaRPr lang="hu-HU" dirty="0"/>
          </a:p>
          <a:p>
            <a:pPr algn="ctr"/>
            <a:endParaRPr lang="hu-HU" dirty="0" smtClean="0"/>
          </a:p>
          <a:p>
            <a:pPr algn="ctr"/>
            <a:endParaRPr lang="en-US" dirty="0"/>
          </a:p>
        </p:txBody>
      </p:sp>
      <p:pic>
        <p:nvPicPr>
          <p:cNvPr id="37" name="Picture 15" descr="\\Wlcserver\Adatbazisok\Marketing\marketing\referencialapok\Systemtest\6500_TEC4_System_Integration_Test\kepek\Nuclear%20Plant.jpg"/>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4909721" y="3116806"/>
            <a:ext cx="1462479" cy="8882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2"/>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2672358" y="3129486"/>
            <a:ext cx="1383339" cy="8755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33" name="Picture 16" descr="flamanville_edf2.jpg"/>
          <p:cNvPicPr>
            <a:picLocks noChangeAspect="1"/>
          </p:cNvPicPr>
          <p:nvPr/>
        </p:nvPicPr>
        <p:blipFill>
          <a:blip r:embed="rId5" cstate="screen">
            <a:extLst>
              <a:ext uri="{BEBA8EAE-BF5A-486C-A8C5-ECC9F3942E4B}">
                <a14:imgProps xmlns:a14="http://schemas.microsoft.com/office/drawing/2010/main" xmlns="">
                  <a14:imgLayer r:embed="rId6">
                    <a14:imgEffect>
                      <a14:brightnessContrast bright="20000"/>
                    </a14:imgEffect>
                  </a14:imgLayer>
                </a14:imgProps>
              </a:ext>
              <a:ext uri="{28A0092B-C50C-407E-A947-70E740481C1C}">
                <a14:useLocalDpi xmlns:a14="http://schemas.microsoft.com/office/drawing/2010/main" xmlns=""/>
              </a:ext>
            </a:extLst>
          </a:blip>
          <a:srcRect/>
          <a:stretch>
            <a:fillRect/>
          </a:stretch>
        </p:blipFill>
        <p:spPr bwMode="auto">
          <a:xfrm>
            <a:off x="6444208" y="3116806"/>
            <a:ext cx="1385256" cy="8882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 name="Téglalap 29"/>
          <p:cNvSpPr/>
          <p:nvPr/>
        </p:nvSpPr>
        <p:spPr>
          <a:xfrm>
            <a:off x="4575315" y="4789660"/>
            <a:ext cx="1690921" cy="655564"/>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1200" b="1" dirty="0"/>
              <a:t>Simulation</a:t>
            </a:r>
          </a:p>
          <a:p>
            <a:pPr algn="ctr"/>
            <a:r>
              <a:rPr lang="en-US" sz="1200" b="1" dirty="0"/>
              <a:t>Virtual </a:t>
            </a:r>
            <a:r>
              <a:rPr lang="en-US" sz="1200" b="1" dirty="0" smtClean="0"/>
              <a:t>commissioning</a:t>
            </a:r>
            <a:endParaRPr lang="en-US" sz="1200" b="1" dirty="0"/>
          </a:p>
        </p:txBody>
      </p:sp>
    </p:spTree>
    <p:extLst>
      <p:ext uri="{BB962C8B-B14F-4D97-AF65-F5344CB8AC3E}">
        <p14:creationId xmlns:p14="http://schemas.microsoft.com/office/powerpoint/2010/main" xmlns="" val="403526777"/>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Control Systems</a:t>
            </a:r>
            <a:br>
              <a:rPr lang="en-US" dirty="0" smtClean="0"/>
            </a:br>
            <a:r>
              <a:rPr lang="en-US" dirty="0" smtClean="0"/>
              <a:t>Technologies</a:t>
            </a:r>
            <a:endParaRPr lang="en-US" dirty="0"/>
          </a:p>
        </p:txBody>
      </p:sp>
      <p:sp>
        <p:nvSpPr>
          <p:cNvPr id="4" name="Tartalom helye 3"/>
          <p:cNvSpPr>
            <a:spLocks noGrp="1"/>
          </p:cNvSpPr>
          <p:nvPr>
            <p:ph sz="half" idx="1"/>
          </p:nvPr>
        </p:nvSpPr>
        <p:spPr>
          <a:xfrm>
            <a:off x="251520" y="1412776"/>
            <a:ext cx="5934180" cy="4576042"/>
          </a:xfrm>
        </p:spPr>
        <p:txBody>
          <a:bodyPr>
            <a:noAutofit/>
          </a:bodyPr>
          <a:lstStyle/>
          <a:p>
            <a:pPr marL="360000" indent="-360000">
              <a:spcBef>
                <a:spcPts val="600"/>
              </a:spcBef>
              <a:buClr>
                <a:srgbClr val="C00000"/>
              </a:buClr>
              <a:buFont typeface="Wingdings" pitchFamily="2" charset="2"/>
              <a:buChar char="§"/>
            </a:pPr>
            <a:r>
              <a:rPr lang="en-US" sz="1400" b="1" cap="none" dirty="0" smtClean="0"/>
              <a:t>Electrical and mechanical design</a:t>
            </a:r>
          </a:p>
          <a:p>
            <a:pPr marL="355600" indent="0">
              <a:spcBef>
                <a:spcPts val="0"/>
              </a:spcBef>
              <a:spcAft>
                <a:spcPts val="0"/>
              </a:spcAft>
              <a:buClr>
                <a:srgbClr val="C00000"/>
              </a:buClr>
              <a:buNone/>
            </a:pPr>
            <a:r>
              <a:rPr lang="en-US" sz="1100" b="1" dirty="0" err="1"/>
              <a:t>EPlan</a:t>
            </a:r>
            <a:r>
              <a:rPr lang="en-US" sz="1100" dirty="0"/>
              <a:t>, </a:t>
            </a:r>
            <a:r>
              <a:rPr lang="en-US" altLang="hu-HU" sz="1100" dirty="0" err="1"/>
              <a:t>Autocad</a:t>
            </a:r>
            <a:r>
              <a:rPr lang="en-US" altLang="hu-HU" sz="1100" dirty="0"/>
              <a:t>, </a:t>
            </a:r>
            <a:r>
              <a:rPr lang="en-US" sz="1100" dirty="0"/>
              <a:t>Engineering Base, </a:t>
            </a:r>
            <a:r>
              <a:rPr lang="en-US" altLang="hu-HU" sz="1100" dirty="0" err="1"/>
              <a:t>Dialux</a:t>
            </a:r>
            <a:r>
              <a:rPr lang="en-US" altLang="hu-HU" sz="1100" dirty="0"/>
              <a:t>, </a:t>
            </a:r>
            <a:r>
              <a:rPr lang="en-US" altLang="hu-HU" sz="1100" dirty="0" err="1"/>
              <a:t>Rittal</a:t>
            </a:r>
            <a:r>
              <a:rPr lang="en-US" altLang="hu-HU" sz="1100" dirty="0"/>
              <a:t> Power Engineering, </a:t>
            </a:r>
            <a:r>
              <a:rPr lang="en-US" altLang="hu-HU" sz="1100" dirty="0" err="1"/>
              <a:t>Simaris</a:t>
            </a:r>
            <a:r>
              <a:rPr lang="en-US" altLang="hu-HU" sz="1100" dirty="0"/>
              <a:t>, Alpha Select, </a:t>
            </a:r>
            <a:r>
              <a:rPr lang="en-US" altLang="hu-HU" sz="1100" dirty="0" err="1"/>
              <a:t>Rapsody</a:t>
            </a:r>
            <a:r>
              <a:rPr lang="hu-HU" altLang="hu-HU" sz="1100" dirty="0"/>
              <a:t>, </a:t>
            </a:r>
            <a:r>
              <a:rPr lang="en-US" sz="1100" dirty="0" err="1"/>
              <a:t>Comos</a:t>
            </a:r>
            <a:r>
              <a:rPr lang="en-US" sz="1100" dirty="0"/>
              <a:t>, </a:t>
            </a:r>
          </a:p>
          <a:p>
            <a:pPr marL="355600" indent="0">
              <a:spcBef>
                <a:spcPts val="0"/>
              </a:spcBef>
              <a:spcAft>
                <a:spcPts val="0"/>
              </a:spcAft>
              <a:buClr>
                <a:srgbClr val="C00000"/>
              </a:buClr>
              <a:buNone/>
            </a:pPr>
            <a:r>
              <a:rPr lang="en-US" sz="1100" dirty="0" err="1"/>
              <a:t>Autocad</a:t>
            </a:r>
            <a:r>
              <a:rPr lang="en-US" sz="1100" dirty="0"/>
              <a:t>, </a:t>
            </a:r>
            <a:r>
              <a:rPr lang="en-US" sz="1100" dirty="0" err="1"/>
              <a:t>Catia</a:t>
            </a:r>
            <a:r>
              <a:rPr lang="en-US" sz="1100" dirty="0"/>
              <a:t>,</a:t>
            </a:r>
            <a:r>
              <a:rPr lang="hu-HU" sz="1100" dirty="0"/>
              <a:t> </a:t>
            </a:r>
            <a:r>
              <a:rPr lang="en-US" sz="1100" dirty="0" smtClean="0"/>
              <a:t>Engineering Base</a:t>
            </a:r>
            <a:r>
              <a:rPr lang="hu-HU" sz="1100" dirty="0" smtClean="0"/>
              <a:t>, </a:t>
            </a:r>
            <a:r>
              <a:rPr lang="en-US" sz="1100" dirty="0" smtClean="0"/>
              <a:t>Inventor</a:t>
            </a:r>
            <a:r>
              <a:rPr lang="hu-HU" sz="1100" dirty="0" smtClean="0"/>
              <a:t>, </a:t>
            </a:r>
            <a:r>
              <a:rPr lang="en-US" sz="1100" dirty="0"/>
              <a:t>NX</a:t>
            </a:r>
            <a:r>
              <a:rPr lang="en-US" sz="1100" dirty="0" smtClean="0"/>
              <a:t>,</a:t>
            </a:r>
            <a:r>
              <a:rPr lang="en-US" sz="1100" dirty="0"/>
              <a:t> </a:t>
            </a:r>
            <a:r>
              <a:rPr lang="en-US" sz="1100" dirty="0" err="1"/>
              <a:t>ProEngineer</a:t>
            </a:r>
            <a:r>
              <a:rPr lang="en-US" sz="1100" dirty="0" smtClean="0"/>
              <a:t>,</a:t>
            </a:r>
            <a:r>
              <a:rPr lang="hu-HU" sz="1100" dirty="0" smtClean="0"/>
              <a:t> </a:t>
            </a:r>
            <a:r>
              <a:rPr lang="en-US" sz="1100" dirty="0" smtClean="0"/>
              <a:t>Solid Edge, Solid Works</a:t>
            </a:r>
            <a:endParaRPr lang="hu-HU" sz="1100" dirty="0" smtClean="0"/>
          </a:p>
          <a:p>
            <a:pPr marL="360000" indent="-360000">
              <a:spcBef>
                <a:spcPts val="1200"/>
              </a:spcBef>
              <a:buClr>
                <a:srgbClr val="C00000"/>
              </a:buClr>
            </a:pPr>
            <a:r>
              <a:rPr lang="en-US" sz="1400" b="1" dirty="0"/>
              <a:t>Drive</a:t>
            </a:r>
            <a:r>
              <a:rPr lang="hu-HU" sz="1400" b="1" dirty="0"/>
              <a:t>s, </a:t>
            </a:r>
            <a:r>
              <a:rPr lang="hu-HU" sz="1400" b="1" dirty="0" err="1"/>
              <a:t>Motion</a:t>
            </a:r>
            <a:r>
              <a:rPr lang="hu-HU" sz="1400" b="1" dirty="0"/>
              <a:t> </a:t>
            </a:r>
            <a:r>
              <a:rPr lang="hu-HU" sz="1400" b="1" dirty="0" err="1"/>
              <a:t>control</a:t>
            </a:r>
            <a:endParaRPr lang="en-US" sz="1400" b="1" dirty="0"/>
          </a:p>
          <a:p>
            <a:pPr marL="355600" indent="0">
              <a:spcBef>
                <a:spcPts val="0"/>
              </a:spcBef>
              <a:buClr>
                <a:srgbClr val="C00000"/>
              </a:buClr>
              <a:buNone/>
            </a:pPr>
            <a:r>
              <a:rPr lang="hu-HU" sz="1100" b="1" dirty="0" smtClean="0"/>
              <a:t>Siemens: </a:t>
            </a:r>
            <a:r>
              <a:rPr lang="en-US" sz="1100" b="1" dirty="0" err="1" smtClean="0"/>
              <a:t>Masterdrive</a:t>
            </a:r>
            <a:r>
              <a:rPr lang="en-US" sz="1100" b="1" dirty="0"/>
              <a:t>, </a:t>
            </a:r>
            <a:r>
              <a:rPr lang="en-US" sz="1100" b="1" dirty="0" err="1"/>
              <a:t>Micromaster</a:t>
            </a:r>
            <a:r>
              <a:rPr lang="en-US" sz="1100" b="1" dirty="0"/>
              <a:t>, </a:t>
            </a:r>
            <a:r>
              <a:rPr lang="en-US" sz="1100" b="1" dirty="0" err="1"/>
              <a:t>Movidrive</a:t>
            </a:r>
            <a:r>
              <a:rPr lang="en-US" sz="1100" b="1" dirty="0" smtClean="0"/>
              <a:t>,</a:t>
            </a:r>
            <a:r>
              <a:rPr lang="en-US" sz="1100" b="1" dirty="0"/>
              <a:t> </a:t>
            </a:r>
            <a:r>
              <a:rPr lang="en-US" sz="1100" b="1" dirty="0" err="1"/>
              <a:t>Simodrive</a:t>
            </a:r>
            <a:r>
              <a:rPr lang="en-US" sz="1100" b="1" dirty="0"/>
              <a:t>, </a:t>
            </a:r>
            <a:r>
              <a:rPr lang="en-US" sz="1100" b="1" dirty="0" err="1" smtClean="0"/>
              <a:t>Sinamics</a:t>
            </a:r>
            <a:r>
              <a:rPr lang="en-US" sz="1100" b="1" dirty="0" smtClean="0"/>
              <a:t>, </a:t>
            </a:r>
            <a:r>
              <a:rPr lang="en-US" sz="1100" b="1" dirty="0"/>
              <a:t>Sinumerik, </a:t>
            </a:r>
            <a:r>
              <a:rPr lang="en-US" sz="1100" b="1" dirty="0" err="1"/>
              <a:t>Simotion</a:t>
            </a:r>
            <a:r>
              <a:rPr lang="en-US" sz="1100" b="1" dirty="0" smtClean="0"/>
              <a:t>, </a:t>
            </a:r>
            <a:r>
              <a:rPr lang="en-US" sz="1100" b="1" dirty="0" err="1" smtClean="0"/>
              <a:t>Robicon</a:t>
            </a:r>
            <a:r>
              <a:rPr lang="hu-HU" sz="1100" dirty="0" smtClean="0"/>
              <a:t/>
            </a:r>
            <a:br>
              <a:rPr lang="hu-HU" sz="1100" dirty="0" smtClean="0"/>
            </a:br>
            <a:r>
              <a:rPr lang="hu-HU" sz="1100" dirty="0" err="1" smtClean="0"/>
              <a:t>Other</a:t>
            </a:r>
            <a:r>
              <a:rPr lang="hu-HU" sz="1100" dirty="0" smtClean="0"/>
              <a:t>: </a:t>
            </a:r>
            <a:r>
              <a:rPr lang="hu-HU" sz="1100" dirty="0" err="1" smtClean="0"/>
              <a:t>Beckhoff</a:t>
            </a:r>
            <a:r>
              <a:rPr lang="hu-HU" sz="1100" dirty="0" smtClean="0"/>
              <a:t>, </a:t>
            </a:r>
            <a:r>
              <a:rPr lang="en-US" sz="1100" dirty="0" err="1" smtClean="0"/>
              <a:t>Lenze</a:t>
            </a:r>
            <a:r>
              <a:rPr lang="hu-HU" sz="1100" dirty="0"/>
              <a:t>, </a:t>
            </a:r>
            <a:r>
              <a:rPr lang="en-US" sz="1100" dirty="0"/>
              <a:t>SEW</a:t>
            </a:r>
            <a:r>
              <a:rPr lang="en-US" sz="1100" dirty="0" smtClean="0"/>
              <a:t>,</a:t>
            </a:r>
            <a:r>
              <a:rPr lang="hu-HU" sz="1100" dirty="0" smtClean="0"/>
              <a:t> </a:t>
            </a:r>
            <a:r>
              <a:rPr lang="en-US" sz="1100" dirty="0" smtClean="0"/>
              <a:t>Sumitomo</a:t>
            </a:r>
            <a:r>
              <a:rPr lang="hu-HU" sz="1100" dirty="0" smtClean="0"/>
              <a:t>,…</a:t>
            </a:r>
          </a:p>
          <a:p>
            <a:pPr marL="355600" indent="-355600">
              <a:spcBef>
                <a:spcPts val="1200"/>
              </a:spcBef>
              <a:buClr>
                <a:srgbClr val="C00000"/>
              </a:buClr>
            </a:pPr>
            <a:r>
              <a:rPr lang="en-US" sz="1400" b="1" dirty="0" smtClean="0"/>
              <a:t>Robotics</a:t>
            </a:r>
            <a:endParaRPr lang="en-US" sz="1400" b="1" dirty="0"/>
          </a:p>
          <a:p>
            <a:pPr marL="355600" lvl="1" indent="0">
              <a:lnSpc>
                <a:spcPct val="100000"/>
              </a:lnSpc>
              <a:spcBef>
                <a:spcPts val="0"/>
              </a:spcBef>
              <a:spcAft>
                <a:spcPts val="0"/>
              </a:spcAft>
              <a:buClr>
                <a:srgbClr val="C00000"/>
              </a:buClr>
              <a:buSzPct val="150000"/>
              <a:buNone/>
            </a:pPr>
            <a:r>
              <a:rPr lang="en-US" sz="1100" dirty="0" smtClean="0"/>
              <a:t>KUKA, ABB, Fanuc</a:t>
            </a:r>
            <a:r>
              <a:rPr lang="hu-HU" sz="1100" dirty="0" smtClean="0"/>
              <a:t>, …</a:t>
            </a:r>
            <a:endParaRPr lang="en-US" sz="1100" dirty="0" smtClean="0"/>
          </a:p>
          <a:p>
            <a:pPr marL="360000" indent="-360000">
              <a:spcBef>
                <a:spcPts val="1200"/>
              </a:spcBef>
              <a:buClr>
                <a:srgbClr val="C00000"/>
              </a:buClr>
            </a:pPr>
            <a:r>
              <a:rPr lang="en-US" sz="1400" b="1" dirty="0" smtClean="0"/>
              <a:t>PLC controls</a:t>
            </a:r>
            <a:r>
              <a:rPr lang="hu-HU" sz="1400" b="1" dirty="0" smtClean="0"/>
              <a:t/>
            </a:r>
            <a:br>
              <a:rPr lang="hu-HU" sz="1400" b="1" dirty="0" smtClean="0"/>
            </a:br>
            <a:r>
              <a:rPr lang="en-US" sz="1100" b="1" dirty="0" smtClean="0"/>
              <a:t>Siemen</a:t>
            </a:r>
            <a:r>
              <a:rPr lang="hu-HU" sz="1100" b="1" dirty="0" smtClean="0"/>
              <a:t>s </a:t>
            </a:r>
            <a:r>
              <a:rPr lang="hu-HU" sz="1100" b="1" dirty="0" err="1" smtClean="0"/>
              <a:t>Simatic</a:t>
            </a:r>
            <a:r>
              <a:rPr lang="en-US" sz="1100" b="1" dirty="0" smtClean="0"/>
              <a:t> </a:t>
            </a:r>
            <a:r>
              <a:rPr lang="hu-HU" sz="1100" dirty="0" smtClean="0"/>
              <a:t/>
            </a:r>
            <a:br>
              <a:rPr lang="hu-HU" sz="1100" dirty="0" smtClean="0"/>
            </a:br>
            <a:r>
              <a:rPr lang="hu-HU" sz="1100" dirty="0" err="1" smtClean="0"/>
              <a:t>Other</a:t>
            </a:r>
            <a:r>
              <a:rPr lang="hu-HU" sz="1100" dirty="0" smtClean="0"/>
              <a:t>: </a:t>
            </a:r>
            <a:r>
              <a:rPr lang="en-US" sz="1100" dirty="0" smtClean="0"/>
              <a:t>ABB</a:t>
            </a:r>
            <a:r>
              <a:rPr lang="hu-HU" sz="1100" dirty="0" smtClean="0"/>
              <a:t>, Allen </a:t>
            </a:r>
            <a:r>
              <a:rPr lang="hu-HU" sz="1100" dirty="0" err="1" smtClean="0"/>
              <a:t>Bradley</a:t>
            </a:r>
            <a:r>
              <a:rPr lang="hu-HU" sz="1100" dirty="0" smtClean="0"/>
              <a:t>, </a:t>
            </a:r>
            <a:r>
              <a:rPr lang="hu-HU" sz="1100" dirty="0" err="1"/>
              <a:t>Beckhoff</a:t>
            </a:r>
            <a:r>
              <a:rPr lang="hu-HU" sz="1100" dirty="0" smtClean="0"/>
              <a:t>,</a:t>
            </a:r>
            <a:r>
              <a:rPr lang="en-US" sz="1100" dirty="0"/>
              <a:t> </a:t>
            </a:r>
            <a:r>
              <a:rPr lang="en-US" sz="1100" dirty="0" smtClean="0"/>
              <a:t>Bosch</a:t>
            </a:r>
            <a:r>
              <a:rPr lang="hu-HU" sz="1100" dirty="0" smtClean="0"/>
              <a:t> </a:t>
            </a:r>
            <a:r>
              <a:rPr lang="hu-HU" sz="1100" dirty="0" err="1" smtClean="0"/>
              <a:t>Rexroth</a:t>
            </a:r>
            <a:r>
              <a:rPr lang="hu-HU" sz="1100" dirty="0" smtClean="0"/>
              <a:t>, F</a:t>
            </a:r>
            <a:r>
              <a:rPr lang="en-US" sz="1100" dirty="0" err="1" smtClean="0"/>
              <a:t>anuc</a:t>
            </a:r>
            <a:r>
              <a:rPr lang="hu-HU" sz="1100" dirty="0" smtClean="0"/>
              <a:t>, </a:t>
            </a:r>
            <a:r>
              <a:rPr lang="en-US" sz="1100" dirty="0" smtClean="0"/>
              <a:t>Phoenix Contact, </a:t>
            </a:r>
            <a:r>
              <a:rPr lang="hu-HU" sz="1100" dirty="0" smtClean="0"/>
              <a:t>Schneider, </a:t>
            </a:r>
            <a:r>
              <a:rPr lang="en-US" sz="1100" dirty="0" smtClean="0"/>
              <a:t>Mitsubishi, </a:t>
            </a:r>
            <a:r>
              <a:rPr lang="en-US" sz="1100" dirty="0" err="1" smtClean="0"/>
              <a:t>Modico</a:t>
            </a:r>
            <a:r>
              <a:rPr lang="hu-HU" sz="1100" dirty="0" smtClean="0"/>
              <a:t>n, </a:t>
            </a:r>
            <a:r>
              <a:rPr lang="hu-HU" sz="1100" dirty="0" err="1" smtClean="0"/>
              <a:t>Omron</a:t>
            </a:r>
            <a:r>
              <a:rPr lang="hu-HU" sz="1100" dirty="0" smtClean="0"/>
              <a:t>, …</a:t>
            </a:r>
            <a:endParaRPr lang="en-US" sz="1100" dirty="0" smtClean="0"/>
          </a:p>
          <a:p>
            <a:pPr marL="360000" indent="-360000">
              <a:spcBef>
                <a:spcPts val="1200"/>
              </a:spcBef>
              <a:buClr>
                <a:srgbClr val="C00000"/>
              </a:buClr>
              <a:buFont typeface="Wingdings" pitchFamily="2" charset="2"/>
              <a:buChar char="§"/>
            </a:pPr>
            <a:r>
              <a:rPr lang="en-US" sz="1400" b="1" dirty="0" smtClean="0"/>
              <a:t>HMI/SCADA/DCS</a:t>
            </a:r>
          </a:p>
          <a:p>
            <a:pPr marL="355600" lvl="1" indent="0">
              <a:lnSpc>
                <a:spcPct val="100000"/>
              </a:lnSpc>
              <a:spcBef>
                <a:spcPts val="0"/>
              </a:spcBef>
              <a:buClr>
                <a:srgbClr val="C00000"/>
              </a:buClr>
              <a:buSzPct val="150000"/>
              <a:buNone/>
            </a:pPr>
            <a:r>
              <a:rPr lang="hu-HU" sz="1100" b="1" dirty="0" smtClean="0"/>
              <a:t>Siemens: </a:t>
            </a:r>
            <a:r>
              <a:rPr lang="en-US" sz="1100" b="1" dirty="0" smtClean="0"/>
              <a:t>PCS7, </a:t>
            </a:r>
            <a:r>
              <a:rPr lang="en-US" sz="1100" b="1" dirty="0" err="1" smtClean="0"/>
              <a:t>WinCC</a:t>
            </a:r>
            <a:r>
              <a:rPr lang="en-US" sz="1100" b="1" dirty="0" smtClean="0"/>
              <a:t>, WinCC Flexible, </a:t>
            </a:r>
            <a:r>
              <a:rPr lang="en-US" sz="1100" b="1" dirty="0" err="1"/>
              <a:t>WinCC</a:t>
            </a:r>
            <a:r>
              <a:rPr lang="en-US" sz="1100" b="1" dirty="0"/>
              <a:t> </a:t>
            </a:r>
            <a:r>
              <a:rPr lang="hu-HU" sz="1100" b="1" dirty="0" smtClean="0"/>
              <a:t>OA</a:t>
            </a:r>
            <a:r>
              <a:rPr lang="hu-HU" sz="1100" dirty="0" smtClean="0"/>
              <a:t/>
            </a:r>
            <a:br>
              <a:rPr lang="hu-HU" sz="1100" dirty="0" smtClean="0"/>
            </a:br>
            <a:r>
              <a:rPr lang="hu-HU" sz="1100" dirty="0" err="1" smtClean="0"/>
              <a:t>Other</a:t>
            </a:r>
            <a:r>
              <a:rPr lang="hu-HU" sz="1100" dirty="0" smtClean="0"/>
              <a:t>: </a:t>
            </a:r>
            <a:r>
              <a:rPr lang="en-US" sz="1100" dirty="0" err="1" smtClean="0"/>
              <a:t>LabView</a:t>
            </a:r>
            <a:r>
              <a:rPr lang="en-US" sz="1100" dirty="0" smtClean="0"/>
              <a:t>, InTouch, Factory-Link, </a:t>
            </a:r>
            <a:r>
              <a:rPr lang="en-US" sz="1100" dirty="0" err="1" smtClean="0"/>
              <a:t>Infilink</a:t>
            </a:r>
            <a:r>
              <a:rPr lang="en-US" sz="1100" dirty="0" smtClean="0"/>
              <a:t>, </a:t>
            </a:r>
            <a:r>
              <a:rPr lang="en-US" sz="1100" dirty="0" err="1" smtClean="0"/>
              <a:t>Citect</a:t>
            </a:r>
            <a:r>
              <a:rPr lang="en-US" sz="1100" dirty="0" smtClean="0"/>
              <a:t>, 4Mation</a:t>
            </a:r>
            <a:endParaRPr lang="en-US" sz="1200" dirty="0" smtClean="0"/>
          </a:p>
          <a:p>
            <a:pPr marL="360000" indent="-360000">
              <a:spcBef>
                <a:spcPts val="1200"/>
              </a:spcBef>
              <a:buClr>
                <a:srgbClr val="C00000"/>
              </a:buClr>
              <a:buFont typeface="Wingdings" pitchFamily="2" charset="2"/>
              <a:buChar char="§"/>
            </a:pPr>
            <a:r>
              <a:rPr lang="en-US" sz="1400" b="1" dirty="0" smtClean="0"/>
              <a:t>Industrial bus- and communication systems</a:t>
            </a:r>
          </a:p>
          <a:p>
            <a:pPr marL="355600" lvl="1" indent="0">
              <a:lnSpc>
                <a:spcPct val="100000"/>
              </a:lnSpc>
              <a:spcBef>
                <a:spcPts val="0"/>
              </a:spcBef>
              <a:buClr>
                <a:srgbClr val="C00000"/>
              </a:buClr>
              <a:buSzPct val="150000"/>
              <a:buNone/>
            </a:pPr>
            <a:r>
              <a:rPr lang="en-US" sz="1100" dirty="0" smtClean="0"/>
              <a:t>Industrial Ethernet, </a:t>
            </a:r>
            <a:r>
              <a:rPr lang="en-US" sz="1100" dirty="0" err="1" smtClean="0"/>
              <a:t>Profibus</a:t>
            </a:r>
            <a:r>
              <a:rPr lang="hu-HU" sz="1100" dirty="0" smtClean="0"/>
              <a:t>, </a:t>
            </a:r>
            <a:r>
              <a:rPr lang="en-US" sz="1100" dirty="0" err="1" smtClean="0"/>
              <a:t>Profinet</a:t>
            </a:r>
            <a:r>
              <a:rPr lang="en-US" sz="1100" dirty="0"/>
              <a:t>, </a:t>
            </a:r>
            <a:r>
              <a:rPr lang="en-US" sz="1100" dirty="0" smtClean="0"/>
              <a:t>Modbus, </a:t>
            </a:r>
            <a:r>
              <a:rPr lang="hu-HU" sz="1100" dirty="0" err="1" smtClean="0"/>
              <a:t>EtherCAT</a:t>
            </a:r>
            <a:r>
              <a:rPr lang="hu-HU" sz="1100" dirty="0" smtClean="0"/>
              <a:t>, </a:t>
            </a:r>
            <a:r>
              <a:rPr lang="en-US" sz="1100" dirty="0" smtClean="0"/>
              <a:t>EIB, ASI, </a:t>
            </a:r>
            <a:r>
              <a:rPr lang="en-US" sz="1100" dirty="0" err="1" smtClean="0"/>
              <a:t>Canbus</a:t>
            </a:r>
            <a:r>
              <a:rPr lang="en-US" sz="1100" dirty="0" smtClean="0"/>
              <a:t>, </a:t>
            </a:r>
            <a:r>
              <a:rPr lang="en-US" sz="1100" dirty="0" err="1" smtClean="0"/>
              <a:t>BACnet</a:t>
            </a:r>
            <a:r>
              <a:rPr lang="en-US" sz="1100" dirty="0" smtClean="0"/>
              <a:t>, IO-Link </a:t>
            </a:r>
            <a:endParaRPr lang="en-US" sz="1200" dirty="0"/>
          </a:p>
        </p:txBody>
      </p:sp>
      <p:pic>
        <p:nvPicPr>
          <p:cNvPr id="12" name="Picture 15" descr="\\Wlcserver\Adatbazisok\Marketing\marketing\referencialapok\Systemtest\6500_TEC4_System_Integration_Test\kepek\Nuclear%20Plant.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6187963" y="908720"/>
            <a:ext cx="2920541" cy="19298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9" descr="Automotive_23.jpg"/>
          <p:cNvPicPr>
            <a:picLocks noChangeAspect="1"/>
          </p:cNvPicPr>
          <p:nvPr/>
        </p:nvPicPr>
        <p:blipFill>
          <a:blip r:embed="rId4" cstate="print"/>
          <a:srcRect/>
          <a:stretch>
            <a:fillRect/>
          </a:stretch>
        </p:blipFill>
        <p:spPr bwMode="auto">
          <a:xfrm>
            <a:off x="6185700" y="2925273"/>
            <a:ext cx="2920541" cy="1871879"/>
          </a:xfrm>
          <a:prstGeom prst="rect">
            <a:avLst/>
          </a:prstGeom>
          <a:ln>
            <a:noFill/>
          </a:ln>
          <a:effectLst>
            <a:outerShdw blurRad="292100" dist="139700" dir="2700000" algn="tl" rotWithShape="0">
              <a:srgbClr val="333333">
                <a:alpha val="65000"/>
              </a:srgbClr>
            </a:outerShdw>
          </a:effectLst>
        </p:spPr>
      </p:pic>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xmlns=""/>
              </a:ext>
            </a:extLst>
          </a:blip>
          <a:srcRect/>
          <a:stretch/>
        </p:blipFill>
        <p:spPr bwMode="auto">
          <a:xfrm>
            <a:off x="6185700" y="4869160"/>
            <a:ext cx="2957413" cy="1728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596498499"/>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ím 1"/>
          <p:cNvSpPr>
            <a:spLocks noGrp="1"/>
          </p:cNvSpPr>
          <p:nvPr>
            <p:ph type="title"/>
          </p:nvPr>
        </p:nvSpPr>
        <p:spPr/>
        <p:txBody>
          <a:bodyPr/>
          <a:lstStyle/>
          <a:p>
            <a:pPr eaLnBrk="1" hangingPunct="1"/>
            <a:r>
              <a:rPr lang="en-US" sz="2800" b="1" dirty="0" smtClean="0"/>
              <a:t>Embedded Systems</a:t>
            </a:r>
            <a:br>
              <a:rPr lang="en-US" sz="2800" b="1" dirty="0" smtClean="0"/>
            </a:br>
            <a:r>
              <a:rPr lang="en-US" sz="2800" b="1" dirty="0" smtClean="0"/>
              <a:t>Technologies</a:t>
            </a:r>
          </a:p>
        </p:txBody>
      </p:sp>
      <p:sp>
        <p:nvSpPr>
          <p:cNvPr id="5126" name="Téglalap 1"/>
          <p:cNvSpPr>
            <a:spLocks noChangeArrowheads="1"/>
          </p:cNvSpPr>
          <p:nvPr/>
        </p:nvSpPr>
        <p:spPr bwMode="auto">
          <a:xfrm>
            <a:off x="232291" y="1093393"/>
            <a:ext cx="8783637" cy="428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lvl="1">
              <a:defRPr/>
            </a:pPr>
            <a:r>
              <a:rPr lang="en-US" sz="1400" b="1" i="1" dirty="0">
                <a:solidFill>
                  <a:schemeClr val="tx1">
                    <a:lumMod val="65000"/>
                    <a:lumOff val="35000"/>
                  </a:schemeClr>
                </a:solidFill>
                <a:latin typeface="Myriad Pro Light"/>
                <a:cs typeface="Myriad Pro Light"/>
              </a:rPr>
              <a:t>Systems </a:t>
            </a:r>
            <a:r>
              <a:rPr lang="hu-HU" sz="1400" b="1" i="1" dirty="0" err="1" smtClean="0">
                <a:solidFill>
                  <a:schemeClr val="tx1">
                    <a:lumMod val="65000"/>
                    <a:lumOff val="35000"/>
                  </a:schemeClr>
                </a:solidFill>
                <a:latin typeface="Myriad Pro Light"/>
                <a:cs typeface="Myriad Pro Light"/>
              </a:rPr>
              <a:t>engineering</a:t>
            </a:r>
            <a:r>
              <a:rPr lang="de-DE" sz="1400" b="1" i="1" dirty="0" smtClean="0">
                <a:solidFill>
                  <a:schemeClr val="tx1">
                    <a:lumMod val="65000"/>
                    <a:lumOff val="35000"/>
                  </a:schemeClr>
                </a:solidFill>
                <a:latin typeface="Myriad Pro Light"/>
                <a:cs typeface="Myriad Pro Light"/>
              </a:rPr>
              <a:t> </a:t>
            </a:r>
            <a:r>
              <a:rPr lang="hu-HU" sz="1400" b="1" i="1" dirty="0" err="1" smtClean="0">
                <a:solidFill>
                  <a:schemeClr val="tx1">
                    <a:lumMod val="65000"/>
                    <a:lumOff val="35000"/>
                  </a:schemeClr>
                </a:solidFill>
                <a:latin typeface="Myriad Pro Light"/>
                <a:cs typeface="Myriad Pro Light"/>
              </a:rPr>
              <a:t>According</a:t>
            </a:r>
            <a:r>
              <a:rPr lang="hu-HU" sz="1400" b="1" i="1" dirty="0" smtClean="0">
                <a:solidFill>
                  <a:schemeClr val="tx1">
                    <a:lumMod val="65000"/>
                    <a:lumOff val="35000"/>
                  </a:schemeClr>
                </a:solidFill>
                <a:latin typeface="Myriad Pro Light"/>
                <a:cs typeface="Myriad Pro Light"/>
              </a:rPr>
              <a:t> </a:t>
            </a:r>
            <a:r>
              <a:rPr lang="hu-HU" sz="1400" b="1" i="1" dirty="0" err="1">
                <a:solidFill>
                  <a:schemeClr val="tx1">
                    <a:lumMod val="65000"/>
                    <a:lumOff val="35000"/>
                  </a:schemeClr>
                </a:solidFill>
                <a:latin typeface="Myriad Pro Light"/>
                <a:cs typeface="Myriad Pro Light"/>
              </a:rPr>
              <a:t>to</a:t>
            </a:r>
            <a:r>
              <a:rPr lang="hu-HU" sz="1400" b="1" i="1" dirty="0">
                <a:solidFill>
                  <a:schemeClr val="tx1">
                    <a:lumMod val="65000"/>
                    <a:lumOff val="35000"/>
                  </a:schemeClr>
                </a:solidFill>
                <a:latin typeface="Myriad Pro Light"/>
                <a:cs typeface="Myriad Pro Light"/>
              </a:rPr>
              <a:t> IEC 15288</a:t>
            </a:r>
            <a:r>
              <a:rPr lang="en-US" sz="1400" b="1" i="1" dirty="0">
                <a:solidFill>
                  <a:schemeClr val="tx1">
                    <a:lumMod val="65000"/>
                    <a:lumOff val="35000"/>
                  </a:schemeClr>
                </a:solidFill>
                <a:latin typeface="Myriad Pro Light"/>
                <a:cs typeface="Myriad Pro Light"/>
              </a:rPr>
              <a:t> </a:t>
            </a:r>
            <a:endParaRPr lang="en-US" sz="1400" b="1" i="1" dirty="0" smtClean="0">
              <a:solidFill>
                <a:schemeClr val="tx1">
                  <a:lumMod val="65000"/>
                  <a:lumOff val="35000"/>
                </a:schemeClr>
              </a:solidFill>
              <a:latin typeface="Myriad Pro Light"/>
              <a:cs typeface="Myriad Pro Light"/>
            </a:endParaRPr>
          </a:p>
          <a:p>
            <a:pPr marL="0" lvl="1">
              <a:defRPr/>
            </a:pPr>
            <a:endParaRPr lang="en-US" sz="1400" b="1" i="1" dirty="0">
              <a:solidFill>
                <a:schemeClr val="tx1">
                  <a:lumMod val="65000"/>
                  <a:lumOff val="35000"/>
                </a:schemeClr>
              </a:solidFill>
              <a:latin typeface="Myriad Pro Light"/>
              <a:cs typeface="Myriad Pro Light"/>
            </a:endParaRPr>
          </a:p>
          <a:p>
            <a:pPr>
              <a:defRPr/>
            </a:pPr>
            <a:r>
              <a:rPr lang="en-US" sz="1400" b="1" i="1" dirty="0" smtClean="0">
                <a:solidFill>
                  <a:schemeClr val="tx1">
                    <a:lumMod val="65000"/>
                    <a:lumOff val="35000"/>
                  </a:schemeClr>
                </a:solidFill>
                <a:latin typeface="Myriad Pro Light"/>
                <a:cs typeface="Myriad Pro Light"/>
              </a:rPr>
              <a:t>Hardware</a:t>
            </a:r>
          </a:p>
          <a:p>
            <a:pPr marL="180975" lvl="1" indent="-180975" eaLnBrk="1" hangingPunct="1">
              <a:spcBef>
                <a:spcPts val="300"/>
              </a:spcBef>
              <a:buClr>
                <a:srgbClr val="C00000"/>
              </a:buClr>
              <a:buSzPct val="150000"/>
              <a:buFont typeface="Wingdings" pitchFamily="2" charset="2"/>
              <a:buChar char="§"/>
              <a:defRPr/>
            </a:pPr>
            <a:r>
              <a:rPr lang="en-US" sz="1200" dirty="0" smtClean="0">
                <a:solidFill>
                  <a:schemeClr val="tx1">
                    <a:lumMod val="65000"/>
                    <a:lumOff val="35000"/>
                  </a:schemeClr>
                </a:solidFill>
                <a:latin typeface="Myriad Pro Light"/>
                <a:cs typeface="Myriad Pro Light"/>
              </a:rPr>
              <a:t>Up to layer number of 8 PCBs</a:t>
            </a:r>
          </a:p>
          <a:p>
            <a:pPr marL="180975" lvl="1" indent="-180975" eaLnBrk="1" hangingPunct="1">
              <a:spcBef>
                <a:spcPts val="300"/>
              </a:spcBef>
              <a:buClr>
                <a:srgbClr val="C00000"/>
              </a:buClr>
              <a:buSzPct val="150000"/>
              <a:buFont typeface="Wingdings" pitchFamily="2" charset="2"/>
              <a:buChar char="§"/>
              <a:defRPr/>
            </a:pPr>
            <a:r>
              <a:rPr lang="en-US" sz="1200" dirty="0" smtClean="0">
                <a:solidFill>
                  <a:schemeClr val="tx1">
                    <a:lumMod val="65000"/>
                    <a:lumOff val="35000"/>
                  </a:schemeClr>
                </a:solidFill>
                <a:latin typeface="Myriad Pro Light"/>
                <a:cs typeface="Myriad Pro Light"/>
              </a:rPr>
              <a:t>Flex-rigid technology</a:t>
            </a:r>
          </a:p>
          <a:p>
            <a:pPr marL="180975" lvl="1" indent="-180975" eaLnBrk="1" hangingPunct="1">
              <a:spcBef>
                <a:spcPts val="300"/>
              </a:spcBef>
              <a:buClr>
                <a:srgbClr val="C00000"/>
              </a:buClr>
              <a:buSzPct val="150000"/>
              <a:buFont typeface="Wingdings" pitchFamily="2" charset="2"/>
              <a:buChar char="§"/>
              <a:defRPr/>
            </a:pPr>
            <a:r>
              <a:rPr lang="en-US" sz="1200" dirty="0" smtClean="0">
                <a:solidFill>
                  <a:schemeClr val="tx1">
                    <a:lumMod val="65000"/>
                    <a:lumOff val="35000"/>
                  </a:schemeClr>
                </a:solidFill>
                <a:latin typeface="Myriad Pro Light"/>
                <a:cs typeface="Myriad Pro Light"/>
              </a:rPr>
              <a:t>Typical density: 325 components, 100 nets on (3” x 1.25” x 1.25”) area</a:t>
            </a:r>
          </a:p>
          <a:p>
            <a:pPr marL="180975" lvl="1" indent="-180975" eaLnBrk="1" hangingPunct="1">
              <a:spcBef>
                <a:spcPts val="300"/>
              </a:spcBef>
              <a:buClr>
                <a:srgbClr val="C00000"/>
              </a:buClr>
              <a:buSzPct val="150000"/>
              <a:buFont typeface="Wingdings" pitchFamily="2" charset="2"/>
              <a:buChar char="§"/>
              <a:defRPr/>
            </a:pPr>
            <a:r>
              <a:rPr lang="en-US" sz="1200" dirty="0" smtClean="0">
                <a:solidFill>
                  <a:schemeClr val="tx1">
                    <a:lumMod val="65000"/>
                    <a:lumOff val="35000"/>
                  </a:schemeClr>
                </a:solidFill>
                <a:latin typeface="Myriad Pro Light"/>
                <a:cs typeface="Myriad Pro Light"/>
              </a:rPr>
              <a:t>Top component: chip scale BGA of 0.5 mm pitch</a:t>
            </a:r>
          </a:p>
          <a:p>
            <a:pPr>
              <a:defRPr/>
            </a:pPr>
            <a:endParaRPr lang="en-US" sz="1400" b="1" i="1" dirty="0" smtClean="0">
              <a:solidFill>
                <a:schemeClr val="tx1">
                  <a:lumMod val="65000"/>
                  <a:lumOff val="35000"/>
                </a:schemeClr>
              </a:solidFill>
              <a:latin typeface="Myriad Pro Light"/>
              <a:cs typeface="Myriad Pro Light"/>
            </a:endParaRPr>
          </a:p>
          <a:p>
            <a:pPr>
              <a:defRPr/>
            </a:pPr>
            <a:r>
              <a:rPr lang="en-US" sz="1400" b="1" i="1" dirty="0" smtClean="0">
                <a:solidFill>
                  <a:schemeClr val="tx1">
                    <a:lumMod val="65000"/>
                    <a:lumOff val="35000"/>
                  </a:schemeClr>
                </a:solidFill>
                <a:latin typeface="Myriad Pro Light"/>
                <a:cs typeface="Myriad Pro Light"/>
              </a:rPr>
              <a:t>Software</a:t>
            </a:r>
          </a:p>
          <a:p>
            <a:pPr marL="180975" lvl="1" indent="-180975">
              <a:spcBef>
                <a:spcPts val="300"/>
              </a:spcBef>
              <a:buClr>
                <a:srgbClr val="C00000"/>
              </a:buClr>
              <a:buSzPct val="150000"/>
              <a:buFont typeface="Wingdings" pitchFamily="2" charset="2"/>
              <a:buChar char="§"/>
              <a:defRPr/>
            </a:pPr>
            <a:r>
              <a:rPr lang="en-US" sz="1200" dirty="0">
                <a:solidFill>
                  <a:schemeClr val="tx1">
                    <a:lumMod val="65000"/>
                    <a:lumOff val="35000"/>
                  </a:schemeClr>
                </a:solidFill>
                <a:latin typeface="Myriad Pro Light"/>
                <a:cs typeface="Myriad Pro Light"/>
              </a:rPr>
              <a:t>embedded software development: C, C++</a:t>
            </a:r>
          </a:p>
          <a:p>
            <a:pPr marL="180975" lvl="1" indent="-180975">
              <a:spcBef>
                <a:spcPts val="300"/>
              </a:spcBef>
              <a:buClr>
                <a:srgbClr val="C00000"/>
              </a:buClr>
              <a:buSzPct val="150000"/>
              <a:buFont typeface="Wingdings" pitchFamily="2" charset="2"/>
              <a:buChar char="§"/>
              <a:defRPr/>
            </a:pPr>
            <a:r>
              <a:rPr lang="en-US" sz="1200" dirty="0">
                <a:solidFill>
                  <a:schemeClr val="tx1">
                    <a:lumMod val="65000"/>
                    <a:lumOff val="35000"/>
                  </a:schemeClr>
                </a:solidFill>
                <a:latin typeface="Myriad Pro Light"/>
                <a:cs typeface="Myriad Pro Light"/>
              </a:rPr>
              <a:t>Core: ARM, AVR, PIC, TI</a:t>
            </a:r>
          </a:p>
          <a:p>
            <a:pPr marL="180975" lvl="1" indent="-180975">
              <a:spcBef>
                <a:spcPts val="300"/>
              </a:spcBef>
              <a:buClr>
                <a:srgbClr val="C00000"/>
              </a:buClr>
              <a:buSzPct val="150000"/>
              <a:buFont typeface="Wingdings" pitchFamily="2" charset="2"/>
              <a:buChar char="§"/>
              <a:defRPr/>
            </a:pPr>
            <a:r>
              <a:rPr lang="en-US" sz="1200" dirty="0">
                <a:solidFill>
                  <a:schemeClr val="tx1">
                    <a:lumMod val="65000"/>
                    <a:lumOff val="35000"/>
                  </a:schemeClr>
                </a:solidFill>
                <a:latin typeface="Myriad Pro Light"/>
                <a:cs typeface="Myriad Pro Light"/>
              </a:rPr>
              <a:t>Heterogeneous computing</a:t>
            </a:r>
          </a:p>
          <a:p>
            <a:pPr marL="361950" lvl="2" indent="-180975">
              <a:spcBef>
                <a:spcPct val="20000"/>
              </a:spcBef>
              <a:buClr>
                <a:schemeClr val="accent6">
                  <a:lumMod val="60000"/>
                  <a:lumOff val="40000"/>
                </a:schemeClr>
              </a:buClr>
              <a:buSzPct val="100000"/>
              <a:buFont typeface="Wingdings" pitchFamily="2" charset="2"/>
              <a:buChar char="§"/>
              <a:defRPr/>
            </a:pPr>
            <a:r>
              <a:rPr lang="en-US" sz="1200" dirty="0" smtClean="0">
                <a:solidFill>
                  <a:schemeClr val="tx1">
                    <a:lumMod val="65000"/>
                    <a:lumOff val="35000"/>
                  </a:schemeClr>
                </a:solidFill>
                <a:latin typeface="Myriad Pro Light"/>
                <a:cs typeface="Myriad Pro Light"/>
              </a:rPr>
              <a:t>FPGA: </a:t>
            </a:r>
            <a:r>
              <a:rPr lang="en-US" sz="1200" dirty="0" err="1" smtClean="0">
                <a:solidFill>
                  <a:schemeClr val="tx1">
                    <a:lumMod val="65000"/>
                    <a:lumOff val="35000"/>
                  </a:schemeClr>
                </a:solidFill>
                <a:latin typeface="Myriad Pro Light"/>
                <a:cs typeface="Myriad Pro Light"/>
              </a:rPr>
              <a:t>vhdl</a:t>
            </a:r>
            <a:r>
              <a:rPr lang="en-US" sz="1200" dirty="0" smtClean="0">
                <a:solidFill>
                  <a:schemeClr val="tx1">
                    <a:lumMod val="65000"/>
                    <a:lumOff val="35000"/>
                  </a:schemeClr>
                </a:solidFill>
                <a:latin typeface="Myriad Pro Light"/>
                <a:cs typeface="Myriad Pro Light"/>
              </a:rPr>
              <a:t>, </a:t>
            </a:r>
            <a:r>
              <a:rPr lang="en-US" sz="1200" dirty="0" err="1" smtClean="0">
                <a:solidFill>
                  <a:schemeClr val="tx1">
                    <a:lumMod val="65000"/>
                    <a:lumOff val="35000"/>
                  </a:schemeClr>
                </a:solidFill>
                <a:latin typeface="Myriad Pro Light"/>
                <a:cs typeface="Myriad Pro Light"/>
              </a:rPr>
              <a:t>verilog</a:t>
            </a:r>
            <a:endParaRPr lang="en-US" sz="1200" dirty="0" smtClean="0">
              <a:solidFill>
                <a:schemeClr val="tx1">
                  <a:lumMod val="65000"/>
                  <a:lumOff val="35000"/>
                </a:schemeClr>
              </a:solidFill>
              <a:latin typeface="Myriad Pro Light"/>
              <a:cs typeface="Myriad Pro Light"/>
            </a:endParaRPr>
          </a:p>
          <a:p>
            <a:pPr marL="361950" lvl="2" indent="-180975">
              <a:spcBef>
                <a:spcPct val="20000"/>
              </a:spcBef>
              <a:buClr>
                <a:schemeClr val="accent6">
                  <a:lumMod val="60000"/>
                  <a:lumOff val="40000"/>
                </a:schemeClr>
              </a:buClr>
              <a:buSzPct val="100000"/>
              <a:buFont typeface="Wingdings" pitchFamily="2" charset="2"/>
              <a:buChar char="§"/>
              <a:defRPr/>
            </a:pPr>
            <a:r>
              <a:rPr lang="en-US" sz="1200" dirty="0" smtClean="0">
                <a:solidFill>
                  <a:schemeClr val="tx1">
                    <a:lumMod val="65000"/>
                    <a:lumOff val="35000"/>
                  </a:schemeClr>
                </a:solidFill>
                <a:latin typeface="Myriad Pro Light"/>
                <a:cs typeface="Myriad Pro Light"/>
              </a:rPr>
              <a:t>GPGPU: CUDA, OPENCL</a:t>
            </a:r>
          </a:p>
          <a:p>
            <a:pPr marL="361950" lvl="2" indent="-180975">
              <a:spcBef>
                <a:spcPct val="20000"/>
              </a:spcBef>
              <a:buClr>
                <a:schemeClr val="accent6">
                  <a:lumMod val="60000"/>
                  <a:lumOff val="40000"/>
                </a:schemeClr>
              </a:buClr>
              <a:buSzPct val="100000"/>
              <a:buFont typeface="Wingdings" pitchFamily="2" charset="2"/>
              <a:buChar char="§"/>
              <a:defRPr/>
            </a:pPr>
            <a:r>
              <a:rPr lang="en-US" sz="1200" dirty="0" smtClean="0">
                <a:solidFill>
                  <a:schemeClr val="tx1">
                    <a:lumMod val="65000"/>
                    <a:lumOff val="35000"/>
                  </a:schemeClr>
                </a:solidFill>
                <a:latin typeface="Myriad Pro Light"/>
                <a:cs typeface="Myriad Pro Light"/>
              </a:rPr>
              <a:t>DSP: Analog Devices, TI</a:t>
            </a:r>
          </a:p>
          <a:p>
            <a:pPr marL="361950" lvl="2" indent="-180975">
              <a:spcBef>
                <a:spcPct val="20000"/>
              </a:spcBef>
              <a:buClr>
                <a:schemeClr val="accent6">
                  <a:lumMod val="60000"/>
                  <a:lumOff val="40000"/>
                </a:schemeClr>
              </a:buClr>
              <a:buSzPct val="100000"/>
              <a:buFont typeface="Wingdings" pitchFamily="2" charset="2"/>
              <a:buChar char="§"/>
              <a:defRPr/>
            </a:pPr>
            <a:r>
              <a:rPr lang="en-US" sz="1200" dirty="0" smtClean="0">
                <a:solidFill>
                  <a:schemeClr val="tx1">
                    <a:lumMod val="65000"/>
                    <a:lumOff val="35000"/>
                  </a:schemeClr>
                </a:solidFill>
                <a:latin typeface="Myriad Pro Light"/>
                <a:cs typeface="Myriad Pro Light"/>
              </a:rPr>
              <a:t>multicore: </a:t>
            </a:r>
            <a:r>
              <a:rPr lang="en-US" sz="1200" dirty="0" err="1" smtClean="0">
                <a:solidFill>
                  <a:schemeClr val="tx1">
                    <a:lumMod val="65000"/>
                    <a:lumOff val="35000"/>
                  </a:schemeClr>
                </a:solidFill>
                <a:latin typeface="Myriad Pro Light"/>
                <a:cs typeface="Myriad Pro Light"/>
              </a:rPr>
              <a:t>OpenMP</a:t>
            </a:r>
            <a:r>
              <a:rPr lang="en-US" sz="1200" dirty="0" smtClean="0">
                <a:solidFill>
                  <a:schemeClr val="tx1">
                    <a:lumMod val="65000"/>
                    <a:lumOff val="35000"/>
                  </a:schemeClr>
                </a:solidFill>
                <a:latin typeface="Myriad Pro Light"/>
                <a:cs typeface="Myriad Pro Light"/>
              </a:rPr>
              <a:t>, C++11, </a:t>
            </a:r>
            <a:r>
              <a:rPr lang="en-US" sz="1200" dirty="0" err="1" smtClean="0">
                <a:solidFill>
                  <a:schemeClr val="tx1">
                    <a:lumMod val="65000"/>
                    <a:lumOff val="35000"/>
                  </a:schemeClr>
                </a:solidFill>
                <a:latin typeface="Myriad Pro Light"/>
                <a:cs typeface="Myriad Pro Light"/>
              </a:rPr>
              <a:t>FastFlow</a:t>
            </a:r>
            <a:endParaRPr lang="en-US" sz="1200" dirty="0" smtClean="0">
              <a:solidFill>
                <a:schemeClr val="tx1">
                  <a:lumMod val="65000"/>
                  <a:lumOff val="35000"/>
                </a:schemeClr>
              </a:solidFill>
              <a:latin typeface="Myriad Pro Light"/>
              <a:cs typeface="Myriad Pro Light"/>
            </a:endParaRPr>
          </a:p>
          <a:p>
            <a:pPr marL="180975" lvl="1" indent="-180975">
              <a:spcBef>
                <a:spcPts val="300"/>
              </a:spcBef>
              <a:buClr>
                <a:srgbClr val="C00000"/>
              </a:buClr>
              <a:buSzPct val="150000"/>
              <a:buFont typeface="Wingdings" pitchFamily="2" charset="2"/>
              <a:buChar char="§"/>
              <a:defRPr/>
            </a:pPr>
            <a:r>
              <a:rPr lang="en-US" sz="1200" dirty="0">
                <a:solidFill>
                  <a:schemeClr val="tx1">
                    <a:lumMod val="65000"/>
                    <a:lumOff val="35000"/>
                  </a:schemeClr>
                </a:solidFill>
                <a:latin typeface="Myriad Pro Light"/>
                <a:cs typeface="Myriad Pro Light"/>
              </a:rPr>
              <a:t>RTOS </a:t>
            </a:r>
            <a:r>
              <a:rPr lang="en-US" sz="1200" dirty="0" err="1">
                <a:solidFill>
                  <a:schemeClr val="tx1">
                    <a:lumMod val="65000"/>
                    <a:lumOff val="35000"/>
                  </a:schemeClr>
                </a:solidFill>
                <a:latin typeface="Myriad Pro Light"/>
                <a:cs typeface="Myriad Pro Light"/>
              </a:rPr>
              <a:t>micrium</a:t>
            </a:r>
            <a:r>
              <a:rPr lang="en-US" sz="1200" dirty="0">
                <a:solidFill>
                  <a:schemeClr val="tx1">
                    <a:lumMod val="65000"/>
                    <a:lumOff val="35000"/>
                  </a:schemeClr>
                </a:solidFill>
                <a:latin typeface="Myriad Pro Light"/>
                <a:cs typeface="Myriad Pro Light"/>
              </a:rPr>
              <a:t>, </a:t>
            </a:r>
            <a:r>
              <a:rPr lang="en-US" sz="1200" dirty="0" err="1">
                <a:solidFill>
                  <a:schemeClr val="tx1">
                    <a:lumMod val="65000"/>
                    <a:lumOff val="35000"/>
                  </a:schemeClr>
                </a:solidFill>
                <a:latin typeface="Myriad Pro Light"/>
                <a:cs typeface="Myriad Pro Light"/>
              </a:rPr>
              <a:t>ucOS</a:t>
            </a:r>
            <a:r>
              <a:rPr lang="en-US" sz="1200" dirty="0">
                <a:solidFill>
                  <a:schemeClr val="tx1">
                    <a:lumMod val="65000"/>
                    <a:lumOff val="35000"/>
                  </a:schemeClr>
                </a:solidFill>
                <a:latin typeface="Myriad Pro Light"/>
                <a:cs typeface="Myriad Pro Light"/>
              </a:rPr>
              <a:t>-II, </a:t>
            </a:r>
            <a:r>
              <a:rPr lang="en-US" sz="1200" dirty="0" err="1">
                <a:solidFill>
                  <a:schemeClr val="tx1">
                    <a:lumMod val="65000"/>
                    <a:lumOff val="35000"/>
                  </a:schemeClr>
                </a:solidFill>
                <a:latin typeface="Myriad Pro Light"/>
                <a:cs typeface="Myriad Pro Light"/>
              </a:rPr>
              <a:t>eCOS</a:t>
            </a:r>
            <a:r>
              <a:rPr lang="en-US" sz="1200" dirty="0">
                <a:solidFill>
                  <a:schemeClr val="tx1">
                    <a:lumMod val="65000"/>
                    <a:lumOff val="35000"/>
                  </a:schemeClr>
                </a:solidFill>
                <a:latin typeface="Myriad Pro Light"/>
                <a:cs typeface="Myriad Pro Light"/>
              </a:rPr>
              <a:t>, Linux RTAI, </a:t>
            </a:r>
            <a:r>
              <a:rPr lang="en-US" sz="1200" dirty="0" err="1">
                <a:solidFill>
                  <a:schemeClr val="tx1">
                    <a:lumMod val="65000"/>
                    <a:lumOff val="35000"/>
                  </a:schemeClr>
                </a:solidFill>
                <a:latin typeface="Myriad Pro Light"/>
                <a:cs typeface="Myriad Pro Light"/>
              </a:rPr>
              <a:t>VxWorks</a:t>
            </a:r>
            <a:endParaRPr lang="en-US" sz="1200" dirty="0">
              <a:solidFill>
                <a:schemeClr val="tx1">
                  <a:lumMod val="65000"/>
                  <a:lumOff val="35000"/>
                </a:schemeClr>
              </a:solidFill>
              <a:latin typeface="Myriad Pro Light"/>
              <a:cs typeface="Myriad Pro Light"/>
            </a:endParaRPr>
          </a:p>
          <a:p>
            <a:pPr marL="180975" lvl="1" indent="-180975">
              <a:spcBef>
                <a:spcPts val="300"/>
              </a:spcBef>
              <a:buClr>
                <a:srgbClr val="C00000"/>
              </a:buClr>
              <a:buSzPct val="150000"/>
              <a:buFont typeface="Wingdings" pitchFamily="2" charset="2"/>
              <a:buChar char="§"/>
              <a:defRPr/>
            </a:pPr>
            <a:r>
              <a:rPr lang="en-US" sz="1200" dirty="0" err="1">
                <a:solidFill>
                  <a:schemeClr val="tx1">
                    <a:lumMod val="65000"/>
                    <a:lumOff val="35000"/>
                  </a:schemeClr>
                </a:solidFill>
                <a:latin typeface="Myriad Pro Light"/>
                <a:cs typeface="Myriad Pro Light"/>
              </a:rPr>
              <a:t>LabView</a:t>
            </a:r>
            <a:endParaRPr lang="en-US" sz="1200" dirty="0">
              <a:solidFill>
                <a:schemeClr val="tx1">
                  <a:lumMod val="65000"/>
                  <a:lumOff val="35000"/>
                </a:schemeClr>
              </a:solidFill>
              <a:latin typeface="Myriad Pro Light"/>
              <a:cs typeface="Myriad Pro Light"/>
            </a:endParaRPr>
          </a:p>
          <a:p>
            <a:pPr marL="180975" lvl="1" indent="-180975">
              <a:spcBef>
                <a:spcPts val="300"/>
              </a:spcBef>
              <a:buClr>
                <a:srgbClr val="C00000"/>
              </a:buClr>
              <a:buSzPct val="150000"/>
              <a:buFont typeface="Wingdings" pitchFamily="2" charset="2"/>
              <a:buChar char="§"/>
              <a:defRPr/>
            </a:pPr>
            <a:r>
              <a:rPr lang="en-US" sz="1200" dirty="0">
                <a:solidFill>
                  <a:schemeClr val="tx1">
                    <a:lumMod val="65000"/>
                    <a:lumOff val="35000"/>
                  </a:schemeClr>
                </a:solidFill>
                <a:latin typeface="Myriad Pro Light"/>
                <a:cs typeface="Myriad Pro Light"/>
              </a:rPr>
              <a:t>Hardware in the loop simulation and test</a:t>
            </a:r>
          </a:p>
        </p:txBody>
      </p:sp>
      <p:pic>
        <p:nvPicPr>
          <p:cNvPr id="4" name="Grafik 4" descr="P:\Laufende Projekte\400_Hardware\Siemens AG\400_2_E_0227_ETU_SENTRON\050_Konstruktion\04_Renderbilder\Gesamt.tif"/>
          <p:cNvPicPr>
            <a:picLocks noChangeAspect="1"/>
          </p:cNvPicPr>
          <p:nvPr/>
        </p:nvPicPr>
        <p:blipFill rotWithShape="1">
          <a:blip r:embed="rId3" cstate="print">
            <a:extLst>
              <a:ext uri="{28A0092B-C50C-407E-A947-70E740481C1C}">
                <a14:useLocalDpi xmlns:a14="http://schemas.microsoft.com/office/drawing/2010/main" xmlns="" val="0"/>
              </a:ext>
            </a:extLst>
          </a:blip>
          <a:srcRect t="30691" b="25203"/>
          <a:stretch/>
        </p:blipFill>
        <p:spPr bwMode="auto">
          <a:xfrm>
            <a:off x="257513" y="5445224"/>
            <a:ext cx="4314487" cy="1008112"/>
          </a:xfrm>
          <a:prstGeom prst="rect">
            <a:avLst/>
          </a:prstGeom>
          <a:noFill/>
          <a:ln>
            <a:noFill/>
          </a:ln>
        </p:spPr>
      </p:pic>
      <p:pic>
        <p:nvPicPr>
          <p:cNvPr id="5" name="Content Placeholder 7" descr="blockdiagram.bmp"/>
          <p:cNvPicPr>
            <a:picLocks noChangeAspect="1"/>
          </p:cNvPicPr>
          <p:nvPr/>
        </p:nvPicPr>
        <p:blipFill>
          <a:blip r:embed="rId4" cstate="print"/>
          <a:srcRect/>
          <a:stretch>
            <a:fillRect/>
          </a:stretch>
        </p:blipFill>
        <p:spPr bwMode="auto">
          <a:xfrm>
            <a:off x="5680075" y="918294"/>
            <a:ext cx="3428429" cy="2628847"/>
          </a:xfrm>
          <a:prstGeom prst="rect">
            <a:avLst/>
          </a:prstGeom>
          <a:noFill/>
          <a:ln>
            <a:miter lim="800000"/>
            <a:headEnd/>
            <a:tailEnd/>
          </a:ln>
        </p:spPr>
      </p:pic>
      <p:pic>
        <p:nvPicPr>
          <p:cNvPr id="6" name="Kép 93"/>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4396651" y="3044990"/>
            <a:ext cx="3703741" cy="1595150"/>
          </a:xfrm>
          <a:prstGeom prst="rect">
            <a:avLst/>
          </a:prstGeom>
        </p:spPr>
      </p:pic>
      <p:pic>
        <p:nvPicPr>
          <p:cNvPr id="7" name="Picture 4" descr="http://www.legitreviews.com/images/reviews/1233/wd_siliconedge_pcb.jpg"/>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a:stretch/>
        </p:blipFill>
        <p:spPr bwMode="auto">
          <a:xfrm>
            <a:off x="7108969" y="3321696"/>
            <a:ext cx="1895713" cy="1318444"/>
          </a:xfrm>
          <a:prstGeom prst="rect">
            <a:avLst/>
          </a:prstGeom>
          <a:ln>
            <a:noFill/>
          </a:ln>
          <a:effectLst/>
          <a:extLst>
            <a:ext uri="{909E8E84-426E-40DD-AFC4-6F175D3DCCD1}">
              <a14:hiddenFill xmlns:a14="http://schemas.microsoft.com/office/drawing/2010/main" xmlns="">
                <a:solidFill>
                  <a:srgbClr val="FFFFFF"/>
                </a:solidFill>
              </a14:hiddenFill>
            </a:ext>
          </a:extLst>
        </p:spPr>
      </p:pic>
      <p:pic>
        <p:nvPicPr>
          <p:cNvPr id="8" name="Picture 7"/>
          <p:cNvPicPr/>
          <p:nvPr/>
        </p:nvPicPr>
        <p:blipFill>
          <a:blip r:embed="rId7"/>
          <a:stretch>
            <a:fillRect/>
          </a:stretch>
        </p:blipFill>
        <p:spPr>
          <a:xfrm>
            <a:off x="4339308" y="4721979"/>
            <a:ext cx="2190080" cy="1111166"/>
          </a:xfrm>
          <a:prstGeom prst="rect">
            <a:avLst/>
          </a:prstGeom>
        </p:spPr>
      </p:pic>
      <p:pic>
        <p:nvPicPr>
          <p:cNvPr id="9"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786753" y="4860578"/>
            <a:ext cx="2346712" cy="12401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347864" y="3565640"/>
            <a:ext cx="1392796" cy="634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10">
            <a:extLst>
              <a:ext uri="{28A0092B-C50C-407E-A947-70E740481C1C}">
                <a14:useLocalDpi xmlns:a14="http://schemas.microsoft.com/office/drawing/2010/main" xmlns=""/>
              </a:ext>
            </a:extLst>
          </a:blip>
          <a:srcRect/>
          <a:stretch>
            <a:fillRect/>
          </a:stretch>
        </p:blipFill>
        <p:spPr bwMode="auto">
          <a:xfrm>
            <a:off x="4596831" y="5640936"/>
            <a:ext cx="2313910" cy="8252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65194087"/>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3600"/>
            <a:ext cx="6419056" cy="457200"/>
          </a:xfrm>
        </p:spPr>
        <p:txBody>
          <a:bodyPr/>
          <a:lstStyle/>
          <a:p>
            <a:r>
              <a:rPr lang="en-US" dirty="0" smtClean="0"/>
              <a:t>Cabinet design and </a:t>
            </a:r>
            <a:r>
              <a:rPr lang="hu-HU" dirty="0" smtClean="0"/>
              <a:t>assembly</a:t>
            </a:r>
            <a:endParaRPr lang="en-US" dirty="0"/>
          </a:p>
        </p:txBody>
      </p:sp>
      <p:pic>
        <p:nvPicPr>
          <p:cNvPr id="15" name="Kép 14"/>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3463383" y="1052736"/>
            <a:ext cx="5692052" cy="426903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Content Placeholder 2"/>
          <p:cNvSpPr>
            <a:spLocks noGrp="1"/>
          </p:cNvSpPr>
          <p:nvPr>
            <p:ph idx="4294967295"/>
          </p:nvPr>
        </p:nvSpPr>
        <p:spPr>
          <a:xfrm>
            <a:off x="111988" y="1268760"/>
            <a:ext cx="3351395" cy="5224115"/>
          </a:xfrm>
          <a:prstGeom prst="rect">
            <a:avLst/>
          </a:prstGeom>
        </p:spPr>
        <p:txBody>
          <a:bodyPr>
            <a:normAutofit fontScale="47500" lnSpcReduction="20000"/>
          </a:bodyPr>
          <a:lstStyle/>
          <a:p>
            <a:pPr marL="0" lvl="1" indent="0">
              <a:lnSpc>
                <a:spcPct val="120000"/>
              </a:lnSpc>
              <a:spcBef>
                <a:spcPts val="1200"/>
              </a:spcBef>
              <a:buClr>
                <a:srgbClr val="C00000"/>
              </a:buClr>
              <a:buSzPct val="125000"/>
              <a:buNone/>
              <a:defRPr/>
            </a:pPr>
            <a:r>
              <a:rPr lang="en-US" sz="2900" dirty="0">
                <a:solidFill>
                  <a:schemeClr val="tx1">
                    <a:lumMod val="65000"/>
                    <a:lumOff val="35000"/>
                  </a:schemeClr>
                </a:solidFill>
              </a:rPr>
              <a:t>Electrical design and fabrication of Control and Electrical cabinets:</a:t>
            </a:r>
            <a:endParaRPr lang="hu-HU" sz="2900" dirty="0">
              <a:solidFill>
                <a:schemeClr val="tx1">
                  <a:lumMod val="65000"/>
                  <a:lumOff val="35000"/>
                </a:schemeClr>
              </a:solidFill>
            </a:endParaRPr>
          </a:p>
          <a:p>
            <a:pPr marL="0" lvl="1" indent="0">
              <a:lnSpc>
                <a:spcPct val="100000"/>
              </a:lnSpc>
              <a:buClr>
                <a:srgbClr val="C00000"/>
              </a:buClr>
              <a:buNone/>
              <a:defRPr/>
            </a:pPr>
            <a:endParaRPr lang="en-US" sz="2500" b="1" dirty="0" smtClean="0">
              <a:solidFill>
                <a:schemeClr val="tx1">
                  <a:lumMod val="65000"/>
                  <a:lumOff val="35000"/>
                </a:schemeClr>
              </a:solidFill>
            </a:endParaRPr>
          </a:p>
          <a:p>
            <a:pPr marL="180975" lvl="1" indent="-180975">
              <a:lnSpc>
                <a:spcPct val="120000"/>
              </a:lnSpc>
              <a:spcBef>
                <a:spcPts val="300"/>
              </a:spcBef>
              <a:buClr>
                <a:srgbClr val="C00000"/>
              </a:buClr>
            </a:pPr>
            <a:r>
              <a:rPr lang="en-US" sz="2500" dirty="0" smtClean="0">
                <a:solidFill>
                  <a:schemeClr val="tx1">
                    <a:lumMod val="65000"/>
                    <a:lumOff val="35000"/>
                  </a:schemeClr>
                </a:solidFill>
              </a:rPr>
              <a:t>Control panels/switchboards</a:t>
            </a:r>
          </a:p>
          <a:p>
            <a:pPr marL="354013" lvl="2" indent="-173038">
              <a:lnSpc>
                <a:spcPct val="120000"/>
              </a:lnSpc>
              <a:spcBef>
                <a:spcPts val="300"/>
              </a:spcBef>
              <a:buClr>
                <a:srgbClr val="C00000"/>
              </a:buClr>
            </a:pPr>
            <a:r>
              <a:rPr lang="en-US" sz="2500" dirty="0" smtClean="0">
                <a:solidFill>
                  <a:schemeClr val="tx1">
                    <a:lumMod val="65000"/>
                    <a:lumOff val="35000"/>
                  </a:schemeClr>
                </a:solidFill>
              </a:rPr>
              <a:t>Control Cabinets</a:t>
            </a:r>
          </a:p>
          <a:p>
            <a:pPr marL="354013" lvl="2" indent="-173038">
              <a:lnSpc>
                <a:spcPct val="120000"/>
              </a:lnSpc>
              <a:spcBef>
                <a:spcPts val="300"/>
              </a:spcBef>
              <a:buClr>
                <a:srgbClr val="C00000"/>
              </a:buClr>
            </a:pPr>
            <a:r>
              <a:rPr lang="en-US" sz="2500" dirty="0" smtClean="0">
                <a:solidFill>
                  <a:schemeClr val="tx1">
                    <a:lumMod val="65000"/>
                    <a:lumOff val="35000"/>
                  </a:schemeClr>
                </a:solidFill>
              </a:rPr>
              <a:t>MCC cabinets</a:t>
            </a:r>
          </a:p>
          <a:p>
            <a:pPr marL="354013" lvl="2" indent="-173038">
              <a:lnSpc>
                <a:spcPct val="120000"/>
              </a:lnSpc>
              <a:spcBef>
                <a:spcPts val="300"/>
              </a:spcBef>
              <a:buClr>
                <a:srgbClr val="C00000"/>
              </a:buClr>
            </a:pPr>
            <a:r>
              <a:rPr lang="en-US" sz="2500" dirty="0" smtClean="0">
                <a:solidFill>
                  <a:schemeClr val="tx1">
                    <a:lumMod val="65000"/>
                    <a:lumOff val="35000"/>
                  </a:schemeClr>
                </a:solidFill>
              </a:rPr>
              <a:t>VSD and Soft Starter Enclosures</a:t>
            </a:r>
          </a:p>
          <a:p>
            <a:pPr marL="354013" lvl="2" indent="-173038">
              <a:lnSpc>
                <a:spcPct val="120000"/>
              </a:lnSpc>
              <a:spcBef>
                <a:spcPts val="300"/>
              </a:spcBef>
              <a:buClr>
                <a:srgbClr val="C00000"/>
              </a:buClr>
            </a:pPr>
            <a:r>
              <a:rPr lang="en-US" sz="2500" dirty="0" smtClean="0">
                <a:solidFill>
                  <a:schemeClr val="tx1">
                    <a:lumMod val="65000"/>
                    <a:lumOff val="35000"/>
                  </a:schemeClr>
                </a:solidFill>
              </a:rPr>
              <a:t>Custom Motor Control Centers and protection cabinets</a:t>
            </a:r>
          </a:p>
          <a:p>
            <a:pPr marL="354013" lvl="2" indent="-173038">
              <a:lnSpc>
                <a:spcPct val="120000"/>
              </a:lnSpc>
              <a:spcBef>
                <a:spcPts val="300"/>
              </a:spcBef>
              <a:buClr>
                <a:srgbClr val="C00000"/>
              </a:buClr>
            </a:pPr>
            <a:r>
              <a:rPr lang="en-US" sz="2500" dirty="0" smtClean="0">
                <a:solidFill>
                  <a:schemeClr val="tx1">
                    <a:lumMod val="65000"/>
                    <a:lumOff val="35000"/>
                  </a:schemeClr>
                </a:solidFill>
              </a:rPr>
              <a:t>Marshalling &amp; Termination Enclosures</a:t>
            </a:r>
          </a:p>
          <a:p>
            <a:pPr marL="354013" lvl="2" indent="-173038">
              <a:lnSpc>
                <a:spcPct val="120000"/>
              </a:lnSpc>
              <a:spcBef>
                <a:spcPts val="300"/>
              </a:spcBef>
              <a:buClr>
                <a:srgbClr val="C00000"/>
              </a:buClr>
            </a:pPr>
            <a:r>
              <a:rPr lang="en-US" sz="2500" dirty="0" smtClean="0">
                <a:solidFill>
                  <a:schemeClr val="tx1">
                    <a:lumMod val="65000"/>
                    <a:lumOff val="35000"/>
                  </a:schemeClr>
                </a:solidFill>
              </a:rPr>
              <a:t>Local Control Stations</a:t>
            </a:r>
          </a:p>
          <a:p>
            <a:pPr marL="354013" lvl="2" indent="-173038">
              <a:lnSpc>
                <a:spcPct val="120000"/>
              </a:lnSpc>
              <a:spcBef>
                <a:spcPts val="300"/>
              </a:spcBef>
              <a:buClr>
                <a:srgbClr val="C00000"/>
              </a:buClr>
            </a:pPr>
            <a:r>
              <a:rPr lang="en-US" sz="2500" dirty="0" smtClean="0">
                <a:solidFill>
                  <a:schemeClr val="tx1">
                    <a:lumMod val="65000"/>
                    <a:lumOff val="35000"/>
                  </a:schemeClr>
                </a:solidFill>
              </a:rPr>
              <a:t>Pump Control Panels</a:t>
            </a:r>
          </a:p>
          <a:p>
            <a:pPr marL="354013" lvl="2" indent="-173038">
              <a:lnSpc>
                <a:spcPct val="120000"/>
              </a:lnSpc>
              <a:spcBef>
                <a:spcPts val="300"/>
              </a:spcBef>
              <a:buClr>
                <a:srgbClr val="C00000"/>
              </a:buClr>
            </a:pPr>
            <a:r>
              <a:rPr lang="en-US" sz="2500" dirty="0" smtClean="0">
                <a:solidFill>
                  <a:schemeClr val="tx1">
                    <a:lumMod val="65000"/>
                    <a:lumOff val="35000"/>
                  </a:schemeClr>
                </a:solidFill>
              </a:rPr>
              <a:t>Metering Enclosures</a:t>
            </a:r>
          </a:p>
          <a:p>
            <a:pPr marL="354013" lvl="2" indent="-173038">
              <a:lnSpc>
                <a:spcPct val="120000"/>
              </a:lnSpc>
              <a:spcBef>
                <a:spcPts val="300"/>
              </a:spcBef>
              <a:buClr>
                <a:srgbClr val="C00000"/>
              </a:buClr>
            </a:pPr>
            <a:r>
              <a:rPr lang="en-US" sz="2500" dirty="0" smtClean="0">
                <a:solidFill>
                  <a:schemeClr val="tx1">
                    <a:lumMod val="65000"/>
                    <a:lumOff val="35000"/>
                  </a:schemeClr>
                </a:solidFill>
              </a:rPr>
              <a:t>Control Distribution Enclosures</a:t>
            </a:r>
          </a:p>
          <a:p>
            <a:pPr marL="354013" lvl="2" indent="-173038">
              <a:lnSpc>
                <a:spcPct val="120000"/>
              </a:lnSpc>
              <a:spcBef>
                <a:spcPts val="300"/>
              </a:spcBef>
              <a:buClr>
                <a:srgbClr val="C00000"/>
              </a:buClr>
            </a:pPr>
            <a:r>
              <a:rPr lang="en-US" sz="2500" dirty="0" smtClean="0">
                <a:solidFill>
                  <a:schemeClr val="tx1">
                    <a:lumMod val="65000"/>
                    <a:lumOff val="35000"/>
                  </a:schemeClr>
                </a:solidFill>
              </a:rPr>
              <a:t>Custom Designed Boards</a:t>
            </a:r>
          </a:p>
          <a:p>
            <a:pPr marL="180975" lvl="1" indent="-180975">
              <a:lnSpc>
                <a:spcPct val="120000"/>
              </a:lnSpc>
              <a:spcBef>
                <a:spcPts val="300"/>
              </a:spcBef>
              <a:buClr>
                <a:srgbClr val="C00000"/>
              </a:buClr>
              <a:defRPr/>
            </a:pPr>
            <a:endParaRPr lang="hu-HU" sz="2500" dirty="0" smtClean="0">
              <a:solidFill>
                <a:schemeClr val="tx1">
                  <a:lumMod val="65000"/>
                  <a:lumOff val="35000"/>
                </a:schemeClr>
              </a:solidFill>
            </a:endParaRPr>
          </a:p>
          <a:p>
            <a:pPr marL="180975" lvl="1" indent="-180975">
              <a:lnSpc>
                <a:spcPct val="120000"/>
              </a:lnSpc>
              <a:spcBef>
                <a:spcPts val="300"/>
              </a:spcBef>
              <a:buClr>
                <a:srgbClr val="C00000"/>
              </a:buClr>
              <a:defRPr/>
            </a:pPr>
            <a:endParaRPr lang="hu-HU" sz="2500" dirty="0" smtClean="0">
              <a:solidFill>
                <a:schemeClr val="tx1">
                  <a:lumMod val="65000"/>
                  <a:lumOff val="35000"/>
                </a:schemeClr>
              </a:solidFill>
            </a:endParaRPr>
          </a:p>
          <a:p>
            <a:pPr marL="180975" lvl="1" indent="-180975">
              <a:lnSpc>
                <a:spcPct val="120000"/>
              </a:lnSpc>
              <a:spcBef>
                <a:spcPts val="300"/>
              </a:spcBef>
              <a:buClr>
                <a:srgbClr val="C00000"/>
              </a:buClr>
              <a:defRPr/>
            </a:pPr>
            <a:r>
              <a:rPr lang="en-US" sz="2500" dirty="0" smtClean="0">
                <a:solidFill>
                  <a:schemeClr val="tx1">
                    <a:lumMod val="65000"/>
                    <a:lumOff val="35000"/>
                  </a:schemeClr>
                </a:solidFill>
              </a:rPr>
              <a:t>UPS Cabinets</a:t>
            </a:r>
          </a:p>
          <a:p>
            <a:pPr marL="180975" lvl="1" indent="-180975">
              <a:lnSpc>
                <a:spcPct val="120000"/>
              </a:lnSpc>
              <a:spcBef>
                <a:spcPts val="300"/>
              </a:spcBef>
              <a:buClr>
                <a:srgbClr val="C00000"/>
              </a:buClr>
              <a:defRPr/>
            </a:pPr>
            <a:r>
              <a:rPr lang="en-US" sz="2500" dirty="0" smtClean="0">
                <a:solidFill>
                  <a:schemeClr val="tx1">
                    <a:lumMod val="65000"/>
                    <a:lumOff val="35000"/>
                  </a:schemeClr>
                </a:solidFill>
              </a:rPr>
              <a:t>Power distribution switchboards</a:t>
            </a:r>
            <a:br>
              <a:rPr lang="en-US" sz="2500" dirty="0" smtClean="0">
                <a:solidFill>
                  <a:schemeClr val="tx1">
                    <a:lumMod val="65000"/>
                    <a:lumOff val="35000"/>
                  </a:schemeClr>
                </a:solidFill>
              </a:rPr>
            </a:br>
            <a:r>
              <a:rPr lang="en-US" sz="2500" dirty="0" smtClean="0">
                <a:solidFill>
                  <a:schemeClr val="tx1">
                    <a:lumMod val="65000"/>
                    <a:lumOff val="35000"/>
                  </a:schemeClr>
                </a:solidFill>
              </a:rPr>
              <a:t>(up to 4000A)</a:t>
            </a:r>
          </a:p>
          <a:p>
            <a:pPr marL="180975" lvl="1" indent="-180975">
              <a:lnSpc>
                <a:spcPct val="120000"/>
              </a:lnSpc>
              <a:spcBef>
                <a:spcPts val="300"/>
              </a:spcBef>
              <a:buClr>
                <a:srgbClr val="C00000"/>
              </a:buClr>
            </a:pPr>
            <a:r>
              <a:rPr lang="en-US" sz="2500" dirty="0" smtClean="0">
                <a:solidFill>
                  <a:schemeClr val="tx1">
                    <a:lumMod val="65000"/>
                    <a:lumOff val="35000"/>
                  </a:schemeClr>
                </a:solidFill>
              </a:rPr>
              <a:t>Electrical panels for power factor correction </a:t>
            </a:r>
          </a:p>
          <a:p>
            <a:pPr marL="180975" lvl="1" indent="-180975">
              <a:lnSpc>
                <a:spcPct val="120000"/>
              </a:lnSpc>
              <a:spcBef>
                <a:spcPts val="300"/>
              </a:spcBef>
              <a:buClr>
                <a:srgbClr val="C00000"/>
              </a:buClr>
            </a:pPr>
            <a:r>
              <a:rPr lang="en-US" sz="2500" dirty="0" smtClean="0">
                <a:solidFill>
                  <a:schemeClr val="tx1">
                    <a:lumMod val="65000"/>
                    <a:lumOff val="35000"/>
                  </a:schemeClr>
                </a:solidFill>
              </a:rPr>
              <a:t>Secondary circuits cabinets for medium and high voltage switchboards</a:t>
            </a:r>
          </a:p>
          <a:p>
            <a:pPr marL="266700" lvl="2" indent="-85725">
              <a:lnSpc>
                <a:spcPct val="120000"/>
              </a:lnSpc>
              <a:spcBef>
                <a:spcPts val="300"/>
              </a:spcBef>
            </a:pPr>
            <a:endParaRPr lang="en-US" sz="2100" dirty="0">
              <a:solidFill>
                <a:schemeClr val="tx1">
                  <a:lumMod val="65000"/>
                  <a:lumOff val="35000"/>
                </a:schemeClr>
              </a:solidFill>
            </a:endParaRPr>
          </a:p>
        </p:txBody>
      </p:sp>
      <p:pic>
        <p:nvPicPr>
          <p:cNvPr id="10" name="Kép 9"/>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463383" y="3839976"/>
            <a:ext cx="1973870" cy="265289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4" descr="U:\080-TEHNIC\Productie\ATELIER\PRODUSE EXE\2013\SIEMENS\SIEMENS - OPRISENESTI (13-RO-EL-049-40-064)\Poze\PARC 15 SIS\IMG_1567.JPG"/>
          <p:cNvPicPr>
            <a:picLocks noChangeAspect="1" noChangeArrowheads="1"/>
          </p:cNvPicPr>
          <p:nvPr/>
        </p:nvPicPr>
        <p:blipFill rotWithShape="1">
          <a:blip r:embed="rId4" cstate="print">
            <a:extLst>
              <a:ext uri="{28A0092B-C50C-407E-A947-70E740481C1C}">
                <a14:useLocalDpi xmlns:a14="http://schemas.microsoft.com/office/drawing/2010/main" xmlns=""/>
              </a:ext>
            </a:extLst>
          </a:blip>
          <a:srcRect/>
          <a:stretch/>
        </p:blipFill>
        <p:spPr bwMode="auto">
          <a:xfrm>
            <a:off x="5464369" y="3842662"/>
            <a:ext cx="2419999" cy="265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4" descr="U:\080-TEHNIC\Productie\ATELIER\PRODUSE EXE\2014\TETRAPACK\Tablou MCC Ploiesti 14-RO-EL-085-40-093\Poze\IMG_1701.JPG"/>
          <p:cNvPicPr>
            <a:picLocks noChangeAspect="1" noChangeArrowheads="1"/>
          </p:cNvPicPr>
          <p:nvPr/>
        </p:nvPicPr>
        <p:blipFill rotWithShape="1">
          <a:blip r:embed="rId5" cstate="print">
            <a:extLst>
              <a:ext uri="{28A0092B-C50C-407E-A947-70E740481C1C}">
                <a14:useLocalDpi xmlns:a14="http://schemas.microsoft.com/office/drawing/2010/main" xmlns=""/>
              </a:ext>
            </a:extLst>
          </a:blip>
          <a:srcRect/>
          <a:stretch/>
        </p:blipFill>
        <p:spPr bwMode="auto">
          <a:xfrm>
            <a:off x="7812360" y="3839975"/>
            <a:ext cx="1350309" cy="26528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04605429"/>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95536" y="2885430"/>
            <a:ext cx="8229600" cy="761876"/>
          </a:xfrm>
        </p:spPr>
        <p:txBody>
          <a:bodyPr/>
          <a:lstStyle/>
          <a:p>
            <a:r>
              <a:rPr lang="en-US" sz="3600" dirty="0" smtClean="0"/>
              <a:t>Selected references </a:t>
            </a:r>
            <a:endParaRPr lang="en-US" sz="3600" dirty="0"/>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xmlns="" val="1657825886"/>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artalom helye 2"/>
          <p:cNvSpPr>
            <a:spLocks noGrp="1"/>
          </p:cNvSpPr>
          <p:nvPr>
            <p:ph idx="1"/>
          </p:nvPr>
        </p:nvSpPr>
        <p:spPr>
          <a:xfrm>
            <a:off x="323528" y="1052736"/>
            <a:ext cx="5616624" cy="4932710"/>
          </a:xfrm>
        </p:spPr>
        <p:txBody>
          <a:bodyPr>
            <a:noAutofit/>
          </a:bodyPr>
          <a:lstStyle/>
          <a:p>
            <a:pPr marL="0" indent="0">
              <a:buNone/>
            </a:pPr>
            <a:r>
              <a:rPr lang="en-US" sz="1400" b="1" dirty="0" smtClean="0">
                <a:solidFill>
                  <a:schemeClr val="accent5">
                    <a:lumMod val="60000"/>
                    <a:lumOff val="40000"/>
                  </a:schemeClr>
                </a:solidFill>
                <a:effectLst>
                  <a:outerShdw blurRad="38100" dist="38100" dir="2700000" algn="tl">
                    <a:srgbClr val="000000">
                      <a:alpha val="43137"/>
                    </a:srgbClr>
                  </a:outerShdw>
                </a:effectLst>
                <a:latin typeface="Myriad Pro Light" pitchFamily="34" charset="0"/>
                <a:cs typeface="Myriad Pro Light" pitchFamily="34" charset="0"/>
              </a:rPr>
              <a:t>Chemical-, Food</a:t>
            </a:r>
            <a:r>
              <a:rPr lang="hu-HU" sz="1400" b="1" dirty="0" err="1" smtClean="0">
                <a:solidFill>
                  <a:schemeClr val="accent5">
                    <a:lumMod val="60000"/>
                    <a:lumOff val="40000"/>
                  </a:schemeClr>
                </a:solidFill>
                <a:effectLst>
                  <a:outerShdw blurRad="38100" dist="38100" dir="2700000" algn="tl">
                    <a:srgbClr val="000000">
                      <a:alpha val="43137"/>
                    </a:srgbClr>
                  </a:outerShdw>
                </a:effectLst>
                <a:latin typeface="Myriad Pro Light" pitchFamily="34" charset="0"/>
                <a:cs typeface="Myriad Pro Light" pitchFamily="34" charset="0"/>
              </a:rPr>
              <a:t>&amp;Bevarage</a:t>
            </a:r>
            <a:r>
              <a:rPr lang="hu-HU" sz="1400" b="1" dirty="0" smtClean="0">
                <a:solidFill>
                  <a:schemeClr val="accent5">
                    <a:lumMod val="60000"/>
                    <a:lumOff val="40000"/>
                  </a:schemeClr>
                </a:solidFill>
                <a:effectLst>
                  <a:outerShdw blurRad="38100" dist="38100" dir="2700000" algn="tl">
                    <a:srgbClr val="000000">
                      <a:alpha val="43137"/>
                    </a:srgbClr>
                  </a:outerShdw>
                </a:effectLst>
                <a:latin typeface="Myriad Pro Light" pitchFamily="34" charset="0"/>
                <a:cs typeface="Myriad Pro Light" pitchFamily="34" charset="0"/>
              </a:rPr>
              <a:t>, </a:t>
            </a:r>
            <a:r>
              <a:rPr lang="en-US" sz="1400" b="1" dirty="0" err="1" smtClean="0">
                <a:solidFill>
                  <a:schemeClr val="accent5">
                    <a:lumMod val="60000"/>
                    <a:lumOff val="40000"/>
                  </a:schemeClr>
                </a:solidFill>
                <a:effectLst>
                  <a:outerShdw blurRad="38100" dist="38100" dir="2700000" algn="tl">
                    <a:srgbClr val="000000">
                      <a:alpha val="43137"/>
                    </a:srgbClr>
                  </a:outerShdw>
                </a:effectLst>
                <a:latin typeface="Myriad Pro Light" pitchFamily="34" charset="0"/>
                <a:cs typeface="Myriad Pro Light" pitchFamily="34" charset="0"/>
              </a:rPr>
              <a:t>Oil&amp;Gas</a:t>
            </a:r>
            <a:r>
              <a:rPr lang="en-US" sz="1400" b="1" dirty="0" smtClean="0">
                <a:solidFill>
                  <a:schemeClr val="accent5">
                    <a:lumMod val="60000"/>
                    <a:lumOff val="40000"/>
                  </a:schemeClr>
                </a:solidFill>
                <a:effectLst>
                  <a:outerShdw blurRad="38100" dist="38100" dir="2700000" algn="tl">
                    <a:srgbClr val="000000">
                      <a:alpha val="43137"/>
                    </a:srgbClr>
                  </a:outerShdw>
                </a:effectLst>
                <a:latin typeface="Myriad Pro Light" pitchFamily="34" charset="0"/>
                <a:cs typeface="Myriad Pro Light" pitchFamily="34" charset="0"/>
              </a:rPr>
              <a:t>-,</a:t>
            </a:r>
            <a:r>
              <a:rPr lang="hu-HU" sz="1400" b="1" dirty="0" smtClean="0">
                <a:solidFill>
                  <a:schemeClr val="accent5">
                    <a:lumMod val="60000"/>
                    <a:lumOff val="40000"/>
                  </a:schemeClr>
                </a:solidFill>
                <a:effectLst>
                  <a:outerShdw blurRad="38100" dist="38100" dir="2700000" algn="tl">
                    <a:srgbClr val="000000">
                      <a:alpha val="43137"/>
                    </a:srgbClr>
                  </a:outerShdw>
                </a:effectLst>
                <a:latin typeface="Myriad Pro Light" pitchFamily="34" charset="0"/>
                <a:cs typeface="Myriad Pro Light" pitchFamily="34" charset="0"/>
              </a:rPr>
              <a:t/>
            </a:r>
            <a:br>
              <a:rPr lang="hu-HU" sz="1400" b="1" dirty="0" smtClean="0">
                <a:solidFill>
                  <a:schemeClr val="accent5">
                    <a:lumMod val="60000"/>
                    <a:lumOff val="40000"/>
                  </a:schemeClr>
                </a:solidFill>
                <a:effectLst>
                  <a:outerShdw blurRad="38100" dist="38100" dir="2700000" algn="tl">
                    <a:srgbClr val="000000">
                      <a:alpha val="43137"/>
                    </a:srgbClr>
                  </a:outerShdw>
                </a:effectLst>
                <a:latin typeface="Myriad Pro Light" pitchFamily="34" charset="0"/>
                <a:cs typeface="Myriad Pro Light" pitchFamily="34" charset="0"/>
              </a:rPr>
            </a:br>
            <a:r>
              <a:rPr lang="en-US" sz="1400" b="1" dirty="0" smtClean="0">
                <a:solidFill>
                  <a:schemeClr val="accent5">
                    <a:lumMod val="60000"/>
                    <a:lumOff val="40000"/>
                  </a:schemeClr>
                </a:solidFill>
                <a:effectLst>
                  <a:outerShdw blurRad="38100" dist="38100" dir="2700000" algn="tl">
                    <a:srgbClr val="000000">
                      <a:alpha val="43137"/>
                    </a:srgbClr>
                  </a:outerShdw>
                </a:effectLst>
                <a:latin typeface="Myriad Pro Light" pitchFamily="34" charset="0"/>
                <a:cs typeface="Myriad Pro Light" pitchFamily="34" charset="0"/>
              </a:rPr>
              <a:t>Waste Water Treatment plants</a:t>
            </a:r>
          </a:p>
          <a:p>
            <a:pPr>
              <a:buNone/>
            </a:pPr>
            <a:r>
              <a:rPr lang="en-US" sz="1400" dirty="0" smtClean="0">
                <a:solidFill>
                  <a:schemeClr val="tx1">
                    <a:lumMod val="65000"/>
                    <a:lumOff val="35000"/>
                  </a:schemeClr>
                </a:solidFill>
                <a:latin typeface="Myriad Pro Light" pitchFamily="34" charset="0"/>
                <a:cs typeface="Myriad Pro Light" pitchFamily="34" charset="0"/>
              </a:rPr>
              <a:t>Process Control, DCS and HVAC systems</a:t>
            </a:r>
          </a:p>
          <a:p>
            <a:pPr marL="354013" lvl="1" indent="-177800">
              <a:lnSpc>
                <a:spcPct val="100000"/>
              </a:lnSpc>
              <a:spcBef>
                <a:spcPts val="300"/>
              </a:spcBef>
              <a:tabLst>
                <a:tab pos="1704975" algn="l"/>
              </a:tabLst>
              <a:defRPr/>
            </a:pPr>
            <a:r>
              <a:rPr lang="en-US" sz="1100" dirty="0" smtClean="0">
                <a:solidFill>
                  <a:schemeClr val="tx1">
                    <a:lumMod val="65000"/>
                    <a:lumOff val="35000"/>
                  </a:schemeClr>
                </a:solidFill>
                <a:latin typeface="Myriad Pro Light" pitchFamily="34" charset="0"/>
                <a:cs typeface="Myriad Pro Light" pitchFamily="34" charset="0"/>
              </a:rPr>
              <a:t>Systems design (also Redundant and Failsafe systems)</a:t>
            </a:r>
          </a:p>
          <a:p>
            <a:pPr marL="354013" lvl="1" indent="-177800">
              <a:lnSpc>
                <a:spcPct val="100000"/>
              </a:lnSpc>
              <a:spcBef>
                <a:spcPts val="300"/>
              </a:spcBef>
              <a:tabLst>
                <a:tab pos="1704975" algn="l"/>
              </a:tabLst>
              <a:defRPr/>
            </a:pPr>
            <a:r>
              <a:rPr lang="en-US" sz="1100" dirty="0" smtClean="0">
                <a:solidFill>
                  <a:schemeClr val="tx1">
                    <a:lumMod val="65000"/>
                    <a:lumOff val="35000"/>
                  </a:schemeClr>
                </a:solidFill>
                <a:latin typeface="Myriad Pro Light" pitchFamily="34" charset="0"/>
                <a:cs typeface="Myriad Pro Light" pitchFamily="34" charset="0"/>
              </a:rPr>
              <a:t>Electrical design</a:t>
            </a:r>
          </a:p>
          <a:p>
            <a:pPr marL="354013" lvl="1" indent="-177800">
              <a:lnSpc>
                <a:spcPct val="100000"/>
              </a:lnSpc>
              <a:spcBef>
                <a:spcPts val="300"/>
              </a:spcBef>
              <a:tabLst>
                <a:tab pos="1704975" algn="l"/>
              </a:tabLst>
              <a:defRPr/>
            </a:pPr>
            <a:r>
              <a:rPr lang="en-US" sz="1100" dirty="0" smtClean="0">
                <a:solidFill>
                  <a:schemeClr val="tx1">
                    <a:lumMod val="65000"/>
                    <a:lumOff val="35000"/>
                  </a:schemeClr>
                </a:solidFill>
                <a:latin typeface="Myriad Pro Light" pitchFamily="34" charset="0"/>
                <a:cs typeface="Myriad Pro Light" pitchFamily="34" charset="0"/>
              </a:rPr>
              <a:t>Cabinet Manufacturing, installation and commissioning</a:t>
            </a:r>
          </a:p>
          <a:p>
            <a:pPr marL="354013" lvl="1" indent="-177800">
              <a:lnSpc>
                <a:spcPct val="100000"/>
              </a:lnSpc>
              <a:spcBef>
                <a:spcPts val="300"/>
              </a:spcBef>
              <a:tabLst>
                <a:tab pos="1704975" algn="l"/>
              </a:tabLst>
              <a:defRPr/>
            </a:pPr>
            <a:r>
              <a:rPr lang="en-US" sz="1100" dirty="0" smtClean="0">
                <a:solidFill>
                  <a:schemeClr val="tx1">
                    <a:lumMod val="65000"/>
                    <a:lumOff val="35000"/>
                  </a:schemeClr>
                </a:solidFill>
                <a:latin typeface="Myriad Pro Light" pitchFamily="34" charset="0"/>
                <a:cs typeface="Myriad Pro Light" pitchFamily="34" charset="0"/>
              </a:rPr>
              <a:t>SW programming</a:t>
            </a:r>
          </a:p>
          <a:p>
            <a:pPr marL="354013" lvl="1" indent="-177800">
              <a:lnSpc>
                <a:spcPct val="100000"/>
              </a:lnSpc>
              <a:spcBef>
                <a:spcPts val="300"/>
              </a:spcBef>
              <a:tabLst>
                <a:tab pos="1704975" algn="l"/>
              </a:tabLst>
              <a:defRPr/>
            </a:pPr>
            <a:r>
              <a:rPr lang="en-US" sz="1100" dirty="0" smtClean="0">
                <a:solidFill>
                  <a:schemeClr val="tx1">
                    <a:lumMod val="65000"/>
                    <a:lumOff val="35000"/>
                  </a:schemeClr>
                </a:solidFill>
                <a:latin typeface="Myriad Pro Light" pitchFamily="34" charset="0"/>
                <a:cs typeface="Myriad Pro Light" pitchFamily="34" charset="0"/>
              </a:rPr>
              <a:t>Instrumentation</a:t>
            </a:r>
          </a:p>
          <a:p>
            <a:pPr marL="354013" lvl="1" indent="-177800">
              <a:lnSpc>
                <a:spcPct val="100000"/>
              </a:lnSpc>
              <a:spcBef>
                <a:spcPts val="300"/>
              </a:spcBef>
              <a:tabLst>
                <a:tab pos="1704975" algn="l"/>
              </a:tabLst>
              <a:defRPr/>
            </a:pPr>
            <a:r>
              <a:rPr lang="en-US" sz="1100" dirty="0" smtClean="0">
                <a:solidFill>
                  <a:schemeClr val="tx1">
                    <a:lumMod val="65000"/>
                    <a:lumOff val="35000"/>
                  </a:schemeClr>
                </a:solidFill>
                <a:latin typeface="Myriad Pro Light" pitchFamily="34" charset="0"/>
                <a:cs typeface="Myriad Pro Light" pitchFamily="34" charset="0"/>
              </a:rPr>
              <a:t>Industrial IT</a:t>
            </a:r>
          </a:p>
          <a:p>
            <a:pPr marL="354013" lvl="1" indent="-177800">
              <a:lnSpc>
                <a:spcPct val="100000"/>
              </a:lnSpc>
              <a:spcBef>
                <a:spcPts val="300"/>
              </a:spcBef>
              <a:tabLst>
                <a:tab pos="1704975" algn="l"/>
              </a:tabLst>
              <a:defRPr/>
            </a:pPr>
            <a:r>
              <a:rPr lang="en-US" sz="1100" dirty="0" smtClean="0">
                <a:solidFill>
                  <a:schemeClr val="tx1">
                    <a:lumMod val="65000"/>
                    <a:lumOff val="35000"/>
                  </a:schemeClr>
                </a:solidFill>
                <a:latin typeface="Myriad Pro Light" pitchFamily="34" charset="0"/>
                <a:cs typeface="Myriad Pro Light" pitchFamily="34" charset="0"/>
              </a:rPr>
              <a:t>Overall Commissioning</a:t>
            </a:r>
          </a:p>
          <a:p>
            <a:pPr marL="354013" lvl="1" indent="-177800">
              <a:lnSpc>
                <a:spcPct val="100000"/>
              </a:lnSpc>
              <a:spcBef>
                <a:spcPts val="300"/>
              </a:spcBef>
              <a:tabLst>
                <a:tab pos="1704975" algn="l"/>
              </a:tabLst>
              <a:defRPr/>
            </a:pPr>
            <a:endParaRPr lang="en-US" sz="1100" dirty="0" smtClean="0">
              <a:solidFill>
                <a:schemeClr val="tx1">
                  <a:lumMod val="65000"/>
                  <a:lumOff val="35000"/>
                </a:schemeClr>
              </a:solidFill>
              <a:latin typeface="Myriad Pro Light" pitchFamily="34" charset="0"/>
              <a:cs typeface="Myriad Pro Light" pitchFamily="34" charset="0"/>
            </a:endParaRPr>
          </a:p>
          <a:p>
            <a:pPr marL="0" lvl="1" indent="0">
              <a:lnSpc>
                <a:spcPct val="100000"/>
              </a:lnSpc>
              <a:spcBef>
                <a:spcPts val="0"/>
              </a:spcBef>
              <a:buNone/>
              <a:tabLst>
                <a:tab pos="1704975" algn="l"/>
              </a:tabLst>
              <a:defRPr/>
            </a:pPr>
            <a:endParaRPr lang="en-US" sz="1400" b="1" dirty="0" smtClean="0">
              <a:solidFill>
                <a:schemeClr val="tx1">
                  <a:lumMod val="65000"/>
                  <a:lumOff val="35000"/>
                </a:schemeClr>
              </a:solidFill>
              <a:effectLst>
                <a:outerShdw blurRad="38100" dist="38100" dir="2700000" algn="tl">
                  <a:srgbClr val="000000">
                    <a:alpha val="43137"/>
                  </a:srgbClr>
                </a:outerShdw>
              </a:effectLst>
              <a:latin typeface="Myriad Pro Light" pitchFamily="34" charset="0"/>
              <a:cs typeface="Myriad Pro Light" pitchFamily="34" charset="0"/>
            </a:endParaRPr>
          </a:p>
          <a:p>
            <a:pPr marL="0" lvl="1" indent="0">
              <a:lnSpc>
                <a:spcPct val="100000"/>
              </a:lnSpc>
              <a:spcBef>
                <a:spcPts val="0"/>
              </a:spcBef>
              <a:buNone/>
              <a:tabLst>
                <a:tab pos="1704975" algn="l"/>
              </a:tabLst>
              <a:defRPr/>
            </a:pPr>
            <a:endParaRPr lang="en-US" sz="1400" b="1" dirty="0" smtClean="0">
              <a:solidFill>
                <a:schemeClr val="accent5">
                  <a:lumMod val="60000"/>
                  <a:lumOff val="40000"/>
                </a:schemeClr>
              </a:solidFill>
              <a:effectLst>
                <a:outerShdw blurRad="38100" dist="38100" dir="2700000" algn="tl">
                  <a:srgbClr val="000000">
                    <a:alpha val="43137"/>
                  </a:srgbClr>
                </a:outerShdw>
              </a:effectLst>
              <a:latin typeface="Myriad Pro Light" pitchFamily="34" charset="0"/>
              <a:cs typeface="Myriad Pro Light" pitchFamily="34" charset="0"/>
            </a:endParaRPr>
          </a:p>
          <a:p>
            <a:pPr marL="0" lvl="1" indent="0">
              <a:lnSpc>
                <a:spcPct val="100000"/>
              </a:lnSpc>
              <a:spcBef>
                <a:spcPts val="0"/>
              </a:spcBef>
              <a:buNone/>
              <a:tabLst>
                <a:tab pos="1704975" algn="l"/>
              </a:tabLst>
              <a:defRPr/>
            </a:pPr>
            <a:endParaRPr lang="en-US" sz="1400" b="1" dirty="0" smtClean="0">
              <a:solidFill>
                <a:schemeClr val="accent5">
                  <a:lumMod val="60000"/>
                  <a:lumOff val="40000"/>
                </a:schemeClr>
              </a:solidFill>
              <a:effectLst>
                <a:outerShdw blurRad="38100" dist="38100" dir="2700000" algn="tl">
                  <a:srgbClr val="000000">
                    <a:alpha val="43137"/>
                  </a:srgbClr>
                </a:outerShdw>
              </a:effectLst>
              <a:latin typeface="Myriad Pro Light" pitchFamily="34" charset="0"/>
              <a:cs typeface="Myriad Pro Light" pitchFamily="34" charset="0"/>
            </a:endParaRPr>
          </a:p>
        </p:txBody>
      </p:sp>
      <p:sp>
        <p:nvSpPr>
          <p:cNvPr id="13" name="Cím 1"/>
          <p:cNvSpPr>
            <a:spLocks noGrp="1"/>
          </p:cNvSpPr>
          <p:nvPr>
            <p:ph type="title"/>
          </p:nvPr>
        </p:nvSpPr>
        <p:spPr>
          <a:xfrm>
            <a:off x="457200" y="332656"/>
            <a:ext cx="8229600" cy="457200"/>
          </a:xfrm>
        </p:spPr>
        <p:txBody>
          <a:bodyPr/>
          <a:lstStyle/>
          <a:p>
            <a:r>
              <a:rPr lang="en-US" dirty="0" smtClean="0"/>
              <a:t>Control Engineering Services</a:t>
            </a:r>
            <a:br>
              <a:rPr lang="en-US" dirty="0" smtClean="0"/>
            </a:br>
            <a:r>
              <a:rPr lang="en-US" dirty="0" smtClean="0"/>
              <a:t>Process Industry</a:t>
            </a:r>
          </a:p>
        </p:txBody>
      </p:sp>
      <p:pic>
        <p:nvPicPr>
          <p:cNvPr id="16" name="Picture 7" descr="CTC_gyar_foto"/>
          <p:cNvPicPr>
            <a:picLocks noChangeAspect="1" noChangeArrowheads="1"/>
          </p:cNvPicPr>
          <p:nvPr/>
        </p:nvPicPr>
        <p:blipFill>
          <a:blip r:embed="rId2" cstate="print"/>
          <a:srcRect/>
          <a:stretch>
            <a:fillRect/>
          </a:stretch>
        </p:blipFill>
        <p:spPr bwMode="auto">
          <a:xfrm>
            <a:off x="5350566" y="1275960"/>
            <a:ext cx="3685930" cy="2153040"/>
          </a:xfrm>
          <a:prstGeom prst="rect">
            <a:avLst/>
          </a:prstGeom>
          <a:ln>
            <a:noFill/>
          </a:ln>
          <a:effectLst>
            <a:outerShdw blurRad="292100" dist="139700" dir="2700000" algn="tl" rotWithShape="0">
              <a:srgbClr val="333333">
                <a:alpha val="65000"/>
              </a:srgbClr>
            </a:outerShdw>
          </a:effectLst>
        </p:spPr>
      </p:pic>
      <p:pic>
        <p:nvPicPr>
          <p:cNvPr id="11" name="Picture 5" descr="http://img7.hvg.hu/image.aspx?id=bfc90cde-5bee-4f96-a2fc-6faa777a70fe&amp;view=7fcefbf8-ac48-4ee6-aef5-32203afa118c"/>
          <p:cNvPicPr>
            <a:picLocks noChangeAspect="1" noChangeArrowheads="1"/>
          </p:cNvPicPr>
          <p:nvPr/>
        </p:nvPicPr>
        <p:blipFill rotWithShape="1">
          <a:blip r:embed="rId3" cstate="print">
            <a:extLst>
              <a:ext uri="{28A0092B-C50C-407E-A947-70E740481C1C}">
                <a14:useLocalDpi xmlns:a14="http://schemas.microsoft.com/office/drawing/2010/main" xmlns=""/>
              </a:ext>
            </a:extLst>
          </a:blip>
          <a:srcRect/>
          <a:stretch/>
        </p:blipFill>
        <p:spPr bwMode="auto">
          <a:xfrm>
            <a:off x="5360806" y="3717032"/>
            <a:ext cx="3675690" cy="2232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4" name="Picture 8"/>
          <p:cNvPicPr>
            <a:picLocks noChangeAspect="1" noChangeArrowheads="1"/>
          </p:cNvPicPr>
          <p:nvPr/>
        </p:nvPicPr>
        <p:blipFill rotWithShape="1">
          <a:blip r:embed="rId4" cstate="screen">
            <a:extLst>
              <a:ext uri="{BEBA8EAE-BF5A-486C-A8C5-ECC9F3942E4B}">
                <a14:imgProps xmlns:a14="http://schemas.microsoft.com/office/drawing/2010/main" xmlns="">
                  <a14:imgLayer r:embed="rId5">
                    <a14:imgEffect>
                      <a14:sharpenSoften amount="25000"/>
                    </a14:imgEffect>
                    <a14:imgEffect>
                      <a14:saturation sat="400000"/>
                    </a14:imgEffect>
                    <a14:imgEffect>
                      <a14:brightnessContrast bright="40000" contrast="-40000"/>
                    </a14:imgEffect>
                  </a14:imgLayer>
                </a14:imgProps>
              </a:ext>
              <a:ext uri="{28A0092B-C50C-407E-A947-70E740481C1C}">
                <a14:useLocalDpi xmlns:a14="http://schemas.microsoft.com/office/drawing/2010/main" xmlns=""/>
              </a:ext>
            </a:extLst>
          </a:blip>
          <a:srcRect t="34009" b="9497"/>
          <a:stretch/>
        </p:blipFill>
        <p:spPr bwMode="auto">
          <a:xfrm>
            <a:off x="2809083" y="5196681"/>
            <a:ext cx="2122957" cy="896615"/>
          </a:xfrm>
          <a:prstGeom prst="rect">
            <a:avLst/>
          </a:prstGeom>
          <a:noFill/>
          <a:ln>
            <a:noFill/>
          </a:ln>
        </p:spPr>
      </p:pic>
      <p:pic>
        <p:nvPicPr>
          <p:cNvPr id="9" name="Picture 16" descr="MX9201"/>
          <p:cNvPicPr>
            <a:picLocks noChangeAspect="1" noChangeArrowheads="1"/>
          </p:cNvPicPr>
          <p:nvPr/>
        </p:nvPicPr>
        <p:blipFill>
          <a:blip r:embed="rId6" cstate="print"/>
          <a:srcRect/>
          <a:stretch>
            <a:fillRect/>
          </a:stretch>
        </p:blipFill>
        <p:spPr bwMode="auto">
          <a:xfrm>
            <a:off x="2801365" y="3270866"/>
            <a:ext cx="2130675" cy="1598294"/>
          </a:xfrm>
          <a:prstGeom prst="rect">
            <a:avLst/>
          </a:prstGeom>
          <a:ln>
            <a:noFill/>
          </a:ln>
          <a:effectLst>
            <a:outerShdw blurRad="292100" dist="139700" dir="2700000" algn="tl" rotWithShape="0">
              <a:srgbClr val="333333">
                <a:alpha val="65000"/>
              </a:srgbClr>
            </a:outerShdw>
          </a:effectLst>
        </p:spPr>
      </p:pic>
      <p:pic>
        <p:nvPicPr>
          <p:cNvPr id="15" name="Picture 2"/>
          <p:cNvPicPr>
            <a:picLocks noChangeAspect="1" noChangeArrowheads="1"/>
          </p:cNvPicPr>
          <p:nvPr/>
        </p:nvPicPr>
        <p:blipFill>
          <a:blip r:embed="rId7" cstate="print"/>
          <a:srcRect/>
          <a:stretch>
            <a:fillRect/>
          </a:stretch>
        </p:blipFill>
        <p:spPr bwMode="auto">
          <a:xfrm>
            <a:off x="489139" y="4829858"/>
            <a:ext cx="2138645" cy="1609274"/>
          </a:xfrm>
          <a:prstGeom prst="rect">
            <a:avLst/>
          </a:prstGeom>
          <a:ln>
            <a:noFill/>
          </a:ln>
          <a:effectLst>
            <a:outerShdw blurRad="292100" dist="139700" dir="2700000" algn="tl" rotWithShape="0">
              <a:srgbClr val="333333">
                <a:alpha val="65000"/>
              </a:srgbClr>
            </a:outerShdw>
          </a:effectLst>
        </p:spPr>
      </p:pic>
      <p:pic>
        <p:nvPicPr>
          <p:cNvPr id="17" name="Picture 4" descr="mix2_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67544" y="3270866"/>
            <a:ext cx="2164316" cy="15660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12347288"/>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evopro_presentation_HU">
  <a:themeElements>
    <a:clrScheme name="evopro">
      <a:dk1>
        <a:sysClr val="windowText" lastClr="000000"/>
      </a:dk1>
      <a:lt1>
        <a:sysClr val="window" lastClr="FFFFFF"/>
      </a:lt1>
      <a:dk2>
        <a:srgbClr val="B40600"/>
      </a:dk2>
      <a:lt2>
        <a:srgbClr val="EEECE1"/>
      </a:lt2>
      <a:accent1>
        <a:srgbClr val="760404"/>
      </a:accent1>
      <a:accent2>
        <a:srgbClr val="C01424"/>
      </a:accent2>
      <a:accent3>
        <a:srgbClr val="E9AA19"/>
      </a:accent3>
      <a:accent4>
        <a:srgbClr val="CE6D0C"/>
      </a:accent4>
      <a:accent5>
        <a:srgbClr val="C63306"/>
      </a:accent5>
      <a:accent6>
        <a:srgbClr val="A6330D"/>
      </a:accent6>
      <a:hlink>
        <a:srgbClr val="544F52"/>
      </a:hlink>
      <a:folHlink>
        <a:srgbClr val="6463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lstStyle>
        <a:defPPr>
          <a:defRPr dirty="0" smtClean="0"/>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evopro_presentation_HU">
  <a:themeElements>
    <a:clrScheme name="evopro">
      <a:dk1>
        <a:sysClr val="windowText" lastClr="000000"/>
      </a:dk1>
      <a:lt1>
        <a:sysClr val="window" lastClr="FFFFFF"/>
      </a:lt1>
      <a:dk2>
        <a:srgbClr val="B40600"/>
      </a:dk2>
      <a:lt2>
        <a:srgbClr val="EEECE1"/>
      </a:lt2>
      <a:accent1>
        <a:srgbClr val="760404"/>
      </a:accent1>
      <a:accent2>
        <a:srgbClr val="C01424"/>
      </a:accent2>
      <a:accent3>
        <a:srgbClr val="E9AA19"/>
      </a:accent3>
      <a:accent4>
        <a:srgbClr val="CE6D0C"/>
      </a:accent4>
      <a:accent5>
        <a:srgbClr val="C63306"/>
      </a:accent5>
      <a:accent6>
        <a:srgbClr val="A6330D"/>
      </a:accent6>
      <a:hlink>
        <a:srgbClr val="544F52"/>
      </a:hlink>
      <a:folHlink>
        <a:srgbClr val="6463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lstStyle>
        <a:defPPr>
          <a:defRPr dirty="0" smtClean="0"/>
        </a:defPPr>
      </a:lstStyle>
    </a:txDef>
  </a:objectDefaults>
  <a:extraClrSchemeLst/>
</a:theme>
</file>

<file path=ppt/theme/theme3.xml><?xml version="1.0" encoding="utf-8"?>
<a:theme xmlns:a="http://schemas.openxmlformats.org/drawingml/2006/main" name="2_evopro_presentation_HU">
  <a:themeElements>
    <a:clrScheme name="evopro">
      <a:dk1>
        <a:sysClr val="windowText" lastClr="000000"/>
      </a:dk1>
      <a:lt1>
        <a:sysClr val="window" lastClr="FFFFFF"/>
      </a:lt1>
      <a:dk2>
        <a:srgbClr val="B40600"/>
      </a:dk2>
      <a:lt2>
        <a:srgbClr val="EEECE1"/>
      </a:lt2>
      <a:accent1>
        <a:srgbClr val="760404"/>
      </a:accent1>
      <a:accent2>
        <a:srgbClr val="C01424"/>
      </a:accent2>
      <a:accent3>
        <a:srgbClr val="E9AA19"/>
      </a:accent3>
      <a:accent4>
        <a:srgbClr val="CE6D0C"/>
      </a:accent4>
      <a:accent5>
        <a:srgbClr val="C63306"/>
      </a:accent5>
      <a:accent6>
        <a:srgbClr val="A6330D"/>
      </a:accent6>
      <a:hlink>
        <a:srgbClr val="544F52"/>
      </a:hlink>
      <a:folHlink>
        <a:srgbClr val="6463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lstStyle>
        <a:defPPr>
          <a:defRPr dirty="0" smtClean="0"/>
        </a:defPPr>
      </a:lstStyle>
    </a:txDef>
  </a:objectDefaults>
  <a:extraClrSchemeLst/>
</a:theme>
</file>

<file path=ppt/theme/theme4.xml><?xml version="1.0" encoding="utf-8"?>
<a:theme xmlns:a="http://schemas.openxmlformats.org/drawingml/2006/main" name="1_evopro sablon">
  <a:themeElements>
    <a:clrScheme name="evopro">
      <a:dk1>
        <a:sysClr val="windowText" lastClr="000000"/>
      </a:dk1>
      <a:lt1>
        <a:sysClr val="window" lastClr="FFFFFF"/>
      </a:lt1>
      <a:dk2>
        <a:srgbClr val="B40600"/>
      </a:dk2>
      <a:lt2>
        <a:srgbClr val="EEECE1"/>
      </a:lt2>
      <a:accent1>
        <a:srgbClr val="760404"/>
      </a:accent1>
      <a:accent2>
        <a:srgbClr val="C01424"/>
      </a:accent2>
      <a:accent3>
        <a:srgbClr val="E9AA19"/>
      </a:accent3>
      <a:accent4>
        <a:srgbClr val="CE6D0C"/>
      </a:accent4>
      <a:accent5>
        <a:srgbClr val="C63306"/>
      </a:accent5>
      <a:accent6>
        <a:srgbClr val="A6330D"/>
      </a:accent6>
      <a:hlink>
        <a:srgbClr val="544F52"/>
      </a:hlink>
      <a:folHlink>
        <a:srgbClr val="6463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evopro sablon">
  <a:themeElements>
    <a:clrScheme name="evopro">
      <a:dk1>
        <a:sysClr val="windowText" lastClr="000000"/>
      </a:dk1>
      <a:lt1>
        <a:sysClr val="window" lastClr="FFFFFF"/>
      </a:lt1>
      <a:dk2>
        <a:srgbClr val="B40600"/>
      </a:dk2>
      <a:lt2>
        <a:srgbClr val="EEECE1"/>
      </a:lt2>
      <a:accent1>
        <a:srgbClr val="760404"/>
      </a:accent1>
      <a:accent2>
        <a:srgbClr val="C01424"/>
      </a:accent2>
      <a:accent3>
        <a:srgbClr val="E9AA19"/>
      </a:accent3>
      <a:accent4>
        <a:srgbClr val="CE6D0C"/>
      </a:accent4>
      <a:accent5>
        <a:srgbClr val="C63306"/>
      </a:accent5>
      <a:accent6>
        <a:srgbClr val="A6330D"/>
      </a:accent6>
      <a:hlink>
        <a:srgbClr val="544F52"/>
      </a:hlink>
      <a:folHlink>
        <a:srgbClr val="6463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evopro sablon">
  <a:themeElements>
    <a:clrScheme name="evopro">
      <a:dk1>
        <a:sysClr val="windowText" lastClr="000000"/>
      </a:dk1>
      <a:lt1>
        <a:sysClr val="window" lastClr="FFFFFF"/>
      </a:lt1>
      <a:dk2>
        <a:srgbClr val="B40600"/>
      </a:dk2>
      <a:lt2>
        <a:srgbClr val="EEECE1"/>
      </a:lt2>
      <a:accent1>
        <a:srgbClr val="760404"/>
      </a:accent1>
      <a:accent2>
        <a:srgbClr val="C01424"/>
      </a:accent2>
      <a:accent3>
        <a:srgbClr val="E9AA19"/>
      </a:accent3>
      <a:accent4>
        <a:srgbClr val="CE6D0C"/>
      </a:accent4>
      <a:accent5>
        <a:srgbClr val="C63306"/>
      </a:accent5>
      <a:accent6>
        <a:srgbClr val="A6330D"/>
      </a:accent6>
      <a:hlink>
        <a:srgbClr val="544F52"/>
      </a:hlink>
      <a:folHlink>
        <a:srgbClr val="6463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evopro sablon">
  <a:themeElements>
    <a:clrScheme name="evopro">
      <a:dk1>
        <a:sysClr val="windowText" lastClr="000000"/>
      </a:dk1>
      <a:lt1>
        <a:sysClr val="window" lastClr="FFFFFF"/>
      </a:lt1>
      <a:dk2>
        <a:srgbClr val="B40600"/>
      </a:dk2>
      <a:lt2>
        <a:srgbClr val="EEECE1"/>
      </a:lt2>
      <a:accent1>
        <a:srgbClr val="760404"/>
      </a:accent1>
      <a:accent2>
        <a:srgbClr val="C01424"/>
      </a:accent2>
      <a:accent3>
        <a:srgbClr val="E9AA19"/>
      </a:accent3>
      <a:accent4>
        <a:srgbClr val="CE6D0C"/>
      </a:accent4>
      <a:accent5>
        <a:srgbClr val="C63306"/>
      </a:accent5>
      <a:accent6>
        <a:srgbClr val="A6330D"/>
      </a:accent6>
      <a:hlink>
        <a:srgbClr val="544F52"/>
      </a:hlink>
      <a:folHlink>
        <a:srgbClr val="6463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evopro sablon">
  <a:themeElements>
    <a:clrScheme name="evopro">
      <a:dk1>
        <a:sysClr val="windowText" lastClr="000000"/>
      </a:dk1>
      <a:lt1>
        <a:sysClr val="window" lastClr="FFFFFF"/>
      </a:lt1>
      <a:dk2>
        <a:srgbClr val="B40600"/>
      </a:dk2>
      <a:lt2>
        <a:srgbClr val="EEECE1"/>
      </a:lt2>
      <a:accent1>
        <a:srgbClr val="760404"/>
      </a:accent1>
      <a:accent2>
        <a:srgbClr val="C01424"/>
      </a:accent2>
      <a:accent3>
        <a:srgbClr val="E9AA19"/>
      </a:accent3>
      <a:accent4>
        <a:srgbClr val="CE6D0C"/>
      </a:accent4>
      <a:accent5>
        <a:srgbClr val="C63306"/>
      </a:accent5>
      <a:accent6>
        <a:srgbClr val="A6330D"/>
      </a:accent6>
      <a:hlink>
        <a:srgbClr val="544F52"/>
      </a:hlink>
      <a:folHlink>
        <a:srgbClr val="6463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evopro sablon">
  <a:themeElements>
    <a:clrScheme name="evopro">
      <a:dk1>
        <a:sysClr val="windowText" lastClr="000000"/>
      </a:dk1>
      <a:lt1>
        <a:sysClr val="window" lastClr="FFFFFF"/>
      </a:lt1>
      <a:dk2>
        <a:srgbClr val="B40600"/>
      </a:dk2>
      <a:lt2>
        <a:srgbClr val="EEECE1"/>
      </a:lt2>
      <a:accent1>
        <a:srgbClr val="760404"/>
      </a:accent1>
      <a:accent2>
        <a:srgbClr val="C01424"/>
      </a:accent2>
      <a:accent3>
        <a:srgbClr val="E9AA19"/>
      </a:accent3>
      <a:accent4>
        <a:srgbClr val="CE6D0C"/>
      </a:accent4>
      <a:accent5>
        <a:srgbClr val="C63306"/>
      </a:accent5>
      <a:accent6>
        <a:srgbClr val="A6330D"/>
      </a:accent6>
      <a:hlink>
        <a:srgbClr val="544F52"/>
      </a:hlink>
      <a:folHlink>
        <a:srgbClr val="6463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evopro-group_presentation_EN</Template>
  <TotalTime>0</TotalTime>
  <Words>1023</Words>
  <Application>Microsoft Office PowerPoint</Application>
  <PresentationFormat>On-screen Show (4:3)</PresentationFormat>
  <Paragraphs>289</Paragraphs>
  <Slides>19</Slides>
  <Notes>3</Notes>
  <HiddenSlides>0</HiddenSlides>
  <MMClips>0</MMClips>
  <ScaleCrop>false</ScaleCrop>
  <HeadingPairs>
    <vt:vector size="4" baseType="variant">
      <vt:variant>
        <vt:lpstr>Theme</vt:lpstr>
      </vt:variant>
      <vt:variant>
        <vt:i4>9</vt:i4>
      </vt:variant>
      <vt:variant>
        <vt:lpstr>Slide Titles</vt:lpstr>
      </vt:variant>
      <vt:variant>
        <vt:i4>19</vt:i4>
      </vt:variant>
    </vt:vector>
  </HeadingPairs>
  <TitlesOfParts>
    <vt:vector size="28" baseType="lpstr">
      <vt:lpstr>evopro_presentation_HU</vt:lpstr>
      <vt:lpstr>1_evopro_presentation_HU</vt:lpstr>
      <vt:lpstr>2_evopro_presentation_HU</vt:lpstr>
      <vt:lpstr>1_evopro sablon</vt:lpstr>
      <vt:lpstr>3_evopro sablon</vt:lpstr>
      <vt:lpstr>5_evopro sablon</vt:lpstr>
      <vt:lpstr>2_evopro sablon</vt:lpstr>
      <vt:lpstr>4_evopro sablon</vt:lpstr>
      <vt:lpstr>6_evopro sablon</vt:lpstr>
      <vt:lpstr>evopro group Selected references</vt:lpstr>
      <vt:lpstr>Group introduction  - facts &amp; figures</vt:lpstr>
      <vt:lpstr>Areas of activity Group competences</vt:lpstr>
      <vt:lpstr>Company introduction  - competences  </vt:lpstr>
      <vt:lpstr>Control Systems Technologies</vt:lpstr>
      <vt:lpstr>Embedded Systems Technologies</vt:lpstr>
      <vt:lpstr>Cabinet design and assembly</vt:lpstr>
      <vt:lpstr>References</vt:lpstr>
      <vt:lpstr>Control Engineering Services Process Industry</vt:lpstr>
      <vt:lpstr>Control Engineering Services Energy / Marine / Transportation</vt:lpstr>
      <vt:lpstr>Control Engineering Services Nuclear</vt:lpstr>
      <vt:lpstr>evopro computing platforms: Cortex A8 ARM CPU Boards</vt:lpstr>
      <vt:lpstr>Analog front-end Load measurement module</vt:lpstr>
      <vt:lpstr>evopro Innovation’s Physics Control Projects</vt:lpstr>
      <vt:lpstr>BES Integration into KSTAR’s  Control System</vt:lpstr>
      <vt:lpstr>Control System Architecture of  PSD Diffractometer</vt:lpstr>
      <vt:lpstr>International projects</vt:lpstr>
      <vt:lpstr>Summary</vt:lpstr>
      <vt:lpstr>Slide 19</vt:lpstr>
    </vt:vector>
  </TitlesOfParts>
  <Company>evopro Holding Zrt.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introduction Reference application  Scientific Research &amp; Big Physics Symposium  Measurement, Diagnostics and Control for Physics Systems and Experiments Introduction  Munich, May 15, 2014</dc:title>
  <dc:creator>Winkler, Tamás</dc:creator>
  <cp:lastModifiedBy>Rosta László</cp:lastModifiedBy>
  <cp:revision>126</cp:revision>
  <cp:lastPrinted>2012-03-06T12:05:43Z</cp:lastPrinted>
  <dcterms:created xsi:type="dcterms:W3CDTF">2014-05-13T11:22:18Z</dcterms:created>
  <dcterms:modified xsi:type="dcterms:W3CDTF">2015-03-17T14:22:40Z</dcterms:modified>
</cp:coreProperties>
</file>