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257" r:id="rId4"/>
    <p:sldId id="405" r:id="rId5"/>
    <p:sldId id="406" r:id="rId6"/>
    <p:sldId id="416" r:id="rId7"/>
    <p:sldId id="417" r:id="rId8"/>
    <p:sldId id="418" r:id="rId9"/>
    <p:sldId id="419" r:id="rId10"/>
    <p:sldId id="420" r:id="rId11"/>
    <p:sldId id="421" r:id="rId12"/>
    <p:sldId id="422" r:id="rId13"/>
    <p:sldId id="423" r:id="rId14"/>
    <p:sldId id="424" r:id="rId15"/>
    <p:sldId id="426" r:id="rId16"/>
    <p:sldId id="427" r:id="rId17"/>
    <p:sldId id="273" r:id="rId18"/>
    <p:sldId id="428" r:id="rId19"/>
    <p:sldId id="429" r:id="rId20"/>
    <p:sldId id="450" r:id="rId21"/>
    <p:sldId id="451" r:id="rId22"/>
    <p:sldId id="431" r:id="rId23"/>
    <p:sldId id="436" r:id="rId24"/>
    <p:sldId id="437" r:id="rId25"/>
    <p:sldId id="434" r:id="rId26"/>
    <p:sldId id="439" r:id="rId27"/>
    <p:sldId id="438" r:id="rId28"/>
    <p:sldId id="435" r:id="rId29"/>
    <p:sldId id="440" r:id="rId30"/>
    <p:sldId id="441" r:id="rId31"/>
    <p:sldId id="442" r:id="rId32"/>
    <p:sldId id="443" r:id="rId33"/>
    <p:sldId id="444" r:id="rId34"/>
    <p:sldId id="403" r:id="rId35"/>
    <p:sldId id="445" r:id="rId36"/>
    <p:sldId id="447" r:id="rId37"/>
    <p:sldId id="454" r:id="rId38"/>
    <p:sldId id="387" r:id="rId39"/>
    <p:sldId id="386" r:id="rId40"/>
    <p:sldId id="388" r:id="rId41"/>
    <p:sldId id="389" r:id="rId42"/>
    <p:sldId id="446" r:id="rId43"/>
    <p:sldId id="448" r:id="rId44"/>
    <p:sldId id="455" r:id="rId45"/>
    <p:sldId id="391" r:id="rId46"/>
    <p:sldId id="456" r:id="rId47"/>
    <p:sldId id="415" r:id="rId4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TOC" id="{2501B211-5DF3-4FF8-B2B1-0855889250FA}">
          <p14:sldIdLst>
            <p14:sldId id="256"/>
            <p14:sldId id="258"/>
          </p14:sldIdLst>
        </p14:section>
        <p14:section name="OpenCL-SDK" id="{41FF60EF-231A-40BC-91E2-C1A7FC2934B2}">
          <p14:sldIdLst>
            <p14:sldId id="257"/>
            <p14:sldId id="405"/>
            <p14:sldId id="406"/>
            <p14:sldId id="416"/>
            <p14:sldId id="417"/>
            <p14:sldId id="418"/>
            <p14:sldId id="419"/>
            <p14:sldId id="420"/>
            <p14:sldId id="421"/>
            <p14:sldId id="422"/>
            <p14:sldId id="423"/>
            <p14:sldId id="424"/>
            <p14:sldId id="426"/>
            <p14:sldId id="427"/>
          </p14:sldIdLst>
        </p14:section>
        <p14:section name="OpenCL-Layers" id="{B0D7CB5F-95E4-40B0-98EA-58C0426A51F0}">
          <p14:sldIdLst>
            <p14:sldId id="273"/>
            <p14:sldId id="428"/>
            <p14:sldId id="429"/>
            <p14:sldId id="450"/>
            <p14:sldId id="451"/>
            <p14:sldId id="431"/>
            <p14:sldId id="436"/>
            <p14:sldId id="437"/>
            <p14:sldId id="434"/>
            <p14:sldId id="439"/>
            <p14:sldId id="438"/>
            <p14:sldId id="435"/>
            <p14:sldId id="440"/>
            <p14:sldId id="441"/>
            <p14:sldId id="442"/>
            <p14:sldId id="443"/>
            <p14:sldId id="444"/>
          </p14:sldIdLst>
        </p14:section>
        <p14:section name="Bring your own layer" id="{37199833-E04D-4824-A58E-04F1C91E7BE0}">
          <p14:sldIdLst>
            <p14:sldId id="403"/>
            <p14:sldId id="445"/>
            <p14:sldId id="447"/>
            <p14:sldId id="454"/>
            <p14:sldId id="387"/>
            <p14:sldId id="386"/>
            <p14:sldId id="388"/>
            <p14:sldId id="389"/>
            <p14:sldId id="446"/>
            <p14:sldId id="448"/>
            <p14:sldId id="455"/>
            <p14:sldId id="391"/>
            <p14:sldId id="456"/>
            <p14:sldId id="4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9CD6"/>
    <a:srgbClr val="FCA90B"/>
    <a:srgbClr val="111111"/>
    <a:srgbClr val="7F8897"/>
    <a:srgbClr val="3B4D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5F17AC-746C-449F-A731-AC02660691D7}" v="106" dt="2022-06-19T21:50:22.326"/>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8" autoAdjust="0"/>
    <p:restoredTop sz="94660"/>
  </p:normalViewPr>
  <p:slideViewPr>
    <p:cSldViewPr snapToGrid="0">
      <p:cViewPr varScale="1">
        <p:scale>
          <a:sx n="113" d="100"/>
          <a:sy n="113" d="100"/>
        </p:scale>
        <p:origin x="2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áté Ferenc Nagy-Egri" userId="f942cba43dcb6260" providerId="LiveId" clId="{9B5F17AC-746C-449F-A731-AC02660691D7}"/>
    <pc:docChg chg="undo redo custSel addSld delSld modSld sldOrd modSection">
      <pc:chgData name="Máté Ferenc Nagy-Egri" userId="f942cba43dcb6260" providerId="LiveId" clId="{9B5F17AC-746C-449F-A731-AC02660691D7}" dt="2022-06-19T21:53:27.883" v="8996"/>
      <pc:docMkLst>
        <pc:docMk/>
      </pc:docMkLst>
      <pc:sldChg chg="modSp mod">
        <pc:chgData name="Máté Ferenc Nagy-Egri" userId="f942cba43dcb6260" providerId="LiveId" clId="{9B5F17AC-746C-449F-A731-AC02660691D7}" dt="2022-06-19T21:34:08.419" v="8907" actId="20577"/>
        <pc:sldMkLst>
          <pc:docMk/>
          <pc:sldMk cId="2318601292" sldId="256"/>
        </pc:sldMkLst>
        <pc:spChg chg="mod">
          <ac:chgData name="Máté Ferenc Nagy-Egri" userId="f942cba43dcb6260" providerId="LiveId" clId="{9B5F17AC-746C-449F-A731-AC02660691D7}" dt="2022-06-17T08:14:56.599" v="23" actId="20577"/>
          <ac:spMkLst>
            <pc:docMk/>
            <pc:sldMk cId="2318601292" sldId="256"/>
            <ac:spMk id="2" creationId="{83317E44-2B59-4195-A43F-F688102DB7C2}"/>
          </ac:spMkLst>
        </pc:spChg>
        <pc:spChg chg="mod">
          <ac:chgData name="Máté Ferenc Nagy-Egri" userId="f942cba43dcb6260" providerId="LiveId" clId="{9B5F17AC-746C-449F-A731-AC02660691D7}" dt="2022-06-17T08:16:26.760" v="74" actId="20577"/>
          <ac:spMkLst>
            <pc:docMk/>
            <pc:sldMk cId="2318601292" sldId="256"/>
            <ac:spMk id="3" creationId="{F40FA036-459A-4935-A930-6A74C3944207}"/>
          </ac:spMkLst>
        </pc:spChg>
        <pc:spChg chg="mod">
          <ac:chgData name="Máté Ferenc Nagy-Egri" userId="f942cba43dcb6260" providerId="LiveId" clId="{9B5F17AC-746C-449F-A731-AC02660691D7}" dt="2022-06-19T21:34:08.419" v="8907" actId="20577"/>
          <ac:spMkLst>
            <pc:docMk/>
            <pc:sldMk cId="2318601292" sldId="256"/>
            <ac:spMk id="5" creationId="{8D1F0707-2626-4E51-8A8D-49CD7969573B}"/>
          </ac:spMkLst>
        </pc:spChg>
      </pc:sldChg>
      <pc:sldChg chg="modSp mod">
        <pc:chgData name="Máté Ferenc Nagy-Egri" userId="f942cba43dcb6260" providerId="LiveId" clId="{9B5F17AC-746C-449F-A731-AC02660691D7}" dt="2022-06-19T21:34:22.696" v="8910"/>
        <pc:sldMkLst>
          <pc:docMk/>
          <pc:sldMk cId="1493512499" sldId="257"/>
        </pc:sldMkLst>
        <pc:spChg chg="mod">
          <ac:chgData name="Máté Ferenc Nagy-Egri" userId="f942cba43dcb6260" providerId="LiveId" clId="{9B5F17AC-746C-449F-A731-AC02660691D7}" dt="2022-06-17T08:21:01.699" v="114" actId="20577"/>
          <ac:spMkLst>
            <pc:docMk/>
            <pc:sldMk cId="1493512499" sldId="257"/>
            <ac:spMk id="2" creationId="{7E9B6F3D-3DE1-4506-B9BB-3CA1FDAF19AE}"/>
          </ac:spMkLst>
        </pc:spChg>
        <pc:spChg chg="mod">
          <ac:chgData name="Máté Ferenc Nagy-Egri" userId="f942cba43dcb6260" providerId="LiveId" clId="{9B5F17AC-746C-449F-A731-AC02660691D7}" dt="2022-06-17T08:22:39.758" v="134" actId="20577"/>
          <ac:spMkLst>
            <pc:docMk/>
            <pc:sldMk cId="1493512499" sldId="257"/>
            <ac:spMk id="3" creationId="{AA8CD293-637D-4E95-A657-55B3A4C5F9C1}"/>
          </ac:spMkLst>
        </pc:spChg>
        <pc:spChg chg="mod">
          <ac:chgData name="Máté Ferenc Nagy-Egri" userId="f942cba43dcb6260" providerId="LiveId" clId="{9B5F17AC-746C-449F-A731-AC02660691D7}" dt="2022-06-19T21:34:22.696" v="8910"/>
          <ac:spMkLst>
            <pc:docMk/>
            <pc:sldMk cId="1493512499" sldId="257"/>
            <ac:spMk id="5" creationId="{F9C9F1DD-015C-43F6-A75D-971B44BD7B9D}"/>
          </ac:spMkLst>
        </pc:spChg>
      </pc:sldChg>
      <pc:sldChg chg="modSp mod">
        <pc:chgData name="Máté Ferenc Nagy-Egri" userId="f942cba43dcb6260" providerId="LiveId" clId="{9B5F17AC-746C-449F-A731-AC02660691D7}" dt="2022-06-19T21:34:17.085" v="8909"/>
        <pc:sldMkLst>
          <pc:docMk/>
          <pc:sldMk cId="2773319756" sldId="258"/>
        </pc:sldMkLst>
        <pc:spChg chg="mod">
          <ac:chgData name="Máté Ferenc Nagy-Egri" userId="f942cba43dcb6260" providerId="LiveId" clId="{9B5F17AC-746C-449F-A731-AC02660691D7}" dt="2022-06-19T21:34:17.085" v="8909"/>
          <ac:spMkLst>
            <pc:docMk/>
            <pc:sldMk cId="2773319756" sldId="258"/>
            <ac:spMk id="3" creationId="{92AB10CD-0F63-4D77-A7AD-499A9F293E5E}"/>
          </ac:spMkLst>
        </pc:spChg>
      </pc:sldChg>
      <pc:sldChg chg="modSp mod">
        <pc:chgData name="Máté Ferenc Nagy-Egri" userId="f942cba43dcb6260" providerId="LiveId" clId="{9B5F17AC-746C-449F-A731-AC02660691D7}" dt="2022-06-19T21:35:30.335" v="8924"/>
        <pc:sldMkLst>
          <pc:docMk/>
          <pc:sldMk cId="1082356614" sldId="273"/>
        </pc:sldMkLst>
        <pc:spChg chg="mod">
          <ac:chgData name="Máté Ferenc Nagy-Egri" userId="f942cba43dcb6260" providerId="LiveId" clId="{9B5F17AC-746C-449F-A731-AC02660691D7}" dt="2022-06-17T13:45:17.430" v="2992" actId="20577"/>
          <ac:spMkLst>
            <pc:docMk/>
            <pc:sldMk cId="1082356614" sldId="273"/>
            <ac:spMk id="2" creationId="{57080AC5-58DA-4FAE-99DE-D67E475AE685}"/>
          </ac:spMkLst>
        </pc:spChg>
        <pc:spChg chg="mod">
          <ac:chgData name="Máté Ferenc Nagy-Egri" userId="f942cba43dcb6260" providerId="LiveId" clId="{9B5F17AC-746C-449F-A731-AC02660691D7}" dt="2022-06-17T13:45:47.868" v="3031" actId="6549"/>
          <ac:spMkLst>
            <pc:docMk/>
            <pc:sldMk cId="1082356614" sldId="273"/>
            <ac:spMk id="3" creationId="{9EDF44DC-AB3B-46E1-9F3A-F1F603FE1870}"/>
          </ac:spMkLst>
        </pc:spChg>
        <pc:spChg chg="mod">
          <ac:chgData name="Máté Ferenc Nagy-Egri" userId="f942cba43dcb6260" providerId="LiveId" clId="{9B5F17AC-746C-449F-A731-AC02660691D7}" dt="2022-06-19T21:35:30.335" v="8924"/>
          <ac:spMkLst>
            <pc:docMk/>
            <pc:sldMk cId="1082356614" sldId="273"/>
            <ac:spMk id="5" creationId="{EDF4388A-C255-4540-8106-269F5EEB2033}"/>
          </ac:spMkLst>
        </pc:spChg>
      </pc:sldChg>
      <pc:sldChg chg="addSp delSp modSp del mod modClrScheme chgLayout">
        <pc:chgData name="Máté Ferenc Nagy-Egri" userId="f942cba43dcb6260" providerId="LiveId" clId="{9B5F17AC-746C-449F-A731-AC02660691D7}" dt="2022-06-17T09:02:47.872" v="424" actId="2696"/>
        <pc:sldMkLst>
          <pc:docMk/>
          <pc:sldMk cId="3292369513" sldId="302"/>
        </pc:sldMkLst>
        <pc:spChg chg="mod ord">
          <ac:chgData name="Máté Ferenc Nagy-Egri" userId="f942cba43dcb6260" providerId="LiveId" clId="{9B5F17AC-746C-449F-A731-AC02660691D7}" dt="2022-06-17T09:00:30.836" v="392" actId="14"/>
          <ac:spMkLst>
            <pc:docMk/>
            <pc:sldMk cId="3292369513" sldId="302"/>
            <ac:spMk id="2" creationId="{D8F560D6-03A8-4FEF-8F28-107CC8D7B06B}"/>
          </ac:spMkLst>
        </pc:spChg>
        <pc:spChg chg="mod ord">
          <ac:chgData name="Máté Ferenc Nagy-Egri" userId="f942cba43dcb6260" providerId="LiveId" clId="{9B5F17AC-746C-449F-A731-AC02660691D7}" dt="2022-06-17T09:00:00.398" v="359" actId="700"/>
          <ac:spMkLst>
            <pc:docMk/>
            <pc:sldMk cId="3292369513" sldId="302"/>
            <ac:spMk id="3" creationId="{A2F15124-98CF-46A8-89CC-AF81C8AEFC35}"/>
          </ac:spMkLst>
        </pc:spChg>
        <pc:spChg chg="mod ord">
          <ac:chgData name="Máté Ferenc Nagy-Egri" userId="f942cba43dcb6260" providerId="LiveId" clId="{9B5F17AC-746C-449F-A731-AC02660691D7}" dt="2022-06-17T09:00:00.398" v="359" actId="700"/>
          <ac:spMkLst>
            <pc:docMk/>
            <pc:sldMk cId="3292369513" sldId="302"/>
            <ac:spMk id="4" creationId="{5D19252D-2A72-4B04-A8F7-F66F76F8E93F}"/>
          </ac:spMkLst>
        </pc:spChg>
        <pc:spChg chg="mod ord">
          <ac:chgData name="Máté Ferenc Nagy-Egri" userId="f942cba43dcb6260" providerId="LiveId" clId="{9B5F17AC-746C-449F-A731-AC02660691D7}" dt="2022-06-17T09:00:00.398" v="359" actId="700"/>
          <ac:spMkLst>
            <pc:docMk/>
            <pc:sldMk cId="3292369513" sldId="302"/>
            <ac:spMk id="5" creationId="{4D318865-62F7-4440-A690-DC977DB00DC1}"/>
          </ac:spMkLst>
        </pc:spChg>
        <pc:spChg chg="mod ord">
          <ac:chgData name="Máté Ferenc Nagy-Egri" userId="f942cba43dcb6260" providerId="LiveId" clId="{9B5F17AC-746C-449F-A731-AC02660691D7}" dt="2022-06-17T09:00:00.398" v="359" actId="700"/>
          <ac:spMkLst>
            <pc:docMk/>
            <pc:sldMk cId="3292369513" sldId="302"/>
            <ac:spMk id="6" creationId="{C074645F-46F9-48D2-BC96-9EE17C5AD042}"/>
          </ac:spMkLst>
        </pc:spChg>
        <pc:spChg chg="mod ord">
          <ac:chgData name="Máté Ferenc Nagy-Egri" userId="f942cba43dcb6260" providerId="LiveId" clId="{9B5F17AC-746C-449F-A731-AC02660691D7}" dt="2022-06-17T09:00:18.524" v="384" actId="5793"/>
          <ac:spMkLst>
            <pc:docMk/>
            <pc:sldMk cId="3292369513" sldId="302"/>
            <ac:spMk id="7" creationId="{45BEEA93-4A2D-4D2C-9E12-B1E4D5B6AF37}"/>
          </ac:spMkLst>
        </pc:spChg>
        <pc:spChg chg="add del mod ord">
          <ac:chgData name="Máté Ferenc Nagy-Egri" userId="f942cba43dcb6260" providerId="LiveId" clId="{9B5F17AC-746C-449F-A731-AC02660691D7}" dt="2022-06-17T08:59:56.405" v="358" actId="700"/>
          <ac:spMkLst>
            <pc:docMk/>
            <pc:sldMk cId="3292369513" sldId="302"/>
            <ac:spMk id="8" creationId="{CFFC8B46-C0F3-E410-7A70-A2BCCDF56DFE}"/>
          </ac:spMkLst>
        </pc:spChg>
        <pc:spChg chg="add mod ord">
          <ac:chgData name="Máté Ferenc Nagy-Egri" userId="f942cba43dcb6260" providerId="LiveId" clId="{9B5F17AC-746C-449F-A731-AC02660691D7}" dt="2022-06-17T09:00:00.398" v="359" actId="700"/>
          <ac:spMkLst>
            <pc:docMk/>
            <pc:sldMk cId="3292369513" sldId="302"/>
            <ac:spMk id="11" creationId="{DDB8C5D2-B0D3-21B3-FDFB-F5D2227472F5}"/>
          </ac:spMkLst>
        </pc:spChg>
        <pc:spChg chg="add mod ord">
          <ac:chgData name="Máté Ferenc Nagy-Egri" userId="f942cba43dcb6260" providerId="LiveId" clId="{9B5F17AC-746C-449F-A731-AC02660691D7}" dt="2022-06-17T09:00:00.398" v="359" actId="700"/>
          <ac:spMkLst>
            <pc:docMk/>
            <pc:sldMk cId="3292369513" sldId="302"/>
            <ac:spMk id="12" creationId="{80C66E48-F2C7-DCBE-E052-B5D4B85645E6}"/>
          </ac:spMkLst>
        </pc:spChg>
        <pc:spChg chg="add mod ord">
          <ac:chgData name="Máté Ferenc Nagy-Egri" userId="f942cba43dcb6260" providerId="LiveId" clId="{9B5F17AC-746C-449F-A731-AC02660691D7}" dt="2022-06-17T09:00:00.398" v="359" actId="700"/>
          <ac:spMkLst>
            <pc:docMk/>
            <pc:sldMk cId="3292369513" sldId="302"/>
            <ac:spMk id="13" creationId="{CBF29CB2-1964-1C9E-1695-600EFE75CB47}"/>
          </ac:spMkLst>
        </pc:spChg>
        <pc:picChg chg="del">
          <ac:chgData name="Máté Ferenc Nagy-Egri" userId="f942cba43dcb6260" providerId="LiveId" clId="{9B5F17AC-746C-449F-A731-AC02660691D7}" dt="2022-06-17T08:57:04.090" v="206" actId="478"/>
          <ac:picMkLst>
            <pc:docMk/>
            <pc:sldMk cId="3292369513" sldId="302"/>
            <ac:picMk id="9" creationId="{9E4EC43D-BF4D-4056-9B61-B39506F44AEE}"/>
          </ac:picMkLst>
        </pc:picChg>
        <pc:picChg chg="del">
          <ac:chgData name="Máté Ferenc Nagy-Egri" userId="f942cba43dcb6260" providerId="LiveId" clId="{9B5F17AC-746C-449F-A731-AC02660691D7}" dt="2022-06-17T08:57:05.800" v="207" actId="478"/>
          <ac:picMkLst>
            <pc:docMk/>
            <pc:sldMk cId="3292369513" sldId="302"/>
            <ac:picMk id="10" creationId="{5C6F49C2-C8B5-46DC-852D-B9C665469500}"/>
          </ac:picMkLst>
        </pc:picChg>
        <pc:picChg chg="del">
          <ac:chgData name="Máté Ferenc Nagy-Egri" userId="f942cba43dcb6260" providerId="LiveId" clId="{9B5F17AC-746C-449F-A731-AC02660691D7}" dt="2022-06-17T08:57:07.082" v="208" actId="478"/>
          <ac:picMkLst>
            <pc:docMk/>
            <pc:sldMk cId="3292369513" sldId="302"/>
            <ac:picMk id="14" creationId="{C04D5740-037A-473C-A22D-2852A7E8F61E}"/>
          </ac:picMkLst>
        </pc:picChg>
        <pc:picChg chg="del">
          <ac:chgData name="Máté Ferenc Nagy-Egri" userId="f942cba43dcb6260" providerId="LiveId" clId="{9B5F17AC-746C-449F-A731-AC02660691D7}" dt="2022-06-17T08:57:02.459" v="205" actId="478"/>
          <ac:picMkLst>
            <pc:docMk/>
            <pc:sldMk cId="3292369513" sldId="302"/>
            <ac:picMk id="16" creationId="{1F0A53A7-2062-4A37-ADA4-93A8FE6B1C42}"/>
          </ac:picMkLst>
        </pc:picChg>
      </pc:sldChg>
      <pc:sldChg chg="modSp add mod">
        <pc:chgData name="Máté Ferenc Nagy-Egri" userId="f942cba43dcb6260" providerId="LiveId" clId="{9B5F17AC-746C-449F-A731-AC02660691D7}" dt="2022-06-19T21:52:52.129" v="8988"/>
        <pc:sldMkLst>
          <pc:docMk/>
          <pc:sldMk cId="2963066069" sldId="386"/>
        </pc:sldMkLst>
        <pc:spChg chg="mod">
          <ac:chgData name="Máté Ferenc Nagy-Egri" userId="f942cba43dcb6260" providerId="LiveId" clId="{9B5F17AC-746C-449F-A731-AC02660691D7}" dt="2022-06-19T21:37:05.376" v="8946"/>
          <ac:spMkLst>
            <pc:docMk/>
            <pc:sldMk cId="2963066069" sldId="386"/>
            <ac:spMk id="5" creationId="{265A0AC6-77BD-41A5-9099-3FA878DFBCB7}"/>
          </ac:spMkLst>
        </pc:spChg>
        <pc:spChg chg="mod">
          <ac:chgData name="Máté Ferenc Nagy-Egri" userId="f942cba43dcb6260" providerId="LiveId" clId="{9B5F17AC-746C-449F-A731-AC02660691D7}" dt="2022-06-19T21:52:52.129" v="8988"/>
          <ac:spMkLst>
            <pc:docMk/>
            <pc:sldMk cId="2963066069" sldId="386"/>
            <ac:spMk id="7" creationId="{6A41450F-7E7F-46D4-94FC-6E0D8FB6247A}"/>
          </ac:spMkLst>
        </pc:spChg>
      </pc:sldChg>
      <pc:sldChg chg="modSp add mod">
        <pc:chgData name="Máté Ferenc Nagy-Egri" userId="f942cba43dcb6260" providerId="LiveId" clId="{9B5F17AC-746C-449F-A731-AC02660691D7}" dt="2022-06-19T21:52:49.001" v="8987"/>
        <pc:sldMkLst>
          <pc:docMk/>
          <pc:sldMk cId="2986297390" sldId="387"/>
        </pc:sldMkLst>
        <pc:spChg chg="mod">
          <ac:chgData name="Máté Ferenc Nagy-Egri" userId="f942cba43dcb6260" providerId="LiveId" clId="{9B5F17AC-746C-449F-A731-AC02660691D7}" dt="2022-06-19T21:37:01.936" v="8945"/>
          <ac:spMkLst>
            <pc:docMk/>
            <pc:sldMk cId="2986297390" sldId="387"/>
            <ac:spMk id="5" creationId="{265A0AC6-77BD-41A5-9099-3FA878DFBCB7}"/>
          </ac:spMkLst>
        </pc:spChg>
        <pc:spChg chg="mod">
          <ac:chgData name="Máté Ferenc Nagy-Egri" userId="f942cba43dcb6260" providerId="LiveId" clId="{9B5F17AC-746C-449F-A731-AC02660691D7}" dt="2022-06-19T21:52:49.001" v="8987"/>
          <ac:spMkLst>
            <pc:docMk/>
            <pc:sldMk cId="2986297390" sldId="387"/>
            <ac:spMk id="7" creationId="{6A41450F-7E7F-46D4-94FC-6E0D8FB6247A}"/>
          </ac:spMkLst>
        </pc:spChg>
      </pc:sldChg>
      <pc:sldChg chg="modSp add mod">
        <pc:chgData name="Máté Ferenc Nagy-Egri" userId="f942cba43dcb6260" providerId="LiveId" clId="{9B5F17AC-746C-449F-A731-AC02660691D7}" dt="2022-06-19T21:52:56.365" v="8989"/>
        <pc:sldMkLst>
          <pc:docMk/>
          <pc:sldMk cId="2075441953" sldId="388"/>
        </pc:sldMkLst>
        <pc:spChg chg="mod">
          <ac:chgData name="Máté Ferenc Nagy-Egri" userId="f942cba43dcb6260" providerId="LiveId" clId="{9B5F17AC-746C-449F-A731-AC02660691D7}" dt="2022-06-19T21:37:09.491" v="8947"/>
          <ac:spMkLst>
            <pc:docMk/>
            <pc:sldMk cId="2075441953" sldId="388"/>
            <ac:spMk id="5" creationId="{265A0AC6-77BD-41A5-9099-3FA878DFBCB7}"/>
          </ac:spMkLst>
        </pc:spChg>
        <pc:spChg chg="mod">
          <ac:chgData name="Máté Ferenc Nagy-Egri" userId="f942cba43dcb6260" providerId="LiveId" clId="{9B5F17AC-746C-449F-A731-AC02660691D7}" dt="2022-06-19T21:52:56.365" v="8989"/>
          <ac:spMkLst>
            <pc:docMk/>
            <pc:sldMk cId="2075441953" sldId="388"/>
            <ac:spMk id="7" creationId="{6A41450F-7E7F-46D4-94FC-6E0D8FB6247A}"/>
          </ac:spMkLst>
        </pc:spChg>
      </pc:sldChg>
      <pc:sldChg chg="modSp add mod">
        <pc:chgData name="Máté Ferenc Nagy-Egri" userId="f942cba43dcb6260" providerId="LiveId" clId="{9B5F17AC-746C-449F-A731-AC02660691D7}" dt="2022-06-19T21:53:00.032" v="8990"/>
        <pc:sldMkLst>
          <pc:docMk/>
          <pc:sldMk cId="358172543" sldId="389"/>
        </pc:sldMkLst>
        <pc:spChg chg="mod">
          <ac:chgData name="Máté Ferenc Nagy-Egri" userId="f942cba43dcb6260" providerId="LiveId" clId="{9B5F17AC-746C-449F-A731-AC02660691D7}" dt="2022-06-19T21:37:12.896" v="8948"/>
          <ac:spMkLst>
            <pc:docMk/>
            <pc:sldMk cId="358172543" sldId="389"/>
            <ac:spMk id="8" creationId="{240D5180-2708-4D48-B61F-28B5E6BA48AA}"/>
          </ac:spMkLst>
        </pc:spChg>
        <pc:spChg chg="mod">
          <ac:chgData name="Máté Ferenc Nagy-Egri" userId="f942cba43dcb6260" providerId="LiveId" clId="{9B5F17AC-746C-449F-A731-AC02660691D7}" dt="2022-06-19T21:53:00.032" v="8990"/>
          <ac:spMkLst>
            <pc:docMk/>
            <pc:sldMk cId="358172543" sldId="389"/>
            <ac:spMk id="10" creationId="{4E00B619-3928-43B6-9F61-32D7A3105BE4}"/>
          </ac:spMkLst>
        </pc:spChg>
      </pc:sldChg>
      <pc:sldChg chg="modSp add mod">
        <pc:chgData name="Máté Ferenc Nagy-Egri" userId="f942cba43dcb6260" providerId="LiveId" clId="{9B5F17AC-746C-449F-A731-AC02660691D7}" dt="2022-06-19T21:53:14.808" v="8994"/>
        <pc:sldMkLst>
          <pc:docMk/>
          <pc:sldMk cId="2531696469" sldId="391"/>
        </pc:sldMkLst>
        <pc:spChg chg="mod">
          <ac:chgData name="Máté Ferenc Nagy-Egri" userId="f942cba43dcb6260" providerId="LiveId" clId="{9B5F17AC-746C-449F-A731-AC02660691D7}" dt="2022-06-19T21:50:29.500" v="8953"/>
          <ac:spMkLst>
            <pc:docMk/>
            <pc:sldMk cId="2531696469" sldId="391"/>
            <ac:spMk id="5" creationId="{01CB9A71-323A-4BC4-9B4E-4FCBD1E9C26F}"/>
          </ac:spMkLst>
        </pc:spChg>
        <pc:spChg chg="mod">
          <ac:chgData name="Máté Ferenc Nagy-Egri" userId="f942cba43dcb6260" providerId="LiveId" clId="{9B5F17AC-746C-449F-A731-AC02660691D7}" dt="2022-06-19T21:53:14.808" v="8994"/>
          <ac:spMkLst>
            <pc:docMk/>
            <pc:sldMk cId="2531696469" sldId="391"/>
            <ac:spMk id="7" creationId="{74740A6F-2276-4784-ABB3-735282F370C0}"/>
          </ac:spMkLst>
        </pc:spChg>
      </pc:sldChg>
      <pc:sldChg chg="del">
        <pc:chgData name="Máté Ferenc Nagy-Egri" userId="f942cba43dcb6260" providerId="LiveId" clId="{9B5F17AC-746C-449F-A731-AC02660691D7}" dt="2022-06-17T13:25:32.615" v="2203" actId="47"/>
        <pc:sldMkLst>
          <pc:docMk/>
          <pc:sldMk cId="186020465" sldId="393"/>
        </pc:sldMkLst>
      </pc:sldChg>
      <pc:sldChg chg="del">
        <pc:chgData name="Máté Ferenc Nagy-Egri" userId="f942cba43dcb6260" providerId="LiveId" clId="{9B5F17AC-746C-449F-A731-AC02660691D7}" dt="2022-06-17T13:25:32.615" v="2203" actId="47"/>
        <pc:sldMkLst>
          <pc:docMk/>
          <pc:sldMk cId="3398651456" sldId="395"/>
        </pc:sldMkLst>
      </pc:sldChg>
      <pc:sldChg chg="del">
        <pc:chgData name="Máté Ferenc Nagy-Egri" userId="f942cba43dcb6260" providerId="LiveId" clId="{9B5F17AC-746C-449F-A731-AC02660691D7}" dt="2022-06-17T13:25:32.615" v="2203" actId="47"/>
        <pc:sldMkLst>
          <pc:docMk/>
          <pc:sldMk cId="54693517" sldId="396"/>
        </pc:sldMkLst>
      </pc:sldChg>
      <pc:sldChg chg="del">
        <pc:chgData name="Máté Ferenc Nagy-Egri" userId="f942cba43dcb6260" providerId="LiveId" clId="{9B5F17AC-746C-449F-A731-AC02660691D7}" dt="2022-06-17T13:46:50.935" v="3034" actId="47"/>
        <pc:sldMkLst>
          <pc:docMk/>
          <pc:sldMk cId="3186288063" sldId="397"/>
        </pc:sldMkLst>
      </pc:sldChg>
      <pc:sldChg chg="del">
        <pc:chgData name="Máté Ferenc Nagy-Egri" userId="f942cba43dcb6260" providerId="LiveId" clId="{9B5F17AC-746C-449F-A731-AC02660691D7}" dt="2022-06-17T13:46:50.935" v="3034" actId="47"/>
        <pc:sldMkLst>
          <pc:docMk/>
          <pc:sldMk cId="3971859079" sldId="398"/>
        </pc:sldMkLst>
      </pc:sldChg>
      <pc:sldChg chg="del">
        <pc:chgData name="Máté Ferenc Nagy-Egri" userId="f942cba43dcb6260" providerId="LiveId" clId="{9B5F17AC-746C-449F-A731-AC02660691D7}" dt="2022-06-17T13:46:50.935" v="3034" actId="47"/>
        <pc:sldMkLst>
          <pc:docMk/>
          <pc:sldMk cId="107692091" sldId="399"/>
        </pc:sldMkLst>
      </pc:sldChg>
      <pc:sldChg chg="del">
        <pc:chgData name="Máté Ferenc Nagy-Egri" userId="f942cba43dcb6260" providerId="LiveId" clId="{9B5F17AC-746C-449F-A731-AC02660691D7}" dt="2022-06-17T13:46:50.935" v="3034" actId="47"/>
        <pc:sldMkLst>
          <pc:docMk/>
          <pc:sldMk cId="3050208787" sldId="401"/>
        </pc:sldMkLst>
      </pc:sldChg>
      <pc:sldChg chg="del">
        <pc:chgData name="Máté Ferenc Nagy-Egri" userId="f942cba43dcb6260" providerId="LiveId" clId="{9B5F17AC-746C-449F-A731-AC02660691D7}" dt="2022-06-17T13:46:50.935" v="3034" actId="47"/>
        <pc:sldMkLst>
          <pc:docMk/>
          <pc:sldMk cId="1189064730" sldId="402"/>
        </pc:sldMkLst>
      </pc:sldChg>
      <pc:sldChg chg="modSp mod">
        <pc:chgData name="Máté Ferenc Nagy-Egri" userId="f942cba43dcb6260" providerId="LiveId" clId="{9B5F17AC-746C-449F-A731-AC02660691D7}" dt="2022-06-19T21:36:45.761" v="8941"/>
        <pc:sldMkLst>
          <pc:docMk/>
          <pc:sldMk cId="4039286534" sldId="403"/>
        </pc:sldMkLst>
        <pc:spChg chg="mod">
          <ac:chgData name="Máté Ferenc Nagy-Egri" userId="f942cba43dcb6260" providerId="LiveId" clId="{9B5F17AC-746C-449F-A731-AC02660691D7}" dt="2022-06-18T14:09:42.431" v="6171" actId="20577"/>
          <ac:spMkLst>
            <pc:docMk/>
            <pc:sldMk cId="4039286534" sldId="403"/>
            <ac:spMk id="2" creationId="{4C8094D1-A3AD-4064-B965-EBA536643B86}"/>
          </ac:spMkLst>
        </pc:spChg>
        <pc:spChg chg="mod">
          <ac:chgData name="Máté Ferenc Nagy-Egri" userId="f942cba43dcb6260" providerId="LiveId" clId="{9B5F17AC-746C-449F-A731-AC02660691D7}" dt="2022-06-18T14:09:55.796" v="6201" actId="20577"/>
          <ac:spMkLst>
            <pc:docMk/>
            <pc:sldMk cId="4039286534" sldId="403"/>
            <ac:spMk id="3" creationId="{0E089B97-50AD-4326-85C2-8CD8F2637973}"/>
          </ac:spMkLst>
        </pc:spChg>
        <pc:spChg chg="mod">
          <ac:chgData name="Máté Ferenc Nagy-Egri" userId="f942cba43dcb6260" providerId="LiveId" clId="{9B5F17AC-746C-449F-A731-AC02660691D7}" dt="2022-06-19T21:36:45.761" v="8941"/>
          <ac:spMkLst>
            <pc:docMk/>
            <pc:sldMk cId="4039286534" sldId="403"/>
            <ac:spMk id="5" creationId="{A882084D-6F94-4D1F-9EB9-E6A4FCC05FAD}"/>
          </ac:spMkLst>
        </pc:spChg>
      </pc:sldChg>
      <pc:sldChg chg="del">
        <pc:chgData name="Máté Ferenc Nagy-Egri" userId="f942cba43dcb6260" providerId="LiveId" clId="{9B5F17AC-746C-449F-A731-AC02660691D7}" dt="2022-06-18T14:08:14.651" v="6040" actId="47"/>
        <pc:sldMkLst>
          <pc:docMk/>
          <pc:sldMk cId="2238110313" sldId="404"/>
        </pc:sldMkLst>
      </pc:sldChg>
      <pc:sldChg chg="modSp mod ord">
        <pc:chgData name="Máté Ferenc Nagy-Egri" userId="f942cba43dcb6260" providerId="LiveId" clId="{9B5F17AC-746C-449F-A731-AC02660691D7}" dt="2022-06-19T21:50:44.824" v="8955"/>
        <pc:sldMkLst>
          <pc:docMk/>
          <pc:sldMk cId="1204245902" sldId="405"/>
        </pc:sldMkLst>
        <pc:spChg chg="mod">
          <ac:chgData name="Máté Ferenc Nagy-Egri" userId="f942cba43dcb6260" providerId="LiveId" clId="{9B5F17AC-746C-449F-A731-AC02660691D7}" dt="2022-06-19T21:34:28.031" v="8911"/>
          <ac:spMkLst>
            <pc:docMk/>
            <pc:sldMk cId="1204245902" sldId="405"/>
            <ac:spMk id="6" creationId="{0C549910-3F8A-46E7-B90A-1230E1DA5FE8}"/>
          </ac:spMkLst>
        </pc:spChg>
        <pc:spChg chg="mod">
          <ac:chgData name="Máté Ferenc Nagy-Egri" userId="f942cba43dcb6260" providerId="LiveId" clId="{9B5F17AC-746C-449F-A731-AC02660691D7}" dt="2022-06-19T21:50:44.824" v="8955"/>
          <ac:spMkLst>
            <pc:docMk/>
            <pc:sldMk cId="1204245902" sldId="405"/>
            <ac:spMk id="8" creationId="{CA16FA62-135F-4FFD-A55F-B4F7ECDFF14B}"/>
          </ac:spMkLst>
        </pc:spChg>
      </pc:sldChg>
      <pc:sldChg chg="modSp mod ord">
        <pc:chgData name="Máté Ferenc Nagy-Egri" userId="f942cba43dcb6260" providerId="LiveId" clId="{9B5F17AC-746C-449F-A731-AC02660691D7}" dt="2022-06-19T21:50:48.697" v="8956"/>
        <pc:sldMkLst>
          <pc:docMk/>
          <pc:sldMk cId="857773997" sldId="406"/>
        </pc:sldMkLst>
        <pc:spChg chg="mod">
          <ac:chgData name="Máté Ferenc Nagy-Egri" userId="f942cba43dcb6260" providerId="LiveId" clId="{9B5F17AC-746C-449F-A731-AC02660691D7}" dt="2022-06-19T21:34:31.296" v="8912"/>
          <ac:spMkLst>
            <pc:docMk/>
            <pc:sldMk cId="857773997" sldId="406"/>
            <ac:spMk id="5" creationId="{493C0EB8-FF31-4FE9-ACE6-699D610256B7}"/>
          </ac:spMkLst>
        </pc:spChg>
        <pc:spChg chg="mod">
          <ac:chgData name="Máté Ferenc Nagy-Egri" userId="f942cba43dcb6260" providerId="LiveId" clId="{9B5F17AC-746C-449F-A731-AC02660691D7}" dt="2022-06-19T21:50:48.697" v="8956"/>
          <ac:spMkLst>
            <pc:docMk/>
            <pc:sldMk cId="857773997" sldId="406"/>
            <ac:spMk id="7" creationId="{112EED93-08F2-46BD-9645-49543E194251}"/>
          </ac:spMkLst>
        </pc:spChg>
      </pc:sldChg>
      <pc:sldChg chg="del">
        <pc:chgData name="Máté Ferenc Nagy-Egri" userId="f942cba43dcb6260" providerId="LiveId" clId="{9B5F17AC-746C-449F-A731-AC02660691D7}" dt="2022-06-18T14:08:14.651" v="6040" actId="47"/>
        <pc:sldMkLst>
          <pc:docMk/>
          <pc:sldMk cId="2208131591" sldId="407"/>
        </pc:sldMkLst>
      </pc:sldChg>
      <pc:sldChg chg="del">
        <pc:chgData name="Máté Ferenc Nagy-Egri" userId="f942cba43dcb6260" providerId="LiveId" clId="{9B5F17AC-746C-449F-A731-AC02660691D7}" dt="2022-06-18T14:08:14.651" v="6040" actId="47"/>
        <pc:sldMkLst>
          <pc:docMk/>
          <pc:sldMk cId="3334958129" sldId="410"/>
        </pc:sldMkLst>
      </pc:sldChg>
      <pc:sldChg chg="del">
        <pc:chgData name="Máté Ferenc Nagy-Egri" userId="f942cba43dcb6260" providerId="LiveId" clId="{9B5F17AC-746C-449F-A731-AC02660691D7}" dt="2022-06-18T14:08:14.651" v="6040" actId="47"/>
        <pc:sldMkLst>
          <pc:docMk/>
          <pc:sldMk cId="712357668" sldId="411"/>
        </pc:sldMkLst>
      </pc:sldChg>
      <pc:sldChg chg="del">
        <pc:chgData name="Máté Ferenc Nagy-Egri" userId="f942cba43dcb6260" providerId="LiveId" clId="{9B5F17AC-746C-449F-A731-AC02660691D7}" dt="2022-06-18T14:08:14.651" v="6040" actId="47"/>
        <pc:sldMkLst>
          <pc:docMk/>
          <pc:sldMk cId="444636806" sldId="412"/>
        </pc:sldMkLst>
      </pc:sldChg>
      <pc:sldChg chg="del">
        <pc:chgData name="Máté Ferenc Nagy-Egri" userId="f942cba43dcb6260" providerId="LiveId" clId="{9B5F17AC-746C-449F-A731-AC02660691D7}" dt="2022-06-18T14:08:14.651" v="6040" actId="47"/>
        <pc:sldMkLst>
          <pc:docMk/>
          <pc:sldMk cId="3870028529" sldId="413"/>
        </pc:sldMkLst>
      </pc:sldChg>
      <pc:sldChg chg="del">
        <pc:chgData name="Máté Ferenc Nagy-Egri" userId="f942cba43dcb6260" providerId="LiveId" clId="{9B5F17AC-746C-449F-A731-AC02660691D7}" dt="2022-06-18T14:08:14.651" v="6040" actId="47"/>
        <pc:sldMkLst>
          <pc:docMk/>
          <pc:sldMk cId="1506143741" sldId="414"/>
        </pc:sldMkLst>
      </pc:sldChg>
      <pc:sldChg chg="modSp mod">
        <pc:chgData name="Máté Ferenc Nagy-Egri" userId="f942cba43dcb6260" providerId="LiveId" clId="{9B5F17AC-746C-449F-A731-AC02660691D7}" dt="2022-06-19T21:53:27.883" v="8996"/>
        <pc:sldMkLst>
          <pc:docMk/>
          <pc:sldMk cId="2134526438" sldId="415"/>
        </pc:sldMkLst>
        <pc:spChg chg="mod">
          <ac:chgData name="Máté Ferenc Nagy-Egri" userId="f942cba43dcb6260" providerId="LiveId" clId="{9B5F17AC-746C-449F-A731-AC02660691D7}" dt="2022-06-19T21:53:27.883" v="8996"/>
          <ac:spMkLst>
            <pc:docMk/>
            <pc:sldMk cId="2134526438" sldId="415"/>
            <ac:spMk id="4" creationId="{2817EE41-CE7D-4690-B2F3-8B8768857BD2}"/>
          </ac:spMkLst>
        </pc:spChg>
      </pc:sldChg>
      <pc:sldChg chg="addSp delSp modSp add mod">
        <pc:chgData name="Máté Ferenc Nagy-Egri" userId="f942cba43dcb6260" providerId="LiveId" clId="{9B5F17AC-746C-449F-A731-AC02660691D7}" dt="2022-06-19T21:50:53.054" v="8957"/>
        <pc:sldMkLst>
          <pc:docMk/>
          <pc:sldMk cId="1403575874" sldId="416"/>
        </pc:sldMkLst>
        <pc:spChg chg="mod">
          <ac:chgData name="Máté Ferenc Nagy-Egri" userId="f942cba43dcb6260" providerId="LiveId" clId="{9B5F17AC-746C-449F-A731-AC02660691D7}" dt="2022-06-17T08:35:34.136" v="152" actId="113"/>
          <ac:spMkLst>
            <pc:docMk/>
            <pc:sldMk cId="1403575874" sldId="416"/>
            <ac:spMk id="2" creationId="{D2FB9A43-1C84-4B5A-8C91-59C54CFA37B7}"/>
          </ac:spMkLst>
        </pc:spChg>
        <pc:spChg chg="mod">
          <ac:chgData name="Máté Ferenc Nagy-Egri" userId="f942cba43dcb6260" providerId="LiveId" clId="{9B5F17AC-746C-449F-A731-AC02660691D7}" dt="2022-06-19T21:34:35.111" v="8913"/>
          <ac:spMkLst>
            <pc:docMk/>
            <pc:sldMk cId="1403575874" sldId="416"/>
            <ac:spMk id="5" creationId="{493C0EB8-FF31-4FE9-ACE6-699D610256B7}"/>
          </ac:spMkLst>
        </pc:spChg>
        <pc:spChg chg="mod">
          <ac:chgData name="Máté Ferenc Nagy-Egri" userId="f942cba43dcb6260" providerId="LiveId" clId="{9B5F17AC-746C-449F-A731-AC02660691D7}" dt="2022-06-19T21:50:53.054" v="8957"/>
          <ac:spMkLst>
            <pc:docMk/>
            <pc:sldMk cId="1403575874" sldId="416"/>
            <ac:spMk id="7" creationId="{112EED93-08F2-46BD-9645-49543E194251}"/>
          </ac:spMkLst>
        </pc:spChg>
        <pc:spChg chg="add mod">
          <ac:chgData name="Máté Ferenc Nagy-Egri" userId="f942cba43dcb6260" providerId="LiveId" clId="{9B5F17AC-746C-449F-A731-AC02660691D7}" dt="2022-06-17T08:37:34.194" v="164" actId="14100"/>
          <ac:spMkLst>
            <pc:docMk/>
            <pc:sldMk cId="1403575874" sldId="416"/>
            <ac:spMk id="8" creationId="{E64D3C2E-F69F-8132-8FB0-E5B082D5B2FE}"/>
          </ac:spMkLst>
        </pc:spChg>
        <pc:spChg chg="add del mod">
          <ac:chgData name="Máté Ferenc Nagy-Egri" userId="f942cba43dcb6260" providerId="LiveId" clId="{9B5F17AC-746C-449F-A731-AC02660691D7}" dt="2022-06-17T08:37:05.957" v="162" actId="478"/>
          <ac:spMkLst>
            <pc:docMk/>
            <pc:sldMk cId="1403575874" sldId="416"/>
            <ac:spMk id="11" creationId="{DF8CBDE0-C8D9-3F74-AD65-AB50F9AAF340}"/>
          </ac:spMkLst>
        </pc:spChg>
      </pc:sldChg>
      <pc:sldChg chg="modSp new mod">
        <pc:chgData name="Máté Ferenc Nagy-Egri" userId="f942cba43dcb6260" providerId="LiveId" clId="{9B5F17AC-746C-449F-A731-AC02660691D7}" dt="2022-06-19T21:50:56.555" v="8958"/>
        <pc:sldMkLst>
          <pc:docMk/>
          <pc:sldMk cId="892430757" sldId="417"/>
        </pc:sldMkLst>
        <pc:spChg chg="mod">
          <ac:chgData name="Máté Ferenc Nagy-Egri" userId="f942cba43dcb6260" providerId="LiveId" clId="{9B5F17AC-746C-449F-A731-AC02660691D7}" dt="2022-06-17T09:01:37.616" v="423" actId="20577"/>
          <ac:spMkLst>
            <pc:docMk/>
            <pc:sldMk cId="892430757" sldId="417"/>
            <ac:spMk id="2" creationId="{15F8CC5D-4C4B-C05C-5D42-22A2EA0E2C34}"/>
          </ac:spMkLst>
        </pc:spChg>
        <pc:spChg chg="mod">
          <ac:chgData name="Máté Ferenc Nagy-Egri" userId="f942cba43dcb6260" providerId="LiveId" clId="{9B5F17AC-746C-449F-A731-AC02660691D7}" dt="2022-06-17T09:01:25.976" v="420" actId="20577"/>
          <ac:spMkLst>
            <pc:docMk/>
            <pc:sldMk cId="892430757" sldId="417"/>
            <ac:spMk id="4" creationId="{C4F0CF0F-1344-8C48-5CF3-6C8639128BEE}"/>
          </ac:spMkLst>
        </pc:spChg>
        <pc:spChg chg="mod">
          <ac:chgData name="Máté Ferenc Nagy-Egri" userId="f942cba43dcb6260" providerId="LiveId" clId="{9B5F17AC-746C-449F-A731-AC02660691D7}" dt="2022-06-19T21:34:46.262" v="8914"/>
          <ac:spMkLst>
            <pc:docMk/>
            <pc:sldMk cId="892430757" sldId="417"/>
            <ac:spMk id="6" creationId="{776FDE34-1621-2ED9-ABBF-2C1FEADE8557}"/>
          </ac:spMkLst>
        </pc:spChg>
        <pc:spChg chg="mod">
          <ac:chgData name="Máté Ferenc Nagy-Egri" userId="f942cba43dcb6260" providerId="LiveId" clId="{9B5F17AC-746C-449F-A731-AC02660691D7}" dt="2022-06-19T21:50:56.555" v="8958"/>
          <ac:spMkLst>
            <pc:docMk/>
            <pc:sldMk cId="892430757" sldId="417"/>
            <ac:spMk id="8" creationId="{1541E03F-1108-3F4D-063C-E04BBE913D9E}"/>
          </ac:spMkLst>
        </pc:spChg>
      </pc:sldChg>
      <pc:sldChg chg="modSp add mod">
        <pc:chgData name="Máté Ferenc Nagy-Egri" userId="f942cba43dcb6260" providerId="LiveId" clId="{9B5F17AC-746C-449F-A731-AC02660691D7}" dt="2022-06-19T21:50:59.704" v="8959"/>
        <pc:sldMkLst>
          <pc:docMk/>
          <pc:sldMk cId="3556998203" sldId="418"/>
        </pc:sldMkLst>
        <pc:spChg chg="mod">
          <ac:chgData name="Máté Ferenc Nagy-Egri" userId="f942cba43dcb6260" providerId="LiveId" clId="{9B5F17AC-746C-449F-A731-AC02660691D7}" dt="2022-06-17T09:03:56.952" v="427" actId="207"/>
          <ac:spMkLst>
            <pc:docMk/>
            <pc:sldMk cId="3556998203" sldId="418"/>
            <ac:spMk id="2" creationId="{15F8CC5D-4C4B-C05C-5D42-22A2EA0E2C34}"/>
          </ac:spMkLst>
        </pc:spChg>
        <pc:spChg chg="mod">
          <ac:chgData name="Máté Ferenc Nagy-Egri" userId="f942cba43dcb6260" providerId="LiveId" clId="{9B5F17AC-746C-449F-A731-AC02660691D7}" dt="2022-06-17T09:08:26.559" v="719" actId="20577"/>
          <ac:spMkLst>
            <pc:docMk/>
            <pc:sldMk cId="3556998203" sldId="418"/>
            <ac:spMk id="3" creationId="{E49AA678-25D2-6B7F-9D2C-FB49BA0B60F0}"/>
          </ac:spMkLst>
        </pc:spChg>
        <pc:spChg chg="mod">
          <ac:chgData name="Máté Ferenc Nagy-Egri" userId="f942cba43dcb6260" providerId="LiveId" clId="{9B5F17AC-746C-449F-A731-AC02660691D7}" dt="2022-06-19T21:34:51.701" v="8915"/>
          <ac:spMkLst>
            <pc:docMk/>
            <pc:sldMk cId="3556998203" sldId="418"/>
            <ac:spMk id="6" creationId="{776FDE34-1621-2ED9-ABBF-2C1FEADE8557}"/>
          </ac:spMkLst>
        </pc:spChg>
        <pc:spChg chg="mod">
          <ac:chgData name="Máté Ferenc Nagy-Egri" userId="f942cba43dcb6260" providerId="LiveId" clId="{9B5F17AC-746C-449F-A731-AC02660691D7}" dt="2022-06-19T21:50:59.704" v="8959"/>
          <ac:spMkLst>
            <pc:docMk/>
            <pc:sldMk cId="3556998203" sldId="418"/>
            <ac:spMk id="8" creationId="{1541E03F-1108-3F4D-063C-E04BBE913D9E}"/>
          </ac:spMkLst>
        </pc:spChg>
      </pc:sldChg>
      <pc:sldChg chg="addSp modSp add mod ord">
        <pc:chgData name="Máté Ferenc Nagy-Egri" userId="f942cba43dcb6260" providerId="LiveId" clId="{9B5F17AC-746C-449F-A731-AC02660691D7}" dt="2022-06-19T21:51:04.337" v="8960"/>
        <pc:sldMkLst>
          <pc:docMk/>
          <pc:sldMk cId="1681263554" sldId="419"/>
        </pc:sldMkLst>
        <pc:spChg chg="mod">
          <ac:chgData name="Máté Ferenc Nagy-Egri" userId="f942cba43dcb6260" providerId="LiveId" clId="{9B5F17AC-746C-449F-A731-AC02660691D7}" dt="2022-06-17T09:08:56.195" v="726" actId="113"/>
          <ac:spMkLst>
            <pc:docMk/>
            <pc:sldMk cId="1681263554" sldId="419"/>
            <ac:spMk id="2" creationId="{15F8CC5D-4C4B-C05C-5D42-22A2EA0E2C34}"/>
          </ac:spMkLst>
        </pc:spChg>
        <pc:spChg chg="mod">
          <ac:chgData name="Máté Ferenc Nagy-Egri" userId="f942cba43dcb6260" providerId="LiveId" clId="{9B5F17AC-746C-449F-A731-AC02660691D7}" dt="2022-06-17T09:19:21.413" v="1226" actId="20577"/>
          <ac:spMkLst>
            <pc:docMk/>
            <pc:sldMk cId="1681263554" sldId="419"/>
            <ac:spMk id="3" creationId="{E49AA678-25D2-6B7F-9D2C-FB49BA0B60F0}"/>
          </ac:spMkLst>
        </pc:spChg>
        <pc:spChg chg="mod">
          <ac:chgData name="Máté Ferenc Nagy-Egri" userId="f942cba43dcb6260" providerId="LiveId" clId="{9B5F17AC-746C-449F-A731-AC02660691D7}" dt="2022-06-19T21:34:57.176" v="8916"/>
          <ac:spMkLst>
            <pc:docMk/>
            <pc:sldMk cId="1681263554" sldId="419"/>
            <ac:spMk id="6" creationId="{776FDE34-1621-2ED9-ABBF-2C1FEADE8557}"/>
          </ac:spMkLst>
        </pc:spChg>
        <pc:spChg chg="mod">
          <ac:chgData name="Máté Ferenc Nagy-Egri" userId="f942cba43dcb6260" providerId="LiveId" clId="{9B5F17AC-746C-449F-A731-AC02660691D7}" dt="2022-06-19T21:51:04.337" v="8960"/>
          <ac:spMkLst>
            <pc:docMk/>
            <pc:sldMk cId="1681263554" sldId="419"/>
            <ac:spMk id="8" creationId="{1541E03F-1108-3F4D-063C-E04BBE913D9E}"/>
          </ac:spMkLst>
        </pc:spChg>
        <pc:spChg chg="add mod">
          <ac:chgData name="Máté Ferenc Nagy-Egri" userId="f942cba43dcb6260" providerId="LiveId" clId="{9B5F17AC-746C-449F-A731-AC02660691D7}" dt="2022-06-17T09:18:11.580" v="1156" actId="1076"/>
          <ac:spMkLst>
            <pc:docMk/>
            <pc:sldMk cId="1681263554" sldId="419"/>
            <ac:spMk id="9" creationId="{4D294E4B-5B3D-839E-54A4-AED21CBF2E5D}"/>
          </ac:spMkLst>
        </pc:spChg>
      </pc:sldChg>
      <pc:sldChg chg="add del">
        <pc:chgData name="Máté Ferenc Nagy-Egri" userId="f942cba43dcb6260" providerId="LiveId" clId="{9B5F17AC-746C-449F-A731-AC02660691D7}" dt="2022-06-17T09:08:39.541" v="721" actId="47"/>
        <pc:sldMkLst>
          <pc:docMk/>
          <pc:sldMk cId="4105833511" sldId="419"/>
        </pc:sldMkLst>
      </pc:sldChg>
      <pc:sldChg chg="modSp add mod ord">
        <pc:chgData name="Máté Ferenc Nagy-Egri" userId="f942cba43dcb6260" providerId="LiveId" clId="{9B5F17AC-746C-449F-A731-AC02660691D7}" dt="2022-06-19T21:51:07.369" v="8961"/>
        <pc:sldMkLst>
          <pc:docMk/>
          <pc:sldMk cId="3111718753" sldId="420"/>
        </pc:sldMkLst>
        <pc:spChg chg="mod">
          <ac:chgData name="Máté Ferenc Nagy-Egri" userId="f942cba43dcb6260" providerId="LiveId" clId="{9B5F17AC-746C-449F-A731-AC02660691D7}" dt="2022-06-17T09:20:50.853" v="1231" actId="207"/>
          <ac:spMkLst>
            <pc:docMk/>
            <pc:sldMk cId="3111718753" sldId="420"/>
            <ac:spMk id="2" creationId="{15F8CC5D-4C4B-C05C-5D42-22A2EA0E2C34}"/>
          </ac:spMkLst>
        </pc:spChg>
        <pc:spChg chg="mod">
          <ac:chgData name="Máté Ferenc Nagy-Egri" userId="f942cba43dcb6260" providerId="LiveId" clId="{9B5F17AC-746C-449F-A731-AC02660691D7}" dt="2022-06-17T09:25:19.423" v="1363" actId="20577"/>
          <ac:spMkLst>
            <pc:docMk/>
            <pc:sldMk cId="3111718753" sldId="420"/>
            <ac:spMk id="3" creationId="{E49AA678-25D2-6B7F-9D2C-FB49BA0B60F0}"/>
          </ac:spMkLst>
        </pc:spChg>
        <pc:spChg chg="mod">
          <ac:chgData name="Máté Ferenc Nagy-Egri" userId="f942cba43dcb6260" providerId="LiveId" clId="{9B5F17AC-746C-449F-A731-AC02660691D7}" dt="2022-06-19T21:35:00.822" v="8917"/>
          <ac:spMkLst>
            <pc:docMk/>
            <pc:sldMk cId="3111718753" sldId="420"/>
            <ac:spMk id="6" creationId="{776FDE34-1621-2ED9-ABBF-2C1FEADE8557}"/>
          </ac:spMkLst>
        </pc:spChg>
        <pc:spChg chg="mod">
          <ac:chgData name="Máté Ferenc Nagy-Egri" userId="f942cba43dcb6260" providerId="LiveId" clId="{9B5F17AC-746C-449F-A731-AC02660691D7}" dt="2022-06-19T21:51:07.369" v="8961"/>
          <ac:spMkLst>
            <pc:docMk/>
            <pc:sldMk cId="3111718753" sldId="420"/>
            <ac:spMk id="8" creationId="{1541E03F-1108-3F4D-063C-E04BBE913D9E}"/>
          </ac:spMkLst>
        </pc:spChg>
      </pc:sldChg>
      <pc:sldChg chg="addSp delSp modSp add mod ord">
        <pc:chgData name="Máté Ferenc Nagy-Egri" userId="f942cba43dcb6260" providerId="LiveId" clId="{9B5F17AC-746C-449F-A731-AC02660691D7}" dt="2022-06-19T21:51:11.302" v="8962"/>
        <pc:sldMkLst>
          <pc:docMk/>
          <pc:sldMk cId="3437838748" sldId="421"/>
        </pc:sldMkLst>
        <pc:spChg chg="mod">
          <ac:chgData name="Máté Ferenc Nagy-Egri" userId="f942cba43dcb6260" providerId="LiveId" clId="{9B5F17AC-746C-449F-A731-AC02660691D7}" dt="2022-06-17T09:29:39.546" v="1376" actId="113"/>
          <ac:spMkLst>
            <pc:docMk/>
            <pc:sldMk cId="3437838748" sldId="421"/>
            <ac:spMk id="2" creationId="{15F8CC5D-4C4B-C05C-5D42-22A2EA0E2C34}"/>
          </ac:spMkLst>
        </pc:spChg>
        <pc:spChg chg="mod">
          <ac:chgData name="Máté Ferenc Nagy-Egri" userId="f942cba43dcb6260" providerId="LiveId" clId="{9B5F17AC-746C-449F-A731-AC02660691D7}" dt="2022-06-17T09:36:44.247" v="1806" actId="20577"/>
          <ac:spMkLst>
            <pc:docMk/>
            <pc:sldMk cId="3437838748" sldId="421"/>
            <ac:spMk id="3" creationId="{E49AA678-25D2-6B7F-9D2C-FB49BA0B60F0}"/>
          </ac:spMkLst>
        </pc:spChg>
        <pc:spChg chg="mod">
          <ac:chgData name="Máté Ferenc Nagy-Egri" userId="f942cba43dcb6260" providerId="LiveId" clId="{9B5F17AC-746C-449F-A731-AC02660691D7}" dt="2022-06-19T21:35:04.622" v="8918"/>
          <ac:spMkLst>
            <pc:docMk/>
            <pc:sldMk cId="3437838748" sldId="421"/>
            <ac:spMk id="6" creationId="{776FDE34-1621-2ED9-ABBF-2C1FEADE8557}"/>
          </ac:spMkLst>
        </pc:spChg>
        <pc:spChg chg="mod">
          <ac:chgData name="Máté Ferenc Nagy-Egri" userId="f942cba43dcb6260" providerId="LiveId" clId="{9B5F17AC-746C-449F-A731-AC02660691D7}" dt="2022-06-19T21:51:11.302" v="8962"/>
          <ac:spMkLst>
            <pc:docMk/>
            <pc:sldMk cId="3437838748" sldId="421"/>
            <ac:spMk id="8" creationId="{1541E03F-1108-3F4D-063C-E04BBE913D9E}"/>
          </ac:spMkLst>
        </pc:spChg>
        <pc:spChg chg="add del mod ord">
          <ac:chgData name="Máté Ferenc Nagy-Egri" userId="f942cba43dcb6260" providerId="LiveId" clId="{9B5F17AC-746C-449F-A731-AC02660691D7}" dt="2022-06-17T09:28:50.314" v="1374" actId="11529"/>
          <ac:spMkLst>
            <pc:docMk/>
            <pc:sldMk cId="3437838748" sldId="421"/>
            <ac:spMk id="9" creationId="{33E6EF4F-BD6A-9145-7BA2-6A07915E20A7}"/>
          </ac:spMkLst>
        </pc:spChg>
      </pc:sldChg>
      <pc:sldChg chg="addSp delSp modSp add mod ord modAnim">
        <pc:chgData name="Máté Ferenc Nagy-Egri" userId="f942cba43dcb6260" providerId="LiveId" clId="{9B5F17AC-746C-449F-A731-AC02660691D7}" dt="2022-06-19T21:51:16.599" v="8963"/>
        <pc:sldMkLst>
          <pc:docMk/>
          <pc:sldMk cId="43794397" sldId="422"/>
        </pc:sldMkLst>
        <pc:spChg chg="mod">
          <ac:chgData name="Máté Ferenc Nagy-Egri" userId="f942cba43dcb6260" providerId="LiveId" clId="{9B5F17AC-746C-449F-A731-AC02660691D7}" dt="2022-06-17T12:41:26.350" v="1811" actId="113"/>
          <ac:spMkLst>
            <pc:docMk/>
            <pc:sldMk cId="43794397" sldId="422"/>
            <ac:spMk id="2" creationId="{15F8CC5D-4C4B-C05C-5D42-22A2EA0E2C34}"/>
          </ac:spMkLst>
        </pc:spChg>
        <pc:spChg chg="del">
          <ac:chgData name="Máté Ferenc Nagy-Egri" userId="f942cba43dcb6260" providerId="LiveId" clId="{9B5F17AC-746C-449F-A731-AC02660691D7}" dt="2022-06-17T12:41:58.417" v="1812"/>
          <ac:spMkLst>
            <pc:docMk/>
            <pc:sldMk cId="43794397" sldId="422"/>
            <ac:spMk id="3" creationId="{E49AA678-25D2-6B7F-9D2C-FB49BA0B60F0}"/>
          </ac:spMkLst>
        </pc:spChg>
        <pc:spChg chg="mod">
          <ac:chgData name="Máté Ferenc Nagy-Egri" userId="f942cba43dcb6260" providerId="LiveId" clId="{9B5F17AC-746C-449F-A731-AC02660691D7}" dt="2022-06-19T21:35:08.652" v="8919"/>
          <ac:spMkLst>
            <pc:docMk/>
            <pc:sldMk cId="43794397" sldId="422"/>
            <ac:spMk id="6" creationId="{776FDE34-1621-2ED9-ABBF-2C1FEADE8557}"/>
          </ac:spMkLst>
        </pc:spChg>
        <pc:spChg chg="mod">
          <ac:chgData name="Máté Ferenc Nagy-Egri" userId="f942cba43dcb6260" providerId="LiveId" clId="{9B5F17AC-746C-449F-A731-AC02660691D7}" dt="2022-06-19T21:51:16.599" v="8963"/>
          <ac:spMkLst>
            <pc:docMk/>
            <pc:sldMk cId="43794397" sldId="422"/>
            <ac:spMk id="8" creationId="{1541E03F-1108-3F4D-063C-E04BBE913D9E}"/>
          </ac:spMkLst>
        </pc:spChg>
        <pc:picChg chg="add mod">
          <ac:chgData name="Máté Ferenc Nagy-Egri" userId="f942cba43dcb6260" providerId="LiveId" clId="{9B5F17AC-746C-449F-A731-AC02660691D7}" dt="2022-06-17T12:42:20.113" v="1814" actId="14100"/>
          <ac:picMkLst>
            <pc:docMk/>
            <pc:sldMk cId="43794397" sldId="422"/>
            <ac:picMk id="9" creationId="{33EC8454-0792-F32B-D89F-8E0AB60199C1}"/>
          </ac:picMkLst>
        </pc:picChg>
      </pc:sldChg>
      <pc:sldChg chg="addSp delSp modSp add mod delAnim modAnim">
        <pc:chgData name="Máté Ferenc Nagy-Egri" userId="f942cba43dcb6260" providerId="LiveId" clId="{9B5F17AC-746C-449F-A731-AC02660691D7}" dt="2022-06-19T21:51:20.622" v="8964"/>
        <pc:sldMkLst>
          <pc:docMk/>
          <pc:sldMk cId="1730407575" sldId="423"/>
        </pc:sldMkLst>
        <pc:spChg chg="mod">
          <ac:chgData name="Máté Ferenc Nagy-Egri" userId="f942cba43dcb6260" providerId="LiveId" clId="{9B5F17AC-746C-449F-A731-AC02660691D7}" dt="2022-06-19T21:35:11.887" v="8920"/>
          <ac:spMkLst>
            <pc:docMk/>
            <pc:sldMk cId="1730407575" sldId="423"/>
            <ac:spMk id="6" creationId="{776FDE34-1621-2ED9-ABBF-2C1FEADE8557}"/>
          </ac:spMkLst>
        </pc:spChg>
        <pc:spChg chg="mod">
          <ac:chgData name="Máté Ferenc Nagy-Egri" userId="f942cba43dcb6260" providerId="LiveId" clId="{9B5F17AC-746C-449F-A731-AC02660691D7}" dt="2022-06-19T21:51:20.622" v="8964"/>
          <ac:spMkLst>
            <pc:docMk/>
            <pc:sldMk cId="1730407575" sldId="423"/>
            <ac:spMk id="8" creationId="{1541E03F-1108-3F4D-063C-E04BBE913D9E}"/>
          </ac:spMkLst>
        </pc:spChg>
        <pc:spChg chg="add del mod">
          <ac:chgData name="Máté Ferenc Nagy-Egri" userId="f942cba43dcb6260" providerId="LiveId" clId="{9B5F17AC-746C-449F-A731-AC02660691D7}" dt="2022-06-17T12:50:50.059" v="1819"/>
          <ac:spMkLst>
            <pc:docMk/>
            <pc:sldMk cId="1730407575" sldId="423"/>
            <ac:spMk id="10" creationId="{B00DE6C7-CC34-D37E-DAF6-974E0323651E}"/>
          </ac:spMkLst>
        </pc:spChg>
        <pc:picChg chg="del">
          <ac:chgData name="Máté Ferenc Nagy-Egri" userId="f942cba43dcb6260" providerId="LiveId" clId="{9B5F17AC-746C-449F-A731-AC02660691D7}" dt="2022-06-17T12:50:32.584" v="1818" actId="478"/>
          <ac:picMkLst>
            <pc:docMk/>
            <pc:sldMk cId="1730407575" sldId="423"/>
            <ac:picMk id="9" creationId="{33EC8454-0792-F32B-D89F-8E0AB60199C1}"/>
          </ac:picMkLst>
        </pc:picChg>
        <pc:picChg chg="add mod">
          <ac:chgData name="Máté Ferenc Nagy-Egri" userId="f942cba43dcb6260" providerId="LiveId" clId="{9B5F17AC-746C-449F-A731-AC02660691D7}" dt="2022-06-17T12:51:20.526" v="1823" actId="14100"/>
          <ac:picMkLst>
            <pc:docMk/>
            <pc:sldMk cId="1730407575" sldId="423"/>
            <ac:picMk id="11" creationId="{82457F8B-B06E-A569-39D3-4B73244C17C2}"/>
          </ac:picMkLst>
        </pc:picChg>
      </pc:sldChg>
      <pc:sldChg chg="modSp add mod">
        <pc:chgData name="Máté Ferenc Nagy-Egri" userId="f942cba43dcb6260" providerId="LiveId" clId="{9B5F17AC-746C-449F-A731-AC02660691D7}" dt="2022-06-19T21:51:23.953" v="8965"/>
        <pc:sldMkLst>
          <pc:docMk/>
          <pc:sldMk cId="3045447850" sldId="424"/>
        </pc:sldMkLst>
        <pc:spChg chg="mod">
          <ac:chgData name="Máté Ferenc Nagy-Egri" userId="f942cba43dcb6260" providerId="LiveId" clId="{9B5F17AC-746C-449F-A731-AC02660691D7}" dt="2022-06-17T12:53:49.072" v="1828" actId="113"/>
          <ac:spMkLst>
            <pc:docMk/>
            <pc:sldMk cId="3045447850" sldId="424"/>
            <ac:spMk id="2" creationId="{15F8CC5D-4C4B-C05C-5D42-22A2EA0E2C34}"/>
          </ac:spMkLst>
        </pc:spChg>
        <pc:spChg chg="mod">
          <ac:chgData name="Máté Ferenc Nagy-Egri" userId="f942cba43dcb6260" providerId="LiveId" clId="{9B5F17AC-746C-449F-A731-AC02660691D7}" dt="2022-06-17T13:26:04.381" v="2220" actId="20577"/>
          <ac:spMkLst>
            <pc:docMk/>
            <pc:sldMk cId="3045447850" sldId="424"/>
            <ac:spMk id="3" creationId="{E49AA678-25D2-6B7F-9D2C-FB49BA0B60F0}"/>
          </ac:spMkLst>
        </pc:spChg>
        <pc:spChg chg="mod">
          <ac:chgData name="Máté Ferenc Nagy-Egri" userId="f942cba43dcb6260" providerId="LiveId" clId="{9B5F17AC-746C-449F-A731-AC02660691D7}" dt="2022-06-19T21:35:15.024" v="8921"/>
          <ac:spMkLst>
            <pc:docMk/>
            <pc:sldMk cId="3045447850" sldId="424"/>
            <ac:spMk id="6" creationId="{776FDE34-1621-2ED9-ABBF-2C1FEADE8557}"/>
          </ac:spMkLst>
        </pc:spChg>
        <pc:spChg chg="mod">
          <ac:chgData name="Máté Ferenc Nagy-Egri" userId="f942cba43dcb6260" providerId="LiveId" clId="{9B5F17AC-746C-449F-A731-AC02660691D7}" dt="2022-06-19T21:51:23.953" v="8965"/>
          <ac:spMkLst>
            <pc:docMk/>
            <pc:sldMk cId="3045447850" sldId="424"/>
            <ac:spMk id="8" creationId="{1541E03F-1108-3F4D-063C-E04BBE913D9E}"/>
          </ac:spMkLst>
        </pc:spChg>
      </pc:sldChg>
      <pc:sldChg chg="modSp new del mod">
        <pc:chgData name="Máté Ferenc Nagy-Egri" userId="f942cba43dcb6260" providerId="LiveId" clId="{9B5F17AC-746C-449F-A731-AC02660691D7}" dt="2022-06-17T13:42:33.571" v="2819" actId="47"/>
        <pc:sldMkLst>
          <pc:docMk/>
          <pc:sldMk cId="905347420" sldId="425"/>
        </pc:sldMkLst>
        <pc:spChg chg="mod">
          <ac:chgData name="Máté Ferenc Nagy-Egri" userId="f942cba43dcb6260" providerId="LiveId" clId="{9B5F17AC-746C-449F-A731-AC02660691D7}" dt="2022-06-17T13:19:06.967" v="2202"/>
          <ac:spMkLst>
            <pc:docMk/>
            <pc:sldMk cId="905347420" sldId="425"/>
            <ac:spMk id="2" creationId="{91A68DD3-8ADF-9A3F-2100-4A095215843B}"/>
          </ac:spMkLst>
        </pc:spChg>
        <pc:spChg chg="mod">
          <ac:chgData name="Máté Ferenc Nagy-Egri" userId="f942cba43dcb6260" providerId="LiveId" clId="{9B5F17AC-746C-449F-A731-AC02660691D7}" dt="2022-06-17T13:18:33.705" v="2200" actId="20577"/>
          <ac:spMkLst>
            <pc:docMk/>
            <pc:sldMk cId="905347420" sldId="425"/>
            <ac:spMk id="3" creationId="{5DCACE17-204F-2455-9959-12AF1B4B8FB5}"/>
          </ac:spMkLst>
        </pc:spChg>
      </pc:sldChg>
      <pc:sldChg chg="addSp delSp modSp new mod">
        <pc:chgData name="Máté Ferenc Nagy-Egri" userId="f942cba43dcb6260" providerId="LiveId" clId="{9B5F17AC-746C-449F-A731-AC02660691D7}" dt="2022-06-19T21:51:28.481" v="8966"/>
        <pc:sldMkLst>
          <pc:docMk/>
          <pc:sldMk cId="2833276857" sldId="426"/>
        </pc:sldMkLst>
        <pc:spChg chg="mod">
          <ac:chgData name="Máté Ferenc Nagy-Egri" userId="f942cba43dcb6260" providerId="LiveId" clId="{9B5F17AC-746C-449F-A731-AC02660691D7}" dt="2022-06-18T07:43:04.441" v="3155" actId="20577"/>
          <ac:spMkLst>
            <pc:docMk/>
            <pc:sldMk cId="2833276857" sldId="426"/>
            <ac:spMk id="2" creationId="{9D5D8B3A-5C6E-9B25-858B-8216F16E7E82}"/>
          </ac:spMkLst>
        </pc:spChg>
        <pc:spChg chg="mod">
          <ac:chgData name="Máté Ferenc Nagy-Egri" userId="f942cba43dcb6260" providerId="LiveId" clId="{9B5F17AC-746C-449F-A731-AC02660691D7}" dt="2022-06-17T13:41:52.914" v="2818" actId="20577"/>
          <ac:spMkLst>
            <pc:docMk/>
            <pc:sldMk cId="2833276857" sldId="426"/>
            <ac:spMk id="3" creationId="{361674D8-C79B-3F46-4C1A-591F8DF68F48}"/>
          </ac:spMkLst>
        </pc:spChg>
        <pc:spChg chg="mod">
          <ac:chgData name="Máté Ferenc Nagy-Egri" userId="f942cba43dcb6260" providerId="LiveId" clId="{9B5F17AC-746C-449F-A731-AC02660691D7}" dt="2022-06-19T21:35:20.107" v="8922"/>
          <ac:spMkLst>
            <pc:docMk/>
            <pc:sldMk cId="2833276857" sldId="426"/>
            <ac:spMk id="5" creationId="{DC93BE97-6D10-7DE6-177F-41C81918D943}"/>
          </ac:spMkLst>
        </pc:spChg>
        <pc:spChg chg="mod">
          <ac:chgData name="Máté Ferenc Nagy-Egri" userId="f942cba43dcb6260" providerId="LiveId" clId="{9B5F17AC-746C-449F-A731-AC02660691D7}" dt="2022-06-19T21:51:28.481" v="8966"/>
          <ac:spMkLst>
            <pc:docMk/>
            <pc:sldMk cId="2833276857" sldId="426"/>
            <ac:spMk id="7" creationId="{169A6DBF-AE7A-B483-F2F6-145443C141A4}"/>
          </ac:spMkLst>
        </pc:spChg>
        <pc:picChg chg="add del mod">
          <ac:chgData name="Máté Ferenc Nagy-Egri" userId="f942cba43dcb6260" providerId="LiveId" clId="{9B5F17AC-746C-449F-A731-AC02660691D7}" dt="2022-06-17T13:41:28.215" v="2800" actId="478"/>
          <ac:picMkLst>
            <pc:docMk/>
            <pc:sldMk cId="2833276857" sldId="426"/>
            <ac:picMk id="9" creationId="{68A24F22-275E-A69F-0B5D-D57848248A7E}"/>
          </ac:picMkLst>
        </pc:picChg>
        <pc:picChg chg="add mod">
          <ac:chgData name="Máté Ferenc Nagy-Egri" userId="f942cba43dcb6260" providerId="LiveId" clId="{9B5F17AC-746C-449F-A731-AC02660691D7}" dt="2022-06-17T13:40:43.644" v="2719" actId="1076"/>
          <ac:picMkLst>
            <pc:docMk/>
            <pc:sldMk cId="2833276857" sldId="426"/>
            <ac:picMk id="1026" creationId="{7AE61CCC-4AD5-562F-6E52-AF1AECAB1999}"/>
          </ac:picMkLst>
        </pc:picChg>
      </pc:sldChg>
      <pc:sldChg chg="modSp add mod">
        <pc:chgData name="Máté Ferenc Nagy-Egri" userId="f942cba43dcb6260" providerId="LiveId" clId="{9B5F17AC-746C-449F-A731-AC02660691D7}" dt="2022-06-19T21:51:31.894" v="8967"/>
        <pc:sldMkLst>
          <pc:docMk/>
          <pc:sldMk cId="377390445" sldId="427"/>
        </pc:sldMkLst>
        <pc:spChg chg="mod">
          <ac:chgData name="Máté Ferenc Nagy-Egri" userId="f942cba43dcb6260" providerId="LiveId" clId="{9B5F17AC-746C-449F-A731-AC02660691D7}" dt="2022-06-18T07:43:19.943" v="3163" actId="20577"/>
          <ac:spMkLst>
            <pc:docMk/>
            <pc:sldMk cId="377390445" sldId="427"/>
            <ac:spMk id="2" creationId="{9D5D8B3A-5C6E-9B25-858B-8216F16E7E82}"/>
          </ac:spMkLst>
        </pc:spChg>
        <pc:spChg chg="mod">
          <ac:chgData name="Máté Ferenc Nagy-Egri" userId="f942cba43dcb6260" providerId="LiveId" clId="{9B5F17AC-746C-449F-A731-AC02660691D7}" dt="2022-06-17T13:41:47.595" v="2809" actId="20577"/>
          <ac:spMkLst>
            <pc:docMk/>
            <pc:sldMk cId="377390445" sldId="427"/>
            <ac:spMk id="3" creationId="{361674D8-C79B-3F46-4C1A-591F8DF68F48}"/>
          </ac:spMkLst>
        </pc:spChg>
        <pc:spChg chg="mod">
          <ac:chgData name="Máté Ferenc Nagy-Egri" userId="f942cba43dcb6260" providerId="LiveId" clId="{9B5F17AC-746C-449F-A731-AC02660691D7}" dt="2022-06-19T21:35:26.706" v="8923"/>
          <ac:spMkLst>
            <pc:docMk/>
            <pc:sldMk cId="377390445" sldId="427"/>
            <ac:spMk id="5" creationId="{DC93BE97-6D10-7DE6-177F-41C81918D943}"/>
          </ac:spMkLst>
        </pc:spChg>
        <pc:spChg chg="mod">
          <ac:chgData name="Máté Ferenc Nagy-Egri" userId="f942cba43dcb6260" providerId="LiveId" clId="{9B5F17AC-746C-449F-A731-AC02660691D7}" dt="2022-06-19T21:51:31.894" v="8967"/>
          <ac:spMkLst>
            <pc:docMk/>
            <pc:sldMk cId="377390445" sldId="427"/>
            <ac:spMk id="7" creationId="{169A6DBF-AE7A-B483-F2F6-145443C141A4}"/>
          </ac:spMkLst>
        </pc:spChg>
      </pc:sldChg>
      <pc:sldChg chg="modSp add mod">
        <pc:chgData name="Máté Ferenc Nagy-Egri" userId="f942cba43dcb6260" providerId="LiveId" clId="{9B5F17AC-746C-449F-A731-AC02660691D7}" dt="2022-06-19T21:51:39.085" v="8968"/>
        <pc:sldMkLst>
          <pc:docMk/>
          <pc:sldMk cId="533417386" sldId="428"/>
        </pc:sldMkLst>
        <pc:spChg chg="mod">
          <ac:chgData name="Máté Ferenc Nagy-Egri" userId="f942cba43dcb6260" providerId="LiveId" clId="{9B5F17AC-746C-449F-A731-AC02660691D7}" dt="2022-06-19T21:35:36.923" v="8925"/>
          <ac:spMkLst>
            <pc:docMk/>
            <pc:sldMk cId="533417386" sldId="428"/>
            <ac:spMk id="5" creationId="{493C0EB8-FF31-4FE9-ACE6-699D610256B7}"/>
          </ac:spMkLst>
        </pc:spChg>
        <pc:spChg chg="mod">
          <ac:chgData name="Máté Ferenc Nagy-Egri" userId="f942cba43dcb6260" providerId="LiveId" clId="{9B5F17AC-746C-449F-A731-AC02660691D7}" dt="2022-06-19T21:51:39.085" v="8968"/>
          <ac:spMkLst>
            <pc:docMk/>
            <pc:sldMk cId="533417386" sldId="428"/>
            <ac:spMk id="7" creationId="{112EED93-08F2-46BD-9645-49543E194251}"/>
          </ac:spMkLst>
        </pc:spChg>
      </pc:sldChg>
      <pc:sldChg chg="modSp add mod">
        <pc:chgData name="Máté Ferenc Nagy-Egri" userId="f942cba43dcb6260" providerId="LiveId" clId="{9B5F17AC-746C-449F-A731-AC02660691D7}" dt="2022-06-19T21:51:43.390" v="8969"/>
        <pc:sldMkLst>
          <pc:docMk/>
          <pc:sldMk cId="3543071637" sldId="429"/>
        </pc:sldMkLst>
        <pc:spChg chg="mod">
          <ac:chgData name="Máté Ferenc Nagy-Egri" userId="f942cba43dcb6260" providerId="LiveId" clId="{9B5F17AC-746C-449F-A731-AC02660691D7}" dt="2022-06-19T21:35:42.622" v="8926"/>
          <ac:spMkLst>
            <pc:docMk/>
            <pc:sldMk cId="3543071637" sldId="429"/>
            <ac:spMk id="5" creationId="{493C0EB8-FF31-4FE9-ACE6-699D610256B7}"/>
          </ac:spMkLst>
        </pc:spChg>
        <pc:spChg chg="mod">
          <ac:chgData name="Máté Ferenc Nagy-Egri" userId="f942cba43dcb6260" providerId="LiveId" clId="{9B5F17AC-746C-449F-A731-AC02660691D7}" dt="2022-06-19T21:51:43.390" v="8969"/>
          <ac:spMkLst>
            <pc:docMk/>
            <pc:sldMk cId="3543071637" sldId="429"/>
            <ac:spMk id="7" creationId="{112EED93-08F2-46BD-9645-49543E194251}"/>
          </ac:spMkLst>
        </pc:spChg>
        <pc:spChg chg="mod">
          <ac:chgData name="Máté Ferenc Nagy-Egri" userId="f942cba43dcb6260" providerId="LiveId" clId="{9B5F17AC-746C-449F-A731-AC02660691D7}" dt="2022-06-17T13:46:38.730" v="3033" actId="1076"/>
          <ac:spMkLst>
            <pc:docMk/>
            <pc:sldMk cId="3543071637" sldId="429"/>
            <ac:spMk id="8" creationId="{E64D3C2E-F69F-8132-8FB0-E5B082D5B2FE}"/>
          </ac:spMkLst>
        </pc:spChg>
      </pc:sldChg>
      <pc:sldChg chg="addSp delSp modSp new del mod modClrScheme chgLayout">
        <pc:chgData name="Máté Ferenc Nagy-Egri" userId="f942cba43dcb6260" providerId="LiveId" clId="{9B5F17AC-746C-449F-A731-AC02660691D7}" dt="2022-06-19T20:34:07.393" v="8386" actId="47"/>
        <pc:sldMkLst>
          <pc:docMk/>
          <pc:sldMk cId="2639692423" sldId="430"/>
        </pc:sldMkLst>
        <pc:spChg chg="add mod">
          <ac:chgData name="Máté Ferenc Nagy-Egri" userId="f942cba43dcb6260" providerId="LiveId" clId="{9B5F17AC-746C-449F-A731-AC02660691D7}" dt="2022-06-18T15:02:01.223" v="8044" actId="1076"/>
          <ac:spMkLst>
            <pc:docMk/>
            <pc:sldMk cId="2639692423" sldId="430"/>
            <ac:spMk id="2" creationId="{A463C67D-A6E8-011E-9729-BD7270B448E2}"/>
          </ac:spMkLst>
        </pc:spChg>
        <pc:spChg chg="del">
          <ac:chgData name="Máté Ferenc Nagy-Egri" userId="f942cba43dcb6260" providerId="LiveId" clId="{9B5F17AC-746C-449F-A731-AC02660691D7}" dt="2022-06-17T13:50:09.035" v="3036" actId="700"/>
          <ac:spMkLst>
            <pc:docMk/>
            <pc:sldMk cId="2639692423" sldId="430"/>
            <ac:spMk id="2" creationId="{D8609EEA-DE50-15F8-C0CD-312BD605075E}"/>
          </ac:spMkLst>
        </pc:spChg>
        <pc:spChg chg="del mod ord">
          <ac:chgData name="Máté Ferenc Nagy-Egri" userId="f942cba43dcb6260" providerId="LiveId" clId="{9B5F17AC-746C-449F-A731-AC02660691D7}" dt="2022-06-17T13:50:09.035" v="3036" actId="700"/>
          <ac:spMkLst>
            <pc:docMk/>
            <pc:sldMk cId="2639692423" sldId="430"/>
            <ac:spMk id="3" creationId="{4A403379-E3CA-ECD7-18BF-16CC2D7D97E5}"/>
          </ac:spMkLst>
        </pc:spChg>
        <pc:spChg chg="mod ord">
          <ac:chgData name="Máté Ferenc Nagy-Egri" userId="f942cba43dcb6260" providerId="LiveId" clId="{9B5F17AC-746C-449F-A731-AC02660691D7}" dt="2022-06-17T13:50:09.035" v="3036" actId="700"/>
          <ac:spMkLst>
            <pc:docMk/>
            <pc:sldMk cId="2639692423" sldId="430"/>
            <ac:spMk id="4" creationId="{BEB3F673-80E2-BED9-4DB4-8E4A7C388423}"/>
          </ac:spMkLst>
        </pc:spChg>
        <pc:spChg chg="mod ord">
          <ac:chgData name="Máté Ferenc Nagy-Egri" userId="f942cba43dcb6260" providerId="LiveId" clId="{9B5F17AC-746C-449F-A731-AC02660691D7}" dt="2022-06-17T13:50:09.035" v="3036" actId="700"/>
          <ac:spMkLst>
            <pc:docMk/>
            <pc:sldMk cId="2639692423" sldId="430"/>
            <ac:spMk id="5" creationId="{FFAACEA3-3ED3-CEE5-92BB-633783E04489}"/>
          </ac:spMkLst>
        </pc:spChg>
        <pc:spChg chg="mod ord">
          <ac:chgData name="Máté Ferenc Nagy-Egri" userId="f942cba43dcb6260" providerId="LiveId" clId="{9B5F17AC-746C-449F-A731-AC02660691D7}" dt="2022-06-17T13:50:09.035" v="3036" actId="700"/>
          <ac:spMkLst>
            <pc:docMk/>
            <pc:sldMk cId="2639692423" sldId="430"/>
            <ac:spMk id="6" creationId="{2B6DCCD8-AB1D-6A51-D89E-43D3E822B34C}"/>
          </ac:spMkLst>
        </pc:spChg>
        <pc:spChg chg="del mod ord">
          <ac:chgData name="Máté Ferenc Nagy-Egri" userId="f942cba43dcb6260" providerId="LiveId" clId="{9B5F17AC-746C-449F-A731-AC02660691D7}" dt="2022-06-17T13:50:09.035" v="3036" actId="700"/>
          <ac:spMkLst>
            <pc:docMk/>
            <pc:sldMk cId="2639692423" sldId="430"/>
            <ac:spMk id="7" creationId="{B9374228-29C7-7F15-670B-C5D52B661637}"/>
          </ac:spMkLst>
        </pc:spChg>
        <pc:spChg chg="add mod ord">
          <ac:chgData name="Máté Ferenc Nagy-Egri" userId="f942cba43dcb6260" providerId="LiveId" clId="{9B5F17AC-746C-449F-A731-AC02660691D7}" dt="2022-06-17T13:53:12.558" v="3139" actId="20577"/>
          <ac:spMkLst>
            <pc:docMk/>
            <pc:sldMk cId="2639692423" sldId="430"/>
            <ac:spMk id="8" creationId="{E0695616-6615-8016-BC70-EC0C4AFDD2CC}"/>
          </ac:spMkLst>
        </pc:spChg>
        <pc:spChg chg="add mod ord">
          <ac:chgData name="Máté Ferenc Nagy-Egri" userId="f942cba43dcb6260" providerId="LiveId" clId="{9B5F17AC-746C-449F-A731-AC02660691D7}" dt="2022-06-17T13:50:09.035" v="3036" actId="700"/>
          <ac:spMkLst>
            <pc:docMk/>
            <pc:sldMk cId="2639692423" sldId="430"/>
            <ac:spMk id="9" creationId="{E9FF1D26-8C6C-29C4-A80C-9C13CDE6C91A}"/>
          </ac:spMkLst>
        </pc:spChg>
        <pc:spChg chg="add mod">
          <ac:chgData name="Máté Ferenc Nagy-Egri" userId="f942cba43dcb6260" providerId="LiveId" clId="{9B5F17AC-746C-449F-A731-AC02660691D7}" dt="2022-06-18T15:00:19.209" v="8019" actId="3064"/>
          <ac:spMkLst>
            <pc:docMk/>
            <pc:sldMk cId="2639692423" sldId="430"/>
            <ac:spMk id="10" creationId="{280CB20C-399C-CB2A-A117-EF9CA91455E9}"/>
          </ac:spMkLst>
        </pc:spChg>
        <pc:spChg chg="add mod">
          <ac:chgData name="Máté Ferenc Nagy-Egri" userId="f942cba43dcb6260" providerId="LiveId" clId="{9B5F17AC-746C-449F-A731-AC02660691D7}" dt="2022-06-17T13:52:52.868" v="3105" actId="20577"/>
          <ac:spMkLst>
            <pc:docMk/>
            <pc:sldMk cId="2639692423" sldId="430"/>
            <ac:spMk id="12" creationId="{AFE2A681-A7DE-9163-23FD-9718F5177DC3}"/>
          </ac:spMkLst>
        </pc:spChg>
        <pc:spChg chg="add mod">
          <ac:chgData name="Máté Ferenc Nagy-Egri" userId="f942cba43dcb6260" providerId="LiveId" clId="{9B5F17AC-746C-449F-A731-AC02660691D7}" dt="2022-06-18T15:02:06.027" v="8045" actId="1076"/>
          <ac:spMkLst>
            <pc:docMk/>
            <pc:sldMk cId="2639692423" sldId="430"/>
            <ac:spMk id="13" creationId="{79DCAB67-8B65-6230-3BBA-A86BB162B55A}"/>
          </ac:spMkLst>
        </pc:spChg>
        <pc:spChg chg="add mod">
          <ac:chgData name="Máté Ferenc Nagy-Egri" userId="f942cba43dcb6260" providerId="LiveId" clId="{9B5F17AC-746C-449F-A731-AC02660691D7}" dt="2022-06-18T15:02:06.027" v="8045" actId="1076"/>
          <ac:spMkLst>
            <pc:docMk/>
            <pc:sldMk cId="2639692423" sldId="430"/>
            <ac:spMk id="14" creationId="{3FD55130-EE95-6BDC-1472-1ACC1E503556}"/>
          </ac:spMkLst>
        </pc:spChg>
        <pc:spChg chg="add mod">
          <ac:chgData name="Máté Ferenc Nagy-Egri" userId="f942cba43dcb6260" providerId="LiveId" clId="{9B5F17AC-746C-449F-A731-AC02660691D7}" dt="2022-06-18T15:01:24.940" v="8042" actId="14100"/>
          <ac:spMkLst>
            <pc:docMk/>
            <pc:sldMk cId="2639692423" sldId="430"/>
            <ac:spMk id="15" creationId="{FCD05030-6589-1B16-7251-4EB4795857E9}"/>
          </ac:spMkLst>
        </pc:spChg>
        <pc:spChg chg="add mod">
          <ac:chgData name="Máté Ferenc Nagy-Egri" userId="f942cba43dcb6260" providerId="LiveId" clId="{9B5F17AC-746C-449F-A731-AC02660691D7}" dt="2022-06-18T15:01:28.871" v="8043" actId="1076"/>
          <ac:spMkLst>
            <pc:docMk/>
            <pc:sldMk cId="2639692423" sldId="430"/>
            <ac:spMk id="16" creationId="{300003DE-2ACE-C0FB-9FEF-375263017195}"/>
          </ac:spMkLst>
        </pc:spChg>
        <pc:picChg chg="add del mod modCrop">
          <ac:chgData name="Máté Ferenc Nagy-Egri" userId="f942cba43dcb6260" providerId="LiveId" clId="{9B5F17AC-746C-449F-A731-AC02660691D7}" dt="2022-06-18T14:58:09.076" v="7951" actId="478"/>
          <ac:picMkLst>
            <pc:docMk/>
            <pc:sldMk cId="2639692423" sldId="430"/>
            <ac:picMk id="11" creationId="{C02F6FBF-56AE-35DD-A87A-05A063BD48EA}"/>
          </ac:picMkLst>
        </pc:picChg>
      </pc:sldChg>
      <pc:sldChg chg="addSp delSp modSp new mod modClrScheme chgLayout">
        <pc:chgData name="Máté Ferenc Nagy-Egri" userId="f942cba43dcb6260" providerId="LiveId" clId="{9B5F17AC-746C-449F-A731-AC02660691D7}" dt="2022-06-19T21:51:53.547" v="8972"/>
        <pc:sldMkLst>
          <pc:docMk/>
          <pc:sldMk cId="2313284213" sldId="431"/>
        </pc:sldMkLst>
        <pc:spChg chg="del mod ord">
          <ac:chgData name="Máté Ferenc Nagy-Egri" userId="f942cba43dcb6260" providerId="LiveId" clId="{9B5F17AC-746C-449F-A731-AC02660691D7}" dt="2022-06-18T07:45:55.351" v="3190" actId="700"/>
          <ac:spMkLst>
            <pc:docMk/>
            <pc:sldMk cId="2313284213" sldId="431"/>
            <ac:spMk id="2" creationId="{30FA2232-063A-F997-DC52-2A15203FE638}"/>
          </ac:spMkLst>
        </pc:spChg>
        <pc:spChg chg="mod ord">
          <ac:chgData name="Máté Ferenc Nagy-Egri" userId="f942cba43dcb6260" providerId="LiveId" clId="{9B5F17AC-746C-449F-A731-AC02660691D7}" dt="2022-06-18T07:45:55.351" v="3190" actId="700"/>
          <ac:spMkLst>
            <pc:docMk/>
            <pc:sldMk cId="2313284213" sldId="431"/>
            <ac:spMk id="3" creationId="{0EE99EF3-D9CD-1D22-89B0-7BF856B769B9}"/>
          </ac:spMkLst>
        </pc:spChg>
        <pc:spChg chg="mod ord">
          <ac:chgData name="Máté Ferenc Nagy-Egri" userId="f942cba43dcb6260" providerId="LiveId" clId="{9B5F17AC-746C-449F-A731-AC02660691D7}" dt="2022-06-18T07:45:55.351" v="3190" actId="700"/>
          <ac:spMkLst>
            <pc:docMk/>
            <pc:sldMk cId="2313284213" sldId="431"/>
            <ac:spMk id="4" creationId="{399E2F95-64C7-0467-7AD6-8E506FA35AD3}"/>
          </ac:spMkLst>
        </pc:spChg>
        <pc:spChg chg="mod ord">
          <ac:chgData name="Máté Ferenc Nagy-Egri" userId="f942cba43dcb6260" providerId="LiveId" clId="{9B5F17AC-746C-449F-A731-AC02660691D7}" dt="2022-06-19T21:35:55.009" v="8929"/>
          <ac:spMkLst>
            <pc:docMk/>
            <pc:sldMk cId="2313284213" sldId="431"/>
            <ac:spMk id="5" creationId="{6F7E23DC-FB04-750E-4EC3-F98950AE9851}"/>
          </ac:spMkLst>
        </pc:spChg>
        <pc:spChg chg="mod ord">
          <ac:chgData name="Máté Ferenc Nagy-Egri" userId="f942cba43dcb6260" providerId="LiveId" clId="{9B5F17AC-746C-449F-A731-AC02660691D7}" dt="2022-06-18T07:45:55.351" v="3190" actId="700"/>
          <ac:spMkLst>
            <pc:docMk/>
            <pc:sldMk cId="2313284213" sldId="431"/>
            <ac:spMk id="6" creationId="{92D4C041-3DEB-E438-7AF0-AD12EC5DD720}"/>
          </ac:spMkLst>
        </pc:spChg>
        <pc:spChg chg="del mod ord">
          <ac:chgData name="Máté Ferenc Nagy-Egri" userId="f942cba43dcb6260" providerId="LiveId" clId="{9B5F17AC-746C-449F-A731-AC02660691D7}" dt="2022-06-18T07:45:55.351" v="3190" actId="700"/>
          <ac:spMkLst>
            <pc:docMk/>
            <pc:sldMk cId="2313284213" sldId="431"/>
            <ac:spMk id="7" creationId="{FA01BB08-B780-6386-5A59-CA184EDD7A61}"/>
          </ac:spMkLst>
        </pc:spChg>
        <pc:spChg chg="add mod ord">
          <ac:chgData name="Máté Ferenc Nagy-Egri" userId="f942cba43dcb6260" providerId="LiveId" clId="{9B5F17AC-746C-449F-A731-AC02660691D7}" dt="2022-06-18T12:54:16.501" v="3482" actId="20577"/>
          <ac:spMkLst>
            <pc:docMk/>
            <pc:sldMk cId="2313284213" sldId="431"/>
            <ac:spMk id="8" creationId="{FA3EA162-9662-D8CD-78C3-8356F9BB801D}"/>
          </ac:spMkLst>
        </pc:spChg>
        <pc:spChg chg="add del mod">
          <ac:chgData name="Máté Ferenc Nagy-Egri" userId="f942cba43dcb6260" providerId="LiveId" clId="{9B5F17AC-746C-449F-A731-AC02660691D7}" dt="2022-06-19T20:37:07.065" v="8571"/>
          <ac:spMkLst>
            <pc:docMk/>
            <pc:sldMk cId="2313284213" sldId="431"/>
            <ac:spMk id="9" creationId="{70625AC5-634D-2AD9-46C2-697A079A8EBE}"/>
          </ac:spMkLst>
        </pc:spChg>
        <pc:spChg chg="add del mod ord">
          <ac:chgData name="Máté Ferenc Nagy-Egri" userId="f942cba43dcb6260" providerId="LiveId" clId="{9B5F17AC-746C-449F-A731-AC02660691D7}" dt="2022-06-18T12:43:27.956" v="3381"/>
          <ac:spMkLst>
            <pc:docMk/>
            <pc:sldMk cId="2313284213" sldId="431"/>
            <ac:spMk id="9" creationId="{A13A437F-B2A0-A267-A0F2-48A63B452582}"/>
          </ac:spMkLst>
        </pc:spChg>
        <pc:spChg chg="add mod ord">
          <ac:chgData name="Máté Ferenc Nagy-Egri" userId="f942cba43dcb6260" providerId="LiveId" clId="{9B5F17AC-746C-449F-A731-AC02660691D7}" dt="2022-06-19T21:51:53.547" v="8972"/>
          <ac:spMkLst>
            <pc:docMk/>
            <pc:sldMk cId="2313284213" sldId="431"/>
            <ac:spMk id="10" creationId="{6E498B0A-B8C9-4319-C07E-C9F4184A4CA1}"/>
          </ac:spMkLst>
        </pc:spChg>
        <pc:spChg chg="add del mod">
          <ac:chgData name="Máté Ferenc Nagy-Egri" userId="f942cba43dcb6260" providerId="LiveId" clId="{9B5F17AC-746C-449F-A731-AC02660691D7}" dt="2022-06-18T12:38:29.096" v="3254"/>
          <ac:spMkLst>
            <pc:docMk/>
            <pc:sldMk cId="2313284213" sldId="431"/>
            <ac:spMk id="11" creationId="{AE43FE14-2D43-CF24-B39B-76655D54E96A}"/>
          </ac:spMkLst>
        </pc:spChg>
        <pc:spChg chg="add del mod">
          <ac:chgData name="Máté Ferenc Nagy-Egri" userId="f942cba43dcb6260" providerId="LiveId" clId="{9B5F17AC-746C-449F-A731-AC02660691D7}" dt="2022-06-18T12:51:49.603" v="3475" actId="14100"/>
          <ac:spMkLst>
            <pc:docMk/>
            <pc:sldMk cId="2313284213" sldId="431"/>
            <ac:spMk id="12" creationId="{017649B3-3997-48BD-E2FA-2DA85A769B37}"/>
          </ac:spMkLst>
        </pc:spChg>
        <pc:spChg chg="add del mod">
          <ac:chgData name="Máté Ferenc Nagy-Egri" userId="f942cba43dcb6260" providerId="LiveId" clId="{9B5F17AC-746C-449F-A731-AC02660691D7}" dt="2022-06-18T12:44:16.920" v="3399"/>
          <ac:spMkLst>
            <pc:docMk/>
            <pc:sldMk cId="2313284213" sldId="431"/>
            <ac:spMk id="22" creationId="{4E01FC6D-3E20-BC25-A313-EBD986D76E33}"/>
          </ac:spMkLst>
        </pc:spChg>
        <pc:spChg chg="add del">
          <ac:chgData name="Máté Ferenc Nagy-Egri" userId="f942cba43dcb6260" providerId="LiveId" clId="{9B5F17AC-746C-449F-A731-AC02660691D7}" dt="2022-06-18T12:44:25.769" v="3403"/>
          <ac:spMkLst>
            <pc:docMk/>
            <pc:sldMk cId="2313284213" sldId="431"/>
            <ac:spMk id="32" creationId="{541AADE3-8C9B-13FC-FE9F-170044F014D8}"/>
          </ac:spMkLst>
        </pc:spChg>
        <pc:graphicFrameChg chg="add del mod">
          <ac:chgData name="Máté Ferenc Nagy-Egri" userId="f942cba43dcb6260" providerId="LiveId" clId="{9B5F17AC-746C-449F-A731-AC02660691D7}" dt="2022-06-18T12:44:16.920" v="3399"/>
          <ac:graphicFrameMkLst>
            <pc:docMk/>
            <pc:sldMk cId="2313284213" sldId="431"/>
            <ac:graphicFrameMk id="13" creationId="{341D096E-47B5-526B-6CCB-EE6FCC34EFDA}"/>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4" creationId="{E92513F5-24E9-C72C-7203-D1B09375A106}"/>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5" creationId="{00C33698-C3B8-0508-A202-D5461C66DBF3}"/>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6" creationId="{A08C2D29-2E38-3298-4042-3FA7D236F3BF}"/>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7" creationId="{9454FFFF-5402-7320-D06A-FE72C1A24559}"/>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8" creationId="{C936186E-C90B-A201-047B-507178E330D9}"/>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19" creationId="{25FFB4E8-77F3-D78E-AC36-41D14E877161}"/>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20" creationId="{241C64BB-D5D8-22A1-18C6-7A1C348AE4DE}"/>
          </ac:graphicFrameMkLst>
        </pc:graphicFrameChg>
        <pc:graphicFrameChg chg="add del mod">
          <ac:chgData name="Máté Ferenc Nagy-Egri" userId="f942cba43dcb6260" providerId="LiveId" clId="{9B5F17AC-746C-449F-A731-AC02660691D7}" dt="2022-06-18T12:44:16.920" v="3399"/>
          <ac:graphicFrameMkLst>
            <pc:docMk/>
            <pc:sldMk cId="2313284213" sldId="431"/>
            <ac:graphicFrameMk id="21" creationId="{91EAC0D3-EA1A-1EA0-1BDB-C872A930FF49}"/>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3" creationId="{4D938008-1B9D-8597-B6D8-AE22DA37C4DE}"/>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4" creationId="{B7D40C50-137B-1212-EF2A-C948FD363F9D}"/>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5" creationId="{172E6136-C2A7-8AF3-E8B1-72065F43D63E}"/>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6" creationId="{76E4CE04-751D-8DA8-B9B8-3D139FE0B18F}"/>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7" creationId="{437DE757-54E0-4C3E-C1BD-028FB4AE49D4}"/>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8" creationId="{3BF39F2F-AEC5-E99F-5853-967EAA19E358}"/>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29" creationId="{A02D599C-EA84-CE1E-76D0-1F3E42C60891}"/>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30" creationId="{EF430CCA-E3B7-27AB-F9F5-CF3F2ED96D54}"/>
          </ac:graphicFrameMkLst>
        </pc:graphicFrameChg>
        <pc:graphicFrameChg chg="add del mod">
          <ac:chgData name="Máté Ferenc Nagy-Egri" userId="f942cba43dcb6260" providerId="LiveId" clId="{9B5F17AC-746C-449F-A731-AC02660691D7}" dt="2022-06-18T12:44:25.769" v="3403"/>
          <ac:graphicFrameMkLst>
            <pc:docMk/>
            <pc:sldMk cId="2313284213" sldId="431"/>
            <ac:graphicFrameMk id="31" creationId="{49E41107-702E-26C7-56A1-160686A2DEED}"/>
          </ac:graphicFrameMkLst>
        </pc:graphicFrameChg>
        <pc:picChg chg="add del mod">
          <ac:chgData name="Máté Ferenc Nagy-Egri" userId="f942cba43dcb6260" providerId="LiveId" clId="{9B5F17AC-746C-449F-A731-AC02660691D7}" dt="2022-06-18T12:46:28.399" v="3446"/>
          <ac:picMkLst>
            <pc:docMk/>
            <pc:sldMk cId="2313284213" sldId="431"/>
            <ac:picMk id="33" creationId="{AB53FF01-97F4-6276-9C51-4E1A1A0CFEB5}"/>
          </ac:picMkLst>
        </pc:picChg>
        <pc:picChg chg="add del mod">
          <ac:chgData name="Máté Ferenc Nagy-Egri" userId="f942cba43dcb6260" providerId="LiveId" clId="{9B5F17AC-746C-449F-A731-AC02660691D7}" dt="2022-06-18T12:47:44.680" v="3454" actId="478"/>
          <ac:picMkLst>
            <pc:docMk/>
            <pc:sldMk cId="2313284213" sldId="431"/>
            <ac:picMk id="34" creationId="{D66BCD33-505F-7651-F4BB-4174F52220CE}"/>
          </ac:picMkLst>
        </pc:picChg>
      </pc:sldChg>
      <pc:sldChg chg="addSp delSp modSp add del mod">
        <pc:chgData name="Máté Ferenc Nagy-Egri" userId="f942cba43dcb6260" providerId="LiveId" clId="{9B5F17AC-746C-449F-A731-AC02660691D7}" dt="2022-06-18T13:05:35.923" v="4451" actId="47"/>
        <pc:sldMkLst>
          <pc:docMk/>
          <pc:sldMk cId="4107535314" sldId="432"/>
        </pc:sldMkLst>
        <pc:spChg chg="add del">
          <ac:chgData name="Máté Ferenc Nagy-Egri" userId="f942cba43dcb6260" providerId="LiveId" clId="{9B5F17AC-746C-449F-A731-AC02660691D7}" dt="2022-06-18T12:48:59.318" v="3457"/>
          <ac:spMkLst>
            <pc:docMk/>
            <pc:sldMk cId="4107535314" sldId="432"/>
            <ac:spMk id="2" creationId="{563259EB-A8AF-BF60-43DC-66DBD2246C9D}"/>
          </ac:spMkLst>
        </pc:spChg>
        <pc:spChg chg="mod">
          <ac:chgData name="Máté Ferenc Nagy-Egri" userId="f942cba43dcb6260" providerId="LiveId" clId="{9B5F17AC-746C-449F-A731-AC02660691D7}" dt="2022-06-18T12:49:30.841" v="3463" actId="108"/>
          <ac:spMkLst>
            <pc:docMk/>
            <pc:sldMk cId="4107535314" sldId="432"/>
            <ac:spMk id="12" creationId="{017649B3-3997-48BD-E2FA-2DA85A769B37}"/>
          </ac:spMkLst>
        </pc:spChg>
      </pc:sldChg>
      <pc:sldChg chg="addSp modSp add del mod">
        <pc:chgData name="Máté Ferenc Nagy-Egri" userId="f942cba43dcb6260" providerId="LiveId" clId="{9B5F17AC-746C-449F-A731-AC02660691D7}" dt="2022-06-18T13:05:35.923" v="4451" actId="47"/>
        <pc:sldMkLst>
          <pc:docMk/>
          <pc:sldMk cId="3331481634" sldId="433"/>
        </pc:sldMkLst>
        <pc:spChg chg="add mod">
          <ac:chgData name="Máté Ferenc Nagy-Egri" userId="f942cba43dcb6260" providerId="LiveId" clId="{9B5F17AC-746C-449F-A731-AC02660691D7}" dt="2022-06-18T12:50:46.948" v="3472" actId="14100"/>
          <ac:spMkLst>
            <pc:docMk/>
            <pc:sldMk cId="3331481634" sldId="433"/>
            <ac:spMk id="9" creationId="{EEE44E0A-A611-30A6-32C6-9BA3CB6B42A9}"/>
          </ac:spMkLst>
        </pc:spChg>
        <pc:spChg chg="add mod">
          <ac:chgData name="Máté Ferenc Nagy-Egri" userId="f942cba43dcb6260" providerId="LiveId" clId="{9B5F17AC-746C-449F-A731-AC02660691D7}" dt="2022-06-18T12:50:57.472" v="3474" actId="1076"/>
          <ac:spMkLst>
            <pc:docMk/>
            <pc:sldMk cId="3331481634" sldId="433"/>
            <ac:spMk id="11" creationId="{9B5100E5-A374-F78E-3DC5-A6E344DDA9E5}"/>
          </ac:spMkLst>
        </pc:spChg>
      </pc:sldChg>
      <pc:sldChg chg="modSp add mod">
        <pc:chgData name="Máté Ferenc Nagy-Egri" userId="f942cba43dcb6260" providerId="LiveId" clId="{9B5F17AC-746C-449F-A731-AC02660691D7}" dt="2022-06-19T21:52:04.184" v="8975"/>
        <pc:sldMkLst>
          <pc:docMk/>
          <pc:sldMk cId="2953066846" sldId="434"/>
        </pc:sldMkLst>
        <pc:spChg chg="mod">
          <ac:chgData name="Máté Ferenc Nagy-Egri" userId="f942cba43dcb6260" providerId="LiveId" clId="{9B5F17AC-746C-449F-A731-AC02660691D7}" dt="2022-06-19T21:36:06.031" v="8932"/>
          <ac:spMkLst>
            <pc:docMk/>
            <pc:sldMk cId="2953066846" sldId="434"/>
            <ac:spMk id="5" creationId="{6F7E23DC-FB04-750E-4EC3-F98950AE9851}"/>
          </ac:spMkLst>
        </pc:spChg>
        <pc:spChg chg="mod">
          <ac:chgData name="Máté Ferenc Nagy-Egri" userId="f942cba43dcb6260" providerId="LiveId" clId="{9B5F17AC-746C-449F-A731-AC02660691D7}" dt="2022-06-18T13:16:09.910" v="4921" actId="20577"/>
          <ac:spMkLst>
            <pc:docMk/>
            <pc:sldMk cId="2953066846" sldId="434"/>
            <ac:spMk id="8" creationId="{FA3EA162-9662-D8CD-78C3-8356F9BB801D}"/>
          </ac:spMkLst>
        </pc:spChg>
        <pc:spChg chg="mod">
          <ac:chgData name="Máté Ferenc Nagy-Egri" userId="f942cba43dcb6260" providerId="LiveId" clId="{9B5F17AC-746C-449F-A731-AC02660691D7}" dt="2022-06-19T21:52:04.184" v="8975"/>
          <ac:spMkLst>
            <pc:docMk/>
            <pc:sldMk cId="2953066846" sldId="434"/>
            <ac:spMk id="10" creationId="{6E498B0A-B8C9-4319-C07E-C9F4184A4CA1}"/>
          </ac:spMkLst>
        </pc:spChg>
        <pc:spChg chg="mod">
          <ac:chgData name="Máté Ferenc Nagy-Egri" userId="f942cba43dcb6260" providerId="LiveId" clId="{9B5F17AC-746C-449F-A731-AC02660691D7}" dt="2022-06-18T13:09:40.654" v="4537" actId="20577"/>
          <ac:spMkLst>
            <pc:docMk/>
            <pc:sldMk cId="2953066846" sldId="434"/>
            <ac:spMk id="12" creationId="{017649B3-3997-48BD-E2FA-2DA85A769B37}"/>
          </ac:spMkLst>
        </pc:spChg>
      </pc:sldChg>
      <pc:sldChg chg="addSp modSp add mod">
        <pc:chgData name="Máté Ferenc Nagy-Egri" userId="f942cba43dcb6260" providerId="LiveId" clId="{9B5F17AC-746C-449F-A731-AC02660691D7}" dt="2022-06-19T21:52:13.930" v="8978"/>
        <pc:sldMkLst>
          <pc:docMk/>
          <pc:sldMk cId="2100381096" sldId="435"/>
        </pc:sldMkLst>
        <pc:spChg chg="mod">
          <ac:chgData name="Máté Ferenc Nagy-Egri" userId="f942cba43dcb6260" providerId="LiveId" clId="{9B5F17AC-746C-449F-A731-AC02660691D7}" dt="2022-06-19T21:36:17.345" v="8935"/>
          <ac:spMkLst>
            <pc:docMk/>
            <pc:sldMk cId="2100381096" sldId="435"/>
            <ac:spMk id="5" creationId="{6F7E23DC-FB04-750E-4EC3-F98950AE9851}"/>
          </ac:spMkLst>
        </pc:spChg>
        <pc:spChg chg="mod">
          <ac:chgData name="Máté Ferenc Nagy-Egri" userId="f942cba43dcb6260" providerId="LiveId" clId="{9B5F17AC-746C-449F-A731-AC02660691D7}" dt="2022-06-18T13:16:50.934" v="4949" actId="20577"/>
          <ac:spMkLst>
            <pc:docMk/>
            <pc:sldMk cId="2100381096" sldId="435"/>
            <ac:spMk id="8" creationId="{FA3EA162-9662-D8CD-78C3-8356F9BB801D}"/>
          </ac:spMkLst>
        </pc:spChg>
        <pc:spChg chg="add mod">
          <ac:chgData name="Máté Ferenc Nagy-Egri" userId="f942cba43dcb6260" providerId="LiveId" clId="{9B5F17AC-746C-449F-A731-AC02660691D7}" dt="2022-06-18T12:53:46.370" v="3481" actId="1076"/>
          <ac:spMkLst>
            <pc:docMk/>
            <pc:sldMk cId="2100381096" sldId="435"/>
            <ac:spMk id="9" creationId="{948479F6-9941-AECB-FAD1-4C724C3998BE}"/>
          </ac:spMkLst>
        </pc:spChg>
        <pc:spChg chg="mod">
          <ac:chgData name="Máté Ferenc Nagy-Egri" userId="f942cba43dcb6260" providerId="LiveId" clId="{9B5F17AC-746C-449F-A731-AC02660691D7}" dt="2022-06-19T21:52:13.930" v="8978"/>
          <ac:spMkLst>
            <pc:docMk/>
            <pc:sldMk cId="2100381096" sldId="435"/>
            <ac:spMk id="10" creationId="{6E498B0A-B8C9-4319-C07E-C9F4184A4CA1}"/>
          </ac:spMkLst>
        </pc:spChg>
        <pc:spChg chg="add mod">
          <ac:chgData name="Máté Ferenc Nagy-Egri" userId="f942cba43dcb6260" providerId="LiveId" clId="{9B5F17AC-746C-449F-A731-AC02660691D7}" dt="2022-06-18T12:53:46.370" v="3481" actId="1076"/>
          <ac:spMkLst>
            <pc:docMk/>
            <pc:sldMk cId="2100381096" sldId="435"/>
            <ac:spMk id="11" creationId="{91D47C22-70ED-0645-D69B-1F054A888FB5}"/>
          </ac:spMkLst>
        </pc:spChg>
      </pc:sldChg>
      <pc:sldChg chg="modSp add mod">
        <pc:chgData name="Máté Ferenc Nagy-Egri" userId="f942cba43dcb6260" providerId="LiveId" clId="{9B5F17AC-746C-449F-A731-AC02660691D7}" dt="2022-06-19T21:51:56.967" v="8973"/>
        <pc:sldMkLst>
          <pc:docMk/>
          <pc:sldMk cId="1586040222" sldId="436"/>
        </pc:sldMkLst>
        <pc:spChg chg="mod">
          <ac:chgData name="Máté Ferenc Nagy-Egri" userId="f942cba43dcb6260" providerId="LiveId" clId="{9B5F17AC-746C-449F-A731-AC02660691D7}" dt="2022-06-19T21:35:58.508" v="8930"/>
          <ac:spMkLst>
            <pc:docMk/>
            <pc:sldMk cId="1586040222" sldId="436"/>
            <ac:spMk id="5" creationId="{6F7E23DC-FB04-750E-4EC3-F98950AE9851}"/>
          </ac:spMkLst>
        </pc:spChg>
        <pc:spChg chg="mod">
          <ac:chgData name="Máté Ferenc Nagy-Egri" userId="f942cba43dcb6260" providerId="LiveId" clId="{9B5F17AC-746C-449F-A731-AC02660691D7}" dt="2022-06-19T21:51:56.967" v="8973"/>
          <ac:spMkLst>
            <pc:docMk/>
            <pc:sldMk cId="1586040222" sldId="436"/>
            <ac:spMk id="10" creationId="{6E498B0A-B8C9-4319-C07E-C9F4184A4CA1}"/>
          </ac:spMkLst>
        </pc:spChg>
        <pc:spChg chg="mod">
          <ac:chgData name="Máté Ferenc Nagy-Egri" userId="f942cba43dcb6260" providerId="LiveId" clId="{9B5F17AC-746C-449F-A731-AC02660691D7}" dt="2022-06-18T13:06:14.964" v="4456" actId="20577"/>
          <ac:spMkLst>
            <pc:docMk/>
            <pc:sldMk cId="1586040222" sldId="436"/>
            <ac:spMk id="12" creationId="{017649B3-3997-48BD-E2FA-2DA85A769B37}"/>
          </ac:spMkLst>
        </pc:spChg>
      </pc:sldChg>
      <pc:sldChg chg="addSp modSp add mod">
        <pc:chgData name="Máté Ferenc Nagy-Egri" userId="f942cba43dcb6260" providerId="LiveId" clId="{9B5F17AC-746C-449F-A731-AC02660691D7}" dt="2022-06-19T21:52:01.631" v="8974"/>
        <pc:sldMkLst>
          <pc:docMk/>
          <pc:sldMk cId="516240286" sldId="437"/>
        </pc:sldMkLst>
        <pc:spChg chg="mod">
          <ac:chgData name="Máté Ferenc Nagy-Egri" userId="f942cba43dcb6260" providerId="LiveId" clId="{9B5F17AC-746C-449F-A731-AC02660691D7}" dt="2022-06-19T21:36:01.972" v="8931"/>
          <ac:spMkLst>
            <pc:docMk/>
            <pc:sldMk cId="516240286" sldId="437"/>
            <ac:spMk id="5" creationId="{6F7E23DC-FB04-750E-4EC3-F98950AE9851}"/>
          </ac:spMkLst>
        </pc:spChg>
        <pc:spChg chg="add mod">
          <ac:chgData name="Máté Ferenc Nagy-Egri" userId="f942cba43dcb6260" providerId="LiveId" clId="{9B5F17AC-746C-449F-A731-AC02660691D7}" dt="2022-06-18T13:07:42.638" v="4471" actId="1076"/>
          <ac:spMkLst>
            <pc:docMk/>
            <pc:sldMk cId="516240286" sldId="437"/>
            <ac:spMk id="9" creationId="{85307B30-7DC4-C6B5-E432-0A24FEBE8C9F}"/>
          </ac:spMkLst>
        </pc:spChg>
        <pc:spChg chg="mod">
          <ac:chgData name="Máté Ferenc Nagy-Egri" userId="f942cba43dcb6260" providerId="LiveId" clId="{9B5F17AC-746C-449F-A731-AC02660691D7}" dt="2022-06-19T21:52:01.631" v="8974"/>
          <ac:spMkLst>
            <pc:docMk/>
            <pc:sldMk cId="516240286" sldId="437"/>
            <ac:spMk id="10" creationId="{6E498B0A-B8C9-4319-C07E-C9F4184A4CA1}"/>
          </ac:spMkLst>
        </pc:spChg>
        <pc:spChg chg="mod">
          <ac:chgData name="Máté Ferenc Nagy-Egri" userId="f942cba43dcb6260" providerId="LiveId" clId="{9B5F17AC-746C-449F-A731-AC02660691D7}" dt="2022-06-18T13:07:13.787" v="4468" actId="20577"/>
          <ac:spMkLst>
            <pc:docMk/>
            <pc:sldMk cId="516240286" sldId="437"/>
            <ac:spMk id="12" creationId="{017649B3-3997-48BD-E2FA-2DA85A769B37}"/>
          </ac:spMkLst>
        </pc:spChg>
      </pc:sldChg>
      <pc:sldChg chg="modSp add mod">
        <pc:chgData name="Máté Ferenc Nagy-Egri" userId="f942cba43dcb6260" providerId="LiveId" clId="{9B5F17AC-746C-449F-A731-AC02660691D7}" dt="2022-06-19T21:52:10.024" v="8977"/>
        <pc:sldMkLst>
          <pc:docMk/>
          <pc:sldMk cId="2750141975" sldId="438"/>
        </pc:sldMkLst>
        <pc:spChg chg="mod">
          <ac:chgData name="Máté Ferenc Nagy-Egri" userId="f942cba43dcb6260" providerId="LiveId" clId="{9B5F17AC-746C-449F-A731-AC02660691D7}" dt="2022-06-19T21:36:12.606" v="8934"/>
          <ac:spMkLst>
            <pc:docMk/>
            <pc:sldMk cId="2750141975" sldId="438"/>
            <ac:spMk id="5" creationId="{6F7E23DC-FB04-750E-4EC3-F98950AE9851}"/>
          </ac:spMkLst>
        </pc:spChg>
        <pc:spChg chg="mod">
          <ac:chgData name="Máté Ferenc Nagy-Egri" userId="f942cba43dcb6260" providerId="LiveId" clId="{9B5F17AC-746C-449F-A731-AC02660691D7}" dt="2022-06-18T13:16:43.443" v="4944" actId="15"/>
          <ac:spMkLst>
            <pc:docMk/>
            <pc:sldMk cId="2750141975" sldId="438"/>
            <ac:spMk id="8" creationId="{FA3EA162-9662-D8CD-78C3-8356F9BB801D}"/>
          </ac:spMkLst>
        </pc:spChg>
        <pc:spChg chg="mod">
          <ac:chgData name="Máté Ferenc Nagy-Egri" userId="f942cba43dcb6260" providerId="LiveId" clId="{9B5F17AC-746C-449F-A731-AC02660691D7}" dt="2022-06-19T21:52:10.024" v="8977"/>
          <ac:spMkLst>
            <pc:docMk/>
            <pc:sldMk cId="2750141975" sldId="438"/>
            <ac:spMk id="10" creationId="{6E498B0A-B8C9-4319-C07E-C9F4184A4CA1}"/>
          </ac:spMkLst>
        </pc:spChg>
      </pc:sldChg>
      <pc:sldChg chg="modSp add mod">
        <pc:chgData name="Máté Ferenc Nagy-Egri" userId="f942cba43dcb6260" providerId="LiveId" clId="{9B5F17AC-746C-449F-A731-AC02660691D7}" dt="2022-06-19T21:52:06.942" v="8976"/>
        <pc:sldMkLst>
          <pc:docMk/>
          <pc:sldMk cId="1234335075" sldId="439"/>
        </pc:sldMkLst>
        <pc:spChg chg="mod">
          <ac:chgData name="Máté Ferenc Nagy-Egri" userId="f942cba43dcb6260" providerId="LiveId" clId="{9B5F17AC-746C-449F-A731-AC02660691D7}" dt="2022-06-19T21:36:09.118" v="8933"/>
          <ac:spMkLst>
            <pc:docMk/>
            <pc:sldMk cId="1234335075" sldId="439"/>
            <ac:spMk id="5" creationId="{6F7E23DC-FB04-750E-4EC3-F98950AE9851}"/>
          </ac:spMkLst>
        </pc:spChg>
        <pc:spChg chg="mod">
          <ac:chgData name="Máté Ferenc Nagy-Egri" userId="f942cba43dcb6260" providerId="LiveId" clId="{9B5F17AC-746C-449F-A731-AC02660691D7}" dt="2022-06-18T13:16:24.192" v="4926" actId="20577"/>
          <ac:spMkLst>
            <pc:docMk/>
            <pc:sldMk cId="1234335075" sldId="439"/>
            <ac:spMk id="8" creationId="{FA3EA162-9662-D8CD-78C3-8356F9BB801D}"/>
          </ac:spMkLst>
        </pc:spChg>
        <pc:spChg chg="mod">
          <ac:chgData name="Máté Ferenc Nagy-Egri" userId="f942cba43dcb6260" providerId="LiveId" clId="{9B5F17AC-746C-449F-A731-AC02660691D7}" dt="2022-06-19T21:52:06.942" v="8976"/>
          <ac:spMkLst>
            <pc:docMk/>
            <pc:sldMk cId="1234335075" sldId="439"/>
            <ac:spMk id="10" creationId="{6E498B0A-B8C9-4319-C07E-C9F4184A4CA1}"/>
          </ac:spMkLst>
        </pc:spChg>
        <pc:spChg chg="mod">
          <ac:chgData name="Máté Ferenc Nagy-Egri" userId="f942cba43dcb6260" providerId="LiveId" clId="{9B5F17AC-746C-449F-A731-AC02660691D7}" dt="2022-06-18T13:12:31.537" v="4628" actId="108"/>
          <ac:spMkLst>
            <pc:docMk/>
            <pc:sldMk cId="1234335075" sldId="439"/>
            <ac:spMk id="12" creationId="{017649B3-3997-48BD-E2FA-2DA85A769B37}"/>
          </ac:spMkLst>
        </pc:spChg>
      </pc:sldChg>
      <pc:sldChg chg="addSp delSp modSp new mod">
        <pc:chgData name="Máté Ferenc Nagy-Egri" userId="f942cba43dcb6260" providerId="LiveId" clId="{9B5F17AC-746C-449F-A731-AC02660691D7}" dt="2022-06-19T21:52:16.876" v="8979"/>
        <pc:sldMkLst>
          <pc:docMk/>
          <pc:sldMk cId="4135091677" sldId="440"/>
        </pc:sldMkLst>
        <pc:spChg chg="mod">
          <ac:chgData name="Máté Ferenc Nagy-Egri" userId="f942cba43dcb6260" providerId="LiveId" clId="{9B5F17AC-746C-449F-A731-AC02660691D7}" dt="2022-06-18T13:45:02.779" v="5683" actId="20577"/>
          <ac:spMkLst>
            <pc:docMk/>
            <pc:sldMk cId="4135091677" sldId="440"/>
            <ac:spMk id="2" creationId="{C35176A3-F9AD-8A04-4239-8CEF3E52B75E}"/>
          </ac:spMkLst>
        </pc:spChg>
        <pc:spChg chg="mod">
          <ac:chgData name="Máté Ferenc Nagy-Egri" userId="f942cba43dcb6260" providerId="LiveId" clId="{9B5F17AC-746C-449F-A731-AC02660691D7}" dt="2022-06-18T13:15:17.801" v="4852" actId="20577"/>
          <ac:spMkLst>
            <pc:docMk/>
            <pc:sldMk cId="4135091677" sldId="440"/>
            <ac:spMk id="3" creationId="{7132BF2F-9DD3-8831-CBFD-CB0E28B6F4A1}"/>
          </ac:spMkLst>
        </pc:spChg>
        <pc:spChg chg="mod">
          <ac:chgData name="Máté Ferenc Nagy-Egri" userId="f942cba43dcb6260" providerId="LiveId" clId="{9B5F17AC-746C-449F-A731-AC02660691D7}" dt="2022-06-19T21:36:23.440" v="8936"/>
          <ac:spMkLst>
            <pc:docMk/>
            <pc:sldMk cId="4135091677" sldId="440"/>
            <ac:spMk id="5" creationId="{D6AD2FDB-D4E8-E12B-9F2F-99F9D3E4B928}"/>
          </ac:spMkLst>
        </pc:spChg>
        <pc:spChg chg="mod">
          <ac:chgData name="Máté Ferenc Nagy-Egri" userId="f942cba43dcb6260" providerId="LiveId" clId="{9B5F17AC-746C-449F-A731-AC02660691D7}" dt="2022-06-19T21:52:16.876" v="8979"/>
          <ac:spMkLst>
            <pc:docMk/>
            <pc:sldMk cId="4135091677" sldId="440"/>
            <ac:spMk id="7" creationId="{8380BC83-D868-7EC7-9DFB-9F81D119EE97}"/>
          </ac:spMkLst>
        </pc:spChg>
        <pc:spChg chg="add del mod">
          <ac:chgData name="Máté Ferenc Nagy-Egri" userId="f942cba43dcb6260" providerId="LiveId" clId="{9B5F17AC-746C-449F-A731-AC02660691D7}" dt="2022-06-18T13:33:19.812" v="5281" actId="478"/>
          <ac:spMkLst>
            <pc:docMk/>
            <pc:sldMk cId="4135091677" sldId="440"/>
            <ac:spMk id="8" creationId="{C5F96135-A726-6F47-63E4-C48DF3141E04}"/>
          </ac:spMkLst>
        </pc:spChg>
      </pc:sldChg>
      <pc:sldChg chg="addSp delSp modSp new mod modClrScheme chgLayout">
        <pc:chgData name="Máté Ferenc Nagy-Egri" userId="f942cba43dcb6260" providerId="LiveId" clId="{9B5F17AC-746C-449F-A731-AC02660691D7}" dt="2022-06-19T21:52:19.990" v="8980"/>
        <pc:sldMkLst>
          <pc:docMk/>
          <pc:sldMk cId="566003031" sldId="441"/>
        </pc:sldMkLst>
        <pc:spChg chg="mod ord">
          <ac:chgData name="Máté Ferenc Nagy-Egri" userId="f942cba43dcb6260" providerId="LiveId" clId="{9B5F17AC-746C-449F-A731-AC02660691D7}" dt="2022-06-18T13:37:22.495" v="5439" actId="700"/>
          <ac:spMkLst>
            <pc:docMk/>
            <pc:sldMk cId="566003031" sldId="441"/>
            <ac:spMk id="2" creationId="{5BDBAC1E-5774-2540-EDB2-FABF5150C1FF}"/>
          </ac:spMkLst>
        </pc:spChg>
        <pc:spChg chg="mod ord">
          <ac:chgData name="Máté Ferenc Nagy-Egri" userId="f942cba43dcb6260" providerId="LiveId" clId="{9B5F17AC-746C-449F-A731-AC02660691D7}" dt="2022-06-18T13:37:22.495" v="5439" actId="700"/>
          <ac:spMkLst>
            <pc:docMk/>
            <pc:sldMk cId="566003031" sldId="441"/>
            <ac:spMk id="3" creationId="{30DFE6BD-751E-3A96-1A1C-0CD99A5AF856}"/>
          </ac:spMkLst>
        </pc:spChg>
        <pc:spChg chg="mod ord">
          <ac:chgData name="Máté Ferenc Nagy-Egri" userId="f942cba43dcb6260" providerId="LiveId" clId="{9B5F17AC-746C-449F-A731-AC02660691D7}" dt="2022-06-19T21:36:27.208" v="8937"/>
          <ac:spMkLst>
            <pc:docMk/>
            <pc:sldMk cId="566003031" sldId="441"/>
            <ac:spMk id="4" creationId="{E2AB03B0-F780-0737-BC60-FF354CDD6953}"/>
          </ac:spMkLst>
        </pc:spChg>
        <pc:spChg chg="mod ord">
          <ac:chgData name="Máté Ferenc Nagy-Egri" userId="f942cba43dcb6260" providerId="LiveId" clId="{9B5F17AC-746C-449F-A731-AC02660691D7}" dt="2022-06-18T13:37:22.495" v="5439" actId="700"/>
          <ac:spMkLst>
            <pc:docMk/>
            <pc:sldMk cId="566003031" sldId="441"/>
            <ac:spMk id="5" creationId="{300A0EBA-3B03-5859-7FAC-541EF5F576BA}"/>
          </ac:spMkLst>
        </pc:spChg>
        <pc:spChg chg="del mod ord">
          <ac:chgData name="Máté Ferenc Nagy-Egri" userId="f942cba43dcb6260" providerId="LiveId" clId="{9B5F17AC-746C-449F-A731-AC02660691D7}" dt="2022-06-18T13:37:22.495" v="5439" actId="700"/>
          <ac:spMkLst>
            <pc:docMk/>
            <pc:sldMk cId="566003031" sldId="441"/>
            <ac:spMk id="6" creationId="{48170AEE-A0CC-C7A3-945A-8A9D9A50FF6E}"/>
          </ac:spMkLst>
        </pc:spChg>
        <pc:spChg chg="add del mod ord">
          <ac:chgData name="Máté Ferenc Nagy-Egri" userId="f942cba43dcb6260" providerId="LiveId" clId="{9B5F17AC-746C-449F-A731-AC02660691D7}" dt="2022-06-18T13:44:26.375" v="5677" actId="242"/>
          <ac:spMkLst>
            <pc:docMk/>
            <pc:sldMk cId="566003031" sldId="441"/>
            <ac:spMk id="7" creationId="{850ED774-5169-BFCE-8931-629FC333A542}"/>
          </ac:spMkLst>
        </pc:spChg>
        <pc:spChg chg="add mod ord">
          <ac:chgData name="Máté Ferenc Nagy-Egri" userId="f942cba43dcb6260" providerId="LiveId" clId="{9B5F17AC-746C-449F-A731-AC02660691D7}" dt="2022-06-19T21:52:19.990" v="8980"/>
          <ac:spMkLst>
            <pc:docMk/>
            <pc:sldMk cId="566003031" sldId="441"/>
            <ac:spMk id="8" creationId="{5B86AFDD-66EB-85BA-79B1-230745FC47F3}"/>
          </ac:spMkLst>
        </pc:spChg>
        <pc:spChg chg="add del mod">
          <ac:chgData name="Máté Ferenc Nagy-Egri" userId="f942cba43dcb6260" providerId="LiveId" clId="{9B5F17AC-746C-449F-A731-AC02660691D7}" dt="2022-06-18T13:37:50.825" v="5443"/>
          <ac:spMkLst>
            <pc:docMk/>
            <pc:sldMk cId="566003031" sldId="441"/>
            <ac:spMk id="9" creationId="{5E1932A1-D484-6F6B-DC84-078EF9D9DE49}"/>
          </ac:spMkLst>
        </pc:spChg>
        <pc:spChg chg="add mod">
          <ac:chgData name="Máté Ferenc Nagy-Egri" userId="f942cba43dcb6260" providerId="LiveId" clId="{9B5F17AC-746C-449F-A731-AC02660691D7}" dt="2022-06-18T13:42:24.694" v="5605" actId="108"/>
          <ac:spMkLst>
            <pc:docMk/>
            <pc:sldMk cId="566003031" sldId="441"/>
            <ac:spMk id="10" creationId="{26313F29-7925-E2D0-C15E-5A2451379179}"/>
          </ac:spMkLst>
        </pc:spChg>
      </pc:sldChg>
      <pc:sldChg chg="modSp add mod">
        <pc:chgData name="Máté Ferenc Nagy-Egri" userId="f942cba43dcb6260" providerId="LiveId" clId="{9B5F17AC-746C-449F-A731-AC02660691D7}" dt="2022-06-19T21:52:22.933" v="8981"/>
        <pc:sldMkLst>
          <pc:docMk/>
          <pc:sldMk cId="3838122337" sldId="442"/>
        </pc:sldMkLst>
        <pc:spChg chg="mod">
          <ac:chgData name="Máté Ferenc Nagy-Egri" userId="f942cba43dcb6260" providerId="LiveId" clId="{9B5F17AC-746C-449F-A731-AC02660691D7}" dt="2022-06-19T21:36:32.252" v="8938"/>
          <ac:spMkLst>
            <pc:docMk/>
            <pc:sldMk cId="3838122337" sldId="442"/>
            <ac:spMk id="4" creationId="{E2AB03B0-F780-0737-BC60-FF354CDD6953}"/>
          </ac:spMkLst>
        </pc:spChg>
        <pc:spChg chg="mod">
          <ac:chgData name="Máté Ferenc Nagy-Egri" userId="f942cba43dcb6260" providerId="LiveId" clId="{9B5F17AC-746C-449F-A731-AC02660691D7}" dt="2022-06-18T13:44:17.901" v="5676" actId="242"/>
          <ac:spMkLst>
            <pc:docMk/>
            <pc:sldMk cId="3838122337" sldId="442"/>
            <ac:spMk id="7" creationId="{850ED774-5169-BFCE-8931-629FC333A542}"/>
          </ac:spMkLst>
        </pc:spChg>
        <pc:spChg chg="mod">
          <ac:chgData name="Máté Ferenc Nagy-Egri" userId="f942cba43dcb6260" providerId="LiveId" clId="{9B5F17AC-746C-449F-A731-AC02660691D7}" dt="2022-06-19T21:52:22.933" v="8981"/>
          <ac:spMkLst>
            <pc:docMk/>
            <pc:sldMk cId="3838122337" sldId="442"/>
            <ac:spMk id="8" creationId="{5B86AFDD-66EB-85BA-79B1-230745FC47F3}"/>
          </ac:spMkLst>
        </pc:spChg>
      </pc:sldChg>
      <pc:sldChg chg="addSp delSp modSp new mod modClrScheme chgLayout">
        <pc:chgData name="Máté Ferenc Nagy-Egri" userId="f942cba43dcb6260" providerId="LiveId" clId="{9B5F17AC-746C-449F-A731-AC02660691D7}" dt="2022-06-19T21:52:28.770" v="8982"/>
        <pc:sldMkLst>
          <pc:docMk/>
          <pc:sldMk cId="418463355" sldId="443"/>
        </pc:sldMkLst>
        <pc:spChg chg="del mod ord">
          <ac:chgData name="Máté Ferenc Nagy-Egri" userId="f942cba43dcb6260" providerId="LiveId" clId="{9B5F17AC-746C-449F-A731-AC02660691D7}" dt="2022-06-18T13:48:46.528" v="5719" actId="700"/>
          <ac:spMkLst>
            <pc:docMk/>
            <pc:sldMk cId="418463355" sldId="443"/>
            <ac:spMk id="2" creationId="{3B31E397-268A-896C-CB88-76227F5BE0DA}"/>
          </ac:spMkLst>
        </pc:spChg>
        <pc:spChg chg="del mod ord">
          <ac:chgData name="Máté Ferenc Nagy-Egri" userId="f942cba43dcb6260" providerId="LiveId" clId="{9B5F17AC-746C-449F-A731-AC02660691D7}" dt="2022-06-18T13:48:46.528" v="5719" actId="700"/>
          <ac:spMkLst>
            <pc:docMk/>
            <pc:sldMk cId="418463355" sldId="443"/>
            <ac:spMk id="3" creationId="{5C04B18C-3393-9E53-FE57-81D78318781A}"/>
          </ac:spMkLst>
        </pc:spChg>
        <pc:spChg chg="mod ord">
          <ac:chgData name="Máté Ferenc Nagy-Egri" userId="f942cba43dcb6260" providerId="LiveId" clId="{9B5F17AC-746C-449F-A731-AC02660691D7}" dt="2022-06-18T13:48:46.528" v="5719" actId="700"/>
          <ac:spMkLst>
            <pc:docMk/>
            <pc:sldMk cId="418463355" sldId="443"/>
            <ac:spMk id="4" creationId="{7079A7AA-5ADD-72AB-E282-E62E6F774A18}"/>
          </ac:spMkLst>
        </pc:spChg>
        <pc:spChg chg="mod ord">
          <ac:chgData name="Máté Ferenc Nagy-Egri" userId="f942cba43dcb6260" providerId="LiveId" clId="{9B5F17AC-746C-449F-A731-AC02660691D7}" dt="2022-06-18T13:48:46.528" v="5719" actId="700"/>
          <ac:spMkLst>
            <pc:docMk/>
            <pc:sldMk cId="418463355" sldId="443"/>
            <ac:spMk id="5" creationId="{8B33C1ED-9B0E-6C21-109D-29FEA450E903}"/>
          </ac:spMkLst>
        </pc:spChg>
        <pc:spChg chg="mod ord">
          <ac:chgData name="Máté Ferenc Nagy-Egri" userId="f942cba43dcb6260" providerId="LiveId" clId="{9B5F17AC-746C-449F-A731-AC02660691D7}" dt="2022-06-19T21:36:36.510" v="8939"/>
          <ac:spMkLst>
            <pc:docMk/>
            <pc:sldMk cId="418463355" sldId="443"/>
            <ac:spMk id="6" creationId="{802851B1-46CC-9CDA-E8FE-4757E1240A9F}"/>
          </ac:spMkLst>
        </pc:spChg>
        <pc:spChg chg="mod ord">
          <ac:chgData name="Máté Ferenc Nagy-Egri" userId="f942cba43dcb6260" providerId="LiveId" clId="{9B5F17AC-746C-449F-A731-AC02660691D7}" dt="2022-06-18T13:48:46.528" v="5719" actId="700"/>
          <ac:spMkLst>
            <pc:docMk/>
            <pc:sldMk cId="418463355" sldId="443"/>
            <ac:spMk id="7" creationId="{9637921A-A56E-6559-D1AD-D7A8E6485EF1}"/>
          </ac:spMkLst>
        </pc:spChg>
        <pc:spChg chg="del mod ord">
          <ac:chgData name="Máté Ferenc Nagy-Egri" userId="f942cba43dcb6260" providerId="LiveId" clId="{9B5F17AC-746C-449F-A731-AC02660691D7}" dt="2022-06-18T13:48:46.528" v="5719" actId="700"/>
          <ac:spMkLst>
            <pc:docMk/>
            <pc:sldMk cId="418463355" sldId="443"/>
            <ac:spMk id="8" creationId="{D5BBE67A-1818-31DA-642B-24F7DE25ACD7}"/>
          </ac:spMkLst>
        </pc:spChg>
        <pc:spChg chg="add mod ord">
          <ac:chgData name="Máté Ferenc Nagy-Egri" userId="f942cba43dcb6260" providerId="LiveId" clId="{9B5F17AC-746C-449F-A731-AC02660691D7}" dt="2022-06-18T13:48:56.795" v="5746" actId="20577"/>
          <ac:spMkLst>
            <pc:docMk/>
            <pc:sldMk cId="418463355" sldId="443"/>
            <ac:spMk id="9" creationId="{0E0AF766-2B9A-0D86-E060-86993BB35DA3}"/>
          </ac:spMkLst>
        </pc:spChg>
        <pc:spChg chg="add del mod ord">
          <ac:chgData name="Máté Ferenc Nagy-Egri" userId="f942cba43dcb6260" providerId="LiveId" clId="{9B5F17AC-746C-449F-A731-AC02660691D7}" dt="2022-06-18T13:49:18.564" v="5773"/>
          <ac:spMkLst>
            <pc:docMk/>
            <pc:sldMk cId="418463355" sldId="443"/>
            <ac:spMk id="10" creationId="{B86EE03B-09CB-03E3-0ABE-BC97EAF7E564}"/>
          </ac:spMkLst>
        </pc:spChg>
        <pc:spChg chg="add del mod ord">
          <ac:chgData name="Máté Ferenc Nagy-Egri" userId="f942cba43dcb6260" providerId="LiveId" clId="{9B5F17AC-746C-449F-A731-AC02660691D7}" dt="2022-06-18T13:58:48.274" v="5978" actId="478"/>
          <ac:spMkLst>
            <pc:docMk/>
            <pc:sldMk cId="418463355" sldId="443"/>
            <ac:spMk id="11" creationId="{C9593C8D-0859-2330-60B9-05E964050E52}"/>
          </ac:spMkLst>
        </pc:spChg>
        <pc:spChg chg="add del mod ord">
          <ac:chgData name="Máté Ferenc Nagy-Egri" userId="f942cba43dcb6260" providerId="LiveId" clId="{9B5F17AC-746C-449F-A731-AC02660691D7}" dt="2022-06-18T13:49:21.405" v="5774"/>
          <ac:spMkLst>
            <pc:docMk/>
            <pc:sldMk cId="418463355" sldId="443"/>
            <ac:spMk id="12" creationId="{26FC193C-8AAA-6BB5-F263-54627BE402EF}"/>
          </ac:spMkLst>
        </pc:spChg>
        <pc:spChg chg="add mod ord">
          <ac:chgData name="Máté Ferenc Nagy-Egri" userId="f942cba43dcb6260" providerId="LiveId" clId="{9B5F17AC-746C-449F-A731-AC02660691D7}" dt="2022-06-19T21:52:28.770" v="8982"/>
          <ac:spMkLst>
            <pc:docMk/>
            <pc:sldMk cId="418463355" sldId="443"/>
            <ac:spMk id="13" creationId="{820CCE41-9B13-49F0-D973-6CA52B929E4C}"/>
          </ac:spMkLst>
        </pc:spChg>
        <pc:spChg chg="add mod">
          <ac:chgData name="Máté Ferenc Nagy-Egri" userId="f942cba43dcb6260" providerId="LiveId" clId="{9B5F17AC-746C-449F-A731-AC02660691D7}" dt="2022-06-18T13:56:17.115" v="5960" actId="108"/>
          <ac:spMkLst>
            <pc:docMk/>
            <pc:sldMk cId="418463355" sldId="443"/>
            <ac:spMk id="14" creationId="{3FADCBBA-D287-0906-30AA-386A1E0DE18D}"/>
          </ac:spMkLst>
        </pc:spChg>
        <pc:spChg chg="add del mod">
          <ac:chgData name="Máté Ferenc Nagy-Egri" userId="f942cba43dcb6260" providerId="LiveId" clId="{9B5F17AC-746C-449F-A731-AC02660691D7}" dt="2022-06-18T13:58:48.274" v="5978" actId="478"/>
          <ac:spMkLst>
            <pc:docMk/>
            <pc:sldMk cId="418463355" sldId="443"/>
            <ac:spMk id="15" creationId="{60F2D32E-883C-4F3E-98F0-12948B35735F}"/>
          </ac:spMkLst>
        </pc:spChg>
        <pc:spChg chg="add del mod">
          <ac:chgData name="Máté Ferenc Nagy-Egri" userId="f942cba43dcb6260" providerId="LiveId" clId="{9B5F17AC-746C-449F-A731-AC02660691D7}" dt="2022-06-18T13:52:12.617" v="5867"/>
          <ac:spMkLst>
            <pc:docMk/>
            <pc:sldMk cId="418463355" sldId="443"/>
            <ac:spMk id="21" creationId="{FFB655CC-C0BB-1A94-6BE9-4314BE1C0450}"/>
          </ac:spMkLst>
        </pc:spChg>
        <pc:spChg chg="add mod">
          <ac:chgData name="Máté Ferenc Nagy-Egri" userId="f942cba43dcb6260" providerId="LiveId" clId="{9B5F17AC-746C-449F-A731-AC02660691D7}" dt="2022-06-18T13:58:48.274" v="5978" actId="478"/>
          <ac:spMkLst>
            <pc:docMk/>
            <pc:sldMk cId="418463355" sldId="443"/>
            <ac:spMk id="23" creationId="{005D5380-D79B-7310-DAE3-3CD430E8C6F9}"/>
          </ac:spMkLst>
        </pc:spChg>
        <pc:spChg chg="add mod">
          <ac:chgData name="Máté Ferenc Nagy-Egri" userId="f942cba43dcb6260" providerId="LiveId" clId="{9B5F17AC-746C-449F-A731-AC02660691D7}" dt="2022-06-18T13:58:48.274" v="5978" actId="478"/>
          <ac:spMkLst>
            <pc:docMk/>
            <pc:sldMk cId="418463355" sldId="443"/>
            <ac:spMk id="25" creationId="{AC4D0A0A-C524-17A6-30FF-A6113AD2AFE1}"/>
          </ac:spMkLst>
        </pc:spChg>
        <pc:graphicFrameChg chg="add del mod">
          <ac:chgData name="Máté Ferenc Nagy-Egri" userId="f942cba43dcb6260" providerId="LiveId" clId="{9B5F17AC-746C-449F-A731-AC02660691D7}" dt="2022-06-18T13:52:12.617" v="5867"/>
          <ac:graphicFrameMkLst>
            <pc:docMk/>
            <pc:sldMk cId="418463355" sldId="443"/>
            <ac:graphicFrameMk id="16" creationId="{4FFD48A7-C26E-9862-A9F9-8758491B6A7E}"/>
          </ac:graphicFrameMkLst>
        </pc:graphicFrameChg>
        <pc:graphicFrameChg chg="add del mod">
          <ac:chgData name="Máté Ferenc Nagy-Egri" userId="f942cba43dcb6260" providerId="LiveId" clId="{9B5F17AC-746C-449F-A731-AC02660691D7}" dt="2022-06-18T13:52:12.617" v="5867"/>
          <ac:graphicFrameMkLst>
            <pc:docMk/>
            <pc:sldMk cId="418463355" sldId="443"/>
            <ac:graphicFrameMk id="17" creationId="{3A7071AA-7E81-7F6D-2D32-453DEB6289EE}"/>
          </ac:graphicFrameMkLst>
        </pc:graphicFrameChg>
        <pc:graphicFrameChg chg="add del mod">
          <ac:chgData name="Máté Ferenc Nagy-Egri" userId="f942cba43dcb6260" providerId="LiveId" clId="{9B5F17AC-746C-449F-A731-AC02660691D7}" dt="2022-06-18T13:52:12.617" v="5867"/>
          <ac:graphicFrameMkLst>
            <pc:docMk/>
            <pc:sldMk cId="418463355" sldId="443"/>
            <ac:graphicFrameMk id="18" creationId="{5ADCCDCB-6832-EB06-0A7B-ACC2945974E8}"/>
          </ac:graphicFrameMkLst>
        </pc:graphicFrameChg>
        <pc:graphicFrameChg chg="add del mod">
          <ac:chgData name="Máté Ferenc Nagy-Egri" userId="f942cba43dcb6260" providerId="LiveId" clId="{9B5F17AC-746C-449F-A731-AC02660691D7}" dt="2022-06-18T13:52:12.617" v="5867"/>
          <ac:graphicFrameMkLst>
            <pc:docMk/>
            <pc:sldMk cId="418463355" sldId="443"/>
            <ac:graphicFrameMk id="19" creationId="{43806CDA-3EC5-08F3-846E-AFE2BCE4B1E3}"/>
          </ac:graphicFrameMkLst>
        </pc:graphicFrameChg>
        <pc:graphicFrameChg chg="add del mod">
          <ac:chgData name="Máté Ferenc Nagy-Egri" userId="f942cba43dcb6260" providerId="LiveId" clId="{9B5F17AC-746C-449F-A731-AC02660691D7}" dt="2022-06-18T13:52:12.617" v="5867"/>
          <ac:graphicFrameMkLst>
            <pc:docMk/>
            <pc:sldMk cId="418463355" sldId="443"/>
            <ac:graphicFrameMk id="20" creationId="{FB824683-BD65-1C74-A1CF-1C6822CF4E15}"/>
          </ac:graphicFrameMkLst>
        </pc:graphicFrameChg>
      </pc:sldChg>
      <pc:sldChg chg="modSp add mod">
        <pc:chgData name="Máté Ferenc Nagy-Egri" userId="f942cba43dcb6260" providerId="LiveId" clId="{9B5F17AC-746C-449F-A731-AC02660691D7}" dt="2022-06-19T21:52:31.982" v="8983"/>
        <pc:sldMkLst>
          <pc:docMk/>
          <pc:sldMk cId="1858159044" sldId="444"/>
        </pc:sldMkLst>
        <pc:spChg chg="mod">
          <ac:chgData name="Máté Ferenc Nagy-Egri" userId="f942cba43dcb6260" providerId="LiveId" clId="{9B5F17AC-746C-449F-A731-AC02660691D7}" dt="2022-06-19T21:36:39.712" v="8940"/>
          <ac:spMkLst>
            <pc:docMk/>
            <pc:sldMk cId="1858159044" sldId="444"/>
            <ac:spMk id="6" creationId="{802851B1-46CC-9CDA-E8FE-4757E1240A9F}"/>
          </ac:spMkLst>
        </pc:spChg>
        <pc:spChg chg="mod">
          <ac:chgData name="Máté Ferenc Nagy-Egri" userId="f942cba43dcb6260" providerId="LiveId" clId="{9B5F17AC-746C-449F-A731-AC02660691D7}" dt="2022-06-19T21:52:31.982" v="8983"/>
          <ac:spMkLst>
            <pc:docMk/>
            <pc:sldMk cId="1858159044" sldId="444"/>
            <ac:spMk id="13" creationId="{820CCE41-9B13-49F0-D973-6CA52B929E4C}"/>
          </ac:spMkLst>
        </pc:spChg>
        <pc:spChg chg="mod">
          <ac:chgData name="Máté Ferenc Nagy-Egri" userId="f942cba43dcb6260" providerId="LiveId" clId="{9B5F17AC-746C-449F-A731-AC02660691D7}" dt="2022-06-18T13:59:35.654" v="5981" actId="20577"/>
          <ac:spMkLst>
            <pc:docMk/>
            <pc:sldMk cId="1858159044" sldId="444"/>
            <ac:spMk id="15" creationId="{60F2D32E-883C-4F3E-98F0-12948B35735F}"/>
          </ac:spMkLst>
        </pc:spChg>
      </pc:sldChg>
      <pc:sldChg chg="addSp delSp modSp new mod">
        <pc:chgData name="Máté Ferenc Nagy-Egri" userId="f942cba43dcb6260" providerId="LiveId" clId="{9B5F17AC-746C-449F-A731-AC02660691D7}" dt="2022-06-19T21:52:38.281" v="8984"/>
        <pc:sldMkLst>
          <pc:docMk/>
          <pc:sldMk cId="2038155242" sldId="445"/>
        </pc:sldMkLst>
        <pc:spChg chg="mod">
          <ac:chgData name="Máté Ferenc Nagy-Egri" userId="f942cba43dcb6260" providerId="LiveId" clId="{9B5F17AC-746C-449F-A731-AC02660691D7}" dt="2022-06-18T14:17:29.122" v="6541" actId="14100"/>
          <ac:spMkLst>
            <pc:docMk/>
            <pc:sldMk cId="2038155242" sldId="445"/>
            <ac:spMk id="2" creationId="{4F24404F-CFBD-F639-8DDF-CBB78B929D5E}"/>
          </ac:spMkLst>
        </pc:spChg>
        <pc:spChg chg="mod">
          <ac:chgData name="Máté Ferenc Nagy-Egri" userId="f942cba43dcb6260" providerId="LiveId" clId="{9B5F17AC-746C-449F-A731-AC02660691D7}" dt="2022-06-18T14:11:24.809" v="6218" actId="20577"/>
          <ac:spMkLst>
            <pc:docMk/>
            <pc:sldMk cId="2038155242" sldId="445"/>
            <ac:spMk id="3" creationId="{5E77BAA8-179A-DA4E-FBFD-F745280AE54E}"/>
          </ac:spMkLst>
        </pc:spChg>
        <pc:spChg chg="mod">
          <ac:chgData name="Máté Ferenc Nagy-Egri" userId="f942cba43dcb6260" providerId="LiveId" clId="{9B5F17AC-746C-449F-A731-AC02660691D7}" dt="2022-06-19T21:36:48.984" v="8942"/>
          <ac:spMkLst>
            <pc:docMk/>
            <pc:sldMk cId="2038155242" sldId="445"/>
            <ac:spMk id="5" creationId="{EF95A3BC-5A73-1C96-EFA9-DDD2F4182F00}"/>
          </ac:spMkLst>
        </pc:spChg>
        <pc:spChg chg="mod">
          <ac:chgData name="Máté Ferenc Nagy-Egri" userId="f942cba43dcb6260" providerId="LiveId" clId="{9B5F17AC-746C-449F-A731-AC02660691D7}" dt="2022-06-19T21:52:38.281" v="8984"/>
          <ac:spMkLst>
            <pc:docMk/>
            <pc:sldMk cId="2038155242" sldId="445"/>
            <ac:spMk id="7" creationId="{D6CE797A-0700-FD73-089D-4E93DBF8C07A}"/>
          </ac:spMkLst>
        </pc:spChg>
        <pc:spChg chg="add mod">
          <ac:chgData name="Máté Ferenc Nagy-Egri" userId="f942cba43dcb6260" providerId="LiveId" clId="{9B5F17AC-746C-449F-A731-AC02660691D7}" dt="2022-06-18T14:19:45.207" v="6572" actId="1076"/>
          <ac:spMkLst>
            <pc:docMk/>
            <pc:sldMk cId="2038155242" sldId="445"/>
            <ac:spMk id="10" creationId="{19F0FD0E-2196-3E23-81F8-89DCB8ED7126}"/>
          </ac:spMkLst>
        </pc:spChg>
        <pc:picChg chg="add del mod">
          <ac:chgData name="Máté Ferenc Nagy-Egri" userId="f942cba43dcb6260" providerId="LiveId" clId="{9B5F17AC-746C-449F-A731-AC02660691D7}" dt="2022-06-18T14:19:15.703" v="6564" actId="478"/>
          <ac:picMkLst>
            <pc:docMk/>
            <pc:sldMk cId="2038155242" sldId="445"/>
            <ac:picMk id="9" creationId="{8A8C85A6-2E3F-B42C-21E0-61A22EB3E3BE}"/>
          </ac:picMkLst>
        </pc:picChg>
        <pc:picChg chg="add mod">
          <ac:chgData name="Máté Ferenc Nagy-Egri" userId="f942cba43dcb6260" providerId="LiveId" clId="{9B5F17AC-746C-449F-A731-AC02660691D7}" dt="2022-06-18T14:19:34.357" v="6570" actId="14100"/>
          <ac:picMkLst>
            <pc:docMk/>
            <pc:sldMk cId="2038155242" sldId="445"/>
            <ac:picMk id="12" creationId="{20FB81F3-AC4A-22D0-C91F-B3B808CC0819}"/>
          </ac:picMkLst>
        </pc:picChg>
      </pc:sldChg>
      <pc:sldChg chg="modSp new mod">
        <pc:chgData name="Máté Ferenc Nagy-Egri" userId="f942cba43dcb6260" providerId="LiveId" clId="{9B5F17AC-746C-449F-A731-AC02660691D7}" dt="2022-06-19T21:53:04.582" v="8991"/>
        <pc:sldMkLst>
          <pc:docMk/>
          <pc:sldMk cId="2828546953" sldId="446"/>
        </pc:sldMkLst>
        <pc:spChg chg="mod">
          <ac:chgData name="Máté Ferenc Nagy-Egri" userId="f942cba43dcb6260" providerId="LiveId" clId="{9B5F17AC-746C-449F-A731-AC02660691D7}" dt="2022-06-18T14:28:37.387" v="7427" actId="20577"/>
          <ac:spMkLst>
            <pc:docMk/>
            <pc:sldMk cId="2828546953" sldId="446"/>
            <ac:spMk id="2" creationId="{F9BA6E95-8442-FBF7-7460-D01F8F8F158A}"/>
          </ac:spMkLst>
        </pc:spChg>
        <pc:spChg chg="mod">
          <ac:chgData name="Máté Ferenc Nagy-Egri" userId="f942cba43dcb6260" providerId="LiveId" clId="{9B5F17AC-746C-449F-A731-AC02660691D7}" dt="2022-06-18T14:32:39.754" v="7782" actId="20577"/>
          <ac:spMkLst>
            <pc:docMk/>
            <pc:sldMk cId="2828546953" sldId="446"/>
            <ac:spMk id="3" creationId="{D47F17CB-C901-0B95-8925-FA1800836E34}"/>
          </ac:spMkLst>
        </pc:spChg>
        <pc:spChg chg="mod">
          <ac:chgData name="Máté Ferenc Nagy-Egri" userId="f942cba43dcb6260" providerId="LiveId" clId="{9B5F17AC-746C-449F-A731-AC02660691D7}" dt="2022-06-19T21:37:17.525" v="8949"/>
          <ac:spMkLst>
            <pc:docMk/>
            <pc:sldMk cId="2828546953" sldId="446"/>
            <ac:spMk id="5" creationId="{164A721D-1574-6CA6-614C-858B47E69591}"/>
          </ac:spMkLst>
        </pc:spChg>
        <pc:spChg chg="mod">
          <ac:chgData name="Máté Ferenc Nagy-Egri" userId="f942cba43dcb6260" providerId="LiveId" clId="{9B5F17AC-746C-449F-A731-AC02660691D7}" dt="2022-06-19T21:53:04.582" v="8991"/>
          <ac:spMkLst>
            <pc:docMk/>
            <pc:sldMk cId="2828546953" sldId="446"/>
            <ac:spMk id="7" creationId="{5748341A-6AC6-88F1-0AB1-E89ECCAF2C5A}"/>
          </ac:spMkLst>
        </pc:spChg>
      </pc:sldChg>
      <pc:sldChg chg="addSp delSp modSp new del mod">
        <pc:chgData name="Máté Ferenc Nagy-Egri" userId="f942cba43dcb6260" providerId="LiveId" clId="{9B5F17AC-746C-449F-A731-AC02660691D7}" dt="2022-06-19T21:05:04.308" v="8573" actId="2696"/>
        <pc:sldMkLst>
          <pc:docMk/>
          <pc:sldMk cId="1042292595" sldId="447"/>
        </pc:sldMkLst>
        <pc:spChg chg="mod">
          <ac:chgData name="Máté Ferenc Nagy-Egri" userId="f942cba43dcb6260" providerId="LiveId" clId="{9B5F17AC-746C-449F-A731-AC02660691D7}" dt="2022-06-18T14:31:40.889" v="7735"/>
          <ac:spMkLst>
            <pc:docMk/>
            <pc:sldMk cId="1042292595" sldId="447"/>
            <ac:spMk id="2" creationId="{944F9C6D-140D-C399-CA4A-0632401F0F1A}"/>
          </ac:spMkLst>
        </pc:spChg>
        <pc:spChg chg="mod">
          <ac:chgData name="Máté Ferenc Nagy-Egri" userId="f942cba43dcb6260" providerId="LiveId" clId="{9B5F17AC-746C-449F-A731-AC02660691D7}" dt="2022-06-18T14:29:03.097" v="7445" actId="20577"/>
          <ac:spMkLst>
            <pc:docMk/>
            <pc:sldMk cId="1042292595" sldId="447"/>
            <ac:spMk id="3" creationId="{86142FF9-73CD-493D-BB09-8157EF19E641}"/>
          </ac:spMkLst>
        </pc:spChg>
        <pc:spChg chg="add del">
          <ac:chgData name="Máté Ferenc Nagy-Egri" userId="f942cba43dcb6260" providerId="LiveId" clId="{9B5F17AC-746C-449F-A731-AC02660691D7}" dt="2022-06-18T14:31:44.501" v="7737" actId="22"/>
          <ac:spMkLst>
            <pc:docMk/>
            <pc:sldMk cId="1042292595" sldId="447"/>
            <ac:spMk id="9" creationId="{05C7DC8D-E35B-3D7D-1462-2A7F911AA36D}"/>
          </ac:spMkLst>
        </pc:spChg>
        <pc:spChg chg="add del">
          <ac:chgData name="Máté Ferenc Nagy-Egri" userId="f942cba43dcb6260" providerId="LiveId" clId="{9B5F17AC-746C-449F-A731-AC02660691D7}" dt="2022-06-18T14:31:52.917" v="7739"/>
          <ac:spMkLst>
            <pc:docMk/>
            <pc:sldMk cId="1042292595" sldId="447"/>
            <ac:spMk id="10" creationId="{4A55C002-25C5-F293-F837-1613F1BED3B8}"/>
          </ac:spMkLst>
        </pc:spChg>
      </pc:sldChg>
      <pc:sldChg chg="modSp add mod">
        <pc:chgData name="Máté Ferenc Nagy-Egri" userId="f942cba43dcb6260" providerId="LiveId" clId="{9B5F17AC-746C-449F-A731-AC02660691D7}" dt="2022-06-19T21:52:41.741" v="8985"/>
        <pc:sldMkLst>
          <pc:docMk/>
          <pc:sldMk cId="1892729446" sldId="447"/>
        </pc:sldMkLst>
        <pc:spChg chg="mod">
          <ac:chgData name="Máté Ferenc Nagy-Egri" userId="f942cba43dcb6260" providerId="LiveId" clId="{9B5F17AC-746C-449F-A731-AC02660691D7}" dt="2022-06-19T21:36:52.508" v="8943"/>
          <ac:spMkLst>
            <pc:docMk/>
            <pc:sldMk cId="1892729446" sldId="447"/>
            <ac:spMk id="5" creationId="{3BB81A9B-416C-C815-1028-B69008200018}"/>
          </ac:spMkLst>
        </pc:spChg>
        <pc:spChg chg="mod">
          <ac:chgData name="Máté Ferenc Nagy-Egri" userId="f942cba43dcb6260" providerId="LiveId" clId="{9B5F17AC-746C-449F-A731-AC02660691D7}" dt="2022-06-19T21:52:41.741" v="8985"/>
          <ac:spMkLst>
            <pc:docMk/>
            <pc:sldMk cId="1892729446" sldId="447"/>
            <ac:spMk id="7" creationId="{5CB61A78-A0F1-73DF-0123-EB72E0533540}"/>
          </ac:spMkLst>
        </pc:spChg>
      </pc:sldChg>
      <pc:sldChg chg="addSp modSp new mod">
        <pc:chgData name="Máté Ferenc Nagy-Egri" userId="f942cba43dcb6260" providerId="LiveId" clId="{9B5F17AC-746C-449F-A731-AC02660691D7}" dt="2022-06-19T21:53:08.245" v="8992"/>
        <pc:sldMkLst>
          <pc:docMk/>
          <pc:sldMk cId="2492732190" sldId="448"/>
        </pc:sldMkLst>
        <pc:spChg chg="mod">
          <ac:chgData name="Máté Ferenc Nagy-Egri" userId="f942cba43dcb6260" providerId="LiveId" clId="{9B5F17AC-746C-449F-A731-AC02660691D7}" dt="2022-06-18T14:33:48.595" v="7949" actId="20577"/>
          <ac:spMkLst>
            <pc:docMk/>
            <pc:sldMk cId="2492732190" sldId="448"/>
            <ac:spMk id="2" creationId="{476DC175-A90B-CFD5-C765-DFDDEDBF00C7}"/>
          </ac:spMkLst>
        </pc:spChg>
        <pc:spChg chg="mod">
          <ac:chgData name="Máté Ferenc Nagy-Egri" userId="f942cba43dcb6260" providerId="LiveId" clId="{9B5F17AC-746C-449F-A731-AC02660691D7}" dt="2022-06-18T14:32:28.634" v="7763" actId="20577"/>
          <ac:spMkLst>
            <pc:docMk/>
            <pc:sldMk cId="2492732190" sldId="448"/>
            <ac:spMk id="3" creationId="{A72C9A05-7202-3DAB-C1E0-FFCFA1D6699A}"/>
          </ac:spMkLst>
        </pc:spChg>
        <pc:spChg chg="mod">
          <ac:chgData name="Máté Ferenc Nagy-Egri" userId="f942cba43dcb6260" providerId="LiveId" clId="{9B5F17AC-746C-449F-A731-AC02660691D7}" dt="2022-06-19T21:37:22.052" v="8950"/>
          <ac:spMkLst>
            <pc:docMk/>
            <pc:sldMk cId="2492732190" sldId="448"/>
            <ac:spMk id="5" creationId="{709292F0-A641-0D10-828B-5731E3FF2981}"/>
          </ac:spMkLst>
        </pc:spChg>
        <pc:spChg chg="mod">
          <ac:chgData name="Máté Ferenc Nagy-Egri" userId="f942cba43dcb6260" providerId="LiveId" clId="{9B5F17AC-746C-449F-A731-AC02660691D7}" dt="2022-06-19T21:53:08.245" v="8992"/>
          <ac:spMkLst>
            <pc:docMk/>
            <pc:sldMk cId="2492732190" sldId="448"/>
            <ac:spMk id="7" creationId="{12682D69-3F4C-5F17-F7A1-8DBE3C4A2779}"/>
          </ac:spMkLst>
        </pc:spChg>
        <pc:spChg chg="add mod">
          <ac:chgData name="Máté Ferenc Nagy-Egri" userId="f942cba43dcb6260" providerId="LiveId" clId="{9B5F17AC-746C-449F-A731-AC02660691D7}" dt="2022-06-19T21:26:45.113" v="8729"/>
          <ac:spMkLst>
            <pc:docMk/>
            <pc:sldMk cId="2492732190" sldId="448"/>
            <ac:spMk id="8" creationId="{FB8A0C74-0DA2-54F9-077E-DF779FC76B11}"/>
          </ac:spMkLst>
        </pc:spChg>
        <pc:spChg chg="add mod">
          <ac:chgData name="Máté Ferenc Nagy-Egri" userId="f942cba43dcb6260" providerId="LiveId" clId="{9B5F17AC-746C-449F-A731-AC02660691D7}" dt="2022-06-19T21:26:45.113" v="8729"/>
          <ac:spMkLst>
            <pc:docMk/>
            <pc:sldMk cId="2492732190" sldId="448"/>
            <ac:spMk id="9" creationId="{4AA60479-2CF0-3C30-9334-9071062D2F65}"/>
          </ac:spMkLst>
        </pc:spChg>
        <pc:spChg chg="add mod">
          <ac:chgData name="Máté Ferenc Nagy-Egri" userId="f942cba43dcb6260" providerId="LiveId" clId="{9B5F17AC-746C-449F-A731-AC02660691D7}" dt="2022-06-19T21:26:45.113" v="8729"/>
          <ac:spMkLst>
            <pc:docMk/>
            <pc:sldMk cId="2492732190" sldId="448"/>
            <ac:spMk id="10" creationId="{DC75A2D0-4F52-DDEA-5DAD-3525A6641038}"/>
          </ac:spMkLst>
        </pc:spChg>
        <pc:spChg chg="add mod">
          <ac:chgData name="Máté Ferenc Nagy-Egri" userId="f942cba43dcb6260" providerId="LiveId" clId="{9B5F17AC-746C-449F-A731-AC02660691D7}" dt="2022-06-19T21:26:45.113" v="8729"/>
          <ac:spMkLst>
            <pc:docMk/>
            <pc:sldMk cId="2492732190" sldId="448"/>
            <ac:spMk id="11" creationId="{99DFF3E2-8ED2-32A9-8A76-28F3A20DAD43}"/>
          </ac:spMkLst>
        </pc:spChg>
        <pc:spChg chg="add mod">
          <ac:chgData name="Máté Ferenc Nagy-Egri" userId="f942cba43dcb6260" providerId="LiveId" clId="{9B5F17AC-746C-449F-A731-AC02660691D7}" dt="2022-06-19T21:26:45.113" v="8729"/>
          <ac:spMkLst>
            <pc:docMk/>
            <pc:sldMk cId="2492732190" sldId="448"/>
            <ac:spMk id="12" creationId="{C5DC9511-3D79-B993-3AC3-739E81FA25D9}"/>
          </ac:spMkLst>
        </pc:spChg>
        <pc:spChg chg="add mod">
          <ac:chgData name="Máté Ferenc Nagy-Egri" userId="f942cba43dcb6260" providerId="LiveId" clId="{9B5F17AC-746C-449F-A731-AC02660691D7}" dt="2022-06-19T21:26:45.113" v="8729"/>
          <ac:spMkLst>
            <pc:docMk/>
            <pc:sldMk cId="2492732190" sldId="448"/>
            <ac:spMk id="13" creationId="{E6C0D25A-B346-69E6-5650-9A54542998A1}"/>
          </ac:spMkLst>
        </pc:spChg>
        <pc:spChg chg="add mod">
          <ac:chgData name="Máté Ferenc Nagy-Egri" userId="f942cba43dcb6260" providerId="LiveId" clId="{9B5F17AC-746C-449F-A731-AC02660691D7}" dt="2022-06-19T21:29:46.408" v="8799" actId="20577"/>
          <ac:spMkLst>
            <pc:docMk/>
            <pc:sldMk cId="2492732190" sldId="448"/>
            <ac:spMk id="14" creationId="{0B2389CB-12AF-0498-DC73-06CEDFE8EF8D}"/>
          </ac:spMkLst>
        </pc:spChg>
        <pc:spChg chg="add mod">
          <ac:chgData name="Máté Ferenc Nagy-Egri" userId="f942cba43dcb6260" providerId="LiveId" clId="{9B5F17AC-746C-449F-A731-AC02660691D7}" dt="2022-06-19T21:26:45.113" v="8729"/>
          <ac:spMkLst>
            <pc:docMk/>
            <pc:sldMk cId="2492732190" sldId="448"/>
            <ac:spMk id="15" creationId="{822999A0-4681-272B-91B8-150F4B11D3F3}"/>
          </ac:spMkLst>
        </pc:spChg>
        <pc:spChg chg="add mod">
          <ac:chgData name="Máté Ferenc Nagy-Egri" userId="f942cba43dcb6260" providerId="LiveId" clId="{9B5F17AC-746C-449F-A731-AC02660691D7}" dt="2022-06-19T21:29:50.094" v="8806" actId="20577"/>
          <ac:spMkLst>
            <pc:docMk/>
            <pc:sldMk cId="2492732190" sldId="448"/>
            <ac:spMk id="16" creationId="{86036C7F-208D-FA4E-30F3-E65A0E140F82}"/>
          </ac:spMkLst>
        </pc:spChg>
        <pc:spChg chg="add mod">
          <ac:chgData name="Máté Ferenc Nagy-Egri" userId="f942cba43dcb6260" providerId="LiveId" clId="{9B5F17AC-746C-449F-A731-AC02660691D7}" dt="2022-06-19T21:26:45.113" v="8729"/>
          <ac:spMkLst>
            <pc:docMk/>
            <pc:sldMk cId="2492732190" sldId="448"/>
            <ac:spMk id="17" creationId="{1DE80DA4-0970-A6EE-8CE1-492FA31F9368}"/>
          </ac:spMkLst>
        </pc:spChg>
        <pc:spChg chg="add mod">
          <ac:chgData name="Máté Ferenc Nagy-Egri" userId="f942cba43dcb6260" providerId="LiveId" clId="{9B5F17AC-746C-449F-A731-AC02660691D7}" dt="2022-06-19T21:26:45.113" v="8729"/>
          <ac:spMkLst>
            <pc:docMk/>
            <pc:sldMk cId="2492732190" sldId="448"/>
            <ac:spMk id="18" creationId="{4AA15D65-C9BA-E93F-E61F-2C0B3635DFC6}"/>
          </ac:spMkLst>
        </pc:spChg>
        <pc:cxnChg chg="add mod">
          <ac:chgData name="Máté Ferenc Nagy-Egri" userId="f942cba43dcb6260" providerId="LiveId" clId="{9B5F17AC-746C-449F-A731-AC02660691D7}" dt="2022-06-19T21:26:45.113" v="8729"/>
          <ac:cxnSpMkLst>
            <pc:docMk/>
            <pc:sldMk cId="2492732190" sldId="448"/>
            <ac:cxnSpMk id="19" creationId="{60738F52-8F06-473B-A865-478ABF814E76}"/>
          </ac:cxnSpMkLst>
        </pc:cxnChg>
        <pc:cxnChg chg="add mod">
          <ac:chgData name="Máté Ferenc Nagy-Egri" userId="f942cba43dcb6260" providerId="LiveId" clId="{9B5F17AC-746C-449F-A731-AC02660691D7}" dt="2022-06-19T21:26:45.113" v="8729"/>
          <ac:cxnSpMkLst>
            <pc:docMk/>
            <pc:sldMk cId="2492732190" sldId="448"/>
            <ac:cxnSpMk id="20" creationId="{B7EF7065-3021-B579-B855-4CD2C2ACB99F}"/>
          </ac:cxnSpMkLst>
        </pc:cxnChg>
        <pc:cxnChg chg="add mod">
          <ac:chgData name="Máté Ferenc Nagy-Egri" userId="f942cba43dcb6260" providerId="LiveId" clId="{9B5F17AC-746C-449F-A731-AC02660691D7}" dt="2022-06-19T21:26:45.113" v="8729"/>
          <ac:cxnSpMkLst>
            <pc:docMk/>
            <pc:sldMk cId="2492732190" sldId="448"/>
            <ac:cxnSpMk id="21" creationId="{CB1A4286-3FC7-81DD-EFD7-8D04F72D8674}"/>
          </ac:cxnSpMkLst>
        </pc:cxnChg>
        <pc:cxnChg chg="add mod">
          <ac:chgData name="Máté Ferenc Nagy-Egri" userId="f942cba43dcb6260" providerId="LiveId" clId="{9B5F17AC-746C-449F-A731-AC02660691D7}" dt="2022-06-19T21:26:45.113" v="8729"/>
          <ac:cxnSpMkLst>
            <pc:docMk/>
            <pc:sldMk cId="2492732190" sldId="448"/>
            <ac:cxnSpMk id="22" creationId="{C0971889-0D86-72AE-E3D9-54AA0FD8BDF9}"/>
          </ac:cxnSpMkLst>
        </pc:cxnChg>
        <pc:cxnChg chg="add mod">
          <ac:chgData name="Máté Ferenc Nagy-Egri" userId="f942cba43dcb6260" providerId="LiveId" clId="{9B5F17AC-746C-449F-A731-AC02660691D7}" dt="2022-06-19T21:26:45.113" v="8729"/>
          <ac:cxnSpMkLst>
            <pc:docMk/>
            <pc:sldMk cId="2492732190" sldId="448"/>
            <ac:cxnSpMk id="23" creationId="{BF95271E-DEAE-A822-CB30-C4F0C2A89AF5}"/>
          </ac:cxnSpMkLst>
        </pc:cxnChg>
        <pc:cxnChg chg="add mod">
          <ac:chgData name="Máté Ferenc Nagy-Egri" userId="f942cba43dcb6260" providerId="LiveId" clId="{9B5F17AC-746C-449F-A731-AC02660691D7}" dt="2022-06-19T21:26:45.113" v="8729"/>
          <ac:cxnSpMkLst>
            <pc:docMk/>
            <pc:sldMk cId="2492732190" sldId="448"/>
            <ac:cxnSpMk id="24" creationId="{401E3FBA-2639-126F-2C58-D99ED2D6031D}"/>
          </ac:cxnSpMkLst>
        </pc:cxnChg>
        <pc:cxnChg chg="add mod">
          <ac:chgData name="Máté Ferenc Nagy-Egri" userId="f942cba43dcb6260" providerId="LiveId" clId="{9B5F17AC-746C-449F-A731-AC02660691D7}" dt="2022-06-19T21:26:45.113" v="8729"/>
          <ac:cxnSpMkLst>
            <pc:docMk/>
            <pc:sldMk cId="2492732190" sldId="448"/>
            <ac:cxnSpMk id="25" creationId="{EEB6ED5F-B3C9-0232-604E-41718E01CEBF}"/>
          </ac:cxnSpMkLst>
        </pc:cxnChg>
        <pc:cxnChg chg="add mod">
          <ac:chgData name="Máté Ferenc Nagy-Egri" userId="f942cba43dcb6260" providerId="LiveId" clId="{9B5F17AC-746C-449F-A731-AC02660691D7}" dt="2022-06-19T21:26:45.113" v="8729"/>
          <ac:cxnSpMkLst>
            <pc:docMk/>
            <pc:sldMk cId="2492732190" sldId="448"/>
            <ac:cxnSpMk id="26" creationId="{1CD13700-B711-A728-0FBC-E2E7D6EB2551}"/>
          </ac:cxnSpMkLst>
        </pc:cxnChg>
        <pc:cxnChg chg="add mod">
          <ac:chgData name="Máté Ferenc Nagy-Egri" userId="f942cba43dcb6260" providerId="LiveId" clId="{9B5F17AC-746C-449F-A731-AC02660691D7}" dt="2022-06-19T21:26:45.113" v="8729"/>
          <ac:cxnSpMkLst>
            <pc:docMk/>
            <pc:sldMk cId="2492732190" sldId="448"/>
            <ac:cxnSpMk id="27" creationId="{BAA0F050-0828-3008-4205-05001E200AE3}"/>
          </ac:cxnSpMkLst>
        </pc:cxnChg>
        <pc:cxnChg chg="add mod">
          <ac:chgData name="Máté Ferenc Nagy-Egri" userId="f942cba43dcb6260" providerId="LiveId" clId="{9B5F17AC-746C-449F-A731-AC02660691D7}" dt="2022-06-19T21:26:45.113" v="8729"/>
          <ac:cxnSpMkLst>
            <pc:docMk/>
            <pc:sldMk cId="2492732190" sldId="448"/>
            <ac:cxnSpMk id="28" creationId="{AAB2EC9A-989E-C515-E422-D26DBC7D8640}"/>
          </ac:cxnSpMkLst>
        </pc:cxnChg>
        <pc:cxnChg chg="add mod">
          <ac:chgData name="Máté Ferenc Nagy-Egri" userId="f942cba43dcb6260" providerId="LiveId" clId="{9B5F17AC-746C-449F-A731-AC02660691D7}" dt="2022-06-19T21:26:45.113" v="8729"/>
          <ac:cxnSpMkLst>
            <pc:docMk/>
            <pc:sldMk cId="2492732190" sldId="448"/>
            <ac:cxnSpMk id="29" creationId="{FD22ACD4-F301-EB2D-AE3B-C76E0DE10F55}"/>
          </ac:cxnSpMkLst>
        </pc:cxnChg>
      </pc:sldChg>
      <pc:sldChg chg="add del">
        <pc:chgData name="Máté Ferenc Nagy-Egri" userId="f942cba43dcb6260" providerId="LiveId" clId="{9B5F17AC-746C-449F-A731-AC02660691D7}" dt="2022-06-19T20:36:41.701" v="8569" actId="47"/>
        <pc:sldMkLst>
          <pc:docMk/>
          <pc:sldMk cId="1805694874" sldId="449"/>
        </pc:sldMkLst>
      </pc:sldChg>
      <pc:sldChg chg="addSp delSp modSp new mod">
        <pc:chgData name="Máté Ferenc Nagy-Egri" userId="f942cba43dcb6260" providerId="LiveId" clId="{9B5F17AC-746C-449F-A731-AC02660691D7}" dt="2022-06-19T21:51:47.674" v="8970"/>
        <pc:sldMkLst>
          <pc:docMk/>
          <pc:sldMk cId="2921294077" sldId="450"/>
        </pc:sldMkLst>
        <pc:spChg chg="mod">
          <ac:chgData name="Máté Ferenc Nagy-Egri" userId="f942cba43dcb6260" providerId="LiveId" clId="{9B5F17AC-746C-449F-A731-AC02660691D7}" dt="2022-06-19T20:36:15.708" v="8567" actId="20577"/>
          <ac:spMkLst>
            <pc:docMk/>
            <pc:sldMk cId="2921294077" sldId="450"/>
            <ac:spMk id="2" creationId="{8F5E53A4-0478-10D9-DB25-C6F2DD9DCCB3}"/>
          </ac:spMkLst>
        </pc:spChg>
        <pc:spChg chg="mod">
          <ac:chgData name="Máté Ferenc Nagy-Egri" userId="f942cba43dcb6260" providerId="LiveId" clId="{9B5F17AC-746C-449F-A731-AC02660691D7}" dt="2022-06-19T20:33:56.069" v="8385" actId="20577"/>
          <ac:spMkLst>
            <pc:docMk/>
            <pc:sldMk cId="2921294077" sldId="450"/>
            <ac:spMk id="3" creationId="{6CA39288-3973-7D7D-E7E4-2B56CDAC7D5C}"/>
          </ac:spMkLst>
        </pc:spChg>
        <pc:spChg chg="mod">
          <ac:chgData name="Máté Ferenc Nagy-Egri" userId="f942cba43dcb6260" providerId="LiveId" clId="{9B5F17AC-746C-449F-A731-AC02660691D7}" dt="2022-06-19T21:35:46.271" v="8927"/>
          <ac:spMkLst>
            <pc:docMk/>
            <pc:sldMk cId="2921294077" sldId="450"/>
            <ac:spMk id="5" creationId="{49FDEEEE-0235-38AD-CA4B-E89075E2EB4A}"/>
          </ac:spMkLst>
        </pc:spChg>
        <pc:spChg chg="mod">
          <ac:chgData name="Máté Ferenc Nagy-Egri" userId="f942cba43dcb6260" providerId="LiveId" clId="{9B5F17AC-746C-449F-A731-AC02660691D7}" dt="2022-06-19T21:51:47.674" v="8970"/>
          <ac:spMkLst>
            <pc:docMk/>
            <pc:sldMk cId="2921294077" sldId="450"/>
            <ac:spMk id="7" creationId="{8D5A2616-02B8-979C-74BC-BB93FC475EE9}"/>
          </ac:spMkLst>
        </pc:spChg>
        <pc:spChg chg="add mod">
          <ac:chgData name="Máté Ferenc Nagy-Egri" userId="f942cba43dcb6260" providerId="LiveId" clId="{9B5F17AC-746C-449F-A731-AC02660691D7}" dt="2022-06-18T15:04:13.446" v="8248"/>
          <ac:spMkLst>
            <pc:docMk/>
            <pc:sldMk cId="2921294077" sldId="450"/>
            <ac:spMk id="8" creationId="{12BC18C0-4121-703B-41E3-54822132E87A}"/>
          </ac:spMkLst>
        </pc:spChg>
        <pc:spChg chg="add mod">
          <ac:chgData name="Máté Ferenc Nagy-Egri" userId="f942cba43dcb6260" providerId="LiveId" clId="{9B5F17AC-746C-449F-A731-AC02660691D7}" dt="2022-06-18T15:04:13.446" v="8248"/>
          <ac:spMkLst>
            <pc:docMk/>
            <pc:sldMk cId="2921294077" sldId="450"/>
            <ac:spMk id="9" creationId="{A3C233DF-66A0-D38C-39C1-CDB035E9E3AE}"/>
          </ac:spMkLst>
        </pc:spChg>
        <pc:spChg chg="add mod">
          <ac:chgData name="Máté Ferenc Nagy-Egri" userId="f942cba43dcb6260" providerId="LiveId" clId="{9B5F17AC-746C-449F-A731-AC02660691D7}" dt="2022-06-18T15:04:13.446" v="8248"/>
          <ac:spMkLst>
            <pc:docMk/>
            <pc:sldMk cId="2921294077" sldId="450"/>
            <ac:spMk id="10" creationId="{EA5CB933-22D0-71D7-704D-CEEB8D799B0B}"/>
          </ac:spMkLst>
        </pc:spChg>
        <pc:spChg chg="add mod">
          <ac:chgData name="Máté Ferenc Nagy-Egri" userId="f942cba43dcb6260" providerId="LiveId" clId="{9B5F17AC-746C-449F-A731-AC02660691D7}" dt="2022-06-18T15:04:13.446" v="8248"/>
          <ac:spMkLst>
            <pc:docMk/>
            <pc:sldMk cId="2921294077" sldId="450"/>
            <ac:spMk id="11" creationId="{2F06E6AF-D6A3-A564-A7E6-B5712BAAE601}"/>
          </ac:spMkLst>
        </pc:spChg>
        <pc:spChg chg="add mod">
          <ac:chgData name="Máté Ferenc Nagy-Egri" userId="f942cba43dcb6260" providerId="LiveId" clId="{9B5F17AC-746C-449F-A731-AC02660691D7}" dt="2022-06-18T15:04:13.446" v="8248"/>
          <ac:spMkLst>
            <pc:docMk/>
            <pc:sldMk cId="2921294077" sldId="450"/>
            <ac:spMk id="12" creationId="{B87F0891-9291-CAC1-6BCA-FFD0470876A3}"/>
          </ac:spMkLst>
        </pc:spChg>
        <pc:spChg chg="add mod">
          <ac:chgData name="Máté Ferenc Nagy-Egri" userId="f942cba43dcb6260" providerId="LiveId" clId="{9B5F17AC-746C-449F-A731-AC02660691D7}" dt="2022-06-18T15:05:04.649" v="8253" actId="20577"/>
          <ac:spMkLst>
            <pc:docMk/>
            <pc:sldMk cId="2921294077" sldId="450"/>
            <ac:spMk id="13" creationId="{3072AB66-229C-FC61-CD11-2457EB579C40}"/>
          </ac:spMkLst>
        </pc:spChg>
        <pc:spChg chg="add del mod">
          <ac:chgData name="Máté Ferenc Nagy-Egri" userId="f942cba43dcb6260" providerId="LiveId" clId="{9B5F17AC-746C-449F-A731-AC02660691D7}" dt="2022-06-19T20:35:25.029" v="8502" actId="478"/>
          <ac:spMkLst>
            <pc:docMk/>
            <pc:sldMk cId="2921294077" sldId="450"/>
            <ac:spMk id="14" creationId="{2B49C48B-A790-D4CB-82D9-7F2964380435}"/>
          </ac:spMkLst>
        </pc:spChg>
        <pc:spChg chg="add del mod">
          <ac:chgData name="Máté Ferenc Nagy-Egri" userId="f942cba43dcb6260" providerId="LiveId" clId="{9B5F17AC-746C-449F-A731-AC02660691D7}" dt="2022-06-18T15:05:15.161" v="8255" actId="478"/>
          <ac:spMkLst>
            <pc:docMk/>
            <pc:sldMk cId="2921294077" sldId="450"/>
            <ac:spMk id="15" creationId="{A3AC040D-4694-6E23-943B-AAE5BEBF24B4}"/>
          </ac:spMkLst>
        </pc:spChg>
        <pc:spChg chg="add del mod">
          <ac:chgData name="Máté Ferenc Nagy-Egri" userId="f942cba43dcb6260" providerId="LiveId" clId="{9B5F17AC-746C-449F-A731-AC02660691D7}" dt="2022-06-19T20:35:25.029" v="8502" actId="478"/>
          <ac:spMkLst>
            <pc:docMk/>
            <pc:sldMk cId="2921294077" sldId="450"/>
            <ac:spMk id="16" creationId="{3BC7B036-91D3-6352-EF7C-43A3CDFF5CCC}"/>
          </ac:spMkLst>
        </pc:spChg>
        <pc:spChg chg="add del mod">
          <ac:chgData name="Máté Ferenc Nagy-Egri" userId="f942cba43dcb6260" providerId="LiveId" clId="{9B5F17AC-746C-449F-A731-AC02660691D7}" dt="2022-06-19T20:35:25.029" v="8502" actId="478"/>
          <ac:spMkLst>
            <pc:docMk/>
            <pc:sldMk cId="2921294077" sldId="450"/>
            <ac:spMk id="17" creationId="{7FCE6619-9133-9F2D-9960-3B1A9619F695}"/>
          </ac:spMkLst>
        </pc:spChg>
        <pc:spChg chg="add del mod">
          <ac:chgData name="Máté Ferenc Nagy-Egri" userId="f942cba43dcb6260" providerId="LiveId" clId="{9B5F17AC-746C-449F-A731-AC02660691D7}" dt="2022-06-19T20:35:25.029" v="8502" actId="478"/>
          <ac:spMkLst>
            <pc:docMk/>
            <pc:sldMk cId="2921294077" sldId="450"/>
            <ac:spMk id="18" creationId="{66B80430-A6D7-4E3F-7636-8A5062E36C66}"/>
          </ac:spMkLst>
        </pc:spChg>
        <pc:spChg chg="add del mod">
          <ac:chgData name="Máté Ferenc Nagy-Egri" userId="f942cba43dcb6260" providerId="LiveId" clId="{9B5F17AC-746C-449F-A731-AC02660691D7}" dt="2022-06-19T20:35:25.029" v="8502" actId="478"/>
          <ac:spMkLst>
            <pc:docMk/>
            <pc:sldMk cId="2921294077" sldId="450"/>
            <ac:spMk id="19" creationId="{F886B7C1-A778-AE0D-80D6-8EDBC8D70DB8}"/>
          </ac:spMkLst>
        </pc:spChg>
        <pc:spChg chg="add mod">
          <ac:chgData name="Máté Ferenc Nagy-Egri" userId="f942cba43dcb6260" providerId="LiveId" clId="{9B5F17AC-746C-449F-A731-AC02660691D7}" dt="2022-06-19T20:36:37.295" v="8568"/>
          <ac:spMkLst>
            <pc:docMk/>
            <pc:sldMk cId="2921294077" sldId="450"/>
            <ac:spMk id="42" creationId="{EC3ADBB0-78C4-B42C-3439-43663A80BEAE}"/>
          </ac:spMkLst>
        </pc:spChg>
        <pc:cxnChg chg="add del mod">
          <ac:chgData name="Máté Ferenc Nagy-Egri" userId="f942cba43dcb6260" providerId="LiveId" clId="{9B5F17AC-746C-449F-A731-AC02660691D7}" dt="2022-06-18T15:08:22.799" v="8270" actId="478"/>
          <ac:cxnSpMkLst>
            <pc:docMk/>
            <pc:sldMk cId="2921294077" sldId="450"/>
            <ac:cxnSpMk id="21" creationId="{93AA02B2-CCF7-F41C-BD19-CB3D8CC6D7EE}"/>
          </ac:cxnSpMkLst>
        </pc:cxnChg>
        <pc:cxnChg chg="add mod">
          <ac:chgData name="Máté Ferenc Nagy-Egri" userId="f942cba43dcb6260" providerId="LiveId" clId="{9B5F17AC-746C-449F-A731-AC02660691D7}" dt="2022-06-19T20:28:26.049" v="8325" actId="208"/>
          <ac:cxnSpMkLst>
            <pc:docMk/>
            <pc:sldMk cId="2921294077" sldId="450"/>
            <ac:cxnSpMk id="24" creationId="{335682DD-B97A-2C21-0773-6FDEA3737A92}"/>
          </ac:cxnSpMkLst>
        </pc:cxnChg>
        <pc:cxnChg chg="add del mod">
          <ac:chgData name="Máté Ferenc Nagy-Egri" userId="f942cba43dcb6260" providerId="LiveId" clId="{9B5F17AC-746C-449F-A731-AC02660691D7}" dt="2022-06-19T20:35:28.211" v="8503" actId="478"/>
          <ac:cxnSpMkLst>
            <pc:docMk/>
            <pc:sldMk cId="2921294077" sldId="450"/>
            <ac:cxnSpMk id="25" creationId="{4BFAD940-BCD5-B51F-563E-005DFCE1E6DC}"/>
          </ac:cxnSpMkLst>
        </pc:cxnChg>
        <pc:cxnChg chg="add del mod">
          <ac:chgData name="Máté Ferenc Nagy-Egri" userId="f942cba43dcb6260" providerId="LiveId" clId="{9B5F17AC-746C-449F-A731-AC02660691D7}" dt="2022-06-19T20:35:25.029" v="8502" actId="478"/>
          <ac:cxnSpMkLst>
            <pc:docMk/>
            <pc:sldMk cId="2921294077" sldId="450"/>
            <ac:cxnSpMk id="28" creationId="{8CAD7481-773D-3812-AE92-AEC44934E1DB}"/>
          </ac:cxnSpMkLst>
        </pc:cxnChg>
        <pc:cxnChg chg="add mod">
          <ac:chgData name="Máté Ferenc Nagy-Egri" userId="f942cba43dcb6260" providerId="LiveId" clId="{9B5F17AC-746C-449F-A731-AC02660691D7}" dt="2022-06-18T15:11:45.776" v="8297" actId="1582"/>
          <ac:cxnSpMkLst>
            <pc:docMk/>
            <pc:sldMk cId="2921294077" sldId="450"/>
            <ac:cxnSpMk id="30" creationId="{DA8AAE3D-5E78-DD27-2EFE-B0E85D99A39C}"/>
          </ac:cxnSpMkLst>
        </pc:cxnChg>
        <pc:cxnChg chg="add del mod">
          <ac:chgData name="Máté Ferenc Nagy-Egri" userId="f942cba43dcb6260" providerId="LiveId" clId="{9B5F17AC-746C-449F-A731-AC02660691D7}" dt="2022-06-19T20:35:32.544" v="8505" actId="478"/>
          <ac:cxnSpMkLst>
            <pc:docMk/>
            <pc:sldMk cId="2921294077" sldId="450"/>
            <ac:cxnSpMk id="31" creationId="{33F30CBD-FA7B-C6F3-E2E0-1046F2F99A31}"/>
          </ac:cxnSpMkLst>
        </pc:cxnChg>
        <pc:cxnChg chg="add del mod">
          <ac:chgData name="Máté Ferenc Nagy-Egri" userId="f942cba43dcb6260" providerId="LiveId" clId="{9B5F17AC-746C-449F-A731-AC02660691D7}" dt="2022-06-19T20:30:31.784" v="8350"/>
          <ac:cxnSpMkLst>
            <pc:docMk/>
            <pc:sldMk cId="2921294077" sldId="450"/>
            <ac:cxnSpMk id="34" creationId="{E0DB83B9-3454-D18A-11AC-1FB65CF70EE2}"/>
          </ac:cxnSpMkLst>
        </pc:cxnChg>
        <pc:cxnChg chg="add del mod">
          <ac:chgData name="Máté Ferenc Nagy-Egri" userId="f942cba43dcb6260" providerId="LiveId" clId="{9B5F17AC-746C-449F-A731-AC02660691D7}" dt="2022-06-18T15:10:06.459" v="8283" actId="11529"/>
          <ac:cxnSpMkLst>
            <pc:docMk/>
            <pc:sldMk cId="2921294077" sldId="450"/>
            <ac:cxnSpMk id="37" creationId="{7026983B-C978-7FC9-3896-3594DEA61806}"/>
          </ac:cxnSpMkLst>
        </pc:cxnChg>
        <pc:cxnChg chg="add mod">
          <ac:chgData name="Máté Ferenc Nagy-Egri" userId="f942cba43dcb6260" providerId="LiveId" clId="{9B5F17AC-746C-449F-A731-AC02660691D7}" dt="2022-06-19T20:30:40.322" v="8352" actId="1076"/>
          <ac:cxnSpMkLst>
            <pc:docMk/>
            <pc:sldMk cId="2921294077" sldId="450"/>
            <ac:cxnSpMk id="38" creationId="{319AA144-F16C-5F1E-73B1-933B0D4B9A24}"/>
          </ac:cxnSpMkLst>
        </pc:cxnChg>
        <pc:cxnChg chg="add del mod">
          <ac:chgData name="Máté Ferenc Nagy-Egri" userId="f942cba43dcb6260" providerId="LiveId" clId="{9B5F17AC-746C-449F-A731-AC02660691D7}" dt="2022-06-19T20:35:30.564" v="8504" actId="478"/>
          <ac:cxnSpMkLst>
            <pc:docMk/>
            <pc:sldMk cId="2921294077" sldId="450"/>
            <ac:cxnSpMk id="39" creationId="{6BB7D39A-A2BD-2F85-5F9B-081AD3A1C4D3}"/>
          </ac:cxnSpMkLst>
        </pc:cxnChg>
        <pc:cxnChg chg="add mod">
          <ac:chgData name="Máté Ferenc Nagy-Egri" userId="f942cba43dcb6260" providerId="LiveId" clId="{9B5F17AC-746C-449F-A731-AC02660691D7}" dt="2022-06-19T20:31:15.473" v="8357" actId="208"/>
          <ac:cxnSpMkLst>
            <pc:docMk/>
            <pc:sldMk cId="2921294077" sldId="450"/>
            <ac:cxnSpMk id="40" creationId="{5F1998E9-DA18-62F5-A6BF-FED22563699D}"/>
          </ac:cxnSpMkLst>
        </pc:cxnChg>
        <pc:cxnChg chg="add del mod">
          <ac:chgData name="Máté Ferenc Nagy-Egri" userId="f942cba43dcb6260" providerId="LiveId" clId="{9B5F17AC-746C-449F-A731-AC02660691D7}" dt="2022-06-19T20:35:34.591" v="8506" actId="478"/>
          <ac:cxnSpMkLst>
            <pc:docMk/>
            <pc:sldMk cId="2921294077" sldId="450"/>
            <ac:cxnSpMk id="50" creationId="{14AADCF4-B1A7-3A95-E3C8-0A36A3A75A3D}"/>
          </ac:cxnSpMkLst>
        </pc:cxnChg>
        <pc:cxnChg chg="add del mod">
          <ac:chgData name="Máté Ferenc Nagy-Egri" userId="f942cba43dcb6260" providerId="LiveId" clId="{9B5F17AC-746C-449F-A731-AC02660691D7}" dt="2022-06-18T15:13:23.551" v="8315"/>
          <ac:cxnSpMkLst>
            <pc:docMk/>
            <pc:sldMk cId="2921294077" sldId="450"/>
            <ac:cxnSpMk id="57" creationId="{656F837B-2B17-448C-1B6B-50783E312E89}"/>
          </ac:cxnSpMkLst>
        </pc:cxnChg>
        <pc:cxnChg chg="add mod">
          <ac:chgData name="Máté Ferenc Nagy-Egri" userId="f942cba43dcb6260" providerId="LiveId" clId="{9B5F17AC-746C-449F-A731-AC02660691D7}" dt="2022-06-18T15:13:34.792" v="8318" actId="14100"/>
          <ac:cxnSpMkLst>
            <pc:docMk/>
            <pc:sldMk cId="2921294077" sldId="450"/>
            <ac:cxnSpMk id="59" creationId="{C9671873-26FC-0338-1A39-E610A1647D18}"/>
          </ac:cxnSpMkLst>
        </pc:cxnChg>
        <pc:cxnChg chg="add mod">
          <ac:chgData name="Máté Ferenc Nagy-Egri" userId="f942cba43dcb6260" providerId="LiveId" clId="{9B5F17AC-746C-449F-A731-AC02660691D7}" dt="2022-06-18T15:13:46.019" v="8321" actId="14100"/>
          <ac:cxnSpMkLst>
            <pc:docMk/>
            <pc:sldMk cId="2921294077" sldId="450"/>
            <ac:cxnSpMk id="62" creationId="{F6881C6C-643A-E3E2-9DBE-5A704A9B8EE2}"/>
          </ac:cxnSpMkLst>
        </pc:cxnChg>
      </pc:sldChg>
      <pc:sldChg chg="modSp add mod">
        <pc:chgData name="Máté Ferenc Nagy-Egri" userId="f942cba43dcb6260" providerId="LiveId" clId="{9B5F17AC-746C-449F-A731-AC02660691D7}" dt="2022-06-19T21:51:50.595" v="8971"/>
        <pc:sldMkLst>
          <pc:docMk/>
          <pc:sldMk cId="2213113853" sldId="451"/>
        </pc:sldMkLst>
        <pc:spChg chg="mod">
          <ac:chgData name="Máté Ferenc Nagy-Egri" userId="f942cba43dcb6260" providerId="LiveId" clId="{9B5F17AC-746C-449F-A731-AC02660691D7}" dt="2022-06-19T21:35:50.176" v="8928"/>
          <ac:spMkLst>
            <pc:docMk/>
            <pc:sldMk cId="2213113853" sldId="451"/>
            <ac:spMk id="5" creationId="{49FDEEEE-0235-38AD-CA4B-E89075E2EB4A}"/>
          </ac:spMkLst>
        </pc:spChg>
        <pc:spChg chg="mod">
          <ac:chgData name="Máté Ferenc Nagy-Egri" userId="f942cba43dcb6260" providerId="LiveId" clId="{9B5F17AC-746C-449F-A731-AC02660691D7}" dt="2022-06-19T21:51:50.595" v="8971"/>
          <ac:spMkLst>
            <pc:docMk/>
            <pc:sldMk cId="2213113853" sldId="451"/>
            <ac:spMk id="7" creationId="{8D5A2616-02B8-979C-74BC-BB93FC475EE9}"/>
          </ac:spMkLst>
        </pc:spChg>
      </pc:sldChg>
      <pc:sldChg chg="addSp delSp modSp add del mod">
        <pc:chgData name="Máté Ferenc Nagy-Egri" userId="f942cba43dcb6260" providerId="LiveId" clId="{9B5F17AC-746C-449F-A731-AC02660691D7}" dt="2022-06-19T21:25:34.720" v="8724" actId="47"/>
        <pc:sldMkLst>
          <pc:docMk/>
          <pc:sldMk cId="4041625132" sldId="452"/>
        </pc:sldMkLst>
        <pc:spChg chg="mod">
          <ac:chgData name="Máté Ferenc Nagy-Egri" userId="f942cba43dcb6260" providerId="LiveId" clId="{9B5F17AC-746C-449F-A731-AC02660691D7}" dt="2022-06-19T21:10:24.093" v="8637" actId="404"/>
          <ac:spMkLst>
            <pc:docMk/>
            <pc:sldMk cId="4041625132" sldId="452"/>
            <ac:spMk id="2" creationId="{944F9C6D-140D-C399-CA4A-0632401F0F1A}"/>
          </ac:spMkLst>
        </pc:spChg>
        <pc:spChg chg="add del mod">
          <ac:chgData name="Máté Ferenc Nagy-Egri" userId="f942cba43dcb6260" providerId="LiveId" clId="{9B5F17AC-746C-449F-A731-AC02660691D7}" dt="2022-06-19T21:08:53.551" v="8606" actId="478"/>
          <ac:spMkLst>
            <pc:docMk/>
            <pc:sldMk cId="4041625132" sldId="452"/>
            <ac:spMk id="8" creationId="{9B7821E9-2850-529B-1F34-858F914FB5FB}"/>
          </ac:spMkLst>
        </pc:spChg>
        <pc:spChg chg="add del mod">
          <ac:chgData name="Máté Ferenc Nagy-Egri" userId="f942cba43dcb6260" providerId="LiveId" clId="{9B5F17AC-746C-449F-A731-AC02660691D7}" dt="2022-06-19T21:25:20.768" v="8721" actId="478"/>
          <ac:spMkLst>
            <pc:docMk/>
            <pc:sldMk cId="4041625132" sldId="452"/>
            <ac:spMk id="9" creationId="{19465E1F-A1E3-4FAD-D616-99A7738260C6}"/>
          </ac:spMkLst>
        </pc:spChg>
        <pc:spChg chg="add del mod">
          <ac:chgData name="Máté Ferenc Nagy-Egri" userId="f942cba43dcb6260" providerId="LiveId" clId="{9B5F17AC-746C-449F-A731-AC02660691D7}" dt="2022-06-19T21:25:20.768" v="8721" actId="478"/>
          <ac:spMkLst>
            <pc:docMk/>
            <pc:sldMk cId="4041625132" sldId="452"/>
            <ac:spMk id="10" creationId="{C7E2A05A-E1AC-A1D3-5906-E2F44469AD3A}"/>
          </ac:spMkLst>
        </pc:spChg>
      </pc:sldChg>
      <pc:sldChg chg="delSp add del mod">
        <pc:chgData name="Máté Ferenc Nagy-Egri" userId="f942cba43dcb6260" providerId="LiveId" clId="{9B5F17AC-746C-449F-A731-AC02660691D7}" dt="2022-06-19T21:25:33.653" v="8723" actId="47"/>
        <pc:sldMkLst>
          <pc:docMk/>
          <pc:sldMk cId="2603974910" sldId="453"/>
        </pc:sldMkLst>
        <pc:spChg chg="del">
          <ac:chgData name="Máté Ferenc Nagy-Egri" userId="f942cba43dcb6260" providerId="LiveId" clId="{9B5F17AC-746C-449F-A731-AC02660691D7}" dt="2022-06-19T21:25:24.777" v="8722" actId="478"/>
          <ac:spMkLst>
            <pc:docMk/>
            <pc:sldMk cId="2603974910" sldId="453"/>
            <ac:spMk id="10" creationId="{C7E2A05A-E1AC-A1D3-5906-E2F44469AD3A}"/>
          </ac:spMkLst>
        </pc:spChg>
      </pc:sldChg>
      <pc:sldChg chg="modSp add mod modAnim">
        <pc:chgData name="Máté Ferenc Nagy-Egri" userId="f942cba43dcb6260" providerId="LiveId" clId="{9B5F17AC-746C-449F-A731-AC02660691D7}" dt="2022-06-19T21:52:46.340" v="8986"/>
        <pc:sldMkLst>
          <pc:docMk/>
          <pc:sldMk cId="1109148580" sldId="454"/>
        </pc:sldMkLst>
        <pc:spChg chg="mod">
          <ac:chgData name="Máté Ferenc Nagy-Egri" userId="f942cba43dcb6260" providerId="LiveId" clId="{9B5F17AC-746C-449F-A731-AC02660691D7}" dt="2022-06-19T21:36:58.387" v="8944"/>
          <ac:spMkLst>
            <pc:docMk/>
            <pc:sldMk cId="1109148580" sldId="454"/>
            <ac:spMk id="5" creationId="{3BB81A9B-416C-C815-1028-B69008200018}"/>
          </ac:spMkLst>
        </pc:spChg>
        <pc:spChg chg="mod">
          <ac:chgData name="Máté Ferenc Nagy-Egri" userId="f942cba43dcb6260" providerId="LiveId" clId="{9B5F17AC-746C-449F-A731-AC02660691D7}" dt="2022-06-19T21:52:46.340" v="8986"/>
          <ac:spMkLst>
            <pc:docMk/>
            <pc:sldMk cId="1109148580" sldId="454"/>
            <ac:spMk id="7" creationId="{5CB61A78-A0F1-73DF-0123-EB72E0533540}"/>
          </ac:spMkLst>
        </pc:spChg>
      </pc:sldChg>
      <pc:sldChg chg="delSp modSp add mod">
        <pc:chgData name="Máté Ferenc Nagy-Egri" userId="f942cba43dcb6260" providerId="LiveId" clId="{9B5F17AC-746C-449F-A731-AC02660691D7}" dt="2022-06-19T21:53:11.318" v="8993"/>
        <pc:sldMkLst>
          <pc:docMk/>
          <pc:sldMk cId="2907634291" sldId="455"/>
        </pc:sldMkLst>
        <pc:spChg chg="mod">
          <ac:chgData name="Máté Ferenc Nagy-Egri" userId="f942cba43dcb6260" providerId="LiveId" clId="{9B5F17AC-746C-449F-A731-AC02660691D7}" dt="2022-06-19T21:37:25.274" v="8951"/>
          <ac:spMkLst>
            <pc:docMk/>
            <pc:sldMk cId="2907634291" sldId="455"/>
            <ac:spMk id="5" creationId="{709292F0-A641-0D10-828B-5731E3FF2981}"/>
          </ac:spMkLst>
        </pc:spChg>
        <pc:spChg chg="mod">
          <ac:chgData name="Máté Ferenc Nagy-Egri" userId="f942cba43dcb6260" providerId="LiveId" clId="{9B5F17AC-746C-449F-A731-AC02660691D7}" dt="2022-06-19T21:53:11.318" v="8993"/>
          <ac:spMkLst>
            <pc:docMk/>
            <pc:sldMk cId="2907634291" sldId="455"/>
            <ac:spMk id="7" creationId="{12682D69-3F4C-5F17-F7A1-8DBE3C4A2779}"/>
          </ac:spMkLst>
        </pc:spChg>
        <pc:spChg chg="mod">
          <ac:chgData name="Máté Ferenc Nagy-Egri" userId="f942cba43dcb6260" providerId="LiveId" clId="{9B5F17AC-746C-449F-A731-AC02660691D7}" dt="2022-06-19T21:30:44.334" v="8854" actId="1076"/>
          <ac:spMkLst>
            <pc:docMk/>
            <pc:sldMk cId="2907634291" sldId="455"/>
            <ac:spMk id="8" creationId="{FB8A0C74-0DA2-54F9-077E-DF779FC76B11}"/>
          </ac:spMkLst>
        </pc:spChg>
        <pc:spChg chg="mod">
          <ac:chgData name="Máté Ferenc Nagy-Egri" userId="f942cba43dcb6260" providerId="LiveId" clId="{9B5F17AC-746C-449F-A731-AC02660691D7}" dt="2022-06-19T21:27:24.107" v="8752" actId="14100"/>
          <ac:spMkLst>
            <pc:docMk/>
            <pc:sldMk cId="2907634291" sldId="455"/>
            <ac:spMk id="12" creationId="{C5DC9511-3D79-B993-3AC3-739E81FA25D9}"/>
          </ac:spMkLst>
        </pc:spChg>
        <pc:spChg chg="mod">
          <ac:chgData name="Máté Ferenc Nagy-Egri" userId="f942cba43dcb6260" providerId="LiveId" clId="{9B5F17AC-746C-449F-A731-AC02660691D7}" dt="2022-06-19T21:31:10.674" v="8859" actId="14100"/>
          <ac:spMkLst>
            <pc:docMk/>
            <pc:sldMk cId="2907634291" sldId="455"/>
            <ac:spMk id="13" creationId="{E6C0D25A-B346-69E6-5650-9A54542998A1}"/>
          </ac:spMkLst>
        </pc:spChg>
        <pc:spChg chg="del">
          <ac:chgData name="Máté Ferenc Nagy-Egri" userId="f942cba43dcb6260" providerId="LiveId" clId="{9B5F17AC-746C-449F-A731-AC02660691D7}" dt="2022-06-19T21:27:34.649" v="8753" actId="478"/>
          <ac:spMkLst>
            <pc:docMk/>
            <pc:sldMk cId="2907634291" sldId="455"/>
            <ac:spMk id="14" creationId="{0B2389CB-12AF-0498-DC73-06CEDFE8EF8D}"/>
          </ac:spMkLst>
        </pc:spChg>
        <pc:spChg chg="del">
          <ac:chgData name="Máté Ferenc Nagy-Egri" userId="f942cba43dcb6260" providerId="LiveId" clId="{9B5F17AC-746C-449F-A731-AC02660691D7}" dt="2022-06-19T21:27:34.649" v="8753" actId="478"/>
          <ac:spMkLst>
            <pc:docMk/>
            <pc:sldMk cId="2907634291" sldId="455"/>
            <ac:spMk id="15" creationId="{822999A0-4681-272B-91B8-150F4B11D3F3}"/>
          </ac:spMkLst>
        </pc:spChg>
        <pc:spChg chg="mod">
          <ac:chgData name="Máté Ferenc Nagy-Egri" userId="f942cba43dcb6260" providerId="LiveId" clId="{9B5F17AC-746C-449F-A731-AC02660691D7}" dt="2022-06-19T21:30:11.272" v="8821" actId="20577"/>
          <ac:spMkLst>
            <pc:docMk/>
            <pc:sldMk cId="2907634291" sldId="455"/>
            <ac:spMk id="16" creationId="{86036C7F-208D-FA4E-30F3-E65A0E140F82}"/>
          </ac:spMkLst>
        </pc:spChg>
        <pc:spChg chg="mod">
          <ac:chgData name="Máté Ferenc Nagy-Egri" userId="f942cba43dcb6260" providerId="LiveId" clId="{9B5F17AC-746C-449F-A731-AC02660691D7}" dt="2022-06-19T21:31:41.855" v="8894" actId="20577"/>
          <ac:spMkLst>
            <pc:docMk/>
            <pc:sldMk cId="2907634291" sldId="455"/>
            <ac:spMk id="17" creationId="{1DE80DA4-0970-A6EE-8CE1-492FA31F9368}"/>
          </ac:spMkLst>
        </pc:spChg>
        <pc:spChg chg="del mod">
          <ac:chgData name="Máté Ferenc Nagy-Egri" userId="f942cba43dcb6260" providerId="LiveId" clId="{9B5F17AC-746C-449F-A731-AC02660691D7}" dt="2022-06-19T21:31:55.701" v="8897" actId="478"/>
          <ac:spMkLst>
            <pc:docMk/>
            <pc:sldMk cId="2907634291" sldId="455"/>
            <ac:spMk id="18" creationId="{4AA15D65-C9BA-E93F-E61F-2C0B3635DFC6}"/>
          </ac:spMkLst>
        </pc:spChg>
        <pc:cxnChg chg="mod">
          <ac:chgData name="Máté Ferenc Nagy-Egri" userId="f942cba43dcb6260" providerId="LiveId" clId="{9B5F17AC-746C-449F-A731-AC02660691D7}" dt="2022-06-19T21:30:48.526" v="8855" actId="14100"/>
          <ac:cxnSpMkLst>
            <pc:docMk/>
            <pc:sldMk cId="2907634291" sldId="455"/>
            <ac:cxnSpMk id="19" creationId="{60738F52-8F06-473B-A865-478ABF814E76}"/>
          </ac:cxnSpMkLst>
        </pc:cxnChg>
        <pc:cxnChg chg="mod">
          <ac:chgData name="Máté Ferenc Nagy-Egri" userId="f942cba43dcb6260" providerId="LiveId" clId="{9B5F17AC-746C-449F-A731-AC02660691D7}" dt="2022-06-19T21:31:52.069" v="8896" actId="14100"/>
          <ac:cxnSpMkLst>
            <pc:docMk/>
            <pc:sldMk cId="2907634291" sldId="455"/>
            <ac:cxnSpMk id="20" creationId="{B7EF7065-3021-B579-B855-4CD2C2ACB99F}"/>
          </ac:cxnSpMkLst>
        </pc:cxnChg>
        <pc:cxnChg chg="mod">
          <ac:chgData name="Máté Ferenc Nagy-Egri" userId="f942cba43dcb6260" providerId="LiveId" clId="{9B5F17AC-746C-449F-A731-AC02660691D7}" dt="2022-06-19T21:32:14.233" v="8900" actId="14100"/>
          <ac:cxnSpMkLst>
            <pc:docMk/>
            <pc:sldMk cId="2907634291" sldId="455"/>
            <ac:cxnSpMk id="21" creationId="{CB1A4286-3FC7-81DD-EFD7-8D04F72D8674}"/>
          </ac:cxnSpMkLst>
        </pc:cxnChg>
        <pc:cxnChg chg="mod">
          <ac:chgData name="Máté Ferenc Nagy-Egri" userId="f942cba43dcb6260" providerId="LiveId" clId="{9B5F17AC-746C-449F-A731-AC02660691D7}" dt="2022-06-19T21:32:56.464" v="8902" actId="14100"/>
          <ac:cxnSpMkLst>
            <pc:docMk/>
            <pc:sldMk cId="2907634291" sldId="455"/>
            <ac:cxnSpMk id="22" creationId="{C0971889-0D86-72AE-E3D9-54AA0FD8BDF9}"/>
          </ac:cxnSpMkLst>
        </pc:cxnChg>
        <pc:cxnChg chg="mod">
          <ac:chgData name="Máté Ferenc Nagy-Egri" userId="f942cba43dcb6260" providerId="LiveId" clId="{9B5F17AC-746C-449F-A731-AC02660691D7}" dt="2022-06-19T21:33:14.905" v="8904" actId="14100"/>
          <ac:cxnSpMkLst>
            <pc:docMk/>
            <pc:sldMk cId="2907634291" sldId="455"/>
            <ac:cxnSpMk id="23" creationId="{BF95271E-DEAE-A822-CB30-C4F0C2A89AF5}"/>
          </ac:cxnSpMkLst>
        </pc:cxnChg>
        <pc:cxnChg chg="mod">
          <ac:chgData name="Máté Ferenc Nagy-Egri" userId="f942cba43dcb6260" providerId="LiveId" clId="{9B5F17AC-746C-449F-A731-AC02660691D7}" dt="2022-06-19T21:31:10.674" v="8859" actId="14100"/>
          <ac:cxnSpMkLst>
            <pc:docMk/>
            <pc:sldMk cId="2907634291" sldId="455"/>
            <ac:cxnSpMk id="24" creationId="{401E3FBA-2639-126F-2C58-D99ED2D6031D}"/>
          </ac:cxnSpMkLst>
        </pc:cxnChg>
        <pc:cxnChg chg="del mod">
          <ac:chgData name="Máté Ferenc Nagy-Egri" userId="f942cba43dcb6260" providerId="LiveId" clId="{9B5F17AC-746C-449F-A731-AC02660691D7}" dt="2022-06-19T21:28:22.565" v="8756" actId="478"/>
          <ac:cxnSpMkLst>
            <pc:docMk/>
            <pc:sldMk cId="2907634291" sldId="455"/>
            <ac:cxnSpMk id="25" creationId="{EEB6ED5F-B3C9-0232-604E-41718E01CEBF}"/>
          </ac:cxnSpMkLst>
        </pc:cxnChg>
        <pc:cxnChg chg="del mod">
          <ac:chgData name="Máté Ferenc Nagy-Egri" userId="f942cba43dcb6260" providerId="LiveId" clId="{9B5F17AC-746C-449F-A731-AC02660691D7}" dt="2022-06-19T21:27:48.362" v="8755" actId="478"/>
          <ac:cxnSpMkLst>
            <pc:docMk/>
            <pc:sldMk cId="2907634291" sldId="455"/>
            <ac:cxnSpMk id="26" creationId="{1CD13700-B711-A728-0FBC-E2E7D6EB2551}"/>
          </ac:cxnSpMkLst>
        </pc:cxnChg>
        <pc:cxnChg chg="del">
          <ac:chgData name="Máté Ferenc Nagy-Egri" userId="f942cba43dcb6260" providerId="LiveId" clId="{9B5F17AC-746C-449F-A731-AC02660691D7}" dt="2022-06-19T21:32:03.139" v="8898" actId="478"/>
          <ac:cxnSpMkLst>
            <pc:docMk/>
            <pc:sldMk cId="2907634291" sldId="455"/>
            <ac:cxnSpMk id="27" creationId="{BAA0F050-0828-3008-4205-05001E200AE3}"/>
          </ac:cxnSpMkLst>
        </pc:cxnChg>
      </pc:sldChg>
      <pc:sldChg chg="modSp add mod">
        <pc:chgData name="Máté Ferenc Nagy-Egri" userId="f942cba43dcb6260" providerId="LiveId" clId="{9B5F17AC-746C-449F-A731-AC02660691D7}" dt="2022-06-19T21:53:18.119" v="8995"/>
        <pc:sldMkLst>
          <pc:docMk/>
          <pc:sldMk cId="3809593868" sldId="456"/>
        </pc:sldMkLst>
        <pc:spChg chg="mod">
          <ac:chgData name="Máté Ferenc Nagy-Egri" userId="f942cba43dcb6260" providerId="LiveId" clId="{9B5F17AC-746C-449F-A731-AC02660691D7}" dt="2022-06-19T21:50:32.813" v="8954"/>
          <ac:spMkLst>
            <pc:docMk/>
            <pc:sldMk cId="3809593868" sldId="456"/>
            <ac:spMk id="5" creationId="{01CB9A71-323A-4BC4-9B4E-4FCBD1E9C26F}"/>
          </ac:spMkLst>
        </pc:spChg>
        <pc:spChg chg="mod">
          <ac:chgData name="Máté Ferenc Nagy-Egri" userId="f942cba43dcb6260" providerId="LiveId" clId="{9B5F17AC-746C-449F-A731-AC02660691D7}" dt="2022-06-19T21:53:18.119" v="8995"/>
          <ac:spMkLst>
            <pc:docMk/>
            <pc:sldMk cId="3809593868" sldId="456"/>
            <ac:spMk id="7" creationId="{74740A6F-2276-4784-ABB3-735282F370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BB29A-B309-40F2-96D6-872465A8B870}" type="datetimeFigureOut">
              <a:rPr lang="hu-HU" smtClean="0"/>
              <a:t>2022. 06. 19.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199BA-5B5D-4ED1-AD42-1FDBD0CD70F6}" type="slidenum">
              <a:rPr lang="hu-HU" smtClean="0"/>
              <a:t>‹#›</a:t>
            </a:fld>
            <a:endParaRPr lang="hu-HU"/>
          </a:p>
        </p:txBody>
      </p:sp>
    </p:spTree>
    <p:extLst>
      <p:ext uri="{BB962C8B-B14F-4D97-AF65-F5344CB8AC3E}">
        <p14:creationId xmlns:p14="http://schemas.microsoft.com/office/powerpoint/2010/main" val="166622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17677D-7009-4247-86BC-AE7238E9DC11}"/>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i="1">
                <a:solidFill>
                  <a:srgbClr val="3B4D63"/>
                </a:solidFill>
                <a:latin typeface="Georgia" panose="02040502050405020303" pitchFamily="18" charset="0"/>
              </a:defRPr>
            </a:lvl1pPr>
          </a:lstStyle>
          <a:p>
            <a:r>
              <a:rPr lang="hu-HU"/>
              <a:t>MINTACÍM SZERKESZTÉSE</a:t>
            </a:r>
          </a:p>
        </p:txBody>
      </p:sp>
      <p:sp>
        <p:nvSpPr>
          <p:cNvPr id="3" name="Alcím 2">
            <a:extLst>
              <a:ext uri="{FF2B5EF4-FFF2-40B4-BE49-F238E27FC236}">
                <a16:creationId xmlns:a16="http://schemas.microsoft.com/office/drawing/2014/main" id="{5475F722-E03F-4793-959A-476B9186362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7F8897"/>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8" name="Dátum helye 3">
            <a:extLst>
              <a:ext uri="{FF2B5EF4-FFF2-40B4-BE49-F238E27FC236}">
                <a16:creationId xmlns:a16="http://schemas.microsoft.com/office/drawing/2014/main" id="{A19AD5F8-5C22-4E12-957C-B9A7502B1FB6}"/>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47CD5-4201-430C-9A1A-EB0B00AD730C}" type="datetime1">
              <a:rPr lang="en-US" smtClean="0"/>
              <a:t>6/19/2022</a:t>
            </a:fld>
            <a:endParaRPr lang="hu-HU"/>
          </a:p>
        </p:txBody>
      </p:sp>
      <p:sp>
        <p:nvSpPr>
          <p:cNvPr id="9" name="Élőláb helye 4">
            <a:extLst>
              <a:ext uri="{FF2B5EF4-FFF2-40B4-BE49-F238E27FC236}">
                <a16:creationId xmlns:a16="http://schemas.microsoft.com/office/drawing/2014/main" id="{4A1374F3-5E31-41ED-9DDE-A50AFAC09A74}"/>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err="1"/>
              <a:t>Internal</a:t>
            </a:r>
            <a:r>
              <a:rPr lang="hu-HU"/>
              <a:t> </a:t>
            </a:r>
            <a:r>
              <a:rPr lang="hu-HU" err="1"/>
              <a:t>Knowledge</a:t>
            </a:r>
            <a:r>
              <a:rPr lang="hu-HU"/>
              <a:t> </a:t>
            </a:r>
            <a:r>
              <a:rPr lang="hu-HU" err="1"/>
              <a:t>Share</a:t>
            </a:r>
            <a:r>
              <a:rPr lang="hu-HU"/>
              <a:t> Session</a:t>
            </a:r>
          </a:p>
        </p:txBody>
      </p:sp>
      <p:sp>
        <p:nvSpPr>
          <p:cNvPr id="10" name="Dia számának helye 5">
            <a:extLst>
              <a:ext uri="{FF2B5EF4-FFF2-40B4-BE49-F238E27FC236}">
                <a16:creationId xmlns:a16="http://schemas.microsoft.com/office/drawing/2014/main" id="{3FC6A8E2-E9A7-467D-B794-B97F51675BE0}"/>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Tree>
    <p:extLst>
      <p:ext uri="{BB962C8B-B14F-4D97-AF65-F5344CB8AC3E}">
        <p14:creationId xmlns:p14="http://schemas.microsoft.com/office/powerpoint/2010/main" val="349918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ím és függőleges szöveg">
    <p:spTree>
      <p:nvGrpSpPr>
        <p:cNvPr id="1" name=""/>
        <p:cNvGrpSpPr/>
        <p:nvPr/>
      </p:nvGrpSpPr>
      <p:grpSpPr>
        <a:xfrm>
          <a:off x="0" y="0"/>
          <a:ext cx="0" cy="0"/>
          <a:chOff x="0" y="0"/>
          <a:chExt cx="0" cy="0"/>
        </a:xfrm>
      </p:grpSpPr>
      <p:sp>
        <p:nvSpPr>
          <p:cNvPr id="3" name="Függőleges szöveg helye 2">
            <a:extLst>
              <a:ext uri="{FF2B5EF4-FFF2-40B4-BE49-F238E27FC236}">
                <a16:creationId xmlns:a16="http://schemas.microsoft.com/office/drawing/2014/main" id="{13CB9677-BF6C-41B7-B87D-B891377F533F}"/>
              </a:ext>
            </a:extLst>
          </p:cNvPr>
          <p:cNvSpPr>
            <a:spLocks noGrp="1"/>
          </p:cNvSpPr>
          <p:nvPr>
            <p:ph type="body" orient="vert" idx="1"/>
          </p:nvPr>
        </p:nvSpPr>
        <p:spPr>
          <a:xfrm>
            <a:off x="58189" y="970772"/>
            <a:ext cx="10339377" cy="5304221"/>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Téglalap 6">
            <a:extLst>
              <a:ext uri="{FF2B5EF4-FFF2-40B4-BE49-F238E27FC236}">
                <a16:creationId xmlns:a16="http://schemas.microsoft.com/office/drawing/2014/main" id="{8EB2AF84-ACBF-432D-A968-C1FCDA0E1756}"/>
              </a:ext>
            </a:extLst>
          </p:cNvPr>
          <p:cNvSpPr/>
          <p:nvPr userDrawn="1"/>
        </p:nvSpPr>
        <p:spPr>
          <a:xfrm>
            <a:off x="0" y="0"/>
            <a:ext cx="10515600"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Cím helye 1">
            <a:extLst>
              <a:ext uri="{FF2B5EF4-FFF2-40B4-BE49-F238E27FC236}">
                <a16:creationId xmlns:a16="http://schemas.microsoft.com/office/drawing/2014/main" id="{64D803B8-CC52-4D0E-BEB7-97EE485A6555}"/>
              </a:ext>
            </a:extLst>
          </p:cNvPr>
          <p:cNvSpPr>
            <a:spLocks noGrp="1"/>
          </p:cNvSpPr>
          <p:nvPr>
            <p:ph type="title"/>
          </p:nvPr>
        </p:nvSpPr>
        <p:spPr>
          <a:xfrm>
            <a:off x="0" y="1"/>
            <a:ext cx="10515600" cy="906086"/>
          </a:xfrm>
          <a:prstGeom prst="rect">
            <a:avLst/>
          </a:prstGeom>
        </p:spPr>
        <p:txBody>
          <a:bodyPr vert="horz" lIns="91440" tIns="45720" rIns="91440" bIns="45720" rtlCol="0" anchor="ctr">
            <a:normAutofit/>
          </a:bodyPr>
          <a:lstStyle/>
          <a:p>
            <a:r>
              <a:rPr lang="hu-HU"/>
              <a:t>MINTACÍM SZERKESZTÉSE</a:t>
            </a:r>
          </a:p>
        </p:txBody>
      </p:sp>
      <p:grpSp>
        <p:nvGrpSpPr>
          <p:cNvPr id="9" name="Csoportba foglalás 8">
            <a:extLst>
              <a:ext uri="{FF2B5EF4-FFF2-40B4-BE49-F238E27FC236}">
                <a16:creationId xmlns:a16="http://schemas.microsoft.com/office/drawing/2014/main" id="{F53E2993-A54D-40B9-8E96-F134A236002D}"/>
              </a:ext>
            </a:extLst>
          </p:cNvPr>
          <p:cNvGrpSpPr/>
          <p:nvPr userDrawn="1"/>
        </p:nvGrpSpPr>
        <p:grpSpPr>
          <a:xfrm>
            <a:off x="10579331" y="181534"/>
            <a:ext cx="1612669" cy="543017"/>
            <a:chOff x="6400800" y="967797"/>
            <a:chExt cx="1612669" cy="543017"/>
          </a:xfrm>
        </p:grpSpPr>
        <p:sp>
          <p:nvSpPr>
            <p:cNvPr id="10" name="Szövegdoboz 9">
              <a:extLst>
                <a:ext uri="{FF2B5EF4-FFF2-40B4-BE49-F238E27FC236}">
                  <a16:creationId xmlns:a16="http://schemas.microsoft.com/office/drawing/2014/main" id="{3BF20F81-8CE2-423B-AF12-CF3410BA69CA}"/>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1" name="Szövegdoboz 10">
              <a:extLst>
                <a:ext uri="{FF2B5EF4-FFF2-40B4-BE49-F238E27FC236}">
                  <a16:creationId xmlns:a16="http://schemas.microsoft.com/office/drawing/2014/main" id="{4547E839-C001-41DA-BDF3-1ECE77A05012}"/>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2" name="Egyenes összekötő 11">
            <a:extLst>
              <a:ext uri="{FF2B5EF4-FFF2-40B4-BE49-F238E27FC236}">
                <a16:creationId xmlns:a16="http://schemas.microsoft.com/office/drawing/2014/main" id="{E5545AB6-8D8A-41DA-8D5C-7EB0AF5EE4B5}"/>
              </a:ext>
            </a:extLst>
          </p:cNvPr>
          <p:cNvCxnSpPr/>
          <p:nvPr userDrawn="1"/>
        </p:nvCxnSpPr>
        <p:spPr>
          <a:xfrm>
            <a:off x="0" y="906087"/>
            <a:ext cx="10515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Dátum helye 3">
            <a:extLst>
              <a:ext uri="{FF2B5EF4-FFF2-40B4-BE49-F238E27FC236}">
                <a16:creationId xmlns:a16="http://schemas.microsoft.com/office/drawing/2014/main" id="{70077C0B-D187-4AA5-98F9-B235604D2F43}"/>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14" name="Élőláb helye 4">
            <a:extLst>
              <a:ext uri="{FF2B5EF4-FFF2-40B4-BE49-F238E27FC236}">
                <a16:creationId xmlns:a16="http://schemas.microsoft.com/office/drawing/2014/main" id="{433E1E9F-5A61-49C0-A401-8C9221D145CE}"/>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15" name="Dia számának helye 5">
            <a:extLst>
              <a:ext uri="{FF2B5EF4-FFF2-40B4-BE49-F238E27FC236}">
                <a16:creationId xmlns:a16="http://schemas.microsoft.com/office/drawing/2014/main" id="{5E42D84E-E549-4FE0-B819-A0952E4ED529}"/>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16" name="Téglalap 15">
            <a:extLst>
              <a:ext uri="{FF2B5EF4-FFF2-40B4-BE49-F238E27FC236}">
                <a16:creationId xmlns:a16="http://schemas.microsoft.com/office/drawing/2014/main" id="{D45AC544-A33D-4F04-84A5-CAEB5ABDA7F7}"/>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7" name="Egyenes összekötő 16">
            <a:extLst>
              <a:ext uri="{FF2B5EF4-FFF2-40B4-BE49-F238E27FC236}">
                <a16:creationId xmlns:a16="http://schemas.microsoft.com/office/drawing/2014/main" id="{9BCF4B1A-3B63-4DB9-A740-5D34015EA957}"/>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Szöveg helye 31">
            <a:extLst>
              <a:ext uri="{FF2B5EF4-FFF2-40B4-BE49-F238E27FC236}">
                <a16:creationId xmlns:a16="http://schemas.microsoft.com/office/drawing/2014/main" id="{D0BB0069-E335-4F1D-8ECB-940A1E0E3AC7}"/>
              </a:ext>
            </a:extLst>
          </p:cNvPr>
          <p:cNvSpPr>
            <a:spLocks noGrp="1"/>
          </p:cNvSpPr>
          <p:nvPr>
            <p:ph type="body" sz="quarter" idx="13" hasCustomPrompt="1"/>
          </p:nvPr>
        </p:nvSpPr>
        <p:spPr>
          <a:xfrm rot="5400000">
            <a:off x="8748156" y="2904579"/>
            <a:ext cx="5304222" cy="1436610"/>
          </a:xfrm>
          <a:prstGeom prst="rect">
            <a:avLst/>
          </a:prstGeom>
        </p:spPr>
        <p:txBody>
          <a:bodyPr>
            <a:normAutofit/>
          </a:bodyPr>
          <a:lstStyle>
            <a:lvl1pPr marL="0" indent="0">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Tree>
    <p:extLst>
      <p:ext uri="{BB962C8B-B14F-4D97-AF65-F5344CB8AC3E}">
        <p14:creationId xmlns:p14="http://schemas.microsoft.com/office/powerpoint/2010/main" val="355878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D12225C-F063-4A21-A284-4CE4A03CA606}"/>
              </a:ext>
            </a:extLst>
          </p:cNvPr>
          <p:cNvSpPr>
            <a:spLocks noGrp="1"/>
          </p:cNvSpPr>
          <p:nvPr>
            <p:ph idx="1"/>
          </p:nvPr>
        </p:nvSpPr>
        <p:spPr>
          <a:xfrm>
            <a:off x="74813" y="970772"/>
            <a:ext cx="10299471" cy="5304221"/>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Téglalap 6">
            <a:extLst>
              <a:ext uri="{FF2B5EF4-FFF2-40B4-BE49-F238E27FC236}">
                <a16:creationId xmlns:a16="http://schemas.microsoft.com/office/drawing/2014/main" id="{91414B83-EB0C-454D-8EED-713532D5D485}"/>
              </a:ext>
            </a:extLst>
          </p:cNvPr>
          <p:cNvSpPr/>
          <p:nvPr userDrawn="1"/>
        </p:nvSpPr>
        <p:spPr>
          <a:xfrm>
            <a:off x="-1" y="0"/>
            <a:ext cx="10539757"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Cím helye 1">
            <a:extLst>
              <a:ext uri="{FF2B5EF4-FFF2-40B4-BE49-F238E27FC236}">
                <a16:creationId xmlns:a16="http://schemas.microsoft.com/office/drawing/2014/main" id="{630CA903-B8B6-4758-9EE2-61E1A663D9EB}"/>
              </a:ext>
            </a:extLst>
          </p:cNvPr>
          <p:cNvSpPr>
            <a:spLocks noGrp="1"/>
          </p:cNvSpPr>
          <p:nvPr>
            <p:ph type="title"/>
          </p:nvPr>
        </p:nvSpPr>
        <p:spPr>
          <a:xfrm>
            <a:off x="-1" y="1"/>
            <a:ext cx="10539755" cy="906086"/>
          </a:xfrm>
          <a:prstGeom prst="rect">
            <a:avLst/>
          </a:prstGeom>
        </p:spPr>
        <p:txBody>
          <a:bodyPr vert="horz" lIns="91440" tIns="45720" rIns="91440" bIns="45720" rtlCol="0" anchor="ctr">
            <a:normAutofit/>
          </a:bodyPr>
          <a:lstStyle/>
          <a:p>
            <a:r>
              <a:rPr lang="hu-HU"/>
              <a:t>MINTACÍM SZERKESZTÉSE</a:t>
            </a:r>
          </a:p>
        </p:txBody>
      </p:sp>
      <p:grpSp>
        <p:nvGrpSpPr>
          <p:cNvPr id="9" name="Csoportba foglalás 8">
            <a:extLst>
              <a:ext uri="{FF2B5EF4-FFF2-40B4-BE49-F238E27FC236}">
                <a16:creationId xmlns:a16="http://schemas.microsoft.com/office/drawing/2014/main" id="{2EB27B2A-4994-48F4-B793-6B3A8B7909E8}"/>
              </a:ext>
            </a:extLst>
          </p:cNvPr>
          <p:cNvGrpSpPr/>
          <p:nvPr userDrawn="1"/>
        </p:nvGrpSpPr>
        <p:grpSpPr>
          <a:xfrm>
            <a:off x="10579331" y="181534"/>
            <a:ext cx="1612669" cy="543017"/>
            <a:chOff x="6400800" y="967797"/>
            <a:chExt cx="1612669" cy="543017"/>
          </a:xfrm>
        </p:grpSpPr>
        <p:sp>
          <p:nvSpPr>
            <p:cNvPr id="10" name="Szövegdoboz 9">
              <a:extLst>
                <a:ext uri="{FF2B5EF4-FFF2-40B4-BE49-F238E27FC236}">
                  <a16:creationId xmlns:a16="http://schemas.microsoft.com/office/drawing/2014/main" id="{3D58072F-051E-4CA1-AB2C-0DCDB4B16F46}"/>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1" name="Szövegdoboz 10">
              <a:extLst>
                <a:ext uri="{FF2B5EF4-FFF2-40B4-BE49-F238E27FC236}">
                  <a16:creationId xmlns:a16="http://schemas.microsoft.com/office/drawing/2014/main" id="{A2A30043-60E6-4937-B4A5-D6722A9F842C}"/>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2" name="Egyenes összekötő 11">
            <a:extLst>
              <a:ext uri="{FF2B5EF4-FFF2-40B4-BE49-F238E27FC236}">
                <a16:creationId xmlns:a16="http://schemas.microsoft.com/office/drawing/2014/main" id="{36DD9A72-AC26-4499-A25A-3470CD023B41}"/>
              </a:ext>
            </a:extLst>
          </p:cNvPr>
          <p:cNvCxnSpPr>
            <a:cxnSpLocks/>
          </p:cNvCxnSpPr>
          <p:nvPr userDrawn="1"/>
        </p:nvCxnSpPr>
        <p:spPr>
          <a:xfrm>
            <a:off x="0" y="906087"/>
            <a:ext cx="10539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églalap 12">
            <a:extLst>
              <a:ext uri="{FF2B5EF4-FFF2-40B4-BE49-F238E27FC236}">
                <a16:creationId xmlns:a16="http://schemas.microsoft.com/office/drawing/2014/main" id="{EDCDDF5A-3A05-4304-989B-305E00FB7843}"/>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4" name="Egyenes összekötő 13">
            <a:extLst>
              <a:ext uri="{FF2B5EF4-FFF2-40B4-BE49-F238E27FC236}">
                <a16:creationId xmlns:a16="http://schemas.microsoft.com/office/drawing/2014/main" id="{D9888057-5651-4808-88C9-F6553A9A5CF9}"/>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Dátum helye 26">
            <a:extLst>
              <a:ext uri="{FF2B5EF4-FFF2-40B4-BE49-F238E27FC236}">
                <a16:creationId xmlns:a16="http://schemas.microsoft.com/office/drawing/2014/main" id="{84778FEA-ADB7-46DA-9998-16CFC6B7F6A1}"/>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28" name="Élőláb helye 27">
            <a:extLst>
              <a:ext uri="{FF2B5EF4-FFF2-40B4-BE49-F238E27FC236}">
                <a16:creationId xmlns:a16="http://schemas.microsoft.com/office/drawing/2014/main" id="{687AB5CF-50EC-4013-B189-E6AB1F0A8A47}"/>
              </a:ext>
            </a:extLst>
          </p:cNvPr>
          <p:cNvSpPr>
            <a:spLocks noGrp="1"/>
          </p:cNvSpPr>
          <p:nvPr>
            <p:ph type="ftr" sz="quarter" idx="11"/>
          </p:nvPr>
        </p:nvSpPr>
        <p:spPr/>
        <p:txBody>
          <a:bodyPr/>
          <a:lstStyle/>
          <a:p>
            <a:r>
              <a:rPr lang="hu-HU"/>
              <a:t>Internal Knowledge Share Session</a:t>
            </a:r>
          </a:p>
        </p:txBody>
      </p:sp>
      <p:sp>
        <p:nvSpPr>
          <p:cNvPr id="29" name="Dia számának helye 28">
            <a:extLst>
              <a:ext uri="{FF2B5EF4-FFF2-40B4-BE49-F238E27FC236}">
                <a16:creationId xmlns:a16="http://schemas.microsoft.com/office/drawing/2014/main" id="{217D12D5-7B33-4426-8126-A774FA2C1E9D}"/>
              </a:ext>
            </a:extLst>
          </p:cNvPr>
          <p:cNvSpPr>
            <a:spLocks noGrp="1"/>
          </p:cNvSpPr>
          <p:nvPr>
            <p:ph type="sldNum" sz="quarter" idx="12"/>
          </p:nvPr>
        </p:nvSpPr>
        <p:spPr/>
        <p:txBody>
          <a:bodyPr/>
          <a:lstStyle/>
          <a:p>
            <a:fld id="{6343241A-7C02-4CA6-AE2D-20DA4DEF85B8}" type="slidenum">
              <a:rPr lang="hu-HU" smtClean="0"/>
              <a:t>‹#›</a:t>
            </a:fld>
            <a:endParaRPr lang="hu-HU"/>
          </a:p>
        </p:txBody>
      </p:sp>
      <p:sp>
        <p:nvSpPr>
          <p:cNvPr id="32" name="Szöveg helye 31">
            <a:extLst>
              <a:ext uri="{FF2B5EF4-FFF2-40B4-BE49-F238E27FC236}">
                <a16:creationId xmlns:a16="http://schemas.microsoft.com/office/drawing/2014/main" id="{27300DA1-7A0E-42C5-A1D5-12C7B6700D44}"/>
              </a:ext>
            </a:extLst>
          </p:cNvPr>
          <p:cNvSpPr>
            <a:spLocks noGrp="1"/>
          </p:cNvSpPr>
          <p:nvPr>
            <p:ph type="body" sz="quarter" idx="13" hasCustomPrompt="1"/>
          </p:nvPr>
        </p:nvSpPr>
        <p:spPr>
          <a:xfrm rot="5400000">
            <a:off x="8748156" y="2904579"/>
            <a:ext cx="5304222" cy="1436610"/>
          </a:xfrm>
          <a:prstGeom prst="rect">
            <a:avLst/>
          </a:prstGeom>
        </p:spPr>
        <p:txBody>
          <a:bodyPr anchor="ctr">
            <a:normAutofit/>
          </a:bodyPr>
          <a:lstStyle>
            <a:lvl1pPr marL="0" indent="0" algn="ctr">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Tree>
    <p:extLst>
      <p:ext uri="{BB962C8B-B14F-4D97-AF65-F5344CB8AC3E}">
        <p14:creationId xmlns:p14="http://schemas.microsoft.com/office/powerpoint/2010/main" val="67427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1A5568-8678-483F-B60A-D07744107EF7}"/>
              </a:ext>
            </a:extLst>
          </p:cNvPr>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04718E93-5834-41AB-B1E1-7B3E1A46060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7" name="Dátum helye 3">
            <a:extLst>
              <a:ext uri="{FF2B5EF4-FFF2-40B4-BE49-F238E27FC236}">
                <a16:creationId xmlns:a16="http://schemas.microsoft.com/office/drawing/2014/main" id="{5238FAF8-5523-4479-8EB7-4E72C7935047}"/>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8" name="Élőláb helye 4">
            <a:extLst>
              <a:ext uri="{FF2B5EF4-FFF2-40B4-BE49-F238E27FC236}">
                <a16:creationId xmlns:a16="http://schemas.microsoft.com/office/drawing/2014/main" id="{73E7BA24-5EAE-498D-B48E-FF8A4A360883}"/>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9" name="Dia számának helye 5">
            <a:extLst>
              <a:ext uri="{FF2B5EF4-FFF2-40B4-BE49-F238E27FC236}">
                <a16:creationId xmlns:a16="http://schemas.microsoft.com/office/drawing/2014/main" id="{517C137D-2F14-4A23-9704-7D8F034C872D}"/>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Tree>
    <p:extLst>
      <p:ext uri="{BB962C8B-B14F-4D97-AF65-F5344CB8AC3E}">
        <p14:creationId xmlns:p14="http://schemas.microsoft.com/office/powerpoint/2010/main" val="204775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12FAA12-202D-4BF9-B338-62E7521C341D}"/>
              </a:ext>
            </a:extLst>
          </p:cNvPr>
          <p:cNvSpPr>
            <a:spLocks noGrp="1"/>
          </p:cNvSpPr>
          <p:nvPr>
            <p:ph sz="half" idx="1"/>
          </p:nvPr>
        </p:nvSpPr>
        <p:spPr>
          <a:xfrm>
            <a:off x="63732" y="970771"/>
            <a:ext cx="5043054" cy="5304223"/>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38EF4A81-FBF6-41A8-94AF-D5D99CF6E84B}"/>
              </a:ext>
            </a:extLst>
          </p:cNvPr>
          <p:cNvSpPr>
            <a:spLocks noGrp="1"/>
          </p:cNvSpPr>
          <p:nvPr>
            <p:ph sz="half" idx="2"/>
          </p:nvPr>
        </p:nvSpPr>
        <p:spPr>
          <a:xfrm>
            <a:off x="5397732" y="970771"/>
            <a:ext cx="5043054" cy="5304223"/>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4" name="Téglalap 13">
            <a:extLst>
              <a:ext uri="{FF2B5EF4-FFF2-40B4-BE49-F238E27FC236}">
                <a16:creationId xmlns:a16="http://schemas.microsoft.com/office/drawing/2014/main" id="{65D08325-B8B2-4BD1-9323-D9B2D79661F7}"/>
              </a:ext>
            </a:extLst>
          </p:cNvPr>
          <p:cNvSpPr/>
          <p:nvPr userDrawn="1"/>
        </p:nvSpPr>
        <p:spPr>
          <a:xfrm>
            <a:off x="0" y="0"/>
            <a:ext cx="10515600"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16" name="Csoportba foglalás 15">
            <a:extLst>
              <a:ext uri="{FF2B5EF4-FFF2-40B4-BE49-F238E27FC236}">
                <a16:creationId xmlns:a16="http://schemas.microsoft.com/office/drawing/2014/main" id="{3BBA4AE7-ACD5-4C73-BD61-C83F9A1721A9}"/>
              </a:ext>
            </a:extLst>
          </p:cNvPr>
          <p:cNvGrpSpPr/>
          <p:nvPr userDrawn="1"/>
        </p:nvGrpSpPr>
        <p:grpSpPr>
          <a:xfrm>
            <a:off x="10579331" y="181534"/>
            <a:ext cx="1612669" cy="543017"/>
            <a:chOff x="6400800" y="967797"/>
            <a:chExt cx="1612669" cy="543017"/>
          </a:xfrm>
        </p:grpSpPr>
        <p:sp>
          <p:nvSpPr>
            <p:cNvPr id="17" name="Szövegdoboz 16">
              <a:extLst>
                <a:ext uri="{FF2B5EF4-FFF2-40B4-BE49-F238E27FC236}">
                  <a16:creationId xmlns:a16="http://schemas.microsoft.com/office/drawing/2014/main" id="{6EFC6568-48BF-4E1A-AA78-FE04EB11083A}"/>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8" name="Szövegdoboz 17">
              <a:extLst>
                <a:ext uri="{FF2B5EF4-FFF2-40B4-BE49-F238E27FC236}">
                  <a16:creationId xmlns:a16="http://schemas.microsoft.com/office/drawing/2014/main" id="{B7485540-AE47-4E33-9BB9-A14900F6A5D4}"/>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9" name="Egyenes összekötő 18">
            <a:extLst>
              <a:ext uri="{FF2B5EF4-FFF2-40B4-BE49-F238E27FC236}">
                <a16:creationId xmlns:a16="http://schemas.microsoft.com/office/drawing/2014/main" id="{A1DAB234-E238-470C-83DB-4D7E5DE28CDB}"/>
              </a:ext>
            </a:extLst>
          </p:cNvPr>
          <p:cNvCxnSpPr/>
          <p:nvPr userDrawn="1"/>
        </p:nvCxnSpPr>
        <p:spPr>
          <a:xfrm>
            <a:off x="0" y="906087"/>
            <a:ext cx="10515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ím 7">
            <a:extLst>
              <a:ext uri="{FF2B5EF4-FFF2-40B4-BE49-F238E27FC236}">
                <a16:creationId xmlns:a16="http://schemas.microsoft.com/office/drawing/2014/main" id="{0D40021C-9D0D-40BB-94D9-3BBBC8155214}"/>
              </a:ext>
            </a:extLst>
          </p:cNvPr>
          <p:cNvSpPr>
            <a:spLocks noGrp="1"/>
          </p:cNvSpPr>
          <p:nvPr>
            <p:ph type="title" hasCustomPrompt="1"/>
          </p:nvPr>
        </p:nvSpPr>
        <p:spPr>
          <a:xfrm>
            <a:off x="0" y="-634"/>
            <a:ext cx="10515600" cy="906722"/>
          </a:xfrm>
          <a:prstGeom prst="rect">
            <a:avLst/>
          </a:prstGeom>
        </p:spPr>
        <p:txBody>
          <a:bodyPr anchor="ctr"/>
          <a:lstStyle>
            <a:lvl1pPr>
              <a:defRPr lang="hu-HU" sz="4400" b="1" kern="1200" dirty="0">
                <a:solidFill>
                  <a:schemeClr val="tx1"/>
                </a:solidFill>
                <a:latin typeface="Montserrat" panose="00000800000000000000" pitchFamily="50" charset="-18"/>
                <a:ea typeface="+mj-ea"/>
                <a:cs typeface="+mj-cs"/>
              </a:defRPr>
            </a:lvl1pPr>
          </a:lstStyle>
          <a:p>
            <a:r>
              <a:rPr lang="hu-HU"/>
              <a:t>MINTACÍM SZERKESZTÉSE</a:t>
            </a:r>
          </a:p>
        </p:txBody>
      </p:sp>
      <p:sp>
        <p:nvSpPr>
          <p:cNvPr id="13" name="Dátum helye 3">
            <a:extLst>
              <a:ext uri="{FF2B5EF4-FFF2-40B4-BE49-F238E27FC236}">
                <a16:creationId xmlns:a16="http://schemas.microsoft.com/office/drawing/2014/main" id="{2FFBA124-B1F4-4D45-88E4-2E1715E17AD0}"/>
              </a:ext>
            </a:extLst>
          </p:cNvPr>
          <p:cNvSpPr>
            <a:spLocks noGrp="1"/>
          </p:cNvSpPr>
          <p:nvPr>
            <p:ph type="dt" sz="half" idx="10"/>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15" name="Élőláb helye 4">
            <a:extLst>
              <a:ext uri="{FF2B5EF4-FFF2-40B4-BE49-F238E27FC236}">
                <a16:creationId xmlns:a16="http://schemas.microsoft.com/office/drawing/2014/main" id="{D383A712-2A81-4A4A-A212-3F038ABBDE0A}"/>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20" name="Dia számának helye 5">
            <a:extLst>
              <a:ext uri="{FF2B5EF4-FFF2-40B4-BE49-F238E27FC236}">
                <a16:creationId xmlns:a16="http://schemas.microsoft.com/office/drawing/2014/main" id="{ADC8FC59-9FE1-44F6-ACBB-E0B2C7FEFB3A}"/>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21" name="Téglalap 20">
            <a:extLst>
              <a:ext uri="{FF2B5EF4-FFF2-40B4-BE49-F238E27FC236}">
                <a16:creationId xmlns:a16="http://schemas.microsoft.com/office/drawing/2014/main" id="{3B671C9C-04A7-4DB7-AD99-DCDEBC66AA13}"/>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2" name="Egyenes összekötő 21">
            <a:extLst>
              <a:ext uri="{FF2B5EF4-FFF2-40B4-BE49-F238E27FC236}">
                <a16:creationId xmlns:a16="http://schemas.microsoft.com/office/drawing/2014/main" id="{80B61511-3D00-4018-A5E5-3F3989F8AEA2}"/>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Szöveg helye 31">
            <a:extLst>
              <a:ext uri="{FF2B5EF4-FFF2-40B4-BE49-F238E27FC236}">
                <a16:creationId xmlns:a16="http://schemas.microsoft.com/office/drawing/2014/main" id="{AF1EE01A-0E5B-4049-AF0D-B8CA5511643A}"/>
              </a:ext>
            </a:extLst>
          </p:cNvPr>
          <p:cNvSpPr>
            <a:spLocks noGrp="1"/>
          </p:cNvSpPr>
          <p:nvPr>
            <p:ph type="body" sz="quarter" idx="13" hasCustomPrompt="1"/>
          </p:nvPr>
        </p:nvSpPr>
        <p:spPr>
          <a:xfrm rot="5400000">
            <a:off x="8748156" y="2904579"/>
            <a:ext cx="5304222" cy="1436610"/>
          </a:xfrm>
          <a:prstGeom prst="rect">
            <a:avLst/>
          </a:prstGeom>
        </p:spPr>
        <p:txBody>
          <a:bodyPr anchor="ctr">
            <a:normAutofit/>
          </a:bodyPr>
          <a:lstStyle>
            <a:lvl1pPr marL="0" indent="0" algn="ctr">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Tree>
    <p:extLst>
      <p:ext uri="{BB962C8B-B14F-4D97-AF65-F5344CB8AC3E}">
        <p14:creationId xmlns:p14="http://schemas.microsoft.com/office/powerpoint/2010/main" val="70182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D8B4FADA-92A7-400F-B3B8-AFD83DDE8481}"/>
              </a:ext>
            </a:extLst>
          </p:cNvPr>
          <p:cNvSpPr>
            <a:spLocks noGrp="1"/>
          </p:cNvSpPr>
          <p:nvPr>
            <p:ph type="body" idx="1"/>
          </p:nvPr>
        </p:nvSpPr>
        <p:spPr>
          <a:xfrm>
            <a:off x="123305" y="1052124"/>
            <a:ext cx="4917631" cy="410916"/>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3E156143-17A8-4284-8F29-8246989B619B}"/>
              </a:ext>
            </a:extLst>
          </p:cNvPr>
          <p:cNvSpPr>
            <a:spLocks noGrp="1"/>
          </p:cNvSpPr>
          <p:nvPr>
            <p:ph sz="half" idx="2"/>
          </p:nvPr>
        </p:nvSpPr>
        <p:spPr>
          <a:xfrm>
            <a:off x="123305" y="1531299"/>
            <a:ext cx="4917631" cy="4743696"/>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0E800FB-05C5-4E12-99A7-1AA67C8457AC}"/>
              </a:ext>
            </a:extLst>
          </p:cNvPr>
          <p:cNvSpPr>
            <a:spLocks noGrp="1"/>
          </p:cNvSpPr>
          <p:nvPr>
            <p:ph type="body" sz="quarter" idx="3"/>
          </p:nvPr>
        </p:nvSpPr>
        <p:spPr>
          <a:xfrm>
            <a:off x="5455717" y="1052124"/>
            <a:ext cx="4941849" cy="410916"/>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1E85BD82-EA41-4C3A-BE54-BB965FD6F739}"/>
              </a:ext>
            </a:extLst>
          </p:cNvPr>
          <p:cNvSpPr>
            <a:spLocks noGrp="1"/>
          </p:cNvSpPr>
          <p:nvPr>
            <p:ph sz="quarter" idx="4"/>
          </p:nvPr>
        </p:nvSpPr>
        <p:spPr>
          <a:xfrm>
            <a:off x="5455717" y="1531299"/>
            <a:ext cx="4941849" cy="4743696"/>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 name="Téglalap 9">
            <a:extLst>
              <a:ext uri="{FF2B5EF4-FFF2-40B4-BE49-F238E27FC236}">
                <a16:creationId xmlns:a16="http://schemas.microsoft.com/office/drawing/2014/main" id="{02508194-4399-4027-894D-B4ADFD4B5AC5}"/>
              </a:ext>
            </a:extLst>
          </p:cNvPr>
          <p:cNvSpPr/>
          <p:nvPr userDrawn="1"/>
        </p:nvSpPr>
        <p:spPr>
          <a:xfrm>
            <a:off x="0" y="0"/>
            <a:ext cx="10515600"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12" name="Csoportba foglalás 11">
            <a:extLst>
              <a:ext uri="{FF2B5EF4-FFF2-40B4-BE49-F238E27FC236}">
                <a16:creationId xmlns:a16="http://schemas.microsoft.com/office/drawing/2014/main" id="{A57A227E-6356-4CEA-ACCF-7556197B46CB}"/>
              </a:ext>
            </a:extLst>
          </p:cNvPr>
          <p:cNvGrpSpPr/>
          <p:nvPr userDrawn="1"/>
        </p:nvGrpSpPr>
        <p:grpSpPr>
          <a:xfrm>
            <a:off x="10579331" y="181534"/>
            <a:ext cx="1612669" cy="543017"/>
            <a:chOff x="6400800" y="967797"/>
            <a:chExt cx="1612669" cy="543017"/>
          </a:xfrm>
        </p:grpSpPr>
        <p:sp>
          <p:nvSpPr>
            <p:cNvPr id="13" name="Szövegdoboz 12">
              <a:extLst>
                <a:ext uri="{FF2B5EF4-FFF2-40B4-BE49-F238E27FC236}">
                  <a16:creationId xmlns:a16="http://schemas.microsoft.com/office/drawing/2014/main" id="{342C2D9C-678C-4A92-807C-C2FC57F0A27E}"/>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4" name="Szövegdoboz 13">
              <a:extLst>
                <a:ext uri="{FF2B5EF4-FFF2-40B4-BE49-F238E27FC236}">
                  <a16:creationId xmlns:a16="http://schemas.microsoft.com/office/drawing/2014/main" id="{6D3199CE-EE8A-47F8-9AF9-C864A347AB80}"/>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5" name="Egyenes összekötő 14">
            <a:extLst>
              <a:ext uri="{FF2B5EF4-FFF2-40B4-BE49-F238E27FC236}">
                <a16:creationId xmlns:a16="http://schemas.microsoft.com/office/drawing/2014/main" id="{DC46E3BC-27B7-424E-AD69-E127D04F8C90}"/>
              </a:ext>
            </a:extLst>
          </p:cNvPr>
          <p:cNvCxnSpPr/>
          <p:nvPr userDrawn="1"/>
        </p:nvCxnSpPr>
        <p:spPr>
          <a:xfrm>
            <a:off x="0" y="906087"/>
            <a:ext cx="10515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Cím helye 1">
            <a:extLst>
              <a:ext uri="{FF2B5EF4-FFF2-40B4-BE49-F238E27FC236}">
                <a16:creationId xmlns:a16="http://schemas.microsoft.com/office/drawing/2014/main" id="{FA43F37C-39E8-440E-BB75-2CB7D6FCDD42}"/>
              </a:ext>
            </a:extLst>
          </p:cNvPr>
          <p:cNvSpPr>
            <a:spLocks noGrp="1"/>
          </p:cNvSpPr>
          <p:nvPr>
            <p:ph type="title"/>
          </p:nvPr>
        </p:nvSpPr>
        <p:spPr>
          <a:xfrm>
            <a:off x="0" y="1"/>
            <a:ext cx="10515600" cy="906086"/>
          </a:xfrm>
          <a:prstGeom prst="rect">
            <a:avLst/>
          </a:prstGeom>
        </p:spPr>
        <p:txBody>
          <a:bodyPr vert="horz" lIns="91440" tIns="45720" rIns="91440" bIns="45720" rtlCol="0" anchor="ctr">
            <a:normAutofit/>
          </a:bodyPr>
          <a:lstStyle/>
          <a:p>
            <a:r>
              <a:rPr lang="hu-HU"/>
              <a:t>MINTACÍM SZERKESZTÉSE</a:t>
            </a:r>
          </a:p>
        </p:txBody>
      </p:sp>
      <p:sp>
        <p:nvSpPr>
          <p:cNvPr id="17" name="Dátum helye 3">
            <a:extLst>
              <a:ext uri="{FF2B5EF4-FFF2-40B4-BE49-F238E27FC236}">
                <a16:creationId xmlns:a16="http://schemas.microsoft.com/office/drawing/2014/main" id="{B1300E05-0B29-46CA-B32A-15B91A723EBE}"/>
              </a:ext>
            </a:extLst>
          </p:cNvPr>
          <p:cNvSpPr>
            <a:spLocks noGrp="1"/>
          </p:cNvSpPr>
          <p:nvPr>
            <p:ph type="dt" sz="half" idx="10"/>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18" name="Élőláb helye 4">
            <a:extLst>
              <a:ext uri="{FF2B5EF4-FFF2-40B4-BE49-F238E27FC236}">
                <a16:creationId xmlns:a16="http://schemas.microsoft.com/office/drawing/2014/main" id="{E7BCD07C-93FD-4591-8B9B-3D80305C625B}"/>
              </a:ext>
            </a:extLst>
          </p:cNvPr>
          <p:cNvSpPr>
            <a:spLocks noGrp="1"/>
          </p:cNvSpPr>
          <p:nvPr>
            <p:ph type="ftr" sz="quarter" idx="11"/>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19" name="Dia számának helye 5">
            <a:extLst>
              <a:ext uri="{FF2B5EF4-FFF2-40B4-BE49-F238E27FC236}">
                <a16:creationId xmlns:a16="http://schemas.microsoft.com/office/drawing/2014/main" id="{3B609460-4EC0-4C46-8438-4299FC6CBED1}"/>
              </a:ext>
            </a:extLst>
          </p:cNvPr>
          <p:cNvSpPr>
            <a:spLocks noGrp="1"/>
          </p:cNvSpPr>
          <p:nvPr>
            <p:ph type="sldNum" sz="quarter" idx="12"/>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20" name="Téglalap 19">
            <a:extLst>
              <a:ext uri="{FF2B5EF4-FFF2-40B4-BE49-F238E27FC236}">
                <a16:creationId xmlns:a16="http://schemas.microsoft.com/office/drawing/2014/main" id="{B7A6868A-73F1-49B4-952F-5A6C6FD05891}"/>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1" name="Egyenes összekötő 20">
            <a:extLst>
              <a:ext uri="{FF2B5EF4-FFF2-40B4-BE49-F238E27FC236}">
                <a16:creationId xmlns:a16="http://schemas.microsoft.com/office/drawing/2014/main" id="{4928CEDB-61F3-4785-B146-E3DCC263E752}"/>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Szöveg helye 31">
            <a:extLst>
              <a:ext uri="{FF2B5EF4-FFF2-40B4-BE49-F238E27FC236}">
                <a16:creationId xmlns:a16="http://schemas.microsoft.com/office/drawing/2014/main" id="{C4026F47-143B-45E2-8F4A-ACAA8039F323}"/>
              </a:ext>
            </a:extLst>
          </p:cNvPr>
          <p:cNvSpPr>
            <a:spLocks noGrp="1"/>
          </p:cNvSpPr>
          <p:nvPr>
            <p:ph type="body" sz="quarter" idx="13" hasCustomPrompt="1"/>
          </p:nvPr>
        </p:nvSpPr>
        <p:spPr>
          <a:xfrm rot="5400000">
            <a:off x="8748156" y="2904579"/>
            <a:ext cx="5304222" cy="1436610"/>
          </a:xfrm>
          <a:prstGeom prst="rect">
            <a:avLst/>
          </a:prstGeom>
        </p:spPr>
        <p:txBody>
          <a:bodyPr anchor="ctr">
            <a:normAutofit/>
          </a:bodyPr>
          <a:lstStyle>
            <a:lvl1pPr marL="0" indent="0" algn="ctr">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Tree>
    <p:extLst>
      <p:ext uri="{BB962C8B-B14F-4D97-AF65-F5344CB8AC3E}">
        <p14:creationId xmlns:p14="http://schemas.microsoft.com/office/powerpoint/2010/main" val="26950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1B41D981-D9DF-4F40-8D80-C44322471EB4}"/>
              </a:ext>
            </a:extLst>
          </p:cNvPr>
          <p:cNvSpPr/>
          <p:nvPr userDrawn="1"/>
        </p:nvSpPr>
        <p:spPr>
          <a:xfrm>
            <a:off x="0" y="0"/>
            <a:ext cx="10515600"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Cím helye 1">
            <a:extLst>
              <a:ext uri="{FF2B5EF4-FFF2-40B4-BE49-F238E27FC236}">
                <a16:creationId xmlns:a16="http://schemas.microsoft.com/office/drawing/2014/main" id="{36D05C43-C3E7-4022-9D2C-7B0B5BB95BB6}"/>
              </a:ext>
            </a:extLst>
          </p:cNvPr>
          <p:cNvSpPr>
            <a:spLocks noGrp="1"/>
          </p:cNvSpPr>
          <p:nvPr>
            <p:ph type="title"/>
          </p:nvPr>
        </p:nvSpPr>
        <p:spPr>
          <a:xfrm>
            <a:off x="0" y="1"/>
            <a:ext cx="10515600" cy="906086"/>
          </a:xfrm>
          <a:prstGeom prst="rect">
            <a:avLst/>
          </a:prstGeom>
        </p:spPr>
        <p:txBody>
          <a:bodyPr vert="horz" lIns="91440" tIns="45720" rIns="91440" bIns="45720" rtlCol="0" anchor="ctr">
            <a:normAutofit/>
          </a:bodyPr>
          <a:lstStyle/>
          <a:p>
            <a:r>
              <a:rPr lang="hu-HU"/>
              <a:t>MINTACÍM SZERKESZTÉSE</a:t>
            </a:r>
          </a:p>
        </p:txBody>
      </p:sp>
      <p:grpSp>
        <p:nvGrpSpPr>
          <p:cNvPr id="8" name="Csoportba foglalás 7">
            <a:extLst>
              <a:ext uri="{FF2B5EF4-FFF2-40B4-BE49-F238E27FC236}">
                <a16:creationId xmlns:a16="http://schemas.microsoft.com/office/drawing/2014/main" id="{217A470D-A5A6-4551-8280-9023AA30E976}"/>
              </a:ext>
            </a:extLst>
          </p:cNvPr>
          <p:cNvGrpSpPr/>
          <p:nvPr userDrawn="1"/>
        </p:nvGrpSpPr>
        <p:grpSpPr>
          <a:xfrm>
            <a:off x="10576560" y="181534"/>
            <a:ext cx="1615440" cy="543017"/>
            <a:chOff x="6400800" y="967797"/>
            <a:chExt cx="1612669" cy="543017"/>
          </a:xfrm>
        </p:grpSpPr>
        <p:sp>
          <p:nvSpPr>
            <p:cNvPr id="9" name="Szövegdoboz 8">
              <a:extLst>
                <a:ext uri="{FF2B5EF4-FFF2-40B4-BE49-F238E27FC236}">
                  <a16:creationId xmlns:a16="http://schemas.microsoft.com/office/drawing/2014/main" id="{2DF6DC97-16E4-4BEE-B422-1A06E6A99CBD}"/>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0" name="Szövegdoboz 9">
              <a:extLst>
                <a:ext uri="{FF2B5EF4-FFF2-40B4-BE49-F238E27FC236}">
                  <a16:creationId xmlns:a16="http://schemas.microsoft.com/office/drawing/2014/main" id="{4C1E8D76-44A5-4F05-9DE4-F2C0567783C0}"/>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1" name="Egyenes összekötő 10">
            <a:extLst>
              <a:ext uri="{FF2B5EF4-FFF2-40B4-BE49-F238E27FC236}">
                <a16:creationId xmlns:a16="http://schemas.microsoft.com/office/drawing/2014/main" id="{C716FC22-D53D-44E0-8C22-9E10476C4589}"/>
              </a:ext>
            </a:extLst>
          </p:cNvPr>
          <p:cNvCxnSpPr/>
          <p:nvPr userDrawn="1"/>
        </p:nvCxnSpPr>
        <p:spPr>
          <a:xfrm>
            <a:off x="0" y="906087"/>
            <a:ext cx="10515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Dátum helye 3">
            <a:extLst>
              <a:ext uri="{FF2B5EF4-FFF2-40B4-BE49-F238E27FC236}">
                <a16:creationId xmlns:a16="http://schemas.microsoft.com/office/drawing/2014/main" id="{BD7DDA53-3F06-4D8D-8433-A2EFEACFA128}"/>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13" name="Élőláb helye 4">
            <a:extLst>
              <a:ext uri="{FF2B5EF4-FFF2-40B4-BE49-F238E27FC236}">
                <a16:creationId xmlns:a16="http://schemas.microsoft.com/office/drawing/2014/main" id="{420AAA57-D79A-4339-867C-61B320936F08}"/>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14" name="Dia számának helye 5">
            <a:extLst>
              <a:ext uri="{FF2B5EF4-FFF2-40B4-BE49-F238E27FC236}">
                <a16:creationId xmlns:a16="http://schemas.microsoft.com/office/drawing/2014/main" id="{B94EEACB-D61A-485C-B2D8-1491681273DA}"/>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15" name="Téglalap 14">
            <a:extLst>
              <a:ext uri="{FF2B5EF4-FFF2-40B4-BE49-F238E27FC236}">
                <a16:creationId xmlns:a16="http://schemas.microsoft.com/office/drawing/2014/main" id="{0DBF9E4A-DFDF-4360-91DF-686EE8F5299F}"/>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6" name="Egyenes összekötő 15">
            <a:extLst>
              <a:ext uri="{FF2B5EF4-FFF2-40B4-BE49-F238E27FC236}">
                <a16:creationId xmlns:a16="http://schemas.microsoft.com/office/drawing/2014/main" id="{2262D07E-0BBA-426C-9198-32CB7DF518E8}"/>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Szöveg helye 31">
            <a:extLst>
              <a:ext uri="{FF2B5EF4-FFF2-40B4-BE49-F238E27FC236}">
                <a16:creationId xmlns:a16="http://schemas.microsoft.com/office/drawing/2014/main" id="{C769DD28-0C7A-4905-87B3-FF563BB2EE73}"/>
              </a:ext>
            </a:extLst>
          </p:cNvPr>
          <p:cNvSpPr>
            <a:spLocks noGrp="1"/>
          </p:cNvSpPr>
          <p:nvPr>
            <p:ph type="body" sz="quarter" idx="13" hasCustomPrompt="1"/>
          </p:nvPr>
        </p:nvSpPr>
        <p:spPr>
          <a:xfrm rot="5400000">
            <a:off x="8748156" y="2904579"/>
            <a:ext cx="5304222" cy="1436610"/>
          </a:xfrm>
          <a:prstGeom prst="rect">
            <a:avLst/>
          </a:prstGeom>
        </p:spPr>
        <p:txBody>
          <a:bodyPr anchor="ctr">
            <a:normAutofit/>
          </a:bodyPr>
          <a:lstStyle>
            <a:lvl1pPr marL="0" indent="0" algn="ctr">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Tree>
    <p:extLst>
      <p:ext uri="{BB962C8B-B14F-4D97-AF65-F5344CB8AC3E}">
        <p14:creationId xmlns:p14="http://schemas.microsoft.com/office/powerpoint/2010/main" val="424941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5" name="Dátum helye 3">
            <a:extLst>
              <a:ext uri="{FF2B5EF4-FFF2-40B4-BE49-F238E27FC236}">
                <a16:creationId xmlns:a16="http://schemas.microsoft.com/office/drawing/2014/main" id="{084042E5-FBEC-4726-A378-E4F24449654D}"/>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6" name="Élőláb helye 4">
            <a:extLst>
              <a:ext uri="{FF2B5EF4-FFF2-40B4-BE49-F238E27FC236}">
                <a16:creationId xmlns:a16="http://schemas.microsoft.com/office/drawing/2014/main" id="{DDA238A8-D2E6-4FC2-8363-32E8BC7B330B}"/>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7" name="Dia számának helye 5">
            <a:extLst>
              <a:ext uri="{FF2B5EF4-FFF2-40B4-BE49-F238E27FC236}">
                <a16:creationId xmlns:a16="http://schemas.microsoft.com/office/drawing/2014/main" id="{12F3A1ED-826C-4602-8A8C-9CED15EE0D8C}"/>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Tree>
    <p:extLst>
      <p:ext uri="{BB962C8B-B14F-4D97-AF65-F5344CB8AC3E}">
        <p14:creationId xmlns:p14="http://schemas.microsoft.com/office/powerpoint/2010/main" val="224852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14" name="Téglalap 13">
            <a:extLst>
              <a:ext uri="{FF2B5EF4-FFF2-40B4-BE49-F238E27FC236}">
                <a16:creationId xmlns:a16="http://schemas.microsoft.com/office/drawing/2014/main" id="{D9C4E4DD-89EA-47CB-92B6-1F1E533B5F4D}"/>
              </a:ext>
            </a:extLst>
          </p:cNvPr>
          <p:cNvSpPr/>
          <p:nvPr userDrawn="1"/>
        </p:nvSpPr>
        <p:spPr>
          <a:xfrm>
            <a:off x="0" y="0"/>
            <a:ext cx="10515600" cy="906087"/>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a:extLst>
              <a:ext uri="{FF2B5EF4-FFF2-40B4-BE49-F238E27FC236}">
                <a16:creationId xmlns:a16="http://schemas.microsoft.com/office/drawing/2014/main" id="{86363649-024D-4353-861A-AEC66D4218D6}"/>
              </a:ext>
            </a:extLst>
          </p:cNvPr>
          <p:cNvSpPr>
            <a:spLocks noGrp="1"/>
          </p:cNvSpPr>
          <p:nvPr>
            <p:ph type="title" hasCustomPrompt="1"/>
          </p:nvPr>
        </p:nvSpPr>
        <p:spPr>
          <a:xfrm>
            <a:off x="0" y="0"/>
            <a:ext cx="10539757" cy="906085"/>
          </a:xfrm>
          <a:prstGeom prst="rect">
            <a:avLst/>
          </a:prstGeom>
        </p:spPr>
        <p:txBody>
          <a:bodyPr anchor="ctr"/>
          <a:lstStyle>
            <a:lvl1pPr>
              <a:defRPr lang="hu-HU" sz="4400" b="1" kern="1200" dirty="0">
                <a:solidFill>
                  <a:schemeClr val="tx1"/>
                </a:solidFill>
                <a:latin typeface="Montserrat" panose="00000800000000000000" pitchFamily="50" charset="-18"/>
                <a:ea typeface="+mj-ea"/>
                <a:cs typeface="+mj-cs"/>
              </a:defRPr>
            </a:lvl1pPr>
          </a:lstStyle>
          <a:p>
            <a:r>
              <a:rPr lang="hu-HU"/>
              <a:t>MINTACÍM SZERKESZTÉSE</a:t>
            </a:r>
          </a:p>
        </p:txBody>
      </p:sp>
      <p:sp>
        <p:nvSpPr>
          <p:cNvPr id="3" name="Tartalom helye 2">
            <a:extLst>
              <a:ext uri="{FF2B5EF4-FFF2-40B4-BE49-F238E27FC236}">
                <a16:creationId xmlns:a16="http://schemas.microsoft.com/office/drawing/2014/main" id="{88D853E3-83ED-4AF0-AF76-93ACBB3AB920}"/>
              </a:ext>
            </a:extLst>
          </p:cNvPr>
          <p:cNvSpPr>
            <a:spLocks noGrp="1"/>
          </p:cNvSpPr>
          <p:nvPr>
            <p:ph idx="1"/>
          </p:nvPr>
        </p:nvSpPr>
        <p:spPr>
          <a:xfrm>
            <a:off x="4231184" y="987425"/>
            <a:ext cx="6166382" cy="4873625"/>
          </a:xfrm>
          <a:prstGeom prst="rect">
            <a:avLst/>
          </a:prstGeo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75D59CCC-9BEE-403C-8E5E-BE4E71AB0826}"/>
              </a:ext>
            </a:extLst>
          </p:cNvPr>
          <p:cNvSpPr>
            <a:spLocks noGrp="1"/>
          </p:cNvSpPr>
          <p:nvPr>
            <p:ph type="body" sz="half" idx="2"/>
          </p:nvPr>
        </p:nvSpPr>
        <p:spPr>
          <a:xfrm>
            <a:off x="352312" y="2057400"/>
            <a:ext cx="3612859"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 name="Dátum helye 3">
            <a:extLst>
              <a:ext uri="{FF2B5EF4-FFF2-40B4-BE49-F238E27FC236}">
                <a16:creationId xmlns:a16="http://schemas.microsoft.com/office/drawing/2014/main" id="{3AAF9A18-CBCA-4538-861B-FE0A3F8C9E60}"/>
              </a:ext>
            </a:extLst>
          </p:cNvPr>
          <p:cNvSpPr>
            <a:spLocks noGrp="1"/>
          </p:cNvSpPr>
          <p:nvPr>
            <p:ph type="dt" sz="half" idx="10"/>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9" name="Élőláb helye 4">
            <a:extLst>
              <a:ext uri="{FF2B5EF4-FFF2-40B4-BE49-F238E27FC236}">
                <a16:creationId xmlns:a16="http://schemas.microsoft.com/office/drawing/2014/main" id="{14E6DD41-2ECE-46C3-B5F1-B12648A02D83}"/>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10" name="Dia számának helye 5">
            <a:extLst>
              <a:ext uri="{FF2B5EF4-FFF2-40B4-BE49-F238E27FC236}">
                <a16:creationId xmlns:a16="http://schemas.microsoft.com/office/drawing/2014/main" id="{4A33A523-508A-4D0F-97E6-0EAA24180983}"/>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11" name="Téglalap 10">
            <a:extLst>
              <a:ext uri="{FF2B5EF4-FFF2-40B4-BE49-F238E27FC236}">
                <a16:creationId xmlns:a16="http://schemas.microsoft.com/office/drawing/2014/main" id="{C4B18469-794B-4A34-A276-D980013B45A9}"/>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2" name="Egyenes összekötő 11">
            <a:extLst>
              <a:ext uri="{FF2B5EF4-FFF2-40B4-BE49-F238E27FC236}">
                <a16:creationId xmlns:a16="http://schemas.microsoft.com/office/drawing/2014/main" id="{5EC34E5C-8DA9-4C0B-A78E-69816B2F8A8A}"/>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zöveg helye 31">
            <a:extLst>
              <a:ext uri="{FF2B5EF4-FFF2-40B4-BE49-F238E27FC236}">
                <a16:creationId xmlns:a16="http://schemas.microsoft.com/office/drawing/2014/main" id="{6633A478-04D9-4D9A-B42F-CED2468D6F74}"/>
              </a:ext>
            </a:extLst>
          </p:cNvPr>
          <p:cNvSpPr>
            <a:spLocks noGrp="1"/>
          </p:cNvSpPr>
          <p:nvPr>
            <p:ph type="body" sz="quarter" idx="13" hasCustomPrompt="1"/>
          </p:nvPr>
        </p:nvSpPr>
        <p:spPr>
          <a:xfrm rot="5400000">
            <a:off x="8748156" y="2904579"/>
            <a:ext cx="5304222" cy="1436610"/>
          </a:xfrm>
          <a:prstGeom prst="rect">
            <a:avLst/>
          </a:prstGeom>
        </p:spPr>
        <p:txBody>
          <a:bodyPr anchor="ctr">
            <a:normAutofit/>
          </a:bodyPr>
          <a:lstStyle>
            <a:lvl1pPr marL="0" indent="0" algn="ctr">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sp>
        <p:nvSpPr>
          <p:cNvPr id="15" name="Szöveg helye 3">
            <a:extLst>
              <a:ext uri="{FF2B5EF4-FFF2-40B4-BE49-F238E27FC236}">
                <a16:creationId xmlns:a16="http://schemas.microsoft.com/office/drawing/2014/main" id="{AD5AE655-9E97-43E3-A59B-F01652B6C19B}"/>
              </a:ext>
            </a:extLst>
          </p:cNvPr>
          <p:cNvSpPr>
            <a:spLocks noGrp="1"/>
          </p:cNvSpPr>
          <p:nvPr>
            <p:ph type="body" sz="half" idx="14"/>
          </p:nvPr>
        </p:nvSpPr>
        <p:spPr>
          <a:xfrm>
            <a:off x="349136" y="987425"/>
            <a:ext cx="3612859" cy="906087"/>
          </a:xfrm>
          <a:prstGeom prst="rect">
            <a:avLst/>
          </a:prstGeo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grpSp>
        <p:nvGrpSpPr>
          <p:cNvPr id="16" name="Csoportba foglalás 15">
            <a:extLst>
              <a:ext uri="{FF2B5EF4-FFF2-40B4-BE49-F238E27FC236}">
                <a16:creationId xmlns:a16="http://schemas.microsoft.com/office/drawing/2014/main" id="{7D3E6118-E422-4DC7-869F-F62529CF75AB}"/>
              </a:ext>
            </a:extLst>
          </p:cNvPr>
          <p:cNvGrpSpPr/>
          <p:nvPr userDrawn="1"/>
        </p:nvGrpSpPr>
        <p:grpSpPr>
          <a:xfrm>
            <a:off x="10579331" y="181534"/>
            <a:ext cx="1612669" cy="543017"/>
            <a:chOff x="6400800" y="967797"/>
            <a:chExt cx="1612669" cy="543017"/>
          </a:xfrm>
        </p:grpSpPr>
        <p:sp>
          <p:nvSpPr>
            <p:cNvPr id="17" name="Szövegdoboz 16">
              <a:extLst>
                <a:ext uri="{FF2B5EF4-FFF2-40B4-BE49-F238E27FC236}">
                  <a16:creationId xmlns:a16="http://schemas.microsoft.com/office/drawing/2014/main" id="{13A7050A-18AD-43C5-AB96-753689FC6DEA}"/>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8" name="Szövegdoboz 17">
              <a:extLst>
                <a:ext uri="{FF2B5EF4-FFF2-40B4-BE49-F238E27FC236}">
                  <a16:creationId xmlns:a16="http://schemas.microsoft.com/office/drawing/2014/main" id="{28533001-FF9E-4F82-A702-7CAA022896D1}"/>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cxnSp>
        <p:nvCxnSpPr>
          <p:cNvPr id="19" name="Egyenes összekötő 18">
            <a:extLst>
              <a:ext uri="{FF2B5EF4-FFF2-40B4-BE49-F238E27FC236}">
                <a16:creationId xmlns:a16="http://schemas.microsoft.com/office/drawing/2014/main" id="{0D978B33-322C-46D7-A4BA-F5DCAB10B9BD}"/>
              </a:ext>
            </a:extLst>
          </p:cNvPr>
          <p:cNvCxnSpPr>
            <a:cxnSpLocks/>
          </p:cNvCxnSpPr>
          <p:nvPr userDrawn="1"/>
        </p:nvCxnSpPr>
        <p:spPr>
          <a:xfrm>
            <a:off x="0" y="906087"/>
            <a:ext cx="10539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31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9240D5-138E-4A60-BC23-18FB3A8E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7FDC60B0-5DEB-494B-83E2-027319E897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9B4CC07-23AD-41B0-89A7-D7EE6281A9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 name="Dátum helye 3">
            <a:extLst>
              <a:ext uri="{FF2B5EF4-FFF2-40B4-BE49-F238E27FC236}">
                <a16:creationId xmlns:a16="http://schemas.microsoft.com/office/drawing/2014/main" id="{F49C0E28-9D21-4116-A3EA-321E1DB4E93C}"/>
              </a:ext>
            </a:extLst>
          </p:cNvPr>
          <p:cNvSpPr>
            <a:spLocks noGrp="1"/>
          </p:cNvSpPr>
          <p:nvPr>
            <p:ph type="dt" sz="half" idx="10"/>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9" name="Élőláb helye 4">
            <a:extLst>
              <a:ext uri="{FF2B5EF4-FFF2-40B4-BE49-F238E27FC236}">
                <a16:creationId xmlns:a16="http://schemas.microsoft.com/office/drawing/2014/main" id="{A62C0907-A08A-4B8A-B7B8-678027910B20}"/>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Internal Knowledge Share Session</a:t>
            </a:r>
          </a:p>
        </p:txBody>
      </p:sp>
      <p:sp>
        <p:nvSpPr>
          <p:cNvPr id="10" name="Dia számának helye 5">
            <a:extLst>
              <a:ext uri="{FF2B5EF4-FFF2-40B4-BE49-F238E27FC236}">
                <a16:creationId xmlns:a16="http://schemas.microsoft.com/office/drawing/2014/main" id="{8B326B49-5380-45C3-90FC-779DB358BB12}"/>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
        <p:nvSpPr>
          <p:cNvPr id="11" name="Téglalap 10">
            <a:extLst>
              <a:ext uri="{FF2B5EF4-FFF2-40B4-BE49-F238E27FC236}">
                <a16:creationId xmlns:a16="http://schemas.microsoft.com/office/drawing/2014/main" id="{9DC4B381-2345-4BE4-83AA-E6CC9F9FAFC7}"/>
              </a:ext>
            </a:extLst>
          </p:cNvPr>
          <p:cNvSpPr/>
          <p:nvPr userDrawn="1"/>
        </p:nvSpPr>
        <p:spPr>
          <a:xfrm rot="16200000">
            <a:off x="8640750" y="2805101"/>
            <a:ext cx="5450263" cy="1652236"/>
          </a:xfrm>
          <a:prstGeom prst="rect">
            <a:avLst/>
          </a:prstGeom>
          <a:gradFill flip="none" rotWithShape="1">
            <a:gsLst>
              <a:gs pos="90000">
                <a:schemeClr val="bg1">
                  <a:lumMod val="9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2" name="Egyenes összekötő 11">
            <a:extLst>
              <a:ext uri="{FF2B5EF4-FFF2-40B4-BE49-F238E27FC236}">
                <a16:creationId xmlns:a16="http://schemas.microsoft.com/office/drawing/2014/main" id="{5790286F-2A6B-4360-BC05-B59B6D91944E}"/>
              </a:ext>
            </a:extLst>
          </p:cNvPr>
          <p:cNvCxnSpPr>
            <a:cxnSpLocks/>
          </p:cNvCxnSpPr>
          <p:nvPr userDrawn="1"/>
        </p:nvCxnSpPr>
        <p:spPr>
          <a:xfrm flipV="1">
            <a:off x="10539764" y="906087"/>
            <a:ext cx="0" cy="54502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Szöveg helye 31">
            <a:extLst>
              <a:ext uri="{FF2B5EF4-FFF2-40B4-BE49-F238E27FC236}">
                <a16:creationId xmlns:a16="http://schemas.microsoft.com/office/drawing/2014/main" id="{D2307483-D43B-433A-ACD3-41B8061021CB}"/>
              </a:ext>
            </a:extLst>
          </p:cNvPr>
          <p:cNvSpPr>
            <a:spLocks noGrp="1"/>
          </p:cNvSpPr>
          <p:nvPr>
            <p:ph type="body" sz="quarter" idx="13" hasCustomPrompt="1"/>
          </p:nvPr>
        </p:nvSpPr>
        <p:spPr>
          <a:xfrm rot="5400000">
            <a:off x="8748156" y="2904579"/>
            <a:ext cx="5304222" cy="1436610"/>
          </a:xfrm>
          <a:prstGeom prst="rect">
            <a:avLst/>
          </a:prstGeom>
        </p:spPr>
        <p:txBody>
          <a:bodyPr>
            <a:normAutofit/>
          </a:bodyPr>
          <a:lstStyle>
            <a:lvl1pPr marL="0" indent="0">
              <a:buNone/>
              <a:defRPr lang="hu-HU" sz="4400" b="1" kern="1200" dirty="0">
                <a:solidFill>
                  <a:schemeClr val="tx1"/>
                </a:solidFill>
                <a:latin typeface="Montserrat" panose="00000800000000000000" pitchFamily="50" charset="-18"/>
                <a:ea typeface="+mj-ea"/>
                <a:cs typeface="+mj-cs"/>
              </a:defRPr>
            </a:lvl1pPr>
          </a:lstStyle>
          <a:p>
            <a:pPr lvl="0"/>
            <a:r>
              <a:rPr lang="hu-HU"/>
              <a:t>SAMPLE SECTION TITLE</a:t>
            </a:r>
          </a:p>
        </p:txBody>
      </p:sp>
      <p:grpSp>
        <p:nvGrpSpPr>
          <p:cNvPr id="14" name="Csoportba foglalás 13">
            <a:extLst>
              <a:ext uri="{FF2B5EF4-FFF2-40B4-BE49-F238E27FC236}">
                <a16:creationId xmlns:a16="http://schemas.microsoft.com/office/drawing/2014/main" id="{2D184F4C-5720-4B99-A286-3C9A18FFB4B9}"/>
              </a:ext>
            </a:extLst>
          </p:cNvPr>
          <p:cNvGrpSpPr/>
          <p:nvPr userDrawn="1"/>
        </p:nvGrpSpPr>
        <p:grpSpPr>
          <a:xfrm>
            <a:off x="10579331" y="181534"/>
            <a:ext cx="1612669" cy="543017"/>
            <a:chOff x="6400800" y="967797"/>
            <a:chExt cx="1612669" cy="543017"/>
          </a:xfrm>
        </p:grpSpPr>
        <p:sp>
          <p:nvSpPr>
            <p:cNvPr id="15" name="Szövegdoboz 14">
              <a:extLst>
                <a:ext uri="{FF2B5EF4-FFF2-40B4-BE49-F238E27FC236}">
                  <a16:creationId xmlns:a16="http://schemas.microsoft.com/office/drawing/2014/main" id="{9C91EC1E-0F53-4A40-9CBD-B36086A11042}"/>
                </a:ext>
              </a:extLst>
            </p:cNvPr>
            <p:cNvSpPr txBox="1"/>
            <p:nvPr userDrawn="1"/>
          </p:nvSpPr>
          <p:spPr>
            <a:xfrm>
              <a:off x="6400800" y="967797"/>
              <a:ext cx="1612669" cy="461665"/>
            </a:xfrm>
            <a:prstGeom prst="rect">
              <a:avLst/>
            </a:prstGeom>
            <a:noFill/>
          </p:spPr>
          <p:txBody>
            <a:bodyPr wrap="square" rtlCol="0">
              <a:spAutoFit/>
            </a:bodyPr>
            <a:lstStyle/>
            <a:p>
              <a:r>
                <a:rPr lang="hu-HU" sz="2400" b="1" i="1">
                  <a:solidFill>
                    <a:srgbClr val="3B4D63"/>
                  </a:solidFill>
                  <a:latin typeface="Georgia" panose="02040502050405020303" pitchFamily="18" charset="0"/>
                </a:rPr>
                <a:t>STREAM</a:t>
              </a:r>
            </a:p>
          </p:txBody>
        </p:sp>
        <p:sp>
          <p:nvSpPr>
            <p:cNvPr id="16" name="Szövegdoboz 15">
              <a:extLst>
                <a:ext uri="{FF2B5EF4-FFF2-40B4-BE49-F238E27FC236}">
                  <a16:creationId xmlns:a16="http://schemas.microsoft.com/office/drawing/2014/main" id="{4A2DE153-C984-41B6-9A9E-A1CB3BB61321}"/>
                </a:ext>
              </a:extLst>
            </p:cNvPr>
            <p:cNvSpPr txBox="1"/>
            <p:nvPr userDrawn="1"/>
          </p:nvSpPr>
          <p:spPr>
            <a:xfrm>
              <a:off x="6400800" y="1295370"/>
              <a:ext cx="1537855" cy="215444"/>
            </a:xfrm>
            <a:prstGeom prst="rect">
              <a:avLst/>
            </a:prstGeom>
            <a:noFill/>
          </p:spPr>
          <p:txBody>
            <a:bodyPr wrap="square" rtlCol="0">
              <a:spAutoFit/>
            </a:bodyPr>
            <a:lstStyle/>
            <a:p>
              <a:r>
                <a:rPr lang="hu-HU" sz="800" noProof="1">
                  <a:solidFill>
                    <a:srgbClr val="7F8897"/>
                  </a:solidFill>
                  <a:latin typeface="Georgia" panose="02040502050405020303" pitchFamily="18" charset="0"/>
                </a:rPr>
                <a:t>High Performance Computing</a:t>
              </a:r>
            </a:p>
          </p:txBody>
        </p:sp>
      </p:grpSp>
    </p:spTree>
    <p:extLst>
      <p:ext uri="{BB962C8B-B14F-4D97-AF65-F5344CB8AC3E}">
        <p14:creationId xmlns:p14="http://schemas.microsoft.com/office/powerpoint/2010/main" val="257787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églalap 10">
            <a:extLst>
              <a:ext uri="{FF2B5EF4-FFF2-40B4-BE49-F238E27FC236}">
                <a16:creationId xmlns:a16="http://schemas.microsoft.com/office/drawing/2014/main" id="{93A2CF47-A831-40EB-B3C8-DD82D975F9C9}"/>
              </a:ext>
            </a:extLst>
          </p:cNvPr>
          <p:cNvSpPr/>
          <p:nvPr userDrawn="1"/>
        </p:nvSpPr>
        <p:spPr>
          <a:xfrm>
            <a:off x="0" y="6356350"/>
            <a:ext cx="12192000" cy="501650"/>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Dátum helye 3">
            <a:extLst>
              <a:ext uri="{FF2B5EF4-FFF2-40B4-BE49-F238E27FC236}">
                <a16:creationId xmlns:a16="http://schemas.microsoft.com/office/drawing/2014/main" id="{58C6370C-DD44-4EB6-ACAA-FAFFAD536C03}"/>
              </a:ext>
            </a:extLst>
          </p:cNvPr>
          <p:cNvSpPr>
            <a:spLocks noGrp="1"/>
          </p:cNvSpPr>
          <p:nvPr>
            <p:ph type="dt" sz="half" idx="2"/>
          </p:nvPr>
        </p:nvSpPr>
        <p:spPr>
          <a:xfrm>
            <a:off x="123305" y="6424612"/>
            <a:ext cx="10986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A0F53110-0F88-4561-B162-D25CF75EE339}"/>
              </a:ext>
            </a:extLst>
          </p:cNvPr>
          <p:cNvSpPr>
            <a:spLocks noGrp="1"/>
          </p:cNvSpPr>
          <p:nvPr>
            <p:ph type="ftr" sz="quarter" idx="3"/>
          </p:nvPr>
        </p:nvSpPr>
        <p:spPr>
          <a:xfrm>
            <a:off x="1345276" y="6424612"/>
            <a:ext cx="94709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GPU-Day 2021 – Budapest, Hungary</a:t>
            </a:r>
          </a:p>
        </p:txBody>
      </p:sp>
      <p:sp>
        <p:nvSpPr>
          <p:cNvPr id="6" name="Dia számának helye 5">
            <a:extLst>
              <a:ext uri="{FF2B5EF4-FFF2-40B4-BE49-F238E27FC236}">
                <a16:creationId xmlns:a16="http://schemas.microsoft.com/office/drawing/2014/main" id="{9321ADB1-C71B-4F51-A3DF-650731C7E31D}"/>
              </a:ext>
            </a:extLst>
          </p:cNvPr>
          <p:cNvSpPr>
            <a:spLocks noGrp="1"/>
          </p:cNvSpPr>
          <p:nvPr>
            <p:ph type="sldNum" sz="quarter" idx="4"/>
          </p:nvPr>
        </p:nvSpPr>
        <p:spPr>
          <a:xfrm>
            <a:off x="10939549" y="6424612"/>
            <a:ext cx="1129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241A-7C02-4CA6-AE2D-20DA4DEF85B8}" type="slidenum">
              <a:rPr lang="hu-HU" smtClean="0"/>
              <a:t>‹#›</a:t>
            </a:fld>
            <a:endParaRPr lang="hu-HU"/>
          </a:p>
        </p:txBody>
      </p:sp>
    </p:spTree>
    <p:extLst>
      <p:ext uri="{BB962C8B-B14F-4D97-AF65-F5344CB8AC3E}">
        <p14:creationId xmlns:p14="http://schemas.microsoft.com/office/powerpoint/2010/main" val="367549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p:txStyles>
    <p:titleStyle>
      <a:lvl1pPr algn="l" defTabSz="914400" rtl="0" eaLnBrk="1" latinLnBrk="0" hangingPunct="1">
        <a:lnSpc>
          <a:spcPct val="90000"/>
        </a:lnSpc>
        <a:spcBef>
          <a:spcPct val="0"/>
        </a:spcBef>
        <a:buNone/>
        <a:defRPr sz="4400" b="1" kern="1200">
          <a:solidFill>
            <a:schemeClr val="tx1"/>
          </a:solidFill>
          <a:latin typeface="Montserrat" panose="00000800000000000000" pitchFamily="50"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microsoft/OpenCLOn12" TargetMode="External"/><Relationship Id="rId2" Type="http://schemas.openxmlformats.org/officeDocument/2006/relationships/hyperlink" Target="https://github.com/KhronosGroup/OpenCL-SDK"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microsoft/OpenCLOn12" TargetMode="External"/><Relationship Id="rId2" Type="http://schemas.openxmlformats.org/officeDocument/2006/relationships/hyperlink" Target="https://github.com/KhronosGroup/OpenCL-SDK"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xml"/><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17.xml"/><Relationship Id="rId5" Type="http://schemas.openxmlformats.org/officeDocument/2006/relationships/image" Target="../media/image2.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pencl.gpuinfo.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khronos.org/spi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khronos.org/spir/" TargetMode="Externa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www.khronos.org/registry/OpenCL/specs/3.0-unified/html/OpenCL_Ext.html#cl_khr_il_progra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github.com/microsoft/OpenCLOn12" TargetMode="External"/><Relationship Id="rId2" Type="http://schemas.openxmlformats.org/officeDocument/2006/relationships/hyperlink" Target="https://github.com/KhronosGroup/OpenCL-SDK"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microsoft/OpenCLOn12" TargetMode="External"/><Relationship Id="rId2" Type="http://schemas.openxmlformats.org/officeDocument/2006/relationships/hyperlink" Target="https://github.com/KhronosGroup/OpenCL-SDK"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3317E44-2B59-4195-A43F-F688102DB7C2}"/>
              </a:ext>
            </a:extLst>
          </p:cNvPr>
          <p:cNvSpPr>
            <a:spLocks noGrp="1"/>
          </p:cNvSpPr>
          <p:nvPr>
            <p:ph type="ctrTitle"/>
          </p:nvPr>
        </p:nvSpPr>
        <p:spPr/>
        <p:txBody>
          <a:bodyPr/>
          <a:lstStyle/>
          <a:p>
            <a:r>
              <a:rPr lang="hu-HU" dirty="0"/>
              <a:t>OPENCL ECOSYSTEM UPDATES</a:t>
            </a:r>
          </a:p>
        </p:txBody>
      </p:sp>
      <p:sp>
        <p:nvSpPr>
          <p:cNvPr id="3" name="Alcím 2">
            <a:extLst>
              <a:ext uri="{FF2B5EF4-FFF2-40B4-BE49-F238E27FC236}">
                <a16:creationId xmlns:a16="http://schemas.microsoft.com/office/drawing/2014/main" id="{F40FA036-459A-4935-A930-6A74C3944207}"/>
              </a:ext>
            </a:extLst>
          </p:cNvPr>
          <p:cNvSpPr>
            <a:spLocks noGrp="1"/>
          </p:cNvSpPr>
          <p:nvPr>
            <p:ph type="subTitle" idx="1"/>
          </p:nvPr>
        </p:nvSpPr>
        <p:spPr/>
        <p:txBody>
          <a:bodyPr/>
          <a:lstStyle/>
          <a:p>
            <a:r>
              <a:rPr lang="hu-HU" dirty="0" err="1"/>
              <a:t>Developer</a:t>
            </a:r>
            <a:r>
              <a:rPr lang="hu-HU" dirty="0"/>
              <a:t> UX </a:t>
            </a:r>
            <a:r>
              <a:rPr lang="hu-HU" dirty="0" err="1"/>
              <a:t>at</a:t>
            </a:r>
            <a:r>
              <a:rPr lang="hu-HU" dirty="0"/>
              <a:t> </a:t>
            </a:r>
            <a:r>
              <a:rPr lang="hu-HU" dirty="0" err="1"/>
              <a:t>the</a:t>
            </a:r>
            <a:r>
              <a:rPr lang="hu-HU" dirty="0"/>
              <a:t> </a:t>
            </a:r>
            <a:r>
              <a:rPr lang="hu-HU" dirty="0" err="1"/>
              <a:t>forefront</a:t>
            </a:r>
            <a:endParaRPr lang="hu-HU" dirty="0"/>
          </a:p>
        </p:txBody>
      </p:sp>
      <p:sp>
        <p:nvSpPr>
          <p:cNvPr id="4" name="Dátum helye 3">
            <a:extLst>
              <a:ext uri="{FF2B5EF4-FFF2-40B4-BE49-F238E27FC236}">
                <a16:creationId xmlns:a16="http://schemas.microsoft.com/office/drawing/2014/main" id="{12F3FBB1-00D8-45E6-8851-37D92BA89960}"/>
              </a:ext>
            </a:extLst>
          </p:cNvPr>
          <p:cNvSpPr>
            <a:spLocks noGrp="1"/>
          </p:cNvSpPr>
          <p:nvPr>
            <p:ph type="dt" sz="half" idx="2"/>
          </p:nvPr>
        </p:nvSpPr>
        <p:spPr/>
        <p:txBody>
          <a:bodyPr/>
          <a:lstStyle/>
          <a:p>
            <a:fld id="{3A8001C0-C553-4D4F-ADBE-0617B399CAB1}" type="datetime1">
              <a:rPr lang="en-US" smtClean="0"/>
              <a:t>6/19/2022</a:t>
            </a:fld>
            <a:endParaRPr lang="hu-HU"/>
          </a:p>
        </p:txBody>
      </p:sp>
      <p:sp>
        <p:nvSpPr>
          <p:cNvPr id="5" name="Élőláb helye 4">
            <a:extLst>
              <a:ext uri="{FF2B5EF4-FFF2-40B4-BE49-F238E27FC236}">
                <a16:creationId xmlns:a16="http://schemas.microsoft.com/office/drawing/2014/main" id="{8D1F0707-2626-4E51-8A8D-49CD7969573B}"/>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FB9F659E-8D6D-4E05-9963-E1FAE1E335EF}"/>
              </a:ext>
            </a:extLst>
          </p:cNvPr>
          <p:cNvSpPr>
            <a:spLocks noGrp="1"/>
          </p:cNvSpPr>
          <p:nvPr>
            <p:ph type="sldNum" sz="quarter" idx="4"/>
          </p:nvPr>
        </p:nvSpPr>
        <p:spPr/>
        <p:txBody>
          <a:bodyPr/>
          <a:lstStyle/>
          <a:p>
            <a:fld id="{6343241A-7C02-4CA6-AE2D-20DA4DEF85B8}" type="slidenum">
              <a:rPr lang="hu-HU" smtClean="0"/>
              <a:t>1</a:t>
            </a:fld>
            <a:endParaRPr lang="hu-HU"/>
          </a:p>
        </p:txBody>
      </p:sp>
    </p:spTree>
    <p:extLst>
      <p:ext uri="{BB962C8B-B14F-4D97-AF65-F5344CB8AC3E}">
        <p14:creationId xmlns:p14="http://schemas.microsoft.com/office/powerpoint/2010/main" val="231860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b="1" dirty="0" err="1">
                <a:solidFill>
                  <a:srgbClr val="FCA90B"/>
                </a:solidFill>
              </a:rPr>
              <a:t>OpenCL</a:t>
            </a:r>
            <a:r>
              <a:rPr lang="hu-HU" b="1" dirty="0">
                <a:solidFill>
                  <a:srgbClr val="FCA90B"/>
                </a:solidFill>
              </a:rPr>
              <a:t>-CLHPP</a:t>
            </a:r>
          </a:p>
          <a:p>
            <a:r>
              <a:rPr lang="hu-HU" dirty="0" err="1"/>
              <a:t>Utility</a:t>
            </a:r>
            <a:r>
              <a:rPr lang="hu-HU" dirty="0"/>
              <a:t> </a:t>
            </a:r>
            <a:r>
              <a:rPr lang="hu-HU" dirty="0" err="1"/>
              <a:t>libraries</a:t>
            </a:r>
            <a:endParaRPr lang="hu-HU" dirty="0"/>
          </a:p>
          <a:p>
            <a:r>
              <a:rPr lang="hu-HU" dirty="0" err="1"/>
              <a:t>Sample</a:t>
            </a:r>
            <a:r>
              <a:rPr lang="hu-HU" dirty="0"/>
              <a:t> </a:t>
            </a:r>
            <a:r>
              <a:rPr lang="hu-HU" dirty="0" err="1"/>
              <a:t>codes</a:t>
            </a:r>
            <a:endParaRPr lang="hu-HU" dirty="0"/>
          </a:p>
          <a:p>
            <a:r>
              <a:rPr lang="hu-HU" dirty="0" err="1"/>
              <a:t>Documentation</a:t>
            </a:r>
            <a:endParaRPr lang="hu-HU" dirty="0"/>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r>
              <a:rPr lang="hu-HU" dirty="0" err="1"/>
              <a:t>Canonical</a:t>
            </a:r>
            <a:r>
              <a:rPr lang="hu-HU" dirty="0"/>
              <a:t> C++ </a:t>
            </a:r>
            <a:r>
              <a:rPr lang="hu-HU" dirty="0" err="1"/>
              <a:t>bindings</a:t>
            </a:r>
            <a:r>
              <a:rPr lang="hu-HU" dirty="0"/>
              <a:t> </a:t>
            </a:r>
            <a:r>
              <a:rPr lang="hu-HU" dirty="0" err="1"/>
              <a:t>to</a:t>
            </a:r>
            <a:r>
              <a:rPr lang="hu-HU" dirty="0"/>
              <a:t> </a:t>
            </a:r>
            <a:r>
              <a:rPr lang="hu-HU" dirty="0" err="1"/>
              <a:t>the</a:t>
            </a:r>
            <a:r>
              <a:rPr lang="hu-HU" dirty="0"/>
              <a:t> </a:t>
            </a:r>
            <a:r>
              <a:rPr lang="hu-HU" dirty="0" err="1"/>
              <a:t>OpenCL</a:t>
            </a:r>
            <a:r>
              <a:rPr lang="hu-HU" dirty="0"/>
              <a:t> API</a:t>
            </a:r>
          </a:p>
          <a:p>
            <a:pPr lvl="1"/>
            <a:r>
              <a:rPr lang="hu-HU" dirty="0" err="1"/>
              <a:t>Reduces</a:t>
            </a:r>
            <a:r>
              <a:rPr lang="hu-HU" dirty="0"/>
              <a:t> </a:t>
            </a:r>
            <a:r>
              <a:rPr lang="hu-HU" dirty="0" err="1"/>
              <a:t>verbosity</a:t>
            </a:r>
            <a:endParaRPr lang="hu-HU" dirty="0"/>
          </a:p>
          <a:p>
            <a:pPr lvl="1"/>
            <a:r>
              <a:rPr lang="hu-HU" dirty="0" err="1"/>
              <a:t>Adds</a:t>
            </a:r>
            <a:r>
              <a:rPr lang="hu-HU" dirty="0"/>
              <a:t> </a:t>
            </a:r>
            <a:r>
              <a:rPr lang="hu-HU" dirty="0" err="1"/>
              <a:t>safety</a:t>
            </a:r>
            <a:r>
              <a:rPr lang="hu-HU" dirty="0"/>
              <a:t> </a:t>
            </a:r>
            <a:r>
              <a:rPr lang="hu-HU" dirty="0" err="1"/>
              <a:t>guards</a:t>
            </a:r>
            <a:endParaRPr lang="hu-HU" dirty="0"/>
          </a:p>
          <a:p>
            <a:r>
              <a:rPr lang="hu-HU" dirty="0"/>
              <a:t>C++11 is </a:t>
            </a:r>
            <a:r>
              <a:rPr lang="hu-HU" dirty="0" err="1"/>
              <a:t>the</a:t>
            </a:r>
            <a:r>
              <a:rPr lang="hu-HU" dirty="0"/>
              <a:t> minimum</a:t>
            </a:r>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10</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311171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dirty="0" err="1"/>
              <a:t>OpenCL</a:t>
            </a:r>
            <a:r>
              <a:rPr lang="hu-HU" dirty="0"/>
              <a:t>-CLHPP</a:t>
            </a:r>
          </a:p>
          <a:p>
            <a:r>
              <a:rPr lang="hu-HU" b="1" dirty="0" err="1">
                <a:solidFill>
                  <a:srgbClr val="FCA90B"/>
                </a:solidFill>
              </a:rPr>
              <a:t>Utility</a:t>
            </a:r>
            <a:r>
              <a:rPr lang="hu-HU" b="1" dirty="0">
                <a:solidFill>
                  <a:srgbClr val="FCA90B"/>
                </a:solidFill>
              </a:rPr>
              <a:t> </a:t>
            </a:r>
            <a:r>
              <a:rPr lang="hu-HU" b="1" dirty="0" err="1">
                <a:solidFill>
                  <a:srgbClr val="FCA90B"/>
                </a:solidFill>
              </a:rPr>
              <a:t>libraries</a:t>
            </a:r>
            <a:endParaRPr lang="hu-HU" b="1" dirty="0">
              <a:solidFill>
                <a:srgbClr val="FCA90B"/>
              </a:solidFill>
            </a:endParaRPr>
          </a:p>
          <a:p>
            <a:r>
              <a:rPr lang="hu-HU" dirty="0" err="1"/>
              <a:t>Sample</a:t>
            </a:r>
            <a:r>
              <a:rPr lang="hu-HU" dirty="0"/>
              <a:t> </a:t>
            </a:r>
            <a:r>
              <a:rPr lang="hu-HU" dirty="0" err="1"/>
              <a:t>codes</a:t>
            </a:r>
            <a:endParaRPr lang="hu-HU" dirty="0"/>
          </a:p>
          <a:p>
            <a:r>
              <a:rPr lang="hu-HU" dirty="0" err="1"/>
              <a:t>Documentation</a:t>
            </a:r>
            <a:endParaRPr lang="hu-HU" dirty="0"/>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r>
              <a:rPr lang="hu-HU" dirty="0" err="1"/>
              <a:t>Utility</a:t>
            </a:r>
            <a:r>
              <a:rPr lang="hu-HU" dirty="0"/>
              <a:t> </a:t>
            </a:r>
            <a:r>
              <a:rPr lang="hu-HU" dirty="0" err="1"/>
              <a:t>libraries</a:t>
            </a:r>
            <a:r>
              <a:rPr lang="hu-HU" dirty="0"/>
              <a:t> </a:t>
            </a:r>
            <a:r>
              <a:rPr lang="hu-HU" dirty="0" err="1"/>
              <a:t>to</a:t>
            </a:r>
            <a:r>
              <a:rPr lang="hu-HU" dirty="0"/>
              <a:t> </a:t>
            </a:r>
            <a:r>
              <a:rPr lang="hu-HU" dirty="0" err="1"/>
              <a:t>help</a:t>
            </a:r>
            <a:r>
              <a:rPr lang="hu-HU" dirty="0"/>
              <a:t> </a:t>
            </a:r>
            <a:r>
              <a:rPr lang="hu-HU" dirty="0" err="1"/>
              <a:t>developers</a:t>
            </a:r>
            <a:r>
              <a:rPr lang="hu-HU" dirty="0"/>
              <a:t> </a:t>
            </a:r>
            <a:r>
              <a:rPr lang="hu-HU" dirty="0" err="1"/>
              <a:t>with</a:t>
            </a:r>
            <a:r>
              <a:rPr lang="hu-HU" dirty="0"/>
              <a:t> </a:t>
            </a:r>
            <a:r>
              <a:rPr lang="hu-HU" dirty="0" err="1"/>
              <a:t>common</a:t>
            </a:r>
            <a:r>
              <a:rPr lang="hu-HU" dirty="0"/>
              <a:t> </a:t>
            </a:r>
            <a:r>
              <a:rPr lang="hu-HU" dirty="0" err="1"/>
              <a:t>tasks</a:t>
            </a:r>
            <a:r>
              <a:rPr lang="hu-HU" dirty="0"/>
              <a:t>, </a:t>
            </a:r>
            <a:r>
              <a:rPr lang="hu-HU" dirty="0" err="1"/>
              <a:t>for</a:t>
            </a:r>
            <a:r>
              <a:rPr lang="hu-HU" dirty="0"/>
              <a:t> </a:t>
            </a:r>
            <a:r>
              <a:rPr lang="hu-HU" dirty="0" err="1"/>
              <a:t>eg</a:t>
            </a:r>
            <a:r>
              <a:rPr lang="hu-HU" dirty="0"/>
              <a:t>.</a:t>
            </a:r>
          </a:p>
          <a:p>
            <a:pPr lvl="1"/>
            <a:r>
              <a:rPr lang="hu-HU" dirty="0" err="1"/>
              <a:t>Give</a:t>
            </a:r>
            <a:r>
              <a:rPr lang="hu-HU" dirty="0"/>
              <a:t> </a:t>
            </a:r>
            <a:r>
              <a:rPr lang="hu-HU" dirty="0" err="1"/>
              <a:t>me</a:t>
            </a:r>
            <a:r>
              <a:rPr lang="hu-HU" dirty="0"/>
              <a:t> a context </a:t>
            </a:r>
            <a:r>
              <a:rPr lang="hu-HU" dirty="0" err="1"/>
              <a:t>with</a:t>
            </a:r>
            <a:r>
              <a:rPr lang="hu-HU" dirty="0"/>
              <a:t> </a:t>
            </a:r>
            <a:r>
              <a:rPr lang="hu-HU" dirty="0" err="1"/>
              <a:t>device</a:t>
            </a:r>
            <a:r>
              <a:rPr lang="hu-HU" dirty="0"/>
              <a:t> N </a:t>
            </a:r>
            <a:r>
              <a:rPr lang="hu-HU" dirty="0" err="1"/>
              <a:t>on</a:t>
            </a:r>
            <a:r>
              <a:rPr lang="hu-HU" dirty="0"/>
              <a:t> platform M</a:t>
            </a:r>
          </a:p>
          <a:p>
            <a:pPr lvl="1"/>
            <a:r>
              <a:rPr lang="hu-HU" dirty="0" err="1"/>
              <a:t>Obtain</a:t>
            </a:r>
            <a:r>
              <a:rPr lang="hu-HU" dirty="0"/>
              <a:t> profiling </a:t>
            </a:r>
            <a:r>
              <a:rPr lang="hu-HU" dirty="0" err="1"/>
              <a:t>data</a:t>
            </a:r>
            <a:r>
              <a:rPr lang="hu-HU" dirty="0"/>
              <a:t> in </a:t>
            </a:r>
            <a:r>
              <a:rPr lang="hu-HU" dirty="0" err="1"/>
              <a:t>std</a:t>
            </a:r>
            <a:r>
              <a:rPr lang="hu-HU" dirty="0"/>
              <a:t>::</a:t>
            </a:r>
            <a:r>
              <a:rPr lang="hu-HU" dirty="0" err="1"/>
              <a:t>chrono-friendly</a:t>
            </a:r>
            <a:r>
              <a:rPr lang="hu-HU" dirty="0"/>
              <a:t> </a:t>
            </a:r>
            <a:r>
              <a:rPr lang="hu-HU" dirty="0" err="1"/>
              <a:t>format</a:t>
            </a:r>
            <a:endParaRPr lang="hu-HU" dirty="0"/>
          </a:p>
          <a:p>
            <a:r>
              <a:rPr lang="hu-HU" dirty="0" err="1"/>
              <a:t>Contributions</a:t>
            </a:r>
            <a:r>
              <a:rPr lang="hu-HU" dirty="0"/>
              <a:t> </a:t>
            </a:r>
            <a:r>
              <a:rPr lang="hu-HU" dirty="0" err="1"/>
              <a:t>are</a:t>
            </a:r>
            <a:r>
              <a:rPr lang="hu-HU" dirty="0"/>
              <a:t> </a:t>
            </a:r>
            <a:r>
              <a:rPr lang="hu-HU" dirty="0" err="1"/>
              <a:t>welcome</a:t>
            </a:r>
            <a:endParaRPr lang="hu-HU" dirty="0"/>
          </a:p>
          <a:p>
            <a:pPr lvl="1"/>
            <a:r>
              <a:rPr lang="hu-HU" dirty="0"/>
              <a:t>Convert </a:t>
            </a:r>
            <a:r>
              <a:rPr lang="hu-HU" dirty="0" err="1"/>
              <a:t>error</a:t>
            </a:r>
            <a:r>
              <a:rPr lang="hu-HU" dirty="0"/>
              <a:t> </a:t>
            </a:r>
            <a:r>
              <a:rPr lang="hu-HU" dirty="0" err="1"/>
              <a:t>code</a:t>
            </a:r>
            <a:r>
              <a:rPr lang="hu-HU" dirty="0"/>
              <a:t> -48 </a:t>
            </a:r>
            <a:r>
              <a:rPr lang="hu-HU" dirty="0" err="1"/>
              <a:t>to</a:t>
            </a:r>
            <a:r>
              <a:rPr lang="hu-HU" dirty="0"/>
              <a:t> „CL_INVALID_KERNEL”?</a:t>
            </a:r>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11</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343783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dirty="0" err="1"/>
              <a:t>OpenCL</a:t>
            </a:r>
            <a:r>
              <a:rPr lang="hu-HU" dirty="0"/>
              <a:t>-CLHPP</a:t>
            </a:r>
          </a:p>
          <a:p>
            <a:r>
              <a:rPr lang="hu-HU" dirty="0" err="1"/>
              <a:t>Utility</a:t>
            </a:r>
            <a:r>
              <a:rPr lang="hu-HU" dirty="0"/>
              <a:t> </a:t>
            </a:r>
            <a:r>
              <a:rPr lang="hu-HU" dirty="0" err="1"/>
              <a:t>libraries</a:t>
            </a:r>
            <a:endParaRPr lang="hu-HU" dirty="0"/>
          </a:p>
          <a:p>
            <a:r>
              <a:rPr lang="hu-HU" b="1" dirty="0" err="1">
                <a:solidFill>
                  <a:srgbClr val="FCA90B"/>
                </a:solidFill>
              </a:rPr>
              <a:t>Sample</a:t>
            </a:r>
            <a:r>
              <a:rPr lang="hu-HU" b="1" dirty="0">
                <a:solidFill>
                  <a:srgbClr val="FCA90B"/>
                </a:solidFill>
              </a:rPr>
              <a:t> </a:t>
            </a:r>
            <a:r>
              <a:rPr lang="hu-HU" b="1" dirty="0" err="1">
                <a:solidFill>
                  <a:srgbClr val="FCA90B"/>
                </a:solidFill>
              </a:rPr>
              <a:t>codes</a:t>
            </a:r>
            <a:endParaRPr lang="hu-HU" b="1" dirty="0">
              <a:solidFill>
                <a:srgbClr val="FCA90B"/>
              </a:solidFill>
            </a:endParaRPr>
          </a:p>
          <a:p>
            <a:r>
              <a:rPr lang="hu-HU" dirty="0" err="1"/>
              <a:t>Documentation</a:t>
            </a:r>
            <a:endParaRPr lang="hu-HU" dirty="0"/>
          </a:p>
          <a:p>
            <a:pPr lvl="1"/>
            <a:r>
              <a:rPr lang="hu-HU" dirty="0" err="1"/>
              <a:t>OpenCL-Guide</a:t>
            </a:r>
            <a:endParaRPr lang="hu-HU" dirty="0"/>
          </a:p>
        </p:txBody>
      </p:sp>
      <p:pic>
        <p:nvPicPr>
          <p:cNvPr id="9" name="unknown_2022.06.17-14.37">
            <a:hlinkClick r:id="" action="ppaction://media"/>
            <a:extLst>
              <a:ext uri="{FF2B5EF4-FFF2-40B4-BE49-F238E27FC236}">
                <a16:creationId xmlns:a16="http://schemas.microsoft.com/office/drawing/2014/main" id="{33EC8454-0792-F32B-D89F-8E0AB60199C1}"/>
              </a:ext>
            </a:extLst>
          </p:cNvPr>
          <p:cNvPicPr>
            <a:picLocks noGrp="1" noChangeAspect="1"/>
          </p:cNvPicPr>
          <p:nvPr>
            <p:ph sz="half" idx="2"/>
            <a:videoFile r:link="rId1"/>
            <p:extLst>
              <p:ext uri="{DAA4B4D4-6D71-4841-9C94-3DE7FCFB9230}">
                <p14:media xmlns:p14="http://schemas.microsoft.com/office/powerpoint/2010/main" r:embed="rId2">
                  <p14:trim st="324"/>
                </p14:media>
              </p:ext>
            </p:extLst>
          </p:nvPr>
        </p:nvPicPr>
        <p:blipFill>
          <a:blip r:embed="rId4"/>
          <a:stretch>
            <a:fillRect/>
          </a:stretch>
        </p:blipFill>
        <p:spPr>
          <a:xfrm>
            <a:off x="4936067" y="972238"/>
            <a:ext cx="5579533" cy="5377566"/>
          </a:xfrm>
        </p:spPr>
      </p:pic>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12</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437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dirty="0" err="1"/>
              <a:t>OpenCL</a:t>
            </a:r>
            <a:r>
              <a:rPr lang="hu-HU" dirty="0"/>
              <a:t>-CLHPP</a:t>
            </a:r>
          </a:p>
          <a:p>
            <a:r>
              <a:rPr lang="hu-HU" dirty="0" err="1"/>
              <a:t>Utility</a:t>
            </a:r>
            <a:r>
              <a:rPr lang="hu-HU" dirty="0"/>
              <a:t> </a:t>
            </a:r>
            <a:r>
              <a:rPr lang="hu-HU" dirty="0" err="1"/>
              <a:t>libraries</a:t>
            </a:r>
            <a:endParaRPr lang="hu-HU" dirty="0"/>
          </a:p>
          <a:p>
            <a:r>
              <a:rPr lang="hu-HU" b="1" dirty="0" err="1">
                <a:solidFill>
                  <a:srgbClr val="FCA90B"/>
                </a:solidFill>
              </a:rPr>
              <a:t>Sample</a:t>
            </a:r>
            <a:r>
              <a:rPr lang="hu-HU" b="1" dirty="0">
                <a:solidFill>
                  <a:srgbClr val="FCA90B"/>
                </a:solidFill>
              </a:rPr>
              <a:t> </a:t>
            </a:r>
            <a:r>
              <a:rPr lang="hu-HU" b="1" dirty="0" err="1">
                <a:solidFill>
                  <a:srgbClr val="FCA90B"/>
                </a:solidFill>
              </a:rPr>
              <a:t>codes</a:t>
            </a:r>
            <a:endParaRPr lang="hu-HU" b="1" dirty="0">
              <a:solidFill>
                <a:srgbClr val="FCA90B"/>
              </a:solidFill>
            </a:endParaRPr>
          </a:p>
          <a:p>
            <a:r>
              <a:rPr lang="hu-HU" dirty="0" err="1"/>
              <a:t>Documentation</a:t>
            </a:r>
            <a:endParaRPr lang="hu-HU" dirty="0"/>
          </a:p>
          <a:p>
            <a:pPr lvl="1"/>
            <a:r>
              <a:rPr lang="hu-HU" dirty="0" err="1"/>
              <a:t>OpenCL-Guide</a:t>
            </a:r>
            <a:endParaRPr lang="hu-HU" dirty="0"/>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13</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pic>
        <p:nvPicPr>
          <p:cNvPr id="11" name="unknown_2022.06.17-14.40">
            <a:hlinkClick r:id="" action="ppaction://media"/>
            <a:extLst>
              <a:ext uri="{FF2B5EF4-FFF2-40B4-BE49-F238E27FC236}">
                <a16:creationId xmlns:a16="http://schemas.microsoft.com/office/drawing/2014/main" id="{82457F8B-B06E-A569-39D3-4B73244C17C2}"/>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936067" y="972236"/>
            <a:ext cx="5579533" cy="5377567"/>
          </a:xfrm>
        </p:spPr>
      </p:pic>
    </p:spTree>
    <p:extLst>
      <p:ext uri="{BB962C8B-B14F-4D97-AF65-F5344CB8AC3E}">
        <p14:creationId xmlns:p14="http://schemas.microsoft.com/office/powerpoint/2010/main" val="173040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dirty="0" err="1"/>
              <a:t>OpenCL</a:t>
            </a:r>
            <a:r>
              <a:rPr lang="hu-HU" dirty="0"/>
              <a:t>-CLHPP</a:t>
            </a:r>
          </a:p>
          <a:p>
            <a:r>
              <a:rPr lang="hu-HU" dirty="0" err="1"/>
              <a:t>Utility</a:t>
            </a:r>
            <a:r>
              <a:rPr lang="hu-HU" dirty="0"/>
              <a:t> </a:t>
            </a:r>
            <a:r>
              <a:rPr lang="hu-HU" dirty="0" err="1"/>
              <a:t>libraries</a:t>
            </a:r>
            <a:endParaRPr lang="hu-HU" dirty="0"/>
          </a:p>
          <a:p>
            <a:r>
              <a:rPr lang="hu-HU" dirty="0" err="1"/>
              <a:t>Sample</a:t>
            </a:r>
            <a:r>
              <a:rPr lang="hu-HU" dirty="0"/>
              <a:t> </a:t>
            </a:r>
            <a:r>
              <a:rPr lang="hu-HU" dirty="0" err="1"/>
              <a:t>codes</a:t>
            </a:r>
            <a:endParaRPr lang="hu-HU" dirty="0"/>
          </a:p>
          <a:p>
            <a:r>
              <a:rPr lang="hu-HU" b="1" dirty="0" err="1">
                <a:solidFill>
                  <a:srgbClr val="FCA90B"/>
                </a:solidFill>
              </a:rPr>
              <a:t>Documentation</a:t>
            </a:r>
            <a:endParaRPr lang="hu-HU" b="1" dirty="0">
              <a:solidFill>
                <a:srgbClr val="FCA90B"/>
              </a:solidFill>
            </a:endParaRPr>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r>
              <a:rPr lang="hu-HU" dirty="0" err="1"/>
              <a:t>All</a:t>
            </a:r>
            <a:r>
              <a:rPr lang="hu-HU" dirty="0"/>
              <a:t> </a:t>
            </a:r>
            <a:r>
              <a:rPr lang="hu-HU" dirty="0" err="1"/>
              <a:t>documentation</a:t>
            </a:r>
            <a:r>
              <a:rPr lang="hu-HU" dirty="0"/>
              <a:t> is </a:t>
            </a:r>
            <a:r>
              <a:rPr lang="hu-HU" dirty="0" err="1"/>
              <a:t>written</a:t>
            </a:r>
            <a:r>
              <a:rPr lang="hu-HU" dirty="0"/>
              <a:t> in Markdown</a:t>
            </a:r>
          </a:p>
          <a:p>
            <a:r>
              <a:rPr lang="hu-HU" dirty="0" err="1"/>
              <a:t>Cross</a:t>
            </a:r>
            <a:r>
              <a:rPr lang="hu-HU" dirty="0"/>
              <a:t>-linking </a:t>
            </a:r>
            <a:r>
              <a:rPr lang="hu-HU" dirty="0" err="1"/>
              <a:t>with</a:t>
            </a:r>
            <a:r>
              <a:rPr lang="hu-HU" dirty="0"/>
              <a:t> </a:t>
            </a:r>
            <a:r>
              <a:rPr lang="hu-HU" dirty="0" err="1"/>
              <a:t>the</a:t>
            </a:r>
            <a:r>
              <a:rPr lang="hu-HU" dirty="0"/>
              <a:t> </a:t>
            </a:r>
            <a:r>
              <a:rPr lang="hu-HU" dirty="0" err="1"/>
              <a:t>OpenCL-Guide</a:t>
            </a:r>
            <a:endParaRPr lang="hu-HU" dirty="0"/>
          </a:p>
          <a:p>
            <a:pPr lvl="1"/>
            <a:r>
              <a:rPr lang="hu-HU" dirty="0" err="1"/>
              <a:t>Getting</a:t>
            </a:r>
            <a:r>
              <a:rPr lang="hu-HU" dirty="0"/>
              <a:t> </a:t>
            </a:r>
            <a:r>
              <a:rPr lang="hu-HU" dirty="0" err="1"/>
              <a:t>started</a:t>
            </a:r>
            <a:r>
              <a:rPr lang="hu-HU" dirty="0"/>
              <a:t> </a:t>
            </a:r>
            <a:r>
              <a:rPr lang="hu-HU" dirty="0" err="1"/>
              <a:t>guides</a:t>
            </a:r>
            <a:endParaRPr lang="hu-HU" dirty="0"/>
          </a:p>
          <a:p>
            <a:pPr lvl="2"/>
            <a:r>
              <a:rPr lang="hu-HU" dirty="0"/>
              <a:t>Linux</a:t>
            </a:r>
          </a:p>
          <a:p>
            <a:pPr lvl="2"/>
            <a:r>
              <a:rPr lang="hu-HU" dirty="0"/>
              <a:t>Windows</a:t>
            </a:r>
          </a:p>
          <a:p>
            <a:pPr lvl="1"/>
            <a:r>
              <a:rPr lang="hu-HU" dirty="0" err="1"/>
              <a:t>CMake</a:t>
            </a:r>
            <a:r>
              <a:rPr lang="hu-HU" dirty="0"/>
              <a:t> </a:t>
            </a:r>
            <a:r>
              <a:rPr lang="hu-HU" dirty="0" err="1"/>
              <a:t>support</a:t>
            </a:r>
            <a:endParaRPr lang="hu-HU" dirty="0"/>
          </a:p>
          <a:p>
            <a:pPr lvl="2"/>
            <a:r>
              <a:rPr lang="hu-HU" dirty="0"/>
              <a:t>More </a:t>
            </a:r>
            <a:r>
              <a:rPr lang="hu-HU" dirty="0" err="1"/>
              <a:t>on</a:t>
            </a:r>
            <a:r>
              <a:rPr lang="hu-HU" dirty="0"/>
              <a:t> </a:t>
            </a:r>
            <a:r>
              <a:rPr lang="hu-HU" dirty="0" err="1"/>
              <a:t>this</a:t>
            </a:r>
            <a:r>
              <a:rPr lang="hu-HU" dirty="0"/>
              <a:t> </a:t>
            </a:r>
            <a:r>
              <a:rPr lang="hu-HU" dirty="0" err="1"/>
              <a:t>later</a:t>
            </a:r>
            <a:endParaRPr lang="hu-HU" dirty="0"/>
          </a:p>
          <a:p>
            <a:pPr lvl="1"/>
            <a:endParaRPr lang="hu-HU" dirty="0"/>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14</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304544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9D5D8B3A-5C6E-9B25-858B-8216F16E7E82}"/>
              </a:ext>
            </a:extLst>
          </p:cNvPr>
          <p:cNvSpPr>
            <a:spLocks noGrp="1"/>
          </p:cNvSpPr>
          <p:nvPr>
            <p:ph idx="1"/>
          </p:nvPr>
        </p:nvSpPr>
        <p:spPr/>
        <p:txBody>
          <a:bodyPr/>
          <a:lstStyle/>
          <a:p>
            <a:r>
              <a:rPr lang="hu-HU" dirty="0"/>
              <a:t>The </a:t>
            </a:r>
            <a:r>
              <a:rPr lang="hu-HU" dirty="0" err="1"/>
              <a:t>entire</a:t>
            </a:r>
            <a:r>
              <a:rPr lang="hu-HU" dirty="0"/>
              <a:t> </a:t>
            </a:r>
            <a:r>
              <a:rPr lang="hu-HU" dirty="0" err="1"/>
              <a:t>ecosystem</a:t>
            </a:r>
            <a:r>
              <a:rPr lang="hu-HU" dirty="0"/>
              <a:t> is </a:t>
            </a:r>
            <a:r>
              <a:rPr lang="hu-HU" dirty="0" err="1"/>
              <a:t>thoroughly</a:t>
            </a:r>
            <a:r>
              <a:rPr lang="hu-HU" dirty="0"/>
              <a:t> tested</a:t>
            </a:r>
          </a:p>
          <a:p>
            <a:pPr lvl="1"/>
            <a:r>
              <a:rPr lang="hu-HU" dirty="0" err="1"/>
              <a:t>Warning</a:t>
            </a:r>
            <a:r>
              <a:rPr lang="hu-HU" dirty="0"/>
              <a:t> free </a:t>
            </a:r>
            <a:r>
              <a:rPr lang="hu-HU" dirty="0" err="1"/>
              <a:t>using</a:t>
            </a:r>
            <a:r>
              <a:rPr lang="hu-HU" dirty="0"/>
              <a:t> </a:t>
            </a:r>
            <a:r>
              <a:rPr lang="hu-HU" dirty="0" err="1"/>
              <a:t>highest</a:t>
            </a:r>
            <a:r>
              <a:rPr lang="hu-HU" dirty="0"/>
              <a:t> </a:t>
            </a:r>
            <a:r>
              <a:rPr lang="hu-HU" dirty="0" err="1"/>
              <a:t>warn</a:t>
            </a:r>
            <a:r>
              <a:rPr lang="hu-HU" dirty="0"/>
              <a:t> </a:t>
            </a:r>
            <a:r>
              <a:rPr lang="hu-HU" dirty="0" err="1"/>
              <a:t>levels</a:t>
            </a:r>
            <a:endParaRPr lang="hu-HU" dirty="0"/>
          </a:p>
          <a:p>
            <a:pPr lvl="2"/>
            <a:r>
              <a:rPr lang="hu-HU" dirty="0"/>
              <a:t>3 </a:t>
            </a:r>
            <a:r>
              <a:rPr lang="hu-HU" dirty="0" err="1"/>
              <a:t>platforms</a:t>
            </a:r>
            <a:r>
              <a:rPr lang="hu-HU" dirty="0"/>
              <a:t> (Windows, Linux, </a:t>
            </a:r>
            <a:r>
              <a:rPr lang="hu-HU" dirty="0" err="1"/>
              <a:t>MacOS</a:t>
            </a:r>
            <a:r>
              <a:rPr lang="hu-HU" dirty="0"/>
              <a:t>)</a:t>
            </a:r>
          </a:p>
          <a:p>
            <a:pPr lvl="2"/>
            <a:r>
              <a:rPr lang="hu-HU" dirty="0"/>
              <a:t>3 </a:t>
            </a:r>
            <a:r>
              <a:rPr lang="hu-HU" dirty="0" err="1"/>
              <a:t>compilers</a:t>
            </a:r>
            <a:r>
              <a:rPr lang="hu-HU" dirty="0"/>
              <a:t> (MSVC, GCC, </a:t>
            </a:r>
            <a:r>
              <a:rPr lang="hu-HU" dirty="0" err="1"/>
              <a:t>Clang</a:t>
            </a:r>
            <a:r>
              <a:rPr lang="hu-HU" dirty="0"/>
              <a:t>)</a:t>
            </a:r>
          </a:p>
          <a:p>
            <a:pPr lvl="2"/>
            <a:r>
              <a:rPr lang="hu-HU" dirty="0" err="1"/>
              <a:t>Multiple</a:t>
            </a:r>
            <a:r>
              <a:rPr lang="hu-HU" dirty="0"/>
              <a:t> </a:t>
            </a:r>
            <a:r>
              <a:rPr lang="hu-HU" dirty="0" err="1"/>
              <a:t>language</a:t>
            </a:r>
            <a:r>
              <a:rPr lang="hu-HU" dirty="0"/>
              <a:t> C/C++ </a:t>
            </a:r>
            <a:r>
              <a:rPr lang="hu-HU" dirty="0" err="1"/>
              <a:t>standards</a:t>
            </a:r>
            <a:endParaRPr lang="hu-HU" dirty="0"/>
          </a:p>
          <a:p>
            <a:pPr lvl="2"/>
            <a:r>
              <a:rPr lang="hu-HU" dirty="0" err="1"/>
              <a:t>With</a:t>
            </a:r>
            <a:r>
              <a:rPr lang="hu-HU" dirty="0"/>
              <a:t>/</a:t>
            </a:r>
            <a:r>
              <a:rPr lang="hu-HU" dirty="0" err="1"/>
              <a:t>without</a:t>
            </a:r>
            <a:r>
              <a:rPr lang="hu-HU" dirty="0"/>
              <a:t> </a:t>
            </a:r>
            <a:r>
              <a:rPr lang="hu-HU" dirty="0" err="1"/>
              <a:t>compiler</a:t>
            </a:r>
            <a:r>
              <a:rPr lang="hu-HU" dirty="0"/>
              <a:t> </a:t>
            </a:r>
            <a:r>
              <a:rPr lang="hu-HU" dirty="0" err="1"/>
              <a:t>extensions</a:t>
            </a:r>
            <a:endParaRPr lang="hu-HU" dirty="0"/>
          </a:p>
          <a:p>
            <a:pPr lvl="1"/>
            <a:r>
              <a:rPr lang="hu-HU" dirty="0"/>
              <a:t>Public </a:t>
            </a:r>
            <a:r>
              <a:rPr lang="hu-HU" dirty="0" err="1"/>
              <a:t>facing</a:t>
            </a:r>
            <a:r>
              <a:rPr lang="hu-HU" dirty="0"/>
              <a:t> CI </a:t>
            </a:r>
            <a:r>
              <a:rPr lang="hu-HU" dirty="0" err="1"/>
              <a:t>scripts</a:t>
            </a:r>
            <a:endParaRPr lang="hu-HU" dirty="0"/>
          </a:p>
        </p:txBody>
      </p:sp>
      <p:sp>
        <p:nvSpPr>
          <p:cNvPr id="3" name="Cím 2">
            <a:extLst>
              <a:ext uri="{FF2B5EF4-FFF2-40B4-BE49-F238E27FC236}">
                <a16:creationId xmlns:a16="http://schemas.microsoft.com/office/drawing/2014/main" id="{361674D8-C79B-3F46-4C1A-591F8DF68F48}"/>
              </a:ext>
            </a:extLst>
          </p:cNvPr>
          <p:cNvSpPr>
            <a:spLocks noGrp="1"/>
          </p:cNvSpPr>
          <p:nvPr>
            <p:ph type="title"/>
          </p:nvPr>
        </p:nvSpPr>
        <p:spPr/>
        <p:txBody>
          <a:bodyPr/>
          <a:lstStyle/>
          <a:p>
            <a:r>
              <a:rPr lang="hu-HU" dirty="0"/>
              <a:t>HIGHER STANDARDS</a:t>
            </a:r>
          </a:p>
        </p:txBody>
      </p:sp>
      <p:sp>
        <p:nvSpPr>
          <p:cNvPr id="4" name="Dátum helye 3">
            <a:extLst>
              <a:ext uri="{FF2B5EF4-FFF2-40B4-BE49-F238E27FC236}">
                <a16:creationId xmlns:a16="http://schemas.microsoft.com/office/drawing/2014/main" id="{915E35C3-687B-0766-7DB0-41524F82BAD2}"/>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DC93BE97-6D10-7DE6-177F-41C81918D943}"/>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B648F70A-A430-0C8B-C84B-372BAEB875D8}"/>
              </a:ext>
            </a:extLst>
          </p:cNvPr>
          <p:cNvSpPr>
            <a:spLocks noGrp="1"/>
          </p:cNvSpPr>
          <p:nvPr>
            <p:ph type="sldNum" sz="quarter" idx="12"/>
          </p:nvPr>
        </p:nvSpPr>
        <p:spPr/>
        <p:txBody>
          <a:bodyPr/>
          <a:lstStyle/>
          <a:p>
            <a:fld id="{6343241A-7C02-4CA6-AE2D-20DA4DEF85B8}" type="slidenum">
              <a:rPr lang="hu-HU" smtClean="0"/>
              <a:t>15</a:t>
            </a:fld>
            <a:endParaRPr lang="hu-HU"/>
          </a:p>
        </p:txBody>
      </p:sp>
      <p:sp>
        <p:nvSpPr>
          <p:cNvPr id="7" name="Szöveg helye 6">
            <a:extLst>
              <a:ext uri="{FF2B5EF4-FFF2-40B4-BE49-F238E27FC236}">
                <a16:creationId xmlns:a16="http://schemas.microsoft.com/office/drawing/2014/main" id="{169A6DBF-AE7A-B483-F2F6-145443C141A4}"/>
              </a:ext>
            </a:extLst>
          </p:cNvPr>
          <p:cNvSpPr>
            <a:spLocks noGrp="1"/>
          </p:cNvSpPr>
          <p:nvPr>
            <p:ph type="body" sz="quarter" idx="13"/>
          </p:nvPr>
        </p:nvSpPr>
        <p:spPr/>
        <p:txBody>
          <a:bodyPr/>
          <a:lstStyle/>
          <a:p>
            <a:r>
              <a:rPr lang="hu-HU" dirty="0"/>
              <a:t>1ST PARTY OPENCL-SDK</a:t>
            </a:r>
          </a:p>
        </p:txBody>
      </p:sp>
      <p:pic>
        <p:nvPicPr>
          <p:cNvPr id="1026" name="Picture 2">
            <a:extLst>
              <a:ext uri="{FF2B5EF4-FFF2-40B4-BE49-F238E27FC236}">
                <a16:creationId xmlns:a16="http://schemas.microsoft.com/office/drawing/2014/main" id="{7AE61CCC-4AD5-562F-6E52-AF1AECAB1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1" y="1491825"/>
            <a:ext cx="3380846" cy="312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27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9D5D8B3A-5C6E-9B25-858B-8216F16E7E82}"/>
              </a:ext>
            </a:extLst>
          </p:cNvPr>
          <p:cNvSpPr>
            <a:spLocks noGrp="1"/>
          </p:cNvSpPr>
          <p:nvPr>
            <p:ph idx="1"/>
          </p:nvPr>
        </p:nvSpPr>
        <p:spPr/>
        <p:txBody>
          <a:bodyPr/>
          <a:lstStyle/>
          <a:p>
            <a:r>
              <a:rPr lang="hu-HU" dirty="0"/>
              <a:t>The </a:t>
            </a:r>
            <a:r>
              <a:rPr lang="hu-HU" dirty="0" err="1"/>
              <a:t>entire</a:t>
            </a:r>
            <a:r>
              <a:rPr lang="hu-HU" dirty="0"/>
              <a:t> </a:t>
            </a:r>
            <a:r>
              <a:rPr lang="hu-HU" dirty="0" err="1"/>
              <a:t>ecosystem</a:t>
            </a:r>
            <a:r>
              <a:rPr lang="hu-HU" dirty="0"/>
              <a:t> is </a:t>
            </a:r>
            <a:r>
              <a:rPr lang="hu-HU" dirty="0" err="1"/>
              <a:t>thoroughly</a:t>
            </a:r>
            <a:r>
              <a:rPr lang="hu-HU" dirty="0"/>
              <a:t> tested</a:t>
            </a:r>
          </a:p>
          <a:p>
            <a:pPr lvl="1"/>
            <a:r>
              <a:rPr lang="hu-HU" dirty="0" err="1"/>
              <a:t>Warning</a:t>
            </a:r>
            <a:r>
              <a:rPr lang="hu-HU" dirty="0"/>
              <a:t> free </a:t>
            </a:r>
            <a:r>
              <a:rPr lang="hu-HU" dirty="0" err="1"/>
              <a:t>using</a:t>
            </a:r>
            <a:r>
              <a:rPr lang="hu-HU" dirty="0"/>
              <a:t> </a:t>
            </a:r>
            <a:r>
              <a:rPr lang="hu-HU" dirty="0" err="1"/>
              <a:t>highest</a:t>
            </a:r>
            <a:r>
              <a:rPr lang="hu-HU" dirty="0"/>
              <a:t> </a:t>
            </a:r>
            <a:r>
              <a:rPr lang="hu-HU" dirty="0" err="1"/>
              <a:t>warn</a:t>
            </a:r>
            <a:r>
              <a:rPr lang="hu-HU" dirty="0"/>
              <a:t> </a:t>
            </a:r>
            <a:r>
              <a:rPr lang="hu-HU" dirty="0" err="1"/>
              <a:t>levels</a:t>
            </a:r>
            <a:endParaRPr lang="hu-HU" dirty="0"/>
          </a:p>
          <a:p>
            <a:pPr lvl="2"/>
            <a:r>
              <a:rPr lang="hu-HU" dirty="0"/>
              <a:t>3 </a:t>
            </a:r>
            <a:r>
              <a:rPr lang="hu-HU" dirty="0" err="1"/>
              <a:t>platforms</a:t>
            </a:r>
            <a:r>
              <a:rPr lang="hu-HU" dirty="0"/>
              <a:t> (Windows, Linux, </a:t>
            </a:r>
            <a:r>
              <a:rPr lang="hu-HU" dirty="0" err="1"/>
              <a:t>MacOS</a:t>
            </a:r>
            <a:r>
              <a:rPr lang="hu-HU" dirty="0"/>
              <a:t>)</a:t>
            </a:r>
          </a:p>
          <a:p>
            <a:pPr lvl="2"/>
            <a:r>
              <a:rPr lang="hu-HU" dirty="0"/>
              <a:t>3 </a:t>
            </a:r>
            <a:r>
              <a:rPr lang="hu-HU" dirty="0" err="1"/>
              <a:t>compilers</a:t>
            </a:r>
            <a:r>
              <a:rPr lang="hu-HU" dirty="0"/>
              <a:t> (MSVC, GCC, </a:t>
            </a:r>
            <a:r>
              <a:rPr lang="hu-HU" dirty="0" err="1"/>
              <a:t>Clang</a:t>
            </a:r>
            <a:r>
              <a:rPr lang="hu-HU" dirty="0"/>
              <a:t>)</a:t>
            </a:r>
          </a:p>
          <a:p>
            <a:pPr lvl="2"/>
            <a:r>
              <a:rPr lang="hu-HU" dirty="0" err="1"/>
              <a:t>Multiple</a:t>
            </a:r>
            <a:r>
              <a:rPr lang="hu-HU" dirty="0"/>
              <a:t> </a:t>
            </a:r>
            <a:r>
              <a:rPr lang="hu-HU" dirty="0" err="1"/>
              <a:t>language</a:t>
            </a:r>
            <a:r>
              <a:rPr lang="hu-HU" dirty="0"/>
              <a:t> C/C++ </a:t>
            </a:r>
            <a:r>
              <a:rPr lang="hu-HU" dirty="0" err="1"/>
              <a:t>standards</a:t>
            </a:r>
            <a:endParaRPr lang="hu-HU" dirty="0"/>
          </a:p>
          <a:p>
            <a:pPr lvl="2"/>
            <a:r>
              <a:rPr lang="hu-HU" dirty="0" err="1"/>
              <a:t>With</a:t>
            </a:r>
            <a:r>
              <a:rPr lang="hu-HU" dirty="0"/>
              <a:t>/</a:t>
            </a:r>
            <a:r>
              <a:rPr lang="hu-HU" dirty="0" err="1"/>
              <a:t>without</a:t>
            </a:r>
            <a:r>
              <a:rPr lang="hu-HU" dirty="0"/>
              <a:t> </a:t>
            </a:r>
            <a:r>
              <a:rPr lang="hu-HU" dirty="0" err="1"/>
              <a:t>compiler</a:t>
            </a:r>
            <a:r>
              <a:rPr lang="hu-HU" dirty="0"/>
              <a:t> </a:t>
            </a:r>
            <a:r>
              <a:rPr lang="hu-HU" dirty="0" err="1"/>
              <a:t>extensions</a:t>
            </a:r>
            <a:endParaRPr lang="hu-HU" dirty="0"/>
          </a:p>
          <a:p>
            <a:pPr lvl="1"/>
            <a:r>
              <a:rPr lang="hu-HU" dirty="0"/>
              <a:t>Public </a:t>
            </a:r>
            <a:r>
              <a:rPr lang="hu-HU" dirty="0" err="1"/>
              <a:t>facing</a:t>
            </a:r>
            <a:r>
              <a:rPr lang="hu-HU" dirty="0"/>
              <a:t> CI </a:t>
            </a:r>
            <a:r>
              <a:rPr lang="hu-HU" dirty="0" err="1"/>
              <a:t>scripts</a:t>
            </a:r>
            <a:endParaRPr lang="hu-HU" dirty="0"/>
          </a:p>
          <a:p>
            <a:r>
              <a:rPr lang="hu-HU" dirty="0" err="1"/>
              <a:t>Continuous</a:t>
            </a:r>
            <a:r>
              <a:rPr lang="hu-HU" dirty="0"/>
              <a:t> </a:t>
            </a:r>
            <a:r>
              <a:rPr lang="hu-HU" dirty="0" err="1"/>
              <a:t>Deployment</a:t>
            </a:r>
            <a:r>
              <a:rPr lang="hu-HU" dirty="0"/>
              <a:t> in </a:t>
            </a:r>
            <a:r>
              <a:rPr lang="hu-HU" dirty="0" err="1"/>
              <a:t>place</a:t>
            </a:r>
            <a:endParaRPr lang="hu-HU" dirty="0"/>
          </a:p>
          <a:p>
            <a:pPr lvl="1"/>
            <a:r>
              <a:rPr lang="hu-HU" dirty="0" err="1"/>
              <a:t>Quarterly</a:t>
            </a:r>
            <a:r>
              <a:rPr lang="hu-HU" dirty="0"/>
              <a:t> </a:t>
            </a:r>
            <a:r>
              <a:rPr lang="hu-HU" dirty="0" err="1"/>
              <a:t>source</a:t>
            </a:r>
            <a:r>
              <a:rPr lang="hu-HU" dirty="0"/>
              <a:t> &amp; </a:t>
            </a:r>
            <a:r>
              <a:rPr lang="hu-HU" dirty="0" err="1"/>
              <a:t>binary</a:t>
            </a:r>
            <a:r>
              <a:rPr lang="hu-HU" dirty="0"/>
              <a:t> </a:t>
            </a:r>
            <a:r>
              <a:rPr lang="hu-HU" dirty="0" err="1"/>
              <a:t>releases</a:t>
            </a:r>
            <a:endParaRPr lang="hu-HU" dirty="0"/>
          </a:p>
        </p:txBody>
      </p:sp>
      <p:sp>
        <p:nvSpPr>
          <p:cNvPr id="3" name="Cím 2">
            <a:extLst>
              <a:ext uri="{FF2B5EF4-FFF2-40B4-BE49-F238E27FC236}">
                <a16:creationId xmlns:a16="http://schemas.microsoft.com/office/drawing/2014/main" id="{361674D8-C79B-3F46-4C1A-591F8DF68F48}"/>
              </a:ext>
            </a:extLst>
          </p:cNvPr>
          <p:cNvSpPr>
            <a:spLocks noGrp="1"/>
          </p:cNvSpPr>
          <p:nvPr>
            <p:ph type="title"/>
          </p:nvPr>
        </p:nvSpPr>
        <p:spPr/>
        <p:txBody>
          <a:bodyPr/>
          <a:lstStyle/>
          <a:p>
            <a:r>
              <a:rPr lang="hu-HU" dirty="0"/>
              <a:t>HIGHER STANDARDS</a:t>
            </a:r>
          </a:p>
        </p:txBody>
      </p:sp>
      <p:sp>
        <p:nvSpPr>
          <p:cNvPr id="4" name="Dátum helye 3">
            <a:extLst>
              <a:ext uri="{FF2B5EF4-FFF2-40B4-BE49-F238E27FC236}">
                <a16:creationId xmlns:a16="http://schemas.microsoft.com/office/drawing/2014/main" id="{915E35C3-687B-0766-7DB0-41524F82BAD2}"/>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DC93BE97-6D10-7DE6-177F-41C81918D943}"/>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B648F70A-A430-0C8B-C84B-372BAEB875D8}"/>
              </a:ext>
            </a:extLst>
          </p:cNvPr>
          <p:cNvSpPr>
            <a:spLocks noGrp="1"/>
          </p:cNvSpPr>
          <p:nvPr>
            <p:ph type="sldNum" sz="quarter" idx="12"/>
          </p:nvPr>
        </p:nvSpPr>
        <p:spPr/>
        <p:txBody>
          <a:bodyPr/>
          <a:lstStyle/>
          <a:p>
            <a:fld id="{6343241A-7C02-4CA6-AE2D-20DA4DEF85B8}" type="slidenum">
              <a:rPr lang="hu-HU" smtClean="0"/>
              <a:t>16</a:t>
            </a:fld>
            <a:endParaRPr lang="hu-HU"/>
          </a:p>
        </p:txBody>
      </p:sp>
      <p:sp>
        <p:nvSpPr>
          <p:cNvPr id="7" name="Szöveg helye 6">
            <a:extLst>
              <a:ext uri="{FF2B5EF4-FFF2-40B4-BE49-F238E27FC236}">
                <a16:creationId xmlns:a16="http://schemas.microsoft.com/office/drawing/2014/main" id="{169A6DBF-AE7A-B483-F2F6-145443C141A4}"/>
              </a:ext>
            </a:extLst>
          </p:cNvPr>
          <p:cNvSpPr>
            <a:spLocks noGrp="1"/>
          </p:cNvSpPr>
          <p:nvPr>
            <p:ph type="body" sz="quarter" idx="13"/>
          </p:nvPr>
        </p:nvSpPr>
        <p:spPr/>
        <p:txBody>
          <a:bodyPr/>
          <a:lstStyle/>
          <a:p>
            <a:r>
              <a:rPr lang="hu-HU" dirty="0"/>
              <a:t>1ST PARTY OPENCL-SDK</a:t>
            </a:r>
          </a:p>
        </p:txBody>
      </p:sp>
      <p:pic>
        <p:nvPicPr>
          <p:cNvPr id="9" name="Kép 8">
            <a:extLst>
              <a:ext uri="{FF2B5EF4-FFF2-40B4-BE49-F238E27FC236}">
                <a16:creationId xmlns:a16="http://schemas.microsoft.com/office/drawing/2014/main" id="{68A24F22-275E-A69F-0B5D-D57848248A7E}"/>
              </a:ext>
            </a:extLst>
          </p:cNvPr>
          <p:cNvPicPr>
            <a:picLocks noChangeAspect="1"/>
          </p:cNvPicPr>
          <p:nvPr/>
        </p:nvPicPr>
        <p:blipFill>
          <a:blip r:embed="rId2"/>
          <a:stretch>
            <a:fillRect/>
          </a:stretch>
        </p:blipFill>
        <p:spPr>
          <a:xfrm>
            <a:off x="197360" y="4567936"/>
            <a:ext cx="4222241" cy="1661293"/>
          </a:xfrm>
          <a:prstGeom prst="rect">
            <a:avLst/>
          </a:prstGeom>
        </p:spPr>
      </p:pic>
      <p:pic>
        <p:nvPicPr>
          <p:cNvPr id="1026" name="Picture 2">
            <a:extLst>
              <a:ext uri="{FF2B5EF4-FFF2-40B4-BE49-F238E27FC236}">
                <a16:creationId xmlns:a16="http://schemas.microsoft.com/office/drawing/2014/main" id="{7AE61CCC-4AD5-562F-6E52-AF1AECAB1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1" y="1491825"/>
            <a:ext cx="3380846" cy="312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7080AC5-58DA-4FAE-99DE-D67E475AE685}"/>
              </a:ext>
            </a:extLst>
          </p:cNvPr>
          <p:cNvSpPr>
            <a:spLocks noGrp="1"/>
          </p:cNvSpPr>
          <p:nvPr>
            <p:ph type="title"/>
          </p:nvPr>
        </p:nvSpPr>
        <p:spPr/>
        <p:txBody>
          <a:bodyPr/>
          <a:lstStyle/>
          <a:p>
            <a:r>
              <a:rPr lang="hu-HU" dirty="0"/>
              <a:t>LAYERS ARE KEY</a:t>
            </a:r>
          </a:p>
        </p:txBody>
      </p:sp>
      <p:sp>
        <p:nvSpPr>
          <p:cNvPr id="3" name="Szöveg helye 2">
            <a:extLst>
              <a:ext uri="{FF2B5EF4-FFF2-40B4-BE49-F238E27FC236}">
                <a16:creationId xmlns:a16="http://schemas.microsoft.com/office/drawing/2014/main" id="{9EDF44DC-AB3B-46E1-9F3A-F1F603FE1870}"/>
              </a:ext>
            </a:extLst>
          </p:cNvPr>
          <p:cNvSpPr>
            <a:spLocks noGrp="1"/>
          </p:cNvSpPr>
          <p:nvPr>
            <p:ph type="body" idx="1"/>
          </p:nvPr>
        </p:nvSpPr>
        <p:spPr/>
        <p:txBody>
          <a:bodyPr/>
          <a:lstStyle/>
          <a:p>
            <a:r>
              <a:rPr lang="hu-HU" dirty="0"/>
              <a:t>- </a:t>
            </a:r>
            <a:r>
              <a:rPr lang="hu-HU" dirty="0" err="1"/>
              <a:t>Ogres</a:t>
            </a:r>
            <a:r>
              <a:rPr lang="hu-HU" dirty="0"/>
              <a:t> </a:t>
            </a:r>
            <a:r>
              <a:rPr lang="hu-HU" dirty="0" err="1"/>
              <a:t>are</a:t>
            </a:r>
            <a:r>
              <a:rPr lang="hu-HU" dirty="0"/>
              <a:t> like </a:t>
            </a:r>
            <a:r>
              <a:rPr lang="hu-HU" dirty="0" err="1"/>
              <a:t>onions</a:t>
            </a:r>
            <a:r>
              <a:rPr lang="hu-HU" dirty="0"/>
              <a:t>.</a:t>
            </a:r>
          </a:p>
          <a:p>
            <a:r>
              <a:rPr lang="hu-HU" dirty="0"/>
              <a:t>- </a:t>
            </a:r>
            <a:r>
              <a:rPr lang="hu-HU" dirty="0" err="1"/>
              <a:t>They</a:t>
            </a:r>
            <a:r>
              <a:rPr lang="hu-HU" dirty="0"/>
              <a:t> </a:t>
            </a:r>
            <a:r>
              <a:rPr lang="hu-HU" dirty="0" err="1"/>
              <a:t>smell</a:t>
            </a:r>
            <a:r>
              <a:rPr lang="hu-HU" dirty="0"/>
              <a:t> and </a:t>
            </a:r>
            <a:r>
              <a:rPr lang="hu-HU" dirty="0" err="1"/>
              <a:t>turn</a:t>
            </a:r>
            <a:r>
              <a:rPr lang="hu-HU" dirty="0"/>
              <a:t> </a:t>
            </a:r>
            <a:r>
              <a:rPr lang="hu-HU" dirty="0" err="1"/>
              <a:t>white</a:t>
            </a:r>
            <a:r>
              <a:rPr lang="hu-HU" dirty="0"/>
              <a:t> </a:t>
            </a:r>
            <a:r>
              <a:rPr lang="hu-HU" dirty="0" err="1"/>
              <a:t>if</a:t>
            </a:r>
            <a:r>
              <a:rPr lang="hu-HU" dirty="0"/>
              <a:t> </a:t>
            </a:r>
            <a:r>
              <a:rPr lang="hu-HU" dirty="0" err="1"/>
              <a:t>you</a:t>
            </a:r>
            <a:r>
              <a:rPr lang="hu-HU" dirty="0"/>
              <a:t> </a:t>
            </a:r>
            <a:r>
              <a:rPr lang="hu-HU" dirty="0" err="1"/>
              <a:t>leave</a:t>
            </a:r>
            <a:r>
              <a:rPr lang="hu-HU" dirty="0"/>
              <a:t> </a:t>
            </a:r>
            <a:r>
              <a:rPr lang="hu-HU" dirty="0" err="1"/>
              <a:t>them</a:t>
            </a:r>
            <a:r>
              <a:rPr lang="hu-HU" dirty="0"/>
              <a:t> </a:t>
            </a:r>
            <a:r>
              <a:rPr lang="hu-HU" dirty="0" err="1"/>
              <a:t>on</a:t>
            </a:r>
            <a:r>
              <a:rPr lang="hu-HU" dirty="0"/>
              <a:t> </a:t>
            </a:r>
            <a:r>
              <a:rPr lang="hu-HU" dirty="0" err="1"/>
              <a:t>the</a:t>
            </a:r>
            <a:r>
              <a:rPr lang="hu-HU" dirty="0"/>
              <a:t> </a:t>
            </a:r>
            <a:r>
              <a:rPr lang="hu-HU" dirty="0" err="1"/>
              <a:t>sun</a:t>
            </a:r>
            <a:r>
              <a:rPr lang="hu-HU" dirty="0"/>
              <a:t>?</a:t>
            </a:r>
          </a:p>
          <a:p>
            <a:r>
              <a:rPr lang="hu-HU" dirty="0"/>
              <a:t>- No </a:t>
            </a:r>
            <a:r>
              <a:rPr lang="hu-HU" dirty="0" err="1"/>
              <a:t>Donkey</a:t>
            </a:r>
            <a:r>
              <a:rPr lang="hu-HU" dirty="0"/>
              <a:t>! </a:t>
            </a:r>
            <a:r>
              <a:rPr lang="hu-HU" dirty="0" err="1"/>
              <a:t>They</a:t>
            </a:r>
            <a:r>
              <a:rPr lang="hu-HU" dirty="0"/>
              <a:t> got </a:t>
            </a:r>
            <a:r>
              <a:rPr lang="hu-HU" dirty="0" err="1"/>
              <a:t>layers</a:t>
            </a:r>
            <a:r>
              <a:rPr lang="hu-HU" dirty="0"/>
              <a:t>!</a:t>
            </a:r>
          </a:p>
        </p:txBody>
      </p:sp>
      <p:sp>
        <p:nvSpPr>
          <p:cNvPr id="4" name="Dátum helye 3">
            <a:extLst>
              <a:ext uri="{FF2B5EF4-FFF2-40B4-BE49-F238E27FC236}">
                <a16:creationId xmlns:a16="http://schemas.microsoft.com/office/drawing/2014/main" id="{BDBB9825-2DBE-449C-A9F7-2F3E70C517EF}"/>
              </a:ext>
            </a:extLst>
          </p:cNvPr>
          <p:cNvSpPr>
            <a:spLocks noGrp="1"/>
          </p:cNvSpPr>
          <p:nvPr>
            <p:ph type="dt" sz="half" idx="2"/>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EDF4388A-C255-4540-8106-269F5EEB2033}"/>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7D8C27B4-ADD7-4455-B933-26055C2962FD}"/>
              </a:ext>
            </a:extLst>
          </p:cNvPr>
          <p:cNvSpPr>
            <a:spLocks noGrp="1"/>
          </p:cNvSpPr>
          <p:nvPr>
            <p:ph type="sldNum" sz="quarter" idx="4"/>
          </p:nvPr>
        </p:nvSpPr>
        <p:spPr/>
        <p:txBody>
          <a:bodyPr/>
          <a:lstStyle/>
          <a:p>
            <a:fld id="{6343241A-7C02-4CA6-AE2D-20DA4DEF85B8}" type="slidenum">
              <a:rPr lang="hu-HU" smtClean="0"/>
              <a:t>17</a:t>
            </a:fld>
            <a:endParaRPr lang="hu-HU"/>
          </a:p>
        </p:txBody>
      </p:sp>
    </p:spTree>
    <p:extLst>
      <p:ext uri="{BB962C8B-B14F-4D97-AF65-F5344CB8AC3E}">
        <p14:creationId xmlns:p14="http://schemas.microsoft.com/office/powerpoint/2010/main" val="108235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FB9A43-1C84-4B5A-8C91-59C54CFA37B7}"/>
              </a:ext>
            </a:extLst>
          </p:cNvPr>
          <p:cNvSpPr>
            <a:spLocks noGrp="1"/>
          </p:cNvSpPr>
          <p:nvPr>
            <p:ph idx="1"/>
          </p:nvPr>
        </p:nvSpPr>
        <p:spPr/>
        <p:txBody>
          <a:bodyPr/>
          <a:lstStyle/>
          <a:p>
            <a:r>
              <a:rPr lang="hu-HU"/>
              <a:t>New ICD </a:t>
            </a:r>
            <a:r>
              <a:rPr lang="hu-HU" err="1"/>
              <a:t>Layers</a:t>
            </a:r>
            <a:r>
              <a:rPr lang="hu-HU"/>
              <a:t> </a:t>
            </a:r>
            <a:r>
              <a:rPr lang="hu-HU" err="1"/>
              <a:t>capability</a:t>
            </a:r>
            <a:r>
              <a:rPr lang="hu-HU"/>
              <a:t> </a:t>
            </a:r>
            <a:r>
              <a:rPr lang="hu-HU" err="1"/>
              <a:t>allows</a:t>
            </a:r>
            <a:r>
              <a:rPr lang="hu-HU"/>
              <a:t> </a:t>
            </a:r>
            <a:r>
              <a:rPr lang="hu-HU" err="1"/>
              <a:t>augmenting</a:t>
            </a:r>
            <a:r>
              <a:rPr lang="hu-HU"/>
              <a:t>/</a:t>
            </a:r>
            <a:r>
              <a:rPr lang="hu-HU" err="1"/>
              <a:t>modifying</a:t>
            </a:r>
            <a:r>
              <a:rPr lang="hu-HU"/>
              <a:t> </a:t>
            </a:r>
            <a:r>
              <a:rPr lang="hu-HU" err="1"/>
              <a:t>runtime</a:t>
            </a:r>
            <a:r>
              <a:rPr lang="hu-HU"/>
              <a:t> </a:t>
            </a:r>
            <a:r>
              <a:rPr lang="hu-HU" err="1"/>
              <a:t>behavior</a:t>
            </a:r>
            <a:endParaRPr lang="hu-HU"/>
          </a:p>
          <a:p>
            <a:pPr lvl="1"/>
            <a:r>
              <a:rPr lang="hu-HU"/>
              <a:t>Add </a:t>
            </a:r>
            <a:r>
              <a:rPr lang="hu-HU" err="1"/>
              <a:t>missing</a:t>
            </a:r>
            <a:r>
              <a:rPr lang="hu-HU"/>
              <a:t> </a:t>
            </a:r>
            <a:r>
              <a:rPr lang="hu-HU" err="1"/>
              <a:t>features</a:t>
            </a:r>
            <a:r>
              <a:rPr lang="hu-HU"/>
              <a:t>, </a:t>
            </a:r>
            <a:r>
              <a:rPr lang="hu-HU" err="1"/>
              <a:t>validate</a:t>
            </a:r>
            <a:r>
              <a:rPr lang="hu-HU"/>
              <a:t> </a:t>
            </a:r>
            <a:r>
              <a:rPr lang="hu-HU" err="1"/>
              <a:t>correctness</a:t>
            </a:r>
            <a:r>
              <a:rPr lang="hu-HU"/>
              <a:t>, </a:t>
            </a:r>
            <a:r>
              <a:rPr lang="hu-HU" err="1"/>
              <a:t>trace</a:t>
            </a:r>
            <a:r>
              <a:rPr lang="hu-HU"/>
              <a:t>, </a:t>
            </a:r>
            <a:r>
              <a:rPr lang="hu-HU" err="1"/>
              <a:t>profile</a:t>
            </a:r>
            <a:r>
              <a:rPr lang="hu-HU"/>
              <a:t>, </a:t>
            </a:r>
            <a:r>
              <a:rPr lang="hu-HU" err="1"/>
              <a:t>etc</a:t>
            </a:r>
            <a:endParaRPr lang="hu-HU"/>
          </a:p>
          <a:p>
            <a:r>
              <a:rPr lang="hu-HU" err="1"/>
              <a:t>OpenCL</a:t>
            </a:r>
            <a:r>
              <a:rPr lang="hu-HU"/>
              <a:t> SDK </a:t>
            </a:r>
            <a:r>
              <a:rPr lang="hu-HU" err="1"/>
              <a:t>serves</a:t>
            </a:r>
            <a:r>
              <a:rPr lang="hu-HU"/>
              <a:t> </a:t>
            </a:r>
            <a:r>
              <a:rPr lang="hu-HU" err="1"/>
              <a:t>as</a:t>
            </a:r>
            <a:r>
              <a:rPr lang="hu-HU"/>
              <a:t> a „</a:t>
            </a:r>
            <a:r>
              <a:rPr lang="hu-HU" err="1"/>
              <a:t>one</a:t>
            </a:r>
            <a:r>
              <a:rPr lang="hu-HU"/>
              <a:t>-stop shop” </a:t>
            </a:r>
            <a:r>
              <a:rPr lang="hu-HU" err="1"/>
              <a:t>for</a:t>
            </a:r>
            <a:r>
              <a:rPr lang="hu-HU"/>
              <a:t> </a:t>
            </a:r>
            <a:r>
              <a:rPr lang="hu-HU" err="1"/>
              <a:t>devs</a:t>
            </a:r>
            <a:endParaRPr lang="hu-HU"/>
          </a:p>
          <a:p>
            <a:pPr lvl="1"/>
            <a:r>
              <a:rPr lang="hu-HU" err="1"/>
              <a:t>Initial</a:t>
            </a:r>
            <a:r>
              <a:rPr lang="hu-HU"/>
              <a:t> batch of </a:t>
            </a:r>
            <a:r>
              <a:rPr lang="hu-HU" err="1"/>
              <a:t>native</a:t>
            </a:r>
            <a:r>
              <a:rPr lang="hu-HU"/>
              <a:t> </a:t>
            </a:r>
            <a:r>
              <a:rPr lang="hu-HU" err="1"/>
              <a:t>samples</a:t>
            </a:r>
            <a:r>
              <a:rPr lang="hu-HU"/>
              <a:t> &amp; </a:t>
            </a:r>
            <a:r>
              <a:rPr lang="hu-HU" err="1"/>
              <a:t>utilities</a:t>
            </a:r>
            <a:r>
              <a:rPr lang="hu-HU"/>
              <a:t> </a:t>
            </a:r>
            <a:r>
              <a:rPr lang="hu-HU" err="1"/>
              <a:t>awarded</a:t>
            </a:r>
            <a:r>
              <a:rPr lang="hu-HU"/>
              <a:t> </a:t>
            </a:r>
            <a:r>
              <a:rPr lang="hu-HU" err="1"/>
              <a:t>to</a:t>
            </a:r>
            <a:r>
              <a:rPr lang="hu-HU"/>
              <a:t> </a:t>
            </a:r>
            <a:r>
              <a:rPr lang="hu-HU" err="1"/>
              <a:t>Stream</a:t>
            </a:r>
            <a:endParaRPr lang="hu-HU"/>
          </a:p>
          <a:p>
            <a:pPr lvl="2"/>
            <a:r>
              <a:rPr lang="hu-HU" err="1"/>
              <a:t>Coming</a:t>
            </a:r>
            <a:r>
              <a:rPr lang="hu-HU"/>
              <a:t> </a:t>
            </a:r>
            <a:r>
              <a:rPr lang="hu-HU" err="1"/>
              <a:t>to</a:t>
            </a:r>
            <a:r>
              <a:rPr lang="hu-HU"/>
              <a:t> a </a:t>
            </a:r>
            <a:r>
              <a:rPr lang="hu-HU">
                <a:hlinkClick r:id="rId2"/>
              </a:rPr>
              <a:t>GitHub</a:t>
            </a:r>
            <a:r>
              <a:rPr lang="hu-HU"/>
              <a:t> </a:t>
            </a:r>
            <a:r>
              <a:rPr lang="hu-HU" err="1"/>
              <a:t>near</a:t>
            </a:r>
            <a:r>
              <a:rPr lang="hu-HU"/>
              <a:t> </a:t>
            </a:r>
            <a:r>
              <a:rPr lang="hu-HU" err="1"/>
              <a:t>you</a:t>
            </a:r>
            <a:endParaRPr lang="hu-HU"/>
          </a:p>
          <a:p>
            <a:r>
              <a:rPr lang="hu-HU" err="1"/>
              <a:t>Defines</a:t>
            </a:r>
            <a:r>
              <a:rPr lang="hu-HU"/>
              <a:t> </a:t>
            </a:r>
            <a:r>
              <a:rPr lang="hu-HU" err="1"/>
              <a:t>the</a:t>
            </a:r>
            <a:r>
              <a:rPr lang="hu-HU"/>
              <a:t> </a:t>
            </a:r>
            <a:r>
              <a:rPr lang="hu-HU" err="1"/>
              <a:t>semantics</a:t>
            </a:r>
            <a:r>
              <a:rPr lang="hu-HU"/>
              <a:t> of </a:t>
            </a:r>
            <a:r>
              <a:rPr lang="hu-HU" err="1"/>
              <a:t>layered</a:t>
            </a:r>
            <a:r>
              <a:rPr lang="hu-HU"/>
              <a:t> </a:t>
            </a:r>
            <a:r>
              <a:rPr lang="hu-HU" err="1"/>
              <a:t>implementations</a:t>
            </a:r>
            <a:r>
              <a:rPr lang="hu-HU"/>
              <a:t> </a:t>
            </a:r>
            <a:r>
              <a:rPr lang="hu-HU" err="1"/>
              <a:t>to</a:t>
            </a:r>
            <a:r>
              <a:rPr lang="hu-HU"/>
              <a:t> </a:t>
            </a:r>
            <a:r>
              <a:rPr lang="hu-HU" err="1"/>
              <a:t>fill</a:t>
            </a:r>
            <a:r>
              <a:rPr lang="hu-HU"/>
              <a:t> in </a:t>
            </a:r>
            <a:r>
              <a:rPr lang="hu-HU" err="1"/>
              <a:t>the</a:t>
            </a:r>
            <a:r>
              <a:rPr lang="hu-HU"/>
              <a:t> </a:t>
            </a:r>
            <a:r>
              <a:rPr lang="hu-HU" err="1"/>
              <a:t>gaps</a:t>
            </a:r>
            <a:r>
              <a:rPr lang="hu-HU"/>
              <a:t> of platform </a:t>
            </a:r>
            <a:r>
              <a:rPr lang="hu-HU" err="1"/>
              <a:t>support</a:t>
            </a:r>
            <a:endParaRPr lang="hu-HU"/>
          </a:p>
          <a:p>
            <a:pPr lvl="1"/>
            <a:r>
              <a:rPr lang="hu-HU"/>
              <a:t>Most </a:t>
            </a:r>
            <a:r>
              <a:rPr lang="hu-HU" err="1"/>
              <a:t>notably</a:t>
            </a:r>
            <a:r>
              <a:rPr lang="hu-HU"/>
              <a:t> </a:t>
            </a:r>
            <a:r>
              <a:rPr lang="hu-HU">
                <a:hlinkClick r:id="rId3"/>
              </a:rPr>
              <a:t>OpenCLOn12</a:t>
            </a:r>
            <a:r>
              <a:rPr lang="hu-HU"/>
              <a:t>, </a:t>
            </a:r>
            <a:r>
              <a:rPr lang="hu-HU" err="1"/>
              <a:t>enabling</a:t>
            </a:r>
            <a:r>
              <a:rPr lang="hu-HU"/>
              <a:t> </a:t>
            </a:r>
            <a:r>
              <a:rPr lang="hu-HU" err="1"/>
              <a:t>OpenCL</a:t>
            </a:r>
            <a:r>
              <a:rPr lang="hu-HU"/>
              <a:t> </a:t>
            </a:r>
            <a:r>
              <a:rPr lang="hu-HU" err="1"/>
              <a:t>across</a:t>
            </a:r>
            <a:r>
              <a:rPr lang="hu-HU"/>
              <a:t> </a:t>
            </a:r>
            <a:r>
              <a:rPr lang="hu-HU" err="1"/>
              <a:t>the</a:t>
            </a:r>
            <a:r>
              <a:rPr lang="hu-HU"/>
              <a:t> </a:t>
            </a:r>
            <a:r>
              <a:rPr lang="hu-HU" err="1"/>
              <a:t>entire</a:t>
            </a:r>
            <a:r>
              <a:rPr lang="hu-HU"/>
              <a:t> Windows </a:t>
            </a:r>
            <a:r>
              <a:rPr lang="hu-HU" err="1"/>
              <a:t>ecosystem</a:t>
            </a:r>
            <a:r>
              <a:rPr lang="hu-HU"/>
              <a:t>, </a:t>
            </a:r>
            <a:r>
              <a:rPr lang="hu-HU" err="1"/>
              <a:t>regardless</a:t>
            </a:r>
            <a:r>
              <a:rPr lang="hu-HU"/>
              <a:t> of </a:t>
            </a:r>
            <a:r>
              <a:rPr lang="hu-HU" err="1"/>
              <a:t>vendor</a:t>
            </a:r>
            <a:r>
              <a:rPr lang="hu-HU"/>
              <a:t> </a:t>
            </a:r>
            <a:r>
              <a:rPr lang="hu-HU" err="1"/>
              <a:t>support</a:t>
            </a:r>
            <a:r>
              <a:rPr lang="hu-HU"/>
              <a:t>.</a:t>
            </a:r>
          </a:p>
        </p:txBody>
      </p:sp>
      <p:sp>
        <p:nvSpPr>
          <p:cNvPr id="3" name="Cím 2">
            <a:extLst>
              <a:ext uri="{FF2B5EF4-FFF2-40B4-BE49-F238E27FC236}">
                <a16:creationId xmlns:a16="http://schemas.microsoft.com/office/drawing/2014/main" id="{DEE8C1A6-3FD3-4039-92C6-B9E164D78A3F}"/>
              </a:ext>
            </a:extLst>
          </p:cNvPr>
          <p:cNvSpPr>
            <a:spLocks noGrp="1"/>
          </p:cNvSpPr>
          <p:nvPr>
            <p:ph type="title"/>
          </p:nvPr>
        </p:nvSpPr>
        <p:spPr/>
        <p:txBody>
          <a:bodyPr/>
          <a:lstStyle/>
          <a:p>
            <a:r>
              <a:rPr lang="hu-HU"/>
              <a:t>OPENCL 3.0 ECOSYSTEM REBOOT</a:t>
            </a:r>
          </a:p>
        </p:txBody>
      </p:sp>
      <p:sp>
        <p:nvSpPr>
          <p:cNvPr id="4" name="Dátum helye 3">
            <a:extLst>
              <a:ext uri="{FF2B5EF4-FFF2-40B4-BE49-F238E27FC236}">
                <a16:creationId xmlns:a16="http://schemas.microsoft.com/office/drawing/2014/main" id="{CC84DFB4-9835-4906-87F4-704B1211203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3C0EB8-FF31-4FE9-ACE6-699D610256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64A9F825-F611-4BCD-8BA5-AF13FE5856E6}"/>
              </a:ext>
            </a:extLst>
          </p:cNvPr>
          <p:cNvSpPr>
            <a:spLocks noGrp="1"/>
          </p:cNvSpPr>
          <p:nvPr>
            <p:ph type="sldNum" sz="quarter" idx="12"/>
          </p:nvPr>
        </p:nvSpPr>
        <p:spPr/>
        <p:txBody>
          <a:bodyPr/>
          <a:lstStyle/>
          <a:p>
            <a:fld id="{6343241A-7C02-4CA6-AE2D-20DA4DEF85B8}" type="slidenum">
              <a:rPr lang="hu-HU" smtClean="0"/>
              <a:t>18</a:t>
            </a:fld>
            <a:endParaRPr lang="hu-HU"/>
          </a:p>
        </p:txBody>
      </p:sp>
      <p:sp>
        <p:nvSpPr>
          <p:cNvPr id="7" name="Szöveg helye 6">
            <a:extLst>
              <a:ext uri="{FF2B5EF4-FFF2-40B4-BE49-F238E27FC236}">
                <a16:creationId xmlns:a16="http://schemas.microsoft.com/office/drawing/2014/main" id="{112EED93-08F2-46BD-9645-49543E194251}"/>
              </a:ext>
            </a:extLst>
          </p:cNvPr>
          <p:cNvSpPr>
            <a:spLocks noGrp="1"/>
          </p:cNvSpPr>
          <p:nvPr>
            <p:ph type="body" sz="quarter" idx="13"/>
          </p:nvPr>
        </p:nvSpPr>
        <p:spPr/>
        <p:txBody>
          <a:bodyPr/>
          <a:lstStyle/>
          <a:p>
            <a:r>
              <a:rPr lang="hu-HU" dirty="0"/>
              <a:t>LAYERS ARE KEY</a:t>
            </a:r>
          </a:p>
        </p:txBody>
      </p:sp>
      <p:pic>
        <p:nvPicPr>
          <p:cNvPr id="9" name="Kép 8">
            <a:extLst>
              <a:ext uri="{FF2B5EF4-FFF2-40B4-BE49-F238E27FC236}">
                <a16:creationId xmlns:a16="http://schemas.microsoft.com/office/drawing/2014/main" id="{B32FCF32-3A3E-4EB9-B09F-913C3C20EAD4}"/>
              </a:ext>
            </a:extLst>
          </p:cNvPr>
          <p:cNvPicPr>
            <a:picLocks noChangeAspect="1"/>
          </p:cNvPicPr>
          <p:nvPr/>
        </p:nvPicPr>
        <p:blipFill>
          <a:blip r:embed="rId4"/>
          <a:stretch>
            <a:fillRect/>
          </a:stretch>
        </p:blipFill>
        <p:spPr>
          <a:xfrm>
            <a:off x="2229972" y="5043949"/>
            <a:ext cx="5989151" cy="1041937"/>
          </a:xfrm>
          <a:prstGeom prst="rect">
            <a:avLst/>
          </a:prstGeom>
        </p:spPr>
      </p:pic>
      <p:sp>
        <p:nvSpPr>
          <p:cNvPr id="10" name="Szöveg helye 3">
            <a:extLst>
              <a:ext uri="{FF2B5EF4-FFF2-40B4-BE49-F238E27FC236}">
                <a16:creationId xmlns:a16="http://schemas.microsoft.com/office/drawing/2014/main" id="{EA879150-E365-4F22-8C45-0B744E438EA2}"/>
              </a:ext>
            </a:extLst>
          </p:cNvPr>
          <p:cNvSpPr txBox="1">
            <a:spLocks/>
          </p:cNvSpPr>
          <p:nvPr/>
        </p:nvSpPr>
        <p:spPr>
          <a:xfrm>
            <a:off x="1799423" y="6010922"/>
            <a:ext cx="6940905" cy="382588"/>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latin typeface="Montserrat" panose="00000500000000000000" pitchFamily="50" charset="-18"/>
              </a:rPr>
              <a:t>https://www.microsoft.com/en-us/p/opencl-and-opengl-compatibility-pack/9nqpsl29bfff</a:t>
            </a:r>
          </a:p>
        </p:txBody>
      </p:sp>
    </p:spTree>
    <p:extLst>
      <p:ext uri="{BB962C8B-B14F-4D97-AF65-F5344CB8AC3E}">
        <p14:creationId xmlns:p14="http://schemas.microsoft.com/office/powerpoint/2010/main" val="53341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FB9A43-1C84-4B5A-8C91-59C54CFA37B7}"/>
              </a:ext>
            </a:extLst>
          </p:cNvPr>
          <p:cNvSpPr>
            <a:spLocks noGrp="1"/>
          </p:cNvSpPr>
          <p:nvPr>
            <p:ph idx="1"/>
          </p:nvPr>
        </p:nvSpPr>
        <p:spPr/>
        <p:txBody>
          <a:bodyPr/>
          <a:lstStyle/>
          <a:p>
            <a:r>
              <a:rPr lang="hu-HU" dirty="0"/>
              <a:t>New ICD </a:t>
            </a:r>
            <a:r>
              <a:rPr lang="hu-HU" dirty="0" err="1"/>
              <a:t>Layers</a:t>
            </a:r>
            <a:r>
              <a:rPr lang="hu-HU" dirty="0"/>
              <a:t> </a:t>
            </a:r>
            <a:r>
              <a:rPr lang="hu-HU" dirty="0" err="1"/>
              <a:t>capability</a:t>
            </a:r>
            <a:r>
              <a:rPr lang="hu-HU" dirty="0"/>
              <a:t> </a:t>
            </a:r>
            <a:r>
              <a:rPr lang="hu-HU" dirty="0" err="1"/>
              <a:t>allows</a:t>
            </a:r>
            <a:r>
              <a:rPr lang="hu-HU" dirty="0"/>
              <a:t> </a:t>
            </a:r>
            <a:r>
              <a:rPr lang="hu-HU" dirty="0" err="1"/>
              <a:t>augmenting</a:t>
            </a:r>
            <a:r>
              <a:rPr lang="hu-HU" dirty="0"/>
              <a:t>/</a:t>
            </a:r>
            <a:r>
              <a:rPr lang="hu-HU" dirty="0" err="1"/>
              <a:t>modifying</a:t>
            </a:r>
            <a:r>
              <a:rPr lang="hu-HU" dirty="0"/>
              <a:t> </a:t>
            </a:r>
            <a:r>
              <a:rPr lang="hu-HU" dirty="0" err="1"/>
              <a:t>runtime</a:t>
            </a:r>
            <a:r>
              <a:rPr lang="hu-HU" dirty="0"/>
              <a:t> </a:t>
            </a:r>
            <a:r>
              <a:rPr lang="hu-HU" dirty="0" err="1"/>
              <a:t>behavior</a:t>
            </a:r>
            <a:endParaRPr lang="hu-HU" dirty="0"/>
          </a:p>
          <a:p>
            <a:pPr lvl="1"/>
            <a:r>
              <a:rPr lang="hu-HU" dirty="0"/>
              <a:t>Add </a:t>
            </a:r>
            <a:r>
              <a:rPr lang="hu-HU" dirty="0" err="1"/>
              <a:t>missing</a:t>
            </a:r>
            <a:r>
              <a:rPr lang="hu-HU" dirty="0"/>
              <a:t> </a:t>
            </a:r>
            <a:r>
              <a:rPr lang="hu-HU" dirty="0" err="1"/>
              <a:t>features</a:t>
            </a:r>
            <a:r>
              <a:rPr lang="hu-HU" dirty="0"/>
              <a:t>, </a:t>
            </a:r>
            <a:r>
              <a:rPr lang="hu-HU" dirty="0" err="1"/>
              <a:t>validate</a:t>
            </a:r>
            <a:r>
              <a:rPr lang="hu-HU" dirty="0"/>
              <a:t> </a:t>
            </a:r>
            <a:r>
              <a:rPr lang="hu-HU" dirty="0" err="1"/>
              <a:t>correctness</a:t>
            </a:r>
            <a:r>
              <a:rPr lang="hu-HU" dirty="0"/>
              <a:t>, </a:t>
            </a:r>
            <a:r>
              <a:rPr lang="hu-HU" dirty="0" err="1"/>
              <a:t>trace</a:t>
            </a:r>
            <a:r>
              <a:rPr lang="hu-HU" dirty="0"/>
              <a:t>, </a:t>
            </a:r>
            <a:r>
              <a:rPr lang="hu-HU" dirty="0" err="1"/>
              <a:t>profile</a:t>
            </a:r>
            <a:r>
              <a:rPr lang="hu-HU" dirty="0"/>
              <a:t>, </a:t>
            </a:r>
            <a:r>
              <a:rPr lang="hu-HU" dirty="0" err="1"/>
              <a:t>etc</a:t>
            </a:r>
            <a:endParaRPr lang="hu-HU" dirty="0"/>
          </a:p>
          <a:p>
            <a:r>
              <a:rPr lang="hu-HU" dirty="0" err="1"/>
              <a:t>OpenCL</a:t>
            </a:r>
            <a:r>
              <a:rPr lang="hu-HU" dirty="0"/>
              <a:t> SDK </a:t>
            </a:r>
            <a:r>
              <a:rPr lang="hu-HU" dirty="0" err="1"/>
              <a:t>serves</a:t>
            </a:r>
            <a:r>
              <a:rPr lang="hu-HU" dirty="0"/>
              <a:t> </a:t>
            </a:r>
            <a:r>
              <a:rPr lang="hu-HU" dirty="0" err="1"/>
              <a:t>as</a:t>
            </a:r>
            <a:r>
              <a:rPr lang="hu-HU" dirty="0"/>
              <a:t> a „</a:t>
            </a:r>
            <a:r>
              <a:rPr lang="hu-HU" dirty="0" err="1"/>
              <a:t>one</a:t>
            </a:r>
            <a:r>
              <a:rPr lang="hu-HU" dirty="0"/>
              <a:t>-stop shop” </a:t>
            </a:r>
            <a:r>
              <a:rPr lang="hu-HU" dirty="0" err="1"/>
              <a:t>for</a:t>
            </a:r>
            <a:r>
              <a:rPr lang="hu-HU" dirty="0"/>
              <a:t> </a:t>
            </a:r>
            <a:r>
              <a:rPr lang="hu-HU" dirty="0" err="1"/>
              <a:t>devs</a:t>
            </a:r>
            <a:endParaRPr lang="hu-HU" dirty="0"/>
          </a:p>
          <a:p>
            <a:pPr lvl="1"/>
            <a:r>
              <a:rPr lang="hu-HU" dirty="0" err="1"/>
              <a:t>Initial</a:t>
            </a:r>
            <a:r>
              <a:rPr lang="hu-HU" dirty="0"/>
              <a:t> batch of </a:t>
            </a:r>
            <a:r>
              <a:rPr lang="hu-HU" dirty="0" err="1"/>
              <a:t>native</a:t>
            </a:r>
            <a:r>
              <a:rPr lang="hu-HU" dirty="0"/>
              <a:t> </a:t>
            </a:r>
            <a:r>
              <a:rPr lang="hu-HU" dirty="0" err="1"/>
              <a:t>samples</a:t>
            </a:r>
            <a:r>
              <a:rPr lang="hu-HU" dirty="0"/>
              <a:t> &amp; </a:t>
            </a:r>
            <a:r>
              <a:rPr lang="hu-HU" dirty="0" err="1"/>
              <a:t>utilities</a:t>
            </a:r>
            <a:r>
              <a:rPr lang="hu-HU" dirty="0"/>
              <a:t> </a:t>
            </a:r>
            <a:r>
              <a:rPr lang="hu-HU" dirty="0" err="1"/>
              <a:t>awarded</a:t>
            </a:r>
            <a:r>
              <a:rPr lang="hu-HU" dirty="0"/>
              <a:t> </a:t>
            </a:r>
            <a:r>
              <a:rPr lang="hu-HU" dirty="0" err="1"/>
              <a:t>to</a:t>
            </a:r>
            <a:r>
              <a:rPr lang="hu-HU" dirty="0"/>
              <a:t> </a:t>
            </a:r>
            <a:r>
              <a:rPr lang="hu-HU" dirty="0" err="1"/>
              <a:t>Stream</a:t>
            </a:r>
            <a:endParaRPr lang="hu-HU" dirty="0"/>
          </a:p>
          <a:p>
            <a:pPr lvl="2"/>
            <a:r>
              <a:rPr lang="hu-HU" dirty="0" err="1"/>
              <a:t>Coming</a:t>
            </a:r>
            <a:r>
              <a:rPr lang="hu-HU" dirty="0"/>
              <a:t> </a:t>
            </a:r>
            <a:r>
              <a:rPr lang="hu-HU" dirty="0" err="1"/>
              <a:t>to</a:t>
            </a:r>
            <a:r>
              <a:rPr lang="hu-HU" dirty="0"/>
              <a:t> a </a:t>
            </a:r>
            <a:r>
              <a:rPr lang="hu-HU" dirty="0">
                <a:hlinkClick r:id="rId2"/>
              </a:rPr>
              <a:t>GitHub</a:t>
            </a:r>
            <a:r>
              <a:rPr lang="hu-HU" dirty="0"/>
              <a:t> </a:t>
            </a:r>
            <a:r>
              <a:rPr lang="hu-HU" dirty="0" err="1"/>
              <a:t>near</a:t>
            </a:r>
            <a:r>
              <a:rPr lang="hu-HU" dirty="0"/>
              <a:t> </a:t>
            </a:r>
            <a:r>
              <a:rPr lang="hu-HU" dirty="0" err="1"/>
              <a:t>you</a:t>
            </a:r>
            <a:endParaRPr lang="hu-HU" dirty="0"/>
          </a:p>
          <a:p>
            <a:r>
              <a:rPr lang="hu-HU" dirty="0" err="1"/>
              <a:t>Defines</a:t>
            </a:r>
            <a:r>
              <a:rPr lang="hu-HU" dirty="0"/>
              <a:t> </a:t>
            </a:r>
            <a:r>
              <a:rPr lang="hu-HU" dirty="0" err="1"/>
              <a:t>the</a:t>
            </a:r>
            <a:r>
              <a:rPr lang="hu-HU" dirty="0"/>
              <a:t> </a:t>
            </a:r>
            <a:r>
              <a:rPr lang="hu-HU" dirty="0" err="1"/>
              <a:t>semantics</a:t>
            </a:r>
            <a:r>
              <a:rPr lang="hu-HU" dirty="0"/>
              <a:t> of </a:t>
            </a:r>
            <a:r>
              <a:rPr lang="hu-HU" dirty="0" err="1"/>
              <a:t>layered</a:t>
            </a:r>
            <a:r>
              <a:rPr lang="hu-HU" dirty="0"/>
              <a:t> </a:t>
            </a:r>
            <a:r>
              <a:rPr lang="hu-HU" dirty="0" err="1"/>
              <a:t>implementations</a:t>
            </a:r>
            <a:r>
              <a:rPr lang="hu-HU" dirty="0"/>
              <a:t> </a:t>
            </a:r>
            <a:r>
              <a:rPr lang="hu-HU" dirty="0" err="1"/>
              <a:t>to</a:t>
            </a:r>
            <a:r>
              <a:rPr lang="hu-HU" dirty="0"/>
              <a:t> </a:t>
            </a:r>
            <a:r>
              <a:rPr lang="hu-HU" dirty="0" err="1"/>
              <a:t>fill</a:t>
            </a:r>
            <a:r>
              <a:rPr lang="hu-HU" dirty="0"/>
              <a:t> in </a:t>
            </a:r>
            <a:r>
              <a:rPr lang="hu-HU" dirty="0" err="1"/>
              <a:t>the</a:t>
            </a:r>
            <a:r>
              <a:rPr lang="hu-HU" dirty="0"/>
              <a:t> </a:t>
            </a:r>
            <a:r>
              <a:rPr lang="hu-HU" dirty="0" err="1"/>
              <a:t>gaps</a:t>
            </a:r>
            <a:r>
              <a:rPr lang="hu-HU" dirty="0"/>
              <a:t> of platform </a:t>
            </a:r>
            <a:r>
              <a:rPr lang="hu-HU" dirty="0" err="1"/>
              <a:t>support</a:t>
            </a:r>
            <a:endParaRPr lang="hu-HU" dirty="0"/>
          </a:p>
          <a:p>
            <a:pPr lvl="1"/>
            <a:r>
              <a:rPr lang="hu-HU" dirty="0"/>
              <a:t>Most </a:t>
            </a:r>
            <a:r>
              <a:rPr lang="hu-HU" dirty="0" err="1"/>
              <a:t>notably</a:t>
            </a:r>
            <a:r>
              <a:rPr lang="hu-HU" dirty="0"/>
              <a:t> </a:t>
            </a:r>
            <a:r>
              <a:rPr lang="hu-HU" dirty="0">
                <a:hlinkClick r:id="rId3"/>
              </a:rPr>
              <a:t>OpenCLOn12</a:t>
            </a:r>
            <a:r>
              <a:rPr lang="hu-HU" dirty="0"/>
              <a:t>, </a:t>
            </a:r>
            <a:r>
              <a:rPr lang="hu-HU" dirty="0" err="1"/>
              <a:t>enabling</a:t>
            </a:r>
            <a:r>
              <a:rPr lang="hu-HU" dirty="0"/>
              <a:t> </a:t>
            </a:r>
            <a:r>
              <a:rPr lang="hu-HU" dirty="0" err="1"/>
              <a:t>OpenCL</a:t>
            </a:r>
            <a:r>
              <a:rPr lang="hu-HU" dirty="0"/>
              <a:t> </a:t>
            </a:r>
            <a:r>
              <a:rPr lang="hu-HU" dirty="0" err="1"/>
              <a:t>across</a:t>
            </a:r>
            <a:r>
              <a:rPr lang="hu-HU" dirty="0"/>
              <a:t> </a:t>
            </a:r>
            <a:r>
              <a:rPr lang="hu-HU" dirty="0" err="1"/>
              <a:t>the</a:t>
            </a:r>
            <a:r>
              <a:rPr lang="hu-HU" dirty="0"/>
              <a:t> </a:t>
            </a:r>
            <a:r>
              <a:rPr lang="hu-HU" dirty="0" err="1"/>
              <a:t>entire</a:t>
            </a:r>
            <a:r>
              <a:rPr lang="hu-HU" dirty="0"/>
              <a:t> Windows </a:t>
            </a:r>
            <a:r>
              <a:rPr lang="hu-HU" dirty="0" err="1"/>
              <a:t>ecosystem</a:t>
            </a:r>
            <a:r>
              <a:rPr lang="hu-HU" dirty="0"/>
              <a:t>, </a:t>
            </a:r>
            <a:r>
              <a:rPr lang="hu-HU" dirty="0" err="1"/>
              <a:t>regardless</a:t>
            </a:r>
            <a:r>
              <a:rPr lang="hu-HU" dirty="0"/>
              <a:t> of </a:t>
            </a:r>
            <a:r>
              <a:rPr lang="hu-HU" dirty="0" err="1"/>
              <a:t>vendor</a:t>
            </a:r>
            <a:r>
              <a:rPr lang="hu-HU" dirty="0"/>
              <a:t> </a:t>
            </a:r>
            <a:r>
              <a:rPr lang="hu-HU" dirty="0" err="1"/>
              <a:t>support</a:t>
            </a:r>
            <a:r>
              <a:rPr lang="hu-HU" dirty="0"/>
              <a:t>.</a:t>
            </a:r>
          </a:p>
        </p:txBody>
      </p:sp>
      <p:sp>
        <p:nvSpPr>
          <p:cNvPr id="3" name="Cím 2">
            <a:extLst>
              <a:ext uri="{FF2B5EF4-FFF2-40B4-BE49-F238E27FC236}">
                <a16:creationId xmlns:a16="http://schemas.microsoft.com/office/drawing/2014/main" id="{DEE8C1A6-3FD3-4039-92C6-B9E164D78A3F}"/>
              </a:ext>
            </a:extLst>
          </p:cNvPr>
          <p:cNvSpPr>
            <a:spLocks noGrp="1"/>
          </p:cNvSpPr>
          <p:nvPr>
            <p:ph type="title"/>
          </p:nvPr>
        </p:nvSpPr>
        <p:spPr/>
        <p:txBody>
          <a:bodyPr/>
          <a:lstStyle/>
          <a:p>
            <a:r>
              <a:rPr lang="hu-HU"/>
              <a:t>OPENCL 3.0 ECOSYSTEM REBOOT</a:t>
            </a:r>
          </a:p>
        </p:txBody>
      </p:sp>
      <p:sp>
        <p:nvSpPr>
          <p:cNvPr id="4" name="Dátum helye 3">
            <a:extLst>
              <a:ext uri="{FF2B5EF4-FFF2-40B4-BE49-F238E27FC236}">
                <a16:creationId xmlns:a16="http://schemas.microsoft.com/office/drawing/2014/main" id="{CC84DFB4-9835-4906-87F4-704B1211203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3C0EB8-FF31-4FE9-ACE6-699D610256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64A9F825-F611-4BCD-8BA5-AF13FE5856E6}"/>
              </a:ext>
            </a:extLst>
          </p:cNvPr>
          <p:cNvSpPr>
            <a:spLocks noGrp="1"/>
          </p:cNvSpPr>
          <p:nvPr>
            <p:ph type="sldNum" sz="quarter" idx="12"/>
          </p:nvPr>
        </p:nvSpPr>
        <p:spPr/>
        <p:txBody>
          <a:bodyPr/>
          <a:lstStyle/>
          <a:p>
            <a:fld id="{6343241A-7C02-4CA6-AE2D-20DA4DEF85B8}" type="slidenum">
              <a:rPr lang="hu-HU" smtClean="0"/>
              <a:t>19</a:t>
            </a:fld>
            <a:endParaRPr lang="hu-HU"/>
          </a:p>
        </p:txBody>
      </p:sp>
      <p:sp>
        <p:nvSpPr>
          <p:cNvPr id="7" name="Szöveg helye 6">
            <a:extLst>
              <a:ext uri="{FF2B5EF4-FFF2-40B4-BE49-F238E27FC236}">
                <a16:creationId xmlns:a16="http://schemas.microsoft.com/office/drawing/2014/main" id="{112EED93-08F2-46BD-9645-49543E194251}"/>
              </a:ext>
            </a:extLst>
          </p:cNvPr>
          <p:cNvSpPr>
            <a:spLocks noGrp="1"/>
          </p:cNvSpPr>
          <p:nvPr>
            <p:ph type="body" sz="quarter" idx="13"/>
          </p:nvPr>
        </p:nvSpPr>
        <p:spPr/>
        <p:txBody>
          <a:bodyPr/>
          <a:lstStyle/>
          <a:p>
            <a:r>
              <a:rPr lang="hu-HU" dirty="0"/>
              <a:t>LAYERS ARE KEY</a:t>
            </a:r>
          </a:p>
        </p:txBody>
      </p:sp>
      <p:pic>
        <p:nvPicPr>
          <p:cNvPr id="9" name="Kép 8">
            <a:extLst>
              <a:ext uri="{FF2B5EF4-FFF2-40B4-BE49-F238E27FC236}">
                <a16:creationId xmlns:a16="http://schemas.microsoft.com/office/drawing/2014/main" id="{B32FCF32-3A3E-4EB9-B09F-913C3C20EAD4}"/>
              </a:ext>
            </a:extLst>
          </p:cNvPr>
          <p:cNvPicPr>
            <a:picLocks noChangeAspect="1"/>
          </p:cNvPicPr>
          <p:nvPr/>
        </p:nvPicPr>
        <p:blipFill>
          <a:blip r:embed="rId4"/>
          <a:stretch>
            <a:fillRect/>
          </a:stretch>
        </p:blipFill>
        <p:spPr>
          <a:xfrm>
            <a:off x="2229972" y="5043949"/>
            <a:ext cx="5989151" cy="1041937"/>
          </a:xfrm>
          <a:prstGeom prst="rect">
            <a:avLst/>
          </a:prstGeom>
        </p:spPr>
      </p:pic>
      <p:sp>
        <p:nvSpPr>
          <p:cNvPr id="10" name="Szöveg helye 3">
            <a:extLst>
              <a:ext uri="{FF2B5EF4-FFF2-40B4-BE49-F238E27FC236}">
                <a16:creationId xmlns:a16="http://schemas.microsoft.com/office/drawing/2014/main" id="{EA879150-E365-4F22-8C45-0B744E438EA2}"/>
              </a:ext>
            </a:extLst>
          </p:cNvPr>
          <p:cNvSpPr txBox="1">
            <a:spLocks/>
          </p:cNvSpPr>
          <p:nvPr/>
        </p:nvSpPr>
        <p:spPr>
          <a:xfrm>
            <a:off x="1799423" y="6010922"/>
            <a:ext cx="6940905" cy="382588"/>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latin typeface="Montserrat" panose="00000500000000000000" pitchFamily="50" charset="-18"/>
              </a:rPr>
              <a:t>https://www.microsoft.com/en-us/p/opencl-and-opengl-compatibility-pack/9nqpsl29bfff</a:t>
            </a:r>
          </a:p>
        </p:txBody>
      </p:sp>
      <p:sp>
        <p:nvSpPr>
          <p:cNvPr id="8" name="Téglalap 7">
            <a:extLst>
              <a:ext uri="{FF2B5EF4-FFF2-40B4-BE49-F238E27FC236}">
                <a16:creationId xmlns:a16="http://schemas.microsoft.com/office/drawing/2014/main" id="{E64D3C2E-F69F-8132-8FB0-E5B082D5B2FE}"/>
              </a:ext>
            </a:extLst>
          </p:cNvPr>
          <p:cNvSpPr/>
          <p:nvPr/>
        </p:nvSpPr>
        <p:spPr>
          <a:xfrm>
            <a:off x="345036" y="970772"/>
            <a:ext cx="9849678" cy="1206827"/>
          </a:xfrm>
          <a:prstGeom prst="rect">
            <a:avLst/>
          </a:prstGeom>
          <a:noFill/>
          <a:ln w="762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4307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703541CA-9655-4ED9-B424-A2E1E0A75A16}"/>
              </a:ext>
            </a:extLst>
          </p:cNvPr>
          <p:cNvSpPr>
            <a:spLocks noGrp="1"/>
          </p:cNvSpPr>
          <p:nvPr>
            <p:ph type="dt" sz="half" idx="2"/>
          </p:nvPr>
        </p:nvSpPr>
        <p:spPr>
          <a:xfrm>
            <a:off x="838200" y="6356350"/>
            <a:ext cx="2743200" cy="365125"/>
          </a:xfrm>
        </p:spPr>
        <p:txBody>
          <a:bodyPr/>
          <a:lstStyle/>
          <a:p>
            <a:fld id="{8E9434A1-F71C-42E8-B8E2-8AED609B504C}" type="datetime1">
              <a:rPr lang="en-US" smtClean="0"/>
              <a:t>6/19/2022</a:t>
            </a:fld>
            <a:endParaRPr lang="hu-HU"/>
          </a:p>
        </p:txBody>
      </p:sp>
      <p:sp>
        <p:nvSpPr>
          <p:cNvPr id="3" name="Élőláb helye 2">
            <a:extLst>
              <a:ext uri="{FF2B5EF4-FFF2-40B4-BE49-F238E27FC236}">
                <a16:creationId xmlns:a16="http://schemas.microsoft.com/office/drawing/2014/main" id="{92AB10CD-0F63-4D77-A7AD-499A9F293E5E}"/>
              </a:ext>
            </a:extLst>
          </p:cNvPr>
          <p:cNvSpPr>
            <a:spLocks noGrp="1"/>
          </p:cNvSpPr>
          <p:nvPr>
            <p:ph type="ftr" sz="quarter" idx="3"/>
          </p:nvPr>
        </p:nvSpPr>
        <p:spPr>
          <a:xfrm>
            <a:off x="4038600" y="6356350"/>
            <a:ext cx="4114800" cy="365125"/>
          </a:xfrm>
        </p:spPr>
        <p:txBody>
          <a:bodyPr/>
          <a:lstStyle/>
          <a:p>
            <a:r>
              <a:rPr lang="hu-HU" dirty="0"/>
              <a:t>GPU-Day 2022 – Budapest, Hungary</a:t>
            </a:r>
          </a:p>
        </p:txBody>
      </p:sp>
      <p:sp>
        <p:nvSpPr>
          <p:cNvPr id="4" name="Dia számának helye 3">
            <a:extLst>
              <a:ext uri="{FF2B5EF4-FFF2-40B4-BE49-F238E27FC236}">
                <a16:creationId xmlns:a16="http://schemas.microsoft.com/office/drawing/2014/main" id="{39C77287-57F6-448A-B25B-2E4DC8C9903C}"/>
              </a:ext>
            </a:extLst>
          </p:cNvPr>
          <p:cNvSpPr>
            <a:spLocks noGrp="1"/>
          </p:cNvSpPr>
          <p:nvPr>
            <p:ph type="sldNum" sz="quarter" idx="4"/>
          </p:nvPr>
        </p:nvSpPr>
        <p:spPr>
          <a:xfrm>
            <a:off x="8610600" y="6356350"/>
            <a:ext cx="2743200" cy="365125"/>
          </a:xfrm>
        </p:spPr>
        <p:txBody>
          <a:bodyPr/>
          <a:lstStyle/>
          <a:p>
            <a:fld id="{6343241A-7C02-4CA6-AE2D-20DA4DEF85B8}" type="slidenum">
              <a:rPr lang="hu-HU" smtClean="0"/>
              <a:t>2</a:t>
            </a:fld>
            <a:endParaRPr lang="hu-HU"/>
          </a:p>
        </p:txBody>
      </p:sp>
      <p:sp>
        <p:nvSpPr>
          <p:cNvPr id="5" name="Cím 4">
            <a:extLst>
              <a:ext uri="{FF2B5EF4-FFF2-40B4-BE49-F238E27FC236}">
                <a16:creationId xmlns:a16="http://schemas.microsoft.com/office/drawing/2014/main" id="{42F02C1C-16F3-40A2-87DD-7D1D4CBC5C4A}"/>
              </a:ext>
            </a:extLst>
          </p:cNvPr>
          <p:cNvSpPr>
            <a:spLocks noGrp="1"/>
          </p:cNvSpPr>
          <p:nvPr>
            <p:ph type="title"/>
          </p:nvPr>
        </p:nvSpPr>
        <p:spPr/>
        <p:txBody>
          <a:bodyPr/>
          <a:lstStyle/>
          <a:p>
            <a:r>
              <a:rPr lang="hu-HU"/>
              <a:t>TABLE OF CONTENTS</a:t>
            </a:r>
          </a:p>
        </p:txBody>
      </p:sp>
      <mc:AlternateContent xmlns:mc="http://schemas.openxmlformats.org/markup-compatibility/2006" xmlns:pslz="http://schemas.microsoft.com/office/powerpoint/2016/slidezoom">
        <mc:Choice Requires="pslz">
          <p:graphicFrame>
            <p:nvGraphicFramePr>
              <p:cNvPr id="7" name="Dia nagyítása 6">
                <a:extLst>
                  <a:ext uri="{FF2B5EF4-FFF2-40B4-BE49-F238E27FC236}">
                    <a16:creationId xmlns:a16="http://schemas.microsoft.com/office/drawing/2014/main" id="{9F55B6A2-2900-47F7-BED4-CD4E6DC65F66}"/>
                  </a:ext>
                </a:extLst>
              </p:cNvPr>
              <p:cNvGraphicFramePr>
                <a:graphicFrameLocks noChangeAspect="1"/>
              </p:cNvGraphicFramePr>
              <p:nvPr>
                <p:extLst>
                  <p:ext uri="{D42A27DB-BD31-4B8C-83A1-F6EECF244321}">
                    <p14:modId xmlns:p14="http://schemas.microsoft.com/office/powerpoint/2010/main" val="3846238855"/>
                  </p:ext>
                </p:extLst>
              </p:nvPr>
            </p:nvGraphicFramePr>
            <p:xfrm>
              <a:off x="423332" y="1019897"/>
              <a:ext cx="4423226" cy="2488065"/>
            </p:xfrm>
            <a:graphic>
              <a:graphicData uri="http://schemas.microsoft.com/office/powerpoint/2016/slidezoom">
                <pslz:sldZm>
                  <pslz:sldZmObj sldId="257" cId="1493512499">
                    <pslz:zmPr id="{CD559ACB-D911-4FB5-8882-11063DE143B3}" returnToParent="0" transitionDur="1000">
                      <p166:blipFill xmlns:p166="http://schemas.microsoft.com/office/powerpoint/2016/6/main">
                        <a:blip r:embed="rId2"/>
                        <a:stretch>
                          <a:fillRect/>
                        </a:stretch>
                      </p166:blipFill>
                      <p166:spPr xmlns:p166="http://schemas.microsoft.com/office/powerpoint/2016/6/main">
                        <a:xfrm>
                          <a:off x="0" y="0"/>
                          <a:ext cx="4423226" cy="2488065"/>
                        </a:xfrm>
                        <a:prstGeom prst="rect">
                          <a:avLst/>
                        </a:prstGeom>
                        <a:ln w="3175">
                          <a:solidFill>
                            <a:prstClr val="ltGray"/>
                          </a:solidFill>
                        </a:ln>
                      </p166:spPr>
                    </pslz:zmPr>
                  </pslz:sldZmObj>
                </pslz:sldZm>
              </a:graphicData>
            </a:graphic>
          </p:graphicFrame>
        </mc:Choice>
        <mc:Fallback xmlns="">
          <p:pic>
            <p:nvPicPr>
              <p:cNvPr id="7" name="Dia nagyítása 6">
                <a:hlinkClick r:id="rId3" action="ppaction://hlinksldjump"/>
                <a:extLst>
                  <a:ext uri="{FF2B5EF4-FFF2-40B4-BE49-F238E27FC236}">
                    <a16:creationId xmlns:a16="http://schemas.microsoft.com/office/drawing/2014/main" id="{9F55B6A2-2900-47F7-BED4-CD4E6DC65F66}"/>
                  </a:ext>
                </a:extLst>
              </p:cNvPr>
              <p:cNvPicPr>
                <a:picLocks noGrp="1" noRot="1" noChangeAspect="1" noMove="1" noResize="1" noEditPoints="1" noAdjustHandles="1" noChangeArrowheads="1" noChangeShapeType="1"/>
              </p:cNvPicPr>
              <p:nvPr/>
            </p:nvPicPr>
            <p:blipFill>
              <a:blip r:embed="rId4"/>
              <a:stretch>
                <a:fillRect/>
              </a:stretch>
            </p:blipFill>
            <p:spPr>
              <a:xfrm>
                <a:off x="423332" y="1019897"/>
                <a:ext cx="4423226" cy="24880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Dia nagyítása 7">
                <a:extLst>
                  <a:ext uri="{FF2B5EF4-FFF2-40B4-BE49-F238E27FC236}">
                    <a16:creationId xmlns:a16="http://schemas.microsoft.com/office/drawing/2014/main" id="{E6C44F2E-D274-4F86-9CA9-B444F14D5EEB}"/>
                  </a:ext>
                </a:extLst>
              </p:cNvPr>
              <p:cNvGraphicFramePr>
                <a:graphicFrameLocks noChangeAspect="1"/>
              </p:cNvGraphicFramePr>
              <p:nvPr>
                <p:extLst>
                  <p:ext uri="{D42A27DB-BD31-4B8C-83A1-F6EECF244321}">
                    <p14:modId xmlns:p14="http://schemas.microsoft.com/office/powerpoint/2010/main" val="209946780"/>
                  </p:ext>
                </p:extLst>
              </p:nvPr>
            </p:nvGraphicFramePr>
            <p:xfrm>
              <a:off x="5558974" y="1019896"/>
              <a:ext cx="4423226" cy="2488065"/>
            </p:xfrm>
            <a:graphic>
              <a:graphicData uri="http://schemas.microsoft.com/office/powerpoint/2016/slidezoom">
                <pslz:sldZm>
                  <pslz:sldZmObj sldId="273" cId="1082356614">
                    <pslz:zmPr id="{3D79AF9E-ED0F-46C5-80BB-F374CEDAE577}" returnToParent="0" transitionDur="1000">
                      <p166:blipFill xmlns:p166="http://schemas.microsoft.com/office/powerpoint/2016/6/main">
                        <a:blip r:embed="rId5"/>
                        <a:stretch>
                          <a:fillRect/>
                        </a:stretch>
                      </p166:blipFill>
                      <p166:spPr xmlns:p166="http://schemas.microsoft.com/office/powerpoint/2016/6/main">
                        <a:xfrm>
                          <a:off x="0" y="0"/>
                          <a:ext cx="4423226" cy="2488065"/>
                        </a:xfrm>
                        <a:prstGeom prst="rect">
                          <a:avLst/>
                        </a:prstGeom>
                        <a:ln w="3175">
                          <a:solidFill>
                            <a:prstClr val="ltGray"/>
                          </a:solidFill>
                        </a:ln>
                      </p166:spPr>
                    </pslz:zmPr>
                  </pslz:sldZmObj>
                </pslz:sldZm>
              </a:graphicData>
            </a:graphic>
          </p:graphicFrame>
        </mc:Choice>
        <mc:Fallback xmlns="">
          <p:pic>
            <p:nvPicPr>
              <p:cNvPr id="8" name="Dia nagyítása 7">
                <a:hlinkClick r:id="rId6" action="ppaction://hlinksldjump"/>
                <a:extLst>
                  <a:ext uri="{FF2B5EF4-FFF2-40B4-BE49-F238E27FC236}">
                    <a16:creationId xmlns:a16="http://schemas.microsoft.com/office/drawing/2014/main" id="{E6C44F2E-D274-4F86-9CA9-B444F14D5EEB}"/>
                  </a:ext>
                </a:extLst>
              </p:cNvPr>
              <p:cNvPicPr>
                <a:picLocks noGrp="1" noRot="1" noChangeAspect="1" noMove="1" noResize="1" noEditPoints="1" noAdjustHandles="1" noChangeArrowheads="1" noChangeShapeType="1"/>
              </p:cNvPicPr>
              <p:nvPr/>
            </p:nvPicPr>
            <p:blipFill>
              <a:blip r:embed="rId7"/>
              <a:stretch>
                <a:fillRect/>
              </a:stretch>
            </p:blipFill>
            <p:spPr>
              <a:xfrm>
                <a:off x="5558974" y="1019896"/>
                <a:ext cx="4423226" cy="248806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zakasznagyítás 9">
                <a:extLst>
                  <a:ext uri="{FF2B5EF4-FFF2-40B4-BE49-F238E27FC236}">
                    <a16:creationId xmlns:a16="http://schemas.microsoft.com/office/drawing/2014/main" id="{6A9D7A03-B213-46DC-9897-025DAE07C987}"/>
                  </a:ext>
                </a:extLst>
              </p:cNvPr>
              <p:cNvGraphicFramePr>
                <a:graphicFrameLocks noChangeAspect="1"/>
              </p:cNvGraphicFramePr>
              <p:nvPr>
                <p:extLst>
                  <p:ext uri="{D42A27DB-BD31-4B8C-83A1-F6EECF244321}">
                    <p14:modId xmlns:p14="http://schemas.microsoft.com/office/powerpoint/2010/main" val="754354728"/>
                  </p:ext>
                </p:extLst>
              </p:nvPr>
            </p:nvGraphicFramePr>
            <p:xfrm>
              <a:off x="3046187" y="3688122"/>
              <a:ext cx="4423226" cy="2488065"/>
            </p:xfrm>
            <a:graphic>
              <a:graphicData uri="http://schemas.microsoft.com/office/powerpoint/2016/sectionzoom">
                <psez:sectionZm>
                  <psez:sectionZmObj sectionId="{37199833-E04D-4824-A58E-04F1C91E7BE0}">
                    <psez:zmPr id="{6DD2A56C-6462-4F25-B5FF-BD385AA64BEA}" transitionDur="1000">
                      <p166:blipFill xmlns:p166="http://schemas.microsoft.com/office/powerpoint/2016/6/main">
                        <a:blip r:embed="rId8"/>
                        <a:stretch>
                          <a:fillRect/>
                        </a:stretch>
                      </p166:blipFill>
                      <p166:spPr xmlns:p166="http://schemas.microsoft.com/office/powerpoint/2016/6/main">
                        <a:xfrm>
                          <a:off x="0" y="0"/>
                          <a:ext cx="4423226" cy="2488065"/>
                        </a:xfrm>
                        <a:prstGeom prst="rect">
                          <a:avLst/>
                        </a:prstGeom>
                        <a:ln w="3175">
                          <a:solidFill>
                            <a:prstClr val="ltGray"/>
                          </a:solidFill>
                        </a:ln>
                      </p166:spPr>
                    </psez:zmPr>
                  </psez:sectionZmObj>
                </psez:sectionZm>
              </a:graphicData>
            </a:graphic>
          </p:graphicFrame>
        </mc:Choice>
        <mc:Fallback xmlns="">
          <p:pic>
            <p:nvPicPr>
              <p:cNvPr id="10" name="Szakasznagyítás 9">
                <a:hlinkClick r:id="rId9" action="ppaction://hlinksldjump"/>
                <a:extLst>
                  <a:ext uri="{FF2B5EF4-FFF2-40B4-BE49-F238E27FC236}">
                    <a16:creationId xmlns:a16="http://schemas.microsoft.com/office/drawing/2014/main" id="{6A9D7A03-B213-46DC-9897-025DAE07C987}"/>
                  </a:ext>
                </a:extLst>
              </p:cNvPr>
              <p:cNvPicPr>
                <a:picLocks noGrp="1" noRot="1" noChangeAspect="1" noMove="1" noResize="1" noEditPoints="1" noAdjustHandles="1" noChangeArrowheads="1" noChangeShapeType="1"/>
              </p:cNvPicPr>
              <p:nvPr/>
            </p:nvPicPr>
            <p:blipFill>
              <a:blip r:embed="rId10"/>
              <a:stretch>
                <a:fillRect/>
              </a:stretch>
            </p:blipFill>
            <p:spPr>
              <a:xfrm>
                <a:off x="3046187" y="3688122"/>
                <a:ext cx="4423226" cy="2488065"/>
              </a:xfrm>
              <a:prstGeom prst="rect">
                <a:avLst/>
              </a:prstGeom>
              <a:ln w="3175">
                <a:solidFill>
                  <a:prstClr val="ltGray"/>
                </a:solidFill>
              </a:ln>
            </p:spPr>
          </p:pic>
        </mc:Fallback>
      </mc:AlternateContent>
    </p:spTree>
    <p:extLst>
      <p:ext uri="{BB962C8B-B14F-4D97-AF65-F5344CB8AC3E}">
        <p14:creationId xmlns:p14="http://schemas.microsoft.com/office/powerpoint/2010/main" val="277331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8F5E53A4-0478-10D9-DB25-C6F2DD9DCCB3}"/>
              </a:ext>
            </a:extLst>
          </p:cNvPr>
          <p:cNvSpPr>
            <a:spLocks noGrp="1"/>
          </p:cNvSpPr>
          <p:nvPr>
            <p:ph idx="1"/>
          </p:nvPr>
        </p:nvSpPr>
        <p:spPr>
          <a:xfrm>
            <a:off x="74813" y="970772"/>
            <a:ext cx="10299471" cy="1507067"/>
          </a:xfrm>
        </p:spPr>
        <p:txBody>
          <a:bodyPr/>
          <a:lstStyle/>
          <a:p>
            <a:r>
              <a:rPr lang="hu-HU" dirty="0" err="1"/>
              <a:t>Without</a:t>
            </a:r>
            <a:r>
              <a:rPr lang="hu-HU" dirty="0"/>
              <a:t> </a:t>
            </a:r>
            <a:r>
              <a:rPr lang="hu-HU" dirty="0" err="1"/>
              <a:t>layers</a:t>
            </a:r>
            <a:r>
              <a:rPr lang="hu-HU" dirty="0"/>
              <a:t> </a:t>
            </a:r>
            <a:r>
              <a:rPr lang="hu-HU" dirty="0" err="1"/>
              <a:t>support</a:t>
            </a:r>
            <a:r>
              <a:rPr lang="hu-HU" dirty="0"/>
              <a:t> </a:t>
            </a:r>
            <a:r>
              <a:rPr lang="hu-HU" dirty="0" err="1"/>
              <a:t>enabled</a:t>
            </a:r>
            <a:r>
              <a:rPr lang="hu-HU" dirty="0"/>
              <a:t>, </a:t>
            </a:r>
            <a:r>
              <a:rPr lang="hu-HU" dirty="0" err="1"/>
              <a:t>the</a:t>
            </a:r>
            <a:r>
              <a:rPr lang="hu-HU" dirty="0"/>
              <a:t> ICD </a:t>
            </a:r>
            <a:r>
              <a:rPr lang="hu-HU" dirty="0" err="1"/>
              <a:t>Loader</a:t>
            </a:r>
            <a:r>
              <a:rPr lang="hu-HU" dirty="0"/>
              <a:t> </a:t>
            </a:r>
            <a:r>
              <a:rPr lang="hu-HU" dirty="0" err="1"/>
              <a:t>will</a:t>
            </a:r>
            <a:endParaRPr lang="hu-HU" dirty="0"/>
          </a:p>
          <a:p>
            <a:pPr lvl="1"/>
            <a:r>
              <a:rPr lang="hu-HU" dirty="0" err="1"/>
              <a:t>dispatch</a:t>
            </a:r>
            <a:r>
              <a:rPr lang="hu-HU" dirty="0"/>
              <a:t> </a:t>
            </a:r>
            <a:r>
              <a:rPr lang="hu-HU" dirty="0" err="1"/>
              <a:t>the</a:t>
            </a:r>
            <a:r>
              <a:rPr lang="hu-HU" dirty="0"/>
              <a:t> </a:t>
            </a:r>
            <a:r>
              <a:rPr lang="hu-HU" dirty="0" err="1"/>
              <a:t>call</a:t>
            </a:r>
            <a:r>
              <a:rPr lang="hu-HU" dirty="0"/>
              <a:t> </a:t>
            </a:r>
            <a:r>
              <a:rPr lang="hu-HU" dirty="0" err="1"/>
              <a:t>to</a:t>
            </a:r>
            <a:r>
              <a:rPr lang="hu-HU" dirty="0"/>
              <a:t> </a:t>
            </a:r>
            <a:r>
              <a:rPr lang="hu-HU" dirty="0" err="1"/>
              <a:t>the</a:t>
            </a:r>
            <a:r>
              <a:rPr lang="hu-HU" dirty="0"/>
              <a:t> </a:t>
            </a:r>
            <a:r>
              <a:rPr lang="hu-HU" dirty="0" err="1"/>
              <a:t>correct</a:t>
            </a:r>
            <a:r>
              <a:rPr lang="hu-HU" dirty="0"/>
              <a:t> </a:t>
            </a:r>
            <a:r>
              <a:rPr lang="hu-HU" dirty="0" err="1"/>
              <a:t>vendor</a:t>
            </a:r>
            <a:r>
              <a:rPr lang="hu-HU" dirty="0"/>
              <a:t> driver </a:t>
            </a:r>
          </a:p>
        </p:txBody>
      </p:sp>
      <p:sp>
        <p:nvSpPr>
          <p:cNvPr id="3" name="Cím 2">
            <a:extLst>
              <a:ext uri="{FF2B5EF4-FFF2-40B4-BE49-F238E27FC236}">
                <a16:creationId xmlns:a16="http://schemas.microsoft.com/office/drawing/2014/main" id="{6CA39288-3973-7D7D-E7E4-2B56CDAC7D5C}"/>
              </a:ext>
            </a:extLst>
          </p:cNvPr>
          <p:cNvSpPr>
            <a:spLocks noGrp="1"/>
          </p:cNvSpPr>
          <p:nvPr>
            <p:ph type="title"/>
          </p:nvPr>
        </p:nvSpPr>
        <p:spPr/>
        <p:txBody>
          <a:bodyPr/>
          <a:lstStyle/>
          <a:p>
            <a:r>
              <a:rPr lang="hu-HU" dirty="0"/>
              <a:t>UNDERSTANDING LAYERS</a:t>
            </a:r>
          </a:p>
        </p:txBody>
      </p:sp>
      <p:sp>
        <p:nvSpPr>
          <p:cNvPr id="4" name="Dátum helye 3">
            <a:extLst>
              <a:ext uri="{FF2B5EF4-FFF2-40B4-BE49-F238E27FC236}">
                <a16:creationId xmlns:a16="http://schemas.microsoft.com/office/drawing/2014/main" id="{283D4DAB-1442-28D7-D0B5-74AB9C75445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FDEEEE-0235-38AD-CA4B-E89075E2EB4A}"/>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3F17F4C9-7D51-878D-3C40-78ABF1213707}"/>
              </a:ext>
            </a:extLst>
          </p:cNvPr>
          <p:cNvSpPr>
            <a:spLocks noGrp="1"/>
          </p:cNvSpPr>
          <p:nvPr>
            <p:ph type="sldNum" sz="quarter" idx="12"/>
          </p:nvPr>
        </p:nvSpPr>
        <p:spPr/>
        <p:txBody>
          <a:bodyPr/>
          <a:lstStyle/>
          <a:p>
            <a:fld id="{6343241A-7C02-4CA6-AE2D-20DA4DEF85B8}" type="slidenum">
              <a:rPr lang="hu-HU" smtClean="0"/>
              <a:t>20</a:t>
            </a:fld>
            <a:endParaRPr lang="hu-HU"/>
          </a:p>
        </p:txBody>
      </p:sp>
      <p:sp>
        <p:nvSpPr>
          <p:cNvPr id="7" name="Szöveg helye 6">
            <a:extLst>
              <a:ext uri="{FF2B5EF4-FFF2-40B4-BE49-F238E27FC236}">
                <a16:creationId xmlns:a16="http://schemas.microsoft.com/office/drawing/2014/main" id="{8D5A2616-02B8-979C-74BC-BB93FC475EE9}"/>
              </a:ext>
            </a:extLst>
          </p:cNvPr>
          <p:cNvSpPr>
            <a:spLocks noGrp="1"/>
          </p:cNvSpPr>
          <p:nvPr>
            <p:ph type="body" sz="quarter" idx="13"/>
          </p:nvPr>
        </p:nvSpPr>
        <p:spPr/>
        <p:txBody>
          <a:bodyPr/>
          <a:lstStyle/>
          <a:p>
            <a:r>
              <a:rPr lang="hu-HU" dirty="0"/>
              <a:t>LAYERS ARE KEY</a:t>
            </a:r>
          </a:p>
        </p:txBody>
      </p:sp>
      <p:sp>
        <p:nvSpPr>
          <p:cNvPr id="8" name="Téglalap 7">
            <a:extLst>
              <a:ext uri="{FF2B5EF4-FFF2-40B4-BE49-F238E27FC236}">
                <a16:creationId xmlns:a16="http://schemas.microsoft.com/office/drawing/2014/main" id="{12BC18C0-4121-703B-41E3-54822132E87A}"/>
              </a:ext>
            </a:extLst>
          </p:cNvPr>
          <p:cNvSpPr/>
          <p:nvPr/>
        </p:nvSpPr>
        <p:spPr>
          <a:xfrm>
            <a:off x="1478663"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t>Application</a:t>
            </a:r>
            <a:endParaRPr lang="hu-HU" dirty="0"/>
          </a:p>
        </p:txBody>
      </p:sp>
      <p:sp>
        <p:nvSpPr>
          <p:cNvPr id="9" name="Téglalap 8">
            <a:extLst>
              <a:ext uri="{FF2B5EF4-FFF2-40B4-BE49-F238E27FC236}">
                <a16:creationId xmlns:a16="http://schemas.microsoft.com/office/drawing/2014/main" id="{A3C233DF-66A0-D38C-39C1-CDB035E9E3AE}"/>
              </a:ext>
            </a:extLst>
          </p:cNvPr>
          <p:cNvSpPr/>
          <p:nvPr/>
        </p:nvSpPr>
        <p:spPr>
          <a:xfrm>
            <a:off x="4368800"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0" name="Téglalap 9">
            <a:extLst>
              <a:ext uri="{FF2B5EF4-FFF2-40B4-BE49-F238E27FC236}">
                <a16:creationId xmlns:a16="http://schemas.microsoft.com/office/drawing/2014/main" id="{EA5CB933-22D0-71D7-704D-CEEB8D799B0B}"/>
              </a:ext>
            </a:extLst>
          </p:cNvPr>
          <p:cNvSpPr/>
          <p:nvPr/>
        </p:nvSpPr>
        <p:spPr>
          <a:xfrm>
            <a:off x="7258937" y="3045754"/>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1</a:t>
            </a:r>
          </a:p>
        </p:txBody>
      </p:sp>
      <p:sp>
        <p:nvSpPr>
          <p:cNvPr id="11" name="Téglalap 10">
            <a:extLst>
              <a:ext uri="{FF2B5EF4-FFF2-40B4-BE49-F238E27FC236}">
                <a16:creationId xmlns:a16="http://schemas.microsoft.com/office/drawing/2014/main" id="{2F06E6AF-D6A3-A564-A7E6-B5712BAAE601}"/>
              </a:ext>
            </a:extLst>
          </p:cNvPr>
          <p:cNvSpPr/>
          <p:nvPr/>
        </p:nvSpPr>
        <p:spPr>
          <a:xfrm>
            <a:off x="7258937" y="3874950"/>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2</a:t>
            </a:r>
          </a:p>
        </p:txBody>
      </p:sp>
      <p:sp>
        <p:nvSpPr>
          <p:cNvPr id="12" name="Téglalap 11">
            <a:extLst>
              <a:ext uri="{FF2B5EF4-FFF2-40B4-BE49-F238E27FC236}">
                <a16:creationId xmlns:a16="http://schemas.microsoft.com/office/drawing/2014/main" id="{B87F0891-9291-CAC1-6BCA-FFD0470876A3}"/>
              </a:ext>
            </a:extLst>
          </p:cNvPr>
          <p:cNvSpPr/>
          <p:nvPr/>
        </p:nvSpPr>
        <p:spPr>
          <a:xfrm>
            <a:off x="4405514" y="3385543"/>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1</a:t>
            </a:r>
          </a:p>
        </p:txBody>
      </p:sp>
      <p:sp>
        <p:nvSpPr>
          <p:cNvPr id="13" name="Téglalap 12">
            <a:extLst>
              <a:ext uri="{FF2B5EF4-FFF2-40B4-BE49-F238E27FC236}">
                <a16:creationId xmlns:a16="http://schemas.microsoft.com/office/drawing/2014/main" id="{3072AB66-229C-FC61-CD11-2457EB579C40}"/>
              </a:ext>
            </a:extLst>
          </p:cNvPr>
          <p:cNvSpPr/>
          <p:nvPr/>
        </p:nvSpPr>
        <p:spPr>
          <a:xfrm>
            <a:off x="4412557" y="398468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cxnSp>
        <p:nvCxnSpPr>
          <p:cNvPr id="30" name="Egyenes összekötő nyíllal 29">
            <a:extLst>
              <a:ext uri="{FF2B5EF4-FFF2-40B4-BE49-F238E27FC236}">
                <a16:creationId xmlns:a16="http://schemas.microsoft.com/office/drawing/2014/main" id="{DA8AAE3D-5E78-DD27-2EFE-B0E85D99A39C}"/>
              </a:ext>
            </a:extLst>
          </p:cNvPr>
          <p:cNvCxnSpPr>
            <a:cxnSpLocks/>
            <a:endCxn id="12" idx="1"/>
          </p:cNvCxnSpPr>
          <p:nvPr/>
        </p:nvCxnSpPr>
        <p:spPr>
          <a:xfrm>
            <a:off x="3256663" y="3639532"/>
            <a:ext cx="1148851"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9" name="Összekötő: szögletes 58">
            <a:extLst>
              <a:ext uri="{FF2B5EF4-FFF2-40B4-BE49-F238E27FC236}">
                <a16:creationId xmlns:a16="http://schemas.microsoft.com/office/drawing/2014/main" id="{C9671873-26FC-0338-1A39-E610A1647D18}"/>
              </a:ext>
            </a:extLst>
          </p:cNvPr>
          <p:cNvCxnSpPr>
            <a:cxnSpLocks/>
            <a:stCxn id="12" idx="3"/>
            <a:endCxn id="10" idx="1"/>
          </p:cNvCxnSpPr>
          <p:nvPr/>
        </p:nvCxnSpPr>
        <p:spPr>
          <a:xfrm flipV="1">
            <a:off x="6096000" y="3385544"/>
            <a:ext cx="1162937" cy="25398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2" name="Összekötő: szögletes 61">
            <a:extLst>
              <a:ext uri="{FF2B5EF4-FFF2-40B4-BE49-F238E27FC236}">
                <a16:creationId xmlns:a16="http://schemas.microsoft.com/office/drawing/2014/main" id="{F6881C6C-643A-E3E2-9DBE-5A704A9B8EE2}"/>
              </a:ext>
            </a:extLst>
          </p:cNvPr>
          <p:cNvCxnSpPr>
            <a:cxnSpLocks/>
            <a:stCxn id="12" idx="3"/>
            <a:endCxn id="11" idx="1"/>
          </p:cNvCxnSpPr>
          <p:nvPr/>
        </p:nvCxnSpPr>
        <p:spPr>
          <a:xfrm>
            <a:off x="6096000" y="3639532"/>
            <a:ext cx="1162937" cy="57520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Egyenes összekötő nyíllal 23">
            <a:extLst>
              <a:ext uri="{FF2B5EF4-FFF2-40B4-BE49-F238E27FC236}">
                <a16:creationId xmlns:a16="http://schemas.microsoft.com/office/drawing/2014/main" id="{335682DD-B97A-2C21-0773-6FDEA3737A92}"/>
              </a:ext>
            </a:extLst>
          </p:cNvPr>
          <p:cNvCxnSpPr>
            <a:cxnSpLocks/>
          </p:cNvCxnSpPr>
          <p:nvPr/>
        </p:nvCxnSpPr>
        <p:spPr>
          <a:xfrm>
            <a:off x="3256661" y="42745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38" name="Egyenes összekötő nyíllal 37">
            <a:extLst>
              <a:ext uri="{FF2B5EF4-FFF2-40B4-BE49-F238E27FC236}">
                <a16:creationId xmlns:a16="http://schemas.microsoft.com/office/drawing/2014/main" id="{319AA144-F16C-5F1E-73B1-933B0D4B9A24}"/>
              </a:ext>
            </a:extLst>
          </p:cNvPr>
          <p:cNvCxnSpPr>
            <a:cxnSpLocks/>
          </p:cNvCxnSpPr>
          <p:nvPr/>
        </p:nvCxnSpPr>
        <p:spPr>
          <a:xfrm>
            <a:off x="6110086" y="43507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40" name="Összekötő: szögletes 39">
            <a:extLst>
              <a:ext uri="{FF2B5EF4-FFF2-40B4-BE49-F238E27FC236}">
                <a16:creationId xmlns:a16="http://schemas.microsoft.com/office/drawing/2014/main" id="{5F1998E9-DA18-62F5-A6BF-FED22563699D}"/>
              </a:ext>
            </a:extLst>
          </p:cNvPr>
          <p:cNvCxnSpPr>
            <a:cxnSpLocks/>
          </p:cNvCxnSpPr>
          <p:nvPr/>
        </p:nvCxnSpPr>
        <p:spPr>
          <a:xfrm flipV="1">
            <a:off x="6105578" y="3571560"/>
            <a:ext cx="1153359" cy="779170"/>
          </a:xfrm>
          <a:prstGeom prst="bentConnector3">
            <a:avLst>
              <a:gd name="adj1" fmla="val 64682"/>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42" name="Szöveg helye 3">
            <a:extLst>
              <a:ext uri="{FF2B5EF4-FFF2-40B4-BE49-F238E27FC236}">
                <a16:creationId xmlns:a16="http://schemas.microsoft.com/office/drawing/2014/main" id="{EC3ADBB0-78C4-B42C-3439-43663A80BEAE}"/>
              </a:ext>
            </a:extLst>
          </p:cNvPr>
          <p:cNvSpPr txBox="1">
            <a:spLocks/>
          </p:cNvSpPr>
          <p:nvPr/>
        </p:nvSpPr>
        <p:spPr>
          <a:xfrm>
            <a:off x="73428" y="5802296"/>
            <a:ext cx="10442172" cy="53115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dirty="0" err="1">
                <a:latin typeface="Montserrat" panose="00000500000000000000" pitchFamily="50" charset="-18"/>
              </a:rPr>
              <a:t>Layers</a:t>
            </a:r>
            <a:r>
              <a:rPr lang="hu-HU" dirty="0">
                <a:latin typeface="Montserrat" panose="00000500000000000000" pitchFamily="50" charset="-18"/>
              </a:rPr>
              <a:t> </a:t>
            </a:r>
            <a:r>
              <a:rPr lang="hu-HU" dirty="0" err="1">
                <a:latin typeface="Montserrat" panose="00000500000000000000" pitchFamily="50" charset="-18"/>
              </a:rPr>
              <a:t>for</a:t>
            </a:r>
            <a:r>
              <a:rPr lang="hu-HU" dirty="0">
                <a:latin typeface="Montserrat" panose="00000500000000000000" pitchFamily="50" charset="-18"/>
              </a:rPr>
              <a:t> </a:t>
            </a:r>
            <a:r>
              <a:rPr lang="hu-HU" dirty="0" err="1">
                <a:latin typeface="Montserrat" panose="00000500000000000000" pitchFamily="50" charset="-18"/>
              </a:rPr>
              <a:t>OpenCL</a:t>
            </a:r>
            <a:r>
              <a:rPr lang="hu-HU" dirty="0">
                <a:latin typeface="Montserrat" panose="00000500000000000000" pitchFamily="50" charset="-18"/>
              </a:rPr>
              <a:t> – </a:t>
            </a:r>
            <a:r>
              <a:rPr lang="hu-HU" dirty="0" err="1">
                <a:latin typeface="Montserrat" panose="00000500000000000000" pitchFamily="50" charset="-18"/>
              </a:rPr>
              <a:t>Brice</a:t>
            </a:r>
            <a:r>
              <a:rPr lang="hu-HU" dirty="0">
                <a:latin typeface="Montserrat" panose="00000500000000000000" pitchFamily="50" charset="-18"/>
              </a:rPr>
              <a:t> </a:t>
            </a:r>
            <a:r>
              <a:rPr lang="hu-HU" dirty="0" err="1">
                <a:latin typeface="Montserrat" panose="00000500000000000000" pitchFamily="50" charset="-18"/>
              </a:rPr>
              <a:t>Videau</a:t>
            </a:r>
            <a:r>
              <a:rPr lang="hu-HU" dirty="0">
                <a:latin typeface="Montserrat" panose="00000500000000000000" pitchFamily="50" charset="-18"/>
              </a:rPr>
              <a:t> @ IWOCL 2021</a:t>
            </a:r>
          </a:p>
          <a:p>
            <a:r>
              <a:rPr lang="hu-HU" dirty="0">
                <a:latin typeface="Montserrat" panose="00000500000000000000" pitchFamily="50" charset="-18"/>
              </a:rPr>
              <a:t>(https://raw.githubusercontent.com/Kerilk/OpenCL-Layers-Tutorial/main/presentation/LayersForOpenCL.pdf)</a:t>
            </a:r>
          </a:p>
        </p:txBody>
      </p:sp>
    </p:spTree>
    <p:extLst>
      <p:ext uri="{BB962C8B-B14F-4D97-AF65-F5344CB8AC3E}">
        <p14:creationId xmlns:p14="http://schemas.microsoft.com/office/powerpoint/2010/main" val="2921294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8F5E53A4-0478-10D9-DB25-C6F2DD9DCCB3}"/>
              </a:ext>
            </a:extLst>
          </p:cNvPr>
          <p:cNvSpPr>
            <a:spLocks noGrp="1"/>
          </p:cNvSpPr>
          <p:nvPr>
            <p:ph idx="1"/>
          </p:nvPr>
        </p:nvSpPr>
        <p:spPr>
          <a:xfrm>
            <a:off x="74813" y="970772"/>
            <a:ext cx="10299471" cy="1507067"/>
          </a:xfrm>
        </p:spPr>
        <p:txBody>
          <a:bodyPr/>
          <a:lstStyle/>
          <a:p>
            <a:r>
              <a:rPr lang="hu-HU" dirty="0" err="1"/>
              <a:t>With</a:t>
            </a:r>
            <a:r>
              <a:rPr lang="hu-HU" dirty="0"/>
              <a:t> </a:t>
            </a:r>
            <a:r>
              <a:rPr lang="hu-HU" dirty="0" err="1"/>
              <a:t>layers</a:t>
            </a:r>
            <a:r>
              <a:rPr lang="hu-HU" dirty="0"/>
              <a:t> </a:t>
            </a:r>
            <a:r>
              <a:rPr lang="hu-HU" dirty="0" err="1"/>
              <a:t>support</a:t>
            </a:r>
            <a:r>
              <a:rPr lang="hu-HU" dirty="0"/>
              <a:t> </a:t>
            </a:r>
            <a:r>
              <a:rPr lang="hu-HU" dirty="0" err="1"/>
              <a:t>enabled</a:t>
            </a:r>
            <a:r>
              <a:rPr lang="hu-HU" dirty="0"/>
              <a:t>, </a:t>
            </a:r>
            <a:r>
              <a:rPr lang="hu-HU" dirty="0" err="1"/>
              <a:t>the</a:t>
            </a:r>
            <a:r>
              <a:rPr lang="hu-HU" dirty="0"/>
              <a:t> ICD </a:t>
            </a:r>
            <a:r>
              <a:rPr lang="hu-HU" dirty="0" err="1"/>
              <a:t>Loader</a:t>
            </a:r>
            <a:r>
              <a:rPr lang="hu-HU" dirty="0"/>
              <a:t> </a:t>
            </a:r>
            <a:r>
              <a:rPr lang="hu-HU" dirty="0" err="1"/>
              <a:t>will</a:t>
            </a:r>
            <a:endParaRPr lang="hu-HU" dirty="0"/>
          </a:p>
          <a:p>
            <a:pPr lvl="1"/>
            <a:r>
              <a:rPr lang="hu-HU" dirty="0"/>
              <a:t> </a:t>
            </a:r>
            <a:r>
              <a:rPr lang="hu-HU" dirty="0" err="1"/>
              <a:t>first</a:t>
            </a:r>
            <a:r>
              <a:rPr lang="hu-HU" dirty="0"/>
              <a:t> </a:t>
            </a:r>
            <a:r>
              <a:rPr lang="hu-HU" dirty="0" err="1"/>
              <a:t>redirect</a:t>
            </a:r>
            <a:r>
              <a:rPr lang="hu-HU" dirty="0"/>
              <a:t> </a:t>
            </a:r>
            <a:r>
              <a:rPr lang="hu-HU" dirty="0" err="1"/>
              <a:t>calls</a:t>
            </a:r>
            <a:r>
              <a:rPr lang="hu-HU" dirty="0"/>
              <a:t> </a:t>
            </a:r>
            <a:r>
              <a:rPr lang="hu-HU" dirty="0" err="1"/>
              <a:t>to</a:t>
            </a:r>
            <a:r>
              <a:rPr lang="hu-HU" dirty="0"/>
              <a:t> </a:t>
            </a:r>
            <a:r>
              <a:rPr lang="hu-HU" dirty="0" err="1"/>
              <a:t>different</a:t>
            </a:r>
            <a:r>
              <a:rPr lang="hu-HU" dirty="0"/>
              <a:t> </a:t>
            </a:r>
            <a:r>
              <a:rPr lang="hu-HU" dirty="0" err="1"/>
              <a:t>active</a:t>
            </a:r>
            <a:r>
              <a:rPr lang="hu-HU" dirty="0"/>
              <a:t> </a:t>
            </a:r>
            <a:r>
              <a:rPr lang="hu-HU" dirty="0" err="1"/>
              <a:t>layers</a:t>
            </a:r>
            <a:endParaRPr lang="hu-HU" dirty="0"/>
          </a:p>
          <a:p>
            <a:pPr lvl="1"/>
            <a:r>
              <a:rPr lang="hu-HU" dirty="0" err="1"/>
              <a:t>then</a:t>
            </a:r>
            <a:r>
              <a:rPr lang="hu-HU" dirty="0"/>
              <a:t> </a:t>
            </a:r>
            <a:r>
              <a:rPr lang="hu-HU" dirty="0" err="1"/>
              <a:t>dispatch</a:t>
            </a:r>
            <a:r>
              <a:rPr lang="hu-HU" dirty="0"/>
              <a:t> </a:t>
            </a:r>
            <a:r>
              <a:rPr lang="hu-HU" dirty="0" err="1"/>
              <a:t>the</a:t>
            </a:r>
            <a:r>
              <a:rPr lang="hu-HU" dirty="0"/>
              <a:t> </a:t>
            </a:r>
            <a:r>
              <a:rPr lang="hu-HU" dirty="0" err="1"/>
              <a:t>call</a:t>
            </a:r>
            <a:r>
              <a:rPr lang="hu-HU" dirty="0"/>
              <a:t> </a:t>
            </a:r>
            <a:r>
              <a:rPr lang="hu-HU" dirty="0" err="1"/>
              <a:t>to</a:t>
            </a:r>
            <a:r>
              <a:rPr lang="hu-HU" dirty="0"/>
              <a:t> </a:t>
            </a:r>
            <a:r>
              <a:rPr lang="hu-HU" dirty="0" err="1"/>
              <a:t>the</a:t>
            </a:r>
            <a:r>
              <a:rPr lang="hu-HU" dirty="0"/>
              <a:t> </a:t>
            </a:r>
            <a:r>
              <a:rPr lang="hu-HU" dirty="0" err="1"/>
              <a:t>correct</a:t>
            </a:r>
            <a:r>
              <a:rPr lang="hu-HU" dirty="0"/>
              <a:t> </a:t>
            </a:r>
            <a:r>
              <a:rPr lang="hu-HU" dirty="0" err="1"/>
              <a:t>vendor</a:t>
            </a:r>
            <a:r>
              <a:rPr lang="hu-HU" dirty="0"/>
              <a:t> driver</a:t>
            </a:r>
          </a:p>
        </p:txBody>
      </p:sp>
      <p:sp>
        <p:nvSpPr>
          <p:cNvPr id="3" name="Cím 2">
            <a:extLst>
              <a:ext uri="{FF2B5EF4-FFF2-40B4-BE49-F238E27FC236}">
                <a16:creationId xmlns:a16="http://schemas.microsoft.com/office/drawing/2014/main" id="{6CA39288-3973-7D7D-E7E4-2B56CDAC7D5C}"/>
              </a:ext>
            </a:extLst>
          </p:cNvPr>
          <p:cNvSpPr>
            <a:spLocks noGrp="1"/>
          </p:cNvSpPr>
          <p:nvPr>
            <p:ph type="title"/>
          </p:nvPr>
        </p:nvSpPr>
        <p:spPr/>
        <p:txBody>
          <a:bodyPr/>
          <a:lstStyle/>
          <a:p>
            <a:r>
              <a:rPr lang="hu-HU" dirty="0"/>
              <a:t>UNDERSTANDING LAYERS</a:t>
            </a:r>
          </a:p>
        </p:txBody>
      </p:sp>
      <p:sp>
        <p:nvSpPr>
          <p:cNvPr id="4" name="Dátum helye 3">
            <a:extLst>
              <a:ext uri="{FF2B5EF4-FFF2-40B4-BE49-F238E27FC236}">
                <a16:creationId xmlns:a16="http://schemas.microsoft.com/office/drawing/2014/main" id="{283D4DAB-1442-28D7-D0B5-74AB9C75445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FDEEEE-0235-38AD-CA4B-E89075E2EB4A}"/>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3F17F4C9-7D51-878D-3C40-78ABF1213707}"/>
              </a:ext>
            </a:extLst>
          </p:cNvPr>
          <p:cNvSpPr>
            <a:spLocks noGrp="1"/>
          </p:cNvSpPr>
          <p:nvPr>
            <p:ph type="sldNum" sz="quarter" idx="12"/>
          </p:nvPr>
        </p:nvSpPr>
        <p:spPr/>
        <p:txBody>
          <a:bodyPr/>
          <a:lstStyle/>
          <a:p>
            <a:fld id="{6343241A-7C02-4CA6-AE2D-20DA4DEF85B8}" type="slidenum">
              <a:rPr lang="hu-HU" smtClean="0"/>
              <a:t>21</a:t>
            </a:fld>
            <a:endParaRPr lang="hu-HU"/>
          </a:p>
        </p:txBody>
      </p:sp>
      <p:sp>
        <p:nvSpPr>
          <p:cNvPr id="7" name="Szöveg helye 6">
            <a:extLst>
              <a:ext uri="{FF2B5EF4-FFF2-40B4-BE49-F238E27FC236}">
                <a16:creationId xmlns:a16="http://schemas.microsoft.com/office/drawing/2014/main" id="{8D5A2616-02B8-979C-74BC-BB93FC475EE9}"/>
              </a:ext>
            </a:extLst>
          </p:cNvPr>
          <p:cNvSpPr>
            <a:spLocks noGrp="1"/>
          </p:cNvSpPr>
          <p:nvPr>
            <p:ph type="body" sz="quarter" idx="13"/>
          </p:nvPr>
        </p:nvSpPr>
        <p:spPr/>
        <p:txBody>
          <a:bodyPr/>
          <a:lstStyle/>
          <a:p>
            <a:r>
              <a:rPr lang="hu-HU" dirty="0"/>
              <a:t>LAYERS ARE KEY</a:t>
            </a:r>
          </a:p>
        </p:txBody>
      </p:sp>
      <p:sp>
        <p:nvSpPr>
          <p:cNvPr id="8" name="Téglalap 7">
            <a:extLst>
              <a:ext uri="{FF2B5EF4-FFF2-40B4-BE49-F238E27FC236}">
                <a16:creationId xmlns:a16="http://schemas.microsoft.com/office/drawing/2014/main" id="{12BC18C0-4121-703B-41E3-54822132E87A}"/>
              </a:ext>
            </a:extLst>
          </p:cNvPr>
          <p:cNvSpPr/>
          <p:nvPr/>
        </p:nvSpPr>
        <p:spPr>
          <a:xfrm>
            <a:off x="1478663"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t>Application</a:t>
            </a:r>
            <a:endParaRPr lang="hu-HU" dirty="0"/>
          </a:p>
        </p:txBody>
      </p:sp>
      <p:sp>
        <p:nvSpPr>
          <p:cNvPr id="9" name="Téglalap 8">
            <a:extLst>
              <a:ext uri="{FF2B5EF4-FFF2-40B4-BE49-F238E27FC236}">
                <a16:creationId xmlns:a16="http://schemas.microsoft.com/office/drawing/2014/main" id="{A3C233DF-66A0-D38C-39C1-CDB035E9E3AE}"/>
              </a:ext>
            </a:extLst>
          </p:cNvPr>
          <p:cNvSpPr/>
          <p:nvPr/>
        </p:nvSpPr>
        <p:spPr>
          <a:xfrm>
            <a:off x="4368800"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0" name="Téglalap 9">
            <a:extLst>
              <a:ext uri="{FF2B5EF4-FFF2-40B4-BE49-F238E27FC236}">
                <a16:creationId xmlns:a16="http://schemas.microsoft.com/office/drawing/2014/main" id="{EA5CB933-22D0-71D7-704D-CEEB8D799B0B}"/>
              </a:ext>
            </a:extLst>
          </p:cNvPr>
          <p:cNvSpPr/>
          <p:nvPr/>
        </p:nvSpPr>
        <p:spPr>
          <a:xfrm>
            <a:off x="7258937" y="3045754"/>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1</a:t>
            </a:r>
          </a:p>
        </p:txBody>
      </p:sp>
      <p:sp>
        <p:nvSpPr>
          <p:cNvPr id="11" name="Téglalap 10">
            <a:extLst>
              <a:ext uri="{FF2B5EF4-FFF2-40B4-BE49-F238E27FC236}">
                <a16:creationId xmlns:a16="http://schemas.microsoft.com/office/drawing/2014/main" id="{2F06E6AF-D6A3-A564-A7E6-B5712BAAE601}"/>
              </a:ext>
            </a:extLst>
          </p:cNvPr>
          <p:cNvSpPr/>
          <p:nvPr/>
        </p:nvSpPr>
        <p:spPr>
          <a:xfrm>
            <a:off x="7258937" y="3874950"/>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2</a:t>
            </a:r>
          </a:p>
        </p:txBody>
      </p:sp>
      <p:sp>
        <p:nvSpPr>
          <p:cNvPr id="12" name="Téglalap 11">
            <a:extLst>
              <a:ext uri="{FF2B5EF4-FFF2-40B4-BE49-F238E27FC236}">
                <a16:creationId xmlns:a16="http://schemas.microsoft.com/office/drawing/2014/main" id="{B87F0891-9291-CAC1-6BCA-FFD0470876A3}"/>
              </a:ext>
            </a:extLst>
          </p:cNvPr>
          <p:cNvSpPr/>
          <p:nvPr/>
        </p:nvSpPr>
        <p:spPr>
          <a:xfrm>
            <a:off x="4405514" y="3385543"/>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1</a:t>
            </a:r>
          </a:p>
        </p:txBody>
      </p:sp>
      <p:sp>
        <p:nvSpPr>
          <p:cNvPr id="13" name="Téglalap 12">
            <a:extLst>
              <a:ext uri="{FF2B5EF4-FFF2-40B4-BE49-F238E27FC236}">
                <a16:creationId xmlns:a16="http://schemas.microsoft.com/office/drawing/2014/main" id="{3072AB66-229C-FC61-CD11-2457EB579C40}"/>
              </a:ext>
            </a:extLst>
          </p:cNvPr>
          <p:cNvSpPr/>
          <p:nvPr/>
        </p:nvSpPr>
        <p:spPr>
          <a:xfrm>
            <a:off x="4412557" y="398468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sp>
        <p:nvSpPr>
          <p:cNvPr id="14" name="Téglalap 13">
            <a:extLst>
              <a:ext uri="{FF2B5EF4-FFF2-40B4-BE49-F238E27FC236}">
                <a16:creationId xmlns:a16="http://schemas.microsoft.com/office/drawing/2014/main" id="{2B49C48B-A790-D4CB-82D9-7F2964380435}"/>
              </a:ext>
            </a:extLst>
          </p:cNvPr>
          <p:cNvSpPr/>
          <p:nvPr/>
        </p:nvSpPr>
        <p:spPr>
          <a:xfrm>
            <a:off x="2977535" y="473821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6" name="Téglalap 15">
            <a:extLst>
              <a:ext uri="{FF2B5EF4-FFF2-40B4-BE49-F238E27FC236}">
                <a16:creationId xmlns:a16="http://schemas.microsoft.com/office/drawing/2014/main" id="{3BC7B036-91D3-6352-EF7C-43A3CDFF5CCC}"/>
              </a:ext>
            </a:extLst>
          </p:cNvPr>
          <p:cNvSpPr/>
          <p:nvPr/>
        </p:nvSpPr>
        <p:spPr>
          <a:xfrm>
            <a:off x="3021292" y="567714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sp>
        <p:nvSpPr>
          <p:cNvPr id="17" name="Téglalap 16">
            <a:extLst>
              <a:ext uri="{FF2B5EF4-FFF2-40B4-BE49-F238E27FC236}">
                <a16:creationId xmlns:a16="http://schemas.microsoft.com/office/drawing/2014/main" id="{7FCE6619-9133-9F2D-9960-3B1A9619F695}"/>
              </a:ext>
            </a:extLst>
          </p:cNvPr>
          <p:cNvSpPr/>
          <p:nvPr/>
        </p:nvSpPr>
        <p:spPr>
          <a:xfrm>
            <a:off x="5786909" y="473821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8" name="Téglalap 17">
            <a:extLst>
              <a:ext uri="{FF2B5EF4-FFF2-40B4-BE49-F238E27FC236}">
                <a16:creationId xmlns:a16="http://schemas.microsoft.com/office/drawing/2014/main" id="{66B80430-A6D7-4E3F-7636-8A5062E36C66}"/>
              </a:ext>
            </a:extLst>
          </p:cNvPr>
          <p:cNvSpPr/>
          <p:nvPr/>
        </p:nvSpPr>
        <p:spPr>
          <a:xfrm>
            <a:off x="5823623" y="5078003"/>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1</a:t>
            </a:r>
          </a:p>
        </p:txBody>
      </p:sp>
      <p:sp>
        <p:nvSpPr>
          <p:cNvPr id="19" name="Téglalap 18">
            <a:extLst>
              <a:ext uri="{FF2B5EF4-FFF2-40B4-BE49-F238E27FC236}">
                <a16:creationId xmlns:a16="http://schemas.microsoft.com/office/drawing/2014/main" id="{F886B7C1-A778-AE0D-80D6-8EDBC8D70DB8}"/>
              </a:ext>
            </a:extLst>
          </p:cNvPr>
          <p:cNvSpPr/>
          <p:nvPr/>
        </p:nvSpPr>
        <p:spPr>
          <a:xfrm>
            <a:off x="5830666" y="567714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cxnSp>
        <p:nvCxnSpPr>
          <p:cNvPr id="30" name="Egyenes összekötő nyíllal 29">
            <a:extLst>
              <a:ext uri="{FF2B5EF4-FFF2-40B4-BE49-F238E27FC236}">
                <a16:creationId xmlns:a16="http://schemas.microsoft.com/office/drawing/2014/main" id="{DA8AAE3D-5E78-DD27-2EFE-B0E85D99A39C}"/>
              </a:ext>
            </a:extLst>
          </p:cNvPr>
          <p:cNvCxnSpPr>
            <a:cxnSpLocks/>
            <a:endCxn id="12" idx="1"/>
          </p:cNvCxnSpPr>
          <p:nvPr/>
        </p:nvCxnSpPr>
        <p:spPr>
          <a:xfrm>
            <a:off x="3256663" y="3639532"/>
            <a:ext cx="1148851"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9" name="Összekötő: szögletes 38">
            <a:extLst>
              <a:ext uri="{FF2B5EF4-FFF2-40B4-BE49-F238E27FC236}">
                <a16:creationId xmlns:a16="http://schemas.microsoft.com/office/drawing/2014/main" id="{6BB7D39A-A2BD-2F85-5F9B-081AD3A1C4D3}"/>
              </a:ext>
            </a:extLst>
          </p:cNvPr>
          <p:cNvCxnSpPr>
            <a:cxnSpLocks/>
            <a:stCxn id="12" idx="1"/>
            <a:endCxn id="18" idx="1"/>
          </p:cNvCxnSpPr>
          <p:nvPr/>
        </p:nvCxnSpPr>
        <p:spPr>
          <a:xfrm rot="10800000" flipH="1" flipV="1">
            <a:off x="4405513" y="3639532"/>
            <a:ext cx="1418109" cy="1692460"/>
          </a:xfrm>
          <a:prstGeom prst="bentConnector3">
            <a:avLst>
              <a:gd name="adj1" fmla="val 14387"/>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0" name="Összekötő: szögletes 49">
            <a:extLst>
              <a:ext uri="{FF2B5EF4-FFF2-40B4-BE49-F238E27FC236}">
                <a16:creationId xmlns:a16="http://schemas.microsoft.com/office/drawing/2014/main" id="{14AADCF4-B1A7-3A95-E3C8-0A36A3A75A3D}"/>
              </a:ext>
            </a:extLst>
          </p:cNvPr>
          <p:cNvCxnSpPr>
            <a:cxnSpLocks/>
            <a:stCxn id="18" idx="3"/>
            <a:endCxn id="12" idx="2"/>
          </p:cNvCxnSpPr>
          <p:nvPr/>
        </p:nvCxnSpPr>
        <p:spPr>
          <a:xfrm flipH="1" flipV="1">
            <a:off x="5250757" y="3893520"/>
            <a:ext cx="2263352" cy="1438472"/>
          </a:xfrm>
          <a:prstGeom prst="bentConnector4">
            <a:avLst>
              <a:gd name="adj1" fmla="val -10100"/>
              <a:gd name="adj2" fmla="val 46525"/>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9" name="Összekötő: szögletes 58">
            <a:extLst>
              <a:ext uri="{FF2B5EF4-FFF2-40B4-BE49-F238E27FC236}">
                <a16:creationId xmlns:a16="http://schemas.microsoft.com/office/drawing/2014/main" id="{C9671873-26FC-0338-1A39-E610A1647D18}"/>
              </a:ext>
            </a:extLst>
          </p:cNvPr>
          <p:cNvCxnSpPr>
            <a:cxnSpLocks/>
            <a:stCxn id="12" idx="3"/>
            <a:endCxn id="10" idx="1"/>
          </p:cNvCxnSpPr>
          <p:nvPr/>
        </p:nvCxnSpPr>
        <p:spPr>
          <a:xfrm flipV="1">
            <a:off x="6096000" y="3385544"/>
            <a:ext cx="1162937" cy="25398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2" name="Összekötő: szögletes 61">
            <a:extLst>
              <a:ext uri="{FF2B5EF4-FFF2-40B4-BE49-F238E27FC236}">
                <a16:creationId xmlns:a16="http://schemas.microsoft.com/office/drawing/2014/main" id="{F6881C6C-643A-E3E2-9DBE-5A704A9B8EE2}"/>
              </a:ext>
            </a:extLst>
          </p:cNvPr>
          <p:cNvCxnSpPr>
            <a:cxnSpLocks/>
            <a:stCxn id="12" idx="3"/>
            <a:endCxn id="11" idx="1"/>
          </p:cNvCxnSpPr>
          <p:nvPr/>
        </p:nvCxnSpPr>
        <p:spPr>
          <a:xfrm>
            <a:off x="6096000" y="3639532"/>
            <a:ext cx="1162937" cy="57520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Egyenes összekötő nyíllal 23">
            <a:extLst>
              <a:ext uri="{FF2B5EF4-FFF2-40B4-BE49-F238E27FC236}">
                <a16:creationId xmlns:a16="http://schemas.microsoft.com/office/drawing/2014/main" id="{335682DD-B97A-2C21-0773-6FDEA3737A92}"/>
              </a:ext>
            </a:extLst>
          </p:cNvPr>
          <p:cNvCxnSpPr>
            <a:cxnSpLocks/>
          </p:cNvCxnSpPr>
          <p:nvPr/>
        </p:nvCxnSpPr>
        <p:spPr>
          <a:xfrm>
            <a:off x="3256661" y="42745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5" name="Összekötő: szögletes 24">
            <a:extLst>
              <a:ext uri="{FF2B5EF4-FFF2-40B4-BE49-F238E27FC236}">
                <a16:creationId xmlns:a16="http://schemas.microsoft.com/office/drawing/2014/main" id="{4BFAD940-BCD5-B51F-563E-005DFCE1E6DC}"/>
              </a:ext>
            </a:extLst>
          </p:cNvPr>
          <p:cNvCxnSpPr>
            <a:cxnSpLocks/>
            <a:endCxn id="16" idx="1"/>
          </p:cNvCxnSpPr>
          <p:nvPr/>
        </p:nvCxnSpPr>
        <p:spPr>
          <a:xfrm rot="5400000">
            <a:off x="2871217" y="4414481"/>
            <a:ext cx="1666725" cy="1366573"/>
          </a:xfrm>
          <a:prstGeom prst="bentConnector4">
            <a:avLst>
              <a:gd name="adj1" fmla="val 58128"/>
              <a:gd name="adj2" fmla="val 116728"/>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8" name="Egyenes összekötő nyíllal 27">
            <a:extLst>
              <a:ext uri="{FF2B5EF4-FFF2-40B4-BE49-F238E27FC236}">
                <a16:creationId xmlns:a16="http://schemas.microsoft.com/office/drawing/2014/main" id="{8CAD7481-773D-3812-AE92-AEC44934E1DB}"/>
              </a:ext>
            </a:extLst>
          </p:cNvPr>
          <p:cNvCxnSpPr>
            <a:cxnSpLocks/>
            <a:stCxn id="16" idx="3"/>
          </p:cNvCxnSpPr>
          <p:nvPr/>
        </p:nvCxnSpPr>
        <p:spPr>
          <a:xfrm flipV="1">
            <a:off x="4711778" y="5931129"/>
            <a:ext cx="1111844" cy="1"/>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31" name="Összekötő: szögletes 30">
            <a:extLst>
              <a:ext uri="{FF2B5EF4-FFF2-40B4-BE49-F238E27FC236}">
                <a16:creationId xmlns:a16="http://schemas.microsoft.com/office/drawing/2014/main" id="{33F30CBD-FA7B-C6F3-E2E0-1046F2F99A31}"/>
              </a:ext>
            </a:extLst>
          </p:cNvPr>
          <p:cNvCxnSpPr>
            <a:cxnSpLocks/>
          </p:cNvCxnSpPr>
          <p:nvPr/>
        </p:nvCxnSpPr>
        <p:spPr>
          <a:xfrm flipH="1" flipV="1">
            <a:off x="5250757" y="4492656"/>
            <a:ext cx="2263352" cy="1438472"/>
          </a:xfrm>
          <a:prstGeom prst="bentConnector4">
            <a:avLst>
              <a:gd name="adj1" fmla="val -5237"/>
              <a:gd name="adj2" fmla="val 79486"/>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38" name="Egyenes összekötő nyíllal 37">
            <a:extLst>
              <a:ext uri="{FF2B5EF4-FFF2-40B4-BE49-F238E27FC236}">
                <a16:creationId xmlns:a16="http://schemas.microsoft.com/office/drawing/2014/main" id="{319AA144-F16C-5F1E-73B1-933B0D4B9A24}"/>
              </a:ext>
            </a:extLst>
          </p:cNvPr>
          <p:cNvCxnSpPr>
            <a:cxnSpLocks/>
          </p:cNvCxnSpPr>
          <p:nvPr/>
        </p:nvCxnSpPr>
        <p:spPr>
          <a:xfrm>
            <a:off x="6110086" y="43507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40" name="Összekötő: szögletes 39">
            <a:extLst>
              <a:ext uri="{FF2B5EF4-FFF2-40B4-BE49-F238E27FC236}">
                <a16:creationId xmlns:a16="http://schemas.microsoft.com/office/drawing/2014/main" id="{5F1998E9-DA18-62F5-A6BF-FED22563699D}"/>
              </a:ext>
            </a:extLst>
          </p:cNvPr>
          <p:cNvCxnSpPr>
            <a:cxnSpLocks/>
          </p:cNvCxnSpPr>
          <p:nvPr/>
        </p:nvCxnSpPr>
        <p:spPr>
          <a:xfrm flipV="1">
            <a:off x="6105578" y="3571560"/>
            <a:ext cx="1153359" cy="779170"/>
          </a:xfrm>
          <a:prstGeom prst="bentConnector3">
            <a:avLst>
              <a:gd name="adj1" fmla="val 64682"/>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13113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1967161"/>
          </a:xfrm>
        </p:spPr>
        <p:txBody>
          <a:bodyPr/>
          <a:lstStyle/>
          <a:p>
            <a:r>
              <a:rPr lang="hu-HU" dirty="0" err="1"/>
              <a:t>Leaking</a:t>
            </a:r>
            <a:r>
              <a:rPr lang="hu-HU" dirty="0"/>
              <a:t> </a:t>
            </a:r>
            <a:r>
              <a:rPr lang="hu-HU" dirty="0" err="1"/>
              <a:t>objects</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22</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clReleaseEvent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evt</a:t>
            </a:r>
            <a:r>
              <a:rPr lang="hu-HU" altLang="hu-HU" sz="1800" dirty="0">
                <a:solidFill>
                  <a:srgbClr val="C8C8C8"/>
                </a:solidFill>
                <a:latin typeface="Consolas" panose="020B0609020204030204" pitchFamily="49" charset="0"/>
              </a:rPr>
              <a:t>[</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clReleaseEvent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evt</a:t>
            </a:r>
            <a:r>
              <a:rPr lang="hu-HU" altLang="hu-HU" sz="1800" dirty="0">
                <a:solidFill>
                  <a:srgbClr val="C8C8C8"/>
                </a:solidFill>
                <a:latin typeface="Consolas" panose="020B0609020204030204" pitchFamily="49" charset="0"/>
              </a:rPr>
              <a:t>[</a:t>
            </a:r>
            <a:r>
              <a:rPr lang="hu-HU" altLang="hu-HU" sz="1800" dirty="0">
                <a:solidFill>
                  <a:srgbClr val="B5CEA8"/>
                </a:solidFill>
                <a:latin typeface="Consolas" panose="020B0609020204030204" pitchFamily="49" charset="0"/>
              </a:rPr>
              <a:t>1</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clReleaseMemObject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bufferSrc</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clReleaseMemObject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bufferDst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clReleaseMemObject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bufferRes</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clReleaseKernel</a:t>
            </a:r>
            <a:r>
              <a:rPr lang="hu-HU" altLang="hu-HU" sz="1800" dirty="0">
                <a:solidFill>
                  <a:srgbClr val="C8C8C8"/>
                </a:solidFill>
                <a:latin typeface="Consolas" panose="020B0609020204030204" pitchFamily="49" charset="0"/>
              </a:rPr>
              <a:t>(kernel);</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clReleaseProgram</a:t>
            </a:r>
            <a:r>
              <a:rPr lang="hu-HU" altLang="hu-HU" sz="1800" dirty="0">
                <a:solidFill>
                  <a:srgbClr val="C8C8C8"/>
                </a:solidFill>
                <a:latin typeface="Consolas" panose="020B0609020204030204" pitchFamily="49" charset="0"/>
              </a:rPr>
              <a:t>(program);</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clReleaseCommandQueue</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queue</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(context);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clReleaseDevice</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device</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2313284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1967161"/>
          </a:xfrm>
        </p:spPr>
        <p:txBody>
          <a:bodyPr/>
          <a:lstStyle/>
          <a:p>
            <a:r>
              <a:rPr lang="hu-HU" dirty="0" err="1"/>
              <a:t>Leaking</a:t>
            </a:r>
            <a:r>
              <a:rPr lang="hu-HU" dirty="0"/>
              <a:t> </a:t>
            </a:r>
            <a:r>
              <a:rPr lang="hu-HU" dirty="0" err="1"/>
              <a:t>objects</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23</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total_time</a:t>
            </a:r>
            <a:r>
              <a:rPr lang="hu-HU" altLang="hu-HU" sz="1800" dirty="0">
                <a:solidFill>
                  <a:srgbClr val="C8C8C8"/>
                </a:solidFill>
                <a:latin typeface="Consolas" panose="020B0609020204030204" pitchFamily="49" charset="0"/>
              </a:rPr>
              <a:t> =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569CD6"/>
                </a:solidFill>
                <a:latin typeface="Consolas" panose="020B0609020204030204" pitchFamily="49" charset="0"/>
              </a:rPr>
              <a:t>for</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int</a:t>
            </a:r>
            <a:r>
              <a:rPr lang="hu-HU" altLang="hu-HU" sz="1800" dirty="0">
                <a:solidFill>
                  <a:srgbClr val="C8C8C8"/>
                </a:solidFill>
                <a:latin typeface="Consolas" panose="020B0609020204030204" pitchFamily="49" charset="0"/>
              </a:rPr>
              <a:t> i =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 ; i &lt; </a:t>
            </a:r>
            <a:r>
              <a:rPr lang="hu-HU" altLang="hu-HU" sz="1800" dirty="0" err="1">
                <a:solidFill>
                  <a:srgbClr val="C8C8C8"/>
                </a:solidFill>
                <a:latin typeface="Consolas" panose="020B0609020204030204" pitchFamily="49" charset="0"/>
              </a:rPr>
              <a:t>steps</a:t>
            </a:r>
            <a:r>
              <a:rPr lang="hu-HU" altLang="hu-HU" sz="1800" dirty="0">
                <a:solidFill>
                  <a:srgbClr val="C8C8C8"/>
                </a:solidFill>
                <a:latin typeface="Consolas" panose="020B0609020204030204" pitchFamily="49" charset="0"/>
              </a:rPr>
              <a:t> ; ++i)</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clEqneueNDRandeKernel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queue</a:t>
            </a:r>
            <a:r>
              <a:rPr lang="hu-HU" altLang="hu-HU" sz="1800" dirty="0">
                <a:solidFill>
                  <a:srgbClr val="C8C8C8"/>
                </a:solidFill>
                <a:latin typeface="Consolas" panose="020B0609020204030204" pitchFamily="49" charset="0"/>
              </a:rPr>
              <a:t>, kernel, </a:t>
            </a:r>
            <a:r>
              <a:rPr lang="hu-HU" altLang="hu-HU" sz="1800" dirty="0">
                <a:solidFill>
                  <a:srgbClr val="B5CEA8"/>
                </a:solidFill>
                <a:latin typeface="Consolas" panose="020B0609020204030204" pitchFamily="49" charset="0"/>
              </a:rPr>
              <a:t>1</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global_work_size</a:t>
            </a: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local_work_size</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clGetEventProfilingInfo</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CL_PROFILING_COMMAND_START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sizeof</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&amp;start,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clGetEventProfilingInfo</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CL_PROFILING_COMMAND_END</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sizeof</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&amp;end,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total_time</a:t>
            </a:r>
            <a:r>
              <a:rPr lang="hu-HU" altLang="hu-HU" sz="1800" dirty="0">
                <a:solidFill>
                  <a:srgbClr val="C8C8C8"/>
                </a:solidFill>
                <a:latin typeface="Consolas" panose="020B0609020204030204" pitchFamily="49" charset="0"/>
              </a:rPr>
              <a:t> += end – start;</a:t>
            </a:r>
          </a:p>
          <a:p>
            <a:pPr marL="0" lvl="0" indent="0" eaLnBrk="0" fontAlgn="base" hangingPunct="0">
              <a:spcBef>
                <a:spcPct val="0"/>
              </a:spcBef>
              <a:spcAft>
                <a:spcPct val="0"/>
              </a:spcAft>
              <a:buNone/>
            </a:pP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1586040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1967161"/>
          </a:xfrm>
        </p:spPr>
        <p:txBody>
          <a:bodyPr/>
          <a:lstStyle/>
          <a:p>
            <a:r>
              <a:rPr lang="hu-HU" dirty="0" err="1"/>
              <a:t>Leaking</a:t>
            </a:r>
            <a:r>
              <a:rPr lang="hu-HU" dirty="0"/>
              <a:t> </a:t>
            </a:r>
            <a:r>
              <a:rPr lang="hu-HU" dirty="0" err="1"/>
              <a:t>objects</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24</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total_time</a:t>
            </a:r>
            <a:r>
              <a:rPr lang="hu-HU" altLang="hu-HU" sz="1800" dirty="0">
                <a:solidFill>
                  <a:srgbClr val="C8C8C8"/>
                </a:solidFill>
                <a:latin typeface="Consolas" panose="020B0609020204030204" pitchFamily="49" charset="0"/>
              </a:rPr>
              <a:t> =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569CD6"/>
                </a:solidFill>
                <a:latin typeface="Consolas" panose="020B0609020204030204" pitchFamily="49" charset="0"/>
              </a:rPr>
              <a:t>for</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int</a:t>
            </a:r>
            <a:r>
              <a:rPr lang="hu-HU" altLang="hu-HU" sz="1800" dirty="0">
                <a:solidFill>
                  <a:srgbClr val="C8C8C8"/>
                </a:solidFill>
                <a:latin typeface="Consolas" panose="020B0609020204030204" pitchFamily="49" charset="0"/>
              </a:rPr>
              <a:t> i =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 ; i &lt; </a:t>
            </a:r>
            <a:r>
              <a:rPr lang="hu-HU" altLang="hu-HU" sz="1800" dirty="0" err="1">
                <a:solidFill>
                  <a:srgbClr val="C8C8C8"/>
                </a:solidFill>
                <a:latin typeface="Consolas" panose="020B0609020204030204" pitchFamily="49" charset="0"/>
              </a:rPr>
              <a:t>steps</a:t>
            </a:r>
            <a:r>
              <a:rPr lang="hu-HU" altLang="hu-HU" sz="1800" dirty="0">
                <a:solidFill>
                  <a:srgbClr val="C8C8C8"/>
                </a:solidFill>
                <a:latin typeface="Consolas" panose="020B0609020204030204" pitchFamily="49" charset="0"/>
              </a:rPr>
              <a:t> ; ++i)</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clEqneueNDRandeKernel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queue</a:t>
            </a:r>
            <a:r>
              <a:rPr lang="hu-HU" altLang="hu-HU" sz="1800" dirty="0">
                <a:solidFill>
                  <a:srgbClr val="C8C8C8"/>
                </a:solidFill>
                <a:latin typeface="Consolas" panose="020B0609020204030204" pitchFamily="49" charset="0"/>
              </a:rPr>
              <a:t>, kernel, </a:t>
            </a:r>
            <a:r>
              <a:rPr lang="hu-HU" altLang="hu-HU" sz="1800" dirty="0">
                <a:solidFill>
                  <a:srgbClr val="B5CEA8"/>
                </a:solidFill>
                <a:latin typeface="Consolas" panose="020B0609020204030204" pitchFamily="49" charset="0"/>
              </a:rPr>
              <a:t>1</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global_work_size</a:t>
            </a: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local_work_size</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clGetEventProfilingInfo</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CL_PROFILING_COMMAND_START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sizeof</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&amp;start,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clGetEventProfilingInfo</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CL_PROFILING_COMMAND_END</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sizeof</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cl_ulong</a:t>
            </a:r>
            <a:r>
              <a:rPr lang="hu-HU" altLang="hu-HU" sz="1800" dirty="0">
                <a:solidFill>
                  <a:srgbClr val="C8C8C8"/>
                </a:solidFill>
                <a:latin typeface="Consolas" panose="020B0609020204030204" pitchFamily="49" charset="0"/>
              </a:rPr>
              <a:t>), &amp;end,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total_time</a:t>
            </a:r>
            <a:r>
              <a:rPr lang="hu-HU" altLang="hu-HU" sz="1800" dirty="0">
                <a:solidFill>
                  <a:srgbClr val="C8C8C8"/>
                </a:solidFill>
                <a:latin typeface="Consolas" panose="020B0609020204030204" pitchFamily="49" charset="0"/>
              </a:rPr>
              <a:t> += end – start;</a:t>
            </a:r>
          </a:p>
          <a:p>
            <a:pPr mar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clReleaseEvent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a:t>
            </a:r>
          </a:p>
        </p:txBody>
      </p:sp>
      <p:sp>
        <p:nvSpPr>
          <p:cNvPr id="9" name="Nyíl: jobbra mutató 8">
            <a:extLst>
              <a:ext uri="{FF2B5EF4-FFF2-40B4-BE49-F238E27FC236}">
                <a16:creationId xmlns:a16="http://schemas.microsoft.com/office/drawing/2014/main" id="{85307B30-7DC4-C6B5-E432-0A24FEBE8C9F}"/>
              </a:ext>
            </a:extLst>
          </p:cNvPr>
          <p:cNvSpPr/>
          <p:nvPr/>
        </p:nvSpPr>
        <p:spPr>
          <a:xfrm rot="10800000">
            <a:off x="7802029" y="5170619"/>
            <a:ext cx="694528" cy="364005"/>
          </a:xfrm>
          <a:prstGeom prst="rightArrow">
            <a:avLst/>
          </a:prstGeom>
          <a:solidFill>
            <a:srgbClr val="FCA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16240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1967161"/>
          </a:xfrm>
        </p:spPr>
        <p:txBody>
          <a:bodyPr/>
          <a:lstStyle/>
          <a:p>
            <a:r>
              <a:rPr lang="hu-HU" dirty="0" err="1"/>
              <a:t>Leaking</a:t>
            </a:r>
            <a:r>
              <a:rPr lang="hu-HU" dirty="0"/>
              <a:t> </a:t>
            </a:r>
            <a:r>
              <a:rPr lang="hu-HU" dirty="0" err="1"/>
              <a:t>objects</a:t>
            </a:r>
            <a:endParaRPr lang="hu-HU" dirty="0"/>
          </a:p>
          <a:p>
            <a:r>
              <a:rPr lang="hu-HU" dirty="0" err="1"/>
              <a:t>Double</a:t>
            </a:r>
            <a:r>
              <a:rPr lang="hu-HU" dirty="0"/>
              <a:t> free</a:t>
            </a:r>
          </a:p>
          <a:p>
            <a:pPr lvl="1"/>
            <a:r>
              <a:rPr lang="hu-HU" dirty="0" err="1"/>
              <a:t>Shortcircuit</a:t>
            </a:r>
            <a:r>
              <a:rPr lang="hu-HU" dirty="0"/>
              <a:t> an </a:t>
            </a:r>
            <a:r>
              <a:rPr lang="hu-HU" dirty="0" err="1"/>
              <a:t>option</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25</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Do</a:t>
            </a:r>
            <a:r>
              <a:rPr lang="hu-HU" altLang="hu-HU" sz="1800" dirty="0">
                <a:solidFill>
                  <a:srgbClr val="57A64A"/>
                </a:solidFill>
                <a:latin typeface="Consolas" panose="020B0609020204030204" pitchFamily="49" charset="0"/>
              </a:rPr>
              <a:t> a </a:t>
            </a:r>
            <a:r>
              <a:rPr lang="hu-HU" altLang="hu-HU" sz="1800" dirty="0" err="1">
                <a:solidFill>
                  <a:srgbClr val="57A64A"/>
                </a:solidFill>
                <a:latin typeface="Consolas" panose="020B0609020204030204" pitchFamily="49" charset="0"/>
              </a:rPr>
              <a:t>whole</a:t>
            </a: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bunch</a:t>
            </a:r>
            <a:r>
              <a:rPr lang="hu-HU" altLang="hu-HU" sz="1800" dirty="0">
                <a:solidFill>
                  <a:srgbClr val="57A64A"/>
                </a:solidFill>
                <a:latin typeface="Consolas" panose="020B0609020204030204" pitchFamily="49" charset="0"/>
              </a:rPr>
              <a:t> of </a:t>
            </a:r>
            <a:r>
              <a:rPr lang="hu-HU" altLang="hu-HU" sz="1800" dirty="0" err="1">
                <a:solidFill>
                  <a:srgbClr val="57A64A"/>
                </a:solidFill>
                <a:latin typeface="Consolas" panose="020B0609020204030204" pitchFamily="49" charset="0"/>
              </a:rPr>
              <a:t>other</a:t>
            </a: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stuff</a:t>
            </a:r>
            <a:endParaRPr lang="hu-HU" altLang="hu-HU" sz="1800" dirty="0">
              <a:solidFill>
                <a:srgbClr val="57A64A"/>
              </a:solidFill>
              <a:latin typeface="Consolas" panose="020B0609020204030204" pitchFamily="49" charset="0"/>
            </a:endParaRP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2953066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1967161"/>
          </a:xfrm>
        </p:spPr>
        <p:txBody>
          <a:bodyPr/>
          <a:lstStyle/>
          <a:p>
            <a:r>
              <a:rPr lang="hu-HU" dirty="0" err="1"/>
              <a:t>Leaking</a:t>
            </a:r>
            <a:r>
              <a:rPr lang="hu-HU" dirty="0"/>
              <a:t> </a:t>
            </a:r>
            <a:r>
              <a:rPr lang="hu-HU" dirty="0" err="1"/>
              <a:t>objects</a:t>
            </a:r>
            <a:endParaRPr lang="hu-HU" dirty="0"/>
          </a:p>
          <a:p>
            <a:r>
              <a:rPr lang="hu-HU" dirty="0" err="1"/>
              <a:t>Double</a:t>
            </a:r>
            <a:r>
              <a:rPr lang="hu-HU" dirty="0"/>
              <a:t> free</a:t>
            </a:r>
          </a:p>
          <a:p>
            <a:pPr lvl="1"/>
            <a:r>
              <a:rPr lang="hu-HU" dirty="0" err="1"/>
              <a:t>Shortcircuit</a:t>
            </a:r>
            <a:r>
              <a:rPr lang="hu-HU" dirty="0"/>
              <a:t> an </a:t>
            </a:r>
            <a:r>
              <a:rPr lang="hu-HU" dirty="0" err="1"/>
              <a:t>option</a:t>
            </a:r>
            <a:endParaRPr lang="hu-HU" dirty="0"/>
          </a:p>
          <a:p>
            <a:r>
              <a:rPr lang="hu-HU" dirty="0" err="1"/>
              <a:t>Use</a:t>
            </a:r>
            <a:r>
              <a:rPr lang="hu-HU" dirty="0"/>
              <a:t> </a:t>
            </a:r>
            <a:r>
              <a:rPr lang="hu-HU" dirty="0" err="1"/>
              <a:t>after</a:t>
            </a:r>
            <a:r>
              <a:rPr lang="hu-HU" dirty="0"/>
              <a:t> free</a:t>
            </a:r>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26</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Do</a:t>
            </a:r>
            <a:r>
              <a:rPr lang="hu-HU" altLang="hu-HU" sz="1800" dirty="0">
                <a:solidFill>
                  <a:srgbClr val="57A64A"/>
                </a:solidFill>
                <a:latin typeface="Consolas" panose="020B0609020204030204" pitchFamily="49" charset="0"/>
              </a:rPr>
              <a:t> a </a:t>
            </a:r>
            <a:r>
              <a:rPr lang="hu-HU" altLang="hu-HU" sz="1800" dirty="0" err="1">
                <a:solidFill>
                  <a:srgbClr val="57A64A"/>
                </a:solidFill>
                <a:latin typeface="Consolas" panose="020B0609020204030204" pitchFamily="49" charset="0"/>
              </a:rPr>
              <a:t>whole</a:t>
            </a: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bunch</a:t>
            </a:r>
            <a:r>
              <a:rPr lang="hu-HU" altLang="hu-HU" sz="1800" dirty="0">
                <a:solidFill>
                  <a:srgbClr val="57A64A"/>
                </a:solidFill>
                <a:latin typeface="Consolas" panose="020B0609020204030204" pitchFamily="49" charset="0"/>
              </a:rPr>
              <a:t> of </a:t>
            </a:r>
            <a:r>
              <a:rPr lang="hu-HU" altLang="hu-HU" sz="1800" dirty="0" err="1">
                <a:solidFill>
                  <a:srgbClr val="57A64A"/>
                </a:solidFill>
                <a:latin typeface="Consolas" panose="020B0609020204030204" pitchFamily="49" charset="0"/>
              </a:rPr>
              <a:t>other</a:t>
            </a:r>
            <a:r>
              <a:rPr lang="hu-HU" altLang="hu-HU" sz="1800" dirty="0">
                <a:solidFill>
                  <a:srgbClr val="57A64A"/>
                </a:solidFill>
                <a:latin typeface="Consolas" panose="020B0609020204030204" pitchFamily="49" charset="0"/>
              </a:rPr>
              <a:t> </a:t>
            </a:r>
            <a:r>
              <a:rPr lang="hu-HU" altLang="hu-HU" sz="1800" dirty="0" err="1">
                <a:solidFill>
                  <a:srgbClr val="57A64A"/>
                </a:solidFill>
                <a:latin typeface="Consolas" panose="020B0609020204030204" pitchFamily="49" charset="0"/>
              </a:rPr>
              <a:t>stuff</a:t>
            </a:r>
            <a:endParaRPr lang="hu-HU" altLang="hu-HU" sz="1800" dirty="0">
              <a:solidFill>
                <a:srgbClr val="57A64A"/>
              </a:solidFill>
              <a:latin typeface="Consolas" panose="020B0609020204030204" pitchFamily="49" charset="0"/>
            </a:endParaRP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 *</a:t>
            </a:r>
          </a:p>
          <a:p>
            <a:pPr marL="0" indent="0" eaLnBrk="0" fontAlgn="base" hangingPunct="0">
              <a:spcBef>
                <a:spcPct val="0"/>
              </a:spcBef>
              <a:spcAft>
                <a:spcPct val="0"/>
              </a:spcAft>
              <a:buNone/>
            </a:pPr>
            <a:r>
              <a:rPr lang="hu-HU" altLang="hu-HU" sz="1800" dirty="0">
                <a:solidFill>
                  <a:srgbClr val="57A64A"/>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clGetContextInfo</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CL_CONTEXT_DEVICES</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hu-HU" altLang="hu-HU" sz="1800" dirty="0">
                <a:solidFill>
                  <a:srgbClr val="B5CEA8"/>
                </a:solidFill>
                <a:latin typeface="Consolas" panose="020B0609020204030204" pitchFamily="49" charset="0"/>
              </a:rPr>
              <a:t>0</a:t>
            </a:r>
            <a:r>
              <a:rPr lang="hu-HU" altLang="hu-HU" sz="1800" dirty="0">
                <a:solidFill>
                  <a:srgbClr val="C8C8C8"/>
                </a:solidFill>
                <a:latin typeface="Consolas" panose="020B0609020204030204" pitchFamily="49" charset="0"/>
              </a:rPr>
              <a:t>, </a:t>
            </a:r>
            <a:r>
              <a:rPr lang="hu-HU" altLang="hu-HU" sz="1800" dirty="0">
                <a:solidFill>
                  <a:srgbClr val="BD63C5"/>
                </a:solidFill>
                <a:latin typeface="Consolas" panose="020B0609020204030204" pitchFamily="49" charset="0"/>
              </a:rPr>
              <a:t>NULL</a:t>
            </a:r>
            <a:r>
              <a:rPr lang="hu-HU" altLang="hu-HU" sz="1800" dirty="0">
                <a:solidFill>
                  <a:srgbClr val="C8C8C8"/>
                </a:solidFill>
                <a:latin typeface="Consolas" panose="020B0609020204030204" pitchFamily="49" charset="0"/>
              </a:rPr>
              <a:t>, &amp;</a:t>
            </a:r>
            <a:r>
              <a:rPr lang="hu-HU" altLang="hu-HU" sz="1800" dirty="0" err="1">
                <a:solidFill>
                  <a:srgbClr val="C8C8C8"/>
                </a:solidFill>
                <a:latin typeface="Consolas" panose="020B0609020204030204" pitchFamily="49" charset="0"/>
              </a:rPr>
              <a:t>devices_size</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1234335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10377256" cy="3558896"/>
          </a:xfrm>
        </p:spPr>
        <p:txBody>
          <a:bodyPr/>
          <a:lstStyle/>
          <a:p>
            <a:r>
              <a:rPr lang="hu-HU" dirty="0" err="1"/>
              <a:t>Leaking</a:t>
            </a:r>
            <a:r>
              <a:rPr lang="hu-HU" dirty="0"/>
              <a:t> </a:t>
            </a:r>
            <a:r>
              <a:rPr lang="hu-HU" dirty="0" err="1"/>
              <a:t>objects</a:t>
            </a:r>
            <a:endParaRPr lang="hu-HU" dirty="0"/>
          </a:p>
          <a:p>
            <a:r>
              <a:rPr lang="hu-HU" dirty="0" err="1"/>
              <a:t>Double</a:t>
            </a:r>
            <a:r>
              <a:rPr lang="hu-HU" dirty="0"/>
              <a:t> free</a:t>
            </a:r>
          </a:p>
          <a:p>
            <a:pPr lvl="1"/>
            <a:r>
              <a:rPr lang="hu-HU" dirty="0" err="1"/>
              <a:t>Shortcircuit</a:t>
            </a:r>
            <a:r>
              <a:rPr lang="hu-HU" dirty="0"/>
              <a:t> an </a:t>
            </a:r>
            <a:r>
              <a:rPr lang="hu-HU" dirty="0" err="1"/>
              <a:t>option</a:t>
            </a:r>
            <a:endParaRPr lang="hu-HU" dirty="0"/>
          </a:p>
          <a:p>
            <a:r>
              <a:rPr lang="hu-HU" dirty="0" err="1"/>
              <a:t>Use</a:t>
            </a:r>
            <a:r>
              <a:rPr lang="hu-HU" dirty="0"/>
              <a:t> </a:t>
            </a:r>
            <a:r>
              <a:rPr lang="hu-HU" dirty="0" err="1"/>
              <a:t>after</a:t>
            </a:r>
            <a:r>
              <a:rPr lang="hu-HU" dirty="0"/>
              <a:t> free</a:t>
            </a:r>
          </a:p>
          <a:p>
            <a:pPr lvl="1"/>
            <a:r>
              <a:rPr lang="hu-HU" dirty="0" err="1"/>
              <a:t>Use</a:t>
            </a:r>
            <a:r>
              <a:rPr lang="hu-HU" dirty="0"/>
              <a:t> of </a:t>
            </a:r>
            <a:r>
              <a:rPr lang="hu-HU" dirty="0" err="1"/>
              <a:t>dangling</a:t>
            </a:r>
            <a:r>
              <a:rPr lang="hu-HU" dirty="0"/>
              <a:t> </a:t>
            </a:r>
            <a:r>
              <a:rPr lang="hu-HU" dirty="0" err="1"/>
              <a:t>handle</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27</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ctx_b</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275014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a:extLst>
              <a:ext uri="{FF2B5EF4-FFF2-40B4-BE49-F238E27FC236}">
                <a16:creationId xmlns:a16="http://schemas.microsoft.com/office/drawing/2014/main" id="{FA3EA162-9662-D8CD-78C3-8356F9BB801D}"/>
              </a:ext>
            </a:extLst>
          </p:cNvPr>
          <p:cNvSpPr>
            <a:spLocks noGrp="1"/>
          </p:cNvSpPr>
          <p:nvPr>
            <p:ph sz="half" idx="1"/>
          </p:nvPr>
        </p:nvSpPr>
        <p:spPr>
          <a:xfrm>
            <a:off x="63732" y="970771"/>
            <a:ext cx="4567535" cy="5304222"/>
          </a:xfrm>
        </p:spPr>
        <p:txBody>
          <a:bodyPr/>
          <a:lstStyle/>
          <a:p>
            <a:r>
              <a:rPr lang="hu-HU" dirty="0" err="1"/>
              <a:t>Leaking</a:t>
            </a:r>
            <a:r>
              <a:rPr lang="hu-HU" dirty="0"/>
              <a:t> </a:t>
            </a:r>
            <a:r>
              <a:rPr lang="hu-HU" dirty="0" err="1"/>
              <a:t>objects</a:t>
            </a:r>
            <a:endParaRPr lang="hu-HU" dirty="0"/>
          </a:p>
          <a:p>
            <a:r>
              <a:rPr lang="hu-HU" dirty="0" err="1"/>
              <a:t>Double</a:t>
            </a:r>
            <a:r>
              <a:rPr lang="hu-HU" dirty="0"/>
              <a:t> free</a:t>
            </a:r>
          </a:p>
          <a:p>
            <a:pPr lvl="1"/>
            <a:r>
              <a:rPr lang="hu-HU" dirty="0" err="1"/>
              <a:t>Shortcircuit</a:t>
            </a:r>
            <a:r>
              <a:rPr lang="hu-HU" dirty="0"/>
              <a:t> an </a:t>
            </a:r>
            <a:r>
              <a:rPr lang="hu-HU" dirty="0" err="1"/>
              <a:t>option</a:t>
            </a:r>
            <a:endParaRPr lang="hu-HU" dirty="0"/>
          </a:p>
          <a:p>
            <a:r>
              <a:rPr lang="hu-HU" dirty="0" err="1"/>
              <a:t>Use</a:t>
            </a:r>
            <a:r>
              <a:rPr lang="hu-HU" dirty="0"/>
              <a:t> </a:t>
            </a:r>
            <a:r>
              <a:rPr lang="hu-HU" dirty="0" err="1"/>
              <a:t>after</a:t>
            </a:r>
            <a:r>
              <a:rPr lang="hu-HU" dirty="0"/>
              <a:t> free</a:t>
            </a:r>
          </a:p>
          <a:p>
            <a:pPr lvl="1"/>
            <a:r>
              <a:rPr lang="hu-HU" dirty="0" err="1"/>
              <a:t>Use</a:t>
            </a:r>
            <a:r>
              <a:rPr lang="hu-HU" dirty="0"/>
              <a:t> of </a:t>
            </a:r>
            <a:r>
              <a:rPr lang="hu-HU" dirty="0" err="1"/>
              <a:t>dangling</a:t>
            </a:r>
            <a:r>
              <a:rPr lang="hu-HU" dirty="0"/>
              <a:t> </a:t>
            </a:r>
            <a:r>
              <a:rPr lang="hu-HU" dirty="0" err="1"/>
              <a:t>handle</a:t>
            </a:r>
            <a:endParaRPr lang="hu-HU" dirty="0"/>
          </a:p>
          <a:p>
            <a:pPr lvl="2"/>
            <a:r>
              <a:rPr lang="hu-HU" dirty="0" err="1"/>
              <a:t>Needs</a:t>
            </a:r>
            <a:r>
              <a:rPr lang="hu-HU" dirty="0"/>
              <a:t> a </a:t>
            </a:r>
            <a:r>
              <a:rPr lang="hu-HU" dirty="0" err="1"/>
              <a:t>dictionary</a:t>
            </a:r>
            <a:r>
              <a:rPr lang="hu-HU" dirty="0"/>
              <a:t> </a:t>
            </a:r>
            <a:r>
              <a:rPr lang="hu-HU" dirty="0" err="1"/>
              <a:t>between</a:t>
            </a:r>
            <a:r>
              <a:rPr lang="hu-HU" dirty="0"/>
              <a:t> ICD and </a:t>
            </a:r>
            <a:r>
              <a:rPr lang="hu-HU" dirty="0" err="1"/>
              <a:t>user</a:t>
            </a:r>
            <a:r>
              <a:rPr lang="hu-HU" dirty="0"/>
              <a:t> </a:t>
            </a:r>
            <a:r>
              <a:rPr lang="hu-HU" dirty="0" err="1"/>
              <a:t>code</a:t>
            </a:r>
            <a:endParaRPr lang="hu-HU" dirty="0"/>
          </a:p>
          <a:p>
            <a:pPr lvl="2"/>
            <a:r>
              <a:rPr lang="hu-HU" dirty="0" err="1"/>
              <a:t>Translate</a:t>
            </a:r>
            <a:r>
              <a:rPr lang="hu-HU" dirty="0"/>
              <a:t> </a:t>
            </a:r>
            <a:r>
              <a:rPr lang="hu-HU" dirty="0" err="1"/>
              <a:t>whenever</a:t>
            </a:r>
            <a:r>
              <a:rPr lang="hu-HU" dirty="0"/>
              <a:t> </a:t>
            </a:r>
            <a:r>
              <a:rPr lang="hu-HU" dirty="0" err="1"/>
              <a:t>the</a:t>
            </a:r>
            <a:r>
              <a:rPr lang="hu-HU" dirty="0"/>
              <a:t> </a:t>
            </a:r>
            <a:r>
              <a:rPr lang="hu-HU" dirty="0" err="1"/>
              <a:t>user</a:t>
            </a:r>
            <a:r>
              <a:rPr lang="hu-HU" dirty="0"/>
              <a:t> </a:t>
            </a:r>
            <a:r>
              <a:rPr lang="hu-HU" dirty="0" err="1"/>
              <a:t>uses</a:t>
            </a:r>
            <a:r>
              <a:rPr lang="hu-HU" dirty="0"/>
              <a:t> a </a:t>
            </a:r>
            <a:r>
              <a:rPr lang="hu-HU" dirty="0" err="1"/>
              <a:t>handle</a:t>
            </a:r>
            <a:endParaRPr lang="hu-HU" dirty="0"/>
          </a:p>
        </p:txBody>
      </p:sp>
      <p:sp>
        <p:nvSpPr>
          <p:cNvPr id="3" name="Cím 2">
            <a:extLst>
              <a:ext uri="{FF2B5EF4-FFF2-40B4-BE49-F238E27FC236}">
                <a16:creationId xmlns:a16="http://schemas.microsoft.com/office/drawing/2014/main" id="{0EE99EF3-D9CD-1D22-89B0-7BF856B769B9}"/>
              </a:ext>
            </a:extLst>
          </p:cNvPr>
          <p:cNvSpPr>
            <a:spLocks noGrp="1"/>
          </p:cNvSpPr>
          <p:nvPr>
            <p:ph type="title"/>
          </p:nvPr>
        </p:nvSpPr>
        <p:spPr/>
        <p:txBody>
          <a:bodyPr/>
          <a:lstStyle/>
          <a:p>
            <a:r>
              <a:rPr lang="hu-HU" dirty="0"/>
              <a:t>OBJECT LIFETIME TRACKING</a:t>
            </a:r>
          </a:p>
        </p:txBody>
      </p:sp>
      <p:sp>
        <p:nvSpPr>
          <p:cNvPr id="4" name="Dátum helye 3">
            <a:extLst>
              <a:ext uri="{FF2B5EF4-FFF2-40B4-BE49-F238E27FC236}">
                <a16:creationId xmlns:a16="http://schemas.microsoft.com/office/drawing/2014/main" id="{399E2F95-64C7-0467-7AD6-8E506FA35AD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6F7E23DC-FB04-750E-4EC3-F98950AE9851}"/>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2D4C041-3DEB-E438-7AF0-AD12EC5DD720}"/>
              </a:ext>
            </a:extLst>
          </p:cNvPr>
          <p:cNvSpPr>
            <a:spLocks noGrp="1"/>
          </p:cNvSpPr>
          <p:nvPr>
            <p:ph type="sldNum" sz="quarter" idx="4"/>
          </p:nvPr>
        </p:nvSpPr>
        <p:spPr/>
        <p:txBody>
          <a:bodyPr/>
          <a:lstStyle/>
          <a:p>
            <a:fld id="{6343241A-7C02-4CA6-AE2D-20DA4DEF85B8}" type="slidenum">
              <a:rPr lang="hu-HU" smtClean="0"/>
              <a:t>28</a:t>
            </a:fld>
            <a:endParaRPr lang="hu-HU"/>
          </a:p>
        </p:txBody>
      </p:sp>
      <p:sp>
        <p:nvSpPr>
          <p:cNvPr id="10" name="Szöveg helye 9">
            <a:extLst>
              <a:ext uri="{FF2B5EF4-FFF2-40B4-BE49-F238E27FC236}">
                <a16:creationId xmlns:a16="http://schemas.microsoft.com/office/drawing/2014/main" id="{6E498B0A-B8C9-4319-C07E-C9F4184A4CA1}"/>
              </a:ext>
            </a:extLst>
          </p:cNvPr>
          <p:cNvSpPr>
            <a:spLocks noGrp="1"/>
          </p:cNvSpPr>
          <p:nvPr>
            <p:ph type="body" sz="quarter" idx="13"/>
          </p:nvPr>
        </p:nvSpPr>
        <p:spPr/>
        <p:txBody>
          <a:bodyPr/>
          <a:lstStyle/>
          <a:p>
            <a:r>
              <a:rPr lang="hu-HU" dirty="0"/>
              <a:t>LAYERS ARE KEY</a:t>
            </a:r>
          </a:p>
        </p:txBody>
      </p:sp>
      <p:sp>
        <p:nvSpPr>
          <p:cNvPr id="12" name="Tartalom helye 11">
            <a:extLst>
              <a:ext uri="{FF2B5EF4-FFF2-40B4-BE49-F238E27FC236}">
                <a16:creationId xmlns:a16="http://schemas.microsoft.com/office/drawing/2014/main" id="{017649B3-3997-48BD-E2FA-2DA85A769B37}"/>
              </a:ext>
            </a:extLst>
          </p:cNvPr>
          <p:cNvSpPr>
            <a:spLocks noGrp="1"/>
          </p:cNvSpPr>
          <p:nvPr>
            <p:ph sz="half" idx="2"/>
          </p:nvPr>
        </p:nvSpPr>
        <p:spPr>
          <a:xfrm>
            <a:off x="4631267" y="970772"/>
            <a:ext cx="5809721" cy="5304616"/>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err="1">
                <a:solidFill>
                  <a:srgbClr val="4EC9B0"/>
                </a:solidFill>
                <a:latin typeface="Consolas" panose="020B0609020204030204" pitchFamily="49" charset="0"/>
              </a:rPr>
              <a:t>cl_context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ctx_b</a:t>
            </a:r>
            <a:r>
              <a:rPr lang="hu-HU" altLang="hu-HU" sz="1800" dirty="0">
                <a:solidFill>
                  <a:srgbClr val="C8C8C8"/>
                </a:solidFill>
                <a:latin typeface="Consolas" panose="020B0609020204030204" pitchFamily="49" charset="0"/>
              </a:rPr>
              <a:t> = </a:t>
            </a:r>
            <a:r>
              <a:rPr lang="hu-HU" altLang="hu-HU" sz="1800" dirty="0" err="1">
                <a:solidFill>
                  <a:srgbClr val="C8C8C8"/>
                </a:solidFill>
                <a:latin typeface="Consolas" panose="020B0609020204030204" pitchFamily="49" charset="0"/>
              </a:rPr>
              <a:t>clCreateContext</a:t>
            </a:r>
            <a:r>
              <a:rPr lang="hu-HU" altLang="hu-HU" sz="1800" dirty="0">
                <a:solidFill>
                  <a:srgbClr val="C8C8C8"/>
                </a:solidFill>
                <a:latin typeface="Consolas" panose="020B0609020204030204" pitchFamily="49" charset="0"/>
              </a:rPr>
              <a:t>(...);</a:t>
            </a:r>
          </a:p>
          <a:p>
            <a:pPr marL="0" lvl="0" indent="0" eaLnBrk="0" fontAlgn="base" hangingPunct="0">
              <a:spcBef>
                <a:spcPct val="0"/>
              </a:spcBef>
              <a:spcAft>
                <a:spcPct val="0"/>
              </a:spcAft>
              <a:buNone/>
            </a:pPr>
            <a:r>
              <a:rPr lang="hu-HU" altLang="hu-HU" sz="1800" dirty="0" err="1">
                <a:solidFill>
                  <a:srgbClr val="C8C8C8"/>
                </a:solidFill>
                <a:latin typeface="Consolas" panose="020B0609020204030204" pitchFamily="49" charset="0"/>
              </a:rPr>
              <a:t>clReleaseContext</a:t>
            </a:r>
            <a:r>
              <a:rPr lang="hu-HU" altLang="hu-HU" sz="1800" dirty="0">
                <a:solidFill>
                  <a:srgbClr val="C8C8C8"/>
                </a:solidFill>
                <a:latin typeface="Consolas" panose="020B0609020204030204" pitchFamily="49" charset="0"/>
              </a:rPr>
              <a:t>(</a:t>
            </a:r>
            <a:r>
              <a:rPr lang="hu-HU" altLang="hu-HU" sz="1800" dirty="0" err="1">
                <a:solidFill>
                  <a:srgbClr val="C8C8C8"/>
                </a:solidFill>
                <a:latin typeface="Consolas" panose="020B0609020204030204" pitchFamily="49" charset="0"/>
              </a:rPr>
              <a:t>ctx_a</a:t>
            </a:r>
            <a:r>
              <a:rPr lang="hu-HU" altLang="hu-HU" sz="1800" dirty="0">
                <a:solidFill>
                  <a:srgbClr val="C8C8C8"/>
                </a:solidFill>
                <a:latin typeface="Consolas" panose="020B0609020204030204" pitchFamily="49" charset="0"/>
              </a:rPr>
              <a:t>);</a:t>
            </a:r>
          </a:p>
        </p:txBody>
      </p:sp>
      <p:sp>
        <p:nvSpPr>
          <p:cNvPr id="9" name="Téglalap 8">
            <a:extLst>
              <a:ext uri="{FF2B5EF4-FFF2-40B4-BE49-F238E27FC236}">
                <a16:creationId xmlns:a16="http://schemas.microsoft.com/office/drawing/2014/main" id="{948479F6-9941-AECB-FAD1-4C724C3998BE}"/>
              </a:ext>
            </a:extLst>
          </p:cNvPr>
          <p:cNvSpPr/>
          <p:nvPr/>
        </p:nvSpPr>
        <p:spPr>
          <a:xfrm>
            <a:off x="6824134" y="4009757"/>
            <a:ext cx="660400" cy="245534"/>
          </a:xfrm>
          <a:prstGeom prst="rect">
            <a:avLst/>
          </a:prstGeom>
          <a:noFill/>
          <a:ln w="381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a:extLst>
              <a:ext uri="{FF2B5EF4-FFF2-40B4-BE49-F238E27FC236}">
                <a16:creationId xmlns:a16="http://schemas.microsoft.com/office/drawing/2014/main" id="{91D47C22-70ED-0645-D69B-1F054A888FB5}"/>
              </a:ext>
            </a:extLst>
          </p:cNvPr>
          <p:cNvSpPr/>
          <p:nvPr/>
        </p:nvSpPr>
        <p:spPr>
          <a:xfrm>
            <a:off x="6824134" y="3252782"/>
            <a:ext cx="660400" cy="245534"/>
          </a:xfrm>
          <a:prstGeom prst="rect">
            <a:avLst/>
          </a:prstGeom>
          <a:noFill/>
          <a:ln w="381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0038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artalom helye 1">
                <a:extLst>
                  <a:ext uri="{FF2B5EF4-FFF2-40B4-BE49-F238E27FC236}">
                    <a16:creationId xmlns:a16="http://schemas.microsoft.com/office/drawing/2014/main" id="{C35176A3-F9AD-8A04-4239-8CEF3E52B75E}"/>
                  </a:ext>
                </a:extLst>
              </p:cNvPr>
              <p:cNvSpPr>
                <a:spLocks noGrp="1"/>
              </p:cNvSpPr>
              <p:nvPr>
                <p:ph idx="1"/>
              </p:nvPr>
            </p:nvSpPr>
            <p:spPr/>
            <p:txBody>
              <a:bodyPr/>
              <a:lstStyle/>
              <a:p>
                <a:r>
                  <a:rPr lang="hu-HU" dirty="0"/>
                  <a:t>API </a:t>
                </a:r>
                <a:r>
                  <a:rPr lang="hu-HU" dirty="0" err="1"/>
                  <a:t>entry</a:t>
                </a:r>
                <a:r>
                  <a:rPr lang="hu-HU" dirty="0"/>
                  <a:t> </a:t>
                </a:r>
                <a:r>
                  <a:rPr lang="hu-HU" dirty="0" err="1"/>
                  <a:t>points</a:t>
                </a:r>
                <a:r>
                  <a:rPr lang="hu-HU" dirty="0"/>
                  <a:t> </a:t>
                </a:r>
                <a:r>
                  <a:rPr lang="hu-HU" dirty="0" err="1"/>
                  <a:t>have</a:t>
                </a:r>
                <a:r>
                  <a:rPr lang="hu-HU" dirty="0"/>
                  <a:t> </a:t>
                </a:r>
                <a:r>
                  <a:rPr lang="hu-HU" dirty="0" err="1"/>
                  <a:t>various</a:t>
                </a:r>
                <a:r>
                  <a:rPr lang="hu-HU" dirty="0"/>
                  <a:t> </a:t>
                </a:r>
                <a:r>
                  <a:rPr lang="hu-HU" dirty="0" err="1"/>
                  <a:t>pre</a:t>
                </a:r>
                <a:r>
                  <a:rPr lang="hu-HU" dirty="0"/>
                  <a:t>/post-</a:t>
                </a:r>
                <a:r>
                  <a:rPr lang="hu-HU" dirty="0" err="1"/>
                  <a:t>conditions</a:t>
                </a:r>
                <a:r>
                  <a:rPr lang="hu-HU" dirty="0"/>
                  <a:t> </a:t>
                </a:r>
                <a:r>
                  <a:rPr lang="hu-HU" dirty="0" err="1"/>
                  <a:t>users</a:t>
                </a:r>
                <a:r>
                  <a:rPr lang="hu-HU" dirty="0"/>
                  <a:t> </a:t>
                </a:r>
                <a:r>
                  <a:rPr lang="hu-HU" dirty="0" err="1"/>
                  <a:t>ought</a:t>
                </a:r>
                <a:r>
                  <a:rPr lang="hu-HU" dirty="0"/>
                  <a:t> </a:t>
                </a:r>
                <a:r>
                  <a:rPr lang="hu-HU" dirty="0" err="1"/>
                  <a:t>not</a:t>
                </a:r>
                <a:r>
                  <a:rPr lang="hu-HU" dirty="0"/>
                  <a:t> </a:t>
                </a:r>
                <a:r>
                  <a:rPr lang="hu-HU" dirty="0" err="1"/>
                  <a:t>violate</a:t>
                </a:r>
                <a:endParaRPr lang="hu-HU" dirty="0"/>
              </a:p>
              <a:p>
                <a:pPr lvl="1"/>
                <a:r>
                  <a:rPr lang="hu-HU" dirty="0" err="1"/>
                  <a:t>If</a:t>
                </a:r>
                <a:r>
                  <a:rPr lang="hu-HU" dirty="0"/>
                  <a:t> </a:t>
                </a:r>
                <a:r>
                  <a:rPr lang="hu-HU" dirty="0" err="1"/>
                  <a:t>conditions</a:t>
                </a:r>
                <a:r>
                  <a:rPr lang="hu-HU" dirty="0"/>
                  <a:t> </a:t>
                </a:r>
                <a:r>
                  <a:rPr lang="hu-HU" dirty="0" err="1"/>
                  <a:t>are</a:t>
                </a:r>
                <a:r>
                  <a:rPr lang="hu-HU" dirty="0"/>
                  <a:t> </a:t>
                </a:r>
                <a:r>
                  <a:rPr lang="hu-HU" dirty="0" err="1"/>
                  <a:t>violated</a:t>
                </a:r>
                <a:r>
                  <a:rPr lang="hu-HU" dirty="0"/>
                  <a:t>, an </a:t>
                </a:r>
                <a:r>
                  <a:rPr lang="hu-HU" dirty="0" err="1"/>
                  <a:t>error</a:t>
                </a:r>
                <a:r>
                  <a:rPr lang="hu-HU" dirty="0"/>
                  <a:t> is </a:t>
                </a:r>
                <a:r>
                  <a:rPr lang="hu-HU" dirty="0" err="1"/>
                  <a:t>raised</a:t>
                </a:r>
                <a:endParaRPr lang="hu-HU" dirty="0"/>
              </a:p>
              <a:p>
                <a:pPr lvl="1"/>
                <a:r>
                  <a:rPr lang="hu-HU" dirty="0" err="1"/>
                  <a:t>Worst</a:t>
                </a:r>
                <a:r>
                  <a:rPr lang="hu-HU" dirty="0"/>
                  <a:t> </a:t>
                </a:r>
                <a:r>
                  <a:rPr lang="hu-HU" dirty="0" err="1"/>
                  <a:t>case</a:t>
                </a:r>
                <a:r>
                  <a:rPr lang="hu-HU" dirty="0"/>
                  <a:t> </a:t>
                </a:r>
                <a:r>
                  <a:rPr lang="hu-HU" dirty="0" err="1"/>
                  <a:t>scenario</a:t>
                </a:r>
                <a:r>
                  <a:rPr lang="hu-HU" dirty="0"/>
                  <a:t>, </a:t>
                </a:r>
                <a:r>
                  <a:rPr lang="hu-HU" dirty="0" err="1"/>
                  <a:t>the</a:t>
                </a:r>
                <a:r>
                  <a:rPr lang="hu-HU" dirty="0"/>
                  <a:t> app </a:t>
                </a:r>
                <a:r>
                  <a:rPr lang="hu-HU" dirty="0" err="1"/>
                  <a:t>crashes</a:t>
                </a:r>
                <a:endParaRPr lang="hu-HU" dirty="0"/>
              </a:p>
              <a:p>
                <a:r>
                  <a:rPr lang="hu-HU" dirty="0" err="1"/>
                  <a:t>There</a:t>
                </a:r>
                <a:r>
                  <a:rPr lang="hu-HU" dirty="0"/>
                  <a:t> </a:t>
                </a:r>
                <a:r>
                  <a:rPr lang="hu-HU" dirty="0" err="1"/>
                  <a:t>are</a:t>
                </a:r>
                <a:r>
                  <a:rPr lang="hu-HU" dirty="0"/>
                  <a:t> </a:t>
                </a:r>
                <a14:m>
                  <m:oMath xmlns:m="http://schemas.openxmlformats.org/officeDocument/2006/math">
                    <m:r>
                      <a:rPr lang="hu-HU" i="1" dirty="0" smtClean="0">
                        <a:latin typeface="Cambria Math" panose="02040503050406030204" pitchFamily="18" charset="0"/>
                      </a:rPr>
                      <m:t>124 + 109 = 233</m:t>
                    </m:r>
                  </m:oMath>
                </a14:m>
                <a:r>
                  <a:rPr lang="hu-HU" dirty="0"/>
                  <a:t> (</a:t>
                </a:r>
                <a:r>
                  <a:rPr lang="hu-HU" dirty="0" err="1"/>
                  <a:t>core</a:t>
                </a:r>
                <a:r>
                  <a:rPr lang="hu-HU" dirty="0"/>
                  <a:t> + </a:t>
                </a:r>
                <a:r>
                  <a:rPr lang="hu-HU" dirty="0" err="1"/>
                  <a:t>extension</a:t>
                </a:r>
                <a:r>
                  <a:rPr lang="hu-HU" dirty="0"/>
                  <a:t>) </a:t>
                </a:r>
                <a:r>
                  <a:rPr lang="hu-HU" dirty="0" err="1"/>
                  <a:t>functions</a:t>
                </a:r>
                <a:endParaRPr lang="hu-HU" dirty="0"/>
              </a:p>
              <a:p>
                <a:pPr lvl="1"/>
                <a:r>
                  <a:rPr lang="hu-HU" dirty="0" err="1"/>
                  <a:t>Writing</a:t>
                </a:r>
                <a:r>
                  <a:rPr lang="hu-HU" dirty="0"/>
                  <a:t> </a:t>
                </a:r>
                <a:r>
                  <a:rPr lang="hu-HU" dirty="0" err="1"/>
                  <a:t>checks</a:t>
                </a:r>
                <a:r>
                  <a:rPr lang="hu-HU" dirty="0"/>
                  <a:t> </a:t>
                </a:r>
                <a:r>
                  <a:rPr lang="hu-HU" dirty="0" err="1"/>
                  <a:t>for</a:t>
                </a:r>
                <a:r>
                  <a:rPr lang="hu-HU" dirty="0"/>
                  <a:t> </a:t>
                </a:r>
                <a:r>
                  <a:rPr lang="hu-HU" dirty="0" err="1"/>
                  <a:t>each</a:t>
                </a:r>
                <a:r>
                  <a:rPr lang="hu-HU" dirty="0"/>
                  <a:t> is </a:t>
                </a:r>
                <a:r>
                  <a:rPr lang="hu-HU" i="1" dirty="0"/>
                  <a:t>a </a:t>
                </a:r>
                <a:r>
                  <a:rPr lang="hu-HU" i="1" dirty="0" err="1"/>
                  <a:t>lot</a:t>
                </a:r>
                <a:r>
                  <a:rPr lang="hu-HU" dirty="0"/>
                  <a:t> of </a:t>
                </a:r>
                <a:r>
                  <a:rPr lang="hu-HU" dirty="0" err="1"/>
                  <a:t>work</a:t>
                </a:r>
                <a:endParaRPr lang="hu-HU" dirty="0"/>
              </a:p>
              <a:p>
                <a:pPr lvl="1"/>
                <a:r>
                  <a:rPr lang="hu-HU" dirty="0" err="1"/>
                  <a:t>That</a:t>
                </a:r>
                <a:r>
                  <a:rPr lang="hu-HU" dirty="0"/>
                  <a:t> </a:t>
                </a:r>
                <a:r>
                  <a:rPr lang="hu-HU" dirty="0" err="1"/>
                  <a:t>work</a:t>
                </a:r>
                <a:r>
                  <a:rPr lang="hu-HU" dirty="0"/>
                  <a:t> has </a:t>
                </a:r>
                <a:r>
                  <a:rPr lang="hu-HU" dirty="0" err="1"/>
                  <a:t>to</a:t>
                </a:r>
                <a:r>
                  <a:rPr lang="hu-HU" dirty="0"/>
                  <a:t> be </a:t>
                </a:r>
                <a:r>
                  <a:rPr lang="hu-HU" dirty="0" err="1"/>
                  <a:t>done</a:t>
                </a:r>
                <a:r>
                  <a:rPr lang="hu-HU" dirty="0"/>
                  <a:t> </a:t>
                </a:r>
                <a:r>
                  <a:rPr lang="hu-HU" dirty="0" err="1"/>
                  <a:t>for</a:t>
                </a:r>
                <a:r>
                  <a:rPr lang="hu-HU" dirty="0"/>
                  <a:t> </a:t>
                </a:r>
                <a:r>
                  <a:rPr lang="hu-HU" dirty="0" err="1"/>
                  <a:t>every</a:t>
                </a:r>
                <a:r>
                  <a:rPr lang="hu-HU" dirty="0"/>
                  <a:t> </a:t>
                </a:r>
                <a:r>
                  <a:rPr lang="hu-HU" dirty="0" err="1"/>
                  <a:t>language</a:t>
                </a:r>
                <a:r>
                  <a:rPr lang="hu-HU" dirty="0"/>
                  <a:t> projection</a:t>
                </a:r>
              </a:p>
              <a:p>
                <a:pPr lvl="2"/>
                <a:r>
                  <a:rPr lang="hu-HU" dirty="0"/>
                  <a:t>C, C++, C# (</a:t>
                </a:r>
                <a:r>
                  <a:rPr lang="hu-HU" dirty="0" err="1"/>
                  <a:t>OpenCL.Net</a:t>
                </a:r>
                <a:r>
                  <a:rPr lang="hu-HU" dirty="0"/>
                  <a:t>), Python (</a:t>
                </a:r>
                <a:r>
                  <a:rPr lang="hu-HU" dirty="0" err="1"/>
                  <a:t>PyOpenCL</a:t>
                </a:r>
                <a:r>
                  <a:rPr lang="hu-HU" dirty="0"/>
                  <a:t>), </a:t>
                </a:r>
                <a:r>
                  <a:rPr lang="hu-HU" dirty="0" err="1"/>
                  <a:t>etc</a:t>
                </a:r>
                <a:endParaRPr lang="hu-HU" dirty="0"/>
              </a:p>
              <a:p>
                <a:pPr lvl="1"/>
                <a:r>
                  <a:rPr lang="hu-HU" dirty="0" err="1"/>
                  <a:t>Can</a:t>
                </a:r>
                <a:r>
                  <a:rPr lang="hu-HU" dirty="0"/>
                  <a:t> </a:t>
                </a:r>
                <a:r>
                  <a:rPr lang="hu-HU" dirty="0" err="1"/>
                  <a:t>we</a:t>
                </a:r>
                <a:r>
                  <a:rPr lang="hu-HU" dirty="0"/>
                  <a:t> </a:t>
                </a:r>
                <a:r>
                  <a:rPr lang="hu-HU" dirty="0" err="1"/>
                  <a:t>do</a:t>
                </a:r>
                <a:r>
                  <a:rPr lang="hu-HU" dirty="0"/>
                  <a:t> </a:t>
                </a:r>
                <a:r>
                  <a:rPr lang="hu-HU" dirty="0" err="1"/>
                  <a:t>better</a:t>
                </a:r>
                <a:r>
                  <a:rPr lang="hu-HU" dirty="0"/>
                  <a:t>?</a:t>
                </a:r>
              </a:p>
            </p:txBody>
          </p:sp>
        </mc:Choice>
        <mc:Fallback xmlns="">
          <p:sp>
            <p:nvSpPr>
              <p:cNvPr id="2" name="Tartalom helye 1">
                <a:extLst>
                  <a:ext uri="{FF2B5EF4-FFF2-40B4-BE49-F238E27FC236}">
                    <a16:creationId xmlns:a16="http://schemas.microsoft.com/office/drawing/2014/main" id="{C35176A3-F9AD-8A04-4239-8CEF3E52B75E}"/>
                  </a:ext>
                </a:extLst>
              </p:cNvPr>
              <p:cNvSpPr>
                <a:spLocks noGrp="1" noRot="1" noChangeAspect="1" noMove="1" noResize="1" noEditPoints="1" noAdjustHandles="1" noChangeArrowheads="1" noChangeShapeType="1" noTextEdit="1"/>
              </p:cNvSpPr>
              <p:nvPr>
                <p:ph idx="1"/>
              </p:nvPr>
            </p:nvSpPr>
            <p:spPr>
              <a:blipFill>
                <a:blip r:embed="rId2"/>
                <a:stretch>
                  <a:fillRect l="-1065" t="-1839" r="-533"/>
                </a:stretch>
              </a:blipFill>
            </p:spPr>
            <p:txBody>
              <a:bodyPr/>
              <a:lstStyle/>
              <a:p>
                <a:r>
                  <a:rPr lang="hu-HU">
                    <a:noFill/>
                  </a:rPr>
                  <a:t> </a:t>
                </a:r>
              </a:p>
            </p:txBody>
          </p:sp>
        </mc:Fallback>
      </mc:AlternateContent>
      <p:sp>
        <p:nvSpPr>
          <p:cNvPr id="3" name="Cím 2">
            <a:extLst>
              <a:ext uri="{FF2B5EF4-FFF2-40B4-BE49-F238E27FC236}">
                <a16:creationId xmlns:a16="http://schemas.microsoft.com/office/drawing/2014/main" id="{7132BF2F-9DD3-8831-CBFD-CB0E28B6F4A1}"/>
              </a:ext>
            </a:extLst>
          </p:cNvPr>
          <p:cNvSpPr>
            <a:spLocks noGrp="1"/>
          </p:cNvSpPr>
          <p:nvPr>
            <p:ph type="title"/>
          </p:nvPr>
        </p:nvSpPr>
        <p:spPr/>
        <p:txBody>
          <a:bodyPr/>
          <a:lstStyle/>
          <a:p>
            <a:r>
              <a:rPr lang="hu-HU" dirty="0"/>
              <a:t>INPUT ARGUMENT VALIDATION</a:t>
            </a:r>
          </a:p>
        </p:txBody>
      </p:sp>
      <p:sp>
        <p:nvSpPr>
          <p:cNvPr id="4" name="Dátum helye 3">
            <a:extLst>
              <a:ext uri="{FF2B5EF4-FFF2-40B4-BE49-F238E27FC236}">
                <a16:creationId xmlns:a16="http://schemas.microsoft.com/office/drawing/2014/main" id="{635DC726-6C35-FC1E-C9FE-124EB0AD8330}"/>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D6AD2FDB-D4E8-E12B-9F2F-99F9D3E4B928}"/>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24CE349D-1905-AF50-9D45-03C4A91F7B0D}"/>
              </a:ext>
            </a:extLst>
          </p:cNvPr>
          <p:cNvSpPr>
            <a:spLocks noGrp="1"/>
          </p:cNvSpPr>
          <p:nvPr>
            <p:ph type="sldNum" sz="quarter" idx="12"/>
          </p:nvPr>
        </p:nvSpPr>
        <p:spPr/>
        <p:txBody>
          <a:bodyPr/>
          <a:lstStyle/>
          <a:p>
            <a:fld id="{6343241A-7C02-4CA6-AE2D-20DA4DEF85B8}" type="slidenum">
              <a:rPr lang="hu-HU" smtClean="0"/>
              <a:t>29</a:t>
            </a:fld>
            <a:endParaRPr lang="hu-HU"/>
          </a:p>
        </p:txBody>
      </p:sp>
      <p:sp>
        <p:nvSpPr>
          <p:cNvPr id="7" name="Szöveg helye 6">
            <a:extLst>
              <a:ext uri="{FF2B5EF4-FFF2-40B4-BE49-F238E27FC236}">
                <a16:creationId xmlns:a16="http://schemas.microsoft.com/office/drawing/2014/main" id="{8380BC83-D868-7EC7-9DFB-9F81D119EE97}"/>
              </a:ext>
            </a:extLst>
          </p:cNvPr>
          <p:cNvSpPr>
            <a:spLocks noGrp="1"/>
          </p:cNvSpPr>
          <p:nvPr>
            <p:ph type="body" sz="quarter" idx="13"/>
          </p:nvPr>
        </p:nvSpPr>
        <p:spPr/>
        <p:txBody>
          <a:bodyPr/>
          <a:lstStyle/>
          <a:p>
            <a:r>
              <a:rPr lang="hu-HU" dirty="0"/>
              <a:t>LAYERS ARE KEY</a:t>
            </a:r>
          </a:p>
        </p:txBody>
      </p:sp>
    </p:spTree>
    <p:extLst>
      <p:ext uri="{BB962C8B-B14F-4D97-AF65-F5344CB8AC3E}">
        <p14:creationId xmlns:p14="http://schemas.microsoft.com/office/powerpoint/2010/main" val="4135091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9B6F3D-3DE1-4506-B9BB-3CA1FDAF19AE}"/>
              </a:ext>
            </a:extLst>
          </p:cNvPr>
          <p:cNvSpPr>
            <a:spLocks noGrp="1"/>
          </p:cNvSpPr>
          <p:nvPr>
            <p:ph type="title"/>
          </p:nvPr>
        </p:nvSpPr>
        <p:spPr/>
        <p:txBody>
          <a:bodyPr/>
          <a:lstStyle/>
          <a:p>
            <a:r>
              <a:rPr lang="hu-HU" dirty="0"/>
              <a:t>1ST PARTY OPENCL-SDK</a:t>
            </a:r>
          </a:p>
        </p:txBody>
      </p:sp>
      <p:sp>
        <p:nvSpPr>
          <p:cNvPr id="3" name="Szöveg helye 2">
            <a:extLst>
              <a:ext uri="{FF2B5EF4-FFF2-40B4-BE49-F238E27FC236}">
                <a16:creationId xmlns:a16="http://schemas.microsoft.com/office/drawing/2014/main" id="{AA8CD293-637D-4E95-A657-55B3A4C5F9C1}"/>
              </a:ext>
            </a:extLst>
          </p:cNvPr>
          <p:cNvSpPr>
            <a:spLocks noGrp="1"/>
          </p:cNvSpPr>
          <p:nvPr>
            <p:ph type="body" idx="1"/>
          </p:nvPr>
        </p:nvSpPr>
        <p:spPr/>
        <p:txBody>
          <a:bodyPr/>
          <a:lstStyle/>
          <a:p>
            <a:r>
              <a:rPr lang="hu-HU" dirty="0" err="1"/>
              <a:t>Where</a:t>
            </a:r>
            <a:r>
              <a:rPr lang="hu-HU" dirty="0"/>
              <a:t> </a:t>
            </a:r>
            <a:r>
              <a:rPr lang="hu-HU" dirty="0" err="1"/>
              <a:t>it</a:t>
            </a:r>
            <a:r>
              <a:rPr lang="hu-HU" dirty="0"/>
              <a:t> </a:t>
            </a:r>
            <a:r>
              <a:rPr lang="hu-HU" dirty="0" err="1"/>
              <a:t>all</a:t>
            </a:r>
            <a:r>
              <a:rPr lang="hu-HU" dirty="0"/>
              <a:t> </a:t>
            </a:r>
            <a:r>
              <a:rPr lang="hu-HU" dirty="0" err="1"/>
              <a:t>begins</a:t>
            </a:r>
            <a:endParaRPr lang="hu-HU" dirty="0"/>
          </a:p>
        </p:txBody>
      </p:sp>
      <p:sp>
        <p:nvSpPr>
          <p:cNvPr id="4" name="Dátum helye 3">
            <a:extLst>
              <a:ext uri="{FF2B5EF4-FFF2-40B4-BE49-F238E27FC236}">
                <a16:creationId xmlns:a16="http://schemas.microsoft.com/office/drawing/2014/main" id="{A662E393-5534-4F9D-99D3-8B82AA29C0BD}"/>
              </a:ext>
            </a:extLst>
          </p:cNvPr>
          <p:cNvSpPr>
            <a:spLocks noGrp="1"/>
          </p:cNvSpPr>
          <p:nvPr>
            <p:ph type="dt" sz="half" idx="2"/>
          </p:nvPr>
        </p:nvSpPr>
        <p:spPr>
          <a:xfrm>
            <a:off x="838200" y="6356350"/>
            <a:ext cx="2743200" cy="365125"/>
          </a:xfrm>
        </p:spPr>
        <p:txBody>
          <a:bodyPr/>
          <a:lstStyle/>
          <a:p>
            <a:fld id="{E9905F66-9773-479D-866E-1B22E943981F}" type="datetime1">
              <a:rPr lang="en-US" smtClean="0"/>
              <a:t>6/19/2022</a:t>
            </a:fld>
            <a:endParaRPr lang="hu-HU"/>
          </a:p>
        </p:txBody>
      </p:sp>
      <p:sp>
        <p:nvSpPr>
          <p:cNvPr id="5" name="Élőláb helye 4">
            <a:extLst>
              <a:ext uri="{FF2B5EF4-FFF2-40B4-BE49-F238E27FC236}">
                <a16:creationId xmlns:a16="http://schemas.microsoft.com/office/drawing/2014/main" id="{F9C9F1DD-015C-43F6-A75D-971B44BD7B9D}"/>
              </a:ext>
            </a:extLst>
          </p:cNvPr>
          <p:cNvSpPr>
            <a:spLocks noGrp="1"/>
          </p:cNvSpPr>
          <p:nvPr>
            <p:ph type="ftr" sz="quarter" idx="3"/>
          </p:nvPr>
        </p:nvSpPr>
        <p:spPr>
          <a:xfrm>
            <a:off x="4038600" y="6356350"/>
            <a:ext cx="4114800" cy="365125"/>
          </a:xfrm>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2B4BB76A-AF47-4B1D-840C-D8F695DD651C}"/>
              </a:ext>
            </a:extLst>
          </p:cNvPr>
          <p:cNvSpPr>
            <a:spLocks noGrp="1"/>
          </p:cNvSpPr>
          <p:nvPr>
            <p:ph type="sldNum" sz="quarter" idx="4"/>
          </p:nvPr>
        </p:nvSpPr>
        <p:spPr>
          <a:xfrm>
            <a:off x="8610600" y="6356350"/>
            <a:ext cx="2743200" cy="365125"/>
          </a:xfrm>
        </p:spPr>
        <p:txBody>
          <a:bodyPr/>
          <a:lstStyle/>
          <a:p>
            <a:fld id="{6343241A-7C02-4CA6-AE2D-20DA4DEF85B8}" type="slidenum">
              <a:rPr lang="hu-HU" smtClean="0"/>
              <a:t>3</a:t>
            </a:fld>
            <a:endParaRPr lang="hu-HU"/>
          </a:p>
        </p:txBody>
      </p:sp>
    </p:spTree>
    <p:extLst>
      <p:ext uri="{BB962C8B-B14F-4D97-AF65-F5344CB8AC3E}">
        <p14:creationId xmlns:p14="http://schemas.microsoft.com/office/powerpoint/2010/main" val="149351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rtalom helye 6">
            <a:extLst>
              <a:ext uri="{FF2B5EF4-FFF2-40B4-BE49-F238E27FC236}">
                <a16:creationId xmlns:a16="http://schemas.microsoft.com/office/drawing/2014/main" id="{850ED774-5169-BFCE-8931-629FC333A542}"/>
              </a:ext>
            </a:extLst>
          </p:cNvPr>
          <p:cNvSpPr>
            <a:spLocks noGrp="1"/>
          </p:cNvSpPr>
          <p:nvPr>
            <p:ph idx="1"/>
          </p:nvPr>
        </p:nvSpPr>
        <p:spPr>
          <a:xfrm>
            <a:off x="74813" y="2074333"/>
            <a:ext cx="10299471" cy="4200660"/>
          </a:xfrm>
        </p:spPr>
        <p:txBody>
          <a:bodyPr anchor="ctr">
            <a:normAutofit fontScale="55000" lnSpcReduction="20000"/>
          </a:bodyPr>
          <a:lstStyle/>
          <a:p>
            <a:r>
              <a:rPr lang="en-US" dirty="0" err="1"/>
              <a:t>command_queue</a:t>
            </a:r>
            <a:r>
              <a:rPr lang="en-US" dirty="0"/>
              <a:t> is a valid host command-queue in which the read / write command will be queued. </a:t>
            </a:r>
            <a:r>
              <a:rPr lang="en-US" dirty="0" err="1"/>
              <a:t>command_queue</a:t>
            </a:r>
            <a:r>
              <a:rPr lang="en-US" dirty="0"/>
              <a:t> and buffer must be created with the same OpenCL context.</a:t>
            </a:r>
          </a:p>
          <a:p>
            <a:r>
              <a:rPr lang="hu-HU" dirty="0"/>
              <a:t>b</a:t>
            </a:r>
            <a:r>
              <a:rPr lang="en-US" dirty="0" err="1"/>
              <a:t>uffer</a:t>
            </a:r>
            <a:r>
              <a:rPr lang="en-US" dirty="0"/>
              <a:t> refers to a valid buffer object.</a:t>
            </a:r>
          </a:p>
          <a:p>
            <a:r>
              <a:rPr lang="en-US" dirty="0" err="1"/>
              <a:t>blocking_read</a:t>
            </a:r>
            <a:r>
              <a:rPr lang="en-US" dirty="0"/>
              <a:t> and </a:t>
            </a:r>
            <a:r>
              <a:rPr lang="en-US" dirty="0" err="1"/>
              <a:t>blocking_write</a:t>
            </a:r>
            <a:r>
              <a:rPr lang="en-US" dirty="0"/>
              <a:t> indicate if the read and write operations are blocking or non-blocking (see below).</a:t>
            </a:r>
          </a:p>
          <a:p>
            <a:r>
              <a:rPr lang="en-US" dirty="0"/>
              <a:t>offset is the offset in bytes in the buffer object to read from or write to.</a:t>
            </a:r>
          </a:p>
          <a:p>
            <a:r>
              <a:rPr lang="en-US" dirty="0"/>
              <a:t>size is the size in bytes of data being read or written.</a:t>
            </a:r>
          </a:p>
          <a:p>
            <a:r>
              <a:rPr lang="en-US" dirty="0" err="1"/>
              <a:t>ptr</a:t>
            </a:r>
            <a:r>
              <a:rPr lang="en-US" dirty="0"/>
              <a:t> is the pointer to buffer in host memory where data is to be read into or to be written from.</a:t>
            </a:r>
          </a:p>
          <a:p>
            <a:r>
              <a:rPr lang="en-US" dirty="0" err="1"/>
              <a:t>event_wait_list</a:t>
            </a:r>
            <a:r>
              <a:rPr lang="en-US" dirty="0"/>
              <a:t> and </a:t>
            </a:r>
            <a:r>
              <a:rPr lang="en-US" dirty="0" err="1"/>
              <a:t>num_events_in_wait_list</a:t>
            </a:r>
            <a:r>
              <a:rPr lang="en-US" dirty="0"/>
              <a:t> specify events that need to complete before this particular command can be executed. If </a:t>
            </a:r>
            <a:r>
              <a:rPr lang="en-US" dirty="0" err="1"/>
              <a:t>event_wait_list</a:t>
            </a:r>
            <a:r>
              <a:rPr lang="en-US" dirty="0"/>
              <a:t> is NULL, then this particular command does not wait on any event to complete. If </a:t>
            </a:r>
            <a:r>
              <a:rPr lang="en-US" dirty="0" err="1"/>
              <a:t>event_wait_list</a:t>
            </a:r>
            <a:r>
              <a:rPr lang="en-US" dirty="0"/>
              <a:t> is NULL, </a:t>
            </a:r>
            <a:r>
              <a:rPr lang="en-US" dirty="0" err="1"/>
              <a:t>num_events_in_wait_list</a:t>
            </a:r>
            <a:r>
              <a:rPr lang="en-US" dirty="0"/>
              <a:t> must be 0. If </a:t>
            </a:r>
            <a:r>
              <a:rPr lang="en-US" dirty="0" err="1"/>
              <a:t>event_wait_list</a:t>
            </a:r>
            <a:r>
              <a:rPr lang="en-US" dirty="0"/>
              <a:t> is not NULL, the list of events pointed to by </a:t>
            </a:r>
            <a:r>
              <a:rPr lang="en-US" dirty="0" err="1"/>
              <a:t>event_wait_list</a:t>
            </a:r>
            <a:r>
              <a:rPr lang="en-US" dirty="0"/>
              <a:t> must be valid and </a:t>
            </a:r>
            <a:r>
              <a:rPr lang="en-US" dirty="0" err="1"/>
              <a:t>num_events_in_wait_list</a:t>
            </a:r>
            <a:r>
              <a:rPr lang="en-US" dirty="0"/>
              <a:t> must be greater than 0. The events specified in </a:t>
            </a:r>
            <a:r>
              <a:rPr lang="en-US" dirty="0" err="1"/>
              <a:t>event_wait_list</a:t>
            </a:r>
            <a:r>
              <a:rPr lang="en-US" dirty="0"/>
              <a:t> act as synchronization points. The context associated with events in </a:t>
            </a:r>
            <a:r>
              <a:rPr lang="en-US" dirty="0" err="1"/>
              <a:t>event_wait_list</a:t>
            </a:r>
            <a:r>
              <a:rPr lang="en-US" dirty="0"/>
              <a:t> and </a:t>
            </a:r>
            <a:r>
              <a:rPr lang="en-US" dirty="0" err="1"/>
              <a:t>command_queue</a:t>
            </a:r>
            <a:r>
              <a:rPr lang="en-US" dirty="0"/>
              <a:t> must be the same. The memory associated with </a:t>
            </a:r>
            <a:r>
              <a:rPr lang="en-US" dirty="0" err="1"/>
              <a:t>event_wait_list</a:t>
            </a:r>
            <a:r>
              <a:rPr lang="en-US" dirty="0"/>
              <a:t> can be reused or freed after the function returns.</a:t>
            </a:r>
          </a:p>
          <a:p>
            <a:r>
              <a:rPr lang="en-US" dirty="0"/>
              <a:t>event returns an event object that identifies this read / write command and can be used to query or queue a wait for this command to complete. If event is NULL or the enqueue is unsuccessful, no event will be created and therefore it will not be possible to query the status of this command or to wait for this command to complete. If </a:t>
            </a:r>
            <a:r>
              <a:rPr lang="en-US" dirty="0" err="1"/>
              <a:t>event_wait_list</a:t>
            </a:r>
            <a:r>
              <a:rPr lang="en-US" dirty="0"/>
              <a:t> and event are not NULL, event must not refer to an element of the </a:t>
            </a:r>
            <a:r>
              <a:rPr lang="en-US" dirty="0" err="1"/>
              <a:t>event_wait_list</a:t>
            </a:r>
            <a:r>
              <a:rPr lang="en-US" dirty="0"/>
              <a:t> array.</a:t>
            </a:r>
          </a:p>
        </p:txBody>
      </p:sp>
      <p:sp>
        <p:nvSpPr>
          <p:cNvPr id="2" name="Cím 1">
            <a:extLst>
              <a:ext uri="{FF2B5EF4-FFF2-40B4-BE49-F238E27FC236}">
                <a16:creationId xmlns:a16="http://schemas.microsoft.com/office/drawing/2014/main" id="{5BDBAC1E-5774-2540-EDB2-FABF5150C1FF}"/>
              </a:ext>
            </a:extLst>
          </p:cNvPr>
          <p:cNvSpPr>
            <a:spLocks noGrp="1"/>
          </p:cNvSpPr>
          <p:nvPr>
            <p:ph type="title"/>
          </p:nvPr>
        </p:nvSpPr>
        <p:spPr/>
        <p:txBody>
          <a:bodyPr/>
          <a:lstStyle/>
          <a:p>
            <a:r>
              <a:rPr lang="hu-HU" dirty="0"/>
              <a:t>INPUT ARGUMENT VALIDATION</a:t>
            </a:r>
          </a:p>
        </p:txBody>
      </p:sp>
      <p:sp>
        <p:nvSpPr>
          <p:cNvPr id="3" name="Dátum helye 2">
            <a:extLst>
              <a:ext uri="{FF2B5EF4-FFF2-40B4-BE49-F238E27FC236}">
                <a16:creationId xmlns:a16="http://schemas.microsoft.com/office/drawing/2014/main" id="{30DFE6BD-751E-3A96-1A1C-0CD99A5AF85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4" name="Élőláb helye 3">
            <a:extLst>
              <a:ext uri="{FF2B5EF4-FFF2-40B4-BE49-F238E27FC236}">
                <a16:creationId xmlns:a16="http://schemas.microsoft.com/office/drawing/2014/main" id="{E2AB03B0-F780-0737-BC60-FF354CDD6953}"/>
              </a:ext>
            </a:extLst>
          </p:cNvPr>
          <p:cNvSpPr>
            <a:spLocks noGrp="1"/>
          </p:cNvSpPr>
          <p:nvPr>
            <p:ph type="ftr" sz="quarter" idx="11"/>
          </p:nvPr>
        </p:nvSpPr>
        <p:spPr/>
        <p:txBody>
          <a:bodyPr/>
          <a:lstStyle/>
          <a:p>
            <a:r>
              <a:rPr lang="hu-HU" dirty="0"/>
              <a:t>GPU-Day 2022 – Budapest, Hungary</a:t>
            </a:r>
          </a:p>
        </p:txBody>
      </p:sp>
      <p:sp>
        <p:nvSpPr>
          <p:cNvPr id="5" name="Dia számának helye 4">
            <a:extLst>
              <a:ext uri="{FF2B5EF4-FFF2-40B4-BE49-F238E27FC236}">
                <a16:creationId xmlns:a16="http://schemas.microsoft.com/office/drawing/2014/main" id="{300A0EBA-3B03-5859-7FAC-541EF5F576BA}"/>
              </a:ext>
            </a:extLst>
          </p:cNvPr>
          <p:cNvSpPr>
            <a:spLocks noGrp="1"/>
          </p:cNvSpPr>
          <p:nvPr>
            <p:ph type="sldNum" sz="quarter" idx="12"/>
          </p:nvPr>
        </p:nvSpPr>
        <p:spPr/>
        <p:txBody>
          <a:bodyPr/>
          <a:lstStyle/>
          <a:p>
            <a:fld id="{6343241A-7C02-4CA6-AE2D-20DA4DEF85B8}" type="slidenum">
              <a:rPr lang="hu-HU" smtClean="0"/>
              <a:t>30</a:t>
            </a:fld>
            <a:endParaRPr lang="hu-HU"/>
          </a:p>
        </p:txBody>
      </p:sp>
      <p:sp>
        <p:nvSpPr>
          <p:cNvPr id="8" name="Szöveg helye 7">
            <a:extLst>
              <a:ext uri="{FF2B5EF4-FFF2-40B4-BE49-F238E27FC236}">
                <a16:creationId xmlns:a16="http://schemas.microsoft.com/office/drawing/2014/main" id="{5B86AFDD-66EB-85BA-79B1-230745FC47F3}"/>
              </a:ext>
            </a:extLst>
          </p:cNvPr>
          <p:cNvSpPr>
            <a:spLocks noGrp="1"/>
          </p:cNvSpPr>
          <p:nvPr>
            <p:ph type="body" sz="quarter" idx="13"/>
          </p:nvPr>
        </p:nvSpPr>
        <p:spPr/>
        <p:txBody>
          <a:bodyPr/>
          <a:lstStyle/>
          <a:p>
            <a:r>
              <a:rPr lang="hu-HU" dirty="0"/>
              <a:t>LAYERS ARE KEY</a:t>
            </a:r>
          </a:p>
        </p:txBody>
      </p:sp>
      <p:sp>
        <p:nvSpPr>
          <p:cNvPr id="10" name="Tartalom helye 11">
            <a:extLst>
              <a:ext uri="{FF2B5EF4-FFF2-40B4-BE49-F238E27FC236}">
                <a16:creationId xmlns:a16="http://schemas.microsoft.com/office/drawing/2014/main" id="{26313F29-7925-E2D0-C15E-5A2451379179}"/>
              </a:ext>
            </a:extLst>
          </p:cNvPr>
          <p:cNvSpPr txBox="1">
            <a:spLocks/>
          </p:cNvSpPr>
          <p:nvPr/>
        </p:nvSpPr>
        <p:spPr>
          <a:xfrm>
            <a:off x="123305" y="1013042"/>
            <a:ext cx="10250979" cy="1061291"/>
          </a:xfrm>
          <a:prstGeom prst="rect">
            <a:avLst/>
          </a:prstGeom>
          <a:solidFill>
            <a:schemeClr val="tx1">
              <a:lumMod val="85000"/>
              <a:lumOff val="15000"/>
            </a:schemeClr>
          </a:solidFill>
          <a:ln w="38100" cap="flat" cmpd="sng" algn="ctr">
            <a:solidFill>
              <a:schemeClr val="tx1">
                <a:lumMod val="50000"/>
                <a:lumOff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eaLnBrk="0" fontAlgn="base" hangingPunct="0">
              <a:spcBef>
                <a:spcPct val="0"/>
              </a:spcBef>
              <a:spcAft>
                <a:spcPct val="0"/>
              </a:spcAft>
              <a:buFont typeface="Arial" panose="020B0604020202020204" pitchFamily="34" charset="0"/>
              <a:buNone/>
            </a:pPr>
            <a:r>
              <a:rPr lang="hu-HU" altLang="hu-HU" sz="1800" dirty="0" err="1">
                <a:solidFill>
                  <a:srgbClr val="4EC9B0"/>
                </a:solidFill>
                <a:latin typeface="Consolas" panose="020B0609020204030204" pitchFamily="49" charset="0"/>
              </a:rPr>
              <a:t>cl_int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clEnqueueWriteBuffer</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cl_command_queue</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command_queue</a:t>
            </a: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cl_mem</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buffer</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cl_bool</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blocking_write</a:t>
            </a: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size_t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offset</a:t>
            </a: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size_t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size</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const </a:t>
            </a:r>
            <a:r>
              <a:rPr lang="hu-HU" altLang="hu-HU" sz="1800" dirty="0" err="1">
                <a:solidFill>
                  <a:srgbClr val="569CD6"/>
                </a:solidFill>
                <a:latin typeface="Consolas" panose="020B0609020204030204" pitchFamily="49" charset="0"/>
              </a:rPr>
              <a:t>void</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ptr</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cl_uint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num_events_in_wait_list</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const</a:t>
            </a: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event_wait_list</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566003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rtalom helye 6">
            <a:extLst>
              <a:ext uri="{FF2B5EF4-FFF2-40B4-BE49-F238E27FC236}">
                <a16:creationId xmlns:a16="http://schemas.microsoft.com/office/drawing/2014/main" id="{850ED774-5169-BFCE-8931-629FC333A542}"/>
              </a:ext>
            </a:extLst>
          </p:cNvPr>
          <p:cNvSpPr>
            <a:spLocks noGrp="1"/>
          </p:cNvSpPr>
          <p:nvPr>
            <p:ph idx="1"/>
          </p:nvPr>
        </p:nvSpPr>
        <p:spPr>
          <a:xfrm>
            <a:off x="74813" y="2074333"/>
            <a:ext cx="10299471" cy="4200660"/>
          </a:xfrm>
        </p:spPr>
        <p:txBody>
          <a:bodyPr anchor="ctr">
            <a:normAutofit fontScale="40000" lnSpcReduction="20000"/>
          </a:bodyPr>
          <a:lstStyle/>
          <a:p>
            <a:r>
              <a:rPr lang="en-US" dirty="0"/>
              <a:t>CL_INVALID_COMMAND_QUEUE if </a:t>
            </a:r>
            <a:r>
              <a:rPr lang="en-US" dirty="0" err="1"/>
              <a:t>command_queue</a:t>
            </a:r>
            <a:r>
              <a:rPr lang="en-US" dirty="0"/>
              <a:t> is not a valid host command-queue.</a:t>
            </a:r>
          </a:p>
          <a:p>
            <a:r>
              <a:rPr lang="en-US" dirty="0"/>
              <a:t>CL_INVALID_CONTEXT if the context associated with </a:t>
            </a:r>
            <a:r>
              <a:rPr lang="en-US" dirty="0" err="1"/>
              <a:t>command_queue</a:t>
            </a:r>
            <a:r>
              <a:rPr lang="en-US" dirty="0"/>
              <a:t> and buffer are not the same or if the context associated with </a:t>
            </a:r>
            <a:r>
              <a:rPr lang="en-US" dirty="0" err="1"/>
              <a:t>command_queue</a:t>
            </a:r>
            <a:r>
              <a:rPr lang="en-US" dirty="0"/>
              <a:t> and events in </a:t>
            </a:r>
            <a:r>
              <a:rPr lang="en-US" dirty="0" err="1"/>
              <a:t>event_wait_list</a:t>
            </a:r>
            <a:r>
              <a:rPr lang="en-US" dirty="0"/>
              <a:t> are not the same.</a:t>
            </a:r>
          </a:p>
          <a:p>
            <a:r>
              <a:rPr lang="en-US" dirty="0"/>
              <a:t>CL_INVALID_MEM_OBJECT if buffer is not a valid buffer object.</a:t>
            </a:r>
          </a:p>
          <a:p>
            <a:r>
              <a:rPr lang="en-US" dirty="0"/>
              <a:t>CL_INVALID_VALUE if the region being read or written specified by (offset, size) is out of bounds or if </a:t>
            </a:r>
            <a:r>
              <a:rPr lang="en-US" dirty="0" err="1"/>
              <a:t>ptr</a:t>
            </a:r>
            <a:r>
              <a:rPr lang="en-US" dirty="0"/>
              <a:t> is a NULL value.</a:t>
            </a:r>
          </a:p>
          <a:p>
            <a:r>
              <a:rPr lang="en-US" dirty="0"/>
              <a:t>CL_INVALID_EVENT_WAIT_LIST if </a:t>
            </a:r>
            <a:r>
              <a:rPr lang="en-US" dirty="0" err="1"/>
              <a:t>event_wait_list</a:t>
            </a:r>
            <a:r>
              <a:rPr lang="en-US" dirty="0"/>
              <a:t> is NULL and </a:t>
            </a:r>
            <a:r>
              <a:rPr lang="en-US" dirty="0" err="1"/>
              <a:t>num_events_in_wait_list</a:t>
            </a:r>
            <a:r>
              <a:rPr lang="en-US" dirty="0"/>
              <a:t> &gt; 0, or </a:t>
            </a:r>
            <a:r>
              <a:rPr lang="en-US" dirty="0" err="1"/>
              <a:t>event_wait_list</a:t>
            </a:r>
            <a:r>
              <a:rPr lang="en-US" dirty="0"/>
              <a:t> is not NULL and </a:t>
            </a:r>
            <a:r>
              <a:rPr lang="en-US" dirty="0" err="1"/>
              <a:t>num_events_in_wait_list</a:t>
            </a:r>
            <a:r>
              <a:rPr lang="en-US" dirty="0"/>
              <a:t> is 0, or if event objects in </a:t>
            </a:r>
            <a:r>
              <a:rPr lang="en-US" dirty="0" err="1"/>
              <a:t>event_wait_list</a:t>
            </a:r>
            <a:r>
              <a:rPr lang="en-US" dirty="0"/>
              <a:t> are not valid events.</a:t>
            </a:r>
          </a:p>
          <a:p>
            <a:r>
              <a:rPr lang="en-US" dirty="0"/>
              <a:t>CL_MISALIGNED_SUB_BUFFER_OFFSET if buffer is a sub-buffer object and offset specified when the sub-buffer object is created is not aligned to CL_DEVICE_MEM_BASE_ADDR_ALIGN value for device associated with queue. This error code is missing before version 1.1.</a:t>
            </a:r>
          </a:p>
          <a:p>
            <a:r>
              <a:rPr lang="en-US" dirty="0"/>
              <a:t>CL_EXEC_STATUS_ERROR_FOR_EVENTS_IN_WAIT_LIST if the read and write operations are blocking and the execution status of any of the events in </a:t>
            </a:r>
            <a:r>
              <a:rPr lang="en-US" dirty="0" err="1"/>
              <a:t>event_wait_list</a:t>
            </a:r>
            <a:r>
              <a:rPr lang="en-US" dirty="0"/>
              <a:t> is a negative integer value. This error code is missing before version 1.1.</a:t>
            </a:r>
          </a:p>
          <a:p>
            <a:r>
              <a:rPr lang="en-US" dirty="0"/>
              <a:t>CL_MEM_OBJECT_ALLOCATION_FAILURE if there is a failure to allocate memory for data store associated with buffer.</a:t>
            </a:r>
          </a:p>
          <a:p>
            <a:r>
              <a:rPr lang="en-US" dirty="0"/>
              <a:t>CL_INVALID_OPERATION if </a:t>
            </a:r>
            <a:r>
              <a:rPr lang="en-US" dirty="0" err="1"/>
              <a:t>clEnqueueReadBuffer</a:t>
            </a:r>
            <a:r>
              <a:rPr lang="en-US" dirty="0"/>
              <a:t> is called on buffer which has been created with CL_MEM_HOST_WRITE_ONLY or CL_MEM_HOST_NO_ACCESS.</a:t>
            </a:r>
          </a:p>
          <a:p>
            <a:r>
              <a:rPr lang="en-US" dirty="0"/>
              <a:t>CL_INVALID_OPERATION if </a:t>
            </a:r>
            <a:r>
              <a:rPr lang="en-US" dirty="0" err="1"/>
              <a:t>clEnqueueWriteBuffer</a:t>
            </a:r>
            <a:r>
              <a:rPr lang="en-US" dirty="0"/>
              <a:t> is called on buffer which has been created with CL_MEM_HOST_READ_ONLY or CL_MEM_HOST_NO_ACCESS.</a:t>
            </a:r>
          </a:p>
          <a:p>
            <a:r>
              <a:rPr lang="en-US" dirty="0"/>
              <a:t>CL_OUT_OF_RESOURCES if there is a failure to allocate resources required by the OpenCL implementation on the device.</a:t>
            </a:r>
          </a:p>
          <a:p>
            <a:r>
              <a:rPr lang="en-US" dirty="0"/>
              <a:t>CL_OUT_OF_HOST_MEMORY if there is a failure to allocate resources required by the OpenCL implementation on the host.</a:t>
            </a:r>
          </a:p>
        </p:txBody>
      </p:sp>
      <p:sp>
        <p:nvSpPr>
          <p:cNvPr id="2" name="Cím 1">
            <a:extLst>
              <a:ext uri="{FF2B5EF4-FFF2-40B4-BE49-F238E27FC236}">
                <a16:creationId xmlns:a16="http://schemas.microsoft.com/office/drawing/2014/main" id="{5BDBAC1E-5774-2540-EDB2-FABF5150C1FF}"/>
              </a:ext>
            </a:extLst>
          </p:cNvPr>
          <p:cNvSpPr>
            <a:spLocks noGrp="1"/>
          </p:cNvSpPr>
          <p:nvPr>
            <p:ph type="title"/>
          </p:nvPr>
        </p:nvSpPr>
        <p:spPr/>
        <p:txBody>
          <a:bodyPr/>
          <a:lstStyle/>
          <a:p>
            <a:r>
              <a:rPr lang="hu-HU" dirty="0"/>
              <a:t>INPUT ARGUMENT VALIDATION</a:t>
            </a:r>
          </a:p>
        </p:txBody>
      </p:sp>
      <p:sp>
        <p:nvSpPr>
          <p:cNvPr id="3" name="Dátum helye 2">
            <a:extLst>
              <a:ext uri="{FF2B5EF4-FFF2-40B4-BE49-F238E27FC236}">
                <a16:creationId xmlns:a16="http://schemas.microsoft.com/office/drawing/2014/main" id="{30DFE6BD-751E-3A96-1A1C-0CD99A5AF85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4" name="Élőláb helye 3">
            <a:extLst>
              <a:ext uri="{FF2B5EF4-FFF2-40B4-BE49-F238E27FC236}">
                <a16:creationId xmlns:a16="http://schemas.microsoft.com/office/drawing/2014/main" id="{E2AB03B0-F780-0737-BC60-FF354CDD6953}"/>
              </a:ext>
            </a:extLst>
          </p:cNvPr>
          <p:cNvSpPr>
            <a:spLocks noGrp="1"/>
          </p:cNvSpPr>
          <p:nvPr>
            <p:ph type="ftr" sz="quarter" idx="11"/>
          </p:nvPr>
        </p:nvSpPr>
        <p:spPr/>
        <p:txBody>
          <a:bodyPr/>
          <a:lstStyle/>
          <a:p>
            <a:r>
              <a:rPr lang="hu-HU" dirty="0"/>
              <a:t>GPU-Day 2022 – Budapest, Hungary</a:t>
            </a:r>
          </a:p>
        </p:txBody>
      </p:sp>
      <p:sp>
        <p:nvSpPr>
          <p:cNvPr id="5" name="Dia számának helye 4">
            <a:extLst>
              <a:ext uri="{FF2B5EF4-FFF2-40B4-BE49-F238E27FC236}">
                <a16:creationId xmlns:a16="http://schemas.microsoft.com/office/drawing/2014/main" id="{300A0EBA-3B03-5859-7FAC-541EF5F576BA}"/>
              </a:ext>
            </a:extLst>
          </p:cNvPr>
          <p:cNvSpPr>
            <a:spLocks noGrp="1"/>
          </p:cNvSpPr>
          <p:nvPr>
            <p:ph type="sldNum" sz="quarter" idx="12"/>
          </p:nvPr>
        </p:nvSpPr>
        <p:spPr/>
        <p:txBody>
          <a:bodyPr/>
          <a:lstStyle/>
          <a:p>
            <a:fld id="{6343241A-7C02-4CA6-AE2D-20DA4DEF85B8}" type="slidenum">
              <a:rPr lang="hu-HU" smtClean="0"/>
              <a:t>31</a:t>
            </a:fld>
            <a:endParaRPr lang="hu-HU"/>
          </a:p>
        </p:txBody>
      </p:sp>
      <p:sp>
        <p:nvSpPr>
          <p:cNvPr id="8" name="Szöveg helye 7">
            <a:extLst>
              <a:ext uri="{FF2B5EF4-FFF2-40B4-BE49-F238E27FC236}">
                <a16:creationId xmlns:a16="http://schemas.microsoft.com/office/drawing/2014/main" id="{5B86AFDD-66EB-85BA-79B1-230745FC47F3}"/>
              </a:ext>
            </a:extLst>
          </p:cNvPr>
          <p:cNvSpPr>
            <a:spLocks noGrp="1"/>
          </p:cNvSpPr>
          <p:nvPr>
            <p:ph type="body" sz="quarter" idx="13"/>
          </p:nvPr>
        </p:nvSpPr>
        <p:spPr/>
        <p:txBody>
          <a:bodyPr/>
          <a:lstStyle/>
          <a:p>
            <a:r>
              <a:rPr lang="hu-HU" dirty="0"/>
              <a:t>LAYERS ARE KEY</a:t>
            </a:r>
          </a:p>
        </p:txBody>
      </p:sp>
      <p:sp>
        <p:nvSpPr>
          <p:cNvPr id="10" name="Tartalom helye 11">
            <a:extLst>
              <a:ext uri="{FF2B5EF4-FFF2-40B4-BE49-F238E27FC236}">
                <a16:creationId xmlns:a16="http://schemas.microsoft.com/office/drawing/2014/main" id="{26313F29-7925-E2D0-C15E-5A2451379179}"/>
              </a:ext>
            </a:extLst>
          </p:cNvPr>
          <p:cNvSpPr txBox="1">
            <a:spLocks/>
          </p:cNvSpPr>
          <p:nvPr/>
        </p:nvSpPr>
        <p:spPr>
          <a:xfrm>
            <a:off x="123305" y="1013042"/>
            <a:ext cx="10250979" cy="1061291"/>
          </a:xfrm>
          <a:prstGeom prst="rect">
            <a:avLst/>
          </a:prstGeom>
          <a:solidFill>
            <a:schemeClr val="tx1">
              <a:lumMod val="85000"/>
              <a:lumOff val="15000"/>
            </a:schemeClr>
          </a:solidFill>
          <a:ln w="38100" cap="flat" cmpd="sng" algn="ctr">
            <a:solidFill>
              <a:schemeClr val="tx1">
                <a:lumMod val="50000"/>
                <a:lumOff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eaLnBrk="0" fontAlgn="base" hangingPunct="0">
              <a:spcBef>
                <a:spcPct val="0"/>
              </a:spcBef>
              <a:spcAft>
                <a:spcPct val="0"/>
              </a:spcAft>
              <a:buFont typeface="Arial" panose="020B0604020202020204" pitchFamily="34" charset="0"/>
              <a:buNone/>
            </a:pPr>
            <a:r>
              <a:rPr lang="hu-HU" altLang="hu-HU" sz="1800" dirty="0" err="1">
                <a:solidFill>
                  <a:srgbClr val="4EC9B0"/>
                </a:solidFill>
                <a:latin typeface="Consolas" panose="020B0609020204030204" pitchFamily="49" charset="0"/>
              </a:rPr>
              <a:t>cl_int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clEnqueueWriteBuffer</a:t>
            </a:r>
            <a:r>
              <a:rPr lang="hu-HU" altLang="hu-HU" sz="1800" dirty="0">
                <a:solidFill>
                  <a:srgbClr val="C8C8C8"/>
                </a:solidFill>
                <a:latin typeface="Consolas" panose="020B0609020204030204" pitchFamily="49" charset="0"/>
              </a:rPr>
              <a:t>(</a:t>
            </a:r>
            <a:r>
              <a:rPr lang="hu-HU" altLang="hu-HU" sz="1800" dirty="0" err="1">
                <a:solidFill>
                  <a:srgbClr val="4EC9B0"/>
                </a:solidFill>
                <a:latin typeface="Consolas" panose="020B0609020204030204" pitchFamily="49" charset="0"/>
              </a:rPr>
              <a:t>cl_command_queue</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command_queue</a:t>
            </a: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cl_mem</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buffer</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cl_bool</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blocking_write</a:t>
            </a: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size_t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offset</a:t>
            </a:r>
            <a:r>
              <a:rPr lang="hu-HU" altLang="hu-HU" sz="1800" dirty="0">
                <a:solidFill>
                  <a:srgbClr val="C8C8C8"/>
                </a:solidFill>
                <a:latin typeface="Consolas" panose="020B0609020204030204" pitchFamily="49" charset="0"/>
              </a:rPr>
              <a:t>, </a:t>
            </a:r>
            <a:r>
              <a:rPr lang="hu-HU" altLang="hu-HU" sz="1800" dirty="0" err="1">
                <a:solidFill>
                  <a:srgbClr val="569CD6"/>
                </a:solidFill>
                <a:latin typeface="Consolas" panose="020B0609020204030204" pitchFamily="49" charset="0"/>
              </a:rPr>
              <a:t>size_t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size</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const </a:t>
            </a:r>
            <a:r>
              <a:rPr lang="hu-HU" altLang="hu-HU" sz="1800" dirty="0" err="1">
                <a:solidFill>
                  <a:srgbClr val="569CD6"/>
                </a:solidFill>
                <a:latin typeface="Consolas" panose="020B0609020204030204" pitchFamily="49" charset="0"/>
              </a:rPr>
              <a:t>void</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ptr</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cl_uint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num_events_in_wait_list</a:t>
            </a: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const</a:t>
            </a: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event_wait_list</a:t>
            </a:r>
            <a:r>
              <a:rPr lang="hu-HU"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err="1">
                <a:solidFill>
                  <a:srgbClr val="4EC9B0"/>
                </a:solidFill>
                <a:latin typeface="Consolas" panose="020B0609020204030204" pitchFamily="49" charset="0"/>
              </a:rPr>
              <a:t>cl_event</a:t>
            </a:r>
            <a:r>
              <a:rPr lang="hu-HU" altLang="hu-HU" sz="1800" dirty="0">
                <a:solidFill>
                  <a:srgbClr val="C8C8C8"/>
                </a:solidFill>
                <a:latin typeface="Consolas" panose="020B0609020204030204" pitchFamily="49" charset="0"/>
              </a:rPr>
              <a:t>* </a:t>
            </a:r>
            <a:r>
              <a:rPr lang="hu-HU" altLang="hu-HU" sz="1800" dirty="0" err="1">
                <a:solidFill>
                  <a:srgbClr val="C8C8C8"/>
                </a:solidFill>
                <a:latin typeface="Consolas" panose="020B0609020204030204" pitchFamily="49" charset="0"/>
              </a:rPr>
              <a:t>event</a:t>
            </a:r>
            <a:r>
              <a:rPr lang="hu-HU" altLang="hu-HU" sz="1800" dirty="0">
                <a:solidFill>
                  <a:srgbClr val="C8C8C8"/>
                </a:solidFill>
                <a:latin typeface="Consolas" panose="020B0609020204030204" pitchFamily="49" charset="0"/>
              </a:rPr>
              <a:t>);</a:t>
            </a:r>
          </a:p>
        </p:txBody>
      </p:sp>
    </p:spTree>
    <p:extLst>
      <p:ext uri="{BB962C8B-B14F-4D97-AF65-F5344CB8AC3E}">
        <p14:creationId xmlns:p14="http://schemas.microsoft.com/office/powerpoint/2010/main" val="3838122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 helye 8">
            <a:extLst>
              <a:ext uri="{FF2B5EF4-FFF2-40B4-BE49-F238E27FC236}">
                <a16:creationId xmlns:a16="http://schemas.microsoft.com/office/drawing/2014/main" id="{0E0AF766-2B9A-0D86-E060-86993BB35DA3}"/>
              </a:ext>
            </a:extLst>
          </p:cNvPr>
          <p:cNvSpPr>
            <a:spLocks noGrp="1"/>
          </p:cNvSpPr>
          <p:nvPr>
            <p:ph type="body" idx="1"/>
          </p:nvPr>
        </p:nvSpPr>
        <p:spPr/>
        <p:txBody>
          <a:bodyPr/>
          <a:lstStyle/>
          <a:p>
            <a:r>
              <a:rPr lang="hu-HU" dirty="0" err="1"/>
              <a:t>Before</a:t>
            </a:r>
            <a:r>
              <a:rPr lang="hu-HU" dirty="0"/>
              <a:t> input </a:t>
            </a:r>
            <a:r>
              <a:rPr lang="hu-HU" dirty="0" err="1"/>
              <a:t>arg</a:t>
            </a:r>
            <a:r>
              <a:rPr lang="hu-HU" dirty="0"/>
              <a:t> </a:t>
            </a:r>
            <a:r>
              <a:rPr lang="hu-HU" dirty="0" err="1"/>
              <a:t>validation</a:t>
            </a:r>
            <a:endParaRPr lang="hu-HU" dirty="0"/>
          </a:p>
        </p:txBody>
      </p:sp>
      <p:sp>
        <p:nvSpPr>
          <p:cNvPr id="4" name="Cím 3">
            <a:extLst>
              <a:ext uri="{FF2B5EF4-FFF2-40B4-BE49-F238E27FC236}">
                <a16:creationId xmlns:a16="http://schemas.microsoft.com/office/drawing/2014/main" id="{7079A7AA-5ADD-72AB-E282-E62E6F774A18}"/>
              </a:ext>
            </a:extLst>
          </p:cNvPr>
          <p:cNvSpPr>
            <a:spLocks noGrp="1"/>
          </p:cNvSpPr>
          <p:nvPr>
            <p:ph type="title"/>
          </p:nvPr>
        </p:nvSpPr>
        <p:spPr/>
        <p:txBody>
          <a:bodyPr/>
          <a:lstStyle/>
          <a:p>
            <a:r>
              <a:rPr lang="hu-HU" dirty="0"/>
              <a:t>GENERATE CHECKS FROM XML</a:t>
            </a:r>
          </a:p>
        </p:txBody>
      </p:sp>
      <p:sp>
        <p:nvSpPr>
          <p:cNvPr id="5" name="Dátum helye 4">
            <a:extLst>
              <a:ext uri="{FF2B5EF4-FFF2-40B4-BE49-F238E27FC236}">
                <a16:creationId xmlns:a16="http://schemas.microsoft.com/office/drawing/2014/main" id="{8B33C1ED-9B0E-6C21-109D-29FEA450E90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802851B1-46CC-9CDA-E8FE-4757E1240A9F}"/>
              </a:ext>
            </a:extLst>
          </p:cNvPr>
          <p:cNvSpPr>
            <a:spLocks noGrp="1"/>
          </p:cNvSpPr>
          <p:nvPr>
            <p:ph type="ftr" sz="quarter" idx="11"/>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9637921A-A56E-6559-D1AD-D7A8E6485EF1}"/>
              </a:ext>
            </a:extLst>
          </p:cNvPr>
          <p:cNvSpPr>
            <a:spLocks noGrp="1"/>
          </p:cNvSpPr>
          <p:nvPr>
            <p:ph type="sldNum" sz="quarter" idx="12"/>
          </p:nvPr>
        </p:nvSpPr>
        <p:spPr/>
        <p:txBody>
          <a:bodyPr/>
          <a:lstStyle/>
          <a:p>
            <a:fld id="{6343241A-7C02-4CA6-AE2D-20DA4DEF85B8}" type="slidenum">
              <a:rPr lang="hu-HU" smtClean="0"/>
              <a:t>32</a:t>
            </a:fld>
            <a:endParaRPr lang="hu-HU"/>
          </a:p>
        </p:txBody>
      </p:sp>
      <p:sp>
        <p:nvSpPr>
          <p:cNvPr id="13" name="Szöveg helye 12">
            <a:extLst>
              <a:ext uri="{FF2B5EF4-FFF2-40B4-BE49-F238E27FC236}">
                <a16:creationId xmlns:a16="http://schemas.microsoft.com/office/drawing/2014/main" id="{820CCE41-9B13-49F0-D973-6CA52B929E4C}"/>
              </a:ext>
            </a:extLst>
          </p:cNvPr>
          <p:cNvSpPr>
            <a:spLocks noGrp="1"/>
          </p:cNvSpPr>
          <p:nvPr>
            <p:ph type="body" sz="quarter" idx="13"/>
          </p:nvPr>
        </p:nvSpPr>
        <p:spPr/>
        <p:txBody>
          <a:bodyPr/>
          <a:lstStyle/>
          <a:p>
            <a:r>
              <a:rPr lang="hu-HU" dirty="0"/>
              <a:t>LAYERS ARE KEY</a:t>
            </a:r>
          </a:p>
        </p:txBody>
      </p:sp>
      <p:sp>
        <p:nvSpPr>
          <p:cNvPr id="14" name="Tartalom helye 11">
            <a:extLst>
              <a:ext uri="{FF2B5EF4-FFF2-40B4-BE49-F238E27FC236}">
                <a16:creationId xmlns:a16="http://schemas.microsoft.com/office/drawing/2014/main" id="{3FADCBBA-D287-0906-30AA-386A1E0DE18D}"/>
              </a:ext>
            </a:extLst>
          </p:cNvPr>
          <p:cNvSpPr>
            <a:spLocks noGrp="1"/>
          </p:cNvSpPr>
          <p:nvPr>
            <p:ph sz="half" idx="2"/>
          </p:nvPr>
        </p:nvSpPr>
        <p:spPr>
          <a:xfrm>
            <a:off x="123825" y="1531938"/>
            <a:ext cx="4916488" cy="4743450"/>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 </a:t>
            </a:r>
            <a:r>
              <a:rPr lang="hu-HU" altLang="hu-HU" sz="1800" dirty="0" err="1">
                <a:solidFill>
                  <a:srgbClr val="BD63C5"/>
                </a:solidFill>
                <a:latin typeface="Consolas" panose="020B0609020204030204" pitchFamily="49" charset="0"/>
              </a:rPr>
              <a:t>suffix</a:t>
            </a:r>
            <a:r>
              <a:rPr lang="hu-HU" altLang="hu-HU" sz="1800" dirty="0">
                <a:solidFill>
                  <a:srgbClr val="C8C8C8"/>
                </a:solidFill>
                <a:latin typeface="Consolas" panose="020B0609020204030204" pitchFamily="49" charset="0"/>
              </a:rPr>
              <a:t>=</a:t>
            </a:r>
            <a:r>
              <a:rPr lang="hu-HU" altLang="hu-HU" sz="1800" dirty="0">
                <a:solidFill>
                  <a:srgbClr val="D69D85"/>
                </a:solidFill>
                <a:latin typeface="Consolas" panose="020B0609020204030204" pitchFamily="49" charset="0"/>
              </a:rPr>
              <a:t>"CL_API_SUFFIX__VERSION_1_2"</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cl_int</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clReleaseDevice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cl_device_id</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&gt;</a:t>
            </a:r>
          </a:p>
        </p:txBody>
      </p:sp>
      <p:sp>
        <p:nvSpPr>
          <p:cNvPr id="23" name="Szöveg helye 22">
            <a:extLst>
              <a:ext uri="{FF2B5EF4-FFF2-40B4-BE49-F238E27FC236}">
                <a16:creationId xmlns:a16="http://schemas.microsoft.com/office/drawing/2014/main" id="{005D5380-D79B-7310-DAE3-3CD430E8C6F9}"/>
              </a:ext>
            </a:extLst>
          </p:cNvPr>
          <p:cNvSpPr>
            <a:spLocks noGrp="1"/>
          </p:cNvSpPr>
          <p:nvPr>
            <p:ph type="body" sz="quarter" idx="3"/>
          </p:nvPr>
        </p:nvSpPr>
        <p:spPr/>
        <p:txBody>
          <a:bodyPr/>
          <a:lstStyle/>
          <a:p>
            <a:endParaRPr lang="hu-HU"/>
          </a:p>
        </p:txBody>
      </p:sp>
      <p:sp>
        <p:nvSpPr>
          <p:cNvPr id="25" name="Tartalom helye 24">
            <a:extLst>
              <a:ext uri="{FF2B5EF4-FFF2-40B4-BE49-F238E27FC236}">
                <a16:creationId xmlns:a16="http://schemas.microsoft.com/office/drawing/2014/main" id="{AC4D0A0A-C524-17A6-30FF-A6113AD2AFE1}"/>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418463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 helye 8">
            <a:extLst>
              <a:ext uri="{FF2B5EF4-FFF2-40B4-BE49-F238E27FC236}">
                <a16:creationId xmlns:a16="http://schemas.microsoft.com/office/drawing/2014/main" id="{0E0AF766-2B9A-0D86-E060-86993BB35DA3}"/>
              </a:ext>
            </a:extLst>
          </p:cNvPr>
          <p:cNvSpPr>
            <a:spLocks noGrp="1"/>
          </p:cNvSpPr>
          <p:nvPr>
            <p:ph type="body" idx="1"/>
          </p:nvPr>
        </p:nvSpPr>
        <p:spPr/>
        <p:txBody>
          <a:bodyPr/>
          <a:lstStyle/>
          <a:p>
            <a:r>
              <a:rPr lang="hu-HU" dirty="0" err="1"/>
              <a:t>Before</a:t>
            </a:r>
            <a:r>
              <a:rPr lang="hu-HU" dirty="0"/>
              <a:t> input </a:t>
            </a:r>
            <a:r>
              <a:rPr lang="hu-HU" dirty="0" err="1"/>
              <a:t>arg</a:t>
            </a:r>
            <a:r>
              <a:rPr lang="hu-HU" dirty="0"/>
              <a:t> </a:t>
            </a:r>
            <a:r>
              <a:rPr lang="hu-HU" dirty="0" err="1"/>
              <a:t>validation</a:t>
            </a:r>
            <a:endParaRPr lang="hu-HU" dirty="0"/>
          </a:p>
        </p:txBody>
      </p:sp>
      <p:sp>
        <p:nvSpPr>
          <p:cNvPr id="11" name="Szöveg helye 10">
            <a:extLst>
              <a:ext uri="{FF2B5EF4-FFF2-40B4-BE49-F238E27FC236}">
                <a16:creationId xmlns:a16="http://schemas.microsoft.com/office/drawing/2014/main" id="{C9593C8D-0859-2330-60B9-05E964050E52}"/>
              </a:ext>
            </a:extLst>
          </p:cNvPr>
          <p:cNvSpPr>
            <a:spLocks noGrp="1"/>
          </p:cNvSpPr>
          <p:nvPr>
            <p:ph type="body" sz="quarter" idx="3"/>
          </p:nvPr>
        </p:nvSpPr>
        <p:spPr/>
        <p:txBody>
          <a:bodyPr/>
          <a:lstStyle/>
          <a:p>
            <a:r>
              <a:rPr lang="hu-HU" dirty="0" err="1"/>
              <a:t>After</a:t>
            </a:r>
            <a:r>
              <a:rPr lang="hu-HU" dirty="0"/>
              <a:t> input </a:t>
            </a:r>
            <a:r>
              <a:rPr lang="hu-HU" dirty="0" err="1"/>
              <a:t>arg</a:t>
            </a:r>
            <a:r>
              <a:rPr lang="hu-HU" dirty="0"/>
              <a:t> </a:t>
            </a:r>
            <a:r>
              <a:rPr lang="hu-HU" dirty="0" err="1"/>
              <a:t>validation</a:t>
            </a:r>
            <a:endParaRPr lang="hu-HU" dirty="0"/>
          </a:p>
        </p:txBody>
      </p:sp>
      <p:sp>
        <p:nvSpPr>
          <p:cNvPr id="4" name="Cím 3">
            <a:extLst>
              <a:ext uri="{FF2B5EF4-FFF2-40B4-BE49-F238E27FC236}">
                <a16:creationId xmlns:a16="http://schemas.microsoft.com/office/drawing/2014/main" id="{7079A7AA-5ADD-72AB-E282-E62E6F774A18}"/>
              </a:ext>
            </a:extLst>
          </p:cNvPr>
          <p:cNvSpPr>
            <a:spLocks noGrp="1"/>
          </p:cNvSpPr>
          <p:nvPr>
            <p:ph type="title"/>
          </p:nvPr>
        </p:nvSpPr>
        <p:spPr/>
        <p:txBody>
          <a:bodyPr/>
          <a:lstStyle/>
          <a:p>
            <a:r>
              <a:rPr lang="hu-HU" dirty="0"/>
              <a:t>GENERATE CHECKS FROM XML</a:t>
            </a:r>
          </a:p>
        </p:txBody>
      </p:sp>
      <p:sp>
        <p:nvSpPr>
          <p:cNvPr id="5" name="Dátum helye 4">
            <a:extLst>
              <a:ext uri="{FF2B5EF4-FFF2-40B4-BE49-F238E27FC236}">
                <a16:creationId xmlns:a16="http://schemas.microsoft.com/office/drawing/2014/main" id="{8B33C1ED-9B0E-6C21-109D-29FEA450E903}"/>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802851B1-46CC-9CDA-E8FE-4757E1240A9F}"/>
              </a:ext>
            </a:extLst>
          </p:cNvPr>
          <p:cNvSpPr>
            <a:spLocks noGrp="1"/>
          </p:cNvSpPr>
          <p:nvPr>
            <p:ph type="ftr" sz="quarter" idx="11"/>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9637921A-A56E-6559-D1AD-D7A8E6485EF1}"/>
              </a:ext>
            </a:extLst>
          </p:cNvPr>
          <p:cNvSpPr>
            <a:spLocks noGrp="1"/>
          </p:cNvSpPr>
          <p:nvPr>
            <p:ph type="sldNum" sz="quarter" idx="12"/>
          </p:nvPr>
        </p:nvSpPr>
        <p:spPr/>
        <p:txBody>
          <a:bodyPr/>
          <a:lstStyle/>
          <a:p>
            <a:fld id="{6343241A-7C02-4CA6-AE2D-20DA4DEF85B8}" type="slidenum">
              <a:rPr lang="hu-HU" smtClean="0"/>
              <a:t>33</a:t>
            </a:fld>
            <a:endParaRPr lang="hu-HU"/>
          </a:p>
        </p:txBody>
      </p:sp>
      <p:sp>
        <p:nvSpPr>
          <p:cNvPr id="13" name="Szöveg helye 12">
            <a:extLst>
              <a:ext uri="{FF2B5EF4-FFF2-40B4-BE49-F238E27FC236}">
                <a16:creationId xmlns:a16="http://schemas.microsoft.com/office/drawing/2014/main" id="{820CCE41-9B13-49F0-D973-6CA52B929E4C}"/>
              </a:ext>
            </a:extLst>
          </p:cNvPr>
          <p:cNvSpPr>
            <a:spLocks noGrp="1"/>
          </p:cNvSpPr>
          <p:nvPr>
            <p:ph type="body" sz="quarter" idx="13"/>
          </p:nvPr>
        </p:nvSpPr>
        <p:spPr/>
        <p:txBody>
          <a:bodyPr/>
          <a:lstStyle/>
          <a:p>
            <a:r>
              <a:rPr lang="hu-HU" dirty="0"/>
              <a:t>LAYERS ARE KEY</a:t>
            </a:r>
          </a:p>
        </p:txBody>
      </p:sp>
      <p:sp>
        <p:nvSpPr>
          <p:cNvPr id="14" name="Tartalom helye 11">
            <a:extLst>
              <a:ext uri="{FF2B5EF4-FFF2-40B4-BE49-F238E27FC236}">
                <a16:creationId xmlns:a16="http://schemas.microsoft.com/office/drawing/2014/main" id="{3FADCBBA-D287-0906-30AA-386A1E0DE18D}"/>
              </a:ext>
            </a:extLst>
          </p:cNvPr>
          <p:cNvSpPr>
            <a:spLocks noGrp="1"/>
          </p:cNvSpPr>
          <p:nvPr>
            <p:ph sz="half" idx="2"/>
          </p:nvPr>
        </p:nvSpPr>
        <p:spPr>
          <a:xfrm>
            <a:off x="123825" y="1531938"/>
            <a:ext cx="4916488" cy="4743450"/>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 </a:t>
            </a:r>
            <a:r>
              <a:rPr lang="hu-HU" altLang="hu-HU" sz="1800" dirty="0" err="1">
                <a:solidFill>
                  <a:srgbClr val="BD63C5"/>
                </a:solidFill>
                <a:latin typeface="Consolas" panose="020B0609020204030204" pitchFamily="49" charset="0"/>
              </a:rPr>
              <a:t>suffix</a:t>
            </a:r>
            <a:r>
              <a:rPr lang="hu-HU" altLang="hu-HU" sz="1800" dirty="0">
                <a:solidFill>
                  <a:srgbClr val="C8C8C8"/>
                </a:solidFill>
                <a:latin typeface="Consolas" panose="020B0609020204030204" pitchFamily="49" charset="0"/>
              </a:rPr>
              <a:t>=</a:t>
            </a:r>
            <a:r>
              <a:rPr lang="hu-HU" altLang="hu-HU" sz="1800" dirty="0">
                <a:solidFill>
                  <a:srgbClr val="D69D85"/>
                </a:solidFill>
                <a:latin typeface="Consolas" panose="020B0609020204030204" pitchFamily="49" charset="0"/>
              </a:rPr>
              <a:t>"CL_API_SUFFIX__VERSION_1_2"</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cl_int</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clReleaseDevice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cl_device_id</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&gt;</a:t>
            </a:r>
          </a:p>
        </p:txBody>
      </p:sp>
      <p:sp>
        <p:nvSpPr>
          <p:cNvPr id="15" name="Tartalom helye 11">
            <a:extLst>
              <a:ext uri="{FF2B5EF4-FFF2-40B4-BE49-F238E27FC236}">
                <a16:creationId xmlns:a16="http://schemas.microsoft.com/office/drawing/2014/main" id="{60F2D32E-883C-4F3E-98F0-12948B35735F}"/>
              </a:ext>
            </a:extLst>
          </p:cNvPr>
          <p:cNvSpPr>
            <a:spLocks noGrp="1"/>
          </p:cNvSpPr>
          <p:nvPr>
            <p:ph sz="quarter" idx="4"/>
          </p:nvPr>
        </p:nvSpPr>
        <p:spPr>
          <a:xfrm>
            <a:off x="5456238" y="1531938"/>
            <a:ext cx="4941887" cy="4743450"/>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 </a:t>
            </a:r>
            <a:r>
              <a:rPr lang="hu-HU" altLang="hu-HU" sz="1800" dirty="0" err="1">
                <a:solidFill>
                  <a:srgbClr val="BD63C5"/>
                </a:solidFill>
                <a:latin typeface="Consolas" panose="020B0609020204030204" pitchFamily="49" charset="0"/>
              </a:rPr>
              <a:t>suffix</a:t>
            </a:r>
            <a:r>
              <a:rPr lang="hu-HU" altLang="hu-HU" sz="1800" dirty="0">
                <a:solidFill>
                  <a:srgbClr val="C8C8C8"/>
                </a:solidFill>
                <a:latin typeface="Consolas" panose="020B0609020204030204" pitchFamily="49" charset="0"/>
              </a:rPr>
              <a:t>=</a:t>
            </a:r>
            <a:r>
              <a:rPr lang="hu-HU" altLang="hu-HU" sz="1800" dirty="0">
                <a:solidFill>
                  <a:srgbClr val="D69D85"/>
                </a:solidFill>
                <a:latin typeface="Consolas" panose="020B0609020204030204" pitchFamily="49" charset="0"/>
              </a:rPr>
              <a:t>"CL_API_SUFFIX__VERSION_1_2"</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cl_int</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clReleaseDevice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proto</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cl_device_id</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type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r>
              <a:rPr lang="hu-HU" altLang="hu-HU" sz="1800" dirty="0" err="1">
                <a:solidFill>
                  <a:srgbClr val="C8C8C8"/>
                </a:solidFill>
                <a:latin typeface="Consolas" panose="020B0609020204030204" pitchFamily="49" charset="0"/>
              </a:rPr>
              <a:t>device</a:t>
            </a: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name</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&lt;/</a:t>
            </a:r>
            <a:r>
              <a:rPr lang="hu-HU" altLang="hu-HU" sz="1800" dirty="0" err="1">
                <a:solidFill>
                  <a:srgbClr val="4EC9B0"/>
                </a:solidFill>
                <a:latin typeface="Consolas" panose="020B0609020204030204" pitchFamily="49" charset="0"/>
              </a:rPr>
              <a:t>param</a:t>
            </a:r>
            <a:r>
              <a:rPr lang="hu-HU"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if</a:t>
            </a:r>
            <a:r>
              <a:rPr lang="en-US" altLang="hu-HU" sz="1800" dirty="0">
                <a:solidFill>
                  <a:srgbClr val="C8C8C8"/>
                </a:solidFill>
                <a:latin typeface="Consolas" panose="020B0609020204030204" pitchFamily="49" charset="0"/>
              </a:rPr>
              <a:t>&gt;</a:t>
            </a: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&lt;</a:t>
            </a:r>
            <a:r>
              <a:rPr lang="en-US" altLang="hu-HU" sz="1800" dirty="0" err="1">
                <a:solidFill>
                  <a:srgbClr val="4EC9B0"/>
                </a:solidFill>
                <a:latin typeface="Consolas" panose="020B0609020204030204" pitchFamily="49" charset="0"/>
              </a:rPr>
              <a:t>object_is_invalid</a:t>
            </a:r>
            <a:r>
              <a:rPr lang="en-US" altLang="hu-HU" sz="1800" dirty="0">
                <a:solidFill>
                  <a:srgbClr val="C8C8C8"/>
                </a:solidFill>
                <a:latin typeface="Consolas" panose="020B0609020204030204" pitchFamily="49" charset="0"/>
              </a:rPr>
              <a:t> </a:t>
            </a:r>
            <a:r>
              <a:rPr lang="en-US" altLang="hu-HU" sz="1800" dirty="0">
                <a:solidFill>
                  <a:srgbClr val="BD63C5"/>
                </a:solidFill>
                <a:latin typeface="Consolas" panose="020B0609020204030204" pitchFamily="49" charset="0"/>
              </a:rPr>
              <a:t>name</a:t>
            </a:r>
            <a:r>
              <a:rPr lang="en-US" altLang="hu-HU" sz="1800" dirty="0">
                <a:solidFill>
                  <a:srgbClr val="C8C8C8"/>
                </a:solidFill>
                <a:latin typeface="Consolas" panose="020B0609020204030204" pitchFamily="49" charset="0"/>
              </a:rPr>
              <a:t>=</a:t>
            </a:r>
            <a:r>
              <a:rPr lang="en-US" altLang="hu-HU" sz="1800" dirty="0">
                <a:solidFill>
                  <a:srgbClr val="D69D85"/>
                </a:solidFill>
                <a:latin typeface="Consolas" panose="020B0609020204030204" pitchFamily="49" charset="0"/>
              </a:rPr>
              <a:t>"device"</a:t>
            </a:r>
            <a:r>
              <a:rPr lang="en-US"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if</a:t>
            </a:r>
            <a:r>
              <a:rPr lang="en-US" altLang="hu-HU" sz="1800" dirty="0">
                <a:solidFill>
                  <a:srgbClr val="C8C8C8"/>
                </a:solidFill>
                <a:latin typeface="Consolas" panose="020B0609020204030204" pitchFamily="49" charset="0"/>
              </a:rPr>
              <a:t>&gt;&lt;</a:t>
            </a:r>
            <a:r>
              <a:rPr lang="en-US" altLang="hu-HU" sz="1800" dirty="0">
                <a:solidFill>
                  <a:srgbClr val="4EC9B0"/>
                </a:solidFill>
                <a:latin typeface="Consolas" panose="020B0609020204030204" pitchFamily="49" charset="0"/>
              </a:rPr>
              <a:t>then</a:t>
            </a:r>
            <a:r>
              <a:rPr lang="en-US" altLang="hu-HU" sz="1800" dirty="0">
                <a:solidFill>
                  <a:srgbClr val="C8C8C8"/>
                </a:solidFill>
                <a:latin typeface="Consolas" panose="020B0609020204030204" pitchFamily="49" charset="0"/>
              </a:rPr>
              <a:t>&gt;</a:t>
            </a: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log</a:t>
            </a:r>
            <a:r>
              <a:rPr lang="en-US" altLang="hu-HU" sz="1800" dirty="0">
                <a:solidFill>
                  <a:srgbClr val="C8C8C8"/>
                </a:solidFill>
                <a:latin typeface="Consolas" panose="020B0609020204030204" pitchFamily="49" charset="0"/>
              </a:rPr>
              <a:t>&gt;device is not a valid</a:t>
            </a: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device</a:t>
            </a: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log</a:t>
            </a:r>
            <a:r>
              <a:rPr lang="en-US"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name</a:t>
            </a:r>
            <a:r>
              <a:rPr lang="en-US" altLang="hu-HU" sz="1800" dirty="0">
                <a:solidFill>
                  <a:srgbClr val="C8C8C8"/>
                </a:solidFill>
                <a:latin typeface="Consolas" panose="020B0609020204030204" pitchFamily="49" charset="0"/>
              </a:rPr>
              <a:t>&gt;</a:t>
            </a:r>
            <a:r>
              <a:rPr lang="en-US" altLang="hu-HU" sz="1800" dirty="0" err="1">
                <a:solidFill>
                  <a:srgbClr val="C8C8C8"/>
                </a:solidFill>
                <a:latin typeface="Consolas" panose="020B0609020204030204" pitchFamily="49" charset="0"/>
              </a:rPr>
              <a:t>clReleaseDevice</a:t>
            </a: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name</a:t>
            </a:r>
            <a:r>
              <a:rPr lang="en-US" altLang="hu-HU" sz="1800" dirty="0">
                <a:solidFill>
                  <a:srgbClr val="C8C8C8"/>
                </a:solidFill>
                <a:latin typeface="Consolas" panose="020B0609020204030204" pitchFamily="49" charset="0"/>
              </a:rPr>
              <a:t>&gt;</a:t>
            </a: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value</a:t>
            </a:r>
            <a:r>
              <a:rPr lang="en-US" altLang="hu-HU" sz="1800" dirty="0">
                <a:solidFill>
                  <a:srgbClr val="C8C8C8"/>
                </a:solidFill>
                <a:latin typeface="Consolas" panose="020B0609020204030204" pitchFamily="49" charset="0"/>
              </a:rPr>
              <a:t>&gt;CL_INVALID_DEVICE&lt;/</a:t>
            </a:r>
            <a:r>
              <a:rPr lang="en-US" altLang="hu-HU" sz="1800" dirty="0">
                <a:solidFill>
                  <a:srgbClr val="4EC9B0"/>
                </a:solidFill>
                <a:latin typeface="Consolas" panose="020B0609020204030204" pitchFamily="49" charset="0"/>
              </a:rPr>
              <a:t>value</a:t>
            </a:r>
            <a:r>
              <a:rPr lang="en-US" altLang="hu-HU" sz="1800" dirty="0">
                <a:solidFill>
                  <a:srgbClr val="C8C8C8"/>
                </a:solidFill>
                <a:latin typeface="Consolas" panose="020B0609020204030204" pitchFamily="49" charset="0"/>
              </a:rPr>
              <a:t>&gt;</a:t>
            </a:r>
          </a:p>
          <a:p>
            <a:pPr marL="0" lvl="0" indent="0" eaLnBrk="0" fontAlgn="base" hangingPunct="0">
              <a:spcBef>
                <a:spcPct val="0"/>
              </a:spcBef>
              <a:spcAft>
                <a:spcPct val="0"/>
              </a:spcAft>
              <a:buNone/>
            </a:pPr>
            <a:r>
              <a:rPr lang="en-US" altLang="hu-HU" sz="1800" dirty="0">
                <a:solidFill>
                  <a:srgbClr val="C8C8C8"/>
                </a:solidFill>
                <a:latin typeface="Consolas" panose="020B0609020204030204" pitchFamily="49" charset="0"/>
              </a:rPr>
              <a:t>&lt;/</a:t>
            </a:r>
            <a:r>
              <a:rPr lang="en-US" altLang="hu-HU" sz="1800" dirty="0">
                <a:solidFill>
                  <a:srgbClr val="4EC9B0"/>
                </a:solidFill>
                <a:latin typeface="Consolas" panose="020B0609020204030204" pitchFamily="49" charset="0"/>
              </a:rPr>
              <a:t>then</a:t>
            </a:r>
            <a:r>
              <a:rPr lang="en-US" altLang="hu-HU" sz="1800" dirty="0">
                <a:solidFill>
                  <a:srgbClr val="C8C8C8"/>
                </a:solidFill>
                <a:latin typeface="Consolas" panose="020B0609020204030204" pitchFamily="49" charset="0"/>
              </a:rPr>
              <a:t>&gt;</a:t>
            </a:r>
            <a:endParaRPr lang="hu-HU" altLang="hu-HU" sz="1800" dirty="0">
              <a:solidFill>
                <a:srgbClr val="C8C8C8"/>
              </a:solidFill>
              <a:latin typeface="Consolas" panose="020B0609020204030204" pitchFamily="49" charset="0"/>
            </a:endParaRPr>
          </a:p>
          <a:p>
            <a:pPr marL="0" lvl="0" indent="0" eaLnBrk="0" fontAlgn="base" hangingPunct="0">
              <a:spcBef>
                <a:spcPct val="0"/>
              </a:spcBef>
              <a:spcAft>
                <a:spcPct val="0"/>
              </a:spcAft>
              <a:buNone/>
            </a:pPr>
            <a:r>
              <a:rPr lang="hu-HU" altLang="hu-HU" sz="1800" dirty="0">
                <a:solidFill>
                  <a:srgbClr val="C8C8C8"/>
                </a:solidFill>
                <a:latin typeface="Consolas" panose="020B0609020204030204" pitchFamily="49" charset="0"/>
              </a:rPr>
              <a:t>&lt;/</a:t>
            </a:r>
            <a:r>
              <a:rPr lang="hu-HU" altLang="hu-HU" sz="1800" dirty="0" err="1">
                <a:solidFill>
                  <a:srgbClr val="4EC9B0"/>
                </a:solidFill>
                <a:latin typeface="Consolas" panose="020B0609020204030204" pitchFamily="49" charset="0"/>
              </a:rPr>
              <a:t>command</a:t>
            </a:r>
            <a:r>
              <a:rPr lang="hu-HU" altLang="hu-HU" sz="1800" dirty="0">
                <a:solidFill>
                  <a:srgbClr val="C8C8C8"/>
                </a:solidFill>
                <a:latin typeface="Consolas" panose="020B0609020204030204" pitchFamily="49" charset="0"/>
              </a:rPr>
              <a:t>&gt;</a:t>
            </a:r>
          </a:p>
        </p:txBody>
      </p:sp>
    </p:spTree>
    <p:extLst>
      <p:ext uri="{BB962C8B-B14F-4D97-AF65-F5344CB8AC3E}">
        <p14:creationId xmlns:p14="http://schemas.microsoft.com/office/powerpoint/2010/main" val="1858159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8094D1-A3AD-4064-B965-EBA536643B86}"/>
              </a:ext>
            </a:extLst>
          </p:cNvPr>
          <p:cNvSpPr>
            <a:spLocks noGrp="1"/>
          </p:cNvSpPr>
          <p:nvPr>
            <p:ph type="title"/>
          </p:nvPr>
        </p:nvSpPr>
        <p:spPr/>
        <p:txBody>
          <a:bodyPr/>
          <a:lstStyle/>
          <a:p>
            <a:r>
              <a:rPr lang="hu-HU" dirty="0"/>
              <a:t>IN ACTUAL NEWS</a:t>
            </a:r>
          </a:p>
        </p:txBody>
      </p:sp>
      <p:sp>
        <p:nvSpPr>
          <p:cNvPr id="3" name="Szöveg helye 2">
            <a:extLst>
              <a:ext uri="{FF2B5EF4-FFF2-40B4-BE49-F238E27FC236}">
                <a16:creationId xmlns:a16="http://schemas.microsoft.com/office/drawing/2014/main" id="{0E089B97-50AD-4326-85C2-8CD8F2637973}"/>
              </a:ext>
            </a:extLst>
          </p:cNvPr>
          <p:cNvSpPr>
            <a:spLocks noGrp="1"/>
          </p:cNvSpPr>
          <p:nvPr>
            <p:ph type="body" idx="1"/>
          </p:nvPr>
        </p:nvSpPr>
        <p:spPr/>
        <p:txBody>
          <a:bodyPr/>
          <a:lstStyle/>
          <a:p>
            <a:r>
              <a:rPr lang="hu-HU" dirty="0" err="1"/>
              <a:t>What</a:t>
            </a:r>
            <a:r>
              <a:rPr lang="hu-HU" dirty="0"/>
              <a:t> </a:t>
            </a:r>
            <a:r>
              <a:rPr lang="hu-HU" dirty="0" err="1"/>
              <a:t>happens</a:t>
            </a:r>
            <a:r>
              <a:rPr lang="hu-HU" dirty="0"/>
              <a:t> in </a:t>
            </a:r>
            <a:r>
              <a:rPr lang="hu-HU" dirty="0" err="1"/>
              <a:t>OpenCL</a:t>
            </a:r>
            <a:r>
              <a:rPr lang="hu-HU" dirty="0"/>
              <a:t> </a:t>
            </a:r>
            <a:r>
              <a:rPr lang="hu-HU" dirty="0" err="1"/>
              <a:t>land</a:t>
            </a:r>
            <a:r>
              <a:rPr lang="hu-HU" dirty="0"/>
              <a:t>?</a:t>
            </a:r>
          </a:p>
        </p:txBody>
      </p:sp>
      <p:sp>
        <p:nvSpPr>
          <p:cNvPr id="4" name="Dátum helye 3">
            <a:extLst>
              <a:ext uri="{FF2B5EF4-FFF2-40B4-BE49-F238E27FC236}">
                <a16:creationId xmlns:a16="http://schemas.microsoft.com/office/drawing/2014/main" id="{D41A2B0F-68E7-449A-8660-14E645AE38E6}"/>
              </a:ext>
            </a:extLst>
          </p:cNvPr>
          <p:cNvSpPr>
            <a:spLocks noGrp="1"/>
          </p:cNvSpPr>
          <p:nvPr>
            <p:ph type="dt" sz="half" idx="2"/>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A882084D-6F94-4D1F-9EB9-E6A4FCC05FAD}"/>
              </a:ext>
            </a:extLst>
          </p:cNvPr>
          <p:cNvSpPr>
            <a:spLocks noGrp="1"/>
          </p:cNvSpPr>
          <p:nvPr>
            <p:ph type="ftr" sz="quarter" idx="3"/>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910A5393-0FEF-439C-873A-68F7967E1421}"/>
              </a:ext>
            </a:extLst>
          </p:cNvPr>
          <p:cNvSpPr>
            <a:spLocks noGrp="1"/>
          </p:cNvSpPr>
          <p:nvPr>
            <p:ph type="sldNum" sz="quarter" idx="4"/>
          </p:nvPr>
        </p:nvSpPr>
        <p:spPr/>
        <p:txBody>
          <a:bodyPr/>
          <a:lstStyle/>
          <a:p>
            <a:fld id="{6343241A-7C02-4CA6-AE2D-20DA4DEF85B8}" type="slidenum">
              <a:rPr lang="hu-HU" smtClean="0"/>
              <a:t>34</a:t>
            </a:fld>
            <a:endParaRPr lang="hu-HU"/>
          </a:p>
        </p:txBody>
      </p:sp>
    </p:spTree>
    <p:extLst>
      <p:ext uri="{BB962C8B-B14F-4D97-AF65-F5344CB8AC3E}">
        <p14:creationId xmlns:p14="http://schemas.microsoft.com/office/powerpoint/2010/main" val="403928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4F24404F-CFBD-F639-8DDF-CBB78B929D5E}"/>
              </a:ext>
            </a:extLst>
          </p:cNvPr>
          <p:cNvSpPr>
            <a:spLocks noGrp="1"/>
          </p:cNvSpPr>
          <p:nvPr>
            <p:ph idx="1"/>
          </p:nvPr>
        </p:nvSpPr>
        <p:spPr>
          <a:xfrm>
            <a:off x="74813" y="970772"/>
            <a:ext cx="4717319" cy="5304221"/>
          </a:xfrm>
        </p:spPr>
        <p:txBody>
          <a:bodyPr/>
          <a:lstStyle/>
          <a:p>
            <a:r>
              <a:rPr lang="hu-HU" dirty="0" err="1"/>
              <a:t>Popular</a:t>
            </a:r>
            <a:r>
              <a:rPr lang="hu-HU" dirty="0"/>
              <a:t> </a:t>
            </a:r>
            <a:r>
              <a:rPr lang="hu-HU" dirty="0" err="1"/>
              <a:t>database</a:t>
            </a:r>
            <a:r>
              <a:rPr lang="hu-HU" dirty="0"/>
              <a:t> of GPU </a:t>
            </a:r>
            <a:r>
              <a:rPr lang="hu-HU" dirty="0" err="1"/>
              <a:t>capabilities</a:t>
            </a:r>
            <a:endParaRPr lang="hu-HU" dirty="0"/>
          </a:p>
          <a:p>
            <a:r>
              <a:rPr lang="hu-HU" dirty="0" err="1"/>
              <a:t>Suports</a:t>
            </a:r>
            <a:endParaRPr lang="hu-HU" dirty="0"/>
          </a:p>
          <a:p>
            <a:pPr lvl="1"/>
            <a:r>
              <a:rPr lang="hu-HU" dirty="0" err="1"/>
              <a:t>OpenGL</a:t>
            </a:r>
            <a:r>
              <a:rPr lang="hu-HU" dirty="0"/>
              <a:t>, </a:t>
            </a:r>
            <a:r>
              <a:rPr lang="hu-HU" dirty="0" err="1"/>
              <a:t>Vulkan</a:t>
            </a:r>
            <a:r>
              <a:rPr lang="hu-HU" dirty="0"/>
              <a:t>, </a:t>
            </a:r>
            <a:r>
              <a:rPr lang="hu-HU" dirty="0" err="1"/>
              <a:t>OpenGL</a:t>
            </a:r>
            <a:r>
              <a:rPr lang="hu-HU" dirty="0"/>
              <a:t> ES and </a:t>
            </a:r>
            <a:r>
              <a:rPr lang="hu-HU" dirty="0" err="1"/>
              <a:t>now</a:t>
            </a:r>
            <a:r>
              <a:rPr lang="hu-HU" dirty="0"/>
              <a:t> </a:t>
            </a:r>
            <a:r>
              <a:rPr lang="hu-HU" dirty="0" err="1"/>
              <a:t>OpenCL</a:t>
            </a:r>
            <a:r>
              <a:rPr lang="hu-HU" dirty="0"/>
              <a:t>!</a:t>
            </a:r>
          </a:p>
          <a:p>
            <a:pPr lvl="1"/>
            <a:r>
              <a:rPr lang="hu-HU" dirty="0"/>
              <a:t>Windows, Linux, Android</a:t>
            </a:r>
          </a:p>
          <a:p>
            <a:r>
              <a:rPr lang="hu-HU" dirty="0" err="1"/>
              <a:t>Invaluable</a:t>
            </a:r>
            <a:r>
              <a:rPr lang="hu-HU" dirty="0"/>
              <a:t> </a:t>
            </a:r>
            <a:r>
              <a:rPr lang="hu-HU" dirty="0" err="1"/>
              <a:t>if</a:t>
            </a:r>
            <a:r>
              <a:rPr lang="hu-HU" dirty="0"/>
              <a:t> </a:t>
            </a:r>
            <a:r>
              <a:rPr lang="hu-HU" dirty="0" err="1"/>
              <a:t>you</a:t>
            </a:r>
            <a:r>
              <a:rPr lang="hu-HU" dirty="0"/>
              <a:t> </a:t>
            </a:r>
            <a:r>
              <a:rPr lang="hu-HU" dirty="0" err="1"/>
              <a:t>wish</a:t>
            </a:r>
            <a:r>
              <a:rPr lang="hu-HU" dirty="0"/>
              <a:t> </a:t>
            </a:r>
            <a:r>
              <a:rPr lang="hu-HU" dirty="0" err="1"/>
              <a:t>to</a:t>
            </a:r>
            <a:endParaRPr lang="hu-HU" dirty="0"/>
          </a:p>
          <a:p>
            <a:pPr lvl="1"/>
            <a:r>
              <a:rPr lang="hu-HU" dirty="0" err="1"/>
              <a:t>check</a:t>
            </a:r>
            <a:r>
              <a:rPr lang="hu-HU" dirty="0"/>
              <a:t> </a:t>
            </a:r>
            <a:r>
              <a:rPr lang="hu-HU" dirty="0" err="1"/>
              <a:t>the</a:t>
            </a:r>
            <a:r>
              <a:rPr lang="hu-HU" dirty="0"/>
              <a:t> </a:t>
            </a:r>
            <a:r>
              <a:rPr lang="hu-HU" dirty="0" err="1"/>
              <a:t>capabilities</a:t>
            </a:r>
            <a:r>
              <a:rPr lang="hu-HU" dirty="0"/>
              <a:t> of a </a:t>
            </a:r>
            <a:r>
              <a:rPr lang="hu-HU" dirty="0" err="1"/>
              <a:t>device</a:t>
            </a:r>
            <a:r>
              <a:rPr lang="hu-HU" dirty="0"/>
              <a:t> </a:t>
            </a:r>
            <a:r>
              <a:rPr lang="hu-HU" dirty="0" err="1"/>
              <a:t>you</a:t>
            </a:r>
            <a:r>
              <a:rPr lang="hu-HU" dirty="0"/>
              <a:t> </a:t>
            </a:r>
            <a:r>
              <a:rPr lang="hu-HU" dirty="0" err="1"/>
              <a:t>don’t</a:t>
            </a:r>
            <a:r>
              <a:rPr lang="hu-HU" dirty="0"/>
              <a:t> </a:t>
            </a:r>
            <a:r>
              <a:rPr lang="hu-HU" dirty="0" err="1"/>
              <a:t>own</a:t>
            </a:r>
            <a:endParaRPr lang="hu-HU" dirty="0"/>
          </a:p>
          <a:p>
            <a:pPr lvl="1"/>
            <a:r>
              <a:rPr lang="hu-HU" dirty="0" err="1"/>
              <a:t>gauge</a:t>
            </a:r>
            <a:r>
              <a:rPr lang="hu-HU" dirty="0"/>
              <a:t> </a:t>
            </a:r>
            <a:r>
              <a:rPr lang="hu-HU" dirty="0" err="1"/>
              <a:t>portability</a:t>
            </a:r>
            <a:r>
              <a:rPr lang="hu-HU" dirty="0"/>
              <a:t> </a:t>
            </a:r>
            <a:r>
              <a:rPr lang="hu-HU" dirty="0" err="1"/>
              <a:t>when</a:t>
            </a:r>
            <a:r>
              <a:rPr lang="hu-HU" dirty="0"/>
              <a:t> </a:t>
            </a:r>
            <a:r>
              <a:rPr lang="hu-HU" dirty="0" err="1"/>
              <a:t>depending</a:t>
            </a:r>
            <a:r>
              <a:rPr lang="hu-HU" dirty="0"/>
              <a:t> </a:t>
            </a:r>
            <a:r>
              <a:rPr lang="hu-HU" dirty="0" err="1"/>
              <a:t>on</a:t>
            </a:r>
            <a:r>
              <a:rPr lang="hu-HU" dirty="0"/>
              <a:t> a </a:t>
            </a:r>
            <a:r>
              <a:rPr lang="hu-HU" dirty="0" err="1"/>
              <a:t>feature</a:t>
            </a:r>
            <a:r>
              <a:rPr lang="hu-HU" dirty="0"/>
              <a:t>/</a:t>
            </a:r>
            <a:r>
              <a:rPr lang="hu-HU" dirty="0" err="1"/>
              <a:t>extension</a:t>
            </a:r>
            <a:endParaRPr lang="hu-HU" dirty="0"/>
          </a:p>
        </p:txBody>
      </p:sp>
      <p:sp>
        <p:nvSpPr>
          <p:cNvPr id="3" name="Cím 2">
            <a:extLst>
              <a:ext uri="{FF2B5EF4-FFF2-40B4-BE49-F238E27FC236}">
                <a16:creationId xmlns:a16="http://schemas.microsoft.com/office/drawing/2014/main" id="{5E77BAA8-179A-DA4E-FBFD-F745280AE54E}"/>
              </a:ext>
            </a:extLst>
          </p:cNvPr>
          <p:cNvSpPr>
            <a:spLocks noGrp="1"/>
          </p:cNvSpPr>
          <p:nvPr>
            <p:ph type="title"/>
          </p:nvPr>
        </p:nvSpPr>
        <p:spPr/>
        <p:txBody>
          <a:bodyPr/>
          <a:lstStyle/>
          <a:p>
            <a:r>
              <a:rPr lang="hu-HU" dirty="0"/>
              <a:t>OPENCL ON GPUINFO</a:t>
            </a:r>
          </a:p>
        </p:txBody>
      </p:sp>
      <p:sp>
        <p:nvSpPr>
          <p:cNvPr id="4" name="Dátum helye 3">
            <a:extLst>
              <a:ext uri="{FF2B5EF4-FFF2-40B4-BE49-F238E27FC236}">
                <a16:creationId xmlns:a16="http://schemas.microsoft.com/office/drawing/2014/main" id="{FE692CF6-E029-EFFC-52D1-5700E82D4B87}"/>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EF95A3BC-5A73-1C96-EFA9-DDD2F4182F00}"/>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50683A02-6F79-2C36-74FF-E28DC77270D5}"/>
              </a:ext>
            </a:extLst>
          </p:cNvPr>
          <p:cNvSpPr>
            <a:spLocks noGrp="1"/>
          </p:cNvSpPr>
          <p:nvPr>
            <p:ph type="sldNum" sz="quarter" idx="12"/>
          </p:nvPr>
        </p:nvSpPr>
        <p:spPr/>
        <p:txBody>
          <a:bodyPr/>
          <a:lstStyle/>
          <a:p>
            <a:fld id="{6343241A-7C02-4CA6-AE2D-20DA4DEF85B8}" type="slidenum">
              <a:rPr lang="hu-HU" smtClean="0"/>
              <a:t>35</a:t>
            </a:fld>
            <a:endParaRPr lang="hu-HU"/>
          </a:p>
        </p:txBody>
      </p:sp>
      <p:sp>
        <p:nvSpPr>
          <p:cNvPr id="7" name="Szöveg helye 6">
            <a:extLst>
              <a:ext uri="{FF2B5EF4-FFF2-40B4-BE49-F238E27FC236}">
                <a16:creationId xmlns:a16="http://schemas.microsoft.com/office/drawing/2014/main" id="{D6CE797A-0700-FD73-089D-4E93DBF8C07A}"/>
              </a:ext>
            </a:extLst>
          </p:cNvPr>
          <p:cNvSpPr>
            <a:spLocks noGrp="1"/>
          </p:cNvSpPr>
          <p:nvPr>
            <p:ph type="body" sz="quarter" idx="13"/>
          </p:nvPr>
        </p:nvSpPr>
        <p:spPr/>
        <p:txBody>
          <a:bodyPr/>
          <a:lstStyle/>
          <a:p>
            <a:r>
              <a:rPr lang="hu-HU" dirty="0"/>
              <a:t>IN ACTUAL NEWS</a:t>
            </a:r>
          </a:p>
        </p:txBody>
      </p:sp>
      <p:sp>
        <p:nvSpPr>
          <p:cNvPr id="10" name="Szövegdoboz 9">
            <a:extLst>
              <a:ext uri="{FF2B5EF4-FFF2-40B4-BE49-F238E27FC236}">
                <a16:creationId xmlns:a16="http://schemas.microsoft.com/office/drawing/2014/main" id="{19F0FD0E-2196-3E23-81F8-89DCB8ED7126}"/>
              </a:ext>
            </a:extLst>
          </p:cNvPr>
          <p:cNvSpPr txBox="1"/>
          <p:nvPr/>
        </p:nvSpPr>
        <p:spPr>
          <a:xfrm>
            <a:off x="5183790" y="4902221"/>
            <a:ext cx="4792134" cy="584775"/>
          </a:xfrm>
          <a:prstGeom prst="rect">
            <a:avLst/>
          </a:prstGeom>
          <a:noFill/>
        </p:spPr>
        <p:txBody>
          <a:bodyPr wrap="square" rtlCol="0">
            <a:spAutoFit/>
          </a:bodyPr>
          <a:lstStyle/>
          <a:p>
            <a:r>
              <a:rPr lang="hu-HU" sz="3200" dirty="0">
                <a:hlinkClick r:id="rId2"/>
              </a:rPr>
              <a:t>https://opencl.gpuinfo.org/</a:t>
            </a:r>
            <a:endParaRPr lang="hu-HU" sz="3200" dirty="0"/>
          </a:p>
        </p:txBody>
      </p:sp>
      <p:pic>
        <p:nvPicPr>
          <p:cNvPr id="12" name="Kép 11">
            <a:extLst>
              <a:ext uri="{FF2B5EF4-FFF2-40B4-BE49-F238E27FC236}">
                <a16:creationId xmlns:a16="http://schemas.microsoft.com/office/drawing/2014/main" id="{20FB81F3-AC4A-22D0-C91F-B3B808CC0819}"/>
              </a:ext>
            </a:extLst>
          </p:cNvPr>
          <p:cNvPicPr>
            <a:picLocks noChangeAspect="1"/>
          </p:cNvPicPr>
          <p:nvPr/>
        </p:nvPicPr>
        <p:blipFill>
          <a:blip r:embed="rId3"/>
          <a:stretch>
            <a:fillRect/>
          </a:stretch>
        </p:blipFill>
        <p:spPr>
          <a:xfrm>
            <a:off x="4721246" y="970773"/>
            <a:ext cx="5717222" cy="3728228"/>
          </a:xfrm>
          <a:prstGeom prst="rect">
            <a:avLst/>
          </a:prstGeom>
        </p:spPr>
      </p:pic>
    </p:spTree>
    <p:extLst>
      <p:ext uri="{BB962C8B-B14F-4D97-AF65-F5344CB8AC3E}">
        <p14:creationId xmlns:p14="http://schemas.microsoft.com/office/powerpoint/2010/main" val="2038155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944F9C6D-140D-C399-CA4A-0632401F0F1A}"/>
              </a:ext>
            </a:extLst>
          </p:cNvPr>
          <p:cNvSpPr>
            <a:spLocks noGrp="1"/>
          </p:cNvSpPr>
          <p:nvPr>
            <p:ph idx="1"/>
          </p:nvPr>
        </p:nvSpPr>
        <p:spPr/>
        <p:txBody>
          <a:bodyPr/>
          <a:lstStyle/>
          <a:p>
            <a:r>
              <a:rPr lang="hu-HU"/>
              <a:t>Kévin Petit has done some awesome work by releasing a SPIR-V to OpenCL C transpiler</a:t>
            </a:r>
          </a:p>
          <a:p>
            <a:pPr lvl="1"/>
            <a:r>
              <a:rPr lang="hu-HU"/>
              <a:t>Calling it disassembling would be a mild overstatement</a:t>
            </a:r>
          </a:p>
          <a:p>
            <a:pPr lvl="1"/>
            <a:r>
              <a:rPr lang="hu-HU"/>
              <a:t>„If you squint really, you can see the SPIR-V”</a:t>
            </a:r>
            <a:endParaRPr lang="hu-HU" dirty="0"/>
          </a:p>
        </p:txBody>
      </p:sp>
      <p:sp>
        <p:nvSpPr>
          <p:cNvPr id="3" name="Cím 2">
            <a:extLst>
              <a:ext uri="{FF2B5EF4-FFF2-40B4-BE49-F238E27FC236}">
                <a16:creationId xmlns:a16="http://schemas.microsoft.com/office/drawing/2014/main" id="{86142FF9-73CD-493D-BB09-8157EF19E641}"/>
              </a:ext>
            </a:extLst>
          </p:cNvPr>
          <p:cNvSpPr>
            <a:spLocks noGrp="1"/>
          </p:cNvSpPr>
          <p:nvPr>
            <p:ph type="title"/>
          </p:nvPr>
        </p:nvSpPr>
        <p:spPr/>
        <p:txBody>
          <a:bodyPr/>
          <a:lstStyle/>
          <a:p>
            <a:r>
              <a:rPr lang="hu-HU" dirty="0"/>
              <a:t>SPIRV2CLC</a:t>
            </a:r>
          </a:p>
        </p:txBody>
      </p:sp>
      <p:sp>
        <p:nvSpPr>
          <p:cNvPr id="4" name="Dátum helye 3">
            <a:extLst>
              <a:ext uri="{FF2B5EF4-FFF2-40B4-BE49-F238E27FC236}">
                <a16:creationId xmlns:a16="http://schemas.microsoft.com/office/drawing/2014/main" id="{DD235891-4B02-03C4-7294-B934029535BC}"/>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3BB81A9B-416C-C815-1028-B69008200018}"/>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FA62EC18-74BE-5714-C814-852723E77628}"/>
              </a:ext>
            </a:extLst>
          </p:cNvPr>
          <p:cNvSpPr>
            <a:spLocks noGrp="1"/>
          </p:cNvSpPr>
          <p:nvPr>
            <p:ph type="sldNum" sz="quarter" idx="12"/>
          </p:nvPr>
        </p:nvSpPr>
        <p:spPr/>
        <p:txBody>
          <a:bodyPr/>
          <a:lstStyle/>
          <a:p>
            <a:fld id="{6343241A-7C02-4CA6-AE2D-20DA4DEF85B8}" type="slidenum">
              <a:rPr lang="hu-HU" smtClean="0"/>
              <a:t>36</a:t>
            </a:fld>
            <a:endParaRPr lang="hu-HU"/>
          </a:p>
        </p:txBody>
      </p:sp>
      <p:sp>
        <p:nvSpPr>
          <p:cNvPr id="7" name="Szöveg helye 6">
            <a:extLst>
              <a:ext uri="{FF2B5EF4-FFF2-40B4-BE49-F238E27FC236}">
                <a16:creationId xmlns:a16="http://schemas.microsoft.com/office/drawing/2014/main" id="{5CB61A78-A0F1-73DF-0123-EB72E0533540}"/>
              </a:ext>
            </a:extLst>
          </p:cNvPr>
          <p:cNvSpPr>
            <a:spLocks noGrp="1"/>
          </p:cNvSpPr>
          <p:nvPr>
            <p:ph type="body" sz="quarter" idx="13"/>
          </p:nvPr>
        </p:nvSpPr>
        <p:spPr/>
        <p:txBody>
          <a:bodyPr/>
          <a:lstStyle/>
          <a:p>
            <a:r>
              <a:rPr lang="hu-HU" dirty="0"/>
              <a:t>IN ACTUAL NEWS</a:t>
            </a:r>
          </a:p>
        </p:txBody>
      </p:sp>
    </p:spTree>
    <p:extLst>
      <p:ext uri="{BB962C8B-B14F-4D97-AF65-F5344CB8AC3E}">
        <p14:creationId xmlns:p14="http://schemas.microsoft.com/office/powerpoint/2010/main" val="1892729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944F9C6D-140D-C399-CA4A-0632401F0F1A}"/>
              </a:ext>
            </a:extLst>
          </p:cNvPr>
          <p:cNvSpPr>
            <a:spLocks noGrp="1"/>
          </p:cNvSpPr>
          <p:nvPr>
            <p:ph idx="1"/>
          </p:nvPr>
        </p:nvSpPr>
        <p:spPr>
          <a:xfrm>
            <a:off x="74814" y="970772"/>
            <a:ext cx="4916488" cy="2915427"/>
          </a:xfrm>
        </p:spPr>
        <p:txBody>
          <a:bodyPr/>
          <a:lstStyle/>
          <a:p>
            <a:r>
              <a:rPr lang="hu-HU" sz="2400" dirty="0" err="1"/>
              <a:t>Kévin</a:t>
            </a:r>
            <a:r>
              <a:rPr lang="hu-HU" sz="2400" dirty="0"/>
              <a:t> Petit has </a:t>
            </a:r>
            <a:r>
              <a:rPr lang="hu-HU" sz="2400" dirty="0" err="1"/>
              <a:t>done</a:t>
            </a:r>
            <a:r>
              <a:rPr lang="hu-HU" sz="2400" dirty="0"/>
              <a:t> </a:t>
            </a:r>
            <a:r>
              <a:rPr lang="hu-HU" sz="2400" dirty="0" err="1"/>
              <a:t>some</a:t>
            </a:r>
            <a:r>
              <a:rPr lang="hu-HU" sz="2400" dirty="0"/>
              <a:t> </a:t>
            </a:r>
            <a:r>
              <a:rPr lang="hu-HU" sz="2400" dirty="0" err="1"/>
              <a:t>awesome</a:t>
            </a:r>
            <a:r>
              <a:rPr lang="hu-HU" sz="2400" dirty="0"/>
              <a:t> </a:t>
            </a:r>
            <a:r>
              <a:rPr lang="hu-HU" sz="2400" dirty="0" err="1"/>
              <a:t>work</a:t>
            </a:r>
            <a:r>
              <a:rPr lang="hu-HU" sz="2400" dirty="0"/>
              <a:t> </a:t>
            </a:r>
            <a:r>
              <a:rPr lang="hu-HU" sz="2400" dirty="0" err="1"/>
              <a:t>by</a:t>
            </a:r>
            <a:r>
              <a:rPr lang="hu-HU" sz="2400" dirty="0"/>
              <a:t> </a:t>
            </a:r>
            <a:r>
              <a:rPr lang="hu-HU" sz="2400" dirty="0" err="1"/>
              <a:t>releasing</a:t>
            </a:r>
            <a:r>
              <a:rPr lang="hu-HU" sz="2400" dirty="0"/>
              <a:t> a SPIR-V </a:t>
            </a:r>
            <a:r>
              <a:rPr lang="hu-HU" sz="2400" dirty="0" err="1"/>
              <a:t>to</a:t>
            </a:r>
            <a:r>
              <a:rPr lang="hu-HU" sz="2400" dirty="0"/>
              <a:t> </a:t>
            </a:r>
            <a:r>
              <a:rPr lang="hu-HU" sz="2400" dirty="0" err="1"/>
              <a:t>OpenCL</a:t>
            </a:r>
            <a:r>
              <a:rPr lang="hu-HU" sz="2400" dirty="0"/>
              <a:t> C </a:t>
            </a:r>
            <a:r>
              <a:rPr lang="hu-HU" sz="2400" dirty="0" err="1"/>
              <a:t>transpiler</a:t>
            </a:r>
            <a:endParaRPr lang="hu-HU" sz="2400" dirty="0"/>
          </a:p>
          <a:p>
            <a:pPr lvl="1"/>
            <a:r>
              <a:rPr lang="hu-HU" sz="2000" dirty="0" err="1"/>
              <a:t>Calling</a:t>
            </a:r>
            <a:r>
              <a:rPr lang="hu-HU" sz="2000" dirty="0"/>
              <a:t> </a:t>
            </a:r>
            <a:r>
              <a:rPr lang="hu-HU" sz="2000" dirty="0" err="1"/>
              <a:t>it</a:t>
            </a:r>
            <a:r>
              <a:rPr lang="hu-HU" sz="2000" dirty="0"/>
              <a:t> </a:t>
            </a:r>
            <a:r>
              <a:rPr lang="hu-HU" sz="2000" dirty="0" err="1"/>
              <a:t>disassembling</a:t>
            </a:r>
            <a:r>
              <a:rPr lang="hu-HU" sz="2000" dirty="0"/>
              <a:t> </a:t>
            </a:r>
            <a:r>
              <a:rPr lang="hu-HU" sz="2000" dirty="0" err="1"/>
              <a:t>would</a:t>
            </a:r>
            <a:r>
              <a:rPr lang="hu-HU" sz="2000" dirty="0"/>
              <a:t> be a </a:t>
            </a:r>
            <a:r>
              <a:rPr lang="hu-HU" sz="2000" dirty="0" err="1"/>
              <a:t>mild</a:t>
            </a:r>
            <a:r>
              <a:rPr lang="hu-HU" sz="2000" dirty="0"/>
              <a:t> </a:t>
            </a:r>
            <a:r>
              <a:rPr lang="hu-HU" sz="2000" dirty="0" err="1"/>
              <a:t>overstatement</a:t>
            </a:r>
            <a:endParaRPr lang="hu-HU" sz="2000" dirty="0"/>
          </a:p>
          <a:p>
            <a:pPr lvl="1"/>
            <a:r>
              <a:rPr lang="hu-HU" sz="2000" dirty="0"/>
              <a:t>„</a:t>
            </a:r>
            <a:r>
              <a:rPr lang="hu-HU" sz="2000" dirty="0" err="1"/>
              <a:t>If</a:t>
            </a:r>
            <a:r>
              <a:rPr lang="hu-HU" sz="2000" dirty="0"/>
              <a:t> </a:t>
            </a:r>
            <a:r>
              <a:rPr lang="hu-HU" sz="2000" dirty="0" err="1"/>
              <a:t>you</a:t>
            </a:r>
            <a:r>
              <a:rPr lang="hu-HU" sz="2000" dirty="0"/>
              <a:t> </a:t>
            </a:r>
            <a:r>
              <a:rPr lang="hu-HU" sz="2000" dirty="0" err="1"/>
              <a:t>squint</a:t>
            </a:r>
            <a:r>
              <a:rPr lang="hu-HU" sz="2000" dirty="0"/>
              <a:t> </a:t>
            </a:r>
            <a:r>
              <a:rPr lang="hu-HU" sz="2000" dirty="0" err="1"/>
              <a:t>really</a:t>
            </a:r>
            <a:r>
              <a:rPr lang="hu-HU" sz="2000" dirty="0"/>
              <a:t>, </a:t>
            </a:r>
            <a:r>
              <a:rPr lang="hu-HU" sz="2000" dirty="0" err="1"/>
              <a:t>you</a:t>
            </a:r>
            <a:r>
              <a:rPr lang="hu-HU" sz="2000" dirty="0"/>
              <a:t> </a:t>
            </a:r>
            <a:r>
              <a:rPr lang="hu-HU" sz="2000" dirty="0" err="1"/>
              <a:t>can</a:t>
            </a:r>
            <a:r>
              <a:rPr lang="hu-HU" sz="2000" dirty="0"/>
              <a:t> </a:t>
            </a:r>
            <a:r>
              <a:rPr lang="hu-HU" sz="2000" dirty="0" err="1"/>
              <a:t>see</a:t>
            </a:r>
            <a:r>
              <a:rPr lang="hu-HU" sz="2000" dirty="0"/>
              <a:t> </a:t>
            </a:r>
            <a:r>
              <a:rPr lang="hu-HU" sz="2000" dirty="0" err="1"/>
              <a:t>the</a:t>
            </a:r>
            <a:r>
              <a:rPr lang="hu-HU" sz="2000" dirty="0"/>
              <a:t> SPIR-V”</a:t>
            </a:r>
          </a:p>
        </p:txBody>
      </p:sp>
      <p:sp>
        <p:nvSpPr>
          <p:cNvPr id="3" name="Cím 2">
            <a:extLst>
              <a:ext uri="{FF2B5EF4-FFF2-40B4-BE49-F238E27FC236}">
                <a16:creationId xmlns:a16="http://schemas.microsoft.com/office/drawing/2014/main" id="{86142FF9-73CD-493D-BB09-8157EF19E641}"/>
              </a:ext>
            </a:extLst>
          </p:cNvPr>
          <p:cNvSpPr>
            <a:spLocks noGrp="1"/>
          </p:cNvSpPr>
          <p:nvPr>
            <p:ph type="title"/>
          </p:nvPr>
        </p:nvSpPr>
        <p:spPr/>
        <p:txBody>
          <a:bodyPr/>
          <a:lstStyle/>
          <a:p>
            <a:r>
              <a:rPr lang="hu-HU" dirty="0"/>
              <a:t>SPIRV2CLC</a:t>
            </a:r>
          </a:p>
        </p:txBody>
      </p:sp>
      <p:sp>
        <p:nvSpPr>
          <p:cNvPr id="4" name="Dátum helye 3">
            <a:extLst>
              <a:ext uri="{FF2B5EF4-FFF2-40B4-BE49-F238E27FC236}">
                <a16:creationId xmlns:a16="http://schemas.microsoft.com/office/drawing/2014/main" id="{DD235891-4B02-03C4-7294-B934029535BC}"/>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3BB81A9B-416C-C815-1028-B69008200018}"/>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FA62EC18-74BE-5714-C814-852723E77628}"/>
              </a:ext>
            </a:extLst>
          </p:cNvPr>
          <p:cNvSpPr>
            <a:spLocks noGrp="1"/>
          </p:cNvSpPr>
          <p:nvPr>
            <p:ph type="sldNum" sz="quarter" idx="12"/>
          </p:nvPr>
        </p:nvSpPr>
        <p:spPr/>
        <p:txBody>
          <a:bodyPr/>
          <a:lstStyle/>
          <a:p>
            <a:fld id="{6343241A-7C02-4CA6-AE2D-20DA4DEF85B8}" type="slidenum">
              <a:rPr lang="hu-HU" smtClean="0"/>
              <a:t>37</a:t>
            </a:fld>
            <a:endParaRPr lang="hu-HU"/>
          </a:p>
        </p:txBody>
      </p:sp>
      <p:sp>
        <p:nvSpPr>
          <p:cNvPr id="7" name="Szöveg helye 6">
            <a:extLst>
              <a:ext uri="{FF2B5EF4-FFF2-40B4-BE49-F238E27FC236}">
                <a16:creationId xmlns:a16="http://schemas.microsoft.com/office/drawing/2014/main" id="{5CB61A78-A0F1-73DF-0123-EB72E0533540}"/>
              </a:ext>
            </a:extLst>
          </p:cNvPr>
          <p:cNvSpPr>
            <a:spLocks noGrp="1"/>
          </p:cNvSpPr>
          <p:nvPr>
            <p:ph type="body" sz="quarter" idx="13"/>
          </p:nvPr>
        </p:nvSpPr>
        <p:spPr/>
        <p:txBody>
          <a:bodyPr/>
          <a:lstStyle/>
          <a:p>
            <a:r>
              <a:rPr lang="hu-HU" dirty="0"/>
              <a:t>IN ACTUAL NEWS</a:t>
            </a:r>
          </a:p>
        </p:txBody>
      </p:sp>
      <p:sp>
        <p:nvSpPr>
          <p:cNvPr id="9" name="Tartalom helye 11">
            <a:extLst>
              <a:ext uri="{FF2B5EF4-FFF2-40B4-BE49-F238E27FC236}">
                <a16:creationId xmlns:a16="http://schemas.microsoft.com/office/drawing/2014/main" id="{19465E1F-A1E3-4FAD-D616-99A7738260C6}"/>
              </a:ext>
            </a:extLst>
          </p:cNvPr>
          <p:cNvSpPr txBox="1">
            <a:spLocks/>
          </p:cNvSpPr>
          <p:nvPr/>
        </p:nvSpPr>
        <p:spPr>
          <a:xfrm>
            <a:off x="123825" y="3886199"/>
            <a:ext cx="4916488" cy="2389187"/>
          </a:xfrm>
          <a:prstGeom prst="rect">
            <a:avLst/>
          </a:prstGeom>
          <a:solidFill>
            <a:schemeClr val="tx1">
              <a:lumMod val="85000"/>
              <a:lumOff val="15000"/>
            </a:schemeClr>
          </a:solidFill>
          <a:ln w="38100" cap="flat" cmpd="sng" algn="ctr">
            <a:solidFill>
              <a:schemeClr val="tx1">
                <a:lumMod val="50000"/>
                <a:lumOff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eaLnBrk="0" fontAlgn="base" hangingPunct="0">
              <a:spcBef>
                <a:spcPct val="0"/>
              </a:spcBef>
              <a:spcAft>
                <a:spcPct val="0"/>
              </a:spcAft>
              <a:buFont typeface="Arial" panose="020B0604020202020204" pitchFamily="34" charset="0"/>
              <a:buNone/>
            </a:pPr>
            <a:r>
              <a:rPr lang="en-US" altLang="hu-HU" sz="1800" dirty="0">
                <a:solidFill>
                  <a:srgbClr val="569CD6"/>
                </a:solidFill>
                <a:latin typeface="Consolas" panose="020B0609020204030204" pitchFamily="49" charset="0"/>
              </a:rPr>
              <a:t>kernel void</a:t>
            </a:r>
            <a:r>
              <a:rPr lang="en-US" altLang="hu-HU" sz="1800" dirty="0">
                <a:solidFill>
                  <a:srgbClr val="C8C8C8"/>
                </a:solidFill>
                <a:latin typeface="Consolas" panose="020B0609020204030204" pitchFamily="49" charset="0"/>
              </a:rPr>
              <a:t> </a:t>
            </a:r>
            <a:r>
              <a:rPr lang="en-US" altLang="hu-HU" sz="1800" dirty="0" err="1">
                <a:solidFill>
                  <a:srgbClr val="C8C8C8"/>
                </a:solidFill>
                <a:latin typeface="Consolas" panose="020B0609020204030204" pitchFamily="49" charset="0"/>
              </a:rPr>
              <a:t>saxpy</a:t>
            </a:r>
            <a:r>
              <a:rPr lang="en-US"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hu-HU" altLang="hu-HU" sz="1800" dirty="0">
                <a:solidFill>
                  <a:srgbClr val="569CD6"/>
                </a:solidFill>
                <a:latin typeface="Consolas" panose="020B0609020204030204" pitchFamily="49" charset="0"/>
              </a:rPr>
              <a:t>f</a:t>
            </a:r>
            <a:r>
              <a:rPr lang="en-US" altLang="hu-HU" sz="1800" dirty="0" err="1">
                <a:solidFill>
                  <a:srgbClr val="569CD6"/>
                </a:solidFill>
                <a:latin typeface="Consolas" panose="020B0609020204030204" pitchFamily="49" charset="0"/>
              </a:rPr>
              <a:t>loat</a:t>
            </a:r>
            <a:r>
              <a:rPr lang="en-US" altLang="hu-HU" sz="1800" dirty="0">
                <a:solidFill>
                  <a:srgbClr val="C8C8C8"/>
                </a:solidFill>
                <a:latin typeface="Consolas" panose="020B0609020204030204" pitchFamily="49" charset="0"/>
              </a:rPr>
              <a:t> a,</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en-US" altLang="hu-HU" sz="1800" dirty="0">
                <a:solidFill>
                  <a:srgbClr val="569CD6"/>
                </a:solidFill>
                <a:latin typeface="Consolas" panose="020B0609020204030204" pitchFamily="49" charset="0"/>
              </a:rPr>
              <a:t>global float</a:t>
            </a:r>
            <a:r>
              <a:rPr lang="en-US" altLang="hu-HU" sz="1800" dirty="0">
                <a:solidFill>
                  <a:srgbClr val="C8C8C8"/>
                </a:solidFill>
                <a:latin typeface="Consolas" panose="020B0609020204030204" pitchFamily="49" charset="0"/>
              </a:rPr>
              <a:t>* x,</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en-US" altLang="hu-HU" sz="1800" dirty="0">
                <a:solidFill>
                  <a:srgbClr val="569CD6"/>
                </a:solidFill>
                <a:latin typeface="Consolas" panose="020B0609020204030204" pitchFamily="49" charset="0"/>
              </a:rPr>
              <a:t>global float</a:t>
            </a:r>
            <a:r>
              <a:rPr lang="en-US" altLang="hu-HU" sz="1800" dirty="0">
                <a:solidFill>
                  <a:srgbClr val="C8C8C8"/>
                </a:solidFill>
                <a:latin typeface="Consolas" panose="020B0609020204030204" pitchFamily="49" charset="0"/>
              </a:rPr>
              <a:t>* y)</a:t>
            </a:r>
            <a:endParaRPr lang="hu-HU" altLang="hu-HU" sz="1800" dirty="0">
              <a:solidFill>
                <a:srgbClr val="C8C8C8"/>
              </a:solidFill>
              <a:latin typeface="Consolas" panose="020B0609020204030204" pitchFamily="49" charset="0"/>
            </a:endParaRPr>
          </a:p>
          <a:p>
            <a:pPr marL="0" indent="0" eaLnBrk="0" fontAlgn="base" hangingPunct="0">
              <a:spcBef>
                <a:spcPct val="0"/>
              </a:spcBef>
              <a:spcAft>
                <a:spcPct val="0"/>
              </a:spcAft>
              <a:buFont typeface="Arial" panose="020B0604020202020204" pitchFamily="34" charset="0"/>
              <a:buNone/>
            </a:pPr>
            <a:r>
              <a:rPr lang="en-US"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en-US" altLang="hu-HU" sz="1800" dirty="0">
                <a:solidFill>
                  <a:srgbClr val="569CD6"/>
                </a:solidFill>
                <a:latin typeface="Consolas" panose="020B0609020204030204" pitchFamily="49" charset="0"/>
              </a:rPr>
              <a:t>int</a:t>
            </a:r>
            <a:r>
              <a:rPr lang="en-US" altLang="hu-HU" sz="1800" dirty="0">
                <a:solidFill>
                  <a:srgbClr val="C8C8C8"/>
                </a:solidFill>
                <a:latin typeface="Consolas" panose="020B0609020204030204" pitchFamily="49" charset="0"/>
              </a:rPr>
              <a:t> gid = </a:t>
            </a:r>
            <a:r>
              <a:rPr lang="en-US" altLang="hu-HU" sz="1800" dirty="0" err="1">
                <a:solidFill>
                  <a:srgbClr val="C8C8C8"/>
                </a:solidFill>
                <a:latin typeface="Consolas" panose="020B0609020204030204" pitchFamily="49" charset="0"/>
              </a:rPr>
              <a:t>get_global_id</a:t>
            </a:r>
            <a:r>
              <a:rPr lang="en-US" altLang="hu-HU" sz="1800" dirty="0">
                <a:solidFill>
                  <a:srgbClr val="C8C8C8"/>
                </a:solidFill>
                <a:latin typeface="Consolas" panose="020B0609020204030204" pitchFamily="49" charset="0"/>
              </a:rPr>
              <a:t>(</a:t>
            </a:r>
            <a:r>
              <a:rPr lang="en-US" altLang="hu-HU" sz="1800" dirty="0">
                <a:solidFill>
                  <a:srgbClr val="B5CEA8"/>
                </a:solidFill>
                <a:latin typeface="Consolas" panose="020B0609020204030204" pitchFamily="49" charset="0"/>
              </a:rPr>
              <a:t>0</a:t>
            </a:r>
            <a:r>
              <a:rPr lang="en-US" altLang="hu-HU" sz="1800" dirty="0">
                <a:solidFill>
                  <a:srgbClr val="C8C8C8"/>
                </a:solidFill>
                <a:latin typeface="Consolas" panose="020B0609020204030204" pitchFamily="49" charset="0"/>
              </a:rPr>
              <a:t>);</a:t>
            </a:r>
          </a:p>
          <a:p>
            <a:pPr marL="0" indent="0" eaLnBrk="0" fontAlgn="base" hangingPunct="0">
              <a:spcBef>
                <a:spcPct val="0"/>
              </a:spcBef>
              <a:spcAft>
                <a:spcPct val="0"/>
              </a:spcAft>
              <a:buFont typeface="Arial" panose="020B0604020202020204" pitchFamily="34" charset="0"/>
              <a:buNone/>
            </a:pPr>
            <a:r>
              <a:rPr lang="hu-HU" altLang="hu-HU" sz="1800" dirty="0">
                <a:solidFill>
                  <a:srgbClr val="C8C8C8"/>
                </a:solidFill>
                <a:latin typeface="Consolas" panose="020B0609020204030204" pitchFamily="49" charset="0"/>
              </a:rPr>
              <a:t>  </a:t>
            </a:r>
            <a:r>
              <a:rPr lang="en-US" altLang="hu-HU" sz="1800" dirty="0">
                <a:solidFill>
                  <a:srgbClr val="C8C8C8"/>
                </a:solidFill>
                <a:latin typeface="Consolas" panose="020B0609020204030204" pitchFamily="49" charset="0"/>
              </a:rPr>
              <a:t>y[gid] = a * x[gid] + y[gid];</a:t>
            </a:r>
          </a:p>
          <a:p>
            <a:pPr marL="0" indent="0" eaLnBrk="0" fontAlgn="base" hangingPunct="0">
              <a:spcBef>
                <a:spcPct val="0"/>
              </a:spcBef>
              <a:spcAft>
                <a:spcPct val="0"/>
              </a:spcAft>
              <a:buFont typeface="Arial" panose="020B0604020202020204" pitchFamily="34" charset="0"/>
              <a:buNone/>
            </a:pPr>
            <a:r>
              <a:rPr lang="en-US" altLang="hu-HU" sz="1800" dirty="0">
                <a:solidFill>
                  <a:srgbClr val="C8C8C8"/>
                </a:solidFill>
                <a:latin typeface="Consolas" panose="020B0609020204030204" pitchFamily="49" charset="0"/>
              </a:rPr>
              <a:t>}</a:t>
            </a:r>
            <a:endParaRPr lang="hu-HU" altLang="hu-HU" sz="1800" dirty="0">
              <a:solidFill>
                <a:srgbClr val="C8C8C8"/>
              </a:solidFill>
              <a:latin typeface="Consolas" panose="020B0609020204030204" pitchFamily="49" charset="0"/>
            </a:endParaRPr>
          </a:p>
        </p:txBody>
      </p:sp>
      <p:sp>
        <p:nvSpPr>
          <p:cNvPr id="10" name="Tartalom helye 11">
            <a:extLst>
              <a:ext uri="{FF2B5EF4-FFF2-40B4-BE49-F238E27FC236}">
                <a16:creationId xmlns:a16="http://schemas.microsoft.com/office/drawing/2014/main" id="{C7E2A05A-E1AC-A1D3-5906-E2F44469AD3A}"/>
              </a:ext>
            </a:extLst>
          </p:cNvPr>
          <p:cNvSpPr txBox="1">
            <a:spLocks/>
          </p:cNvSpPr>
          <p:nvPr/>
        </p:nvSpPr>
        <p:spPr>
          <a:xfrm>
            <a:off x="5089324" y="970772"/>
            <a:ext cx="5450430" cy="5304222"/>
          </a:xfrm>
          <a:prstGeom prst="rect">
            <a:avLst/>
          </a:prstGeom>
          <a:solidFill>
            <a:schemeClr val="tx1">
              <a:lumMod val="85000"/>
              <a:lumOff val="15000"/>
            </a:schemeClr>
          </a:solidFill>
          <a:ln w="38100" cap="flat" cmpd="sng" algn="ctr">
            <a:solidFill>
              <a:schemeClr val="tx1">
                <a:lumMod val="50000"/>
                <a:lumOff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None/>
            </a:pPr>
            <a:r>
              <a:rPr lang="hu-HU" sz="1000" b="0" dirty="0">
                <a:solidFill>
                  <a:srgbClr val="569CD6"/>
                </a:solidFill>
                <a:effectLst/>
                <a:latin typeface="Consolas" panose="020B0609020204030204" pitchFamily="49" charset="0"/>
              </a:rPr>
              <a:t>kernel</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void</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saxpy</a:t>
            </a:r>
            <a:r>
              <a:rPr lang="hu-HU" sz="1000" b="0" dirty="0">
                <a:solidFill>
                  <a:srgbClr val="D4D4D4"/>
                </a:solidFill>
                <a:effectLst/>
                <a:latin typeface="Consolas" panose="020B0609020204030204" pitchFamily="49" charset="0"/>
              </a:rPr>
              <a:t>(</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a:solidFill>
                  <a:srgbClr val="7F7F7F"/>
                </a:solidFill>
                <a:effectLst/>
                <a:latin typeface="Consolas" panose="020B0609020204030204" pitchFamily="49" charset="0"/>
              </a:rPr>
              <a:t>v20</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569CD6"/>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7F7F7F"/>
                </a:solidFill>
                <a:effectLst/>
                <a:latin typeface="Consolas" panose="020B0609020204030204" pitchFamily="49" charset="0"/>
              </a:rPr>
              <a:t>v21</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569CD6"/>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7F7F7F"/>
                </a:solidFill>
                <a:effectLst/>
                <a:latin typeface="Consolas" panose="020B0609020204030204" pitchFamily="49" charset="0"/>
              </a:rPr>
              <a:t>v22</a:t>
            </a:r>
            <a:r>
              <a:rPr lang="hu-HU" sz="1000" b="0" dirty="0">
                <a:solidFill>
                  <a:srgbClr val="D4D4D4"/>
                </a:solidFill>
                <a:effectLst/>
                <a:latin typeface="Consolas" panose="020B0609020204030204" pitchFamily="49" charset="0"/>
              </a:rPr>
              <a:t>){</a:t>
            </a:r>
          </a:p>
          <a:p>
            <a:pPr marL="0" indent="0">
              <a:lnSpc>
                <a:spcPct val="100000"/>
              </a:lnSpc>
              <a:spcBef>
                <a:spcPts val="0"/>
              </a:spcBef>
              <a:buNone/>
            </a:pPr>
            <a:r>
              <a:rPr lang="hu-HU" sz="1000" b="0" dirty="0">
                <a:solidFill>
                  <a:srgbClr val="C8C8C8"/>
                </a:solidFill>
                <a:effectLst/>
                <a:latin typeface="Consolas" panose="020B0609020204030204" pitchFamily="49" charset="0"/>
              </a:rPr>
              <a:t>v23</a:t>
            </a:r>
            <a:r>
              <a:rPr lang="hu-HU" sz="1000" b="0" dirty="0">
                <a:solidFill>
                  <a:srgbClr val="D4D4D4"/>
                </a:solidFill>
                <a:effectLst/>
                <a:latin typeface="Consolas" panose="020B0609020204030204" pitchFamily="49" charset="0"/>
              </a:rPr>
              <a:t>:;</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a:solidFill>
                  <a:srgbClr val="C8C8C8"/>
                </a:solidFill>
                <a:effectLst/>
                <a:latin typeface="Consolas" panose="020B0609020204030204" pitchFamily="49" charset="0"/>
              </a:rPr>
              <a:t>__</a:t>
            </a:r>
            <a:r>
              <a:rPr lang="hu-HU" sz="1000" b="0" dirty="0" err="1">
                <a:solidFill>
                  <a:srgbClr val="C8C8C8"/>
                </a:solidFill>
                <a:effectLst/>
                <a:latin typeface="Consolas" panose="020B0609020204030204" pitchFamily="49" charset="0"/>
              </a:rPr>
              <a:t>attribute</a:t>
            </a:r>
            <a:r>
              <a:rPr lang="hu-HU" sz="1000" b="0" dirty="0">
                <a:solidFill>
                  <a:srgbClr val="C8C8C8"/>
                </a:solidFill>
                <a:effectLst/>
                <a:latin typeface="Consolas" panose="020B0609020204030204" pitchFamily="49" charset="0"/>
              </a:rPr>
              <a:t>__</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aligned</a:t>
            </a:r>
            <a:r>
              <a:rPr lang="hu-HU" sz="1000" b="0" dirty="0">
                <a:solidFill>
                  <a:srgbClr val="D4D4D4"/>
                </a:solidFill>
                <a:effectLst/>
                <a:latin typeface="Consolas" panose="020B0609020204030204" pitchFamily="49" charset="0"/>
              </a:rPr>
              <a:t>(</a:t>
            </a:r>
            <a:r>
              <a:rPr lang="hu-HU" sz="1000" b="0" dirty="0">
                <a:solidFill>
                  <a:srgbClr val="B5CEA8"/>
                </a:solidFill>
                <a:effectLst/>
                <a:latin typeface="Consolas" panose="020B0609020204030204" pitchFamily="49" charset="0"/>
              </a:rPr>
              <a:t>4</a:t>
            </a:r>
            <a:r>
              <a:rPr lang="hu-HU" sz="1000" b="0" dirty="0">
                <a:solidFill>
                  <a:srgbClr val="D4D4D4"/>
                </a:solidFill>
                <a:effectLst/>
                <a:latin typeface="Consolas" panose="020B0609020204030204" pitchFamily="49" charset="0"/>
              </a:rPr>
              <a:t>))) v5_storage;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v5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D4D4D4"/>
                </a:solidFill>
                <a:effectLst/>
                <a:latin typeface="Consolas" panose="020B0609020204030204" pitchFamily="49" charset="0"/>
              </a:rPr>
              <a:t>v5_storage;</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C8C8C8"/>
                </a:solidFill>
                <a:effectLst/>
                <a:latin typeface="Consolas" panose="020B0609020204030204" pitchFamily="49" charset="0"/>
              </a:rPr>
              <a:t>__</a:t>
            </a:r>
            <a:r>
              <a:rPr lang="hu-HU" sz="1000" b="0" dirty="0" err="1">
                <a:solidFill>
                  <a:srgbClr val="C8C8C8"/>
                </a:solidFill>
                <a:effectLst/>
                <a:latin typeface="Consolas" panose="020B0609020204030204" pitchFamily="49" charset="0"/>
              </a:rPr>
              <a:t>attribute</a:t>
            </a:r>
            <a:r>
              <a:rPr lang="hu-HU" sz="1000" b="0" dirty="0">
                <a:solidFill>
                  <a:srgbClr val="C8C8C8"/>
                </a:solidFill>
                <a:effectLst/>
                <a:latin typeface="Consolas" panose="020B0609020204030204" pitchFamily="49" charset="0"/>
              </a:rPr>
              <a:t>__</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aligned</a:t>
            </a:r>
            <a:r>
              <a:rPr lang="hu-HU" sz="1000" b="0" dirty="0">
                <a:solidFill>
                  <a:srgbClr val="D4D4D4"/>
                </a:solidFill>
                <a:effectLst/>
                <a:latin typeface="Consolas" panose="020B0609020204030204" pitchFamily="49" charset="0"/>
              </a:rPr>
              <a:t>(</a:t>
            </a:r>
            <a:r>
              <a:rPr lang="hu-HU" sz="1000" b="0" dirty="0">
                <a:solidFill>
                  <a:srgbClr val="B5CEA8"/>
                </a:solidFill>
                <a:effectLst/>
                <a:latin typeface="Consolas" panose="020B0609020204030204" pitchFamily="49" charset="0"/>
              </a:rPr>
              <a:t>8</a:t>
            </a:r>
            <a:r>
              <a:rPr lang="hu-HU" sz="1000" b="0" dirty="0">
                <a:solidFill>
                  <a:srgbClr val="D4D4D4"/>
                </a:solidFill>
                <a:effectLst/>
                <a:latin typeface="Consolas" panose="020B0609020204030204" pitchFamily="49" charset="0"/>
              </a:rPr>
              <a:t>))) v6_storage;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v6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D4D4D4"/>
                </a:solidFill>
                <a:effectLst/>
                <a:latin typeface="Consolas" panose="020B0609020204030204" pitchFamily="49" charset="0"/>
              </a:rPr>
              <a:t>v6_storage;</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C8C8C8"/>
                </a:solidFill>
                <a:effectLst/>
                <a:latin typeface="Consolas" panose="020B0609020204030204" pitchFamily="49" charset="0"/>
              </a:rPr>
              <a:t>__</a:t>
            </a:r>
            <a:r>
              <a:rPr lang="hu-HU" sz="1000" b="0" dirty="0" err="1">
                <a:solidFill>
                  <a:srgbClr val="C8C8C8"/>
                </a:solidFill>
                <a:effectLst/>
                <a:latin typeface="Consolas" panose="020B0609020204030204" pitchFamily="49" charset="0"/>
              </a:rPr>
              <a:t>attribute</a:t>
            </a:r>
            <a:r>
              <a:rPr lang="hu-HU" sz="1000" b="0" dirty="0">
                <a:solidFill>
                  <a:srgbClr val="C8C8C8"/>
                </a:solidFill>
                <a:effectLst/>
                <a:latin typeface="Consolas" panose="020B0609020204030204" pitchFamily="49" charset="0"/>
              </a:rPr>
              <a:t>__</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aligned</a:t>
            </a:r>
            <a:r>
              <a:rPr lang="hu-HU" sz="1000" b="0" dirty="0">
                <a:solidFill>
                  <a:srgbClr val="D4D4D4"/>
                </a:solidFill>
                <a:effectLst/>
                <a:latin typeface="Consolas" panose="020B0609020204030204" pitchFamily="49" charset="0"/>
              </a:rPr>
              <a:t>(</a:t>
            </a:r>
            <a:r>
              <a:rPr lang="hu-HU" sz="1000" b="0" dirty="0">
                <a:solidFill>
                  <a:srgbClr val="B5CEA8"/>
                </a:solidFill>
                <a:effectLst/>
                <a:latin typeface="Consolas" panose="020B0609020204030204" pitchFamily="49" charset="0"/>
              </a:rPr>
              <a:t>8</a:t>
            </a:r>
            <a:r>
              <a:rPr lang="hu-HU" sz="1000" b="0" dirty="0">
                <a:solidFill>
                  <a:srgbClr val="D4D4D4"/>
                </a:solidFill>
                <a:effectLst/>
                <a:latin typeface="Consolas" panose="020B0609020204030204" pitchFamily="49" charset="0"/>
              </a:rPr>
              <a:t>))) v7_storage;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v7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D4D4D4"/>
                </a:solidFill>
                <a:effectLst/>
                <a:latin typeface="Consolas" panose="020B0609020204030204" pitchFamily="49" charset="0"/>
              </a:rPr>
              <a:t>v7_storage;</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a:t>
            </a:r>
            <a:r>
              <a:rPr lang="hu-HU" sz="1000" b="0" dirty="0">
                <a:solidFill>
                  <a:srgbClr val="C8C8C8"/>
                </a:solidFill>
                <a:effectLst/>
                <a:latin typeface="Consolas" panose="020B0609020204030204" pitchFamily="49" charset="0"/>
              </a:rPr>
              <a:t>__</a:t>
            </a:r>
            <a:r>
              <a:rPr lang="hu-HU" sz="1000" b="0" dirty="0" err="1">
                <a:solidFill>
                  <a:srgbClr val="C8C8C8"/>
                </a:solidFill>
                <a:effectLst/>
                <a:latin typeface="Consolas" panose="020B0609020204030204" pitchFamily="49" charset="0"/>
              </a:rPr>
              <a:t>attribute</a:t>
            </a:r>
            <a:r>
              <a:rPr lang="hu-HU" sz="1000" b="0" dirty="0">
                <a:solidFill>
                  <a:srgbClr val="C8C8C8"/>
                </a:solidFill>
                <a:effectLst/>
                <a:latin typeface="Consolas" panose="020B0609020204030204" pitchFamily="49" charset="0"/>
              </a:rPr>
              <a:t>__</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aligned</a:t>
            </a:r>
            <a:r>
              <a:rPr lang="hu-HU" sz="1000" b="0" dirty="0">
                <a:solidFill>
                  <a:srgbClr val="D4D4D4"/>
                </a:solidFill>
                <a:effectLst/>
                <a:latin typeface="Consolas" panose="020B0609020204030204" pitchFamily="49" charset="0"/>
              </a:rPr>
              <a:t>(</a:t>
            </a:r>
            <a:r>
              <a:rPr lang="hu-HU" sz="1000" b="0" dirty="0">
                <a:solidFill>
                  <a:srgbClr val="B5CEA8"/>
                </a:solidFill>
                <a:effectLst/>
                <a:latin typeface="Consolas" panose="020B0609020204030204" pitchFamily="49" charset="0"/>
              </a:rPr>
              <a:t>4</a:t>
            </a:r>
            <a:r>
              <a:rPr lang="hu-HU" sz="1000" b="0" dirty="0">
                <a:solidFill>
                  <a:srgbClr val="D4D4D4"/>
                </a:solidFill>
                <a:effectLst/>
                <a:latin typeface="Consolas" panose="020B0609020204030204" pitchFamily="49" charset="0"/>
              </a:rPr>
              <a:t>))) v8_storage;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v8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D4D4D4"/>
                </a:solidFill>
                <a:effectLst/>
                <a:latin typeface="Consolas" panose="020B0609020204030204" pitchFamily="49" charset="0"/>
              </a:rPr>
              <a:t>v8_storage;</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v5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v20;</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v6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v21;</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v7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v22;</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ulong</a:t>
            </a:r>
            <a:r>
              <a:rPr lang="hu-HU" sz="1000" b="0" dirty="0">
                <a:solidFill>
                  <a:srgbClr val="D4D4D4"/>
                </a:solidFill>
                <a:effectLst/>
                <a:latin typeface="Consolas" panose="020B0609020204030204" pitchFamily="49" charset="0"/>
              </a:rPr>
              <a:t> v25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get_global_id</a:t>
            </a:r>
            <a:r>
              <a:rPr lang="hu-HU" sz="1000" b="0" dirty="0">
                <a:solidFill>
                  <a:srgbClr val="D4D4D4"/>
                </a:solidFill>
                <a:effectLst/>
                <a:latin typeface="Consolas" panose="020B0609020204030204" pitchFamily="49" charset="0"/>
              </a:rPr>
              <a:t>(</a:t>
            </a:r>
            <a:r>
              <a:rPr lang="hu-HU" sz="1000" b="0" dirty="0">
                <a:solidFill>
                  <a:srgbClr val="B5CEA8"/>
                </a:solidFill>
                <a:effectLst/>
                <a:latin typeface="Consolas" panose="020B0609020204030204" pitchFamily="49" charset="0"/>
              </a:rPr>
              <a:t>0</a:t>
            </a:r>
            <a:r>
              <a:rPr lang="hu-HU" sz="1000" b="0" dirty="0">
                <a:solidFill>
                  <a:srgbClr val="D4D4D4"/>
                </a:solidFill>
                <a:effectLst/>
                <a:latin typeface="Consolas" panose="020B0609020204030204" pitchFamily="49" charset="0"/>
              </a:rPr>
              <a:t>);</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v26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convert_uint</a:t>
            </a:r>
            <a:r>
              <a:rPr lang="hu-HU" sz="1000" b="0" dirty="0">
                <a:solidFill>
                  <a:srgbClr val="D4D4D4"/>
                </a:solidFill>
                <a:effectLst/>
                <a:latin typeface="Consolas" panose="020B0609020204030204" pitchFamily="49" charset="0"/>
              </a:rPr>
              <a:t>(v25);</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v8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v26;</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v27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v5;</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v28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v6;</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v29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v8;</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ulong</a:t>
            </a:r>
            <a:r>
              <a:rPr lang="hu-HU" sz="1000" b="0" dirty="0">
                <a:solidFill>
                  <a:srgbClr val="D4D4D4"/>
                </a:solidFill>
                <a:effectLst/>
                <a:latin typeface="Consolas" panose="020B0609020204030204" pitchFamily="49" charset="0"/>
              </a:rPr>
              <a:t> v30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convert_long</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as_int</a:t>
            </a:r>
            <a:r>
              <a:rPr lang="hu-HU" sz="1000" b="0" dirty="0">
                <a:solidFill>
                  <a:srgbClr val="D4D4D4"/>
                </a:solidFill>
                <a:effectLst/>
                <a:latin typeface="Consolas" panose="020B0609020204030204" pitchFamily="49" charset="0"/>
              </a:rPr>
              <a:t>(v29));</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v31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C8C8C8"/>
                </a:solidFill>
                <a:effectLst/>
                <a:latin typeface="Consolas" panose="020B0609020204030204" pitchFamily="49" charset="0"/>
              </a:rPr>
              <a:t>v28</a:t>
            </a:r>
            <a:r>
              <a:rPr lang="hu-HU" sz="1000" b="0" dirty="0">
                <a:solidFill>
                  <a:srgbClr val="D4D4D4"/>
                </a:solidFill>
                <a:effectLst/>
                <a:latin typeface="Consolas" panose="020B0609020204030204" pitchFamily="49" charset="0"/>
              </a:rPr>
              <a:t>[v30];</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v32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v31;</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v33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v7;</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v34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v8;</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ulong</a:t>
            </a:r>
            <a:r>
              <a:rPr lang="hu-HU" sz="1000" b="0" dirty="0">
                <a:solidFill>
                  <a:srgbClr val="D4D4D4"/>
                </a:solidFill>
                <a:effectLst/>
                <a:latin typeface="Consolas" panose="020B0609020204030204" pitchFamily="49" charset="0"/>
              </a:rPr>
              <a:t> v35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convert_long</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as_int</a:t>
            </a:r>
            <a:r>
              <a:rPr lang="hu-HU" sz="1000" b="0" dirty="0">
                <a:solidFill>
                  <a:srgbClr val="D4D4D4"/>
                </a:solidFill>
                <a:effectLst/>
                <a:latin typeface="Consolas" panose="020B0609020204030204" pitchFamily="49" charset="0"/>
              </a:rPr>
              <a:t>(v34));</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v36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C8C8C8"/>
                </a:solidFill>
                <a:effectLst/>
                <a:latin typeface="Consolas" panose="020B0609020204030204" pitchFamily="49" charset="0"/>
              </a:rPr>
              <a:t>v33</a:t>
            </a:r>
            <a:r>
              <a:rPr lang="hu-HU" sz="1000" b="0" dirty="0">
                <a:solidFill>
                  <a:srgbClr val="D4D4D4"/>
                </a:solidFill>
                <a:effectLst/>
                <a:latin typeface="Consolas" panose="020B0609020204030204" pitchFamily="49" charset="0"/>
              </a:rPr>
              <a:t>[v35];</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v37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v36;</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v38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mad</a:t>
            </a:r>
            <a:r>
              <a:rPr lang="hu-HU" sz="1000" b="0" dirty="0">
                <a:solidFill>
                  <a:srgbClr val="D4D4D4"/>
                </a:solidFill>
                <a:effectLst/>
                <a:latin typeface="Consolas" panose="020B0609020204030204" pitchFamily="49" charset="0"/>
              </a:rPr>
              <a:t>(v27, v32, v37);</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v39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v7;</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uint</a:t>
            </a:r>
            <a:r>
              <a:rPr lang="hu-HU" sz="1000" b="0" dirty="0">
                <a:solidFill>
                  <a:srgbClr val="D4D4D4"/>
                </a:solidFill>
                <a:effectLst/>
                <a:latin typeface="Consolas" panose="020B0609020204030204" pitchFamily="49" charset="0"/>
              </a:rPr>
              <a:t> v40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v8;</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ulong</a:t>
            </a:r>
            <a:r>
              <a:rPr lang="hu-HU" sz="1000" b="0" dirty="0">
                <a:solidFill>
                  <a:srgbClr val="D4D4D4"/>
                </a:solidFill>
                <a:effectLst/>
                <a:latin typeface="Consolas" panose="020B0609020204030204" pitchFamily="49" charset="0"/>
              </a:rPr>
              <a:t> v41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err="1">
                <a:solidFill>
                  <a:srgbClr val="C8C8C8"/>
                </a:solidFill>
                <a:effectLst/>
                <a:latin typeface="Consolas" panose="020B0609020204030204" pitchFamily="49" charset="0"/>
              </a:rPr>
              <a:t>convert_long</a:t>
            </a:r>
            <a:r>
              <a:rPr lang="hu-HU" sz="1000" b="0" dirty="0">
                <a:solidFill>
                  <a:srgbClr val="D4D4D4"/>
                </a:solidFill>
                <a:effectLst/>
                <a:latin typeface="Consolas" panose="020B0609020204030204" pitchFamily="49" charset="0"/>
              </a:rPr>
              <a:t>(</a:t>
            </a:r>
            <a:r>
              <a:rPr lang="hu-HU" sz="1000" b="0" dirty="0" err="1">
                <a:solidFill>
                  <a:srgbClr val="C8C8C8"/>
                </a:solidFill>
                <a:effectLst/>
                <a:latin typeface="Consolas" panose="020B0609020204030204" pitchFamily="49" charset="0"/>
              </a:rPr>
              <a:t>as_int</a:t>
            </a:r>
            <a:r>
              <a:rPr lang="hu-HU" sz="1000" b="0" dirty="0">
                <a:solidFill>
                  <a:srgbClr val="D4D4D4"/>
                </a:solidFill>
                <a:effectLst/>
                <a:latin typeface="Consolas" panose="020B0609020204030204" pitchFamily="49" charset="0"/>
              </a:rPr>
              <a:t>(v40));</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float</a:t>
            </a: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global</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v42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&amp;</a:t>
            </a:r>
            <a:r>
              <a:rPr lang="hu-HU" sz="1000" b="0" dirty="0">
                <a:solidFill>
                  <a:srgbClr val="C8C8C8"/>
                </a:solidFill>
                <a:effectLst/>
                <a:latin typeface="Consolas" panose="020B0609020204030204" pitchFamily="49" charset="0"/>
              </a:rPr>
              <a:t>v39</a:t>
            </a:r>
            <a:r>
              <a:rPr lang="hu-HU" sz="1000" b="0" dirty="0">
                <a:solidFill>
                  <a:srgbClr val="D4D4D4"/>
                </a:solidFill>
                <a:effectLst/>
                <a:latin typeface="Consolas" panose="020B0609020204030204" pitchFamily="49" charset="0"/>
              </a:rPr>
              <a:t>[v41];</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v42 </a:t>
            </a:r>
            <a:r>
              <a:rPr lang="hu-HU" sz="1000" b="0" dirty="0">
                <a:solidFill>
                  <a:srgbClr val="B4B4B4"/>
                </a:solidFill>
                <a:effectLst/>
                <a:latin typeface="Consolas" panose="020B0609020204030204" pitchFamily="49" charset="0"/>
              </a:rPr>
              <a:t>=</a:t>
            </a:r>
            <a:r>
              <a:rPr lang="hu-HU" sz="1000" b="0" dirty="0">
                <a:solidFill>
                  <a:srgbClr val="D4D4D4"/>
                </a:solidFill>
                <a:effectLst/>
                <a:latin typeface="Consolas" panose="020B0609020204030204" pitchFamily="49" charset="0"/>
              </a:rPr>
              <a:t> v38;</a:t>
            </a:r>
          </a:p>
          <a:p>
            <a:pPr marL="0" indent="0">
              <a:lnSpc>
                <a:spcPct val="100000"/>
              </a:lnSpc>
              <a:spcBef>
                <a:spcPts val="0"/>
              </a:spcBef>
              <a:buNone/>
            </a:pPr>
            <a:r>
              <a:rPr lang="hu-HU" sz="1000" b="0" dirty="0">
                <a:solidFill>
                  <a:srgbClr val="D4D4D4"/>
                </a:solidFill>
                <a:effectLst/>
                <a:latin typeface="Consolas" panose="020B0609020204030204" pitchFamily="49" charset="0"/>
              </a:rPr>
              <a:t>  </a:t>
            </a:r>
            <a:r>
              <a:rPr lang="hu-HU" sz="1000" b="0" dirty="0" err="1">
                <a:solidFill>
                  <a:srgbClr val="569CD6"/>
                </a:solidFill>
                <a:effectLst/>
                <a:latin typeface="Consolas" panose="020B0609020204030204" pitchFamily="49" charset="0"/>
              </a:rPr>
              <a:t>return</a:t>
            </a:r>
            <a:r>
              <a:rPr lang="hu-HU" sz="1000" b="0" dirty="0">
                <a:solidFill>
                  <a:srgbClr val="D4D4D4"/>
                </a:solidFill>
                <a:effectLst/>
                <a:latin typeface="Consolas" panose="020B0609020204030204" pitchFamily="49" charset="0"/>
              </a:rPr>
              <a:t>;</a:t>
            </a:r>
          </a:p>
          <a:p>
            <a:pPr marL="0" indent="0">
              <a:lnSpc>
                <a:spcPct val="100000"/>
              </a:lnSpc>
              <a:spcBef>
                <a:spcPts val="0"/>
              </a:spcBef>
              <a:buNone/>
            </a:pPr>
            <a:r>
              <a:rPr lang="hu-HU" sz="1000"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1091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2BE6F51E-7252-42FB-A6C4-53286D805E9F}"/>
              </a:ext>
            </a:extLst>
          </p:cNvPr>
          <p:cNvSpPr>
            <a:spLocks noGrp="1"/>
          </p:cNvSpPr>
          <p:nvPr>
            <p:ph type="title"/>
          </p:nvPr>
        </p:nvSpPr>
        <p:spPr/>
        <p:txBody>
          <a:bodyPr>
            <a:normAutofit/>
          </a:bodyPr>
          <a:lstStyle/>
          <a:p>
            <a:r>
              <a:rPr lang="hu-HU" dirty="0"/>
              <a:t>STANDARD PORTABLE IR</a:t>
            </a:r>
          </a:p>
        </p:txBody>
      </p:sp>
      <p:sp>
        <p:nvSpPr>
          <p:cNvPr id="4" name="Dátum helye 3">
            <a:extLst>
              <a:ext uri="{FF2B5EF4-FFF2-40B4-BE49-F238E27FC236}">
                <a16:creationId xmlns:a16="http://schemas.microsoft.com/office/drawing/2014/main" id="{2C2B0567-FE78-4EA2-9CCE-AD31CD7D943D}"/>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5" name="Élőláb helye 4">
            <a:extLst>
              <a:ext uri="{FF2B5EF4-FFF2-40B4-BE49-F238E27FC236}">
                <a16:creationId xmlns:a16="http://schemas.microsoft.com/office/drawing/2014/main" id="{265A0AC6-77BD-41A5-9099-3FA878DFBC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DDD28E55-E23C-4A14-BDAF-A1170C6B6BC9}"/>
              </a:ext>
            </a:extLst>
          </p:cNvPr>
          <p:cNvSpPr>
            <a:spLocks noGrp="1"/>
          </p:cNvSpPr>
          <p:nvPr>
            <p:ph type="sldNum" sz="quarter" idx="12"/>
          </p:nvPr>
        </p:nvSpPr>
        <p:spPr/>
        <p:txBody>
          <a:bodyPr/>
          <a:lstStyle/>
          <a:p>
            <a:fld id="{6343241A-7C02-4CA6-AE2D-20DA4DEF85B8}" type="slidenum">
              <a:rPr lang="hu-HU" smtClean="0"/>
              <a:t>38</a:t>
            </a:fld>
            <a:endParaRPr lang="hu-HU" dirty="0"/>
          </a:p>
        </p:txBody>
      </p:sp>
      <p:sp>
        <p:nvSpPr>
          <p:cNvPr id="7" name="Szöveg helye 6">
            <a:extLst>
              <a:ext uri="{FF2B5EF4-FFF2-40B4-BE49-F238E27FC236}">
                <a16:creationId xmlns:a16="http://schemas.microsoft.com/office/drawing/2014/main" id="{6A41450F-7E7F-46D4-94FC-6E0D8FB6247A}"/>
              </a:ext>
            </a:extLst>
          </p:cNvPr>
          <p:cNvSpPr>
            <a:spLocks noGrp="1"/>
          </p:cNvSpPr>
          <p:nvPr>
            <p:ph type="body" sz="quarter" idx="13"/>
          </p:nvPr>
        </p:nvSpPr>
        <p:spPr/>
        <p:txBody>
          <a:bodyPr/>
          <a:lstStyle/>
          <a:p>
            <a:r>
              <a:rPr lang="hu-HU" dirty="0"/>
              <a:t>IN ACTUAL NEWS</a:t>
            </a:r>
          </a:p>
        </p:txBody>
      </p:sp>
      <p:sp>
        <p:nvSpPr>
          <p:cNvPr id="13" name="Tartalom helye 12">
            <a:extLst>
              <a:ext uri="{FF2B5EF4-FFF2-40B4-BE49-F238E27FC236}">
                <a16:creationId xmlns:a16="http://schemas.microsoft.com/office/drawing/2014/main" id="{A466EBEF-8ED4-4E85-8A06-64559B3EB8C6}"/>
              </a:ext>
            </a:extLst>
          </p:cNvPr>
          <p:cNvSpPr>
            <a:spLocks noGrp="1"/>
          </p:cNvSpPr>
          <p:nvPr>
            <p:ph idx="1"/>
          </p:nvPr>
        </p:nvSpPr>
        <p:spPr>
          <a:xfrm>
            <a:off x="74813" y="970771"/>
            <a:ext cx="10299471" cy="5304221"/>
          </a:xfrm>
        </p:spPr>
        <p:txBody>
          <a:bodyPr/>
          <a:lstStyle/>
          <a:p>
            <a:r>
              <a:rPr lang="hu-HU" dirty="0" err="1"/>
              <a:t>It</a:t>
            </a:r>
            <a:r>
              <a:rPr lang="hu-HU" dirty="0"/>
              <a:t> is </a:t>
            </a:r>
            <a:r>
              <a:rPr lang="hu-HU" dirty="0" err="1"/>
              <a:t>the</a:t>
            </a:r>
            <a:r>
              <a:rPr lang="hu-HU" dirty="0"/>
              <a:t> PTX of </a:t>
            </a:r>
            <a:r>
              <a:rPr lang="hu-HU" dirty="0" err="1"/>
              <a:t>OpenCL</a:t>
            </a:r>
            <a:endParaRPr lang="hu-HU" dirty="0"/>
          </a:p>
          <a:p>
            <a:r>
              <a:rPr lang="hu-HU" dirty="0" err="1"/>
              <a:t>Was</a:t>
            </a:r>
            <a:r>
              <a:rPr lang="hu-HU" dirty="0"/>
              <a:t> </a:t>
            </a:r>
            <a:r>
              <a:rPr lang="hu-HU" dirty="0" err="1"/>
              <a:t>born</a:t>
            </a:r>
            <a:r>
              <a:rPr lang="hu-HU" dirty="0"/>
              <a:t> out of </a:t>
            </a:r>
            <a:r>
              <a:rPr lang="hu-HU" dirty="0" err="1"/>
              <a:t>necessity</a:t>
            </a:r>
            <a:r>
              <a:rPr lang="hu-HU" dirty="0"/>
              <a:t> of </a:t>
            </a:r>
            <a:r>
              <a:rPr lang="hu-HU" dirty="0" err="1"/>
              <a:t>vendors</a:t>
            </a:r>
            <a:r>
              <a:rPr lang="hu-HU" dirty="0"/>
              <a:t> </a:t>
            </a:r>
            <a:r>
              <a:rPr lang="hu-HU" dirty="0" err="1"/>
              <a:t>wanting</a:t>
            </a:r>
            <a:r>
              <a:rPr lang="hu-HU" dirty="0"/>
              <a:t> </a:t>
            </a:r>
            <a:r>
              <a:rPr lang="hu-HU" dirty="0" err="1"/>
              <a:t>to</a:t>
            </a:r>
            <a:r>
              <a:rPr lang="hu-HU" dirty="0"/>
              <a:t> </a:t>
            </a:r>
            <a:r>
              <a:rPr lang="hu-HU" dirty="0" err="1"/>
              <a:t>obfuscate</a:t>
            </a:r>
            <a:r>
              <a:rPr lang="hu-HU" dirty="0"/>
              <a:t> </a:t>
            </a:r>
            <a:r>
              <a:rPr lang="hu-HU" dirty="0" err="1"/>
              <a:t>proprietary</a:t>
            </a:r>
            <a:r>
              <a:rPr lang="hu-HU" dirty="0"/>
              <a:t> kernel </a:t>
            </a:r>
            <a:r>
              <a:rPr lang="hu-HU" dirty="0" err="1"/>
              <a:t>code</a:t>
            </a:r>
            <a:endParaRPr lang="hu-HU" dirty="0"/>
          </a:p>
          <a:p>
            <a:pPr lvl="1"/>
            <a:r>
              <a:rPr lang="hu-HU" dirty="0"/>
              <a:t>The API </a:t>
            </a:r>
            <a:r>
              <a:rPr lang="hu-HU" dirty="0" err="1"/>
              <a:t>at</a:t>
            </a:r>
            <a:r>
              <a:rPr lang="hu-HU" dirty="0"/>
              <a:t> </a:t>
            </a:r>
            <a:r>
              <a:rPr lang="hu-HU" dirty="0" err="1"/>
              <a:t>some</a:t>
            </a:r>
            <a:r>
              <a:rPr lang="hu-HU" dirty="0"/>
              <a:t> </a:t>
            </a:r>
            <a:r>
              <a:rPr lang="hu-HU" dirty="0" err="1"/>
              <a:t>point</a:t>
            </a:r>
            <a:r>
              <a:rPr lang="hu-HU" dirty="0"/>
              <a:t> </a:t>
            </a:r>
            <a:r>
              <a:rPr lang="hu-HU" dirty="0" err="1"/>
              <a:t>needs</a:t>
            </a:r>
            <a:r>
              <a:rPr lang="hu-HU" dirty="0"/>
              <a:t> </a:t>
            </a:r>
            <a:r>
              <a:rPr lang="hu-HU" dirty="0" err="1"/>
              <a:t>device</a:t>
            </a:r>
            <a:r>
              <a:rPr lang="hu-HU" dirty="0"/>
              <a:t> </a:t>
            </a:r>
            <a:r>
              <a:rPr lang="hu-HU" dirty="0" err="1"/>
              <a:t>code</a:t>
            </a:r>
            <a:r>
              <a:rPr lang="hu-HU" dirty="0"/>
              <a:t> </a:t>
            </a:r>
            <a:r>
              <a:rPr lang="hu-HU" dirty="0" err="1"/>
              <a:t>as</a:t>
            </a:r>
            <a:r>
              <a:rPr lang="hu-HU" dirty="0"/>
              <a:t> an </a:t>
            </a:r>
            <a:r>
              <a:rPr lang="hu-HU" dirty="0" err="1"/>
              <a:t>unencrypted</a:t>
            </a:r>
            <a:r>
              <a:rPr lang="hu-HU" dirty="0"/>
              <a:t> </a:t>
            </a:r>
            <a:r>
              <a:rPr lang="hu-HU" dirty="0" err="1"/>
              <a:t>stream</a:t>
            </a:r>
            <a:r>
              <a:rPr lang="hu-HU" dirty="0"/>
              <a:t> of ASCII </a:t>
            </a:r>
            <a:r>
              <a:rPr lang="hu-HU" dirty="0" err="1"/>
              <a:t>char</a:t>
            </a:r>
            <a:r>
              <a:rPr lang="hu-HU" dirty="0"/>
              <a:t> </a:t>
            </a:r>
            <a:r>
              <a:rPr lang="hu-HU" dirty="0" err="1"/>
              <a:t>array</a:t>
            </a:r>
            <a:r>
              <a:rPr lang="hu-HU" dirty="0"/>
              <a:t> (</a:t>
            </a:r>
            <a:r>
              <a:rPr lang="hu-HU" dirty="0" err="1"/>
              <a:t>easy</a:t>
            </a:r>
            <a:r>
              <a:rPr lang="hu-HU" dirty="0"/>
              <a:t> </a:t>
            </a:r>
            <a:r>
              <a:rPr lang="hu-HU" dirty="0" err="1"/>
              <a:t>to</a:t>
            </a:r>
            <a:r>
              <a:rPr lang="hu-HU" dirty="0"/>
              <a:t> </a:t>
            </a:r>
            <a:r>
              <a:rPr lang="hu-HU" dirty="0" err="1"/>
              <a:t>hijack</a:t>
            </a:r>
            <a:r>
              <a:rPr lang="hu-HU" dirty="0"/>
              <a:t>)</a:t>
            </a:r>
          </a:p>
          <a:p>
            <a:pPr lvl="1"/>
            <a:r>
              <a:rPr lang="hu-HU" dirty="0" err="1"/>
              <a:t>Also</a:t>
            </a:r>
            <a:r>
              <a:rPr lang="hu-HU" dirty="0"/>
              <a:t> </a:t>
            </a:r>
            <a:r>
              <a:rPr lang="hu-HU" dirty="0" err="1"/>
              <a:t>soves</a:t>
            </a:r>
            <a:r>
              <a:rPr lang="hu-HU" dirty="0"/>
              <a:t> </a:t>
            </a:r>
            <a:r>
              <a:rPr lang="hu-HU" dirty="0" err="1"/>
              <a:t>some</a:t>
            </a:r>
            <a:r>
              <a:rPr lang="hu-HU" dirty="0"/>
              <a:t> </a:t>
            </a:r>
            <a:r>
              <a:rPr lang="hu-HU" dirty="0" err="1"/>
              <a:t>vendor</a:t>
            </a:r>
            <a:r>
              <a:rPr lang="hu-HU" dirty="0"/>
              <a:t> </a:t>
            </a:r>
            <a:r>
              <a:rPr lang="hu-HU" dirty="0" err="1"/>
              <a:t>compiler</a:t>
            </a:r>
            <a:r>
              <a:rPr lang="hu-HU" dirty="0"/>
              <a:t> non-</a:t>
            </a:r>
            <a:r>
              <a:rPr lang="hu-HU" dirty="0" err="1"/>
              <a:t>conformance</a:t>
            </a:r>
            <a:r>
              <a:rPr lang="hu-HU" dirty="0"/>
              <a:t> </a:t>
            </a:r>
            <a:r>
              <a:rPr lang="hu-HU" dirty="0" err="1"/>
              <a:t>issues</a:t>
            </a:r>
            <a:endParaRPr lang="hu-HU" dirty="0"/>
          </a:p>
          <a:p>
            <a:r>
              <a:rPr lang="hu-HU" dirty="0"/>
              <a:t>SPIR </a:t>
            </a:r>
            <a:r>
              <a:rPr lang="hu-HU" dirty="0" err="1"/>
              <a:t>turned</a:t>
            </a:r>
            <a:r>
              <a:rPr lang="hu-HU" dirty="0"/>
              <a:t> out </a:t>
            </a:r>
            <a:r>
              <a:rPr lang="hu-HU" dirty="0" err="1"/>
              <a:t>to</a:t>
            </a:r>
            <a:r>
              <a:rPr lang="hu-HU" dirty="0"/>
              <a:t> be </a:t>
            </a:r>
            <a:r>
              <a:rPr lang="hu-HU" dirty="0" err="1"/>
              <a:t>possibly</a:t>
            </a:r>
            <a:r>
              <a:rPr lang="hu-HU" dirty="0"/>
              <a:t> </a:t>
            </a:r>
            <a:r>
              <a:rPr lang="hu-HU" dirty="0" err="1"/>
              <a:t>the</a:t>
            </a:r>
            <a:r>
              <a:rPr lang="hu-HU" dirty="0"/>
              <a:t> </a:t>
            </a:r>
            <a:r>
              <a:rPr lang="hu-HU" dirty="0" err="1"/>
              <a:t>biggest</a:t>
            </a:r>
            <a:r>
              <a:rPr lang="hu-HU" dirty="0"/>
              <a:t> </a:t>
            </a:r>
            <a:r>
              <a:rPr lang="hu-HU" dirty="0" err="1"/>
              <a:t>mistake</a:t>
            </a:r>
            <a:r>
              <a:rPr lang="hu-HU" dirty="0"/>
              <a:t> </a:t>
            </a:r>
            <a:r>
              <a:rPr lang="hu-HU" dirty="0" err="1"/>
              <a:t>OpenCL</a:t>
            </a:r>
            <a:r>
              <a:rPr lang="hu-HU" dirty="0"/>
              <a:t> has </a:t>
            </a:r>
            <a:r>
              <a:rPr lang="hu-HU" dirty="0" err="1"/>
              <a:t>ever</a:t>
            </a:r>
            <a:r>
              <a:rPr lang="hu-HU" dirty="0"/>
              <a:t> </a:t>
            </a:r>
            <a:r>
              <a:rPr lang="hu-HU" dirty="0" err="1"/>
              <a:t>made</a:t>
            </a:r>
            <a:endParaRPr lang="hu-HU" dirty="0"/>
          </a:p>
          <a:p>
            <a:pPr lvl="1"/>
            <a:r>
              <a:rPr lang="hu-HU" dirty="0"/>
              <a:t>A </a:t>
            </a:r>
            <a:r>
              <a:rPr lang="hu-HU" dirty="0" err="1"/>
              <a:t>mistake</a:t>
            </a:r>
            <a:r>
              <a:rPr lang="hu-HU" dirty="0"/>
              <a:t> </a:t>
            </a:r>
            <a:r>
              <a:rPr lang="hu-HU" dirty="0" err="1"/>
              <a:t>to</a:t>
            </a:r>
            <a:r>
              <a:rPr lang="hu-HU" dirty="0"/>
              <a:t> be </a:t>
            </a:r>
            <a:r>
              <a:rPr lang="hu-HU" dirty="0" err="1"/>
              <a:t>repeated</a:t>
            </a:r>
            <a:r>
              <a:rPr lang="hu-HU" dirty="0"/>
              <a:t> </a:t>
            </a:r>
            <a:r>
              <a:rPr lang="hu-HU" dirty="0" err="1"/>
              <a:t>by</a:t>
            </a:r>
            <a:r>
              <a:rPr lang="hu-HU" dirty="0"/>
              <a:t> Microsoft </a:t>
            </a:r>
            <a:r>
              <a:rPr lang="hu-HU" dirty="0" err="1"/>
              <a:t>with</a:t>
            </a:r>
            <a:r>
              <a:rPr lang="hu-HU" dirty="0"/>
              <a:t> DXIL</a:t>
            </a:r>
          </a:p>
          <a:p>
            <a:r>
              <a:rPr lang="hu-HU" dirty="0"/>
              <a:t>SPIR-V </a:t>
            </a:r>
            <a:r>
              <a:rPr lang="hu-HU" dirty="0" err="1"/>
              <a:t>saves</a:t>
            </a:r>
            <a:r>
              <a:rPr lang="hu-HU" dirty="0"/>
              <a:t> </a:t>
            </a:r>
            <a:r>
              <a:rPr lang="hu-HU" dirty="0" err="1"/>
              <a:t>the</a:t>
            </a:r>
            <a:r>
              <a:rPr lang="hu-HU" dirty="0"/>
              <a:t> </a:t>
            </a:r>
            <a:r>
              <a:rPr lang="hu-HU" dirty="0" err="1"/>
              <a:t>day</a:t>
            </a:r>
            <a:r>
              <a:rPr lang="hu-HU" dirty="0"/>
              <a:t> („V” </a:t>
            </a:r>
            <a:r>
              <a:rPr lang="hu-HU" dirty="0" err="1"/>
              <a:t>stands</a:t>
            </a:r>
            <a:r>
              <a:rPr lang="hu-HU" dirty="0"/>
              <a:t> </a:t>
            </a:r>
            <a:r>
              <a:rPr lang="hu-HU" dirty="0" err="1"/>
              <a:t>for</a:t>
            </a:r>
            <a:r>
              <a:rPr lang="hu-HU" dirty="0"/>
              <a:t> </a:t>
            </a:r>
            <a:r>
              <a:rPr lang="hu-HU" dirty="0" err="1"/>
              <a:t>Vulkan</a:t>
            </a:r>
            <a:r>
              <a:rPr lang="hu-HU" dirty="0"/>
              <a:t>, </a:t>
            </a:r>
            <a:r>
              <a:rPr lang="hu-HU" dirty="0" err="1"/>
              <a:t>not</a:t>
            </a:r>
            <a:r>
              <a:rPr lang="hu-HU" dirty="0"/>
              <a:t> 5)</a:t>
            </a:r>
          </a:p>
          <a:p>
            <a:pPr lvl="1"/>
            <a:r>
              <a:rPr lang="hu-HU" dirty="0" err="1"/>
              <a:t>Vulkan</a:t>
            </a:r>
            <a:r>
              <a:rPr lang="hu-HU" dirty="0"/>
              <a:t> </a:t>
            </a:r>
            <a:r>
              <a:rPr lang="hu-HU" dirty="0" err="1"/>
              <a:t>needed</a:t>
            </a:r>
            <a:r>
              <a:rPr lang="hu-HU" dirty="0"/>
              <a:t> an IR </a:t>
            </a:r>
            <a:r>
              <a:rPr lang="hu-HU" dirty="0" err="1"/>
              <a:t>badly</a:t>
            </a:r>
            <a:endParaRPr lang="hu-HU" dirty="0"/>
          </a:p>
          <a:p>
            <a:pPr lvl="1"/>
            <a:r>
              <a:rPr lang="hu-HU" dirty="0"/>
              <a:t>New IR is </a:t>
            </a:r>
            <a:r>
              <a:rPr lang="hu-HU" dirty="0" err="1"/>
              <a:t>adopted</a:t>
            </a:r>
            <a:r>
              <a:rPr lang="hu-HU" dirty="0"/>
              <a:t> </a:t>
            </a:r>
            <a:r>
              <a:rPr lang="hu-HU" dirty="0" err="1"/>
              <a:t>by</a:t>
            </a:r>
            <a:r>
              <a:rPr lang="hu-HU" dirty="0"/>
              <a:t> </a:t>
            </a:r>
            <a:r>
              <a:rPr lang="hu-HU" dirty="0" err="1"/>
              <a:t>both</a:t>
            </a:r>
            <a:r>
              <a:rPr lang="hu-HU" dirty="0"/>
              <a:t> </a:t>
            </a:r>
            <a:r>
              <a:rPr lang="hu-HU" dirty="0" err="1"/>
              <a:t>OpenCL</a:t>
            </a:r>
            <a:r>
              <a:rPr lang="hu-HU" dirty="0"/>
              <a:t> and </a:t>
            </a:r>
            <a:r>
              <a:rPr lang="hu-HU" dirty="0" err="1"/>
              <a:t>OpenGL</a:t>
            </a:r>
            <a:endParaRPr lang="hu-HU" dirty="0"/>
          </a:p>
        </p:txBody>
      </p:sp>
      <p:pic>
        <p:nvPicPr>
          <p:cNvPr id="11" name="Tartalom helye 10">
            <a:extLst>
              <a:ext uri="{FF2B5EF4-FFF2-40B4-BE49-F238E27FC236}">
                <a16:creationId xmlns:a16="http://schemas.microsoft.com/office/drawing/2014/main" id="{7A250D5C-40B2-4385-A96A-01FF63A9C4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2752" y="0"/>
            <a:ext cx="1812174" cy="906087"/>
          </a:xfrm>
          <a:prstGeom prst="rect">
            <a:avLst/>
          </a:prstGeom>
        </p:spPr>
      </p:pic>
    </p:spTree>
    <p:extLst>
      <p:ext uri="{BB962C8B-B14F-4D97-AF65-F5344CB8AC3E}">
        <p14:creationId xmlns:p14="http://schemas.microsoft.com/office/powerpoint/2010/main" val="2986297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2BE6F51E-7252-42FB-A6C4-53286D805E9F}"/>
              </a:ext>
            </a:extLst>
          </p:cNvPr>
          <p:cNvSpPr>
            <a:spLocks noGrp="1"/>
          </p:cNvSpPr>
          <p:nvPr>
            <p:ph type="title"/>
          </p:nvPr>
        </p:nvSpPr>
        <p:spPr/>
        <p:txBody>
          <a:bodyPr>
            <a:normAutofit/>
          </a:bodyPr>
          <a:lstStyle/>
          <a:p>
            <a:r>
              <a:rPr lang="hu-HU" dirty="0"/>
              <a:t>STANDARD PORTABLE IR</a:t>
            </a:r>
          </a:p>
        </p:txBody>
      </p:sp>
      <p:sp>
        <p:nvSpPr>
          <p:cNvPr id="4" name="Dátum helye 3">
            <a:extLst>
              <a:ext uri="{FF2B5EF4-FFF2-40B4-BE49-F238E27FC236}">
                <a16:creationId xmlns:a16="http://schemas.microsoft.com/office/drawing/2014/main" id="{2C2B0567-FE78-4EA2-9CCE-AD31CD7D943D}"/>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5" name="Élőláb helye 4">
            <a:extLst>
              <a:ext uri="{FF2B5EF4-FFF2-40B4-BE49-F238E27FC236}">
                <a16:creationId xmlns:a16="http://schemas.microsoft.com/office/drawing/2014/main" id="{265A0AC6-77BD-41A5-9099-3FA878DFBC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DDD28E55-E23C-4A14-BDAF-A1170C6B6BC9}"/>
              </a:ext>
            </a:extLst>
          </p:cNvPr>
          <p:cNvSpPr>
            <a:spLocks noGrp="1"/>
          </p:cNvSpPr>
          <p:nvPr>
            <p:ph type="sldNum" sz="quarter" idx="12"/>
          </p:nvPr>
        </p:nvSpPr>
        <p:spPr/>
        <p:txBody>
          <a:bodyPr/>
          <a:lstStyle/>
          <a:p>
            <a:fld id="{6343241A-7C02-4CA6-AE2D-20DA4DEF85B8}" type="slidenum">
              <a:rPr lang="hu-HU" smtClean="0"/>
              <a:t>39</a:t>
            </a:fld>
            <a:endParaRPr lang="hu-HU" dirty="0"/>
          </a:p>
        </p:txBody>
      </p:sp>
      <p:sp>
        <p:nvSpPr>
          <p:cNvPr id="7" name="Szöveg helye 6">
            <a:extLst>
              <a:ext uri="{FF2B5EF4-FFF2-40B4-BE49-F238E27FC236}">
                <a16:creationId xmlns:a16="http://schemas.microsoft.com/office/drawing/2014/main" id="{6A41450F-7E7F-46D4-94FC-6E0D8FB6247A}"/>
              </a:ext>
            </a:extLst>
          </p:cNvPr>
          <p:cNvSpPr>
            <a:spLocks noGrp="1"/>
          </p:cNvSpPr>
          <p:nvPr>
            <p:ph type="body" sz="quarter" idx="13"/>
          </p:nvPr>
        </p:nvSpPr>
        <p:spPr/>
        <p:txBody>
          <a:bodyPr/>
          <a:lstStyle/>
          <a:p>
            <a:r>
              <a:rPr lang="hu-HU" dirty="0"/>
              <a:t>IN ACTUAL NEWS</a:t>
            </a:r>
          </a:p>
        </p:txBody>
      </p:sp>
      <p:sp>
        <p:nvSpPr>
          <p:cNvPr id="13" name="Tartalom helye 12">
            <a:extLst>
              <a:ext uri="{FF2B5EF4-FFF2-40B4-BE49-F238E27FC236}">
                <a16:creationId xmlns:a16="http://schemas.microsoft.com/office/drawing/2014/main" id="{A466EBEF-8ED4-4E85-8A06-64559B3EB8C6}"/>
              </a:ext>
            </a:extLst>
          </p:cNvPr>
          <p:cNvSpPr>
            <a:spLocks noGrp="1"/>
          </p:cNvSpPr>
          <p:nvPr>
            <p:ph idx="1"/>
          </p:nvPr>
        </p:nvSpPr>
        <p:spPr>
          <a:xfrm>
            <a:off x="74813" y="970772"/>
            <a:ext cx="10299471" cy="462771"/>
          </a:xfrm>
        </p:spPr>
        <p:txBody>
          <a:bodyPr/>
          <a:lstStyle/>
          <a:p>
            <a:r>
              <a:rPr lang="hu-HU" dirty="0" err="1"/>
              <a:t>It</a:t>
            </a:r>
            <a:r>
              <a:rPr lang="hu-HU" dirty="0"/>
              <a:t> is </a:t>
            </a:r>
            <a:r>
              <a:rPr lang="hu-HU" dirty="0" err="1"/>
              <a:t>the</a:t>
            </a:r>
            <a:r>
              <a:rPr lang="hu-HU" dirty="0"/>
              <a:t> PTX of </a:t>
            </a:r>
            <a:r>
              <a:rPr lang="hu-HU" dirty="0" err="1"/>
              <a:t>OpenCL</a:t>
            </a:r>
            <a:endParaRPr lang="hu-HU" dirty="0"/>
          </a:p>
        </p:txBody>
      </p:sp>
      <p:pic>
        <p:nvPicPr>
          <p:cNvPr id="14" name="Tartalom helye 10">
            <a:extLst>
              <a:ext uri="{FF2B5EF4-FFF2-40B4-BE49-F238E27FC236}">
                <a16:creationId xmlns:a16="http://schemas.microsoft.com/office/drawing/2014/main" id="{F8E0262D-57E2-44FB-82D9-FC0DA7A7B5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2752" y="0"/>
            <a:ext cx="1812174" cy="906087"/>
          </a:xfrm>
          <a:prstGeom prst="rect">
            <a:avLst/>
          </a:prstGeom>
        </p:spPr>
      </p:pic>
      <p:graphicFrame>
        <p:nvGraphicFramePr>
          <p:cNvPr id="15" name="Tartalom helye 7">
            <a:extLst>
              <a:ext uri="{FF2B5EF4-FFF2-40B4-BE49-F238E27FC236}">
                <a16:creationId xmlns:a16="http://schemas.microsoft.com/office/drawing/2014/main" id="{497238BC-D084-4400-B41E-7D6550FBE89C}"/>
              </a:ext>
            </a:extLst>
          </p:cNvPr>
          <p:cNvGraphicFramePr>
            <a:graphicFrameLocks/>
          </p:cNvGraphicFramePr>
          <p:nvPr/>
        </p:nvGraphicFramePr>
        <p:xfrm>
          <a:off x="123305" y="1500273"/>
          <a:ext cx="10250979" cy="4309625"/>
        </p:xfrm>
        <a:graphic>
          <a:graphicData uri="http://schemas.openxmlformats.org/drawingml/2006/table">
            <a:tbl>
              <a:tblPr firstRow="1" bandRow="1">
                <a:tableStyleId>{5C22544A-7EE6-4342-B048-85BDC9FD1C3A}</a:tableStyleId>
              </a:tblPr>
              <a:tblGrid>
                <a:gridCol w="2845111">
                  <a:extLst>
                    <a:ext uri="{9D8B030D-6E8A-4147-A177-3AD203B41FA5}">
                      <a16:colId xmlns:a16="http://schemas.microsoft.com/office/drawing/2014/main" val="861786899"/>
                    </a:ext>
                  </a:extLst>
                </a:gridCol>
                <a:gridCol w="2305607">
                  <a:extLst>
                    <a:ext uri="{9D8B030D-6E8A-4147-A177-3AD203B41FA5}">
                      <a16:colId xmlns:a16="http://schemas.microsoft.com/office/drawing/2014/main" val="70879214"/>
                    </a:ext>
                  </a:extLst>
                </a:gridCol>
                <a:gridCol w="2338439">
                  <a:extLst>
                    <a:ext uri="{9D8B030D-6E8A-4147-A177-3AD203B41FA5}">
                      <a16:colId xmlns:a16="http://schemas.microsoft.com/office/drawing/2014/main" val="2134409162"/>
                    </a:ext>
                  </a:extLst>
                </a:gridCol>
                <a:gridCol w="2761822">
                  <a:extLst>
                    <a:ext uri="{9D8B030D-6E8A-4147-A177-3AD203B41FA5}">
                      <a16:colId xmlns:a16="http://schemas.microsoft.com/office/drawing/2014/main" val="609253376"/>
                    </a:ext>
                  </a:extLst>
                </a:gridCol>
              </a:tblGrid>
              <a:tr h="441656">
                <a:tc>
                  <a:txBody>
                    <a:bodyPr/>
                    <a:lstStyle/>
                    <a:p>
                      <a:pPr algn="ctr"/>
                      <a:r>
                        <a:rPr lang="hu-HU" sz="1800" noProof="0" dirty="0" err="1"/>
                        <a:t>Aspect</a:t>
                      </a:r>
                      <a:endParaRPr lang="en-US" sz="1800" noProof="0" dirty="0"/>
                    </a:p>
                  </a:txBody>
                  <a:tcPr/>
                </a:tc>
                <a:tc>
                  <a:txBody>
                    <a:bodyPr/>
                    <a:lstStyle/>
                    <a:p>
                      <a:pPr algn="ctr"/>
                      <a:r>
                        <a:rPr lang="hu-HU" sz="1800" noProof="0" dirty="0"/>
                        <a:t>SPIR 1.2</a:t>
                      </a:r>
                      <a:endParaRPr lang="en-US" sz="1800" noProof="0" dirty="0"/>
                    </a:p>
                  </a:txBody>
                  <a:tcPr/>
                </a:tc>
                <a:tc>
                  <a:txBody>
                    <a:bodyPr/>
                    <a:lstStyle/>
                    <a:p>
                      <a:pPr algn="ctr"/>
                      <a:r>
                        <a:rPr lang="hu-HU" sz="1800" noProof="0" dirty="0"/>
                        <a:t>SPIR 2.0</a:t>
                      </a:r>
                      <a:endParaRPr lang="en-US" sz="1800" noProof="0" dirty="0"/>
                    </a:p>
                  </a:txBody>
                  <a:tcPr/>
                </a:tc>
                <a:tc>
                  <a:txBody>
                    <a:bodyPr/>
                    <a:lstStyle/>
                    <a:p>
                      <a:pPr algn="ctr"/>
                      <a:r>
                        <a:rPr lang="hu-HU" sz="1800" noProof="0" dirty="0"/>
                        <a:t>SPIR-V 1.X</a:t>
                      </a:r>
                      <a:endParaRPr lang="en-US" sz="1800" noProof="0" dirty="0"/>
                    </a:p>
                  </a:txBody>
                  <a:tcPr/>
                </a:tc>
                <a:extLst>
                  <a:ext uri="{0D108BD9-81ED-4DB2-BD59-A6C34878D82A}">
                    <a16:rowId xmlns:a16="http://schemas.microsoft.com/office/drawing/2014/main" val="858213016"/>
                  </a:ext>
                </a:extLst>
              </a:tr>
              <a:tr h="407503">
                <a:tc>
                  <a:txBody>
                    <a:bodyPr/>
                    <a:lstStyle/>
                    <a:p>
                      <a:pPr algn="ctr"/>
                      <a:r>
                        <a:rPr lang="hu-HU" sz="1800" noProof="0" dirty="0"/>
                        <a:t>LLVM </a:t>
                      </a:r>
                      <a:r>
                        <a:rPr lang="hu-HU" sz="1800" noProof="0" dirty="0" err="1"/>
                        <a:t>Interaction</a:t>
                      </a:r>
                      <a:endParaRPr lang="en-US" sz="1800" noProof="0" dirty="0"/>
                    </a:p>
                  </a:txBody>
                  <a:tcPr anchor="ctr"/>
                </a:tc>
                <a:tc>
                  <a:txBody>
                    <a:bodyPr/>
                    <a:lstStyle/>
                    <a:p>
                      <a:pPr algn="ctr"/>
                      <a:r>
                        <a:rPr lang="hu-HU" sz="1800" noProof="0" dirty="0" err="1"/>
                        <a:t>Uses</a:t>
                      </a:r>
                      <a:r>
                        <a:rPr lang="hu-HU" sz="1800" noProof="0" dirty="0"/>
                        <a:t> LLVM 3.2</a:t>
                      </a:r>
                      <a:endParaRPr lang="en-US" sz="1800" noProof="0" dirty="0"/>
                    </a:p>
                  </a:txBody>
                  <a:tcPr anchor="ctr"/>
                </a:tc>
                <a:tc>
                  <a:txBody>
                    <a:bodyPr/>
                    <a:lstStyle/>
                    <a:p>
                      <a:pPr algn="ctr"/>
                      <a:r>
                        <a:rPr lang="en-US" sz="1800" noProof="0" dirty="0"/>
                        <a:t>Uses LLVM 3.4</a:t>
                      </a:r>
                    </a:p>
                  </a:txBody>
                  <a:tcPr anchor="ctr"/>
                </a:tc>
                <a:tc>
                  <a:txBody>
                    <a:bodyPr/>
                    <a:lstStyle/>
                    <a:p>
                      <a:pPr algn="ctr"/>
                      <a:r>
                        <a:rPr lang="en-US" sz="1800" noProof="0" dirty="0"/>
                        <a:t>100% Khronos defined Round-trip lossless conversion</a:t>
                      </a:r>
                    </a:p>
                  </a:txBody>
                  <a:tcPr anchor="ctr"/>
                </a:tc>
                <a:extLst>
                  <a:ext uri="{0D108BD9-81ED-4DB2-BD59-A6C34878D82A}">
                    <a16:rowId xmlns:a16="http://schemas.microsoft.com/office/drawing/2014/main" val="1797207083"/>
                  </a:ext>
                </a:extLst>
              </a:tr>
              <a:tr h="355676">
                <a:tc>
                  <a:txBody>
                    <a:bodyPr/>
                    <a:lstStyle/>
                    <a:p>
                      <a:pPr algn="ctr"/>
                      <a:r>
                        <a:rPr lang="hu-HU" sz="1800" noProof="0" dirty="0" err="1"/>
                        <a:t>Compute</a:t>
                      </a:r>
                      <a:r>
                        <a:rPr lang="hu-HU" sz="1800" noProof="0" dirty="0"/>
                        <a:t> </a:t>
                      </a:r>
                      <a:r>
                        <a:rPr lang="hu-HU" sz="1800" noProof="0" dirty="0" err="1"/>
                        <a:t>Constructs</a:t>
                      </a:r>
                      <a:endParaRPr lang="en-US" sz="1800" noProof="0" dirty="0"/>
                    </a:p>
                  </a:txBody>
                  <a:tcPr anchor="ctr"/>
                </a:tc>
                <a:tc>
                  <a:txBody>
                    <a:bodyPr/>
                    <a:lstStyle/>
                    <a:p>
                      <a:pPr algn="ctr"/>
                      <a:r>
                        <a:rPr lang="hu-HU" sz="1800" noProof="0" dirty="0" err="1"/>
                        <a:t>Metadata</a:t>
                      </a:r>
                      <a:r>
                        <a:rPr lang="hu-HU" sz="1800" noProof="0" dirty="0"/>
                        <a:t>/</a:t>
                      </a:r>
                      <a:r>
                        <a:rPr lang="hu-HU" sz="1800" noProof="0" dirty="0" err="1"/>
                        <a:t>Intrinsics</a:t>
                      </a:r>
                      <a:endParaRPr lang="en-US" sz="1800" noProof="0" dirty="0"/>
                    </a:p>
                  </a:txBody>
                  <a:tcPr anchor="ctr"/>
                </a:tc>
                <a:tc>
                  <a:txBody>
                    <a:bodyPr/>
                    <a:lstStyle/>
                    <a:p>
                      <a:pPr algn="ctr"/>
                      <a:r>
                        <a:rPr lang="en-US" sz="1800" noProof="0" dirty="0"/>
                        <a:t>Metadata/</a:t>
                      </a:r>
                      <a:r>
                        <a:rPr lang="en-US" sz="1800" noProof="0" dirty="0" err="1"/>
                        <a:t>Intrinsics</a:t>
                      </a:r>
                      <a:endParaRPr lang="en-US" sz="1800" noProof="0" dirty="0"/>
                    </a:p>
                  </a:txBody>
                  <a:tcPr anchor="ctr"/>
                </a:tc>
                <a:tc>
                  <a:txBody>
                    <a:bodyPr/>
                    <a:lstStyle/>
                    <a:p>
                      <a:pPr algn="ctr"/>
                      <a:r>
                        <a:rPr lang="hu-HU" sz="1800" noProof="0" dirty="0" err="1"/>
                        <a:t>Native</a:t>
                      </a:r>
                      <a:endParaRPr lang="hu-HU" sz="1800" noProof="0" dirty="0"/>
                    </a:p>
                  </a:txBody>
                  <a:tcPr anchor="ctr"/>
                </a:tc>
                <a:extLst>
                  <a:ext uri="{0D108BD9-81ED-4DB2-BD59-A6C34878D82A}">
                    <a16:rowId xmlns:a16="http://schemas.microsoft.com/office/drawing/2014/main" val="2578832506"/>
                  </a:ext>
                </a:extLst>
              </a:tr>
              <a:tr h="393249">
                <a:tc>
                  <a:txBody>
                    <a:bodyPr/>
                    <a:lstStyle/>
                    <a:p>
                      <a:pPr algn="ctr"/>
                      <a:r>
                        <a:rPr lang="hu-HU" sz="1800" noProof="0" dirty="0" err="1"/>
                        <a:t>Graphics</a:t>
                      </a:r>
                      <a:r>
                        <a:rPr lang="hu-HU" sz="1800" noProof="0" dirty="0"/>
                        <a:t> </a:t>
                      </a:r>
                      <a:r>
                        <a:rPr lang="hu-HU" sz="1800" noProof="0" dirty="0" err="1"/>
                        <a:t>Construct</a:t>
                      </a:r>
                      <a:endParaRPr lang="en-US" sz="1800" noProof="0" dirty="0"/>
                    </a:p>
                  </a:txBody>
                  <a:tcPr anchor="ctr"/>
                </a:tc>
                <a:tc>
                  <a:txBody>
                    <a:bodyPr/>
                    <a:lstStyle/>
                    <a:p>
                      <a:pPr algn="ctr"/>
                      <a:r>
                        <a:rPr lang="hu-HU" sz="1800" noProof="0" dirty="0"/>
                        <a:t>No</a:t>
                      </a:r>
                      <a:endParaRPr lang="en-US" sz="1800" noProof="0" dirty="0"/>
                    </a:p>
                  </a:txBody>
                  <a:tcPr anchor="ctr"/>
                </a:tc>
                <a:tc>
                  <a:txBody>
                    <a:bodyPr/>
                    <a:lstStyle/>
                    <a:p>
                      <a:pPr algn="ctr"/>
                      <a:r>
                        <a:rPr lang="hu-HU" sz="1800" noProof="0" dirty="0"/>
                        <a:t>No</a:t>
                      </a:r>
                      <a:endParaRPr lang="en-US" sz="1800" noProof="0" dirty="0"/>
                    </a:p>
                  </a:txBody>
                  <a:tcPr anchor="ctr"/>
                </a:tc>
                <a:tc>
                  <a:txBody>
                    <a:bodyPr/>
                    <a:lstStyle/>
                    <a:p>
                      <a:pPr algn="ctr"/>
                      <a:r>
                        <a:rPr lang="hu-HU" sz="1800" noProof="0" dirty="0" err="1"/>
                        <a:t>Native</a:t>
                      </a:r>
                      <a:endParaRPr lang="en-US" sz="1800" noProof="0" dirty="0"/>
                    </a:p>
                  </a:txBody>
                  <a:tcPr anchor="ctr"/>
                </a:tc>
                <a:extLst>
                  <a:ext uri="{0D108BD9-81ED-4DB2-BD59-A6C34878D82A}">
                    <a16:rowId xmlns:a16="http://schemas.microsoft.com/office/drawing/2014/main" val="1271526020"/>
                  </a:ext>
                </a:extLst>
              </a:tr>
              <a:tr h="723033">
                <a:tc>
                  <a:txBody>
                    <a:bodyPr/>
                    <a:lstStyle/>
                    <a:p>
                      <a:pPr algn="ctr"/>
                      <a:r>
                        <a:rPr lang="hu-HU" sz="1800" noProof="0" dirty="0" err="1"/>
                        <a:t>Supported</a:t>
                      </a:r>
                      <a:r>
                        <a:rPr lang="hu-HU" sz="1800" noProof="0" dirty="0"/>
                        <a:t> </a:t>
                      </a:r>
                      <a:r>
                        <a:rPr lang="hu-HU" sz="1800" noProof="0" dirty="0" err="1"/>
                        <a:t>Language</a:t>
                      </a:r>
                      <a:r>
                        <a:rPr lang="hu-HU" sz="1800" noProof="0" dirty="0"/>
                        <a:t> </a:t>
                      </a:r>
                      <a:r>
                        <a:rPr lang="hu-HU" sz="1800" noProof="0" dirty="0" err="1"/>
                        <a:t>Feature</a:t>
                      </a:r>
                      <a:r>
                        <a:rPr lang="hu-HU" sz="1800" noProof="0" dirty="0"/>
                        <a:t> </a:t>
                      </a:r>
                      <a:r>
                        <a:rPr lang="hu-HU" sz="1800" noProof="0" dirty="0" err="1"/>
                        <a:t>Supported</a:t>
                      </a:r>
                      <a:endParaRPr lang="en-US" sz="1800" noProof="0" dirty="0"/>
                    </a:p>
                  </a:txBody>
                  <a:tcPr anchor="ctr"/>
                </a:tc>
                <a:tc>
                  <a:txBody>
                    <a:bodyPr/>
                    <a:lstStyle/>
                    <a:p>
                      <a:pPr algn="ctr"/>
                      <a:r>
                        <a:rPr lang="hu-HU" sz="1800" noProof="0" dirty="0" err="1"/>
                        <a:t>OpenCL</a:t>
                      </a:r>
                      <a:r>
                        <a:rPr lang="hu-HU" sz="1800" noProof="0" dirty="0"/>
                        <a:t> C 1.2</a:t>
                      </a:r>
                      <a:endParaRPr lang="en-US" sz="1800" noProof="0" dirty="0"/>
                    </a:p>
                  </a:txBody>
                  <a:tcPr anchor="ctr"/>
                </a:tc>
                <a:tc>
                  <a:txBody>
                    <a:bodyPr/>
                    <a:lstStyle/>
                    <a:p>
                      <a:pPr algn="ctr"/>
                      <a:r>
                        <a:rPr lang="en-US" sz="1800" noProof="0" dirty="0"/>
                        <a:t>OpenCL C 1.2</a:t>
                      </a:r>
                      <a:endParaRPr lang="hu-HU" sz="1800"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t>OpenCL C </a:t>
                      </a:r>
                      <a:r>
                        <a:rPr lang="hu-HU" sz="1800" noProof="0" dirty="0"/>
                        <a:t>2.0</a:t>
                      </a:r>
                      <a:endParaRPr lang="en-US" sz="1800" noProof="0" dirty="0"/>
                    </a:p>
                  </a:txBody>
                  <a:tcPr anchor="ctr"/>
                </a:tc>
                <a:tc>
                  <a:txBody>
                    <a:bodyPr/>
                    <a:lstStyle/>
                    <a:p>
                      <a:pPr algn="ctr"/>
                      <a:r>
                        <a:rPr lang="en-US" sz="1800" noProof="0" dirty="0"/>
                        <a:t>OpenCL C 1.2 / 2.X</a:t>
                      </a:r>
                      <a:endParaRPr lang="hu-HU" sz="1800" noProof="0" dirty="0"/>
                    </a:p>
                    <a:p>
                      <a:pPr algn="ctr"/>
                      <a:r>
                        <a:rPr lang="hu-HU" sz="1800" noProof="0" dirty="0"/>
                        <a:t>C++ </a:t>
                      </a:r>
                      <a:r>
                        <a:rPr lang="hu-HU" sz="1800" noProof="0" dirty="0" err="1"/>
                        <a:t>for</a:t>
                      </a:r>
                      <a:r>
                        <a:rPr lang="hu-HU" sz="1800" noProof="0" dirty="0"/>
                        <a:t> </a:t>
                      </a:r>
                      <a:r>
                        <a:rPr lang="hu-HU" sz="1800" noProof="0" dirty="0" err="1"/>
                        <a:t>OpenCL</a:t>
                      </a:r>
                      <a:endParaRPr lang="hu-HU" sz="1800" noProof="0" dirty="0"/>
                    </a:p>
                    <a:p>
                      <a:pPr algn="ctr"/>
                      <a:r>
                        <a:rPr lang="en-US" sz="1800" noProof="0" dirty="0"/>
                        <a:t>GLSL</a:t>
                      </a:r>
                    </a:p>
                  </a:txBody>
                  <a:tcPr anchor="ctr"/>
                </a:tc>
                <a:extLst>
                  <a:ext uri="{0D108BD9-81ED-4DB2-BD59-A6C34878D82A}">
                    <a16:rowId xmlns:a16="http://schemas.microsoft.com/office/drawing/2014/main" val="2103047061"/>
                  </a:ext>
                </a:extLst>
              </a:tr>
              <a:tr h="441727">
                <a:tc>
                  <a:txBody>
                    <a:bodyPr/>
                    <a:lstStyle/>
                    <a:p>
                      <a:pPr algn="ctr"/>
                      <a:r>
                        <a:rPr lang="hu-HU" sz="1800" noProof="0" dirty="0" err="1"/>
                        <a:t>OpenCL</a:t>
                      </a:r>
                      <a:r>
                        <a:rPr lang="hu-HU" sz="1800" noProof="0" dirty="0"/>
                        <a:t> Ingestion</a:t>
                      </a:r>
                      <a:endParaRPr lang="en-US" sz="1800" noProof="0" dirty="0"/>
                    </a:p>
                  </a:txBody>
                  <a:tcPr anchor="ctr"/>
                </a:tc>
                <a:tc>
                  <a:txBody>
                    <a:bodyPr/>
                    <a:lstStyle/>
                    <a:p>
                      <a:pPr algn="ctr"/>
                      <a:r>
                        <a:rPr lang="hu-HU" sz="1800" noProof="0" dirty="0" err="1"/>
                        <a:t>OpenCL</a:t>
                      </a:r>
                      <a:r>
                        <a:rPr lang="hu-HU" sz="1800" noProof="0" dirty="0"/>
                        <a:t> 1.2 </a:t>
                      </a:r>
                      <a:r>
                        <a:rPr lang="hu-HU" sz="1800" noProof="0" dirty="0" err="1"/>
                        <a:t>Extension</a:t>
                      </a:r>
                      <a:endParaRPr lang="en-US" sz="1800" noProof="0" dirty="0"/>
                    </a:p>
                  </a:txBody>
                  <a:tcPr anchor="ctr"/>
                </a:tc>
                <a:tc>
                  <a:txBody>
                    <a:bodyPr/>
                    <a:lstStyle/>
                    <a:p>
                      <a:pPr algn="ctr"/>
                      <a:r>
                        <a:rPr lang="hu-HU" dirty="0" err="1"/>
                        <a:t>OpenCL</a:t>
                      </a:r>
                      <a:r>
                        <a:rPr lang="hu-HU" dirty="0"/>
                        <a:t> 2.0 </a:t>
                      </a:r>
                      <a:r>
                        <a:rPr lang="hu-HU" dirty="0" err="1"/>
                        <a:t>Extension</a:t>
                      </a:r>
                      <a:endParaRPr lang="en-US" sz="1800" noProof="0" dirty="0"/>
                    </a:p>
                  </a:txBody>
                  <a:tcPr anchor="ctr"/>
                </a:tc>
                <a:tc>
                  <a:txBody>
                    <a:bodyPr/>
                    <a:lstStyle/>
                    <a:p>
                      <a:pPr algn="ctr"/>
                      <a:r>
                        <a:rPr lang="en-US" sz="1800" noProof="0" dirty="0"/>
                        <a:t>OpenCL 2.1/2.2 Core</a:t>
                      </a:r>
                      <a:endParaRPr lang="hu-HU" sz="1800" noProof="0" dirty="0"/>
                    </a:p>
                    <a:p>
                      <a:pPr algn="ctr"/>
                      <a:r>
                        <a:rPr lang="hu-HU" sz="1800" noProof="0" dirty="0" err="1"/>
                        <a:t>OpenCL</a:t>
                      </a:r>
                      <a:r>
                        <a:rPr lang="hu-HU" sz="1800" noProof="0" dirty="0"/>
                        <a:t> 3.0 </a:t>
                      </a:r>
                      <a:r>
                        <a:rPr lang="hu-HU" sz="1800" noProof="0" dirty="0" err="1"/>
                        <a:t>Extension</a:t>
                      </a:r>
                      <a:endParaRPr lang="en-US" sz="1800" noProof="0" dirty="0"/>
                    </a:p>
                  </a:txBody>
                  <a:tcPr anchor="ctr"/>
                </a:tc>
                <a:extLst>
                  <a:ext uri="{0D108BD9-81ED-4DB2-BD59-A6C34878D82A}">
                    <a16:rowId xmlns:a16="http://schemas.microsoft.com/office/drawing/2014/main" val="3168462832"/>
                  </a:ext>
                </a:extLst>
              </a:tr>
              <a:tr h="428066">
                <a:tc>
                  <a:txBody>
                    <a:bodyPr/>
                    <a:lstStyle/>
                    <a:p>
                      <a:pPr algn="ctr"/>
                      <a:r>
                        <a:rPr lang="hu-HU" sz="1800" noProof="0" dirty="0" err="1"/>
                        <a:t>Graphics</a:t>
                      </a:r>
                      <a:r>
                        <a:rPr lang="hu-HU" sz="1800" noProof="0" dirty="0"/>
                        <a:t> API Ingestion</a:t>
                      </a:r>
                      <a:endParaRPr lang="en-US" sz="1800" noProof="0" dirty="0"/>
                    </a:p>
                  </a:txBody>
                  <a:tcPr anchor="ctr"/>
                </a:tc>
                <a:tc>
                  <a:txBody>
                    <a:bodyPr/>
                    <a:lstStyle/>
                    <a:p>
                      <a:pPr algn="ctr"/>
                      <a:r>
                        <a:rPr lang="hu-HU" sz="1800" noProof="0" dirty="0"/>
                        <a:t>-</a:t>
                      </a:r>
                    </a:p>
                  </a:txBody>
                  <a:tcPr anchor="ctr"/>
                </a:tc>
                <a:tc>
                  <a:txBody>
                    <a:bodyPr/>
                    <a:lstStyle/>
                    <a:p>
                      <a:pPr algn="ctr"/>
                      <a:r>
                        <a:rPr lang="hu-HU" sz="1800" noProof="0" dirty="0"/>
                        <a:t>-</a:t>
                      </a:r>
                    </a:p>
                  </a:txBody>
                  <a:tcPr anchor="ctr"/>
                </a:tc>
                <a:tc>
                  <a:txBody>
                    <a:bodyPr/>
                    <a:lstStyle/>
                    <a:p>
                      <a:pPr algn="ctr"/>
                      <a:r>
                        <a:rPr lang="en-US" sz="1800" noProof="0" dirty="0"/>
                        <a:t>Vulkan 1.X</a:t>
                      </a:r>
                      <a:endParaRPr lang="hu-HU" sz="1800" noProof="0" dirty="0"/>
                    </a:p>
                    <a:p>
                      <a:pPr algn="ctr"/>
                      <a:r>
                        <a:rPr lang="en-US" sz="1800" noProof="0" dirty="0"/>
                        <a:t>OpenGL 4.6 Core</a:t>
                      </a:r>
                      <a:endParaRPr lang="hu-HU" sz="1800" noProof="0" dirty="0"/>
                    </a:p>
                  </a:txBody>
                  <a:tcPr anchor="ctr"/>
                </a:tc>
                <a:extLst>
                  <a:ext uri="{0D108BD9-81ED-4DB2-BD59-A6C34878D82A}">
                    <a16:rowId xmlns:a16="http://schemas.microsoft.com/office/drawing/2014/main" val="1383150343"/>
                  </a:ext>
                </a:extLst>
              </a:tr>
            </a:tbl>
          </a:graphicData>
        </a:graphic>
      </p:graphicFrame>
      <p:sp>
        <p:nvSpPr>
          <p:cNvPr id="16" name="Szövegdoboz 15">
            <a:extLst>
              <a:ext uri="{FF2B5EF4-FFF2-40B4-BE49-F238E27FC236}">
                <a16:creationId xmlns:a16="http://schemas.microsoft.com/office/drawing/2014/main" id="{5F21E963-151C-41C4-9859-E6A6310A4F04}"/>
              </a:ext>
            </a:extLst>
          </p:cNvPr>
          <p:cNvSpPr txBox="1"/>
          <p:nvPr/>
        </p:nvSpPr>
        <p:spPr>
          <a:xfrm>
            <a:off x="123305" y="5851793"/>
            <a:ext cx="10251008" cy="215444"/>
          </a:xfrm>
          <a:prstGeom prst="rect">
            <a:avLst/>
          </a:prstGeom>
          <a:noFill/>
        </p:spPr>
        <p:txBody>
          <a:bodyPr wrap="square" rtlCol="0">
            <a:spAutoFit/>
          </a:bodyPr>
          <a:lstStyle/>
          <a:p>
            <a:pPr algn="ctr"/>
            <a:r>
              <a:rPr lang="hu-HU" sz="800" dirty="0" err="1"/>
              <a:t>Source</a:t>
            </a:r>
            <a:r>
              <a:rPr lang="hu-HU" sz="800" dirty="0"/>
              <a:t>: </a:t>
            </a:r>
            <a:r>
              <a:rPr lang="hu-HU" sz="800" dirty="0">
                <a:hlinkClick r:id="rId4"/>
              </a:rPr>
              <a:t>https://www.khronos.org/spir/</a:t>
            </a:r>
            <a:r>
              <a:rPr lang="hu-HU" sz="800" dirty="0"/>
              <a:t> </a:t>
            </a:r>
          </a:p>
        </p:txBody>
      </p:sp>
    </p:spTree>
    <p:extLst>
      <p:ext uri="{BB962C8B-B14F-4D97-AF65-F5344CB8AC3E}">
        <p14:creationId xmlns:p14="http://schemas.microsoft.com/office/powerpoint/2010/main" val="296306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artalom helye 9" descr="A képen szöveg látható&#10;&#10;Automatikusan generált leírás">
            <a:extLst>
              <a:ext uri="{FF2B5EF4-FFF2-40B4-BE49-F238E27FC236}">
                <a16:creationId xmlns:a16="http://schemas.microsoft.com/office/drawing/2014/main" id="{E3E61517-7335-4239-B313-5DC8FF24885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814" y="2284218"/>
            <a:ext cx="5115551" cy="2289564"/>
          </a:xfrm>
        </p:spPr>
      </p:pic>
      <p:sp>
        <p:nvSpPr>
          <p:cNvPr id="3" name="Tartalom helye 2">
            <a:extLst>
              <a:ext uri="{FF2B5EF4-FFF2-40B4-BE49-F238E27FC236}">
                <a16:creationId xmlns:a16="http://schemas.microsoft.com/office/drawing/2014/main" id="{2E8D2584-C479-40AF-B379-226F413D7952}"/>
              </a:ext>
            </a:extLst>
          </p:cNvPr>
          <p:cNvSpPr>
            <a:spLocks noGrp="1"/>
          </p:cNvSpPr>
          <p:nvPr>
            <p:ph sz="half" idx="2"/>
          </p:nvPr>
        </p:nvSpPr>
        <p:spPr/>
        <p:txBody>
          <a:bodyPr/>
          <a:lstStyle/>
          <a:p>
            <a:r>
              <a:rPr lang="hu-HU"/>
              <a:t>Re-</a:t>
            </a:r>
            <a:r>
              <a:rPr lang="hu-HU" err="1"/>
              <a:t>imagination</a:t>
            </a:r>
            <a:r>
              <a:rPr lang="hu-HU"/>
              <a:t> of </a:t>
            </a:r>
            <a:r>
              <a:rPr lang="hu-HU" err="1"/>
              <a:t>the</a:t>
            </a:r>
            <a:r>
              <a:rPr lang="hu-HU"/>
              <a:t> API</a:t>
            </a:r>
          </a:p>
          <a:p>
            <a:r>
              <a:rPr lang="hu-HU" err="1"/>
              <a:t>Builds</a:t>
            </a:r>
            <a:r>
              <a:rPr lang="hu-HU"/>
              <a:t> </a:t>
            </a:r>
            <a:r>
              <a:rPr lang="hu-HU" err="1"/>
              <a:t>on</a:t>
            </a:r>
            <a:r>
              <a:rPr lang="hu-HU"/>
              <a:t> top of </a:t>
            </a:r>
            <a:r>
              <a:rPr lang="hu-HU" err="1"/>
              <a:t>the</a:t>
            </a:r>
            <a:r>
              <a:rPr lang="hu-HU"/>
              <a:t> last </a:t>
            </a:r>
            <a:r>
              <a:rPr lang="hu-HU" err="1"/>
              <a:t>widely</a:t>
            </a:r>
            <a:r>
              <a:rPr lang="hu-HU"/>
              <a:t> </a:t>
            </a:r>
            <a:r>
              <a:rPr lang="hu-HU" err="1"/>
              <a:t>adopted</a:t>
            </a:r>
            <a:r>
              <a:rPr lang="hu-HU"/>
              <a:t> version, 1.2</a:t>
            </a:r>
          </a:p>
          <a:p>
            <a:r>
              <a:rPr lang="hu-HU" err="1"/>
              <a:t>Adopts</a:t>
            </a:r>
            <a:r>
              <a:rPr lang="hu-HU"/>
              <a:t> </a:t>
            </a:r>
            <a:r>
              <a:rPr lang="hu-HU" err="1"/>
              <a:t>the</a:t>
            </a:r>
            <a:r>
              <a:rPr lang="hu-HU"/>
              <a:t> </a:t>
            </a:r>
            <a:r>
              <a:rPr lang="hu-HU" err="1"/>
              <a:t>Vulkan</a:t>
            </a:r>
            <a:r>
              <a:rPr lang="hu-HU"/>
              <a:t>-like „</a:t>
            </a:r>
            <a:r>
              <a:rPr lang="hu-HU" err="1"/>
              <a:t>slim</a:t>
            </a:r>
            <a:r>
              <a:rPr lang="hu-HU"/>
              <a:t> </a:t>
            </a:r>
            <a:r>
              <a:rPr lang="hu-HU" err="1"/>
              <a:t>core</a:t>
            </a:r>
            <a:r>
              <a:rPr lang="hu-HU"/>
              <a:t> API </a:t>
            </a:r>
            <a:r>
              <a:rPr lang="hu-HU" err="1"/>
              <a:t>with</a:t>
            </a:r>
            <a:r>
              <a:rPr lang="hu-HU"/>
              <a:t> </a:t>
            </a:r>
            <a:r>
              <a:rPr lang="hu-HU" err="1"/>
              <a:t>everything</a:t>
            </a:r>
            <a:r>
              <a:rPr lang="hu-HU"/>
              <a:t> </a:t>
            </a:r>
            <a:r>
              <a:rPr lang="hu-HU" err="1"/>
              <a:t>else</a:t>
            </a:r>
            <a:r>
              <a:rPr lang="hu-HU"/>
              <a:t> </a:t>
            </a:r>
            <a:r>
              <a:rPr lang="hu-HU" err="1"/>
              <a:t>extensions</a:t>
            </a:r>
            <a:r>
              <a:rPr lang="hu-HU"/>
              <a:t>” </a:t>
            </a:r>
            <a:r>
              <a:rPr lang="hu-HU" err="1"/>
              <a:t>approach</a:t>
            </a:r>
            <a:endParaRPr lang="hu-HU"/>
          </a:p>
          <a:p>
            <a:r>
              <a:rPr lang="hu-HU" err="1"/>
              <a:t>Lowers</a:t>
            </a:r>
            <a:r>
              <a:rPr lang="hu-HU"/>
              <a:t> </a:t>
            </a:r>
            <a:r>
              <a:rPr lang="hu-HU" err="1"/>
              <a:t>the</a:t>
            </a:r>
            <a:r>
              <a:rPr lang="hu-HU"/>
              <a:t> bar </a:t>
            </a:r>
            <a:r>
              <a:rPr lang="hu-HU" err="1"/>
              <a:t>for</a:t>
            </a:r>
            <a:r>
              <a:rPr lang="hu-HU"/>
              <a:t> </a:t>
            </a:r>
            <a:r>
              <a:rPr lang="hu-HU" err="1"/>
              <a:t>adoption</a:t>
            </a:r>
            <a:endParaRPr lang="hu-HU"/>
          </a:p>
          <a:p>
            <a:pPr lvl="1"/>
            <a:r>
              <a:rPr lang="hu-HU" err="1"/>
              <a:t>Newcomers</a:t>
            </a:r>
            <a:endParaRPr lang="hu-HU"/>
          </a:p>
          <a:p>
            <a:pPr lvl="1"/>
            <a:r>
              <a:rPr lang="hu-HU" err="1"/>
              <a:t>Solves</a:t>
            </a:r>
            <a:r>
              <a:rPr lang="hu-HU"/>
              <a:t> </a:t>
            </a:r>
            <a:r>
              <a:rPr lang="hu-HU" err="1"/>
              <a:t>issues</a:t>
            </a:r>
            <a:r>
              <a:rPr lang="hu-HU"/>
              <a:t> </a:t>
            </a:r>
            <a:r>
              <a:rPr lang="hu-HU" err="1"/>
              <a:t>for</a:t>
            </a:r>
            <a:r>
              <a:rPr lang="hu-HU"/>
              <a:t> </a:t>
            </a:r>
            <a:r>
              <a:rPr lang="hu-HU" err="1"/>
              <a:t>existing</a:t>
            </a:r>
            <a:r>
              <a:rPr lang="hu-HU"/>
              <a:t> </a:t>
            </a:r>
            <a:r>
              <a:rPr lang="hu-HU" err="1"/>
              <a:t>adopters</a:t>
            </a:r>
            <a:endParaRPr lang="hu-HU"/>
          </a:p>
        </p:txBody>
      </p:sp>
      <p:sp>
        <p:nvSpPr>
          <p:cNvPr id="4" name="Cím 3">
            <a:extLst>
              <a:ext uri="{FF2B5EF4-FFF2-40B4-BE49-F238E27FC236}">
                <a16:creationId xmlns:a16="http://schemas.microsoft.com/office/drawing/2014/main" id="{503F6DDF-D14C-4EBD-AC24-80F47E90BA94}"/>
              </a:ext>
            </a:extLst>
          </p:cNvPr>
          <p:cNvSpPr>
            <a:spLocks noGrp="1"/>
          </p:cNvSpPr>
          <p:nvPr>
            <p:ph type="title"/>
          </p:nvPr>
        </p:nvSpPr>
        <p:spPr/>
        <p:txBody>
          <a:bodyPr/>
          <a:lstStyle/>
          <a:p>
            <a:r>
              <a:rPr lang="hu-HU"/>
              <a:t>OPENCL 3.0</a:t>
            </a:r>
          </a:p>
        </p:txBody>
      </p:sp>
      <p:sp>
        <p:nvSpPr>
          <p:cNvPr id="5" name="Dátum helye 4">
            <a:extLst>
              <a:ext uri="{FF2B5EF4-FFF2-40B4-BE49-F238E27FC236}">
                <a16:creationId xmlns:a16="http://schemas.microsoft.com/office/drawing/2014/main" id="{D4163D3E-A07F-4BD3-A0F8-AB9C6C4A8A48}"/>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0C549910-3F8A-46E7-B90A-1230E1DA5FE8}"/>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4671D046-4560-4793-9140-0170DE980A45}"/>
              </a:ext>
            </a:extLst>
          </p:cNvPr>
          <p:cNvSpPr>
            <a:spLocks noGrp="1"/>
          </p:cNvSpPr>
          <p:nvPr>
            <p:ph type="sldNum" sz="quarter" idx="4"/>
          </p:nvPr>
        </p:nvSpPr>
        <p:spPr/>
        <p:txBody>
          <a:bodyPr/>
          <a:lstStyle/>
          <a:p>
            <a:fld id="{6343241A-7C02-4CA6-AE2D-20DA4DEF85B8}" type="slidenum">
              <a:rPr lang="hu-HU" smtClean="0"/>
              <a:t>4</a:t>
            </a:fld>
            <a:endParaRPr lang="hu-HU"/>
          </a:p>
        </p:txBody>
      </p:sp>
      <p:sp>
        <p:nvSpPr>
          <p:cNvPr id="8" name="Szöveg helye 7">
            <a:extLst>
              <a:ext uri="{FF2B5EF4-FFF2-40B4-BE49-F238E27FC236}">
                <a16:creationId xmlns:a16="http://schemas.microsoft.com/office/drawing/2014/main" id="{CA16FA62-135F-4FFD-A55F-B4F7ECDFF14B}"/>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1204245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2BE6F51E-7252-42FB-A6C4-53286D805E9F}"/>
              </a:ext>
            </a:extLst>
          </p:cNvPr>
          <p:cNvSpPr>
            <a:spLocks noGrp="1"/>
          </p:cNvSpPr>
          <p:nvPr>
            <p:ph type="title"/>
          </p:nvPr>
        </p:nvSpPr>
        <p:spPr/>
        <p:txBody>
          <a:bodyPr>
            <a:normAutofit/>
          </a:bodyPr>
          <a:lstStyle/>
          <a:p>
            <a:r>
              <a:rPr lang="hu-HU" dirty="0"/>
              <a:t>STANDARD PORTABLE IR</a:t>
            </a:r>
          </a:p>
        </p:txBody>
      </p:sp>
      <p:sp>
        <p:nvSpPr>
          <p:cNvPr id="4" name="Dátum helye 3">
            <a:extLst>
              <a:ext uri="{FF2B5EF4-FFF2-40B4-BE49-F238E27FC236}">
                <a16:creationId xmlns:a16="http://schemas.microsoft.com/office/drawing/2014/main" id="{2C2B0567-FE78-4EA2-9CCE-AD31CD7D943D}"/>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5" name="Élőláb helye 4">
            <a:extLst>
              <a:ext uri="{FF2B5EF4-FFF2-40B4-BE49-F238E27FC236}">
                <a16:creationId xmlns:a16="http://schemas.microsoft.com/office/drawing/2014/main" id="{265A0AC6-77BD-41A5-9099-3FA878DFBC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DDD28E55-E23C-4A14-BDAF-A1170C6B6BC9}"/>
              </a:ext>
            </a:extLst>
          </p:cNvPr>
          <p:cNvSpPr>
            <a:spLocks noGrp="1"/>
          </p:cNvSpPr>
          <p:nvPr>
            <p:ph type="sldNum" sz="quarter" idx="12"/>
          </p:nvPr>
        </p:nvSpPr>
        <p:spPr/>
        <p:txBody>
          <a:bodyPr/>
          <a:lstStyle/>
          <a:p>
            <a:fld id="{6343241A-7C02-4CA6-AE2D-20DA4DEF85B8}" type="slidenum">
              <a:rPr lang="hu-HU" smtClean="0"/>
              <a:t>40</a:t>
            </a:fld>
            <a:endParaRPr lang="hu-HU" dirty="0"/>
          </a:p>
        </p:txBody>
      </p:sp>
      <p:sp>
        <p:nvSpPr>
          <p:cNvPr id="7" name="Szöveg helye 6">
            <a:extLst>
              <a:ext uri="{FF2B5EF4-FFF2-40B4-BE49-F238E27FC236}">
                <a16:creationId xmlns:a16="http://schemas.microsoft.com/office/drawing/2014/main" id="{6A41450F-7E7F-46D4-94FC-6E0D8FB6247A}"/>
              </a:ext>
            </a:extLst>
          </p:cNvPr>
          <p:cNvSpPr>
            <a:spLocks noGrp="1"/>
          </p:cNvSpPr>
          <p:nvPr>
            <p:ph type="body" sz="quarter" idx="13"/>
          </p:nvPr>
        </p:nvSpPr>
        <p:spPr/>
        <p:txBody>
          <a:bodyPr/>
          <a:lstStyle/>
          <a:p>
            <a:r>
              <a:rPr lang="hu-HU" dirty="0"/>
              <a:t>IN ACTUAL NEWS</a:t>
            </a:r>
          </a:p>
        </p:txBody>
      </p:sp>
      <p:sp>
        <p:nvSpPr>
          <p:cNvPr id="13" name="Tartalom helye 12">
            <a:extLst>
              <a:ext uri="{FF2B5EF4-FFF2-40B4-BE49-F238E27FC236}">
                <a16:creationId xmlns:a16="http://schemas.microsoft.com/office/drawing/2014/main" id="{A466EBEF-8ED4-4E85-8A06-64559B3EB8C6}"/>
              </a:ext>
            </a:extLst>
          </p:cNvPr>
          <p:cNvSpPr>
            <a:spLocks noGrp="1"/>
          </p:cNvSpPr>
          <p:nvPr>
            <p:ph idx="1"/>
          </p:nvPr>
        </p:nvSpPr>
        <p:spPr>
          <a:xfrm>
            <a:off x="74813" y="970772"/>
            <a:ext cx="10299471" cy="462771"/>
          </a:xfrm>
        </p:spPr>
        <p:txBody>
          <a:bodyPr/>
          <a:lstStyle/>
          <a:p>
            <a:r>
              <a:rPr lang="hu-HU" dirty="0" err="1"/>
              <a:t>It</a:t>
            </a:r>
            <a:r>
              <a:rPr lang="hu-HU" dirty="0"/>
              <a:t> is </a:t>
            </a:r>
            <a:r>
              <a:rPr lang="hu-HU" dirty="0" err="1"/>
              <a:t>the</a:t>
            </a:r>
            <a:r>
              <a:rPr lang="hu-HU" dirty="0"/>
              <a:t> PTX of </a:t>
            </a:r>
            <a:r>
              <a:rPr lang="hu-HU" dirty="0" err="1"/>
              <a:t>OpenCL</a:t>
            </a:r>
            <a:endParaRPr lang="hu-HU" dirty="0"/>
          </a:p>
        </p:txBody>
      </p:sp>
      <p:graphicFrame>
        <p:nvGraphicFramePr>
          <p:cNvPr id="15" name="Tartalom helye 7">
            <a:extLst>
              <a:ext uri="{FF2B5EF4-FFF2-40B4-BE49-F238E27FC236}">
                <a16:creationId xmlns:a16="http://schemas.microsoft.com/office/drawing/2014/main" id="{497238BC-D084-4400-B41E-7D6550FBE89C}"/>
              </a:ext>
            </a:extLst>
          </p:cNvPr>
          <p:cNvGraphicFramePr>
            <a:graphicFrameLocks/>
          </p:cNvGraphicFramePr>
          <p:nvPr/>
        </p:nvGraphicFramePr>
        <p:xfrm>
          <a:off x="123305" y="1500273"/>
          <a:ext cx="10250979" cy="4309625"/>
        </p:xfrm>
        <a:graphic>
          <a:graphicData uri="http://schemas.openxmlformats.org/drawingml/2006/table">
            <a:tbl>
              <a:tblPr firstRow="1" bandRow="1">
                <a:tableStyleId>{5C22544A-7EE6-4342-B048-85BDC9FD1C3A}</a:tableStyleId>
              </a:tblPr>
              <a:tblGrid>
                <a:gridCol w="2845111">
                  <a:extLst>
                    <a:ext uri="{9D8B030D-6E8A-4147-A177-3AD203B41FA5}">
                      <a16:colId xmlns:a16="http://schemas.microsoft.com/office/drawing/2014/main" val="861786899"/>
                    </a:ext>
                  </a:extLst>
                </a:gridCol>
                <a:gridCol w="2305607">
                  <a:extLst>
                    <a:ext uri="{9D8B030D-6E8A-4147-A177-3AD203B41FA5}">
                      <a16:colId xmlns:a16="http://schemas.microsoft.com/office/drawing/2014/main" val="70879214"/>
                    </a:ext>
                  </a:extLst>
                </a:gridCol>
                <a:gridCol w="2338439">
                  <a:extLst>
                    <a:ext uri="{9D8B030D-6E8A-4147-A177-3AD203B41FA5}">
                      <a16:colId xmlns:a16="http://schemas.microsoft.com/office/drawing/2014/main" val="2134409162"/>
                    </a:ext>
                  </a:extLst>
                </a:gridCol>
                <a:gridCol w="2761822">
                  <a:extLst>
                    <a:ext uri="{9D8B030D-6E8A-4147-A177-3AD203B41FA5}">
                      <a16:colId xmlns:a16="http://schemas.microsoft.com/office/drawing/2014/main" val="609253376"/>
                    </a:ext>
                  </a:extLst>
                </a:gridCol>
              </a:tblGrid>
              <a:tr h="441656">
                <a:tc>
                  <a:txBody>
                    <a:bodyPr/>
                    <a:lstStyle/>
                    <a:p>
                      <a:pPr algn="ctr"/>
                      <a:r>
                        <a:rPr lang="hu-HU" sz="1800" noProof="0" dirty="0" err="1"/>
                        <a:t>Aspect</a:t>
                      </a:r>
                      <a:endParaRPr lang="en-US" sz="1800" noProof="0" dirty="0"/>
                    </a:p>
                  </a:txBody>
                  <a:tcPr/>
                </a:tc>
                <a:tc>
                  <a:txBody>
                    <a:bodyPr/>
                    <a:lstStyle/>
                    <a:p>
                      <a:pPr algn="ctr"/>
                      <a:r>
                        <a:rPr lang="hu-HU" sz="1800" noProof="0" dirty="0"/>
                        <a:t>SPIR 1.2</a:t>
                      </a:r>
                      <a:endParaRPr lang="en-US" sz="1800" noProof="0" dirty="0"/>
                    </a:p>
                  </a:txBody>
                  <a:tcPr/>
                </a:tc>
                <a:tc>
                  <a:txBody>
                    <a:bodyPr/>
                    <a:lstStyle/>
                    <a:p>
                      <a:pPr algn="ctr"/>
                      <a:r>
                        <a:rPr lang="hu-HU" sz="1800" noProof="0" dirty="0"/>
                        <a:t>SPIR 2.0</a:t>
                      </a:r>
                      <a:endParaRPr lang="en-US" sz="1800" noProof="0" dirty="0"/>
                    </a:p>
                  </a:txBody>
                  <a:tcPr/>
                </a:tc>
                <a:tc>
                  <a:txBody>
                    <a:bodyPr/>
                    <a:lstStyle/>
                    <a:p>
                      <a:pPr algn="ctr"/>
                      <a:r>
                        <a:rPr lang="hu-HU" sz="1800" noProof="0" dirty="0"/>
                        <a:t>SPIR-V 1.X</a:t>
                      </a:r>
                      <a:endParaRPr lang="en-US" sz="1800" noProof="0" dirty="0"/>
                    </a:p>
                  </a:txBody>
                  <a:tcPr/>
                </a:tc>
                <a:extLst>
                  <a:ext uri="{0D108BD9-81ED-4DB2-BD59-A6C34878D82A}">
                    <a16:rowId xmlns:a16="http://schemas.microsoft.com/office/drawing/2014/main" val="858213016"/>
                  </a:ext>
                </a:extLst>
              </a:tr>
              <a:tr h="407503">
                <a:tc>
                  <a:txBody>
                    <a:bodyPr/>
                    <a:lstStyle/>
                    <a:p>
                      <a:pPr algn="ctr"/>
                      <a:r>
                        <a:rPr lang="hu-HU" sz="1800" noProof="0" dirty="0"/>
                        <a:t>LLVM </a:t>
                      </a:r>
                      <a:r>
                        <a:rPr lang="hu-HU" sz="1800" noProof="0" dirty="0" err="1"/>
                        <a:t>Interaction</a:t>
                      </a:r>
                      <a:endParaRPr lang="en-US" sz="1800" noProof="0" dirty="0"/>
                    </a:p>
                  </a:txBody>
                  <a:tcPr anchor="ctr"/>
                </a:tc>
                <a:tc>
                  <a:txBody>
                    <a:bodyPr/>
                    <a:lstStyle/>
                    <a:p>
                      <a:pPr algn="ctr"/>
                      <a:r>
                        <a:rPr lang="hu-HU" sz="1800" noProof="0" dirty="0" err="1"/>
                        <a:t>Uses</a:t>
                      </a:r>
                      <a:r>
                        <a:rPr lang="hu-HU" sz="1800" noProof="0" dirty="0"/>
                        <a:t> </a:t>
                      </a:r>
                      <a:r>
                        <a:rPr lang="hu-HU" sz="1800" b="1" u="sng" noProof="0" dirty="0">
                          <a:solidFill>
                            <a:srgbClr val="FF0000"/>
                          </a:solidFill>
                        </a:rPr>
                        <a:t>LLVM</a:t>
                      </a:r>
                      <a:r>
                        <a:rPr lang="hu-HU" sz="1800" noProof="0" dirty="0"/>
                        <a:t> 3.2</a:t>
                      </a:r>
                      <a:endParaRPr lang="en-US" sz="1800" noProof="0" dirty="0"/>
                    </a:p>
                  </a:txBody>
                  <a:tcPr anchor="ctr"/>
                </a:tc>
                <a:tc>
                  <a:txBody>
                    <a:bodyPr/>
                    <a:lstStyle/>
                    <a:p>
                      <a:pPr algn="ctr"/>
                      <a:r>
                        <a:rPr lang="en-US" sz="1800" noProof="0" dirty="0"/>
                        <a:t>Uses </a:t>
                      </a:r>
                      <a:r>
                        <a:rPr lang="en-US" sz="1800" b="1" u="sng" noProof="0" dirty="0">
                          <a:solidFill>
                            <a:srgbClr val="FF0000"/>
                          </a:solidFill>
                        </a:rPr>
                        <a:t>LLVM</a:t>
                      </a:r>
                      <a:r>
                        <a:rPr lang="en-US" sz="1800" noProof="0" dirty="0"/>
                        <a:t> 3.4</a:t>
                      </a:r>
                    </a:p>
                  </a:txBody>
                  <a:tcPr anchor="ctr"/>
                </a:tc>
                <a:tc>
                  <a:txBody>
                    <a:bodyPr/>
                    <a:lstStyle/>
                    <a:p>
                      <a:pPr algn="ctr"/>
                      <a:r>
                        <a:rPr lang="en-US" sz="1800" noProof="0" dirty="0"/>
                        <a:t>100% Khronos defined Round-trip lossless conversion</a:t>
                      </a:r>
                    </a:p>
                  </a:txBody>
                  <a:tcPr anchor="ctr"/>
                </a:tc>
                <a:extLst>
                  <a:ext uri="{0D108BD9-81ED-4DB2-BD59-A6C34878D82A}">
                    <a16:rowId xmlns:a16="http://schemas.microsoft.com/office/drawing/2014/main" val="1797207083"/>
                  </a:ext>
                </a:extLst>
              </a:tr>
              <a:tr h="355676">
                <a:tc>
                  <a:txBody>
                    <a:bodyPr/>
                    <a:lstStyle/>
                    <a:p>
                      <a:pPr algn="ctr"/>
                      <a:r>
                        <a:rPr lang="hu-HU" sz="1800" noProof="0" dirty="0" err="1"/>
                        <a:t>Compute</a:t>
                      </a:r>
                      <a:r>
                        <a:rPr lang="hu-HU" sz="1800" noProof="0" dirty="0"/>
                        <a:t> </a:t>
                      </a:r>
                      <a:r>
                        <a:rPr lang="hu-HU" sz="1800" noProof="0" dirty="0" err="1"/>
                        <a:t>Constructs</a:t>
                      </a:r>
                      <a:endParaRPr lang="en-US" sz="1800" noProof="0" dirty="0"/>
                    </a:p>
                  </a:txBody>
                  <a:tcPr anchor="ctr"/>
                </a:tc>
                <a:tc>
                  <a:txBody>
                    <a:bodyPr/>
                    <a:lstStyle/>
                    <a:p>
                      <a:pPr algn="ctr"/>
                      <a:r>
                        <a:rPr lang="hu-HU" sz="1800" noProof="0" dirty="0" err="1"/>
                        <a:t>Metadata</a:t>
                      </a:r>
                      <a:r>
                        <a:rPr lang="hu-HU" sz="1800" noProof="0" dirty="0"/>
                        <a:t>/</a:t>
                      </a:r>
                      <a:r>
                        <a:rPr lang="hu-HU" sz="1800" noProof="0" dirty="0" err="1"/>
                        <a:t>Intrinsics</a:t>
                      </a:r>
                      <a:endParaRPr lang="en-US" sz="1800" noProof="0" dirty="0"/>
                    </a:p>
                  </a:txBody>
                  <a:tcPr anchor="ctr"/>
                </a:tc>
                <a:tc>
                  <a:txBody>
                    <a:bodyPr/>
                    <a:lstStyle/>
                    <a:p>
                      <a:pPr algn="ctr"/>
                      <a:r>
                        <a:rPr lang="en-US" sz="1800" noProof="0" dirty="0"/>
                        <a:t>Metadata/</a:t>
                      </a:r>
                      <a:r>
                        <a:rPr lang="en-US" sz="1800" noProof="0" dirty="0" err="1"/>
                        <a:t>Intrinsics</a:t>
                      </a:r>
                      <a:endParaRPr lang="en-US" sz="1800" noProof="0" dirty="0"/>
                    </a:p>
                  </a:txBody>
                  <a:tcPr anchor="ctr"/>
                </a:tc>
                <a:tc>
                  <a:txBody>
                    <a:bodyPr/>
                    <a:lstStyle/>
                    <a:p>
                      <a:pPr algn="ctr"/>
                      <a:r>
                        <a:rPr lang="hu-HU" sz="1800" noProof="0" dirty="0" err="1"/>
                        <a:t>Native</a:t>
                      </a:r>
                      <a:endParaRPr lang="hu-HU" sz="1800" noProof="0" dirty="0"/>
                    </a:p>
                  </a:txBody>
                  <a:tcPr anchor="ctr"/>
                </a:tc>
                <a:extLst>
                  <a:ext uri="{0D108BD9-81ED-4DB2-BD59-A6C34878D82A}">
                    <a16:rowId xmlns:a16="http://schemas.microsoft.com/office/drawing/2014/main" val="2578832506"/>
                  </a:ext>
                </a:extLst>
              </a:tr>
              <a:tr h="393249">
                <a:tc>
                  <a:txBody>
                    <a:bodyPr/>
                    <a:lstStyle/>
                    <a:p>
                      <a:pPr algn="ctr"/>
                      <a:r>
                        <a:rPr lang="hu-HU" sz="1800" noProof="0" dirty="0" err="1"/>
                        <a:t>Graphics</a:t>
                      </a:r>
                      <a:r>
                        <a:rPr lang="hu-HU" sz="1800" noProof="0" dirty="0"/>
                        <a:t> </a:t>
                      </a:r>
                      <a:r>
                        <a:rPr lang="hu-HU" sz="1800" noProof="0" dirty="0" err="1"/>
                        <a:t>Construct</a:t>
                      </a:r>
                      <a:endParaRPr lang="en-US" sz="1800" noProof="0" dirty="0"/>
                    </a:p>
                  </a:txBody>
                  <a:tcPr anchor="ctr"/>
                </a:tc>
                <a:tc>
                  <a:txBody>
                    <a:bodyPr/>
                    <a:lstStyle/>
                    <a:p>
                      <a:pPr algn="ctr"/>
                      <a:r>
                        <a:rPr lang="hu-HU" sz="1800" noProof="0" dirty="0"/>
                        <a:t>No</a:t>
                      </a:r>
                      <a:endParaRPr lang="en-US" sz="1800" noProof="0" dirty="0"/>
                    </a:p>
                  </a:txBody>
                  <a:tcPr anchor="ctr"/>
                </a:tc>
                <a:tc>
                  <a:txBody>
                    <a:bodyPr/>
                    <a:lstStyle/>
                    <a:p>
                      <a:pPr algn="ctr"/>
                      <a:r>
                        <a:rPr lang="hu-HU" sz="1800" noProof="0" dirty="0"/>
                        <a:t>No</a:t>
                      </a:r>
                      <a:endParaRPr lang="en-US" sz="1800" noProof="0" dirty="0"/>
                    </a:p>
                  </a:txBody>
                  <a:tcPr anchor="ctr"/>
                </a:tc>
                <a:tc>
                  <a:txBody>
                    <a:bodyPr/>
                    <a:lstStyle/>
                    <a:p>
                      <a:pPr algn="ctr"/>
                      <a:r>
                        <a:rPr lang="hu-HU" sz="1800" noProof="0" dirty="0" err="1"/>
                        <a:t>Native</a:t>
                      </a:r>
                      <a:endParaRPr lang="en-US" sz="1800" noProof="0" dirty="0"/>
                    </a:p>
                  </a:txBody>
                  <a:tcPr anchor="ctr"/>
                </a:tc>
                <a:extLst>
                  <a:ext uri="{0D108BD9-81ED-4DB2-BD59-A6C34878D82A}">
                    <a16:rowId xmlns:a16="http://schemas.microsoft.com/office/drawing/2014/main" val="1271526020"/>
                  </a:ext>
                </a:extLst>
              </a:tr>
              <a:tr h="723033">
                <a:tc>
                  <a:txBody>
                    <a:bodyPr/>
                    <a:lstStyle/>
                    <a:p>
                      <a:pPr algn="ctr"/>
                      <a:r>
                        <a:rPr lang="hu-HU" sz="1800" noProof="0" dirty="0" err="1"/>
                        <a:t>Supported</a:t>
                      </a:r>
                      <a:r>
                        <a:rPr lang="hu-HU" sz="1800" noProof="0" dirty="0"/>
                        <a:t> </a:t>
                      </a:r>
                      <a:r>
                        <a:rPr lang="hu-HU" sz="1800" noProof="0" dirty="0" err="1"/>
                        <a:t>Language</a:t>
                      </a:r>
                      <a:r>
                        <a:rPr lang="hu-HU" sz="1800" noProof="0" dirty="0"/>
                        <a:t> </a:t>
                      </a:r>
                      <a:r>
                        <a:rPr lang="hu-HU" sz="1800" noProof="0" dirty="0" err="1"/>
                        <a:t>Feature</a:t>
                      </a:r>
                      <a:r>
                        <a:rPr lang="hu-HU" sz="1800" noProof="0" dirty="0"/>
                        <a:t> </a:t>
                      </a:r>
                      <a:r>
                        <a:rPr lang="hu-HU" sz="1800" noProof="0" dirty="0" err="1"/>
                        <a:t>Supported</a:t>
                      </a:r>
                      <a:endParaRPr lang="en-US" sz="1800" noProof="0" dirty="0"/>
                    </a:p>
                  </a:txBody>
                  <a:tcPr anchor="ctr"/>
                </a:tc>
                <a:tc>
                  <a:txBody>
                    <a:bodyPr/>
                    <a:lstStyle/>
                    <a:p>
                      <a:pPr algn="ctr"/>
                      <a:r>
                        <a:rPr lang="hu-HU" sz="1800" noProof="0" dirty="0" err="1"/>
                        <a:t>OpenCL</a:t>
                      </a:r>
                      <a:r>
                        <a:rPr lang="hu-HU" sz="1800" noProof="0" dirty="0"/>
                        <a:t> C 1.2</a:t>
                      </a:r>
                      <a:endParaRPr lang="en-US" sz="1800" noProof="0" dirty="0"/>
                    </a:p>
                  </a:txBody>
                  <a:tcPr anchor="ctr"/>
                </a:tc>
                <a:tc>
                  <a:txBody>
                    <a:bodyPr/>
                    <a:lstStyle/>
                    <a:p>
                      <a:pPr algn="ctr"/>
                      <a:r>
                        <a:rPr lang="en-US" sz="1800" noProof="0" dirty="0"/>
                        <a:t>OpenCL C 1.2</a:t>
                      </a:r>
                      <a:endParaRPr lang="hu-HU" sz="1800"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t>OpenCL C </a:t>
                      </a:r>
                      <a:r>
                        <a:rPr lang="hu-HU" sz="1800" noProof="0" dirty="0"/>
                        <a:t>2.0</a:t>
                      </a:r>
                      <a:endParaRPr lang="en-US" sz="1800" noProof="0" dirty="0"/>
                    </a:p>
                  </a:txBody>
                  <a:tcPr anchor="ctr"/>
                </a:tc>
                <a:tc>
                  <a:txBody>
                    <a:bodyPr/>
                    <a:lstStyle/>
                    <a:p>
                      <a:pPr algn="ctr"/>
                      <a:r>
                        <a:rPr lang="en-US" sz="1800" noProof="0" dirty="0"/>
                        <a:t>OpenCL C 1.2 / 2.X</a:t>
                      </a:r>
                      <a:endParaRPr lang="hu-HU" sz="1800" noProof="0" dirty="0"/>
                    </a:p>
                    <a:p>
                      <a:pPr algn="ctr"/>
                      <a:r>
                        <a:rPr lang="hu-HU" sz="1800" noProof="0" dirty="0"/>
                        <a:t>C++ </a:t>
                      </a:r>
                      <a:r>
                        <a:rPr lang="hu-HU" sz="1800" noProof="0" dirty="0" err="1"/>
                        <a:t>for</a:t>
                      </a:r>
                      <a:r>
                        <a:rPr lang="hu-HU" sz="1800" noProof="0" dirty="0"/>
                        <a:t> </a:t>
                      </a:r>
                      <a:r>
                        <a:rPr lang="hu-HU" sz="1800" noProof="0" dirty="0" err="1"/>
                        <a:t>OpenCL</a:t>
                      </a:r>
                      <a:endParaRPr lang="hu-HU" sz="1800" noProof="0" dirty="0"/>
                    </a:p>
                    <a:p>
                      <a:pPr algn="ctr"/>
                      <a:r>
                        <a:rPr lang="en-US" sz="1800" noProof="0" dirty="0"/>
                        <a:t>GLSL</a:t>
                      </a:r>
                    </a:p>
                  </a:txBody>
                  <a:tcPr anchor="ctr"/>
                </a:tc>
                <a:extLst>
                  <a:ext uri="{0D108BD9-81ED-4DB2-BD59-A6C34878D82A}">
                    <a16:rowId xmlns:a16="http://schemas.microsoft.com/office/drawing/2014/main" val="2103047061"/>
                  </a:ext>
                </a:extLst>
              </a:tr>
              <a:tr h="441727">
                <a:tc>
                  <a:txBody>
                    <a:bodyPr/>
                    <a:lstStyle/>
                    <a:p>
                      <a:pPr algn="ctr"/>
                      <a:r>
                        <a:rPr lang="hu-HU" sz="1800" noProof="0" dirty="0" err="1"/>
                        <a:t>OpenCL</a:t>
                      </a:r>
                      <a:r>
                        <a:rPr lang="hu-HU" sz="1800" noProof="0" dirty="0"/>
                        <a:t> Ingestion</a:t>
                      </a:r>
                      <a:endParaRPr lang="en-US" sz="1800" noProof="0" dirty="0"/>
                    </a:p>
                  </a:txBody>
                  <a:tcPr anchor="ctr"/>
                </a:tc>
                <a:tc>
                  <a:txBody>
                    <a:bodyPr/>
                    <a:lstStyle/>
                    <a:p>
                      <a:pPr algn="ctr"/>
                      <a:r>
                        <a:rPr lang="hu-HU" sz="1800" noProof="0" dirty="0" err="1"/>
                        <a:t>OpenCL</a:t>
                      </a:r>
                      <a:r>
                        <a:rPr lang="hu-HU" sz="1800" noProof="0" dirty="0"/>
                        <a:t> 1.2 </a:t>
                      </a:r>
                      <a:r>
                        <a:rPr lang="hu-HU" sz="1800" noProof="0" dirty="0" err="1"/>
                        <a:t>Extension</a:t>
                      </a:r>
                      <a:endParaRPr lang="en-US" sz="1800" noProof="0" dirty="0"/>
                    </a:p>
                  </a:txBody>
                  <a:tcPr anchor="ctr"/>
                </a:tc>
                <a:tc>
                  <a:txBody>
                    <a:bodyPr/>
                    <a:lstStyle/>
                    <a:p>
                      <a:pPr algn="ctr"/>
                      <a:r>
                        <a:rPr lang="hu-HU" dirty="0" err="1"/>
                        <a:t>OpenCL</a:t>
                      </a:r>
                      <a:r>
                        <a:rPr lang="hu-HU" dirty="0"/>
                        <a:t> 2.0 </a:t>
                      </a:r>
                      <a:r>
                        <a:rPr lang="hu-HU" dirty="0" err="1"/>
                        <a:t>Extension</a:t>
                      </a:r>
                      <a:endParaRPr lang="en-US" sz="1800" noProof="0" dirty="0"/>
                    </a:p>
                  </a:txBody>
                  <a:tcPr anchor="ctr"/>
                </a:tc>
                <a:tc>
                  <a:txBody>
                    <a:bodyPr/>
                    <a:lstStyle/>
                    <a:p>
                      <a:pPr algn="ctr"/>
                      <a:r>
                        <a:rPr lang="en-US" sz="1800" noProof="0" dirty="0"/>
                        <a:t>OpenCL 2.1/2.2 Core</a:t>
                      </a:r>
                      <a:endParaRPr lang="hu-HU" sz="1800" noProof="0" dirty="0"/>
                    </a:p>
                    <a:p>
                      <a:pPr algn="ctr"/>
                      <a:r>
                        <a:rPr lang="hu-HU" sz="1800" noProof="0" dirty="0" err="1"/>
                        <a:t>OpenCL</a:t>
                      </a:r>
                      <a:r>
                        <a:rPr lang="hu-HU" sz="1800" noProof="0" dirty="0"/>
                        <a:t> 3.0 </a:t>
                      </a:r>
                      <a:r>
                        <a:rPr lang="hu-HU" sz="1800" noProof="0" dirty="0" err="1"/>
                        <a:t>Extension</a:t>
                      </a:r>
                      <a:endParaRPr lang="en-US" sz="1800" noProof="0" dirty="0"/>
                    </a:p>
                  </a:txBody>
                  <a:tcPr anchor="ctr"/>
                </a:tc>
                <a:extLst>
                  <a:ext uri="{0D108BD9-81ED-4DB2-BD59-A6C34878D82A}">
                    <a16:rowId xmlns:a16="http://schemas.microsoft.com/office/drawing/2014/main" val="3168462832"/>
                  </a:ext>
                </a:extLst>
              </a:tr>
              <a:tr h="428066">
                <a:tc>
                  <a:txBody>
                    <a:bodyPr/>
                    <a:lstStyle/>
                    <a:p>
                      <a:pPr algn="ctr"/>
                      <a:r>
                        <a:rPr lang="hu-HU" sz="1800" noProof="0" dirty="0" err="1"/>
                        <a:t>Graphics</a:t>
                      </a:r>
                      <a:r>
                        <a:rPr lang="hu-HU" sz="1800" noProof="0" dirty="0"/>
                        <a:t> API Ingestion</a:t>
                      </a:r>
                      <a:endParaRPr lang="en-US" sz="1800" noProof="0" dirty="0"/>
                    </a:p>
                  </a:txBody>
                  <a:tcPr anchor="ctr"/>
                </a:tc>
                <a:tc>
                  <a:txBody>
                    <a:bodyPr/>
                    <a:lstStyle/>
                    <a:p>
                      <a:pPr algn="ctr"/>
                      <a:r>
                        <a:rPr lang="hu-HU" sz="1800" noProof="0" dirty="0"/>
                        <a:t>-</a:t>
                      </a:r>
                    </a:p>
                  </a:txBody>
                  <a:tcPr anchor="ctr"/>
                </a:tc>
                <a:tc>
                  <a:txBody>
                    <a:bodyPr/>
                    <a:lstStyle/>
                    <a:p>
                      <a:pPr algn="ctr"/>
                      <a:r>
                        <a:rPr lang="hu-HU" sz="1800" noProof="0" dirty="0"/>
                        <a:t>-</a:t>
                      </a:r>
                    </a:p>
                  </a:txBody>
                  <a:tcPr anchor="ctr"/>
                </a:tc>
                <a:tc>
                  <a:txBody>
                    <a:bodyPr/>
                    <a:lstStyle/>
                    <a:p>
                      <a:pPr algn="ctr"/>
                      <a:r>
                        <a:rPr lang="en-US" sz="1800" noProof="0" dirty="0"/>
                        <a:t>Vulkan 1.X</a:t>
                      </a:r>
                      <a:endParaRPr lang="hu-HU" sz="1800" noProof="0" dirty="0"/>
                    </a:p>
                    <a:p>
                      <a:pPr algn="ctr"/>
                      <a:r>
                        <a:rPr lang="en-US" sz="1800" noProof="0" dirty="0"/>
                        <a:t>OpenGL 4.6 Core</a:t>
                      </a:r>
                      <a:endParaRPr lang="hu-HU" sz="1800" noProof="0" dirty="0"/>
                    </a:p>
                  </a:txBody>
                  <a:tcPr anchor="ctr"/>
                </a:tc>
                <a:extLst>
                  <a:ext uri="{0D108BD9-81ED-4DB2-BD59-A6C34878D82A}">
                    <a16:rowId xmlns:a16="http://schemas.microsoft.com/office/drawing/2014/main" val="1383150343"/>
                  </a:ext>
                </a:extLst>
              </a:tr>
            </a:tbl>
          </a:graphicData>
        </a:graphic>
      </p:graphicFrame>
      <p:sp>
        <p:nvSpPr>
          <p:cNvPr id="16" name="Szövegdoboz 15">
            <a:extLst>
              <a:ext uri="{FF2B5EF4-FFF2-40B4-BE49-F238E27FC236}">
                <a16:creationId xmlns:a16="http://schemas.microsoft.com/office/drawing/2014/main" id="{5F21E963-151C-41C4-9859-E6A6310A4F04}"/>
              </a:ext>
            </a:extLst>
          </p:cNvPr>
          <p:cNvSpPr txBox="1"/>
          <p:nvPr/>
        </p:nvSpPr>
        <p:spPr>
          <a:xfrm>
            <a:off x="123305" y="5851793"/>
            <a:ext cx="10251008" cy="215444"/>
          </a:xfrm>
          <a:prstGeom prst="rect">
            <a:avLst/>
          </a:prstGeom>
          <a:noFill/>
        </p:spPr>
        <p:txBody>
          <a:bodyPr wrap="square" rtlCol="0">
            <a:spAutoFit/>
          </a:bodyPr>
          <a:lstStyle/>
          <a:p>
            <a:pPr algn="ctr"/>
            <a:r>
              <a:rPr lang="hu-HU" sz="800" dirty="0" err="1"/>
              <a:t>Source</a:t>
            </a:r>
            <a:r>
              <a:rPr lang="hu-HU" sz="800" dirty="0"/>
              <a:t>: </a:t>
            </a:r>
            <a:r>
              <a:rPr lang="hu-HU" sz="800" dirty="0">
                <a:hlinkClick r:id="rId2"/>
              </a:rPr>
              <a:t>https://www.khronos.org/spir/</a:t>
            </a:r>
            <a:r>
              <a:rPr lang="hu-HU" sz="800" dirty="0"/>
              <a:t> </a:t>
            </a:r>
          </a:p>
        </p:txBody>
      </p:sp>
      <p:pic>
        <p:nvPicPr>
          <p:cNvPr id="11" name="Tartalom helye 10">
            <a:extLst>
              <a:ext uri="{FF2B5EF4-FFF2-40B4-BE49-F238E27FC236}">
                <a16:creationId xmlns:a16="http://schemas.microsoft.com/office/drawing/2014/main" id="{BDCD3668-B338-4D25-9D0C-D21D44D231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2752" y="0"/>
            <a:ext cx="1812174" cy="906087"/>
          </a:xfrm>
          <a:prstGeom prst="rect">
            <a:avLst/>
          </a:prstGeom>
        </p:spPr>
      </p:pic>
    </p:spTree>
    <p:extLst>
      <p:ext uri="{BB962C8B-B14F-4D97-AF65-F5344CB8AC3E}">
        <p14:creationId xmlns:p14="http://schemas.microsoft.com/office/powerpoint/2010/main" val="2075441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8543A251-73D8-4FD9-9D37-ACBA6FD531D2}"/>
              </a:ext>
            </a:extLst>
          </p:cNvPr>
          <p:cNvSpPr>
            <a:spLocks noGrp="1"/>
          </p:cNvSpPr>
          <p:nvPr>
            <p:ph type="body" idx="1"/>
          </p:nvPr>
        </p:nvSpPr>
        <p:spPr/>
        <p:txBody>
          <a:bodyPr/>
          <a:lstStyle/>
          <a:p>
            <a:r>
              <a:rPr lang="hu-HU" dirty="0"/>
              <a:t>SPIR-V FOR GRAPHICS</a:t>
            </a:r>
          </a:p>
        </p:txBody>
      </p:sp>
      <p:sp>
        <p:nvSpPr>
          <p:cNvPr id="3" name="Tartalom helye 2">
            <a:extLst>
              <a:ext uri="{FF2B5EF4-FFF2-40B4-BE49-F238E27FC236}">
                <a16:creationId xmlns:a16="http://schemas.microsoft.com/office/drawing/2014/main" id="{AA0BADFA-23D1-44E6-A854-0EA4E03439F6}"/>
              </a:ext>
            </a:extLst>
          </p:cNvPr>
          <p:cNvSpPr>
            <a:spLocks noGrp="1"/>
          </p:cNvSpPr>
          <p:nvPr>
            <p:ph sz="half" idx="2"/>
          </p:nvPr>
        </p:nvSpPr>
        <p:spPr>
          <a:xfrm>
            <a:off x="123305" y="1531299"/>
            <a:ext cx="5138920" cy="4743696"/>
          </a:xfrm>
        </p:spPr>
        <p:txBody>
          <a:bodyPr/>
          <a:lstStyle/>
          <a:p>
            <a:r>
              <a:rPr lang="hu-HU" dirty="0"/>
              <a:t>100% Khronos </a:t>
            </a:r>
            <a:r>
              <a:rPr lang="hu-HU" dirty="0" err="1"/>
              <a:t>defined</a:t>
            </a:r>
            <a:endParaRPr lang="hu-HU" dirty="0"/>
          </a:p>
          <a:p>
            <a:r>
              <a:rPr lang="hu-HU" dirty="0" err="1"/>
              <a:t>Bi-directionally</a:t>
            </a:r>
            <a:r>
              <a:rPr lang="hu-HU" dirty="0"/>
              <a:t> </a:t>
            </a:r>
            <a:r>
              <a:rPr lang="hu-HU" dirty="0" err="1"/>
              <a:t>translatable</a:t>
            </a:r>
            <a:r>
              <a:rPr lang="hu-HU" dirty="0"/>
              <a:t> </a:t>
            </a:r>
            <a:r>
              <a:rPr lang="hu-HU" dirty="0" err="1"/>
              <a:t>to</a:t>
            </a:r>
            <a:r>
              <a:rPr lang="hu-HU" dirty="0"/>
              <a:t>/</a:t>
            </a:r>
            <a:r>
              <a:rPr lang="hu-HU" dirty="0" err="1"/>
              <a:t>from</a:t>
            </a:r>
            <a:r>
              <a:rPr lang="hu-HU" dirty="0"/>
              <a:t> LLVM</a:t>
            </a:r>
          </a:p>
          <a:p>
            <a:r>
              <a:rPr lang="hu-HU" dirty="0" err="1"/>
              <a:t>Can</a:t>
            </a:r>
            <a:r>
              <a:rPr lang="hu-HU" dirty="0"/>
              <a:t> </a:t>
            </a:r>
            <a:r>
              <a:rPr lang="hu-HU" dirty="0" err="1"/>
              <a:t>represent</a:t>
            </a:r>
            <a:r>
              <a:rPr lang="hu-HU" dirty="0"/>
              <a:t> </a:t>
            </a:r>
            <a:r>
              <a:rPr lang="hu-HU" dirty="0" err="1"/>
              <a:t>any</a:t>
            </a:r>
            <a:r>
              <a:rPr lang="hu-HU" dirty="0"/>
              <a:t> </a:t>
            </a:r>
            <a:r>
              <a:rPr lang="hu-HU" dirty="0" err="1"/>
              <a:t>shading</a:t>
            </a:r>
            <a:r>
              <a:rPr lang="hu-HU" dirty="0"/>
              <a:t> </a:t>
            </a:r>
            <a:r>
              <a:rPr lang="hu-HU" dirty="0" err="1"/>
              <a:t>language</a:t>
            </a:r>
            <a:endParaRPr lang="hu-HU" dirty="0"/>
          </a:p>
          <a:p>
            <a:r>
              <a:rPr lang="hu-HU" dirty="0"/>
              <a:t>Rich, </a:t>
            </a:r>
            <a:r>
              <a:rPr lang="hu-HU" dirty="0" err="1"/>
              <a:t>open-source</a:t>
            </a:r>
            <a:r>
              <a:rPr lang="hu-HU" dirty="0"/>
              <a:t> </a:t>
            </a:r>
            <a:r>
              <a:rPr lang="hu-HU" dirty="0" err="1"/>
              <a:t>tooling</a:t>
            </a:r>
            <a:endParaRPr lang="hu-HU" dirty="0"/>
          </a:p>
        </p:txBody>
      </p:sp>
      <p:sp>
        <p:nvSpPr>
          <p:cNvPr id="4" name="Szöveg helye 3">
            <a:extLst>
              <a:ext uri="{FF2B5EF4-FFF2-40B4-BE49-F238E27FC236}">
                <a16:creationId xmlns:a16="http://schemas.microsoft.com/office/drawing/2014/main" id="{D43183E1-B67F-455B-B78E-AA36955212CB}"/>
              </a:ext>
            </a:extLst>
          </p:cNvPr>
          <p:cNvSpPr>
            <a:spLocks noGrp="1"/>
          </p:cNvSpPr>
          <p:nvPr>
            <p:ph type="body" sz="quarter" idx="3"/>
          </p:nvPr>
        </p:nvSpPr>
        <p:spPr/>
        <p:txBody>
          <a:bodyPr/>
          <a:lstStyle/>
          <a:p>
            <a:r>
              <a:rPr lang="hu-HU" dirty="0"/>
              <a:t>SPIR-V FOR COMPUTE</a:t>
            </a:r>
          </a:p>
        </p:txBody>
      </p:sp>
      <p:sp>
        <p:nvSpPr>
          <p:cNvPr id="5" name="Tartalom helye 4">
            <a:extLst>
              <a:ext uri="{FF2B5EF4-FFF2-40B4-BE49-F238E27FC236}">
                <a16:creationId xmlns:a16="http://schemas.microsoft.com/office/drawing/2014/main" id="{D10AEE91-1C11-4AEF-947B-471978080C29}"/>
              </a:ext>
            </a:extLst>
          </p:cNvPr>
          <p:cNvSpPr>
            <a:spLocks noGrp="1"/>
          </p:cNvSpPr>
          <p:nvPr>
            <p:ph sz="quarter" idx="4"/>
          </p:nvPr>
        </p:nvSpPr>
        <p:spPr/>
        <p:txBody>
          <a:bodyPr/>
          <a:lstStyle/>
          <a:p>
            <a:r>
              <a:rPr lang="hu-HU" dirty="0" err="1"/>
              <a:t>Everything</a:t>
            </a:r>
            <a:r>
              <a:rPr lang="hu-HU" dirty="0"/>
              <a:t> SPIR-V </a:t>
            </a:r>
            <a:r>
              <a:rPr lang="hu-HU" dirty="0" err="1"/>
              <a:t>for</a:t>
            </a:r>
            <a:r>
              <a:rPr lang="hu-HU" dirty="0"/>
              <a:t> </a:t>
            </a:r>
            <a:r>
              <a:rPr lang="hu-HU" dirty="0" err="1"/>
              <a:t>graphics</a:t>
            </a:r>
            <a:r>
              <a:rPr lang="hu-HU" dirty="0"/>
              <a:t> </a:t>
            </a:r>
            <a:r>
              <a:rPr lang="hu-HU" dirty="0" err="1"/>
              <a:t>does</a:t>
            </a:r>
            <a:r>
              <a:rPr lang="hu-HU" dirty="0"/>
              <a:t> and more</a:t>
            </a:r>
          </a:p>
          <a:p>
            <a:pPr lvl="1"/>
            <a:r>
              <a:rPr lang="hu-HU" dirty="0" err="1"/>
              <a:t>Unstructured</a:t>
            </a:r>
            <a:r>
              <a:rPr lang="hu-HU" dirty="0"/>
              <a:t> </a:t>
            </a:r>
            <a:r>
              <a:rPr lang="hu-HU" dirty="0" err="1"/>
              <a:t>control</a:t>
            </a:r>
            <a:r>
              <a:rPr lang="hu-HU" dirty="0"/>
              <a:t>-flow</a:t>
            </a:r>
          </a:p>
          <a:p>
            <a:pPr lvl="1"/>
            <a:r>
              <a:rPr lang="hu-HU" dirty="0"/>
              <a:t>Pointer </a:t>
            </a:r>
            <a:r>
              <a:rPr lang="hu-HU" dirty="0" err="1"/>
              <a:t>arithmetic</a:t>
            </a:r>
            <a:endParaRPr lang="hu-HU" dirty="0"/>
          </a:p>
          <a:p>
            <a:r>
              <a:rPr lang="hu-HU" dirty="0" err="1"/>
              <a:t>Optimizer</a:t>
            </a:r>
            <a:r>
              <a:rPr lang="hu-HU" dirty="0"/>
              <a:t> </a:t>
            </a:r>
            <a:r>
              <a:rPr lang="hu-HU" dirty="0" err="1"/>
              <a:t>looks</a:t>
            </a:r>
            <a:r>
              <a:rPr lang="hu-HU" dirty="0"/>
              <a:t> </a:t>
            </a:r>
            <a:r>
              <a:rPr lang="hu-HU" dirty="0" err="1"/>
              <a:t>very</a:t>
            </a:r>
            <a:r>
              <a:rPr lang="hu-HU" dirty="0"/>
              <a:t> </a:t>
            </a:r>
            <a:r>
              <a:rPr lang="hu-HU" dirty="0" err="1"/>
              <a:t>different</a:t>
            </a:r>
            <a:endParaRPr lang="hu-HU" dirty="0"/>
          </a:p>
          <a:p>
            <a:r>
              <a:rPr lang="hu-HU" dirty="0"/>
              <a:t>Both </a:t>
            </a:r>
            <a:r>
              <a:rPr lang="hu-HU" dirty="0" err="1"/>
              <a:t>extensions</a:t>
            </a:r>
            <a:r>
              <a:rPr lang="hu-HU" dirty="0"/>
              <a:t> </a:t>
            </a:r>
            <a:r>
              <a:rPr lang="hu-HU" dirty="0" err="1"/>
              <a:t>can</a:t>
            </a:r>
            <a:r>
              <a:rPr lang="hu-HU" dirty="0"/>
              <a:t> be </a:t>
            </a:r>
            <a:r>
              <a:rPr lang="hu-HU" dirty="0" err="1"/>
              <a:t>transformed</a:t>
            </a:r>
            <a:r>
              <a:rPr lang="hu-HU" dirty="0"/>
              <a:t> </a:t>
            </a:r>
            <a:r>
              <a:rPr lang="hu-HU" dirty="0" err="1"/>
              <a:t>away</a:t>
            </a:r>
            <a:endParaRPr lang="hu-HU" dirty="0"/>
          </a:p>
          <a:p>
            <a:pPr lvl="1"/>
            <a:r>
              <a:rPr lang="hu-HU" dirty="0" err="1"/>
              <a:t>Lots</a:t>
            </a:r>
            <a:r>
              <a:rPr lang="hu-HU" dirty="0"/>
              <a:t> of </a:t>
            </a:r>
            <a:r>
              <a:rPr lang="hu-HU" dirty="0" err="1"/>
              <a:t>optimizer</a:t>
            </a:r>
            <a:r>
              <a:rPr lang="hu-HU" dirty="0"/>
              <a:t> </a:t>
            </a:r>
            <a:r>
              <a:rPr lang="hu-HU" dirty="0" err="1"/>
              <a:t>work</a:t>
            </a:r>
            <a:endParaRPr lang="hu-HU" dirty="0"/>
          </a:p>
          <a:p>
            <a:pPr lvl="1"/>
            <a:r>
              <a:rPr lang="hu-HU" dirty="0" err="1"/>
              <a:t>Done</a:t>
            </a:r>
            <a:r>
              <a:rPr lang="hu-HU" dirty="0"/>
              <a:t> in </a:t>
            </a:r>
            <a:r>
              <a:rPr lang="hu-HU" dirty="0" err="1"/>
              <a:t>Mesa</a:t>
            </a:r>
            <a:endParaRPr lang="hu-HU" dirty="0"/>
          </a:p>
          <a:p>
            <a:pPr lvl="2"/>
            <a:r>
              <a:rPr lang="hu-HU" dirty="0"/>
              <a:t>OpenCLOn12, </a:t>
            </a:r>
            <a:r>
              <a:rPr lang="hu-HU" dirty="0" err="1"/>
              <a:t>clvk</a:t>
            </a:r>
            <a:endParaRPr lang="hu-HU" dirty="0"/>
          </a:p>
        </p:txBody>
      </p:sp>
      <p:sp>
        <p:nvSpPr>
          <p:cNvPr id="6" name="Cím 5">
            <a:extLst>
              <a:ext uri="{FF2B5EF4-FFF2-40B4-BE49-F238E27FC236}">
                <a16:creationId xmlns:a16="http://schemas.microsoft.com/office/drawing/2014/main" id="{5A2802C4-286A-4E8B-AA01-63ED9DE052A3}"/>
              </a:ext>
            </a:extLst>
          </p:cNvPr>
          <p:cNvSpPr>
            <a:spLocks noGrp="1"/>
          </p:cNvSpPr>
          <p:nvPr>
            <p:ph type="title"/>
          </p:nvPr>
        </p:nvSpPr>
        <p:spPr/>
        <p:txBody>
          <a:bodyPr/>
          <a:lstStyle/>
          <a:p>
            <a:r>
              <a:rPr lang="hu-HU" dirty="0"/>
              <a:t>STANDARD PORTABLE IR</a:t>
            </a:r>
          </a:p>
        </p:txBody>
      </p:sp>
      <p:sp>
        <p:nvSpPr>
          <p:cNvPr id="7" name="Dátum helye 6">
            <a:extLst>
              <a:ext uri="{FF2B5EF4-FFF2-40B4-BE49-F238E27FC236}">
                <a16:creationId xmlns:a16="http://schemas.microsoft.com/office/drawing/2014/main" id="{E707B662-422E-4918-A8CE-F673D7CB1138}"/>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8" name="Élőláb helye 7">
            <a:extLst>
              <a:ext uri="{FF2B5EF4-FFF2-40B4-BE49-F238E27FC236}">
                <a16:creationId xmlns:a16="http://schemas.microsoft.com/office/drawing/2014/main" id="{240D5180-2708-4D48-B61F-28B5E6BA48AA}"/>
              </a:ext>
            </a:extLst>
          </p:cNvPr>
          <p:cNvSpPr>
            <a:spLocks noGrp="1"/>
          </p:cNvSpPr>
          <p:nvPr>
            <p:ph type="ftr" sz="quarter" idx="11"/>
          </p:nvPr>
        </p:nvSpPr>
        <p:spPr/>
        <p:txBody>
          <a:bodyPr/>
          <a:lstStyle/>
          <a:p>
            <a:r>
              <a:rPr lang="hu-HU" dirty="0"/>
              <a:t>GPU-Day 2022 – Budapest, Hungary</a:t>
            </a:r>
          </a:p>
        </p:txBody>
      </p:sp>
      <p:sp>
        <p:nvSpPr>
          <p:cNvPr id="9" name="Dia számának helye 8">
            <a:extLst>
              <a:ext uri="{FF2B5EF4-FFF2-40B4-BE49-F238E27FC236}">
                <a16:creationId xmlns:a16="http://schemas.microsoft.com/office/drawing/2014/main" id="{1624E88D-75E5-4577-BB9A-0E5FB4F60AB4}"/>
              </a:ext>
            </a:extLst>
          </p:cNvPr>
          <p:cNvSpPr>
            <a:spLocks noGrp="1"/>
          </p:cNvSpPr>
          <p:nvPr>
            <p:ph type="sldNum" sz="quarter" idx="12"/>
          </p:nvPr>
        </p:nvSpPr>
        <p:spPr/>
        <p:txBody>
          <a:bodyPr/>
          <a:lstStyle/>
          <a:p>
            <a:fld id="{6343241A-7C02-4CA6-AE2D-20DA4DEF85B8}" type="slidenum">
              <a:rPr lang="hu-HU" smtClean="0"/>
              <a:t>41</a:t>
            </a:fld>
            <a:endParaRPr lang="hu-HU" dirty="0"/>
          </a:p>
        </p:txBody>
      </p:sp>
      <p:sp>
        <p:nvSpPr>
          <p:cNvPr id="10" name="Szöveg helye 9">
            <a:extLst>
              <a:ext uri="{FF2B5EF4-FFF2-40B4-BE49-F238E27FC236}">
                <a16:creationId xmlns:a16="http://schemas.microsoft.com/office/drawing/2014/main" id="{4E00B619-3928-43B6-9F61-32D7A3105BE4}"/>
              </a:ext>
            </a:extLst>
          </p:cNvPr>
          <p:cNvSpPr>
            <a:spLocks noGrp="1"/>
          </p:cNvSpPr>
          <p:nvPr>
            <p:ph type="body" sz="quarter" idx="13"/>
          </p:nvPr>
        </p:nvSpPr>
        <p:spPr/>
        <p:txBody>
          <a:bodyPr/>
          <a:lstStyle/>
          <a:p>
            <a:r>
              <a:rPr lang="hu-HU" dirty="0"/>
              <a:t>IN ACTUAL NEWS</a:t>
            </a:r>
          </a:p>
        </p:txBody>
      </p:sp>
      <p:pic>
        <p:nvPicPr>
          <p:cNvPr id="11" name="Tartalom helye 10">
            <a:extLst>
              <a:ext uri="{FF2B5EF4-FFF2-40B4-BE49-F238E27FC236}">
                <a16:creationId xmlns:a16="http://schemas.microsoft.com/office/drawing/2014/main" id="{A6711C81-BEE2-462D-8B46-27BAE56E4D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2752" y="0"/>
            <a:ext cx="1812174" cy="906087"/>
          </a:xfrm>
          <a:prstGeom prst="rect">
            <a:avLst/>
          </a:prstGeom>
        </p:spPr>
      </p:pic>
    </p:spTree>
    <p:extLst>
      <p:ext uri="{BB962C8B-B14F-4D97-AF65-F5344CB8AC3E}">
        <p14:creationId xmlns:p14="http://schemas.microsoft.com/office/powerpoint/2010/main" val="358172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F9BA6E95-8442-FBF7-7460-D01F8F8F158A}"/>
              </a:ext>
            </a:extLst>
          </p:cNvPr>
          <p:cNvSpPr>
            <a:spLocks noGrp="1"/>
          </p:cNvSpPr>
          <p:nvPr>
            <p:ph idx="1"/>
          </p:nvPr>
        </p:nvSpPr>
        <p:spPr/>
        <p:txBody>
          <a:bodyPr/>
          <a:lstStyle/>
          <a:p>
            <a:r>
              <a:rPr lang="hu-HU" dirty="0"/>
              <a:t>SPIR-V is a </a:t>
            </a:r>
            <a:r>
              <a:rPr lang="hu-HU" dirty="0" err="1"/>
              <a:t>crucial</a:t>
            </a:r>
            <a:r>
              <a:rPr lang="hu-HU" dirty="0"/>
              <a:t>, </a:t>
            </a:r>
            <a:r>
              <a:rPr lang="hu-HU" dirty="0" err="1"/>
              <a:t>yet</a:t>
            </a:r>
            <a:r>
              <a:rPr lang="hu-HU" dirty="0"/>
              <a:t> </a:t>
            </a:r>
            <a:r>
              <a:rPr lang="hu-HU" dirty="0" err="1"/>
              <a:t>notoriously</a:t>
            </a:r>
            <a:r>
              <a:rPr lang="hu-HU" dirty="0"/>
              <a:t> non-</a:t>
            </a:r>
            <a:r>
              <a:rPr lang="hu-HU" dirty="0" err="1"/>
              <a:t>portable</a:t>
            </a:r>
            <a:r>
              <a:rPr lang="hu-HU" dirty="0"/>
              <a:t> </a:t>
            </a:r>
            <a:r>
              <a:rPr lang="hu-HU" dirty="0" err="1"/>
              <a:t>feature</a:t>
            </a:r>
            <a:endParaRPr lang="hu-HU" dirty="0"/>
          </a:p>
          <a:p>
            <a:pPr lvl="1"/>
            <a:r>
              <a:rPr lang="hu-HU" dirty="0" err="1"/>
              <a:t>It’s</a:t>
            </a:r>
            <a:r>
              <a:rPr lang="hu-HU" dirty="0"/>
              <a:t> </a:t>
            </a:r>
            <a:r>
              <a:rPr lang="hu-HU" dirty="0" err="1"/>
              <a:t>one</a:t>
            </a:r>
            <a:r>
              <a:rPr lang="hu-HU" dirty="0"/>
              <a:t> of </a:t>
            </a:r>
            <a:r>
              <a:rPr lang="hu-HU" dirty="0" err="1"/>
              <a:t>the</a:t>
            </a:r>
            <a:r>
              <a:rPr lang="hu-HU" dirty="0"/>
              <a:t> </a:t>
            </a:r>
            <a:r>
              <a:rPr lang="hu-HU" dirty="0" err="1"/>
              <a:t>reasons</a:t>
            </a:r>
            <a:r>
              <a:rPr lang="hu-HU" dirty="0"/>
              <a:t> </a:t>
            </a:r>
            <a:r>
              <a:rPr lang="hu-HU" dirty="0" err="1"/>
              <a:t>why</a:t>
            </a:r>
            <a:r>
              <a:rPr lang="hu-HU" dirty="0"/>
              <a:t> </a:t>
            </a:r>
            <a:r>
              <a:rPr lang="hu-HU" dirty="0" err="1"/>
              <a:t>Vulkan</a:t>
            </a:r>
            <a:r>
              <a:rPr lang="hu-HU" dirty="0"/>
              <a:t> is </a:t>
            </a:r>
            <a:r>
              <a:rPr lang="hu-HU" dirty="0" err="1"/>
              <a:t>such</a:t>
            </a:r>
            <a:r>
              <a:rPr lang="hu-HU" dirty="0"/>
              <a:t> a </a:t>
            </a:r>
            <a:r>
              <a:rPr lang="hu-HU" dirty="0" err="1"/>
              <a:t>huge</a:t>
            </a:r>
            <a:r>
              <a:rPr lang="hu-HU" dirty="0"/>
              <a:t> </a:t>
            </a:r>
            <a:r>
              <a:rPr lang="hu-HU" dirty="0" err="1"/>
              <a:t>success</a:t>
            </a:r>
            <a:endParaRPr lang="hu-HU" dirty="0"/>
          </a:p>
          <a:p>
            <a:pPr lvl="1"/>
            <a:r>
              <a:rPr lang="hu-HU" dirty="0" err="1"/>
              <a:t>Tooling</a:t>
            </a:r>
            <a:r>
              <a:rPr lang="hu-HU" dirty="0"/>
              <a:t> </a:t>
            </a:r>
            <a:r>
              <a:rPr lang="hu-HU" dirty="0" err="1"/>
              <a:t>around</a:t>
            </a:r>
            <a:r>
              <a:rPr lang="hu-HU" dirty="0"/>
              <a:t> SPIR-V is </a:t>
            </a:r>
            <a:r>
              <a:rPr lang="hu-HU" dirty="0" err="1"/>
              <a:t>thriving</a:t>
            </a:r>
            <a:endParaRPr lang="hu-HU" dirty="0"/>
          </a:p>
          <a:p>
            <a:pPr lvl="1"/>
            <a:r>
              <a:rPr lang="hu-HU" dirty="0" err="1"/>
              <a:t>Greatly</a:t>
            </a:r>
            <a:r>
              <a:rPr lang="hu-HU" dirty="0"/>
              <a:t> </a:t>
            </a:r>
            <a:r>
              <a:rPr lang="hu-HU" dirty="0" err="1"/>
              <a:t>improves</a:t>
            </a:r>
            <a:r>
              <a:rPr lang="hu-HU" dirty="0"/>
              <a:t> </a:t>
            </a:r>
            <a:r>
              <a:rPr lang="hu-HU" dirty="0" err="1"/>
              <a:t>portability</a:t>
            </a:r>
            <a:r>
              <a:rPr lang="hu-HU" dirty="0"/>
              <a:t> of </a:t>
            </a:r>
            <a:r>
              <a:rPr lang="hu-HU" dirty="0" err="1"/>
              <a:t>shaders</a:t>
            </a:r>
            <a:r>
              <a:rPr lang="hu-HU" dirty="0"/>
              <a:t> and </a:t>
            </a:r>
            <a:r>
              <a:rPr lang="hu-HU" dirty="0" err="1"/>
              <a:t>tooling</a:t>
            </a:r>
            <a:endParaRPr lang="hu-HU" dirty="0"/>
          </a:p>
          <a:p>
            <a:r>
              <a:rPr lang="hu-HU" dirty="0" err="1"/>
              <a:t>On</a:t>
            </a:r>
            <a:r>
              <a:rPr lang="hu-HU" dirty="0"/>
              <a:t> </a:t>
            </a:r>
            <a:r>
              <a:rPr lang="hu-HU" dirty="0" err="1"/>
              <a:t>desktop</a:t>
            </a:r>
            <a:r>
              <a:rPr lang="hu-HU" dirty="0"/>
              <a:t>, AMD and </a:t>
            </a:r>
            <a:r>
              <a:rPr lang="hu-HU" dirty="0" err="1"/>
              <a:t>Nvidia</a:t>
            </a:r>
            <a:r>
              <a:rPr lang="hu-HU" dirty="0"/>
              <a:t> </a:t>
            </a:r>
            <a:r>
              <a:rPr lang="hu-HU" dirty="0" err="1"/>
              <a:t>still</a:t>
            </a:r>
            <a:r>
              <a:rPr lang="hu-HU" dirty="0"/>
              <a:t> </a:t>
            </a:r>
            <a:r>
              <a:rPr lang="hu-HU" dirty="0" err="1"/>
              <a:t>don’t</a:t>
            </a:r>
            <a:r>
              <a:rPr lang="hu-HU" dirty="0"/>
              <a:t> </a:t>
            </a:r>
            <a:r>
              <a:rPr lang="hu-HU" dirty="0" err="1"/>
              <a:t>ship</a:t>
            </a:r>
            <a:r>
              <a:rPr lang="hu-HU" dirty="0"/>
              <a:t> SPIR-V </a:t>
            </a:r>
            <a:r>
              <a:rPr lang="hu-HU" dirty="0" err="1"/>
              <a:t>compilers</a:t>
            </a:r>
            <a:r>
              <a:rPr lang="hu-HU" dirty="0"/>
              <a:t> </a:t>
            </a:r>
            <a:r>
              <a:rPr lang="hu-HU" dirty="0" err="1"/>
              <a:t>for</a:t>
            </a:r>
            <a:r>
              <a:rPr lang="hu-HU" dirty="0"/>
              <a:t> </a:t>
            </a:r>
            <a:r>
              <a:rPr lang="hu-HU" dirty="0" err="1"/>
              <a:t>OpenCL</a:t>
            </a:r>
            <a:endParaRPr lang="hu-HU" dirty="0"/>
          </a:p>
          <a:p>
            <a:pPr lvl="1"/>
            <a:r>
              <a:rPr lang="hu-HU" dirty="0" err="1"/>
              <a:t>Even</a:t>
            </a:r>
            <a:r>
              <a:rPr lang="hu-HU" dirty="0"/>
              <a:t> OpenCLOn12 </a:t>
            </a:r>
            <a:r>
              <a:rPr lang="hu-HU" dirty="0" err="1"/>
              <a:t>supports</a:t>
            </a:r>
            <a:r>
              <a:rPr lang="hu-HU" dirty="0"/>
              <a:t> </a:t>
            </a:r>
            <a:r>
              <a:rPr lang="hu-HU" dirty="0" err="1"/>
              <a:t>it</a:t>
            </a:r>
            <a:endParaRPr lang="hu-HU" dirty="0"/>
          </a:p>
          <a:p>
            <a:pPr lvl="1"/>
            <a:r>
              <a:rPr lang="hu-HU" dirty="0" err="1">
                <a:hlinkClick r:id="rId2"/>
              </a:rPr>
              <a:t>cl_khr_il_program</a:t>
            </a:r>
            <a:r>
              <a:rPr lang="hu-HU" dirty="0"/>
              <a:t> is </a:t>
            </a:r>
            <a:r>
              <a:rPr lang="hu-HU" dirty="0" err="1"/>
              <a:t>the</a:t>
            </a:r>
            <a:r>
              <a:rPr lang="hu-HU" dirty="0"/>
              <a:t> </a:t>
            </a:r>
            <a:r>
              <a:rPr lang="hu-HU" dirty="0" err="1"/>
              <a:t>extension</a:t>
            </a:r>
            <a:r>
              <a:rPr lang="hu-HU" dirty="0"/>
              <a:t> </a:t>
            </a:r>
            <a:r>
              <a:rPr lang="hu-HU" dirty="0" err="1"/>
              <a:t>to</a:t>
            </a:r>
            <a:r>
              <a:rPr lang="hu-HU" dirty="0"/>
              <a:t> </a:t>
            </a:r>
            <a:r>
              <a:rPr lang="hu-HU" dirty="0" err="1"/>
              <a:t>look</a:t>
            </a:r>
            <a:r>
              <a:rPr lang="hu-HU" dirty="0"/>
              <a:t> </a:t>
            </a:r>
            <a:r>
              <a:rPr lang="hu-HU" dirty="0" err="1"/>
              <a:t>for</a:t>
            </a:r>
            <a:endParaRPr lang="hu-HU" dirty="0"/>
          </a:p>
          <a:p>
            <a:r>
              <a:rPr lang="hu-HU" dirty="0" err="1"/>
              <a:t>Can</a:t>
            </a:r>
            <a:r>
              <a:rPr lang="hu-HU" dirty="0"/>
              <a:t> </a:t>
            </a:r>
            <a:r>
              <a:rPr lang="hu-HU" dirty="0" err="1"/>
              <a:t>we</a:t>
            </a:r>
            <a:r>
              <a:rPr lang="hu-HU" dirty="0"/>
              <a:t> </a:t>
            </a:r>
            <a:r>
              <a:rPr lang="hu-HU" dirty="0" err="1"/>
              <a:t>teach</a:t>
            </a:r>
            <a:r>
              <a:rPr lang="hu-HU" dirty="0"/>
              <a:t> </a:t>
            </a:r>
            <a:r>
              <a:rPr lang="hu-HU" dirty="0" err="1"/>
              <a:t>runtimes</a:t>
            </a:r>
            <a:r>
              <a:rPr lang="hu-HU" dirty="0"/>
              <a:t> </a:t>
            </a:r>
            <a:r>
              <a:rPr lang="hu-HU" dirty="0" err="1"/>
              <a:t>that</a:t>
            </a:r>
            <a:r>
              <a:rPr lang="hu-HU" dirty="0"/>
              <a:t> </a:t>
            </a:r>
            <a:r>
              <a:rPr lang="hu-HU" dirty="0" err="1"/>
              <a:t>don’t</a:t>
            </a:r>
            <a:r>
              <a:rPr lang="hu-HU" dirty="0"/>
              <a:t> </a:t>
            </a:r>
            <a:r>
              <a:rPr lang="hu-HU" dirty="0" err="1"/>
              <a:t>support</a:t>
            </a:r>
            <a:r>
              <a:rPr lang="hu-HU" dirty="0"/>
              <a:t> SPIR-V ingestion </a:t>
            </a:r>
            <a:r>
              <a:rPr lang="hu-HU" dirty="0" err="1"/>
              <a:t>to</a:t>
            </a:r>
            <a:r>
              <a:rPr lang="hu-HU" dirty="0"/>
              <a:t> </a:t>
            </a:r>
            <a:r>
              <a:rPr lang="hu-HU" dirty="0" err="1"/>
              <a:t>somehow</a:t>
            </a:r>
            <a:r>
              <a:rPr lang="hu-HU" dirty="0"/>
              <a:t>… </a:t>
            </a:r>
            <a:r>
              <a:rPr lang="hu-HU" dirty="0" err="1"/>
              <a:t>compile</a:t>
            </a:r>
            <a:r>
              <a:rPr lang="hu-HU" dirty="0"/>
              <a:t> </a:t>
            </a:r>
            <a:r>
              <a:rPr lang="hu-HU" dirty="0" err="1"/>
              <a:t>them</a:t>
            </a:r>
            <a:r>
              <a:rPr lang="hu-HU" dirty="0"/>
              <a:t>?</a:t>
            </a:r>
          </a:p>
          <a:p>
            <a:pPr lvl="1"/>
            <a:r>
              <a:rPr lang="hu-HU" dirty="0"/>
              <a:t>I </a:t>
            </a:r>
            <a:r>
              <a:rPr lang="hu-HU" dirty="0" err="1"/>
              <a:t>thought</a:t>
            </a:r>
            <a:r>
              <a:rPr lang="hu-HU" dirty="0"/>
              <a:t> </a:t>
            </a:r>
            <a:r>
              <a:rPr lang="hu-HU" dirty="0" err="1"/>
              <a:t>you’d</a:t>
            </a:r>
            <a:r>
              <a:rPr lang="hu-HU" dirty="0"/>
              <a:t> </a:t>
            </a:r>
            <a:r>
              <a:rPr lang="hu-HU" dirty="0" err="1"/>
              <a:t>never</a:t>
            </a:r>
            <a:r>
              <a:rPr lang="hu-HU" dirty="0"/>
              <a:t> </a:t>
            </a:r>
            <a:r>
              <a:rPr lang="hu-HU" dirty="0" err="1"/>
              <a:t>ask</a:t>
            </a:r>
            <a:endParaRPr lang="hu-HU" dirty="0"/>
          </a:p>
        </p:txBody>
      </p:sp>
      <p:sp>
        <p:nvSpPr>
          <p:cNvPr id="3" name="Cím 2">
            <a:extLst>
              <a:ext uri="{FF2B5EF4-FFF2-40B4-BE49-F238E27FC236}">
                <a16:creationId xmlns:a16="http://schemas.microsoft.com/office/drawing/2014/main" id="{D47F17CB-C901-0B95-8925-FA1800836E34}"/>
              </a:ext>
            </a:extLst>
          </p:cNvPr>
          <p:cNvSpPr>
            <a:spLocks noGrp="1"/>
          </p:cNvSpPr>
          <p:nvPr>
            <p:ph type="title"/>
          </p:nvPr>
        </p:nvSpPr>
        <p:spPr/>
        <p:txBody>
          <a:bodyPr/>
          <a:lstStyle/>
          <a:p>
            <a:r>
              <a:rPr lang="hu-HU" dirty="0"/>
              <a:t>THE STATE OF SPIR-V</a:t>
            </a:r>
          </a:p>
        </p:txBody>
      </p:sp>
      <p:sp>
        <p:nvSpPr>
          <p:cNvPr id="4" name="Dátum helye 3">
            <a:extLst>
              <a:ext uri="{FF2B5EF4-FFF2-40B4-BE49-F238E27FC236}">
                <a16:creationId xmlns:a16="http://schemas.microsoft.com/office/drawing/2014/main" id="{86921F05-B6D0-D697-8B83-B9A528C70E0F}"/>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164A721D-1574-6CA6-614C-858B47E69591}"/>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C0293FFB-0FE3-6702-E6AF-DDBF61C9902D}"/>
              </a:ext>
            </a:extLst>
          </p:cNvPr>
          <p:cNvSpPr>
            <a:spLocks noGrp="1"/>
          </p:cNvSpPr>
          <p:nvPr>
            <p:ph type="sldNum" sz="quarter" idx="12"/>
          </p:nvPr>
        </p:nvSpPr>
        <p:spPr/>
        <p:txBody>
          <a:bodyPr/>
          <a:lstStyle/>
          <a:p>
            <a:fld id="{6343241A-7C02-4CA6-AE2D-20DA4DEF85B8}" type="slidenum">
              <a:rPr lang="hu-HU" smtClean="0"/>
              <a:t>42</a:t>
            </a:fld>
            <a:endParaRPr lang="hu-HU"/>
          </a:p>
        </p:txBody>
      </p:sp>
      <p:sp>
        <p:nvSpPr>
          <p:cNvPr id="7" name="Szöveg helye 6">
            <a:extLst>
              <a:ext uri="{FF2B5EF4-FFF2-40B4-BE49-F238E27FC236}">
                <a16:creationId xmlns:a16="http://schemas.microsoft.com/office/drawing/2014/main" id="{5748341A-6AC6-88F1-0AB1-E89ECCAF2C5A}"/>
              </a:ext>
            </a:extLst>
          </p:cNvPr>
          <p:cNvSpPr>
            <a:spLocks noGrp="1"/>
          </p:cNvSpPr>
          <p:nvPr>
            <p:ph type="body" sz="quarter" idx="13"/>
          </p:nvPr>
        </p:nvSpPr>
        <p:spPr/>
        <p:txBody>
          <a:bodyPr/>
          <a:lstStyle/>
          <a:p>
            <a:r>
              <a:rPr lang="hu-HU" dirty="0"/>
              <a:t>IN ACTUAL NEWS</a:t>
            </a:r>
          </a:p>
        </p:txBody>
      </p:sp>
    </p:spTree>
    <p:extLst>
      <p:ext uri="{BB962C8B-B14F-4D97-AF65-F5344CB8AC3E}">
        <p14:creationId xmlns:p14="http://schemas.microsoft.com/office/powerpoint/2010/main" val="2828546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476DC175-A90B-CFD5-C765-DFDDEDBF00C7}"/>
              </a:ext>
            </a:extLst>
          </p:cNvPr>
          <p:cNvSpPr>
            <a:spLocks noGrp="1"/>
          </p:cNvSpPr>
          <p:nvPr>
            <p:ph idx="1"/>
          </p:nvPr>
        </p:nvSpPr>
        <p:spPr/>
        <p:txBody>
          <a:bodyPr/>
          <a:lstStyle/>
          <a:p>
            <a:r>
              <a:rPr lang="hu-HU" dirty="0" err="1"/>
              <a:t>Are</a:t>
            </a:r>
            <a:r>
              <a:rPr lang="hu-HU" dirty="0"/>
              <a:t> </a:t>
            </a:r>
            <a:r>
              <a:rPr lang="hu-HU" dirty="0" err="1"/>
              <a:t>you</a:t>
            </a:r>
            <a:r>
              <a:rPr lang="hu-HU" dirty="0"/>
              <a:t> </a:t>
            </a:r>
            <a:r>
              <a:rPr lang="hu-HU" dirty="0" err="1"/>
              <a:t>thinking</a:t>
            </a:r>
            <a:r>
              <a:rPr lang="hu-HU" dirty="0"/>
              <a:t> </a:t>
            </a:r>
            <a:r>
              <a:rPr lang="hu-HU" dirty="0" err="1"/>
              <a:t>what</a:t>
            </a:r>
            <a:r>
              <a:rPr lang="hu-HU" dirty="0"/>
              <a:t> </a:t>
            </a:r>
            <a:r>
              <a:rPr lang="hu-HU" dirty="0" err="1"/>
              <a:t>I’m</a:t>
            </a:r>
            <a:r>
              <a:rPr lang="hu-HU" dirty="0"/>
              <a:t> </a:t>
            </a:r>
            <a:r>
              <a:rPr lang="hu-HU" dirty="0" err="1"/>
              <a:t>thinking</a:t>
            </a:r>
            <a:r>
              <a:rPr lang="hu-HU" dirty="0"/>
              <a:t>? </a:t>
            </a:r>
            <a:r>
              <a:rPr lang="hu-HU" dirty="0" err="1"/>
              <a:t>Layers</a:t>
            </a:r>
            <a:r>
              <a:rPr lang="hu-HU" dirty="0"/>
              <a:t>!</a:t>
            </a:r>
          </a:p>
          <a:p>
            <a:r>
              <a:rPr lang="hu-HU" dirty="0" err="1"/>
              <a:t>Nothing</a:t>
            </a:r>
            <a:r>
              <a:rPr lang="hu-HU" dirty="0"/>
              <a:t> </a:t>
            </a:r>
            <a:r>
              <a:rPr lang="hu-HU" dirty="0" err="1"/>
              <a:t>prevents</a:t>
            </a:r>
            <a:r>
              <a:rPr lang="hu-HU" dirty="0"/>
              <a:t> a </a:t>
            </a:r>
            <a:r>
              <a:rPr lang="hu-HU" dirty="0" err="1"/>
              <a:t>layer</a:t>
            </a:r>
            <a:r>
              <a:rPr lang="hu-HU" dirty="0"/>
              <a:t> </a:t>
            </a:r>
            <a:r>
              <a:rPr lang="hu-HU" dirty="0" err="1"/>
              <a:t>from</a:t>
            </a:r>
            <a:r>
              <a:rPr lang="hu-HU" dirty="0"/>
              <a:t> </a:t>
            </a:r>
            <a:r>
              <a:rPr lang="hu-HU" dirty="0" err="1"/>
              <a:t>calling</a:t>
            </a:r>
            <a:r>
              <a:rPr lang="hu-HU" dirty="0"/>
              <a:t> </a:t>
            </a:r>
            <a:r>
              <a:rPr lang="hu-HU" dirty="0" err="1"/>
              <a:t>into</a:t>
            </a:r>
            <a:r>
              <a:rPr lang="hu-HU" dirty="0"/>
              <a:t> a </a:t>
            </a:r>
            <a:r>
              <a:rPr lang="hu-HU" dirty="0" err="1"/>
              <a:t>different</a:t>
            </a:r>
            <a:r>
              <a:rPr lang="hu-HU" dirty="0"/>
              <a:t> API </a:t>
            </a:r>
            <a:r>
              <a:rPr lang="hu-HU" dirty="0" err="1"/>
              <a:t>function</a:t>
            </a:r>
            <a:r>
              <a:rPr lang="hu-HU" dirty="0"/>
              <a:t> </a:t>
            </a:r>
            <a:r>
              <a:rPr lang="hu-HU" dirty="0" err="1"/>
              <a:t>than</a:t>
            </a:r>
            <a:r>
              <a:rPr lang="hu-HU" dirty="0"/>
              <a:t> </a:t>
            </a:r>
            <a:r>
              <a:rPr lang="hu-HU" dirty="0" err="1"/>
              <a:t>the</a:t>
            </a:r>
            <a:r>
              <a:rPr lang="hu-HU" dirty="0"/>
              <a:t> </a:t>
            </a:r>
            <a:r>
              <a:rPr lang="hu-HU" dirty="0" err="1"/>
              <a:t>one</a:t>
            </a:r>
            <a:r>
              <a:rPr lang="hu-HU" dirty="0"/>
              <a:t> </a:t>
            </a:r>
            <a:r>
              <a:rPr lang="hu-HU" dirty="0" err="1"/>
              <a:t>being</a:t>
            </a:r>
            <a:r>
              <a:rPr lang="hu-HU" dirty="0"/>
              <a:t> </a:t>
            </a:r>
            <a:r>
              <a:rPr lang="hu-HU" dirty="0" err="1"/>
              <a:t>called</a:t>
            </a:r>
            <a:r>
              <a:rPr lang="hu-HU" dirty="0"/>
              <a:t>.</a:t>
            </a:r>
          </a:p>
        </p:txBody>
      </p:sp>
      <p:sp>
        <p:nvSpPr>
          <p:cNvPr id="3" name="Cím 2">
            <a:extLst>
              <a:ext uri="{FF2B5EF4-FFF2-40B4-BE49-F238E27FC236}">
                <a16:creationId xmlns:a16="http://schemas.microsoft.com/office/drawing/2014/main" id="{A72C9A05-7202-3DAB-C1E0-FFCFA1D6699A}"/>
              </a:ext>
            </a:extLst>
          </p:cNvPr>
          <p:cNvSpPr>
            <a:spLocks noGrp="1"/>
          </p:cNvSpPr>
          <p:nvPr>
            <p:ph type="title"/>
          </p:nvPr>
        </p:nvSpPr>
        <p:spPr/>
        <p:txBody>
          <a:bodyPr/>
          <a:lstStyle/>
          <a:p>
            <a:r>
              <a:rPr lang="hu-HU" dirty="0"/>
              <a:t>SPIR-V FOR THE MASSES</a:t>
            </a:r>
          </a:p>
        </p:txBody>
      </p:sp>
      <p:sp>
        <p:nvSpPr>
          <p:cNvPr id="4" name="Dátum helye 3">
            <a:extLst>
              <a:ext uri="{FF2B5EF4-FFF2-40B4-BE49-F238E27FC236}">
                <a16:creationId xmlns:a16="http://schemas.microsoft.com/office/drawing/2014/main" id="{265533DD-7ED5-F416-AA2E-6726E594961C}"/>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709292F0-A641-0D10-828B-5731E3FF2981}"/>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40CC94EC-C7C5-C841-DCAF-D9CD6BC86244}"/>
              </a:ext>
            </a:extLst>
          </p:cNvPr>
          <p:cNvSpPr>
            <a:spLocks noGrp="1"/>
          </p:cNvSpPr>
          <p:nvPr>
            <p:ph type="sldNum" sz="quarter" idx="12"/>
          </p:nvPr>
        </p:nvSpPr>
        <p:spPr/>
        <p:txBody>
          <a:bodyPr/>
          <a:lstStyle/>
          <a:p>
            <a:fld id="{6343241A-7C02-4CA6-AE2D-20DA4DEF85B8}" type="slidenum">
              <a:rPr lang="hu-HU" smtClean="0"/>
              <a:t>43</a:t>
            </a:fld>
            <a:endParaRPr lang="hu-HU"/>
          </a:p>
        </p:txBody>
      </p:sp>
      <p:sp>
        <p:nvSpPr>
          <p:cNvPr id="7" name="Szöveg helye 6">
            <a:extLst>
              <a:ext uri="{FF2B5EF4-FFF2-40B4-BE49-F238E27FC236}">
                <a16:creationId xmlns:a16="http://schemas.microsoft.com/office/drawing/2014/main" id="{12682D69-3F4C-5F17-F7A1-8DBE3C4A2779}"/>
              </a:ext>
            </a:extLst>
          </p:cNvPr>
          <p:cNvSpPr>
            <a:spLocks noGrp="1"/>
          </p:cNvSpPr>
          <p:nvPr>
            <p:ph type="body" sz="quarter" idx="13"/>
          </p:nvPr>
        </p:nvSpPr>
        <p:spPr/>
        <p:txBody>
          <a:bodyPr/>
          <a:lstStyle/>
          <a:p>
            <a:r>
              <a:rPr lang="hu-HU" dirty="0"/>
              <a:t>IN ACTUAL NEWS</a:t>
            </a:r>
          </a:p>
        </p:txBody>
      </p:sp>
      <p:sp>
        <p:nvSpPr>
          <p:cNvPr id="8" name="Téglalap 7">
            <a:extLst>
              <a:ext uri="{FF2B5EF4-FFF2-40B4-BE49-F238E27FC236}">
                <a16:creationId xmlns:a16="http://schemas.microsoft.com/office/drawing/2014/main" id="{FB8A0C74-0DA2-54F9-077E-DF779FC76B11}"/>
              </a:ext>
            </a:extLst>
          </p:cNvPr>
          <p:cNvSpPr/>
          <p:nvPr/>
        </p:nvSpPr>
        <p:spPr>
          <a:xfrm>
            <a:off x="1478663"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t>Application</a:t>
            </a:r>
            <a:endParaRPr lang="hu-HU" dirty="0"/>
          </a:p>
        </p:txBody>
      </p:sp>
      <p:sp>
        <p:nvSpPr>
          <p:cNvPr id="9" name="Téglalap 8">
            <a:extLst>
              <a:ext uri="{FF2B5EF4-FFF2-40B4-BE49-F238E27FC236}">
                <a16:creationId xmlns:a16="http://schemas.microsoft.com/office/drawing/2014/main" id="{4AA60479-2CF0-3C30-9334-9071062D2F65}"/>
              </a:ext>
            </a:extLst>
          </p:cNvPr>
          <p:cNvSpPr/>
          <p:nvPr/>
        </p:nvSpPr>
        <p:spPr>
          <a:xfrm>
            <a:off x="4368800"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0" name="Téglalap 9">
            <a:extLst>
              <a:ext uri="{FF2B5EF4-FFF2-40B4-BE49-F238E27FC236}">
                <a16:creationId xmlns:a16="http://schemas.microsoft.com/office/drawing/2014/main" id="{DC75A2D0-4F52-DDEA-5DAD-3525A6641038}"/>
              </a:ext>
            </a:extLst>
          </p:cNvPr>
          <p:cNvSpPr/>
          <p:nvPr/>
        </p:nvSpPr>
        <p:spPr>
          <a:xfrm>
            <a:off x="7258937" y="3045754"/>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1</a:t>
            </a:r>
          </a:p>
        </p:txBody>
      </p:sp>
      <p:sp>
        <p:nvSpPr>
          <p:cNvPr id="11" name="Téglalap 10">
            <a:extLst>
              <a:ext uri="{FF2B5EF4-FFF2-40B4-BE49-F238E27FC236}">
                <a16:creationId xmlns:a16="http://schemas.microsoft.com/office/drawing/2014/main" id="{99DFF3E2-8ED2-32A9-8A76-28F3A20DAD43}"/>
              </a:ext>
            </a:extLst>
          </p:cNvPr>
          <p:cNvSpPr/>
          <p:nvPr/>
        </p:nvSpPr>
        <p:spPr>
          <a:xfrm>
            <a:off x="7258937" y="3874950"/>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2</a:t>
            </a:r>
          </a:p>
        </p:txBody>
      </p:sp>
      <p:sp>
        <p:nvSpPr>
          <p:cNvPr id="12" name="Téglalap 11">
            <a:extLst>
              <a:ext uri="{FF2B5EF4-FFF2-40B4-BE49-F238E27FC236}">
                <a16:creationId xmlns:a16="http://schemas.microsoft.com/office/drawing/2014/main" id="{C5DC9511-3D79-B993-3AC3-739E81FA25D9}"/>
              </a:ext>
            </a:extLst>
          </p:cNvPr>
          <p:cNvSpPr/>
          <p:nvPr/>
        </p:nvSpPr>
        <p:spPr>
          <a:xfrm>
            <a:off x="4405514" y="3385543"/>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1</a:t>
            </a:r>
          </a:p>
        </p:txBody>
      </p:sp>
      <p:sp>
        <p:nvSpPr>
          <p:cNvPr id="13" name="Téglalap 12">
            <a:extLst>
              <a:ext uri="{FF2B5EF4-FFF2-40B4-BE49-F238E27FC236}">
                <a16:creationId xmlns:a16="http://schemas.microsoft.com/office/drawing/2014/main" id="{E6C0D25A-B346-69E6-5650-9A54542998A1}"/>
              </a:ext>
            </a:extLst>
          </p:cNvPr>
          <p:cNvSpPr/>
          <p:nvPr/>
        </p:nvSpPr>
        <p:spPr>
          <a:xfrm>
            <a:off x="4412557" y="398468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sp>
        <p:nvSpPr>
          <p:cNvPr id="14" name="Téglalap 13">
            <a:extLst>
              <a:ext uri="{FF2B5EF4-FFF2-40B4-BE49-F238E27FC236}">
                <a16:creationId xmlns:a16="http://schemas.microsoft.com/office/drawing/2014/main" id="{0B2389CB-12AF-0498-DC73-06CEDFE8EF8D}"/>
              </a:ext>
            </a:extLst>
          </p:cNvPr>
          <p:cNvSpPr/>
          <p:nvPr/>
        </p:nvSpPr>
        <p:spPr>
          <a:xfrm>
            <a:off x="2977535" y="473821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err="1"/>
              <a:t>Layer</a:t>
            </a:r>
            <a:r>
              <a:rPr lang="hu-HU" dirty="0"/>
              <a:t> 1</a:t>
            </a:r>
          </a:p>
        </p:txBody>
      </p:sp>
      <p:sp>
        <p:nvSpPr>
          <p:cNvPr id="15" name="Téglalap 14">
            <a:extLst>
              <a:ext uri="{FF2B5EF4-FFF2-40B4-BE49-F238E27FC236}">
                <a16:creationId xmlns:a16="http://schemas.microsoft.com/office/drawing/2014/main" id="{822999A0-4681-272B-91B8-150F4B11D3F3}"/>
              </a:ext>
            </a:extLst>
          </p:cNvPr>
          <p:cNvSpPr/>
          <p:nvPr/>
        </p:nvSpPr>
        <p:spPr>
          <a:xfrm>
            <a:off x="3021292" y="567714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sp>
        <p:nvSpPr>
          <p:cNvPr id="16" name="Téglalap 15">
            <a:extLst>
              <a:ext uri="{FF2B5EF4-FFF2-40B4-BE49-F238E27FC236}">
                <a16:creationId xmlns:a16="http://schemas.microsoft.com/office/drawing/2014/main" id="{86036C7F-208D-FA4E-30F3-E65A0E140F82}"/>
              </a:ext>
            </a:extLst>
          </p:cNvPr>
          <p:cNvSpPr/>
          <p:nvPr/>
        </p:nvSpPr>
        <p:spPr>
          <a:xfrm>
            <a:off x="5786909" y="473821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err="1"/>
              <a:t>Layer</a:t>
            </a:r>
            <a:r>
              <a:rPr lang="hu-HU" dirty="0"/>
              <a:t> 2</a:t>
            </a:r>
          </a:p>
        </p:txBody>
      </p:sp>
      <p:sp>
        <p:nvSpPr>
          <p:cNvPr id="17" name="Téglalap 16">
            <a:extLst>
              <a:ext uri="{FF2B5EF4-FFF2-40B4-BE49-F238E27FC236}">
                <a16:creationId xmlns:a16="http://schemas.microsoft.com/office/drawing/2014/main" id="{1DE80DA4-0970-A6EE-8CE1-492FA31F9368}"/>
              </a:ext>
            </a:extLst>
          </p:cNvPr>
          <p:cNvSpPr/>
          <p:nvPr/>
        </p:nvSpPr>
        <p:spPr>
          <a:xfrm>
            <a:off x="5823623" y="5078003"/>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1</a:t>
            </a:r>
          </a:p>
        </p:txBody>
      </p:sp>
      <p:sp>
        <p:nvSpPr>
          <p:cNvPr id="18" name="Téglalap 17">
            <a:extLst>
              <a:ext uri="{FF2B5EF4-FFF2-40B4-BE49-F238E27FC236}">
                <a16:creationId xmlns:a16="http://schemas.microsoft.com/office/drawing/2014/main" id="{4AA15D65-C9BA-E93F-E61F-2C0B3635DFC6}"/>
              </a:ext>
            </a:extLst>
          </p:cNvPr>
          <p:cNvSpPr/>
          <p:nvPr/>
        </p:nvSpPr>
        <p:spPr>
          <a:xfrm>
            <a:off x="5830666" y="5677141"/>
            <a:ext cx="1690486"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Function</a:t>
            </a:r>
            <a:r>
              <a:rPr lang="hu-HU" dirty="0"/>
              <a:t> 2</a:t>
            </a:r>
          </a:p>
        </p:txBody>
      </p:sp>
      <p:cxnSp>
        <p:nvCxnSpPr>
          <p:cNvPr id="19" name="Egyenes összekötő nyíllal 18">
            <a:extLst>
              <a:ext uri="{FF2B5EF4-FFF2-40B4-BE49-F238E27FC236}">
                <a16:creationId xmlns:a16="http://schemas.microsoft.com/office/drawing/2014/main" id="{60738F52-8F06-473B-A865-478ABF814E76}"/>
              </a:ext>
            </a:extLst>
          </p:cNvPr>
          <p:cNvCxnSpPr>
            <a:cxnSpLocks/>
            <a:endCxn id="12" idx="1"/>
          </p:cNvCxnSpPr>
          <p:nvPr/>
        </p:nvCxnSpPr>
        <p:spPr>
          <a:xfrm>
            <a:off x="3256663" y="3639532"/>
            <a:ext cx="1148851"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0" name="Összekötő: szögletes 19">
            <a:extLst>
              <a:ext uri="{FF2B5EF4-FFF2-40B4-BE49-F238E27FC236}">
                <a16:creationId xmlns:a16="http://schemas.microsoft.com/office/drawing/2014/main" id="{B7EF7065-3021-B579-B855-4CD2C2ACB99F}"/>
              </a:ext>
            </a:extLst>
          </p:cNvPr>
          <p:cNvCxnSpPr>
            <a:cxnSpLocks/>
            <a:stCxn id="12" idx="1"/>
            <a:endCxn id="17" idx="1"/>
          </p:cNvCxnSpPr>
          <p:nvPr/>
        </p:nvCxnSpPr>
        <p:spPr>
          <a:xfrm rot="10800000" flipH="1" flipV="1">
            <a:off x="4405513" y="3639532"/>
            <a:ext cx="1418109" cy="1692460"/>
          </a:xfrm>
          <a:prstGeom prst="bentConnector3">
            <a:avLst>
              <a:gd name="adj1" fmla="val 14387"/>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1" name="Összekötő: szögletes 20">
            <a:extLst>
              <a:ext uri="{FF2B5EF4-FFF2-40B4-BE49-F238E27FC236}">
                <a16:creationId xmlns:a16="http://schemas.microsoft.com/office/drawing/2014/main" id="{CB1A4286-3FC7-81DD-EFD7-8D04F72D8674}"/>
              </a:ext>
            </a:extLst>
          </p:cNvPr>
          <p:cNvCxnSpPr>
            <a:cxnSpLocks/>
            <a:stCxn id="17" idx="3"/>
            <a:endCxn id="12" idx="2"/>
          </p:cNvCxnSpPr>
          <p:nvPr/>
        </p:nvCxnSpPr>
        <p:spPr>
          <a:xfrm flipH="1" flipV="1">
            <a:off x="5250757" y="3893520"/>
            <a:ext cx="2263352" cy="1438472"/>
          </a:xfrm>
          <a:prstGeom prst="bentConnector4">
            <a:avLst>
              <a:gd name="adj1" fmla="val -10100"/>
              <a:gd name="adj2" fmla="val 46525"/>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2" name="Összekötő: szögletes 21">
            <a:extLst>
              <a:ext uri="{FF2B5EF4-FFF2-40B4-BE49-F238E27FC236}">
                <a16:creationId xmlns:a16="http://schemas.microsoft.com/office/drawing/2014/main" id="{C0971889-0D86-72AE-E3D9-54AA0FD8BDF9}"/>
              </a:ext>
            </a:extLst>
          </p:cNvPr>
          <p:cNvCxnSpPr>
            <a:cxnSpLocks/>
            <a:stCxn id="12" idx="3"/>
            <a:endCxn id="10" idx="1"/>
          </p:cNvCxnSpPr>
          <p:nvPr/>
        </p:nvCxnSpPr>
        <p:spPr>
          <a:xfrm flipV="1">
            <a:off x="6096000" y="3385544"/>
            <a:ext cx="1162937" cy="25398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3" name="Összekötő: szögletes 22">
            <a:extLst>
              <a:ext uri="{FF2B5EF4-FFF2-40B4-BE49-F238E27FC236}">
                <a16:creationId xmlns:a16="http://schemas.microsoft.com/office/drawing/2014/main" id="{BF95271E-DEAE-A822-CB30-C4F0C2A89AF5}"/>
              </a:ext>
            </a:extLst>
          </p:cNvPr>
          <p:cNvCxnSpPr>
            <a:cxnSpLocks/>
            <a:stCxn id="12" idx="3"/>
            <a:endCxn id="11" idx="1"/>
          </p:cNvCxnSpPr>
          <p:nvPr/>
        </p:nvCxnSpPr>
        <p:spPr>
          <a:xfrm>
            <a:off x="6096000" y="3639532"/>
            <a:ext cx="1162937" cy="575208"/>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Egyenes összekötő nyíllal 23">
            <a:extLst>
              <a:ext uri="{FF2B5EF4-FFF2-40B4-BE49-F238E27FC236}">
                <a16:creationId xmlns:a16="http://schemas.microsoft.com/office/drawing/2014/main" id="{401E3FBA-2639-126F-2C58-D99ED2D6031D}"/>
              </a:ext>
            </a:extLst>
          </p:cNvPr>
          <p:cNvCxnSpPr>
            <a:cxnSpLocks/>
          </p:cNvCxnSpPr>
          <p:nvPr/>
        </p:nvCxnSpPr>
        <p:spPr>
          <a:xfrm>
            <a:off x="3256661" y="42745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5" name="Összekötő: szögletes 24">
            <a:extLst>
              <a:ext uri="{FF2B5EF4-FFF2-40B4-BE49-F238E27FC236}">
                <a16:creationId xmlns:a16="http://schemas.microsoft.com/office/drawing/2014/main" id="{EEB6ED5F-B3C9-0232-604E-41718E01CEBF}"/>
              </a:ext>
            </a:extLst>
          </p:cNvPr>
          <p:cNvCxnSpPr>
            <a:cxnSpLocks/>
            <a:endCxn id="15" idx="1"/>
          </p:cNvCxnSpPr>
          <p:nvPr/>
        </p:nvCxnSpPr>
        <p:spPr>
          <a:xfrm rot="5400000">
            <a:off x="2871217" y="4414481"/>
            <a:ext cx="1666725" cy="1366573"/>
          </a:xfrm>
          <a:prstGeom prst="bentConnector4">
            <a:avLst>
              <a:gd name="adj1" fmla="val 58128"/>
              <a:gd name="adj2" fmla="val 116728"/>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Egyenes összekötő nyíllal 25">
            <a:extLst>
              <a:ext uri="{FF2B5EF4-FFF2-40B4-BE49-F238E27FC236}">
                <a16:creationId xmlns:a16="http://schemas.microsoft.com/office/drawing/2014/main" id="{1CD13700-B711-A728-0FBC-E2E7D6EB2551}"/>
              </a:ext>
            </a:extLst>
          </p:cNvPr>
          <p:cNvCxnSpPr>
            <a:cxnSpLocks/>
            <a:stCxn id="15" idx="3"/>
          </p:cNvCxnSpPr>
          <p:nvPr/>
        </p:nvCxnSpPr>
        <p:spPr>
          <a:xfrm flipV="1">
            <a:off x="4711778" y="5931129"/>
            <a:ext cx="1111844" cy="1"/>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7" name="Összekötő: szögletes 26">
            <a:extLst>
              <a:ext uri="{FF2B5EF4-FFF2-40B4-BE49-F238E27FC236}">
                <a16:creationId xmlns:a16="http://schemas.microsoft.com/office/drawing/2014/main" id="{BAA0F050-0828-3008-4205-05001E200AE3}"/>
              </a:ext>
            </a:extLst>
          </p:cNvPr>
          <p:cNvCxnSpPr>
            <a:cxnSpLocks/>
          </p:cNvCxnSpPr>
          <p:nvPr/>
        </p:nvCxnSpPr>
        <p:spPr>
          <a:xfrm flipH="1" flipV="1">
            <a:off x="5250757" y="4492656"/>
            <a:ext cx="2263352" cy="1438472"/>
          </a:xfrm>
          <a:prstGeom prst="bentConnector4">
            <a:avLst>
              <a:gd name="adj1" fmla="val -5237"/>
              <a:gd name="adj2" fmla="val 79486"/>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8" name="Egyenes összekötő nyíllal 27">
            <a:extLst>
              <a:ext uri="{FF2B5EF4-FFF2-40B4-BE49-F238E27FC236}">
                <a16:creationId xmlns:a16="http://schemas.microsoft.com/office/drawing/2014/main" id="{AAB2EC9A-989E-C515-E422-D26DBC7D8640}"/>
              </a:ext>
            </a:extLst>
          </p:cNvPr>
          <p:cNvCxnSpPr>
            <a:cxnSpLocks/>
          </p:cNvCxnSpPr>
          <p:nvPr/>
        </p:nvCxnSpPr>
        <p:spPr>
          <a:xfrm>
            <a:off x="6110086" y="43507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9" name="Összekötő: szögletes 28">
            <a:extLst>
              <a:ext uri="{FF2B5EF4-FFF2-40B4-BE49-F238E27FC236}">
                <a16:creationId xmlns:a16="http://schemas.microsoft.com/office/drawing/2014/main" id="{FD22ACD4-F301-EB2D-AE3B-C76E0DE10F55}"/>
              </a:ext>
            </a:extLst>
          </p:cNvPr>
          <p:cNvCxnSpPr>
            <a:cxnSpLocks/>
          </p:cNvCxnSpPr>
          <p:nvPr/>
        </p:nvCxnSpPr>
        <p:spPr>
          <a:xfrm flipV="1">
            <a:off x="6105578" y="3571560"/>
            <a:ext cx="1153359" cy="779170"/>
          </a:xfrm>
          <a:prstGeom prst="bentConnector3">
            <a:avLst>
              <a:gd name="adj1" fmla="val 64682"/>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92732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476DC175-A90B-CFD5-C765-DFDDEDBF00C7}"/>
              </a:ext>
            </a:extLst>
          </p:cNvPr>
          <p:cNvSpPr>
            <a:spLocks noGrp="1"/>
          </p:cNvSpPr>
          <p:nvPr>
            <p:ph idx="1"/>
          </p:nvPr>
        </p:nvSpPr>
        <p:spPr/>
        <p:txBody>
          <a:bodyPr/>
          <a:lstStyle/>
          <a:p>
            <a:r>
              <a:rPr lang="hu-HU" dirty="0" err="1"/>
              <a:t>Are</a:t>
            </a:r>
            <a:r>
              <a:rPr lang="hu-HU" dirty="0"/>
              <a:t> </a:t>
            </a:r>
            <a:r>
              <a:rPr lang="hu-HU" dirty="0" err="1"/>
              <a:t>you</a:t>
            </a:r>
            <a:r>
              <a:rPr lang="hu-HU" dirty="0"/>
              <a:t> </a:t>
            </a:r>
            <a:r>
              <a:rPr lang="hu-HU" dirty="0" err="1"/>
              <a:t>thinking</a:t>
            </a:r>
            <a:r>
              <a:rPr lang="hu-HU" dirty="0"/>
              <a:t> </a:t>
            </a:r>
            <a:r>
              <a:rPr lang="hu-HU" dirty="0" err="1"/>
              <a:t>what</a:t>
            </a:r>
            <a:r>
              <a:rPr lang="hu-HU" dirty="0"/>
              <a:t> </a:t>
            </a:r>
            <a:r>
              <a:rPr lang="hu-HU" dirty="0" err="1"/>
              <a:t>I’m</a:t>
            </a:r>
            <a:r>
              <a:rPr lang="hu-HU" dirty="0"/>
              <a:t> </a:t>
            </a:r>
            <a:r>
              <a:rPr lang="hu-HU" dirty="0" err="1"/>
              <a:t>thinking</a:t>
            </a:r>
            <a:r>
              <a:rPr lang="hu-HU" dirty="0"/>
              <a:t>? </a:t>
            </a:r>
            <a:r>
              <a:rPr lang="hu-HU" dirty="0" err="1"/>
              <a:t>Layers</a:t>
            </a:r>
            <a:r>
              <a:rPr lang="hu-HU" dirty="0"/>
              <a:t>!</a:t>
            </a:r>
          </a:p>
          <a:p>
            <a:r>
              <a:rPr lang="hu-HU" dirty="0" err="1"/>
              <a:t>Nothing</a:t>
            </a:r>
            <a:r>
              <a:rPr lang="hu-HU" dirty="0"/>
              <a:t> </a:t>
            </a:r>
            <a:r>
              <a:rPr lang="hu-HU" dirty="0" err="1"/>
              <a:t>prevents</a:t>
            </a:r>
            <a:r>
              <a:rPr lang="hu-HU" dirty="0"/>
              <a:t> a </a:t>
            </a:r>
            <a:r>
              <a:rPr lang="hu-HU" dirty="0" err="1"/>
              <a:t>layer</a:t>
            </a:r>
            <a:r>
              <a:rPr lang="hu-HU" dirty="0"/>
              <a:t> </a:t>
            </a:r>
            <a:r>
              <a:rPr lang="hu-HU" dirty="0" err="1"/>
              <a:t>from</a:t>
            </a:r>
            <a:r>
              <a:rPr lang="hu-HU" dirty="0"/>
              <a:t> </a:t>
            </a:r>
            <a:r>
              <a:rPr lang="hu-HU" dirty="0" err="1"/>
              <a:t>calling</a:t>
            </a:r>
            <a:r>
              <a:rPr lang="hu-HU" dirty="0"/>
              <a:t> </a:t>
            </a:r>
            <a:r>
              <a:rPr lang="hu-HU" dirty="0" err="1"/>
              <a:t>into</a:t>
            </a:r>
            <a:r>
              <a:rPr lang="hu-HU" dirty="0"/>
              <a:t> a </a:t>
            </a:r>
            <a:r>
              <a:rPr lang="hu-HU" dirty="0" err="1"/>
              <a:t>different</a:t>
            </a:r>
            <a:r>
              <a:rPr lang="hu-HU" dirty="0"/>
              <a:t> API </a:t>
            </a:r>
            <a:r>
              <a:rPr lang="hu-HU" dirty="0" err="1"/>
              <a:t>function</a:t>
            </a:r>
            <a:r>
              <a:rPr lang="hu-HU" dirty="0"/>
              <a:t> </a:t>
            </a:r>
            <a:r>
              <a:rPr lang="hu-HU" dirty="0" err="1"/>
              <a:t>than</a:t>
            </a:r>
            <a:r>
              <a:rPr lang="hu-HU" dirty="0"/>
              <a:t> </a:t>
            </a:r>
            <a:r>
              <a:rPr lang="hu-HU" dirty="0" err="1"/>
              <a:t>the</a:t>
            </a:r>
            <a:r>
              <a:rPr lang="hu-HU" dirty="0"/>
              <a:t> </a:t>
            </a:r>
            <a:r>
              <a:rPr lang="hu-HU" dirty="0" err="1"/>
              <a:t>one</a:t>
            </a:r>
            <a:r>
              <a:rPr lang="hu-HU" dirty="0"/>
              <a:t> </a:t>
            </a:r>
            <a:r>
              <a:rPr lang="hu-HU" dirty="0" err="1"/>
              <a:t>being</a:t>
            </a:r>
            <a:r>
              <a:rPr lang="hu-HU" dirty="0"/>
              <a:t> </a:t>
            </a:r>
            <a:r>
              <a:rPr lang="hu-HU" dirty="0" err="1"/>
              <a:t>called</a:t>
            </a:r>
            <a:r>
              <a:rPr lang="hu-HU" dirty="0"/>
              <a:t>.</a:t>
            </a:r>
          </a:p>
        </p:txBody>
      </p:sp>
      <p:sp>
        <p:nvSpPr>
          <p:cNvPr id="3" name="Cím 2">
            <a:extLst>
              <a:ext uri="{FF2B5EF4-FFF2-40B4-BE49-F238E27FC236}">
                <a16:creationId xmlns:a16="http://schemas.microsoft.com/office/drawing/2014/main" id="{A72C9A05-7202-3DAB-C1E0-FFCFA1D6699A}"/>
              </a:ext>
            </a:extLst>
          </p:cNvPr>
          <p:cNvSpPr>
            <a:spLocks noGrp="1"/>
          </p:cNvSpPr>
          <p:nvPr>
            <p:ph type="title"/>
          </p:nvPr>
        </p:nvSpPr>
        <p:spPr/>
        <p:txBody>
          <a:bodyPr/>
          <a:lstStyle/>
          <a:p>
            <a:r>
              <a:rPr lang="hu-HU" dirty="0"/>
              <a:t>SPIR-V FOR THE MASSES</a:t>
            </a:r>
          </a:p>
        </p:txBody>
      </p:sp>
      <p:sp>
        <p:nvSpPr>
          <p:cNvPr id="4" name="Dátum helye 3">
            <a:extLst>
              <a:ext uri="{FF2B5EF4-FFF2-40B4-BE49-F238E27FC236}">
                <a16:creationId xmlns:a16="http://schemas.microsoft.com/office/drawing/2014/main" id="{265533DD-7ED5-F416-AA2E-6726E594961C}"/>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709292F0-A641-0D10-828B-5731E3FF2981}"/>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40CC94EC-C7C5-C841-DCAF-D9CD6BC86244}"/>
              </a:ext>
            </a:extLst>
          </p:cNvPr>
          <p:cNvSpPr>
            <a:spLocks noGrp="1"/>
          </p:cNvSpPr>
          <p:nvPr>
            <p:ph type="sldNum" sz="quarter" idx="12"/>
          </p:nvPr>
        </p:nvSpPr>
        <p:spPr/>
        <p:txBody>
          <a:bodyPr/>
          <a:lstStyle/>
          <a:p>
            <a:fld id="{6343241A-7C02-4CA6-AE2D-20DA4DEF85B8}" type="slidenum">
              <a:rPr lang="hu-HU" smtClean="0"/>
              <a:t>44</a:t>
            </a:fld>
            <a:endParaRPr lang="hu-HU"/>
          </a:p>
        </p:txBody>
      </p:sp>
      <p:sp>
        <p:nvSpPr>
          <p:cNvPr id="7" name="Szöveg helye 6">
            <a:extLst>
              <a:ext uri="{FF2B5EF4-FFF2-40B4-BE49-F238E27FC236}">
                <a16:creationId xmlns:a16="http://schemas.microsoft.com/office/drawing/2014/main" id="{12682D69-3F4C-5F17-F7A1-8DBE3C4A2779}"/>
              </a:ext>
            </a:extLst>
          </p:cNvPr>
          <p:cNvSpPr>
            <a:spLocks noGrp="1"/>
          </p:cNvSpPr>
          <p:nvPr>
            <p:ph type="body" sz="quarter" idx="13"/>
          </p:nvPr>
        </p:nvSpPr>
        <p:spPr/>
        <p:txBody>
          <a:bodyPr/>
          <a:lstStyle/>
          <a:p>
            <a:r>
              <a:rPr lang="hu-HU" dirty="0"/>
              <a:t>IN ACTUAL NEWS</a:t>
            </a:r>
          </a:p>
        </p:txBody>
      </p:sp>
      <p:sp>
        <p:nvSpPr>
          <p:cNvPr id="8" name="Téglalap 7">
            <a:extLst>
              <a:ext uri="{FF2B5EF4-FFF2-40B4-BE49-F238E27FC236}">
                <a16:creationId xmlns:a16="http://schemas.microsoft.com/office/drawing/2014/main" id="{FB8A0C74-0DA2-54F9-077E-DF779FC76B11}"/>
              </a:ext>
            </a:extLst>
          </p:cNvPr>
          <p:cNvSpPr/>
          <p:nvPr/>
        </p:nvSpPr>
        <p:spPr>
          <a:xfrm>
            <a:off x="1314968"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t>Application</a:t>
            </a:r>
            <a:endParaRPr lang="hu-HU" dirty="0"/>
          </a:p>
        </p:txBody>
      </p:sp>
      <p:sp>
        <p:nvSpPr>
          <p:cNvPr id="9" name="Téglalap 8">
            <a:extLst>
              <a:ext uri="{FF2B5EF4-FFF2-40B4-BE49-F238E27FC236}">
                <a16:creationId xmlns:a16="http://schemas.microsoft.com/office/drawing/2014/main" id="{4AA60479-2CF0-3C30-9334-9071062D2F65}"/>
              </a:ext>
            </a:extLst>
          </p:cNvPr>
          <p:cNvSpPr/>
          <p:nvPr/>
        </p:nvSpPr>
        <p:spPr>
          <a:xfrm>
            <a:off x="4368800" y="304575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a:t>ICD </a:t>
            </a:r>
            <a:r>
              <a:rPr lang="hu-HU" dirty="0" err="1"/>
              <a:t>Loader</a:t>
            </a:r>
            <a:endParaRPr lang="hu-HU" dirty="0"/>
          </a:p>
        </p:txBody>
      </p:sp>
      <p:sp>
        <p:nvSpPr>
          <p:cNvPr id="10" name="Téglalap 9">
            <a:extLst>
              <a:ext uri="{FF2B5EF4-FFF2-40B4-BE49-F238E27FC236}">
                <a16:creationId xmlns:a16="http://schemas.microsoft.com/office/drawing/2014/main" id="{DC75A2D0-4F52-DDEA-5DAD-3525A6641038}"/>
              </a:ext>
            </a:extLst>
          </p:cNvPr>
          <p:cNvSpPr/>
          <p:nvPr/>
        </p:nvSpPr>
        <p:spPr>
          <a:xfrm>
            <a:off x="7258937" y="3045754"/>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1</a:t>
            </a:r>
          </a:p>
        </p:txBody>
      </p:sp>
      <p:sp>
        <p:nvSpPr>
          <p:cNvPr id="11" name="Téglalap 10">
            <a:extLst>
              <a:ext uri="{FF2B5EF4-FFF2-40B4-BE49-F238E27FC236}">
                <a16:creationId xmlns:a16="http://schemas.microsoft.com/office/drawing/2014/main" id="{99DFF3E2-8ED2-32A9-8A76-28F3A20DAD43}"/>
              </a:ext>
            </a:extLst>
          </p:cNvPr>
          <p:cNvSpPr/>
          <p:nvPr/>
        </p:nvSpPr>
        <p:spPr>
          <a:xfrm>
            <a:off x="7258937" y="3874950"/>
            <a:ext cx="1778000" cy="679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Driver 2</a:t>
            </a:r>
          </a:p>
        </p:txBody>
      </p:sp>
      <p:sp>
        <p:nvSpPr>
          <p:cNvPr id="12" name="Téglalap 11">
            <a:extLst>
              <a:ext uri="{FF2B5EF4-FFF2-40B4-BE49-F238E27FC236}">
                <a16:creationId xmlns:a16="http://schemas.microsoft.com/office/drawing/2014/main" id="{C5DC9511-3D79-B993-3AC3-739E81FA25D9}"/>
              </a:ext>
            </a:extLst>
          </p:cNvPr>
          <p:cNvSpPr/>
          <p:nvPr/>
        </p:nvSpPr>
        <p:spPr>
          <a:xfrm>
            <a:off x="3750733" y="3385543"/>
            <a:ext cx="2345267"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clCreateProgramWithIL</a:t>
            </a:r>
            <a:endParaRPr lang="hu-HU" dirty="0"/>
          </a:p>
        </p:txBody>
      </p:sp>
      <p:sp>
        <p:nvSpPr>
          <p:cNvPr id="13" name="Téglalap 12">
            <a:extLst>
              <a:ext uri="{FF2B5EF4-FFF2-40B4-BE49-F238E27FC236}">
                <a16:creationId xmlns:a16="http://schemas.microsoft.com/office/drawing/2014/main" id="{E6C0D25A-B346-69E6-5650-9A54542998A1}"/>
              </a:ext>
            </a:extLst>
          </p:cNvPr>
          <p:cNvSpPr/>
          <p:nvPr/>
        </p:nvSpPr>
        <p:spPr>
          <a:xfrm>
            <a:off x="3256663" y="3984681"/>
            <a:ext cx="2846381"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clCreateProgramWithSource</a:t>
            </a:r>
            <a:endParaRPr lang="hu-HU" dirty="0"/>
          </a:p>
        </p:txBody>
      </p:sp>
      <p:sp>
        <p:nvSpPr>
          <p:cNvPr id="16" name="Téglalap 15">
            <a:extLst>
              <a:ext uri="{FF2B5EF4-FFF2-40B4-BE49-F238E27FC236}">
                <a16:creationId xmlns:a16="http://schemas.microsoft.com/office/drawing/2014/main" id="{86036C7F-208D-FA4E-30F3-E65A0E140F82}"/>
              </a:ext>
            </a:extLst>
          </p:cNvPr>
          <p:cNvSpPr/>
          <p:nvPr/>
        </p:nvSpPr>
        <p:spPr>
          <a:xfrm>
            <a:off x="5786909" y="4738214"/>
            <a:ext cx="1778000" cy="150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hu-HU" dirty="0" err="1"/>
              <a:t>Layer</a:t>
            </a:r>
            <a:r>
              <a:rPr lang="hu-HU" dirty="0"/>
              <a:t> 1</a:t>
            </a:r>
          </a:p>
        </p:txBody>
      </p:sp>
      <p:sp>
        <p:nvSpPr>
          <p:cNvPr id="17" name="Téglalap 16">
            <a:extLst>
              <a:ext uri="{FF2B5EF4-FFF2-40B4-BE49-F238E27FC236}">
                <a16:creationId xmlns:a16="http://schemas.microsoft.com/office/drawing/2014/main" id="{1DE80DA4-0970-A6EE-8CE1-492FA31F9368}"/>
              </a:ext>
            </a:extLst>
          </p:cNvPr>
          <p:cNvSpPr/>
          <p:nvPr/>
        </p:nvSpPr>
        <p:spPr>
          <a:xfrm>
            <a:off x="5142267" y="5078003"/>
            <a:ext cx="2371842" cy="5079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u-HU" dirty="0" err="1"/>
              <a:t>clCreateProgramWithIL</a:t>
            </a:r>
            <a:endParaRPr lang="hu-HU" dirty="0"/>
          </a:p>
        </p:txBody>
      </p:sp>
      <p:cxnSp>
        <p:nvCxnSpPr>
          <p:cNvPr id="19" name="Egyenes összekötő nyíllal 18">
            <a:extLst>
              <a:ext uri="{FF2B5EF4-FFF2-40B4-BE49-F238E27FC236}">
                <a16:creationId xmlns:a16="http://schemas.microsoft.com/office/drawing/2014/main" id="{60738F52-8F06-473B-A865-478ABF814E76}"/>
              </a:ext>
            </a:extLst>
          </p:cNvPr>
          <p:cNvCxnSpPr>
            <a:cxnSpLocks/>
            <a:endCxn id="12" idx="1"/>
          </p:cNvCxnSpPr>
          <p:nvPr/>
        </p:nvCxnSpPr>
        <p:spPr>
          <a:xfrm>
            <a:off x="3092968" y="3639532"/>
            <a:ext cx="65776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0" name="Összekötő: szögletes 19">
            <a:extLst>
              <a:ext uri="{FF2B5EF4-FFF2-40B4-BE49-F238E27FC236}">
                <a16:creationId xmlns:a16="http://schemas.microsoft.com/office/drawing/2014/main" id="{B7EF7065-3021-B579-B855-4CD2C2ACB99F}"/>
              </a:ext>
            </a:extLst>
          </p:cNvPr>
          <p:cNvCxnSpPr>
            <a:cxnSpLocks/>
            <a:stCxn id="12" idx="1"/>
            <a:endCxn id="17" idx="1"/>
          </p:cNvCxnSpPr>
          <p:nvPr/>
        </p:nvCxnSpPr>
        <p:spPr>
          <a:xfrm rot="10800000" flipH="1" flipV="1">
            <a:off x="3750733" y="3639532"/>
            <a:ext cx="1391534" cy="1692460"/>
          </a:xfrm>
          <a:prstGeom prst="bentConnector3">
            <a:avLst>
              <a:gd name="adj1" fmla="val 365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1" name="Összekötő: szögletes 20">
            <a:extLst>
              <a:ext uri="{FF2B5EF4-FFF2-40B4-BE49-F238E27FC236}">
                <a16:creationId xmlns:a16="http://schemas.microsoft.com/office/drawing/2014/main" id="{CB1A4286-3FC7-81DD-EFD7-8D04F72D8674}"/>
              </a:ext>
            </a:extLst>
          </p:cNvPr>
          <p:cNvCxnSpPr>
            <a:cxnSpLocks/>
            <a:stCxn id="17" idx="3"/>
            <a:endCxn id="13" idx="2"/>
          </p:cNvCxnSpPr>
          <p:nvPr/>
        </p:nvCxnSpPr>
        <p:spPr>
          <a:xfrm flipH="1" flipV="1">
            <a:off x="4679854" y="4492658"/>
            <a:ext cx="2834255" cy="839334"/>
          </a:xfrm>
          <a:prstGeom prst="bentConnector4">
            <a:avLst>
              <a:gd name="adj1" fmla="val -8066"/>
              <a:gd name="adj2" fmla="val 77235"/>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2" name="Összekötő: szögletes 21">
            <a:extLst>
              <a:ext uri="{FF2B5EF4-FFF2-40B4-BE49-F238E27FC236}">
                <a16:creationId xmlns:a16="http://schemas.microsoft.com/office/drawing/2014/main" id="{C0971889-0D86-72AE-E3D9-54AA0FD8BDF9}"/>
              </a:ext>
            </a:extLst>
          </p:cNvPr>
          <p:cNvCxnSpPr>
            <a:cxnSpLocks/>
            <a:stCxn id="13" idx="3"/>
            <a:endCxn id="10" idx="1"/>
          </p:cNvCxnSpPr>
          <p:nvPr/>
        </p:nvCxnSpPr>
        <p:spPr>
          <a:xfrm flipV="1">
            <a:off x="6103044" y="3385544"/>
            <a:ext cx="1155893" cy="853126"/>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3" name="Összekötő: szögletes 22">
            <a:extLst>
              <a:ext uri="{FF2B5EF4-FFF2-40B4-BE49-F238E27FC236}">
                <a16:creationId xmlns:a16="http://schemas.microsoft.com/office/drawing/2014/main" id="{BF95271E-DEAE-A822-CB30-C4F0C2A89AF5}"/>
              </a:ext>
            </a:extLst>
          </p:cNvPr>
          <p:cNvCxnSpPr>
            <a:cxnSpLocks/>
            <a:endCxn id="11" idx="1"/>
          </p:cNvCxnSpPr>
          <p:nvPr/>
        </p:nvCxnSpPr>
        <p:spPr>
          <a:xfrm flipV="1">
            <a:off x="6146800" y="4214740"/>
            <a:ext cx="1112137" cy="23930"/>
          </a:xfrm>
          <a:prstGeom prst="bentConnector3">
            <a:avLst>
              <a:gd name="adj1" fmla="val 46955"/>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Egyenes összekötő nyíllal 23">
            <a:extLst>
              <a:ext uri="{FF2B5EF4-FFF2-40B4-BE49-F238E27FC236}">
                <a16:creationId xmlns:a16="http://schemas.microsoft.com/office/drawing/2014/main" id="{401E3FBA-2639-126F-2C58-D99ED2D6031D}"/>
              </a:ext>
            </a:extLst>
          </p:cNvPr>
          <p:cNvCxnSpPr>
            <a:cxnSpLocks/>
            <a:endCxn id="13" idx="1"/>
          </p:cNvCxnSpPr>
          <p:nvPr/>
        </p:nvCxnSpPr>
        <p:spPr>
          <a:xfrm>
            <a:off x="3092968" y="4238670"/>
            <a:ext cx="163695"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8" name="Egyenes összekötő nyíllal 27">
            <a:extLst>
              <a:ext uri="{FF2B5EF4-FFF2-40B4-BE49-F238E27FC236}">
                <a16:creationId xmlns:a16="http://schemas.microsoft.com/office/drawing/2014/main" id="{AAB2EC9A-989E-C515-E422-D26DBC7D8640}"/>
              </a:ext>
            </a:extLst>
          </p:cNvPr>
          <p:cNvCxnSpPr>
            <a:cxnSpLocks/>
          </p:cNvCxnSpPr>
          <p:nvPr/>
        </p:nvCxnSpPr>
        <p:spPr>
          <a:xfrm>
            <a:off x="6110086" y="4350732"/>
            <a:ext cx="1148851"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9" name="Összekötő: szögletes 28">
            <a:extLst>
              <a:ext uri="{FF2B5EF4-FFF2-40B4-BE49-F238E27FC236}">
                <a16:creationId xmlns:a16="http://schemas.microsoft.com/office/drawing/2014/main" id="{FD22ACD4-F301-EB2D-AE3B-C76E0DE10F55}"/>
              </a:ext>
            </a:extLst>
          </p:cNvPr>
          <p:cNvCxnSpPr>
            <a:cxnSpLocks/>
          </p:cNvCxnSpPr>
          <p:nvPr/>
        </p:nvCxnSpPr>
        <p:spPr>
          <a:xfrm flipV="1">
            <a:off x="6105578" y="3571560"/>
            <a:ext cx="1153359" cy="779170"/>
          </a:xfrm>
          <a:prstGeom prst="bentConnector3">
            <a:avLst>
              <a:gd name="adj1" fmla="val 64682"/>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07634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36F34D-A369-44AA-A281-BF12583F57CE}"/>
              </a:ext>
            </a:extLst>
          </p:cNvPr>
          <p:cNvSpPr>
            <a:spLocks noGrp="1"/>
          </p:cNvSpPr>
          <p:nvPr>
            <p:ph idx="1"/>
          </p:nvPr>
        </p:nvSpPr>
        <p:spPr>
          <a:xfrm>
            <a:off x="74813" y="970772"/>
            <a:ext cx="10464941" cy="5365135"/>
          </a:xfrm>
        </p:spPr>
        <p:txBody>
          <a:bodyPr/>
          <a:lstStyle/>
          <a:p>
            <a:r>
              <a:rPr lang="hu-HU" dirty="0"/>
              <a:t>L</a:t>
            </a:r>
            <a:r>
              <a:rPr lang="en-US" dirty="0" err="1"/>
              <a:t>anguage</a:t>
            </a:r>
            <a:r>
              <a:rPr lang="en-US" dirty="0"/>
              <a:t> built on top of OpenCL C 3.0 unified and C++17 enabling most of regular C++ features in OpenCL kernel code.</a:t>
            </a:r>
            <a:endParaRPr lang="hu-HU" dirty="0"/>
          </a:p>
          <a:p>
            <a:pPr lvl="1"/>
            <a:r>
              <a:rPr lang="hu-HU" dirty="0"/>
              <a:t>List of </a:t>
            </a:r>
            <a:r>
              <a:rPr lang="hu-HU" dirty="0" err="1"/>
              <a:t>restricted</a:t>
            </a:r>
            <a:r>
              <a:rPr lang="hu-HU" dirty="0"/>
              <a:t> C++ </a:t>
            </a:r>
            <a:r>
              <a:rPr lang="hu-HU" dirty="0" err="1"/>
              <a:t>features</a:t>
            </a:r>
            <a:r>
              <a:rPr lang="hu-HU" dirty="0"/>
              <a:t> </a:t>
            </a:r>
            <a:r>
              <a:rPr lang="hu-HU" dirty="0" err="1"/>
              <a:t>are</a:t>
            </a:r>
            <a:r>
              <a:rPr lang="hu-HU" dirty="0"/>
              <a:t> </a:t>
            </a:r>
            <a:r>
              <a:rPr lang="hu-HU" dirty="0" err="1"/>
              <a:t>the</a:t>
            </a:r>
            <a:r>
              <a:rPr lang="hu-HU" dirty="0"/>
              <a:t> </a:t>
            </a:r>
            <a:r>
              <a:rPr lang="hu-HU" dirty="0" err="1"/>
              <a:t>same</a:t>
            </a:r>
            <a:r>
              <a:rPr lang="hu-HU" dirty="0"/>
              <a:t> </a:t>
            </a:r>
            <a:r>
              <a:rPr lang="hu-HU" dirty="0" err="1"/>
              <a:t>as</a:t>
            </a:r>
            <a:r>
              <a:rPr lang="hu-HU" dirty="0"/>
              <a:t> </a:t>
            </a:r>
            <a:r>
              <a:rPr lang="hu-HU" dirty="0" err="1"/>
              <a:t>always</a:t>
            </a:r>
            <a:endParaRPr lang="hu-HU" dirty="0"/>
          </a:p>
          <a:p>
            <a:pPr lvl="2"/>
            <a:r>
              <a:rPr lang="hu-HU" dirty="0" err="1"/>
              <a:t>Virtual</a:t>
            </a:r>
            <a:r>
              <a:rPr lang="hu-HU" dirty="0"/>
              <a:t> </a:t>
            </a:r>
            <a:r>
              <a:rPr lang="hu-HU" dirty="0" err="1"/>
              <a:t>functions</a:t>
            </a:r>
            <a:r>
              <a:rPr lang="hu-HU" dirty="0"/>
              <a:t>, </a:t>
            </a:r>
            <a:r>
              <a:rPr lang="hu-HU" dirty="0" err="1"/>
              <a:t>dynamic_cast</a:t>
            </a:r>
            <a:r>
              <a:rPr lang="hu-HU" dirty="0"/>
              <a:t>, </a:t>
            </a:r>
            <a:r>
              <a:rPr lang="hu-HU" dirty="0" err="1"/>
              <a:t>refs</a:t>
            </a:r>
            <a:r>
              <a:rPr lang="hu-HU" dirty="0"/>
              <a:t> </a:t>
            </a:r>
            <a:r>
              <a:rPr lang="hu-HU" dirty="0" err="1"/>
              <a:t>to</a:t>
            </a:r>
            <a:r>
              <a:rPr lang="hu-HU" dirty="0"/>
              <a:t> </a:t>
            </a:r>
            <a:r>
              <a:rPr lang="hu-HU" dirty="0" err="1"/>
              <a:t>func</a:t>
            </a:r>
            <a:r>
              <a:rPr lang="hu-HU" dirty="0"/>
              <a:t>, </a:t>
            </a:r>
            <a:r>
              <a:rPr lang="hu-HU" dirty="0" err="1"/>
              <a:t>ptr</a:t>
            </a:r>
            <a:r>
              <a:rPr lang="hu-HU" dirty="0"/>
              <a:t> </a:t>
            </a:r>
            <a:r>
              <a:rPr lang="hu-HU" dirty="0" err="1"/>
              <a:t>to</a:t>
            </a:r>
            <a:r>
              <a:rPr lang="hu-HU" dirty="0"/>
              <a:t> </a:t>
            </a:r>
            <a:r>
              <a:rPr lang="hu-HU" dirty="0" err="1"/>
              <a:t>member</a:t>
            </a:r>
            <a:r>
              <a:rPr lang="hu-HU" dirty="0"/>
              <a:t> </a:t>
            </a:r>
            <a:r>
              <a:rPr lang="hu-HU" dirty="0" err="1"/>
              <a:t>func</a:t>
            </a:r>
            <a:r>
              <a:rPr lang="hu-HU" dirty="0"/>
              <a:t>, RTTI, </a:t>
            </a:r>
            <a:r>
              <a:rPr lang="hu-HU" dirty="0" err="1"/>
              <a:t>exceptions</a:t>
            </a:r>
            <a:r>
              <a:rPr lang="hu-HU" dirty="0"/>
              <a:t>, </a:t>
            </a:r>
            <a:r>
              <a:rPr lang="hu-HU" dirty="0" err="1"/>
              <a:t>thread_local</a:t>
            </a:r>
            <a:r>
              <a:rPr lang="hu-HU" dirty="0"/>
              <a:t>, non-</a:t>
            </a:r>
            <a:r>
              <a:rPr lang="hu-HU" dirty="0" err="1"/>
              <a:t>placement</a:t>
            </a:r>
            <a:r>
              <a:rPr lang="hu-HU" dirty="0"/>
              <a:t> </a:t>
            </a:r>
            <a:r>
              <a:rPr lang="hu-HU" dirty="0" err="1"/>
              <a:t>new</a:t>
            </a:r>
            <a:r>
              <a:rPr lang="hu-HU" dirty="0"/>
              <a:t>/</a:t>
            </a:r>
            <a:r>
              <a:rPr lang="hu-HU" dirty="0" err="1"/>
              <a:t>delete</a:t>
            </a:r>
            <a:r>
              <a:rPr lang="hu-HU" dirty="0"/>
              <a:t>, STL</a:t>
            </a:r>
          </a:p>
          <a:p>
            <a:r>
              <a:rPr lang="hu-HU" dirty="0" err="1"/>
              <a:t>Upstream</a:t>
            </a:r>
            <a:r>
              <a:rPr lang="hu-HU" dirty="0"/>
              <a:t> LLVM 14 </a:t>
            </a:r>
            <a:r>
              <a:rPr lang="hu-HU" dirty="0" err="1"/>
              <a:t>with</a:t>
            </a:r>
            <a:r>
              <a:rPr lang="hu-HU" dirty="0"/>
              <a:t> </a:t>
            </a:r>
            <a:r>
              <a:rPr lang="hu-HU" dirty="0" err="1"/>
              <a:t>experimental</a:t>
            </a:r>
            <a:r>
              <a:rPr lang="hu-HU" dirty="0"/>
              <a:t> </a:t>
            </a:r>
            <a:r>
              <a:rPr lang="hu-HU" dirty="0" err="1"/>
              <a:t>support</a:t>
            </a:r>
            <a:endParaRPr lang="hu-HU" dirty="0"/>
          </a:p>
          <a:p>
            <a:pPr lvl="1"/>
            <a:r>
              <a:rPr lang="hu-HU" dirty="0" err="1"/>
              <a:t>Need</a:t>
            </a:r>
            <a:r>
              <a:rPr lang="hu-HU" dirty="0"/>
              <a:t> </a:t>
            </a:r>
            <a:r>
              <a:rPr lang="hu-HU" dirty="0" err="1"/>
              <a:t>to</a:t>
            </a:r>
            <a:r>
              <a:rPr lang="hu-HU" dirty="0"/>
              <a:t> </a:t>
            </a:r>
            <a:r>
              <a:rPr lang="hu-HU" dirty="0" err="1"/>
              <a:t>compile</a:t>
            </a:r>
            <a:r>
              <a:rPr lang="hu-HU" dirty="0"/>
              <a:t> </a:t>
            </a:r>
            <a:r>
              <a:rPr lang="hu-HU" dirty="0" err="1"/>
              <a:t>kernels</a:t>
            </a:r>
            <a:r>
              <a:rPr lang="hu-HU" dirty="0"/>
              <a:t> offline</a:t>
            </a:r>
          </a:p>
          <a:p>
            <a:pPr lvl="1"/>
            <a:r>
              <a:rPr lang="hu-HU" dirty="0" err="1"/>
              <a:t>Load</a:t>
            </a:r>
            <a:r>
              <a:rPr lang="hu-HU" dirty="0"/>
              <a:t> IL </a:t>
            </a:r>
            <a:r>
              <a:rPr lang="hu-HU" dirty="0" err="1"/>
              <a:t>as</a:t>
            </a:r>
            <a:r>
              <a:rPr lang="hu-HU" dirty="0"/>
              <a:t> </a:t>
            </a:r>
            <a:r>
              <a:rPr lang="hu-HU" dirty="0" err="1"/>
              <a:t>binary</a:t>
            </a:r>
            <a:r>
              <a:rPr lang="hu-HU" dirty="0"/>
              <a:t> and </a:t>
            </a:r>
            <a:r>
              <a:rPr lang="hu-HU" dirty="0" err="1"/>
              <a:t>feed</a:t>
            </a:r>
            <a:r>
              <a:rPr lang="hu-HU" dirty="0"/>
              <a:t> </a:t>
            </a:r>
            <a:r>
              <a:rPr lang="hu-HU" dirty="0" err="1"/>
              <a:t>to</a:t>
            </a:r>
            <a:r>
              <a:rPr lang="hu-HU" dirty="0"/>
              <a:t> </a:t>
            </a:r>
            <a:r>
              <a:rPr lang="hu-HU" dirty="0" err="1"/>
              <a:t>clCreateProgramWithIL</a:t>
            </a:r>
            <a:endParaRPr lang="hu-HU" dirty="0"/>
          </a:p>
          <a:p>
            <a:pPr lvl="2"/>
            <a:endParaRPr lang="hu-HU" dirty="0"/>
          </a:p>
          <a:p>
            <a:pPr lvl="2"/>
            <a:endParaRPr lang="hu-HU" dirty="0"/>
          </a:p>
          <a:p>
            <a:pPr lvl="2"/>
            <a:endParaRPr lang="hu-HU" dirty="0"/>
          </a:p>
          <a:p>
            <a:pPr lvl="2"/>
            <a:endParaRPr lang="hu-HU" dirty="0"/>
          </a:p>
          <a:p>
            <a:r>
              <a:rPr lang="hu-HU" dirty="0" err="1"/>
              <a:t>cl_ext_cxx_for_opencl</a:t>
            </a:r>
            <a:r>
              <a:rPr lang="hu-HU" dirty="0"/>
              <a:t> </a:t>
            </a:r>
            <a:r>
              <a:rPr lang="hu-HU" dirty="0" err="1"/>
              <a:t>allows</a:t>
            </a:r>
            <a:r>
              <a:rPr lang="hu-HU" dirty="0"/>
              <a:t> online </a:t>
            </a:r>
            <a:r>
              <a:rPr lang="hu-HU" dirty="0" err="1"/>
              <a:t>compilation</a:t>
            </a:r>
            <a:endParaRPr lang="hu-HU" dirty="0"/>
          </a:p>
        </p:txBody>
      </p:sp>
      <p:sp>
        <p:nvSpPr>
          <p:cNvPr id="3" name="Cím 2">
            <a:extLst>
              <a:ext uri="{FF2B5EF4-FFF2-40B4-BE49-F238E27FC236}">
                <a16:creationId xmlns:a16="http://schemas.microsoft.com/office/drawing/2014/main" id="{EEECE2D0-3AD9-4FE3-AE26-89DB550B2C0E}"/>
              </a:ext>
            </a:extLst>
          </p:cNvPr>
          <p:cNvSpPr>
            <a:spLocks noGrp="1"/>
          </p:cNvSpPr>
          <p:nvPr>
            <p:ph type="title"/>
          </p:nvPr>
        </p:nvSpPr>
        <p:spPr/>
        <p:txBody>
          <a:bodyPr/>
          <a:lstStyle/>
          <a:p>
            <a:r>
              <a:rPr lang="hu-HU" dirty="0"/>
              <a:t>C++ FOR OPENCL</a:t>
            </a:r>
          </a:p>
        </p:txBody>
      </p:sp>
      <p:sp>
        <p:nvSpPr>
          <p:cNvPr id="4" name="Dátum helye 3">
            <a:extLst>
              <a:ext uri="{FF2B5EF4-FFF2-40B4-BE49-F238E27FC236}">
                <a16:creationId xmlns:a16="http://schemas.microsoft.com/office/drawing/2014/main" id="{908A902C-FD06-4819-9176-4C1839083997}"/>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5" name="Élőláb helye 4">
            <a:extLst>
              <a:ext uri="{FF2B5EF4-FFF2-40B4-BE49-F238E27FC236}">
                <a16:creationId xmlns:a16="http://schemas.microsoft.com/office/drawing/2014/main" id="{01CB9A71-323A-4BC4-9B4E-4FCBD1E9C26F}"/>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E30484BB-3D2C-4382-9856-DA57F368C4E3}"/>
              </a:ext>
            </a:extLst>
          </p:cNvPr>
          <p:cNvSpPr>
            <a:spLocks noGrp="1"/>
          </p:cNvSpPr>
          <p:nvPr>
            <p:ph type="sldNum" sz="quarter" idx="12"/>
          </p:nvPr>
        </p:nvSpPr>
        <p:spPr/>
        <p:txBody>
          <a:bodyPr/>
          <a:lstStyle/>
          <a:p>
            <a:fld id="{6343241A-7C02-4CA6-AE2D-20DA4DEF85B8}" type="slidenum">
              <a:rPr lang="hu-HU" smtClean="0"/>
              <a:t>45</a:t>
            </a:fld>
            <a:endParaRPr lang="hu-HU" dirty="0"/>
          </a:p>
        </p:txBody>
      </p:sp>
      <p:sp>
        <p:nvSpPr>
          <p:cNvPr id="7" name="Szöveg helye 6">
            <a:extLst>
              <a:ext uri="{FF2B5EF4-FFF2-40B4-BE49-F238E27FC236}">
                <a16:creationId xmlns:a16="http://schemas.microsoft.com/office/drawing/2014/main" id="{74740A6F-2276-4784-ABB3-735282F370C0}"/>
              </a:ext>
            </a:extLst>
          </p:cNvPr>
          <p:cNvSpPr>
            <a:spLocks noGrp="1"/>
          </p:cNvSpPr>
          <p:nvPr>
            <p:ph type="body" sz="quarter" idx="13"/>
          </p:nvPr>
        </p:nvSpPr>
        <p:spPr/>
        <p:txBody>
          <a:bodyPr/>
          <a:lstStyle/>
          <a:p>
            <a:r>
              <a:rPr lang="hu-HU" dirty="0"/>
              <a:t>IN ACTUAL NEWS</a:t>
            </a:r>
          </a:p>
        </p:txBody>
      </p:sp>
      <p:sp>
        <p:nvSpPr>
          <p:cNvPr id="8" name="Téglalap 7">
            <a:extLst>
              <a:ext uri="{FF2B5EF4-FFF2-40B4-BE49-F238E27FC236}">
                <a16:creationId xmlns:a16="http://schemas.microsoft.com/office/drawing/2014/main" id="{F1606909-132C-459A-9B4C-3D9783D40CB8}"/>
              </a:ext>
            </a:extLst>
          </p:cNvPr>
          <p:cNvSpPr/>
          <p:nvPr/>
        </p:nvSpPr>
        <p:spPr>
          <a:xfrm>
            <a:off x="5730910" y="3681197"/>
            <a:ext cx="4722747" cy="392847"/>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hu-HU" altLang="hu-HU" dirty="0" err="1">
                <a:solidFill>
                  <a:srgbClr val="C8C8C8"/>
                </a:solidFill>
                <a:latin typeface="Consolas" panose="020B0609020204030204" pitchFamily="49" charset="0"/>
              </a:rPr>
              <a:t>clang</a:t>
            </a:r>
            <a:r>
              <a:rPr lang="hu-HU" altLang="hu-HU" dirty="0">
                <a:solidFill>
                  <a:srgbClr val="C8C8C8"/>
                </a:solidFill>
                <a:latin typeface="Consolas" panose="020B0609020204030204" pitchFamily="49" charset="0"/>
              </a:rPr>
              <a:t> -cl-</a:t>
            </a:r>
            <a:r>
              <a:rPr lang="hu-HU" altLang="hu-HU" dirty="0" err="1">
                <a:solidFill>
                  <a:srgbClr val="C8C8C8"/>
                </a:solidFill>
                <a:latin typeface="Consolas" panose="020B0609020204030204" pitchFamily="49" charset="0"/>
              </a:rPr>
              <a:t>std</a:t>
            </a:r>
            <a:r>
              <a:rPr lang="hu-HU" altLang="hu-HU" dirty="0">
                <a:solidFill>
                  <a:srgbClr val="C8C8C8"/>
                </a:solidFill>
                <a:latin typeface="Consolas" panose="020B0609020204030204" pitchFamily="49" charset="0"/>
              </a:rPr>
              <a:t>=CLC++2021 </a:t>
            </a:r>
            <a:r>
              <a:rPr lang="hu-HU" altLang="hu-HU" dirty="0" err="1">
                <a:solidFill>
                  <a:srgbClr val="C8C8C8"/>
                </a:solidFill>
                <a:latin typeface="Consolas" panose="020B0609020204030204" pitchFamily="49" charset="0"/>
              </a:rPr>
              <a:t>kernel.clcpp</a:t>
            </a:r>
            <a:endParaRPr lang="hu-HU" altLang="hu-HU" dirty="0">
              <a:solidFill>
                <a:srgbClr val="B4B4B4"/>
              </a:solidFill>
              <a:latin typeface="Consolas" panose="020B0609020204030204" pitchFamily="49" charset="0"/>
            </a:endParaRPr>
          </a:p>
        </p:txBody>
      </p:sp>
      <p:sp>
        <p:nvSpPr>
          <p:cNvPr id="9" name="Téglalap 8">
            <a:extLst>
              <a:ext uri="{FF2B5EF4-FFF2-40B4-BE49-F238E27FC236}">
                <a16:creationId xmlns:a16="http://schemas.microsoft.com/office/drawing/2014/main" id="{38FF0886-CA35-480C-B63B-717BAA2B0816}"/>
              </a:ext>
            </a:extLst>
          </p:cNvPr>
          <p:cNvSpPr/>
          <p:nvPr/>
        </p:nvSpPr>
        <p:spPr>
          <a:xfrm>
            <a:off x="123305" y="4553986"/>
            <a:ext cx="10330352" cy="1241065"/>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ifstream</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binary</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location</a:t>
            </a:r>
            <a:r>
              <a:rPr lang="hu-HU" altLang="hu-HU" dirty="0">
                <a:solidFill>
                  <a:srgbClr val="C8C8C8"/>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C8C8C8"/>
                </a:solidFill>
                <a:latin typeface="Consolas" panose="020B0609020204030204" pitchFamily="49" charset="0"/>
              </a:rPr>
              <a:t>::</a:t>
            </a:r>
            <a:r>
              <a:rPr lang="hu-HU" altLang="hu-HU" dirty="0" err="1">
                <a:solidFill>
                  <a:srgbClr val="C8C8C8"/>
                </a:solidFill>
                <a:latin typeface="Consolas" panose="020B0609020204030204" pitchFamily="49" charset="0"/>
              </a:rPr>
              <a:t>ios</a:t>
            </a:r>
            <a:r>
              <a:rPr lang="hu-HU" altLang="hu-HU" dirty="0">
                <a:solidFill>
                  <a:srgbClr val="C8C8C8"/>
                </a:solidFill>
                <a:latin typeface="Consolas" panose="020B0609020204030204" pitchFamily="49" charset="0"/>
              </a:rPr>
              <a:t>::</a:t>
            </a:r>
            <a:r>
              <a:rPr lang="hu-HU" altLang="hu-HU" dirty="0" err="1">
                <a:solidFill>
                  <a:srgbClr val="C8C8C8"/>
                </a:solidFill>
                <a:latin typeface="Consolas" panose="020B0609020204030204" pitchFamily="49" charset="0"/>
              </a:rPr>
              <a:t>binary</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dirty="0">
              <a:solidFill>
                <a:srgbClr val="569CD6"/>
              </a:solidFill>
              <a:latin typeface="Consolas" panose="020B0609020204030204" pitchFamily="49" charset="0"/>
            </a:endParaRPr>
          </a:p>
          <a:p>
            <a:pPr lvl="0" eaLnBrk="0" fontAlgn="base" hangingPunct="0">
              <a:spcBef>
                <a:spcPct val="0"/>
              </a:spcBef>
              <a:spcAft>
                <a:spcPct val="0"/>
              </a:spcAft>
            </a:pPr>
            <a:r>
              <a:rPr lang="hu-HU" altLang="hu-HU" dirty="0">
                <a:solidFill>
                  <a:srgbClr val="C8C8C8"/>
                </a:solidFill>
                <a:latin typeface="Consolas" panose="020B0609020204030204" pitchFamily="49" charset="0"/>
              </a:rPr>
              <a:t>cl</a:t>
            </a:r>
            <a:r>
              <a:rPr lang="hu-HU" altLang="hu-HU" dirty="0">
                <a:solidFill>
                  <a:srgbClr val="B4B4B4"/>
                </a:solidFill>
                <a:latin typeface="Consolas" panose="020B0609020204030204" pitchFamily="49" charset="0"/>
              </a:rPr>
              <a:t>::</a:t>
            </a:r>
            <a:r>
              <a:rPr lang="hu-HU" altLang="hu-HU" dirty="0">
                <a:solidFill>
                  <a:srgbClr val="4EC9B0"/>
                </a:solidFill>
                <a:latin typeface="Consolas" panose="020B0609020204030204" pitchFamily="49" charset="0"/>
              </a:rPr>
              <a:t>Program</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prog</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ctx</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vector</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istreambuf_iterator</a:t>
            </a:r>
            <a:r>
              <a:rPr lang="hu-HU" altLang="hu-HU" dirty="0">
                <a:solidFill>
                  <a:srgbClr val="B4B4B4"/>
                </a:solidFill>
                <a:latin typeface="Consolas" panose="020B0609020204030204" pitchFamily="49" charset="0"/>
              </a:rPr>
              <a:t>&lt;</a:t>
            </a:r>
            <a:r>
              <a:rPr lang="hu-HU" altLang="hu-HU" dirty="0" err="1">
                <a:solidFill>
                  <a:srgbClr val="569CD6"/>
                </a:solidFill>
                <a:latin typeface="Consolas" panose="020B0609020204030204" pitchFamily="49" charset="0"/>
              </a:rPr>
              <a:t>char</a:t>
            </a:r>
            <a:r>
              <a:rPr lang="hu-HU" altLang="hu-HU" dirty="0">
                <a:solidFill>
                  <a:srgbClr val="B4B4B4"/>
                </a:solidFill>
                <a:latin typeface="Consolas" panose="020B0609020204030204" pitchFamily="49" charset="0"/>
              </a:rPr>
              <a:t>&gt;{ </a:t>
            </a:r>
            <a:r>
              <a:rPr lang="hu-HU" altLang="hu-HU" dirty="0" err="1">
                <a:solidFill>
                  <a:srgbClr val="C8C8C8"/>
                </a:solidFill>
                <a:latin typeface="Consolas" panose="020B0609020204030204" pitchFamily="49" charset="0"/>
              </a:rPr>
              <a:t>binary</a:t>
            </a:r>
            <a:r>
              <a:rPr lang="hu-HU" altLang="hu-HU" dirty="0">
                <a:solidFill>
                  <a:srgbClr val="C8C8C8"/>
                </a:solidFill>
                <a:latin typeface="Consolas" panose="020B0609020204030204" pitchFamily="49" charset="0"/>
              </a:rPr>
              <a:t> </a:t>
            </a:r>
            <a:r>
              <a:rPr lang="hu-HU" altLang="hu-HU" dirty="0">
                <a:solidFill>
                  <a:srgbClr val="B4B4B4"/>
                </a:solidFill>
                <a:latin typeface="Consolas" panose="020B0609020204030204" pitchFamily="49" charset="0"/>
              </a:rPr>
              <a:t>},</a:t>
            </a:r>
          </a:p>
          <a:p>
            <a:pPr lvl="0" eaLnBrk="0" fontAlgn="base" hangingPunct="0">
              <a:spcBef>
                <a:spcPct val="0"/>
              </a:spcBef>
              <a:spcAft>
                <a:spcPct val="0"/>
              </a:spcAft>
            </a:pPr>
            <a:r>
              <a:rPr lang="hu-HU" altLang="hu-HU" dirty="0">
                <a:solidFill>
                  <a:srgbClr val="C8C8C8"/>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istreambuf_iterator</a:t>
            </a:r>
            <a:r>
              <a:rPr lang="hu-HU" altLang="hu-HU" dirty="0">
                <a:solidFill>
                  <a:srgbClr val="B4B4B4"/>
                </a:solidFill>
                <a:latin typeface="Consolas" panose="020B0609020204030204" pitchFamily="49" charset="0"/>
              </a:rPr>
              <a:t>&lt;</a:t>
            </a:r>
            <a:r>
              <a:rPr lang="hu-HU" altLang="hu-HU" dirty="0" err="1">
                <a:solidFill>
                  <a:srgbClr val="569CD6"/>
                </a:solidFill>
                <a:latin typeface="Consolas" panose="020B0609020204030204" pitchFamily="49" charset="0"/>
              </a:rPr>
              <a:t>char</a:t>
            </a:r>
            <a:r>
              <a:rPr lang="hu-HU" altLang="hu-HU" dirty="0">
                <a:solidFill>
                  <a:srgbClr val="B4B4B4"/>
                </a:solidFill>
                <a:latin typeface="Consolas" panose="020B0609020204030204" pitchFamily="49" charset="0"/>
              </a:rPr>
              <a:t>&gt;{}</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dirty="0">
              <a:solidFill>
                <a:srgbClr val="DCDCDC"/>
              </a:solidFill>
              <a:latin typeface="Consolas" panose="020B0609020204030204" pitchFamily="49" charset="0"/>
            </a:endParaRPr>
          </a:p>
          <a:p>
            <a:pPr lvl="0" eaLnBrk="0" fontAlgn="base" hangingPunct="0">
              <a:spcBef>
                <a:spcPct val="0"/>
              </a:spcBef>
              <a:spcAft>
                <a:spcPct val="0"/>
              </a:spcAft>
            </a:pPr>
            <a:r>
              <a:rPr lang="hu-HU" altLang="hu-HU" dirty="0" err="1">
                <a:solidFill>
                  <a:srgbClr val="C8C8C8"/>
                </a:solidFill>
                <a:latin typeface="Consolas" panose="020B0609020204030204" pitchFamily="49" charset="0"/>
              </a:rPr>
              <a:t>prog</a:t>
            </a:r>
            <a:r>
              <a:rPr lang="hu-HU" altLang="hu-HU" dirty="0" err="1">
                <a:solidFill>
                  <a:srgbClr val="B4B4B4"/>
                </a:solidFill>
                <a:latin typeface="Consolas" panose="020B0609020204030204" pitchFamily="49" charset="0"/>
              </a:rPr>
              <a:t>.</a:t>
            </a:r>
            <a:r>
              <a:rPr lang="hu-HU" altLang="hu-HU" dirty="0" err="1">
                <a:solidFill>
                  <a:srgbClr val="C8C8C8"/>
                </a:solidFill>
                <a:latin typeface="Consolas" panose="020B0609020204030204" pitchFamily="49" charset="0"/>
              </a:rPr>
              <a:t>build</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device</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2531696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36F34D-A369-44AA-A281-BF12583F57CE}"/>
              </a:ext>
            </a:extLst>
          </p:cNvPr>
          <p:cNvSpPr>
            <a:spLocks noGrp="1"/>
          </p:cNvSpPr>
          <p:nvPr>
            <p:ph idx="1"/>
          </p:nvPr>
        </p:nvSpPr>
        <p:spPr>
          <a:xfrm>
            <a:off x="74813" y="970772"/>
            <a:ext cx="10464941" cy="5365135"/>
          </a:xfrm>
        </p:spPr>
        <p:txBody>
          <a:bodyPr/>
          <a:lstStyle/>
          <a:p>
            <a:r>
              <a:rPr lang="hu-HU" dirty="0"/>
              <a:t>L</a:t>
            </a:r>
            <a:r>
              <a:rPr lang="en-US" dirty="0" err="1"/>
              <a:t>anguage</a:t>
            </a:r>
            <a:r>
              <a:rPr lang="en-US" dirty="0"/>
              <a:t> built on top of OpenCL C 3.0 unified and C++17 enabling most of regular C++ features in OpenCL kernel code.</a:t>
            </a:r>
            <a:endParaRPr lang="hu-HU" dirty="0"/>
          </a:p>
          <a:p>
            <a:pPr lvl="1"/>
            <a:r>
              <a:rPr lang="hu-HU" dirty="0"/>
              <a:t>List of </a:t>
            </a:r>
            <a:r>
              <a:rPr lang="hu-HU" dirty="0" err="1"/>
              <a:t>restricted</a:t>
            </a:r>
            <a:r>
              <a:rPr lang="hu-HU" dirty="0"/>
              <a:t> C++ </a:t>
            </a:r>
            <a:r>
              <a:rPr lang="hu-HU" dirty="0" err="1"/>
              <a:t>features</a:t>
            </a:r>
            <a:r>
              <a:rPr lang="hu-HU" dirty="0"/>
              <a:t> </a:t>
            </a:r>
            <a:r>
              <a:rPr lang="hu-HU" dirty="0" err="1"/>
              <a:t>are</a:t>
            </a:r>
            <a:r>
              <a:rPr lang="hu-HU" dirty="0"/>
              <a:t> </a:t>
            </a:r>
            <a:r>
              <a:rPr lang="hu-HU" dirty="0" err="1"/>
              <a:t>the</a:t>
            </a:r>
            <a:r>
              <a:rPr lang="hu-HU" dirty="0"/>
              <a:t> </a:t>
            </a:r>
            <a:r>
              <a:rPr lang="hu-HU" dirty="0" err="1"/>
              <a:t>same</a:t>
            </a:r>
            <a:r>
              <a:rPr lang="hu-HU" dirty="0"/>
              <a:t> </a:t>
            </a:r>
            <a:r>
              <a:rPr lang="hu-HU" dirty="0" err="1"/>
              <a:t>as</a:t>
            </a:r>
            <a:r>
              <a:rPr lang="hu-HU" dirty="0"/>
              <a:t> </a:t>
            </a:r>
            <a:r>
              <a:rPr lang="hu-HU" dirty="0" err="1"/>
              <a:t>always</a:t>
            </a:r>
            <a:endParaRPr lang="hu-HU" dirty="0"/>
          </a:p>
          <a:p>
            <a:pPr lvl="2"/>
            <a:r>
              <a:rPr lang="hu-HU" dirty="0" err="1"/>
              <a:t>Virtual</a:t>
            </a:r>
            <a:r>
              <a:rPr lang="hu-HU" dirty="0"/>
              <a:t> </a:t>
            </a:r>
            <a:r>
              <a:rPr lang="hu-HU" dirty="0" err="1"/>
              <a:t>functions</a:t>
            </a:r>
            <a:r>
              <a:rPr lang="hu-HU" dirty="0"/>
              <a:t>, </a:t>
            </a:r>
            <a:r>
              <a:rPr lang="hu-HU" dirty="0" err="1"/>
              <a:t>dynamic_cast</a:t>
            </a:r>
            <a:r>
              <a:rPr lang="hu-HU" dirty="0"/>
              <a:t>, </a:t>
            </a:r>
            <a:r>
              <a:rPr lang="hu-HU" dirty="0" err="1"/>
              <a:t>refs</a:t>
            </a:r>
            <a:r>
              <a:rPr lang="hu-HU" dirty="0"/>
              <a:t> </a:t>
            </a:r>
            <a:r>
              <a:rPr lang="hu-HU" dirty="0" err="1"/>
              <a:t>to</a:t>
            </a:r>
            <a:r>
              <a:rPr lang="hu-HU" dirty="0"/>
              <a:t> </a:t>
            </a:r>
            <a:r>
              <a:rPr lang="hu-HU" dirty="0" err="1"/>
              <a:t>func</a:t>
            </a:r>
            <a:r>
              <a:rPr lang="hu-HU" dirty="0"/>
              <a:t>, </a:t>
            </a:r>
            <a:r>
              <a:rPr lang="hu-HU" dirty="0" err="1"/>
              <a:t>ptr</a:t>
            </a:r>
            <a:r>
              <a:rPr lang="hu-HU" dirty="0"/>
              <a:t> </a:t>
            </a:r>
            <a:r>
              <a:rPr lang="hu-HU" dirty="0" err="1"/>
              <a:t>to</a:t>
            </a:r>
            <a:r>
              <a:rPr lang="hu-HU" dirty="0"/>
              <a:t> </a:t>
            </a:r>
            <a:r>
              <a:rPr lang="hu-HU" dirty="0" err="1"/>
              <a:t>member</a:t>
            </a:r>
            <a:r>
              <a:rPr lang="hu-HU" dirty="0"/>
              <a:t> </a:t>
            </a:r>
            <a:r>
              <a:rPr lang="hu-HU" dirty="0" err="1"/>
              <a:t>func</a:t>
            </a:r>
            <a:r>
              <a:rPr lang="hu-HU" dirty="0"/>
              <a:t>, RTTI, </a:t>
            </a:r>
            <a:r>
              <a:rPr lang="hu-HU" dirty="0" err="1"/>
              <a:t>exceptions</a:t>
            </a:r>
            <a:r>
              <a:rPr lang="hu-HU" dirty="0"/>
              <a:t>, </a:t>
            </a:r>
            <a:r>
              <a:rPr lang="hu-HU" dirty="0" err="1"/>
              <a:t>thread_local</a:t>
            </a:r>
            <a:r>
              <a:rPr lang="hu-HU" dirty="0"/>
              <a:t>, non-</a:t>
            </a:r>
            <a:r>
              <a:rPr lang="hu-HU" dirty="0" err="1"/>
              <a:t>placement</a:t>
            </a:r>
            <a:r>
              <a:rPr lang="hu-HU" dirty="0"/>
              <a:t> </a:t>
            </a:r>
            <a:r>
              <a:rPr lang="hu-HU" dirty="0" err="1"/>
              <a:t>new</a:t>
            </a:r>
            <a:r>
              <a:rPr lang="hu-HU" dirty="0"/>
              <a:t>/</a:t>
            </a:r>
            <a:r>
              <a:rPr lang="hu-HU" dirty="0" err="1"/>
              <a:t>delete</a:t>
            </a:r>
            <a:r>
              <a:rPr lang="hu-HU" dirty="0"/>
              <a:t>, STL</a:t>
            </a:r>
          </a:p>
          <a:p>
            <a:r>
              <a:rPr lang="hu-HU" dirty="0" err="1"/>
              <a:t>Upstream</a:t>
            </a:r>
            <a:r>
              <a:rPr lang="hu-HU" dirty="0"/>
              <a:t> LLVM 14 </a:t>
            </a:r>
            <a:r>
              <a:rPr lang="hu-HU" dirty="0" err="1"/>
              <a:t>with</a:t>
            </a:r>
            <a:r>
              <a:rPr lang="hu-HU" dirty="0"/>
              <a:t> </a:t>
            </a:r>
            <a:r>
              <a:rPr lang="hu-HU" dirty="0" err="1"/>
              <a:t>experimental</a:t>
            </a:r>
            <a:r>
              <a:rPr lang="hu-HU" dirty="0"/>
              <a:t> </a:t>
            </a:r>
            <a:r>
              <a:rPr lang="hu-HU" dirty="0" err="1"/>
              <a:t>support</a:t>
            </a:r>
            <a:endParaRPr lang="hu-HU" dirty="0"/>
          </a:p>
          <a:p>
            <a:pPr lvl="1"/>
            <a:r>
              <a:rPr lang="hu-HU" dirty="0" err="1"/>
              <a:t>Need</a:t>
            </a:r>
            <a:r>
              <a:rPr lang="hu-HU" dirty="0"/>
              <a:t> </a:t>
            </a:r>
            <a:r>
              <a:rPr lang="hu-HU" dirty="0" err="1"/>
              <a:t>to</a:t>
            </a:r>
            <a:r>
              <a:rPr lang="hu-HU" dirty="0"/>
              <a:t> </a:t>
            </a:r>
            <a:r>
              <a:rPr lang="hu-HU" dirty="0" err="1"/>
              <a:t>compile</a:t>
            </a:r>
            <a:r>
              <a:rPr lang="hu-HU" dirty="0"/>
              <a:t> </a:t>
            </a:r>
            <a:r>
              <a:rPr lang="hu-HU" dirty="0" err="1"/>
              <a:t>kernels</a:t>
            </a:r>
            <a:r>
              <a:rPr lang="hu-HU" dirty="0"/>
              <a:t> offline</a:t>
            </a:r>
          </a:p>
          <a:p>
            <a:pPr lvl="1"/>
            <a:r>
              <a:rPr lang="hu-HU" dirty="0" err="1"/>
              <a:t>Load</a:t>
            </a:r>
            <a:r>
              <a:rPr lang="hu-HU" dirty="0"/>
              <a:t> IL </a:t>
            </a:r>
            <a:r>
              <a:rPr lang="hu-HU" dirty="0" err="1"/>
              <a:t>as</a:t>
            </a:r>
            <a:r>
              <a:rPr lang="hu-HU" dirty="0"/>
              <a:t> </a:t>
            </a:r>
            <a:r>
              <a:rPr lang="hu-HU" dirty="0" err="1"/>
              <a:t>binary</a:t>
            </a:r>
            <a:r>
              <a:rPr lang="hu-HU" dirty="0"/>
              <a:t> and </a:t>
            </a:r>
            <a:r>
              <a:rPr lang="hu-HU" dirty="0" err="1"/>
              <a:t>feed</a:t>
            </a:r>
            <a:r>
              <a:rPr lang="hu-HU" dirty="0"/>
              <a:t> </a:t>
            </a:r>
            <a:r>
              <a:rPr lang="hu-HU" dirty="0" err="1"/>
              <a:t>to</a:t>
            </a:r>
            <a:r>
              <a:rPr lang="hu-HU" dirty="0"/>
              <a:t> </a:t>
            </a:r>
            <a:r>
              <a:rPr lang="hu-HU" dirty="0" err="1"/>
              <a:t>clCreateProgramWithIL</a:t>
            </a:r>
            <a:endParaRPr lang="hu-HU" dirty="0"/>
          </a:p>
          <a:p>
            <a:pPr lvl="2"/>
            <a:endParaRPr lang="hu-HU" dirty="0"/>
          </a:p>
          <a:p>
            <a:pPr lvl="2"/>
            <a:endParaRPr lang="hu-HU" dirty="0"/>
          </a:p>
          <a:p>
            <a:pPr lvl="2"/>
            <a:endParaRPr lang="hu-HU" dirty="0"/>
          </a:p>
          <a:p>
            <a:pPr lvl="2"/>
            <a:endParaRPr lang="hu-HU" dirty="0"/>
          </a:p>
          <a:p>
            <a:r>
              <a:rPr lang="hu-HU" dirty="0" err="1"/>
              <a:t>cl_ext_cxx_for_opencl</a:t>
            </a:r>
            <a:r>
              <a:rPr lang="hu-HU" dirty="0"/>
              <a:t> </a:t>
            </a:r>
            <a:r>
              <a:rPr lang="hu-HU" dirty="0" err="1"/>
              <a:t>allows</a:t>
            </a:r>
            <a:r>
              <a:rPr lang="hu-HU" dirty="0"/>
              <a:t> online </a:t>
            </a:r>
            <a:r>
              <a:rPr lang="hu-HU" dirty="0" err="1"/>
              <a:t>compilation</a:t>
            </a:r>
            <a:endParaRPr lang="hu-HU" dirty="0"/>
          </a:p>
        </p:txBody>
      </p:sp>
      <p:sp>
        <p:nvSpPr>
          <p:cNvPr id="3" name="Cím 2">
            <a:extLst>
              <a:ext uri="{FF2B5EF4-FFF2-40B4-BE49-F238E27FC236}">
                <a16:creationId xmlns:a16="http://schemas.microsoft.com/office/drawing/2014/main" id="{EEECE2D0-3AD9-4FE3-AE26-89DB550B2C0E}"/>
              </a:ext>
            </a:extLst>
          </p:cNvPr>
          <p:cNvSpPr>
            <a:spLocks noGrp="1"/>
          </p:cNvSpPr>
          <p:nvPr>
            <p:ph type="title"/>
          </p:nvPr>
        </p:nvSpPr>
        <p:spPr/>
        <p:txBody>
          <a:bodyPr/>
          <a:lstStyle/>
          <a:p>
            <a:r>
              <a:rPr lang="hu-HU" dirty="0"/>
              <a:t>C++ FOR OPENCL</a:t>
            </a:r>
          </a:p>
        </p:txBody>
      </p:sp>
      <p:sp>
        <p:nvSpPr>
          <p:cNvPr id="4" name="Dátum helye 3">
            <a:extLst>
              <a:ext uri="{FF2B5EF4-FFF2-40B4-BE49-F238E27FC236}">
                <a16:creationId xmlns:a16="http://schemas.microsoft.com/office/drawing/2014/main" id="{908A902C-FD06-4819-9176-4C1839083997}"/>
              </a:ext>
            </a:extLst>
          </p:cNvPr>
          <p:cNvSpPr>
            <a:spLocks noGrp="1"/>
          </p:cNvSpPr>
          <p:nvPr>
            <p:ph type="dt" sz="half" idx="10"/>
          </p:nvPr>
        </p:nvSpPr>
        <p:spPr/>
        <p:txBody>
          <a:bodyPr/>
          <a:lstStyle/>
          <a:p>
            <a:fld id="{CB471CE5-9B06-468C-A4B5-6A8B4A38B98F}" type="datetime1">
              <a:rPr lang="en-US" smtClean="0"/>
              <a:t>6/19/2022</a:t>
            </a:fld>
            <a:endParaRPr lang="hu-HU" dirty="0"/>
          </a:p>
        </p:txBody>
      </p:sp>
      <p:sp>
        <p:nvSpPr>
          <p:cNvPr id="5" name="Élőláb helye 4">
            <a:extLst>
              <a:ext uri="{FF2B5EF4-FFF2-40B4-BE49-F238E27FC236}">
                <a16:creationId xmlns:a16="http://schemas.microsoft.com/office/drawing/2014/main" id="{01CB9A71-323A-4BC4-9B4E-4FCBD1E9C26F}"/>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E30484BB-3D2C-4382-9856-DA57F368C4E3}"/>
              </a:ext>
            </a:extLst>
          </p:cNvPr>
          <p:cNvSpPr>
            <a:spLocks noGrp="1"/>
          </p:cNvSpPr>
          <p:nvPr>
            <p:ph type="sldNum" sz="quarter" idx="12"/>
          </p:nvPr>
        </p:nvSpPr>
        <p:spPr/>
        <p:txBody>
          <a:bodyPr/>
          <a:lstStyle/>
          <a:p>
            <a:fld id="{6343241A-7C02-4CA6-AE2D-20DA4DEF85B8}" type="slidenum">
              <a:rPr lang="hu-HU" smtClean="0"/>
              <a:t>46</a:t>
            </a:fld>
            <a:endParaRPr lang="hu-HU" dirty="0"/>
          </a:p>
        </p:txBody>
      </p:sp>
      <p:sp>
        <p:nvSpPr>
          <p:cNvPr id="7" name="Szöveg helye 6">
            <a:extLst>
              <a:ext uri="{FF2B5EF4-FFF2-40B4-BE49-F238E27FC236}">
                <a16:creationId xmlns:a16="http://schemas.microsoft.com/office/drawing/2014/main" id="{74740A6F-2276-4784-ABB3-735282F370C0}"/>
              </a:ext>
            </a:extLst>
          </p:cNvPr>
          <p:cNvSpPr>
            <a:spLocks noGrp="1"/>
          </p:cNvSpPr>
          <p:nvPr>
            <p:ph type="body" sz="quarter" idx="13"/>
          </p:nvPr>
        </p:nvSpPr>
        <p:spPr/>
        <p:txBody>
          <a:bodyPr/>
          <a:lstStyle/>
          <a:p>
            <a:r>
              <a:rPr lang="hu-HU" dirty="0"/>
              <a:t>IN ACTUAL NEWS</a:t>
            </a:r>
          </a:p>
        </p:txBody>
      </p:sp>
      <p:sp>
        <p:nvSpPr>
          <p:cNvPr id="8" name="Téglalap 7">
            <a:extLst>
              <a:ext uri="{FF2B5EF4-FFF2-40B4-BE49-F238E27FC236}">
                <a16:creationId xmlns:a16="http://schemas.microsoft.com/office/drawing/2014/main" id="{F1606909-132C-459A-9B4C-3D9783D40CB8}"/>
              </a:ext>
            </a:extLst>
          </p:cNvPr>
          <p:cNvSpPr/>
          <p:nvPr/>
        </p:nvSpPr>
        <p:spPr>
          <a:xfrm>
            <a:off x="5730910" y="3681197"/>
            <a:ext cx="4722747" cy="392847"/>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hu-HU" altLang="hu-HU" dirty="0" err="1">
                <a:solidFill>
                  <a:srgbClr val="C8C8C8"/>
                </a:solidFill>
                <a:latin typeface="Consolas" panose="020B0609020204030204" pitchFamily="49" charset="0"/>
              </a:rPr>
              <a:t>clang</a:t>
            </a:r>
            <a:r>
              <a:rPr lang="hu-HU" altLang="hu-HU" dirty="0">
                <a:solidFill>
                  <a:srgbClr val="C8C8C8"/>
                </a:solidFill>
                <a:latin typeface="Consolas" panose="020B0609020204030204" pitchFamily="49" charset="0"/>
              </a:rPr>
              <a:t> -cl-</a:t>
            </a:r>
            <a:r>
              <a:rPr lang="hu-HU" altLang="hu-HU" dirty="0" err="1">
                <a:solidFill>
                  <a:srgbClr val="C8C8C8"/>
                </a:solidFill>
                <a:latin typeface="Consolas" panose="020B0609020204030204" pitchFamily="49" charset="0"/>
              </a:rPr>
              <a:t>std</a:t>
            </a:r>
            <a:r>
              <a:rPr lang="hu-HU" altLang="hu-HU" dirty="0">
                <a:solidFill>
                  <a:srgbClr val="C8C8C8"/>
                </a:solidFill>
                <a:latin typeface="Consolas" panose="020B0609020204030204" pitchFamily="49" charset="0"/>
              </a:rPr>
              <a:t>=CLC++2021 </a:t>
            </a:r>
            <a:r>
              <a:rPr lang="hu-HU" altLang="hu-HU" dirty="0" err="1">
                <a:solidFill>
                  <a:srgbClr val="C8C8C8"/>
                </a:solidFill>
                <a:latin typeface="Consolas" panose="020B0609020204030204" pitchFamily="49" charset="0"/>
              </a:rPr>
              <a:t>kernel.clcpp</a:t>
            </a:r>
            <a:endParaRPr lang="hu-HU" altLang="hu-HU" dirty="0">
              <a:solidFill>
                <a:srgbClr val="B4B4B4"/>
              </a:solidFill>
              <a:latin typeface="Consolas" panose="020B0609020204030204" pitchFamily="49" charset="0"/>
            </a:endParaRPr>
          </a:p>
        </p:txBody>
      </p:sp>
      <p:sp>
        <p:nvSpPr>
          <p:cNvPr id="9" name="Téglalap 8">
            <a:extLst>
              <a:ext uri="{FF2B5EF4-FFF2-40B4-BE49-F238E27FC236}">
                <a16:creationId xmlns:a16="http://schemas.microsoft.com/office/drawing/2014/main" id="{38FF0886-CA35-480C-B63B-717BAA2B0816}"/>
              </a:ext>
            </a:extLst>
          </p:cNvPr>
          <p:cNvSpPr/>
          <p:nvPr/>
        </p:nvSpPr>
        <p:spPr>
          <a:xfrm>
            <a:off x="123305" y="4553986"/>
            <a:ext cx="10330352" cy="1241065"/>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ifstream</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binary</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location</a:t>
            </a:r>
            <a:r>
              <a:rPr lang="hu-HU" altLang="hu-HU" dirty="0">
                <a:solidFill>
                  <a:srgbClr val="C8C8C8"/>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C8C8C8"/>
                </a:solidFill>
                <a:latin typeface="Consolas" panose="020B0609020204030204" pitchFamily="49" charset="0"/>
              </a:rPr>
              <a:t>::</a:t>
            </a:r>
            <a:r>
              <a:rPr lang="hu-HU" altLang="hu-HU" dirty="0" err="1">
                <a:solidFill>
                  <a:srgbClr val="C8C8C8"/>
                </a:solidFill>
                <a:latin typeface="Consolas" panose="020B0609020204030204" pitchFamily="49" charset="0"/>
              </a:rPr>
              <a:t>ios</a:t>
            </a:r>
            <a:r>
              <a:rPr lang="hu-HU" altLang="hu-HU" dirty="0">
                <a:solidFill>
                  <a:srgbClr val="C8C8C8"/>
                </a:solidFill>
                <a:latin typeface="Consolas" panose="020B0609020204030204" pitchFamily="49" charset="0"/>
              </a:rPr>
              <a:t>::</a:t>
            </a:r>
            <a:r>
              <a:rPr lang="hu-HU" altLang="hu-HU" dirty="0" err="1">
                <a:solidFill>
                  <a:srgbClr val="C8C8C8"/>
                </a:solidFill>
                <a:latin typeface="Consolas" panose="020B0609020204030204" pitchFamily="49" charset="0"/>
              </a:rPr>
              <a:t>binary</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dirty="0">
              <a:solidFill>
                <a:srgbClr val="569CD6"/>
              </a:solidFill>
              <a:latin typeface="Consolas" panose="020B0609020204030204" pitchFamily="49" charset="0"/>
            </a:endParaRPr>
          </a:p>
          <a:p>
            <a:pPr lvl="0" eaLnBrk="0" fontAlgn="base" hangingPunct="0">
              <a:spcBef>
                <a:spcPct val="0"/>
              </a:spcBef>
              <a:spcAft>
                <a:spcPct val="0"/>
              </a:spcAft>
            </a:pPr>
            <a:r>
              <a:rPr lang="hu-HU" altLang="hu-HU" dirty="0">
                <a:solidFill>
                  <a:srgbClr val="C8C8C8"/>
                </a:solidFill>
                <a:latin typeface="Consolas" panose="020B0609020204030204" pitchFamily="49" charset="0"/>
              </a:rPr>
              <a:t>cl</a:t>
            </a:r>
            <a:r>
              <a:rPr lang="hu-HU" altLang="hu-HU" dirty="0">
                <a:solidFill>
                  <a:srgbClr val="B4B4B4"/>
                </a:solidFill>
                <a:latin typeface="Consolas" panose="020B0609020204030204" pitchFamily="49" charset="0"/>
              </a:rPr>
              <a:t>::</a:t>
            </a:r>
            <a:r>
              <a:rPr lang="hu-HU" altLang="hu-HU" dirty="0">
                <a:solidFill>
                  <a:srgbClr val="4EC9B0"/>
                </a:solidFill>
                <a:latin typeface="Consolas" panose="020B0609020204030204" pitchFamily="49" charset="0"/>
              </a:rPr>
              <a:t>Program</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prog</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ctx</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vector</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istreambuf_iterator</a:t>
            </a:r>
            <a:r>
              <a:rPr lang="hu-HU" altLang="hu-HU" dirty="0">
                <a:solidFill>
                  <a:srgbClr val="B4B4B4"/>
                </a:solidFill>
                <a:latin typeface="Consolas" panose="020B0609020204030204" pitchFamily="49" charset="0"/>
              </a:rPr>
              <a:t>&lt;</a:t>
            </a:r>
            <a:r>
              <a:rPr lang="hu-HU" altLang="hu-HU" dirty="0" err="1">
                <a:solidFill>
                  <a:srgbClr val="569CD6"/>
                </a:solidFill>
                <a:latin typeface="Consolas" panose="020B0609020204030204" pitchFamily="49" charset="0"/>
              </a:rPr>
              <a:t>char</a:t>
            </a:r>
            <a:r>
              <a:rPr lang="hu-HU" altLang="hu-HU" dirty="0">
                <a:solidFill>
                  <a:srgbClr val="B4B4B4"/>
                </a:solidFill>
                <a:latin typeface="Consolas" panose="020B0609020204030204" pitchFamily="49" charset="0"/>
              </a:rPr>
              <a:t>&gt;{ </a:t>
            </a:r>
            <a:r>
              <a:rPr lang="hu-HU" altLang="hu-HU" dirty="0" err="1">
                <a:solidFill>
                  <a:srgbClr val="C8C8C8"/>
                </a:solidFill>
                <a:latin typeface="Consolas" panose="020B0609020204030204" pitchFamily="49" charset="0"/>
              </a:rPr>
              <a:t>binary</a:t>
            </a:r>
            <a:r>
              <a:rPr lang="hu-HU" altLang="hu-HU" dirty="0">
                <a:solidFill>
                  <a:srgbClr val="C8C8C8"/>
                </a:solidFill>
                <a:latin typeface="Consolas" panose="020B0609020204030204" pitchFamily="49" charset="0"/>
              </a:rPr>
              <a:t> </a:t>
            </a:r>
            <a:r>
              <a:rPr lang="hu-HU" altLang="hu-HU" dirty="0">
                <a:solidFill>
                  <a:srgbClr val="B4B4B4"/>
                </a:solidFill>
                <a:latin typeface="Consolas" panose="020B0609020204030204" pitchFamily="49" charset="0"/>
              </a:rPr>
              <a:t>},</a:t>
            </a:r>
          </a:p>
          <a:p>
            <a:pPr lvl="0" eaLnBrk="0" fontAlgn="base" hangingPunct="0">
              <a:spcBef>
                <a:spcPct val="0"/>
              </a:spcBef>
              <a:spcAft>
                <a:spcPct val="0"/>
              </a:spcAft>
            </a:pPr>
            <a:r>
              <a:rPr lang="hu-HU" altLang="hu-HU" dirty="0">
                <a:solidFill>
                  <a:srgbClr val="C8C8C8"/>
                </a:solidFill>
                <a:latin typeface="Consolas" panose="020B0609020204030204" pitchFamily="49" charset="0"/>
              </a:rPr>
              <a:t>                                    </a:t>
            </a:r>
            <a:r>
              <a:rPr lang="hu-HU" altLang="hu-HU" dirty="0" err="1">
                <a:solidFill>
                  <a:srgbClr val="C8C8C8"/>
                </a:solidFill>
                <a:latin typeface="Consolas" panose="020B0609020204030204" pitchFamily="49" charset="0"/>
              </a:rPr>
              <a:t>std</a:t>
            </a:r>
            <a:r>
              <a:rPr lang="hu-HU" altLang="hu-HU" dirty="0">
                <a:solidFill>
                  <a:srgbClr val="B4B4B4"/>
                </a:solidFill>
                <a:latin typeface="Consolas" panose="020B0609020204030204" pitchFamily="49" charset="0"/>
              </a:rPr>
              <a:t>::</a:t>
            </a:r>
            <a:r>
              <a:rPr lang="hu-HU" altLang="hu-HU" dirty="0" err="1">
                <a:solidFill>
                  <a:srgbClr val="4EC9B0"/>
                </a:solidFill>
                <a:latin typeface="Consolas" panose="020B0609020204030204" pitchFamily="49" charset="0"/>
              </a:rPr>
              <a:t>istreambuf_iterator</a:t>
            </a:r>
            <a:r>
              <a:rPr lang="hu-HU" altLang="hu-HU" dirty="0">
                <a:solidFill>
                  <a:srgbClr val="B4B4B4"/>
                </a:solidFill>
                <a:latin typeface="Consolas" panose="020B0609020204030204" pitchFamily="49" charset="0"/>
              </a:rPr>
              <a:t>&lt;</a:t>
            </a:r>
            <a:r>
              <a:rPr lang="hu-HU" altLang="hu-HU" dirty="0" err="1">
                <a:solidFill>
                  <a:srgbClr val="569CD6"/>
                </a:solidFill>
                <a:latin typeface="Consolas" panose="020B0609020204030204" pitchFamily="49" charset="0"/>
              </a:rPr>
              <a:t>char</a:t>
            </a:r>
            <a:r>
              <a:rPr lang="hu-HU" altLang="hu-HU" dirty="0">
                <a:solidFill>
                  <a:srgbClr val="B4B4B4"/>
                </a:solidFill>
                <a:latin typeface="Consolas" panose="020B0609020204030204" pitchFamily="49" charset="0"/>
              </a:rPr>
              <a:t>&gt;{}</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dirty="0">
              <a:solidFill>
                <a:srgbClr val="DCDCDC"/>
              </a:solidFill>
              <a:latin typeface="Consolas" panose="020B0609020204030204" pitchFamily="49" charset="0"/>
            </a:endParaRPr>
          </a:p>
          <a:p>
            <a:pPr lvl="0" eaLnBrk="0" fontAlgn="base" hangingPunct="0">
              <a:spcBef>
                <a:spcPct val="0"/>
              </a:spcBef>
              <a:spcAft>
                <a:spcPct val="0"/>
              </a:spcAft>
            </a:pPr>
            <a:r>
              <a:rPr lang="hu-HU" altLang="hu-HU" dirty="0" err="1">
                <a:solidFill>
                  <a:srgbClr val="C8C8C8"/>
                </a:solidFill>
                <a:latin typeface="Consolas" panose="020B0609020204030204" pitchFamily="49" charset="0"/>
              </a:rPr>
              <a:t>prog</a:t>
            </a:r>
            <a:r>
              <a:rPr lang="hu-HU" altLang="hu-HU" dirty="0" err="1">
                <a:solidFill>
                  <a:srgbClr val="B4B4B4"/>
                </a:solidFill>
                <a:latin typeface="Consolas" panose="020B0609020204030204" pitchFamily="49" charset="0"/>
              </a:rPr>
              <a:t>.</a:t>
            </a:r>
            <a:r>
              <a:rPr lang="hu-HU" altLang="hu-HU" dirty="0" err="1">
                <a:solidFill>
                  <a:srgbClr val="C8C8C8"/>
                </a:solidFill>
                <a:latin typeface="Consolas" panose="020B0609020204030204" pitchFamily="49" charset="0"/>
              </a:rPr>
              <a:t>build</a:t>
            </a:r>
            <a:r>
              <a:rPr lang="hu-HU" altLang="hu-HU" dirty="0">
                <a:solidFill>
                  <a:srgbClr val="B4B4B4"/>
                </a:solidFill>
                <a:latin typeface="Consolas" panose="020B0609020204030204" pitchFamily="49" charset="0"/>
              </a:rPr>
              <a:t>({</a:t>
            </a:r>
            <a:r>
              <a:rPr lang="hu-HU" altLang="hu-HU" dirty="0">
                <a:solidFill>
                  <a:srgbClr val="DCDCDC"/>
                </a:solidFill>
                <a:latin typeface="Consolas" panose="020B0609020204030204" pitchFamily="49" charset="0"/>
              </a:rPr>
              <a:t> </a:t>
            </a:r>
            <a:r>
              <a:rPr lang="hu-HU" altLang="hu-HU" dirty="0" err="1">
                <a:solidFill>
                  <a:srgbClr val="C8C8C8"/>
                </a:solidFill>
                <a:latin typeface="Consolas" panose="020B0609020204030204" pitchFamily="49" charset="0"/>
              </a:rPr>
              <a:t>device</a:t>
            </a:r>
            <a:r>
              <a:rPr lang="hu-HU" altLang="hu-HU" dirty="0">
                <a:solidFill>
                  <a:srgbClr val="DCDCDC"/>
                </a:solidFill>
                <a:latin typeface="Consolas" panose="020B0609020204030204" pitchFamily="49" charset="0"/>
              </a:rPr>
              <a:t> </a:t>
            </a:r>
            <a:r>
              <a:rPr lang="hu-HU" altLang="hu-HU" dirty="0">
                <a:solidFill>
                  <a:srgbClr val="B4B4B4"/>
                </a:solidFill>
                <a:latin typeface="Consolas" panose="020B0609020204030204" pitchFamily="49" charset="0"/>
              </a:rPr>
              <a:t>});</a:t>
            </a:r>
            <a:endParaRPr lang="hu-HU" altLang="hu-HU" sz="4400" dirty="0">
              <a:solidFill>
                <a:schemeClr val="tx1"/>
              </a:solidFill>
              <a:latin typeface="Arial" panose="020B0604020202020204" pitchFamily="34" charset="0"/>
            </a:endParaRPr>
          </a:p>
        </p:txBody>
      </p:sp>
      <p:sp>
        <p:nvSpPr>
          <p:cNvPr id="10" name="Téglalap 9">
            <a:extLst>
              <a:ext uri="{FF2B5EF4-FFF2-40B4-BE49-F238E27FC236}">
                <a16:creationId xmlns:a16="http://schemas.microsoft.com/office/drawing/2014/main" id="{264ECDFD-22BE-4212-B084-9747F10EEE34}"/>
              </a:ext>
            </a:extLst>
          </p:cNvPr>
          <p:cNvSpPr/>
          <p:nvPr/>
        </p:nvSpPr>
        <p:spPr>
          <a:xfrm>
            <a:off x="3041941" y="4913846"/>
            <a:ext cx="1606751" cy="359860"/>
          </a:xfrm>
          <a:prstGeom prst="rect">
            <a:avLst/>
          </a:prstGeom>
          <a:noFill/>
          <a:ln w="381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a:extLst>
              <a:ext uri="{FF2B5EF4-FFF2-40B4-BE49-F238E27FC236}">
                <a16:creationId xmlns:a16="http://schemas.microsoft.com/office/drawing/2014/main" id="{577BF823-612F-42F8-99BC-1DF11CA669B5}"/>
              </a:ext>
            </a:extLst>
          </p:cNvPr>
          <p:cNvSpPr/>
          <p:nvPr/>
        </p:nvSpPr>
        <p:spPr>
          <a:xfrm>
            <a:off x="4156918" y="4553986"/>
            <a:ext cx="2111969" cy="359860"/>
          </a:xfrm>
          <a:prstGeom prst="rect">
            <a:avLst/>
          </a:prstGeom>
          <a:noFill/>
          <a:ln w="381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09593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6">
            <a:extLst>
              <a:ext uri="{FF2B5EF4-FFF2-40B4-BE49-F238E27FC236}">
                <a16:creationId xmlns:a16="http://schemas.microsoft.com/office/drawing/2014/main" id="{E62216DC-3F11-4DF2-9D1D-2DA8347E5F7C}"/>
              </a:ext>
            </a:extLst>
          </p:cNvPr>
          <p:cNvSpPr>
            <a:spLocks noGrp="1"/>
          </p:cNvSpPr>
          <p:nvPr>
            <p:ph type="title"/>
          </p:nvPr>
        </p:nvSpPr>
        <p:spPr/>
        <p:txBody>
          <a:bodyPr/>
          <a:lstStyle/>
          <a:p>
            <a:r>
              <a:rPr lang="hu-HU"/>
              <a:t>WE’RE HIRING</a:t>
            </a:r>
          </a:p>
        </p:txBody>
      </p:sp>
      <p:sp>
        <p:nvSpPr>
          <p:cNvPr id="8" name="Szöveg helye 7">
            <a:extLst>
              <a:ext uri="{FF2B5EF4-FFF2-40B4-BE49-F238E27FC236}">
                <a16:creationId xmlns:a16="http://schemas.microsoft.com/office/drawing/2014/main" id="{E7C572EE-6BC2-4999-9ED4-1330F54EDEAF}"/>
              </a:ext>
            </a:extLst>
          </p:cNvPr>
          <p:cNvSpPr>
            <a:spLocks noGrp="1"/>
          </p:cNvSpPr>
          <p:nvPr>
            <p:ph type="body" idx="1"/>
          </p:nvPr>
        </p:nvSpPr>
        <p:spPr/>
        <p:txBody>
          <a:bodyPr/>
          <a:lstStyle/>
          <a:p>
            <a:r>
              <a:rPr lang="hu-HU"/>
              <a:t>https://streamhpc.com/jobs/</a:t>
            </a:r>
          </a:p>
        </p:txBody>
      </p:sp>
      <p:sp>
        <p:nvSpPr>
          <p:cNvPr id="3" name="Dátum helye 2">
            <a:extLst>
              <a:ext uri="{FF2B5EF4-FFF2-40B4-BE49-F238E27FC236}">
                <a16:creationId xmlns:a16="http://schemas.microsoft.com/office/drawing/2014/main" id="{B3FD0BF8-FB9A-4ADF-920B-93463789CBE3}"/>
              </a:ext>
            </a:extLst>
          </p:cNvPr>
          <p:cNvSpPr>
            <a:spLocks noGrp="1"/>
          </p:cNvSpPr>
          <p:nvPr>
            <p:ph type="dt" sz="half" idx="2"/>
          </p:nvPr>
        </p:nvSpPr>
        <p:spPr/>
        <p:txBody>
          <a:bodyPr/>
          <a:lstStyle/>
          <a:p>
            <a:fld id="{CB471CE5-9B06-468C-A4B5-6A8B4A38B98F}" type="datetime1">
              <a:rPr lang="en-US" smtClean="0"/>
              <a:t>6/19/2022</a:t>
            </a:fld>
            <a:endParaRPr lang="hu-HU"/>
          </a:p>
        </p:txBody>
      </p:sp>
      <p:sp>
        <p:nvSpPr>
          <p:cNvPr id="4" name="Élőláb helye 3">
            <a:extLst>
              <a:ext uri="{FF2B5EF4-FFF2-40B4-BE49-F238E27FC236}">
                <a16:creationId xmlns:a16="http://schemas.microsoft.com/office/drawing/2014/main" id="{2817EE41-CE7D-4690-B2F3-8B8768857BD2}"/>
              </a:ext>
            </a:extLst>
          </p:cNvPr>
          <p:cNvSpPr>
            <a:spLocks noGrp="1"/>
          </p:cNvSpPr>
          <p:nvPr>
            <p:ph type="ftr" sz="quarter" idx="3"/>
          </p:nvPr>
        </p:nvSpPr>
        <p:spPr/>
        <p:txBody>
          <a:bodyPr/>
          <a:lstStyle/>
          <a:p>
            <a:r>
              <a:rPr lang="hu-HU"/>
              <a:t>GPU-Day 2022 – Budapest, Hungary</a:t>
            </a:r>
            <a:endParaRPr lang="hu-HU" dirty="0"/>
          </a:p>
        </p:txBody>
      </p:sp>
      <p:sp>
        <p:nvSpPr>
          <p:cNvPr id="5" name="Dia számának helye 4">
            <a:extLst>
              <a:ext uri="{FF2B5EF4-FFF2-40B4-BE49-F238E27FC236}">
                <a16:creationId xmlns:a16="http://schemas.microsoft.com/office/drawing/2014/main" id="{6E348978-8C1A-452A-B125-BE40AC6C6C87}"/>
              </a:ext>
            </a:extLst>
          </p:cNvPr>
          <p:cNvSpPr>
            <a:spLocks noGrp="1"/>
          </p:cNvSpPr>
          <p:nvPr>
            <p:ph type="sldNum" sz="quarter" idx="4"/>
          </p:nvPr>
        </p:nvSpPr>
        <p:spPr/>
        <p:txBody>
          <a:bodyPr/>
          <a:lstStyle/>
          <a:p>
            <a:fld id="{6343241A-7C02-4CA6-AE2D-20DA4DEF85B8}" type="slidenum">
              <a:rPr lang="hu-HU" smtClean="0"/>
              <a:t>47</a:t>
            </a:fld>
            <a:endParaRPr lang="hu-HU"/>
          </a:p>
        </p:txBody>
      </p:sp>
    </p:spTree>
    <p:extLst>
      <p:ext uri="{BB962C8B-B14F-4D97-AF65-F5344CB8AC3E}">
        <p14:creationId xmlns:p14="http://schemas.microsoft.com/office/powerpoint/2010/main" val="2134526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FB9A43-1C84-4B5A-8C91-59C54CFA37B7}"/>
              </a:ext>
            </a:extLst>
          </p:cNvPr>
          <p:cNvSpPr>
            <a:spLocks noGrp="1"/>
          </p:cNvSpPr>
          <p:nvPr>
            <p:ph idx="1"/>
          </p:nvPr>
        </p:nvSpPr>
        <p:spPr/>
        <p:txBody>
          <a:bodyPr/>
          <a:lstStyle/>
          <a:p>
            <a:r>
              <a:rPr lang="hu-HU"/>
              <a:t>New ICD </a:t>
            </a:r>
            <a:r>
              <a:rPr lang="hu-HU" err="1"/>
              <a:t>Layers</a:t>
            </a:r>
            <a:r>
              <a:rPr lang="hu-HU"/>
              <a:t> </a:t>
            </a:r>
            <a:r>
              <a:rPr lang="hu-HU" err="1"/>
              <a:t>capability</a:t>
            </a:r>
            <a:r>
              <a:rPr lang="hu-HU"/>
              <a:t> </a:t>
            </a:r>
            <a:r>
              <a:rPr lang="hu-HU" err="1"/>
              <a:t>allows</a:t>
            </a:r>
            <a:r>
              <a:rPr lang="hu-HU"/>
              <a:t> </a:t>
            </a:r>
            <a:r>
              <a:rPr lang="hu-HU" err="1"/>
              <a:t>augmenting</a:t>
            </a:r>
            <a:r>
              <a:rPr lang="hu-HU"/>
              <a:t>/</a:t>
            </a:r>
            <a:r>
              <a:rPr lang="hu-HU" err="1"/>
              <a:t>modifying</a:t>
            </a:r>
            <a:r>
              <a:rPr lang="hu-HU"/>
              <a:t> </a:t>
            </a:r>
            <a:r>
              <a:rPr lang="hu-HU" err="1"/>
              <a:t>runtime</a:t>
            </a:r>
            <a:r>
              <a:rPr lang="hu-HU"/>
              <a:t> </a:t>
            </a:r>
            <a:r>
              <a:rPr lang="hu-HU" err="1"/>
              <a:t>behavior</a:t>
            </a:r>
            <a:endParaRPr lang="hu-HU"/>
          </a:p>
          <a:p>
            <a:pPr lvl="1"/>
            <a:r>
              <a:rPr lang="hu-HU"/>
              <a:t>Add </a:t>
            </a:r>
            <a:r>
              <a:rPr lang="hu-HU" err="1"/>
              <a:t>missing</a:t>
            </a:r>
            <a:r>
              <a:rPr lang="hu-HU"/>
              <a:t> </a:t>
            </a:r>
            <a:r>
              <a:rPr lang="hu-HU" err="1"/>
              <a:t>features</a:t>
            </a:r>
            <a:r>
              <a:rPr lang="hu-HU"/>
              <a:t>, </a:t>
            </a:r>
            <a:r>
              <a:rPr lang="hu-HU" err="1"/>
              <a:t>validate</a:t>
            </a:r>
            <a:r>
              <a:rPr lang="hu-HU"/>
              <a:t> </a:t>
            </a:r>
            <a:r>
              <a:rPr lang="hu-HU" err="1"/>
              <a:t>correctness</a:t>
            </a:r>
            <a:r>
              <a:rPr lang="hu-HU"/>
              <a:t>, </a:t>
            </a:r>
            <a:r>
              <a:rPr lang="hu-HU" err="1"/>
              <a:t>trace</a:t>
            </a:r>
            <a:r>
              <a:rPr lang="hu-HU"/>
              <a:t>, </a:t>
            </a:r>
            <a:r>
              <a:rPr lang="hu-HU" err="1"/>
              <a:t>profile</a:t>
            </a:r>
            <a:r>
              <a:rPr lang="hu-HU"/>
              <a:t>, </a:t>
            </a:r>
            <a:r>
              <a:rPr lang="hu-HU" err="1"/>
              <a:t>etc</a:t>
            </a:r>
            <a:endParaRPr lang="hu-HU"/>
          </a:p>
          <a:p>
            <a:r>
              <a:rPr lang="hu-HU" err="1"/>
              <a:t>OpenCL</a:t>
            </a:r>
            <a:r>
              <a:rPr lang="hu-HU"/>
              <a:t> SDK </a:t>
            </a:r>
            <a:r>
              <a:rPr lang="hu-HU" err="1"/>
              <a:t>serves</a:t>
            </a:r>
            <a:r>
              <a:rPr lang="hu-HU"/>
              <a:t> </a:t>
            </a:r>
            <a:r>
              <a:rPr lang="hu-HU" err="1"/>
              <a:t>as</a:t>
            </a:r>
            <a:r>
              <a:rPr lang="hu-HU"/>
              <a:t> a „</a:t>
            </a:r>
            <a:r>
              <a:rPr lang="hu-HU" err="1"/>
              <a:t>one</a:t>
            </a:r>
            <a:r>
              <a:rPr lang="hu-HU"/>
              <a:t>-stop shop” </a:t>
            </a:r>
            <a:r>
              <a:rPr lang="hu-HU" err="1"/>
              <a:t>for</a:t>
            </a:r>
            <a:r>
              <a:rPr lang="hu-HU"/>
              <a:t> </a:t>
            </a:r>
            <a:r>
              <a:rPr lang="hu-HU" err="1"/>
              <a:t>devs</a:t>
            </a:r>
            <a:endParaRPr lang="hu-HU"/>
          </a:p>
          <a:p>
            <a:pPr lvl="1"/>
            <a:r>
              <a:rPr lang="hu-HU" err="1"/>
              <a:t>Initial</a:t>
            </a:r>
            <a:r>
              <a:rPr lang="hu-HU"/>
              <a:t> batch of </a:t>
            </a:r>
            <a:r>
              <a:rPr lang="hu-HU" err="1"/>
              <a:t>native</a:t>
            </a:r>
            <a:r>
              <a:rPr lang="hu-HU"/>
              <a:t> </a:t>
            </a:r>
            <a:r>
              <a:rPr lang="hu-HU" err="1"/>
              <a:t>samples</a:t>
            </a:r>
            <a:r>
              <a:rPr lang="hu-HU"/>
              <a:t> &amp; </a:t>
            </a:r>
            <a:r>
              <a:rPr lang="hu-HU" err="1"/>
              <a:t>utilities</a:t>
            </a:r>
            <a:r>
              <a:rPr lang="hu-HU"/>
              <a:t> </a:t>
            </a:r>
            <a:r>
              <a:rPr lang="hu-HU" err="1"/>
              <a:t>awarded</a:t>
            </a:r>
            <a:r>
              <a:rPr lang="hu-HU"/>
              <a:t> </a:t>
            </a:r>
            <a:r>
              <a:rPr lang="hu-HU" err="1"/>
              <a:t>to</a:t>
            </a:r>
            <a:r>
              <a:rPr lang="hu-HU"/>
              <a:t> </a:t>
            </a:r>
            <a:r>
              <a:rPr lang="hu-HU" err="1"/>
              <a:t>Stream</a:t>
            </a:r>
            <a:endParaRPr lang="hu-HU"/>
          </a:p>
          <a:p>
            <a:pPr lvl="2"/>
            <a:r>
              <a:rPr lang="hu-HU" err="1"/>
              <a:t>Coming</a:t>
            </a:r>
            <a:r>
              <a:rPr lang="hu-HU"/>
              <a:t> </a:t>
            </a:r>
            <a:r>
              <a:rPr lang="hu-HU" err="1"/>
              <a:t>to</a:t>
            </a:r>
            <a:r>
              <a:rPr lang="hu-HU"/>
              <a:t> a </a:t>
            </a:r>
            <a:r>
              <a:rPr lang="hu-HU">
                <a:hlinkClick r:id="rId2"/>
              </a:rPr>
              <a:t>GitHub</a:t>
            </a:r>
            <a:r>
              <a:rPr lang="hu-HU"/>
              <a:t> </a:t>
            </a:r>
            <a:r>
              <a:rPr lang="hu-HU" err="1"/>
              <a:t>near</a:t>
            </a:r>
            <a:r>
              <a:rPr lang="hu-HU"/>
              <a:t> </a:t>
            </a:r>
            <a:r>
              <a:rPr lang="hu-HU" err="1"/>
              <a:t>you</a:t>
            </a:r>
            <a:endParaRPr lang="hu-HU"/>
          </a:p>
          <a:p>
            <a:r>
              <a:rPr lang="hu-HU" err="1"/>
              <a:t>Defines</a:t>
            </a:r>
            <a:r>
              <a:rPr lang="hu-HU"/>
              <a:t> </a:t>
            </a:r>
            <a:r>
              <a:rPr lang="hu-HU" err="1"/>
              <a:t>the</a:t>
            </a:r>
            <a:r>
              <a:rPr lang="hu-HU"/>
              <a:t> </a:t>
            </a:r>
            <a:r>
              <a:rPr lang="hu-HU" err="1"/>
              <a:t>semantics</a:t>
            </a:r>
            <a:r>
              <a:rPr lang="hu-HU"/>
              <a:t> of </a:t>
            </a:r>
            <a:r>
              <a:rPr lang="hu-HU" err="1"/>
              <a:t>layered</a:t>
            </a:r>
            <a:r>
              <a:rPr lang="hu-HU"/>
              <a:t> </a:t>
            </a:r>
            <a:r>
              <a:rPr lang="hu-HU" err="1"/>
              <a:t>implementations</a:t>
            </a:r>
            <a:r>
              <a:rPr lang="hu-HU"/>
              <a:t> </a:t>
            </a:r>
            <a:r>
              <a:rPr lang="hu-HU" err="1"/>
              <a:t>to</a:t>
            </a:r>
            <a:r>
              <a:rPr lang="hu-HU"/>
              <a:t> </a:t>
            </a:r>
            <a:r>
              <a:rPr lang="hu-HU" err="1"/>
              <a:t>fill</a:t>
            </a:r>
            <a:r>
              <a:rPr lang="hu-HU"/>
              <a:t> in </a:t>
            </a:r>
            <a:r>
              <a:rPr lang="hu-HU" err="1"/>
              <a:t>the</a:t>
            </a:r>
            <a:r>
              <a:rPr lang="hu-HU"/>
              <a:t> </a:t>
            </a:r>
            <a:r>
              <a:rPr lang="hu-HU" err="1"/>
              <a:t>gaps</a:t>
            </a:r>
            <a:r>
              <a:rPr lang="hu-HU"/>
              <a:t> of platform </a:t>
            </a:r>
            <a:r>
              <a:rPr lang="hu-HU" err="1"/>
              <a:t>support</a:t>
            </a:r>
            <a:endParaRPr lang="hu-HU"/>
          </a:p>
          <a:p>
            <a:pPr lvl="1"/>
            <a:r>
              <a:rPr lang="hu-HU"/>
              <a:t>Most </a:t>
            </a:r>
            <a:r>
              <a:rPr lang="hu-HU" err="1"/>
              <a:t>notably</a:t>
            </a:r>
            <a:r>
              <a:rPr lang="hu-HU"/>
              <a:t> </a:t>
            </a:r>
            <a:r>
              <a:rPr lang="hu-HU">
                <a:hlinkClick r:id="rId3"/>
              </a:rPr>
              <a:t>OpenCLOn12</a:t>
            </a:r>
            <a:r>
              <a:rPr lang="hu-HU"/>
              <a:t>, </a:t>
            </a:r>
            <a:r>
              <a:rPr lang="hu-HU" err="1"/>
              <a:t>enabling</a:t>
            </a:r>
            <a:r>
              <a:rPr lang="hu-HU"/>
              <a:t> </a:t>
            </a:r>
            <a:r>
              <a:rPr lang="hu-HU" err="1"/>
              <a:t>OpenCL</a:t>
            </a:r>
            <a:r>
              <a:rPr lang="hu-HU"/>
              <a:t> </a:t>
            </a:r>
            <a:r>
              <a:rPr lang="hu-HU" err="1"/>
              <a:t>across</a:t>
            </a:r>
            <a:r>
              <a:rPr lang="hu-HU"/>
              <a:t> </a:t>
            </a:r>
            <a:r>
              <a:rPr lang="hu-HU" err="1"/>
              <a:t>the</a:t>
            </a:r>
            <a:r>
              <a:rPr lang="hu-HU"/>
              <a:t> </a:t>
            </a:r>
            <a:r>
              <a:rPr lang="hu-HU" err="1"/>
              <a:t>entire</a:t>
            </a:r>
            <a:r>
              <a:rPr lang="hu-HU"/>
              <a:t> Windows </a:t>
            </a:r>
            <a:r>
              <a:rPr lang="hu-HU" err="1"/>
              <a:t>ecosystem</a:t>
            </a:r>
            <a:r>
              <a:rPr lang="hu-HU"/>
              <a:t>, </a:t>
            </a:r>
            <a:r>
              <a:rPr lang="hu-HU" err="1"/>
              <a:t>regardless</a:t>
            </a:r>
            <a:r>
              <a:rPr lang="hu-HU"/>
              <a:t> of </a:t>
            </a:r>
            <a:r>
              <a:rPr lang="hu-HU" err="1"/>
              <a:t>vendor</a:t>
            </a:r>
            <a:r>
              <a:rPr lang="hu-HU"/>
              <a:t> </a:t>
            </a:r>
            <a:r>
              <a:rPr lang="hu-HU" err="1"/>
              <a:t>support</a:t>
            </a:r>
            <a:r>
              <a:rPr lang="hu-HU"/>
              <a:t>.</a:t>
            </a:r>
          </a:p>
        </p:txBody>
      </p:sp>
      <p:sp>
        <p:nvSpPr>
          <p:cNvPr id="3" name="Cím 2">
            <a:extLst>
              <a:ext uri="{FF2B5EF4-FFF2-40B4-BE49-F238E27FC236}">
                <a16:creationId xmlns:a16="http://schemas.microsoft.com/office/drawing/2014/main" id="{DEE8C1A6-3FD3-4039-92C6-B9E164D78A3F}"/>
              </a:ext>
            </a:extLst>
          </p:cNvPr>
          <p:cNvSpPr>
            <a:spLocks noGrp="1"/>
          </p:cNvSpPr>
          <p:nvPr>
            <p:ph type="title"/>
          </p:nvPr>
        </p:nvSpPr>
        <p:spPr/>
        <p:txBody>
          <a:bodyPr/>
          <a:lstStyle/>
          <a:p>
            <a:r>
              <a:rPr lang="hu-HU"/>
              <a:t>OPENCL 3.0 ECOSYSTEM REBOOT</a:t>
            </a:r>
          </a:p>
        </p:txBody>
      </p:sp>
      <p:sp>
        <p:nvSpPr>
          <p:cNvPr id="4" name="Dátum helye 3">
            <a:extLst>
              <a:ext uri="{FF2B5EF4-FFF2-40B4-BE49-F238E27FC236}">
                <a16:creationId xmlns:a16="http://schemas.microsoft.com/office/drawing/2014/main" id="{CC84DFB4-9835-4906-87F4-704B1211203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3C0EB8-FF31-4FE9-ACE6-699D610256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64A9F825-F611-4BCD-8BA5-AF13FE5856E6}"/>
              </a:ext>
            </a:extLst>
          </p:cNvPr>
          <p:cNvSpPr>
            <a:spLocks noGrp="1"/>
          </p:cNvSpPr>
          <p:nvPr>
            <p:ph type="sldNum" sz="quarter" idx="12"/>
          </p:nvPr>
        </p:nvSpPr>
        <p:spPr/>
        <p:txBody>
          <a:bodyPr/>
          <a:lstStyle/>
          <a:p>
            <a:fld id="{6343241A-7C02-4CA6-AE2D-20DA4DEF85B8}" type="slidenum">
              <a:rPr lang="hu-HU" smtClean="0"/>
              <a:t>5</a:t>
            </a:fld>
            <a:endParaRPr lang="hu-HU"/>
          </a:p>
        </p:txBody>
      </p:sp>
      <p:sp>
        <p:nvSpPr>
          <p:cNvPr id="7" name="Szöveg helye 6">
            <a:extLst>
              <a:ext uri="{FF2B5EF4-FFF2-40B4-BE49-F238E27FC236}">
                <a16:creationId xmlns:a16="http://schemas.microsoft.com/office/drawing/2014/main" id="{112EED93-08F2-46BD-9645-49543E194251}"/>
              </a:ext>
            </a:extLst>
          </p:cNvPr>
          <p:cNvSpPr>
            <a:spLocks noGrp="1"/>
          </p:cNvSpPr>
          <p:nvPr>
            <p:ph type="body" sz="quarter" idx="13"/>
          </p:nvPr>
        </p:nvSpPr>
        <p:spPr/>
        <p:txBody>
          <a:bodyPr/>
          <a:lstStyle/>
          <a:p>
            <a:r>
              <a:rPr lang="hu-HU" dirty="0"/>
              <a:t>1ST PARTY OPENCL-SDK</a:t>
            </a:r>
          </a:p>
        </p:txBody>
      </p:sp>
      <p:pic>
        <p:nvPicPr>
          <p:cNvPr id="9" name="Kép 8">
            <a:extLst>
              <a:ext uri="{FF2B5EF4-FFF2-40B4-BE49-F238E27FC236}">
                <a16:creationId xmlns:a16="http://schemas.microsoft.com/office/drawing/2014/main" id="{B32FCF32-3A3E-4EB9-B09F-913C3C20EAD4}"/>
              </a:ext>
            </a:extLst>
          </p:cNvPr>
          <p:cNvPicPr>
            <a:picLocks noChangeAspect="1"/>
          </p:cNvPicPr>
          <p:nvPr/>
        </p:nvPicPr>
        <p:blipFill>
          <a:blip r:embed="rId4"/>
          <a:stretch>
            <a:fillRect/>
          </a:stretch>
        </p:blipFill>
        <p:spPr>
          <a:xfrm>
            <a:off x="2229972" y="5043949"/>
            <a:ext cx="5989151" cy="1041937"/>
          </a:xfrm>
          <a:prstGeom prst="rect">
            <a:avLst/>
          </a:prstGeom>
        </p:spPr>
      </p:pic>
      <p:sp>
        <p:nvSpPr>
          <p:cNvPr id="10" name="Szöveg helye 3">
            <a:extLst>
              <a:ext uri="{FF2B5EF4-FFF2-40B4-BE49-F238E27FC236}">
                <a16:creationId xmlns:a16="http://schemas.microsoft.com/office/drawing/2014/main" id="{EA879150-E365-4F22-8C45-0B744E438EA2}"/>
              </a:ext>
            </a:extLst>
          </p:cNvPr>
          <p:cNvSpPr txBox="1">
            <a:spLocks/>
          </p:cNvSpPr>
          <p:nvPr/>
        </p:nvSpPr>
        <p:spPr>
          <a:xfrm>
            <a:off x="1799423" y="6010922"/>
            <a:ext cx="6940905" cy="382588"/>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latin typeface="Montserrat" panose="00000500000000000000" pitchFamily="50" charset="-18"/>
              </a:rPr>
              <a:t>https://www.microsoft.com/en-us/p/opencl-and-opengl-compatibility-pack/9nqpsl29bfff</a:t>
            </a:r>
          </a:p>
        </p:txBody>
      </p:sp>
    </p:spTree>
    <p:extLst>
      <p:ext uri="{BB962C8B-B14F-4D97-AF65-F5344CB8AC3E}">
        <p14:creationId xmlns:p14="http://schemas.microsoft.com/office/powerpoint/2010/main" val="85777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FB9A43-1C84-4B5A-8C91-59C54CFA37B7}"/>
              </a:ext>
            </a:extLst>
          </p:cNvPr>
          <p:cNvSpPr>
            <a:spLocks noGrp="1"/>
          </p:cNvSpPr>
          <p:nvPr>
            <p:ph idx="1"/>
          </p:nvPr>
        </p:nvSpPr>
        <p:spPr/>
        <p:txBody>
          <a:bodyPr/>
          <a:lstStyle/>
          <a:p>
            <a:r>
              <a:rPr lang="hu-HU" dirty="0"/>
              <a:t>New ICD </a:t>
            </a:r>
            <a:r>
              <a:rPr lang="hu-HU" dirty="0" err="1"/>
              <a:t>Layers</a:t>
            </a:r>
            <a:r>
              <a:rPr lang="hu-HU" dirty="0"/>
              <a:t> </a:t>
            </a:r>
            <a:r>
              <a:rPr lang="hu-HU" dirty="0" err="1"/>
              <a:t>capability</a:t>
            </a:r>
            <a:r>
              <a:rPr lang="hu-HU" dirty="0"/>
              <a:t> </a:t>
            </a:r>
            <a:r>
              <a:rPr lang="hu-HU" dirty="0" err="1"/>
              <a:t>allows</a:t>
            </a:r>
            <a:r>
              <a:rPr lang="hu-HU" dirty="0"/>
              <a:t> </a:t>
            </a:r>
            <a:r>
              <a:rPr lang="hu-HU" dirty="0" err="1"/>
              <a:t>augmenting</a:t>
            </a:r>
            <a:r>
              <a:rPr lang="hu-HU" dirty="0"/>
              <a:t>/</a:t>
            </a:r>
            <a:r>
              <a:rPr lang="hu-HU" dirty="0" err="1"/>
              <a:t>modifying</a:t>
            </a:r>
            <a:r>
              <a:rPr lang="hu-HU" dirty="0"/>
              <a:t> </a:t>
            </a:r>
            <a:r>
              <a:rPr lang="hu-HU" dirty="0" err="1"/>
              <a:t>runtime</a:t>
            </a:r>
            <a:r>
              <a:rPr lang="hu-HU" dirty="0"/>
              <a:t> </a:t>
            </a:r>
            <a:r>
              <a:rPr lang="hu-HU" dirty="0" err="1"/>
              <a:t>behavior</a:t>
            </a:r>
            <a:endParaRPr lang="hu-HU" dirty="0"/>
          </a:p>
          <a:p>
            <a:pPr lvl="1"/>
            <a:r>
              <a:rPr lang="hu-HU" dirty="0"/>
              <a:t>Add </a:t>
            </a:r>
            <a:r>
              <a:rPr lang="hu-HU" dirty="0" err="1"/>
              <a:t>missing</a:t>
            </a:r>
            <a:r>
              <a:rPr lang="hu-HU" dirty="0"/>
              <a:t> </a:t>
            </a:r>
            <a:r>
              <a:rPr lang="hu-HU" dirty="0" err="1"/>
              <a:t>features</a:t>
            </a:r>
            <a:r>
              <a:rPr lang="hu-HU" dirty="0"/>
              <a:t>, </a:t>
            </a:r>
            <a:r>
              <a:rPr lang="hu-HU" dirty="0" err="1"/>
              <a:t>validate</a:t>
            </a:r>
            <a:r>
              <a:rPr lang="hu-HU" dirty="0"/>
              <a:t> </a:t>
            </a:r>
            <a:r>
              <a:rPr lang="hu-HU" dirty="0" err="1"/>
              <a:t>correctness</a:t>
            </a:r>
            <a:r>
              <a:rPr lang="hu-HU" dirty="0"/>
              <a:t>, </a:t>
            </a:r>
            <a:r>
              <a:rPr lang="hu-HU" dirty="0" err="1"/>
              <a:t>trace</a:t>
            </a:r>
            <a:r>
              <a:rPr lang="hu-HU" dirty="0"/>
              <a:t>, </a:t>
            </a:r>
            <a:r>
              <a:rPr lang="hu-HU" dirty="0" err="1"/>
              <a:t>profile</a:t>
            </a:r>
            <a:r>
              <a:rPr lang="hu-HU" dirty="0"/>
              <a:t>, </a:t>
            </a:r>
            <a:r>
              <a:rPr lang="hu-HU" dirty="0" err="1"/>
              <a:t>etc</a:t>
            </a:r>
            <a:endParaRPr lang="hu-HU" dirty="0"/>
          </a:p>
          <a:p>
            <a:r>
              <a:rPr lang="hu-HU" dirty="0" err="1"/>
              <a:t>OpenCL</a:t>
            </a:r>
            <a:r>
              <a:rPr lang="hu-HU" dirty="0"/>
              <a:t> SDK </a:t>
            </a:r>
            <a:r>
              <a:rPr lang="hu-HU" dirty="0" err="1"/>
              <a:t>serves</a:t>
            </a:r>
            <a:r>
              <a:rPr lang="hu-HU" dirty="0"/>
              <a:t> </a:t>
            </a:r>
            <a:r>
              <a:rPr lang="hu-HU" dirty="0" err="1"/>
              <a:t>as</a:t>
            </a:r>
            <a:r>
              <a:rPr lang="hu-HU" dirty="0"/>
              <a:t> a „</a:t>
            </a:r>
            <a:r>
              <a:rPr lang="hu-HU" dirty="0" err="1"/>
              <a:t>one</a:t>
            </a:r>
            <a:r>
              <a:rPr lang="hu-HU" dirty="0"/>
              <a:t>-stop shop” </a:t>
            </a:r>
            <a:r>
              <a:rPr lang="hu-HU" dirty="0" err="1"/>
              <a:t>for</a:t>
            </a:r>
            <a:r>
              <a:rPr lang="hu-HU" dirty="0"/>
              <a:t> </a:t>
            </a:r>
            <a:r>
              <a:rPr lang="hu-HU" dirty="0" err="1"/>
              <a:t>devs</a:t>
            </a:r>
            <a:endParaRPr lang="hu-HU" dirty="0"/>
          </a:p>
          <a:p>
            <a:pPr lvl="1"/>
            <a:r>
              <a:rPr lang="hu-HU" dirty="0" err="1"/>
              <a:t>Initial</a:t>
            </a:r>
            <a:r>
              <a:rPr lang="hu-HU" dirty="0"/>
              <a:t> batch of </a:t>
            </a:r>
            <a:r>
              <a:rPr lang="hu-HU" dirty="0" err="1"/>
              <a:t>native</a:t>
            </a:r>
            <a:r>
              <a:rPr lang="hu-HU" dirty="0"/>
              <a:t> </a:t>
            </a:r>
            <a:r>
              <a:rPr lang="hu-HU" dirty="0" err="1"/>
              <a:t>samples</a:t>
            </a:r>
            <a:r>
              <a:rPr lang="hu-HU" dirty="0"/>
              <a:t> &amp; </a:t>
            </a:r>
            <a:r>
              <a:rPr lang="hu-HU" dirty="0" err="1"/>
              <a:t>utilities</a:t>
            </a:r>
            <a:r>
              <a:rPr lang="hu-HU" dirty="0"/>
              <a:t> </a:t>
            </a:r>
            <a:r>
              <a:rPr lang="hu-HU" dirty="0" err="1"/>
              <a:t>awarded</a:t>
            </a:r>
            <a:r>
              <a:rPr lang="hu-HU" dirty="0"/>
              <a:t> </a:t>
            </a:r>
            <a:r>
              <a:rPr lang="hu-HU" dirty="0" err="1"/>
              <a:t>to</a:t>
            </a:r>
            <a:r>
              <a:rPr lang="hu-HU" dirty="0"/>
              <a:t> </a:t>
            </a:r>
            <a:r>
              <a:rPr lang="hu-HU" dirty="0" err="1"/>
              <a:t>Stream</a:t>
            </a:r>
            <a:endParaRPr lang="hu-HU" dirty="0"/>
          </a:p>
          <a:p>
            <a:pPr lvl="2"/>
            <a:r>
              <a:rPr lang="hu-HU" dirty="0" err="1"/>
              <a:t>Coming</a:t>
            </a:r>
            <a:r>
              <a:rPr lang="hu-HU" dirty="0"/>
              <a:t> </a:t>
            </a:r>
            <a:r>
              <a:rPr lang="hu-HU" dirty="0" err="1"/>
              <a:t>to</a:t>
            </a:r>
            <a:r>
              <a:rPr lang="hu-HU" dirty="0"/>
              <a:t> a </a:t>
            </a:r>
            <a:r>
              <a:rPr lang="hu-HU" dirty="0">
                <a:hlinkClick r:id="rId2"/>
              </a:rPr>
              <a:t>GitHub</a:t>
            </a:r>
            <a:r>
              <a:rPr lang="hu-HU" dirty="0"/>
              <a:t> </a:t>
            </a:r>
            <a:r>
              <a:rPr lang="hu-HU" dirty="0" err="1"/>
              <a:t>near</a:t>
            </a:r>
            <a:r>
              <a:rPr lang="hu-HU" dirty="0"/>
              <a:t> </a:t>
            </a:r>
            <a:r>
              <a:rPr lang="hu-HU" dirty="0" err="1"/>
              <a:t>you</a:t>
            </a:r>
            <a:endParaRPr lang="hu-HU" dirty="0"/>
          </a:p>
          <a:p>
            <a:r>
              <a:rPr lang="hu-HU" dirty="0" err="1"/>
              <a:t>Defines</a:t>
            </a:r>
            <a:r>
              <a:rPr lang="hu-HU" dirty="0"/>
              <a:t> </a:t>
            </a:r>
            <a:r>
              <a:rPr lang="hu-HU" dirty="0" err="1"/>
              <a:t>the</a:t>
            </a:r>
            <a:r>
              <a:rPr lang="hu-HU" dirty="0"/>
              <a:t> </a:t>
            </a:r>
            <a:r>
              <a:rPr lang="hu-HU" dirty="0" err="1"/>
              <a:t>semantics</a:t>
            </a:r>
            <a:r>
              <a:rPr lang="hu-HU" dirty="0"/>
              <a:t> of </a:t>
            </a:r>
            <a:r>
              <a:rPr lang="hu-HU" dirty="0" err="1"/>
              <a:t>layered</a:t>
            </a:r>
            <a:r>
              <a:rPr lang="hu-HU" dirty="0"/>
              <a:t> </a:t>
            </a:r>
            <a:r>
              <a:rPr lang="hu-HU" dirty="0" err="1"/>
              <a:t>implementations</a:t>
            </a:r>
            <a:r>
              <a:rPr lang="hu-HU" dirty="0"/>
              <a:t> </a:t>
            </a:r>
            <a:r>
              <a:rPr lang="hu-HU" dirty="0" err="1"/>
              <a:t>to</a:t>
            </a:r>
            <a:r>
              <a:rPr lang="hu-HU" dirty="0"/>
              <a:t> </a:t>
            </a:r>
            <a:r>
              <a:rPr lang="hu-HU" dirty="0" err="1"/>
              <a:t>fill</a:t>
            </a:r>
            <a:r>
              <a:rPr lang="hu-HU" dirty="0"/>
              <a:t> in </a:t>
            </a:r>
            <a:r>
              <a:rPr lang="hu-HU" dirty="0" err="1"/>
              <a:t>the</a:t>
            </a:r>
            <a:r>
              <a:rPr lang="hu-HU" dirty="0"/>
              <a:t> </a:t>
            </a:r>
            <a:r>
              <a:rPr lang="hu-HU" dirty="0" err="1"/>
              <a:t>gaps</a:t>
            </a:r>
            <a:r>
              <a:rPr lang="hu-HU" dirty="0"/>
              <a:t> of platform </a:t>
            </a:r>
            <a:r>
              <a:rPr lang="hu-HU" dirty="0" err="1"/>
              <a:t>support</a:t>
            </a:r>
            <a:endParaRPr lang="hu-HU" dirty="0"/>
          </a:p>
          <a:p>
            <a:pPr lvl="1"/>
            <a:r>
              <a:rPr lang="hu-HU" dirty="0"/>
              <a:t>Most </a:t>
            </a:r>
            <a:r>
              <a:rPr lang="hu-HU" dirty="0" err="1"/>
              <a:t>notably</a:t>
            </a:r>
            <a:r>
              <a:rPr lang="hu-HU" dirty="0"/>
              <a:t> </a:t>
            </a:r>
            <a:r>
              <a:rPr lang="hu-HU" dirty="0">
                <a:hlinkClick r:id="rId3"/>
              </a:rPr>
              <a:t>OpenCLOn12</a:t>
            </a:r>
            <a:r>
              <a:rPr lang="hu-HU" dirty="0"/>
              <a:t>, </a:t>
            </a:r>
            <a:r>
              <a:rPr lang="hu-HU" dirty="0" err="1"/>
              <a:t>enabling</a:t>
            </a:r>
            <a:r>
              <a:rPr lang="hu-HU" dirty="0"/>
              <a:t> </a:t>
            </a:r>
            <a:r>
              <a:rPr lang="hu-HU" dirty="0" err="1"/>
              <a:t>OpenCL</a:t>
            </a:r>
            <a:r>
              <a:rPr lang="hu-HU" dirty="0"/>
              <a:t> </a:t>
            </a:r>
            <a:r>
              <a:rPr lang="hu-HU" dirty="0" err="1"/>
              <a:t>across</a:t>
            </a:r>
            <a:r>
              <a:rPr lang="hu-HU" dirty="0"/>
              <a:t> </a:t>
            </a:r>
            <a:r>
              <a:rPr lang="hu-HU" dirty="0" err="1"/>
              <a:t>the</a:t>
            </a:r>
            <a:r>
              <a:rPr lang="hu-HU" dirty="0"/>
              <a:t> </a:t>
            </a:r>
            <a:r>
              <a:rPr lang="hu-HU" dirty="0" err="1"/>
              <a:t>entire</a:t>
            </a:r>
            <a:r>
              <a:rPr lang="hu-HU" dirty="0"/>
              <a:t> Windows </a:t>
            </a:r>
            <a:r>
              <a:rPr lang="hu-HU" dirty="0" err="1"/>
              <a:t>ecosystem</a:t>
            </a:r>
            <a:r>
              <a:rPr lang="hu-HU" dirty="0"/>
              <a:t>, </a:t>
            </a:r>
            <a:r>
              <a:rPr lang="hu-HU" dirty="0" err="1"/>
              <a:t>regardless</a:t>
            </a:r>
            <a:r>
              <a:rPr lang="hu-HU" dirty="0"/>
              <a:t> of </a:t>
            </a:r>
            <a:r>
              <a:rPr lang="hu-HU" dirty="0" err="1"/>
              <a:t>vendor</a:t>
            </a:r>
            <a:r>
              <a:rPr lang="hu-HU" dirty="0"/>
              <a:t> </a:t>
            </a:r>
            <a:r>
              <a:rPr lang="hu-HU" dirty="0" err="1"/>
              <a:t>support</a:t>
            </a:r>
            <a:r>
              <a:rPr lang="hu-HU" dirty="0"/>
              <a:t>.</a:t>
            </a:r>
          </a:p>
        </p:txBody>
      </p:sp>
      <p:sp>
        <p:nvSpPr>
          <p:cNvPr id="3" name="Cím 2">
            <a:extLst>
              <a:ext uri="{FF2B5EF4-FFF2-40B4-BE49-F238E27FC236}">
                <a16:creationId xmlns:a16="http://schemas.microsoft.com/office/drawing/2014/main" id="{DEE8C1A6-3FD3-4039-92C6-B9E164D78A3F}"/>
              </a:ext>
            </a:extLst>
          </p:cNvPr>
          <p:cNvSpPr>
            <a:spLocks noGrp="1"/>
          </p:cNvSpPr>
          <p:nvPr>
            <p:ph type="title"/>
          </p:nvPr>
        </p:nvSpPr>
        <p:spPr/>
        <p:txBody>
          <a:bodyPr/>
          <a:lstStyle/>
          <a:p>
            <a:r>
              <a:rPr lang="hu-HU"/>
              <a:t>OPENCL 3.0 ECOSYSTEM REBOOT</a:t>
            </a:r>
          </a:p>
        </p:txBody>
      </p:sp>
      <p:sp>
        <p:nvSpPr>
          <p:cNvPr id="4" name="Dátum helye 3">
            <a:extLst>
              <a:ext uri="{FF2B5EF4-FFF2-40B4-BE49-F238E27FC236}">
                <a16:creationId xmlns:a16="http://schemas.microsoft.com/office/drawing/2014/main" id="{CC84DFB4-9835-4906-87F4-704B12112036}"/>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5" name="Élőláb helye 4">
            <a:extLst>
              <a:ext uri="{FF2B5EF4-FFF2-40B4-BE49-F238E27FC236}">
                <a16:creationId xmlns:a16="http://schemas.microsoft.com/office/drawing/2014/main" id="{493C0EB8-FF31-4FE9-ACE6-699D610256B7}"/>
              </a:ext>
            </a:extLst>
          </p:cNvPr>
          <p:cNvSpPr>
            <a:spLocks noGrp="1"/>
          </p:cNvSpPr>
          <p:nvPr>
            <p:ph type="ftr" sz="quarter" idx="11"/>
          </p:nvPr>
        </p:nvSpPr>
        <p:spPr/>
        <p:txBody>
          <a:bodyPr/>
          <a:lstStyle/>
          <a:p>
            <a:r>
              <a:rPr lang="hu-HU" dirty="0"/>
              <a:t>GPU-Day 2022 – Budapest, Hungary</a:t>
            </a:r>
          </a:p>
        </p:txBody>
      </p:sp>
      <p:sp>
        <p:nvSpPr>
          <p:cNvPr id="6" name="Dia számának helye 5">
            <a:extLst>
              <a:ext uri="{FF2B5EF4-FFF2-40B4-BE49-F238E27FC236}">
                <a16:creationId xmlns:a16="http://schemas.microsoft.com/office/drawing/2014/main" id="{64A9F825-F611-4BCD-8BA5-AF13FE5856E6}"/>
              </a:ext>
            </a:extLst>
          </p:cNvPr>
          <p:cNvSpPr>
            <a:spLocks noGrp="1"/>
          </p:cNvSpPr>
          <p:nvPr>
            <p:ph type="sldNum" sz="quarter" idx="12"/>
          </p:nvPr>
        </p:nvSpPr>
        <p:spPr/>
        <p:txBody>
          <a:bodyPr/>
          <a:lstStyle/>
          <a:p>
            <a:fld id="{6343241A-7C02-4CA6-AE2D-20DA4DEF85B8}" type="slidenum">
              <a:rPr lang="hu-HU" smtClean="0"/>
              <a:t>6</a:t>
            </a:fld>
            <a:endParaRPr lang="hu-HU"/>
          </a:p>
        </p:txBody>
      </p:sp>
      <p:sp>
        <p:nvSpPr>
          <p:cNvPr id="7" name="Szöveg helye 6">
            <a:extLst>
              <a:ext uri="{FF2B5EF4-FFF2-40B4-BE49-F238E27FC236}">
                <a16:creationId xmlns:a16="http://schemas.microsoft.com/office/drawing/2014/main" id="{112EED93-08F2-46BD-9645-49543E194251}"/>
              </a:ext>
            </a:extLst>
          </p:cNvPr>
          <p:cNvSpPr>
            <a:spLocks noGrp="1"/>
          </p:cNvSpPr>
          <p:nvPr>
            <p:ph type="body" sz="quarter" idx="13"/>
          </p:nvPr>
        </p:nvSpPr>
        <p:spPr/>
        <p:txBody>
          <a:bodyPr/>
          <a:lstStyle/>
          <a:p>
            <a:r>
              <a:rPr lang="hu-HU" dirty="0"/>
              <a:t>1ST PARTY OPENCL-SDK</a:t>
            </a:r>
          </a:p>
        </p:txBody>
      </p:sp>
      <p:pic>
        <p:nvPicPr>
          <p:cNvPr id="9" name="Kép 8">
            <a:extLst>
              <a:ext uri="{FF2B5EF4-FFF2-40B4-BE49-F238E27FC236}">
                <a16:creationId xmlns:a16="http://schemas.microsoft.com/office/drawing/2014/main" id="{B32FCF32-3A3E-4EB9-B09F-913C3C20EAD4}"/>
              </a:ext>
            </a:extLst>
          </p:cNvPr>
          <p:cNvPicPr>
            <a:picLocks noChangeAspect="1"/>
          </p:cNvPicPr>
          <p:nvPr/>
        </p:nvPicPr>
        <p:blipFill>
          <a:blip r:embed="rId4"/>
          <a:stretch>
            <a:fillRect/>
          </a:stretch>
        </p:blipFill>
        <p:spPr>
          <a:xfrm>
            <a:off x="2229972" y="5043949"/>
            <a:ext cx="5989151" cy="1041937"/>
          </a:xfrm>
          <a:prstGeom prst="rect">
            <a:avLst/>
          </a:prstGeom>
        </p:spPr>
      </p:pic>
      <p:sp>
        <p:nvSpPr>
          <p:cNvPr id="10" name="Szöveg helye 3">
            <a:extLst>
              <a:ext uri="{FF2B5EF4-FFF2-40B4-BE49-F238E27FC236}">
                <a16:creationId xmlns:a16="http://schemas.microsoft.com/office/drawing/2014/main" id="{EA879150-E365-4F22-8C45-0B744E438EA2}"/>
              </a:ext>
            </a:extLst>
          </p:cNvPr>
          <p:cNvSpPr txBox="1">
            <a:spLocks/>
          </p:cNvSpPr>
          <p:nvPr/>
        </p:nvSpPr>
        <p:spPr>
          <a:xfrm>
            <a:off x="1799423" y="6010922"/>
            <a:ext cx="6940905" cy="382588"/>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latin typeface="Montserrat" panose="00000500000000000000" pitchFamily="50" charset="-18"/>
              </a:rPr>
              <a:t>https://www.microsoft.com/en-us/p/opencl-and-opengl-compatibility-pack/9nqpsl29bfff</a:t>
            </a:r>
          </a:p>
        </p:txBody>
      </p:sp>
      <p:sp>
        <p:nvSpPr>
          <p:cNvPr id="8" name="Téglalap 7">
            <a:extLst>
              <a:ext uri="{FF2B5EF4-FFF2-40B4-BE49-F238E27FC236}">
                <a16:creationId xmlns:a16="http://schemas.microsoft.com/office/drawing/2014/main" id="{E64D3C2E-F69F-8132-8FB0-E5B082D5B2FE}"/>
              </a:ext>
            </a:extLst>
          </p:cNvPr>
          <p:cNvSpPr/>
          <p:nvPr/>
        </p:nvSpPr>
        <p:spPr>
          <a:xfrm>
            <a:off x="347870" y="2222173"/>
            <a:ext cx="9849678" cy="1206827"/>
          </a:xfrm>
          <a:prstGeom prst="rect">
            <a:avLst/>
          </a:prstGeom>
          <a:noFill/>
          <a:ln w="76200">
            <a:solidFill>
              <a:srgbClr val="FCA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403575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dirty="0" err="1"/>
              <a:t>OpenCL</a:t>
            </a:r>
            <a:r>
              <a:rPr lang="hu-HU" dirty="0"/>
              <a:t>-ICD-</a:t>
            </a:r>
            <a:r>
              <a:rPr lang="hu-HU" dirty="0" err="1"/>
              <a:t>Loader</a:t>
            </a:r>
            <a:endParaRPr lang="hu-HU" dirty="0"/>
          </a:p>
          <a:p>
            <a:r>
              <a:rPr lang="hu-HU" dirty="0" err="1"/>
              <a:t>OpenCL</a:t>
            </a:r>
            <a:r>
              <a:rPr lang="hu-HU" dirty="0"/>
              <a:t>-CLHPP</a:t>
            </a:r>
          </a:p>
          <a:p>
            <a:r>
              <a:rPr lang="hu-HU" dirty="0" err="1"/>
              <a:t>Utility</a:t>
            </a:r>
            <a:r>
              <a:rPr lang="hu-HU" dirty="0"/>
              <a:t> </a:t>
            </a:r>
            <a:r>
              <a:rPr lang="hu-HU" dirty="0" err="1"/>
              <a:t>libraries</a:t>
            </a:r>
            <a:endParaRPr lang="hu-HU" dirty="0"/>
          </a:p>
          <a:p>
            <a:r>
              <a:rPr lang="hu-HU" dirty="0" err="1"/>
              <a:t>Sample</a:t>
            </a:r>
            <a:r>
              <a:rPr lang="hu-HU" dirty="0"/>
              <a:t> </a:t>
            </a:r>
            <a:r>
              <a:rPr lang="hu-HU" dirty="0" err="1"/>
              <a:t>codes</a:t>
            </a:r>
            <a:endParaRPr lang="hu-HU" dirty="0"/>
          </a:p>
          <a:p>
            <a:r>
              <a:rPr lang="hu-HU" dirty="0" err="1"/>
              <a:t>Documentation</a:t>
            </a:r>
            <a:endParaRPr lang="hu-HU" dirty="0"/>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endParaRPr lang="hu-HU" dirty="0"/>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7</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89243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b="1" dirty="0" err="1">
                <a:solidFill>
                  <a:srgbClr val="FCA90B"/>
                </a:solidFill>
              </a:rPr>
              <a:t>OpenCL-Headers</a:t>
            </a:r>
            <a:endParaRPr lang="hu-HU" b="1" dirty="0">
              <a:solidFill>
                <a:srgbClr val="FCA90B"/>
              </a:solidFill>
            </a:endParaRPr>
          </a:p>
          <a:p>
            <a:r>
              <a:rPr lang="hu-HU" dirty="0" err="1"/>
              <a:t>OpenCL</a:t>
            </a:r>
            <a:r>
              <a:rPr lang="hu-HU" dirty="0"/>
              <a:t>-ICD-</a:t>
            </a:r>
            <a:r>
              <a:rPr lang="hu-HU" dirty="0" err="1"/>
              <a:t>Loader</a:t>
            </a:r>
            <a:endParaRPr lang="hu-HU" dirty="0"/>
          </a:p>
          <a:p>
            <a:r>
              <a:rPr lang="hu-HU" dirty="0" err="1"/>
              <a:t>OpenCL</a:t>
            </a:r>
            <a:r>
              <a:rPr lang="hu-HU" dirty="0"/>
              <a:t>-CLHPP</a:t>
            </a:r>
          </a:p>
          <a:p>
            <a:r>
              <a:rPr lang="hu-HU" dirty="0" err="1"/>
              <a:t>Utility</a:t>
            </a:r>
            <a:r>
              <a:rPr lang="hu-HU" dirty="0"/>
              <a:t> </a:t>
            </a:r>
            <a:r>
              <a:rPr lang="hu-HU" dirty="0" err="1"/>
              <a:t>libraries</a:t>
            </a:r>
            <a:endParaRPr lang="hu-HU" dirty="0"/>
          </a:p>
          <a:p>
            <a:r>
              <a:rPr lang="hu-HU" dirty="0" err="1"/>
              <a:t>Sample</a:t>
            </a:r>
            <a:r>
              <a:rPr lang="hu-HU" dirty="0"/>
              <a:t> </a:t>
            </a:r>
            <a:r>
              <a:rPr lang="hu-HU" dirty="0" err="1"/>
              <a:t>codes</a:t>
            </a:r>
            <a:endParaRPr lang="hu-HU" dirty="0"/>
          </a:p>
          <a:p>
            <a:r>
              <a:rPr lang="hu-HU" dirty="0" err="1"/>
              <a:t>Documentation</a:t>
            </a:r>
            <a:endParaRPr lang="hu-HU" dirty="0"/>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r>
              <a:rPr lang="hu-HU" dirty="0"/>
              <a:t>The </a:t>
            </a:r>
            <a:r>
              <a:rPr lang="hu-HU" dirty="0" err="1"/>
              <a:t>definitive</a:t>
            </a:r>
            <a:r>
              <a:rPr lang="hu-HU" dirty="0"/>
              <a:t> C </a:t>
            </a:r>
            <a:r>
              <a:rPr lang="hu-HU" dirty="0" err="1"/>
              <a:t>bindings</a:t>
            </a:r>
            <a:r>
              <a:rPr lang="hu-HU" dirty="0"/>
              <a:t> </a:t>
            </a:r>
            <a:r>
              <a:rPr lang="hu-HU" dirty="0" err="1"/>
              <a:t>to</a:t>
            </a:r>
            <a:r>
              <a:rPr lang="hu-HU" dirty="0"/>
              <a:t> </a:t>
            </a:r>
            <a:r>
              <a:rPr lang="hu-HU" dirty="0" err="1"/>
              <a:t>the</a:t>
            </a:r>
            <a:r>
              <a:rPr lang="hu-HU" dirty="0"/>
              <a:t> </a:t>
            </a:r>
            <a:r>
              <a:rPr lang="hu-HU" dirty="0" err="1"/>
              <a:t>OpenCL</a:t>
            </a:r>
            <a:r>
              <a:rPr lang="hu-HU" dirty="0"/>
              <a:t> API</a:t>
            </a:r>
          </a:p>
          <a:p>
            <a:r>
              <a:rPr lang="hu-HU" dirty="0" err="1"/>
              <a:t>Relatively</a:t>
            </a:r>
            <a:r>
              <a:rPr lang="hu-HU" dirty="0"/>
              <a:t> </a:t>
            </a:r>
            <a:r>
              <a:rPr lang="hu-HU" dirty="0" err="1"/>
              <a:t>new</a:t>
            </a:r>
            <a:r>
              <a:rPr lang="hu-HU" dirty="0"/>
              <a:t> </a:t>
            </a:r>
            <a:r>
              <a:rPr lang="hu-HU" dirty="0" err="1"/>
              <a:t>helper</a:t>
            </a:r>
            <a:r>
              <a:rPr lang="hu-HU" dirty="0"/>
              <a:t> </a:t>
            </a:r>
            <a:r>
              <a:rPr lang="hu-HU" dirty="0" err="1"/>
              <a:t>headers</a:t>
            </a:r>
            <a:r>
              <a:rPr lang="hu-HU" dirty="0"/>
              <a:t> </a:t>
            </a:r>
            <a:r>
              <a:rPr lang="hu-HU" dirty="0" err="1"/>
              <a:t>for</a:t>
            </a:r>
            <a:endParaRPr lang="hu-HU" dirty="0"/>
          </a:p>
          <a:p>
            <a:pPr lvl="1"/>
            <a:r>
              <a:rPr lang="hu-HU" dirty="0" err="1"/>
              <a:t>Creating</a:t>
            </a:r>
            <a:r>
              <a:rPr lang="hu-HU" dirty="0"/>
              <a:t> </a:t>
            </a:r>
            <a:r>
              <a:rPr lang="hu-HU" dirty="0" err="1"/>
              <a:t>your</a:t>
            </a:r>
            <a:r>
              <a:rPr lang="hu-HU" dirty="0"/>
              <a:t> </a:t>
            </a:r>
            <a:r>
              <a:rPr lang="hu-HU" dirty="0" err="1"/>
              <a:t>own</a:t>
            </a:r>
            <a:r>
              <a:rPr lang="hu-HU" dirty="0"/>
              <a:t> ICD</a:t>
            </a:r>
          </a:p>
          <a:p>
            <a:pPr lvl="1"/>
            <a:r>
              <a:rPr lang="hu-HU" dirty="0" err="1"/>
              <a:t>Creating</a:t>
            </a:r>
            <a:r>
              <a:rPr lang="hu-HU" dirty="0"/>
              <a:t> </a:t>
            </a:r>
            <a:r>
              <a:rPr lang="hu-HU" dirty="0" err="1"/>
              <a:t>your</a:t>
            </a:r>
            <a:r>
              <a:rPr lang="hu-HU" dirty="0"/>
              <a:t> </a:t>
            </a:r>
            <a:r>
              <a:rPr lang="hu-HU" dirty="0" err="1"/>
              <a:t>own</a:t>
            </a:r>
            <a:r>
              <a:rPr lang="hu-HU" dirty="0"/>
              <a:t> </a:t>
            </a:r>
            <a:r>
              <a:rPr lang="hu-HU" dirty="0" err="1"/>
              <a:t>layer</a:t>
            </a:r>
            <a:endParaRPr lang="hu-HU" dirty="0"/>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8</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Tree>
    <p:extLst>
      <p:ext uri="{BB962C8B-B14F-4D97-AF65-F5344CB8AC3E}">
        <p14:creationId xmlns:p14="http://schemas.microsoft.com/office/powerpoint/2010/main" val="355699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15F8CC5D-4C4B-C05C-5D42-22A2EA0E2C34}"/>
              </a:ext>
            </a:extLst>
          </p:cNvPr>
          <p:cNvSpPr>
            <a:spLocks noGrp="1"/>
          </p:cNvSpPr>
          <p:nvPr>
            <p:ph sz="half" idx="1"/>
          </p:nvPr>
        </p:nvSpPr>
        <p:spPr/>
        <p:txBody>
          <a:bodyPr/>
          <a:lstStyle/>
          <a:p>
            <a:r>
              <a:rPr lang="hu-HU" dirty="0" err="1"/>
              <a:t>OpenCL-Headers</a:t>
            </a:r>
            <a:endParaRPr lang="hu-HU" dirty="0"/>
          </a:p>
          <a:p>
            <a:r>
              <a:rPr lang="hu-HU" b="1" dirty="0" err="1">
                <a:solidFill>
                  <a:srgbClr val="FCA90B"/>
                </a:solidFill>
              </a:rPr>
              <a:t>OpenCL</a:t>
            </a:r>
            <a:r>
              <a:rPr lang="hu-HU" b="1" dirty="0">
                <a:solidFill>
                  <a:srgbClr val="FCA90B"/>
                </a:solidFill>
              </a:rPr>
              <a:t>-ICD-</a:t>
            </a:r>
            <a:r>
              <a:rPr lang="hu-HU" b="1" dirty="0" err="1">
                <a:solidFill>
                  <a:srgbClr val="FCA90B"/>
                </a:solidFill>
              </a:rPr>
              <a:t>Loader</a:t>
            </a:r>
            <a:endParaRPr lang="hu-HU" b="1" dirty="0">
              <a:solidFill>
                <a:srgbClr val="FCA90B"/>
              </a:solidFill>
            </a:endParaRPr>
          </a:p>
          <a:p>
            <a:r>
              <a:rPr lang="hu-HU" dirty="0" err="1"/>
              <a:t>OpenCL</a:t>
            </a:r>
            <a:r>
              <a:rPr lang="hu-HU" dirty="0"/>
              <a:t>-CLHPP</a:t>
            </a:r>
          </a:p>
          <a:p>
            <a:r>
              <a:rPr lang="hu-HU" dirty="0" err="1"/>
              <a:t>Utility</a:t>
            </a:r>
            <a:r>
              <a:rPr lang="hu-HU" dirty="0"/>
              <a:t> </a:t>
            </a:r>
            <a:r>
              <a:rPr lang="hu-HU" dirty="0" err="1"/>
              <a:t>libraries</a:t>
            </a:r>
            <a:endParaRPr lang="hu-HU" dirty="0"/>
          </a:p>
          <a:p>
            <a:r>
              <a:rPr lang="hu-HU" dirty="0" err="1"/>
              <a:t>Sample</a:t>
            </a:r>
            <a:r>
              <a:rPr lang="hu-HU" dirty="0"/>
              <a:t> </a:t>
            </a:r>
            <a:r>
              <a:rPr lang="hu-HU" dirty="0" err="1"/>
              <a:t>codes</a:t>
            </a:r>
            <a:endParaRPr lang="hu-HU" dirty="0"/>
          </a:p>
          <a:p>
            <a:r>
              <a:rPr lang="hu-HU" dirty="0" err="1"/>
              <a:t>Documentation</a:t>
            </a:r>
            <a:endParaRPr lang="hu-HU" dirty="0"/>
          </a:p>
          <a:p>
            <a:pPr lvl="1"/>
            <a:r>
              <a:rPr lang="hu-HU" dirty="0" err="1"/>
              <a:t>OpenCL-Guide</a:t>
            </a:r>
            <a:endParaRPr lang="hu-HU" dirty="0"/>
          </a:p>
        </p:txBody>
      </p:sp>
      <p:sp>
        <p:nvSpPr>
          <p:cNvPr id="3" name="Tartalom helye 2">
            <a:extLst>
              <a:ext uri="{FF2B5EF4-FFF2-40B4-BE49-F238E27FC236}">
                <a16:creationId xmlns:a16="http://schemas.microsoft.com/office/drawing/2014/main" id="{E49AA678-25D2-6B7F-9D2C-FB49BA0B60F0}"/>
              </a:ext>
            </a:extLst>
          </p:cNvPr>
          <p:cNvSpPr>
            <a:spLocks noGrp="1"/>
          </p:cNvSpPr>
          <p:nvPr>
            <p:ph sz="half" idx="2"/>
          </p:nvPr>
        </p:nvSpPr>
        <p:spPr/>
        <p:txBody>
          <a:bodyPr/>
          <a:lstStyle/>
          <a:p>
            <a:r>
              <a:rPr lang="hu-HU" dirty="0"/>
              <a:t>The </a:t>
            </a:r>
            <a:r>
              <a:rPr lang="hu-HU" dirty="0" err="1"/>
              <a:t>canonical</a:t>
            </a:r>
            <a:r>
              <a:rPr lang="hu-HU" dirty="0"/>
              <a:t> </a:t>
            </a:r>
            <a:r>
              <a:rPr lang="hu-HU" dirty="0" err="1"/>
              <a:t>Installable</a:t>
            </a:r>
            <a:r>
              <a:rPr lang="hu-HU" dirty="0"/>
              <a:t> </a:t>
            </a:r>
            <a:r>
              <a:rPr lang="hu-HU" dirty="0" err="1"/>
              <a:t>Client</a:t>
            </a:r>
            <a:r>
              <a:rPr lang="hu-HU" dirty="0"/>
              <a:t> Driver </a:t>
            </a:r>
            <a:r>
              <a:rPr lang="hu-HU" dirty="0" err="1"/>
              <a:t>loader</a:t>
            </a:r>
            <a:endParaRPr lang="hu-HU" dirty="0"/>
          </a:p>
          <a:p>
            <a:pPr lvl="1"/>
            <a:r>
              <a:rPr lang="hu-HU" dirty="0"/>
              <a:t>libOpenCL.so/OpenCL.dll</a:t>
            </a:r>
          </a:p>
          <a:p>
            <a:r>
              <a:rPr lang="hu-HU" dirty="0" err="1"/>
              <a:t>Responsible</a:t>
            </a:r>
            <a:r>
              <a:rPr lang="hu-HU" dirty="0"/>
              <a:t> </a:t>
            </a:r>
            <a:r>
              <a:rPr lang="hu-HU" dirty="0" err="1"/>
              <a:t>for</a:t>
            </a:r>
            <a:r>
              <a:rPr lang="hu-HU" dirty="0"/>
              <a:t> </a:t>
            </a:r>
            <a:r>
              <a:rPr lang="hu-HU" dirty="0" err="1"/>
              <a:t>loading</a:t>
            </a:r>
            <a:r>
              <a:rPr lang="hu-HU" dirty="0"/>
              <a:t> </a:t>
            </a:r>
            <a:r>
              <a:rPr lang="hu-HU" dirty="0" err="1"/>
              <a:t>vendor</a:t>
            </a:r>
            <a:r>
              <a:rPr lang="hu-HU" dirty="0"/>
              <a:t> </a:t>
            </a:r>
            <a:r>
              <a:rPr lang="hu-HU" dirty="0" err="1"/>
              <a:t>runtimes</a:t>
            </a:r>
            <a:endParaRPr lang="hu-HU" dirty="0"/>
          </a:p>
          <a:p>
            <a:endParaRPr lang="hu-HU" dirty="0"/>
          </a:p>
          <a:p>
            <a:r>
              <a:rPr lang="hu-HU" dirty="0" err="1"/>
              <a:t>Shared</a:t>
            </a:r>
            <a:r>
              <a:rPr lang="hu-HU" dirty="0"/>
              <a:t> </a:t>
            </a:r>
            <a:r>
              <a:rPr lang="hu-HU" dirty="0" err="1"/>
              <a:t>ownership</a:t>
            </a:r>
            <a:r>
              <a:rPr lang="hu-HU" dirty="0"/>
              <a:t> </a:t>
            </a:r>
            <a:r>
              <a:rPr lang="hu-HU" dirty="0" err="1"/>
              <a:t>by</a:t>
            </a:r>
            <a:r>
              <a:rPr lang="hu-HU" dirty="0"/>
              <a:t> </a:t>
            </a:r>
            <a:r>
              <a:rPr lang="hu-HU" dirty="0" err="1"/>
              <a:t>vendors</a:t>
            </a:r>
            <a:r>
              <a:rPr lang="hu-HU" dirty="0"/>
              <a:t> and OS</a:t>
            </a:r>
          </a:p>
          <a:p>
            <a:r>
              <a:rPr lang="hu-HU" dirty="0" err="1"/>
              <a:t>Exposed</a:t>
            </a:r>
            <a:r>
              <a:rPr lang="hu-HU" dirty="0"/>
              <a:t> </a:t>
            </a:r>
            <a:r>
              <a:rPr lang="hu-HU" dirty="0" err="1"/>
              <a:t>to</a:t>
            </a:r>
            <a:endParaRPr lang="hu-HU" dirty="0"/>
          </a:p>
          <a:p>
            <a:pPr lvl="1"/>
            <a:r>
              <a:rPr lang="hu-HU" dirty="0" err="1"/>
              <a:t>Let</a:t>
            </a:r>
            <a:r>
              <a:rPr lang="hu-HU" dirty="0"/>
              <a:t> </a:t>
            </a:r>
            <a:r>
              <a:rPr lang="hu-HU" dirty="0" err="1"/>
              <a:t>users</a:t>
            </a:r>
            <a:r>
              <a:rPr lang="hu-HU" dirty="0"/>
              <a:t> </a:t>
            </a:r>
            <a:r>
              <a:rPr lang="hu-HU" dirty="0" err="1"/>
              <a:t>tap</a:t>
            </a:r>
            <a:r>
              <a:rPr lang="hu-HU" dirty="0"/>
              <a:t> </a:t>
            </a:r>
            <a:r>
              <a:rPr lang="hu-HU" dirty="0" err="1"/>
              <a:t>into</a:t>
            </a:r>
            <a:r>
              <a:rPr lang="hu-HU" dirty="0"/>
              <a:t> latest </a:t>
            </a:r>
            <a:r>
              <a:rPr lang="hu-HU" dirty="0" err="1"/>
              <a:t>features</a:t>
            </a:r>
            <a:endParaRPr lang="hu-HU" dirty="0"/>
          </a:p>
          <a:p>
            <a:pPr lvl="1"/>
            <a:r>
              <a:rPr lang="hu-HU" dirty="0" err="1"/>
              <a:t>Help</a:t>
            </a:r>
            <a:r>
              <a:rPr lang="hu-HU" dirty="0"/>
              <a:t> </a:t>
            </a:r>
            <a:r>
              <a:rPr lang="hu-HU" dirty="0" err="1"/>
              <a:t>implementers</a:t>
            </a:r>
            <a:r>
              <a:rPr lang="hu-HU" dirty="0"/>
              <a:t> </a:t>
            </a:r>
            <a:r>
              <a:rPr lang="hu-HU" dirty="0" err="1"/>
              <a:t>debug</a:t>
            </a:r>
            <a:endParaRPr lang="hu-HU" dirty="0"/>
          </a:p>
        </p:txBody>
      </p:sp>
      <p:sp>
        <p:nvSpPr>
          <p:cNvPr id="4" name="Cím 3">
            <a:extLst>
              <a:ext uri="{FF2B5EF4-FFF2-40B4-BE49-F238E27FC236}">
                <a16:creationId xmlns:a16="http://schemas.microsoft.com/office/drawing/2014/main" id="{C4F0CF0F-1344-8C48-5CF3-6C8639128BEE}"/>
              </a:ext>
            </a:extLst>
          </p:cNvPr>
          <p:cNvSpPr>
            <a:spLocks noGrp="1"/>
          </p:cNvSpPr>
          <p:nvPr>
            <p:ph type="title"/>
          </p:nvPr>
        </p:nvSpPr>
        <p:spPr/>
        <p:txBody>
          <a:bodyPr/>
          <a:lstStyle/>
          <a:p>
            <a:r>
              <a:rPr lang="hu-HU" dirty="0"/>
              <a:t>WHAT’S INSIDE THE BOX?</a:t>
            </a:r>
          </a:p>
        </p:txBody>
      </p:sp>
      <p:sp>
        <p:nvSpPr>
          <p:cNvPr id="5" name="Dátum helye 4">
            <a:extLst>
              <a:ext uri="{FF2B5EF4-FFF2-40B4-BE49-F238E27FC236}">
                <a16:creationId xmlns:a16="http://schemas.microsoft.com/office/drawing/2014/main" id="{9D755E1C-F757-587A-855A-E4585CDFC584}"/>
              </a:ext>
            </a:extLst>
          </p:cNvPr>
          <p:cNvSpPr>
            <a:spLocks noGrp="1"/>
          </p:cNvSpPr>
          <p:nvPr>
            <p:ph type="dt" sz="half" idx="10"/>
          </p:nvPr>
        </p:nvSpPr>
        <p:spPr/>
        <p:txBody>
          <a:bodyPr/>
          <a:lstStyle/>
          <a:p>
            <a:fld id="{CB471CE5-9B06-468C-A4B5-6A8B4A38B98F}" type="datetime1">
              <a:rPr lang="en-US" smtClean="0"/>
              <a:t>6/19/2022</a:t>
            </a:fld>
            <a:endParaRPr lang="hu-HU"/>
          </a:p>
        </p:txBody>
      </p:sp>
      <p:sp>
        <p:nvSpPr>
          <p:cNvPr id="6" name="Élőláb helye 5">
            <a:extLst>
              <a:ext uri="{FF2B5EF4-FFF2-40B4-BE49-F238E27FC236}">
                <a16:creationId xmlns:a16="http://schemas.microsoft.com/office/drawing/2014/main" id="{776FDE34-1621-2ED9-ABBF-2C1FEADE8557}"/>
              </a:ext>
            </a:extLst>
          </p:cNvPr>
          <p:cNvSpPr>
            <a:spLocks noGrp="1"/>
          </p:cNvSpPr>
          <p:nvPr>
            <p:ph type="ftr" sz="quarter" idx="3"/>
          </p:nvPr>
        </p:nvSpPr>
        <p:spPr/>
        <p:txBody>
          <a:bodyPr/>
          <a:lstStyle/>
          <a:p>
            <a:r>
              <a:rPr lang="hu-HU" dirty="0"/>
              <a:t>GPU-Day 2022 – Budapest, Hungary</a:t>
            </a:r>
          </a:p>
        </p:txBody>
      </p:sp>
      <p:sp>
        <p:nvSpPr>
          <p:cNvPr id="7" name="Dia számának helye 6">
            <a:extLst>
              <a:ext uri="{FF2B5EF4-FFF2-40B4-BE49-F238E27FC236}">
                <a16:creationId xmlns:a16="http://schemas.microsoft.com/office/drawing/2014/main" id="{D1039030-3434-21A6-36D6-8FEC966476AA}"/>
              </a:ext>
            </a:extLst>
          </p:cNvPr>
          <p:cNvSpPr>
            <a:spLocks noGrp="1"/>
          </p:cNvSpPr>
          <p:nvPr>
            <p:ph type="sldNum" sz="quarter" idx="4"/>
          </p:nvPr>
        </p:nvSpPr>
        <p:spPr/>
        <p:txBody>
          <a:bodyPr/>
          <a:lstStyle/>
          <a:p>
            <a:fld id="{6343241A-7C02-4CA6-AE2D-20DA4DEF85B8}" type="slidenum">
              <a:rPr lang="hu-HU" smtClean="0"/>
              <a:t>9</a:t>
            </a:fld>
            <a:endParaRPr lang="hu-HU"/>
          </a:p>
        </p:txBody>
      </p:sp>
      <p:sp>
        <p:nvSpPr>
          <p:cNvPr id="8" name="Szöveg helye 7">
            <a:extLst>
              <a:ext uri="{FF2B5EF4-FFF2-40B4-BE49-F238E27FC236}">
                <a16:creationId xmlns:a16="http://schemas.microsoft.com/office/drawing/2014/main" id="{1541E03F-1108-3F4D-063C-E04BBE913D9E}"/>
              </a:ext>
            </a:extLst>
          </p:cNvPr>
          <p:cNvSpPr>
            <a:spLocks noGrp="1"/>
          </p:cNvSpPr>
          <p:nvPr>
            <p:ph type="body" sz="quarter" idx="13"/>
          </p:nvPr>
        </p:nvSpPr>
        <p:spPr/>
        <p:txBody>
          <a:bodyPr/>
          <a:lstStyle/>
          <a:p>
            <a:r>
              <a:rPr lang="hu-HU" dirty="0"/>
              <a:t>1ST PARTY OPENCL-SDK</a:t>
            </a:r>
          </a:p>
        </p:txBody>
      </p:sp>
      <p:sp>
        <p:nvSpPr>
          <p:cNvPr id="9" name="Téglalap 8">
            <a:extLst>
              <a:ext uri="{FF2B5EF4-FFF2-40B4-BE49-F238E27FC236}">
                <a16:creationId xmlns:a16="http://schemas.microsoft.com/office/drawing/2014/main" id="{4D294E4B-5B3D-839E-54A4-AED21CBF2E5D}"/>
              </a:ext>
            </a:extLst>
          </p:cNvPr>
          <p:cNvSpPr/>
          <p:nvPr/>
        </p:nvSpPr>
        <p:spPr>
          <a:xfrm>
            <a:off x="4201688" y="3185395"/>
            <a:ext cx="6239098" cy="365125"/>
          </a:xfrm>
          <a:prstGeom prst="rect">
            <a:avLst/>
          </a:prstGeom>
          <a:solidFill>
            <a:schemeClr val="tx1">
              <a:lumMod val="85000"/>
              <a:lumOff val="1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nSpc>
                <a:spcPct val="100000"/>
              </a:lnSpc>
              <a:spcBef>
                <a:spcPts val="0"/>
              </a:spcBef>
              <a:buNone/>
            </a:pPr>
            <a:r>
              <a:rPr lang="hu-HU" sz="1800" b="0" dirty="0" err="1">
                <a:solidFill>
                  <a:srgbClr val="C8C8C8"/>
                </a:solidFill>
                <a:effectLst/>
                <a:latin typeface="Consolas" panose="020B0609020204030204" pitchFamily="49" charset="0"/>
              </a:rPr>
              <a:t>clGetPlatformIDs</a:t>
            </a:r>
            <a:r>
              <a:rPr lang="hu-HU" sz="1800" b="0" dirty="0">
                <a:solidFill>
                  <a:srgbClr val="D4D4D4"/>
                </a:solidFill>
                <a:effectLst/>
                <a:latin typeface="Consolas" panose="020B0609020204030204" pitchFamily="49" charset="0"/>
              </a:rPr>
              <a:t>(</a:t>
            </a:r>
            <a:r>
              <a:rPr lang="hu-HU" sz="1800" b="0" dirty="0" err="1">
                <a:solidFill>
                  <a:srgbClr val="C8C8C8"/>
                </a:solidFill>
                <a:effectLst/>
                <a:latin typeface="Consolas" panose="020B0609020204030204" pitchFamily="49" charset="0"/>
              </a:rPr>
              <a:t>numPlatforms</a:t>
            </a:r>
            <a:r>
              <a:rPr lang="hu-HU" sz="1800" b="0" dirty="0">
                <a:solidFill>
                  <a:srgbClr val="D4D4D4"/>
                </a:solidFill>
                <a:effectLst/>
                <a:latin typeface="Consolas" panose="020B0609020204030204" pitchFamily="49" charset="0"/>
              </a:rPr>
              <a:t>, </a:t>
            </a:r>
            <a:r>
              <a:rPr lang="hu-HU" sz="1800" b="0" dirty="0" err="1">
                <a:solidFill>
                  <a:srgbClr val="D4D4D4"/>
                </a:solidFill>
                <a:effectLst/>
                <a:latin typeface="Consolas" panose="020B0609020204030204" pitchFamily="49" charset="0"/>
              </a:rPr>
              <a:t>platforms</a:t>
            </a:r>
            <a:r>
              <a:rPr lang="hu-HU" sz="1800" b="0" dirty="0">
                <a:solidFill>
                  <a:srgbClr val="D4D4D4"/>
                </a:solidFill>
                <a:effectLst/>
                <a:latin typeface="Consolas" panose="020B0609020204030204" pitchFamily="49" charset="0"/>
              </a:rPr>
              <a:t>, </a:t>
            </a:r>
            <a:r>
              <a:rPr lang="hu-HU" sz="1800" b="0" dirty="0">
                <a:solidFill>
                  <a:srgbClr val="BD63C5"/>
                </a:solidFill>
                <a:effectLst/>
                <a:latin typeface="Consolas" panose="020B0609020204030204" pitchFamily="49" charset="0"/>
              </a:rPr>
              <a:t>NULL</a:t>
            </a:r>
            <a:r>
              <a:rPr lang="hu-HU" sz="1800"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681263554"/>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mutató1" id="{29318C89-9136-4886-A950-4D79773073E9}" vid="{1EC43B8F-330C-46D5-AF23-B26334CC51FE}"/>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861</TotalTime>
  <Words>4776</Words>
  <Application>Microsoft Office PowerPoint</Application>
  <PresentationFormat>Szélesvásznú</PresentationFormat>
  <Paragraphs>797</Paragraphs>
  <Slides>47</Slides>
  <Notes>0</Notes>
  <HiddenSlides>0</HiddenSlides>
  <MMClips>2</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47</vt:i4>
      </vt:variant>
    </vt:vector>
  </HeadingPairs>
  <TitlesOfParts>
    <vt:vector size="54" baseType="lpstr">
      <vt:lpstr>Arial</vt:lpstr>
      <vt:lpstr>Calibri</vt:lpstr>
      <vt:lpstr>Cambria Math</vt:lpstr>
      <vt:lpstr>Consolas</vt:lpstr>
      <vt:lpstr>Georgia</vt:lpstr>
      <vt:lpstr>Montserrat</vt:lpstr>
      <vt:lpstr>Office-téma</vt:lpstr>
      <vt:lpstr>OPENCL ECOSYSTEM UPDATES</vt:lpstr>
      <vt:lpstr>TABLE OF CONTENTS</vt:lpstr>
      <vt:lpstr>1ST PARTY OPENCL-SDK</vt:lpstr>
      <vt:lpstr>OPENCL 3.0</vt:lpstr>
      <vt:lpstr>OPENCL 3.0 ECOSYSTEM REBOOT</vt:lpstr>
      <vt:lpstr>OPENCL 3.0 ECOSYSTEM REBOOT</vt:lpstr>
      <vt:lpstr>WHAT’S INSIDE THE BOX?</vt:lpstr>
      <vt:lpstr>WHAT’S INSIDE THE BOX?</vt:lpstr>
      <vt:lpstr>WHAT’S INSIDE THE BOX?</vt:lpstr>
      <vt:lpstr>WHAT’S INSIDE THE BOX?</vt:lpstr>
      <vt:lpstr>WHAT’S INSIDE THE BOX?</vt:lpstr>
      <vt:lpstr>WHAT’S INSIDE THE BOX?</vt:lpstr>
      <vt:lpstr>WHAT’S INSIDE THE BOX?</vt:lpstr>
      <vt:lpstr>WHAT’S INSIDE THE BOX?</vt:lpstr>
      <vt:lpstr>HIGHER STANDARDS</vt:lpstr>
      <vt:lpstr>HIGHER STANDARDS</vt:lpstr>
      <vt:lpstr>LAYERS ARE KEY</vt:lpstr>
      <vt:lpstr>OPENCL 3.0 ECOSYSTEM REBOOT</vt:lpstr>
      <vt:lpstr>OPENCL 3.0 ECOSYSTEM REBOOT</vt:lpstr>
      <vt:lpstr>UNDERSTANDING LAYERS</vt:lpstr>
      <vt:lpstr>UNDERSTANDING LAYERS</vt:lpstr>
      <vt:lpstr>OBJECT LIFETIME TRACKING</vt:lpstr>
      <vt:lpstr>OBJECT LIFETIME TRACKING</vt:lpstr>
      <vt:lpstr>OBJECT LIFETIME TRACKING</vt:lpstr>
      <vt:lpstr>OBJECT LIFETIME TRACKING</vt:lpstr>
      <vt:lpstr>OBJECT LIFETIME TRACKING</vt:lpstr>
      <vt:lpstr>OBJECT LIFETIME TRACKING</vt:lpstr>
      <vt:lpstr>OBJECT LIFETIME TRACKING</vt:lpstr>
      <vt:lpstr>INPUT ARGUMENT VALIDATION</vt:lpstr>
      <vt:lpstr>INPUT ARGUMENT VALIDATION</vt:lpstr>
      <vt:lpstr>INPUT ARGUMENT VALIDATION</vt:lpstr>
      <vt:lpstr>GENERATE CHECKS FROM XML</vt:lpstr>
      <vt:lpstr>GENERATE CHECKS FROM XML</vt:lpstr>
      <vt:lpstr>IN ACTUAL NEWS</vt:lpstr>
      <vt:lpstr>OPENCL ON GPUINFO</vt:lpstr>
      <vt:lpstr>SPIRV2CLC</vt:lpstr>
      <vt:lpstr>SPIRV2CLC</vt:lpstr>
      <vt:lpstr>STANDARD PORTABLE IR</vt:lpstr>
      <vt:lpstr>STANDARD PORTABLE IR</vt:lpstr>
      <vt:lpstr>STANDARD PORTABLE IR</vt:lpstr>
      <vt:lpstr>STANDARD PORTABLE IR</vt:lpstr>
      <vt:lpstr>THE STATE OF SPIR-V</vt:lpstr>
      <vt:lpstr>SPIR-V FOR THE MASSES</vt:lpstr>
      <vt:lpstr>SPIR-V FOR THE MASSES</vt:lpstr>
      <vt:lpstr>C++ FOR OPENCL</vt:lpstr>
      <vt:lpstr>C++ FOR OPENCL</vt:lpstr>
      <vt:lpstr>WE’RE HIRING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Máté Ferenc Nagy-Egri</dc:creator>
  <cp:lastModifiedBy>Máté Ferenc Nagy-Egri</cp:lastModifiedBy>
  <cp:revision>2</cp:revision>
  <dcterms:created xsi:type="dcterms:W3CDTF">2020-01-20T13:15:28Z</dcterms:created>
  <dcterms:modified xsi:type="dcterms:W3CDTF">2022-06-19T21:53:32Z</dcterms:modified>
</cp:coreProperties>
</file>