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41"/>
  </p:notesMasterIdLst>
  <p:sldIdLst>
    <p:sldId id="261" r:id="rId5"/>
    <p:sldId id="262" r:id="rId6"/>
    <p:sldId id="263" r:id="rId7"/>
    <p:sldId id="264" r:id="rId8"/>
    <p:sldId id="265" r:id="rId9"/>
    <p:sldId id="266" r:id="rId10"/>
    <p:sldId id="272" r:id="rId11"/>
    <p:sldId id="271" r:id="rId12"/>
    <p:sldId id="270" r:id="rId13"/>
    <p:sldId id="267" r:id="rId14"/>
    <p:sldId id="269" r:id="rId15"/>
    <p:sldId id="268" r:id="rId16"/>
    <p:sldId id="257" r:id="rId17"/>
    <p:sldId id="259" r:id="rId18"/>
    <p:sldId id="275" r:id="rId19"/>
    <p:sldId id="276" r:id="rId20"/>
    <p:sldId id="277" r:id="rId21"/>
    <p:sldId id="258" r:id="rId22"/>
    <p:sldId id="280" r:id="rId23"/>
    <p:sldId id="308" r:id="rId24"/>
    <p:sldId id="281" r:id="rId25"/>
    <p:sldId id="282" r:id="rId26"/>
    <p:sldId id="283" r:id="rId27"/>
    <p:sldId id="294" r:id="rId28"/>
    <p:sldId id="295" r:id="rId29"/>
    <p:sldId id="296" r:id="rId30"/>
    <p:sldId id="297" r:id="rId31"/>
    <p:sldId id="298" r:id="rId32"/>
    <p:sldId id="299" r:id="rId33"/>
    <p:sldId id="304" r:id="rId34"/>
    <p:sldId id="306" r:id="rId35"/>
    <p:sldId id="300" r:id="rId36"/>
    <p:sldId id="301" r:id="rId37"/>
    <p:sldId id="307" r:id="rId38"/>
    <p:sldId id="302" r:id="rId39"/>
    <p:sldId id="303" r:id="rId4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B9CE"/>
    <a:srgbClr val="ED4B6A"/>
    <a:srgbClr val="42B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0125D2-E72F-45FC-B5F6-BBA6155345B6}" v="4" dt="2022-06-19T21:29:36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ltán Lehóczky" userId="3a3605c9-d896-4f4d-9b8b-f760c71f94c3" providerId="ADAL" clId="{AA160E9C-097B-45D3-BA40-7532B10ACD5E}"/>
    <pc:docChg chg="undo redo custSel addSld delSld modSld">
      <pc:chgData name="Zoltán Lehóczky" userId="3a3605c9-d896-4f4d-9b8b-f760c71f94c3" providerId="ADAL" clId="{AA160E9C-097B-45D3-BA40-7532B10ACD5E}" dt="2022-04-19T15:46:48.403" v="377" actId="207"/>
      <pc:docMkLst>
        <pc:docMk/>
      </pc:docMkLst>
      <pc:sldChg chg="modSp add del mod">
        <pc:chgData name="Zoltán Lehóczky" userId="3a3605c9-d896-4f4d-9b8b-f760c71f94c3" providerId="ADAL" clId="{AA160E9C-097B-45D3-BA40-7532B10ACD5E}" dt="2022-04-19T15:24:12.620" v="58"/>
        <pc:sldMkLst>
          <pc:docMk/>
          <pc:sldMk cId="0" sldId="257"/>
        </pc:sldMkLst>
        <pc:spChg chg="mod">
          <ac:chgData name="Zoltán Lehóczky" userId="3a3605c9-d896-4f4d-9b8b-f760c71f94c3" providerId="ADAL" clId="{AA160E9C-097B-45D3-BA40-7532B10ACD5E}" dt="2022-04-19T15:24:12.620" v="58"/>
          <ac:spMkLst>
            <pc:docMk/>
            <pc:sldMk cId="0" sldId="257"/>
            <ac:spMk id="65" creationId="{00000000-0000-0000-0000-000000000000}"/>
          </ac:spMkLst>
        </pc:spChg>
      </pc:sldChg>
      <pc:sldChg chg="modSp add del mod">
        <pc:chgData name="Zoltán Lehóczky" userId="3a3605c9-d896-4f4d-9b8b-f760c71f94c3" providerId="ADAL" clId="{AA160E9C-097B-45D3-BA40-7532B10ACD5E}" dt="2022-04-19T15:31:00.231" v="148"/>
        <pc:sldMkLst>
          <pc:docMk/>
          <pc:sldMk cId="0" sldId="258"/>
        </pc:sldMkLst>
        <pc:spChg chg="mod">
          <ac:chgData name="Zoltán Lehóczky" userId="3a3605c9-d896-4f4d-9b8b-f760c71f94c3" providerId="ADAL" clId="{AA160E9C-097B-45D3-BA40-7532B10ACD5E}" dt="2022-04-19T15:31:00.231" v="148"/>
          <ac:spMkLst>
            <pc:docMk/>
            <pc:sldMk cId="0" sldId="258"/>
            <ac:spMk id="75" creationId="{00000000-0000-0000-0000-000000000000}"/>
          </ac:spMkLst>
        </pc:spChg>
      </pc:sldChg>
      <pc:sldChg chg="addSp modSp add del mod">
        <pc:chgData name="Zoltán Lehóczky" userId="3a3605c9-d896-4f4d-9b8b-f760c71f94c3" providerId="ADAL" clId="{AA160E9C-097B-45D3-BA40-7532B10ACD5E}" dt="2022-04-19T15:25:54.691" v="83" actId="1076"/>
        <pc:sldMkLst>
          <pc:docMk/>
          <pc:sldMk cId="0" sldId="259"/>
        </pc:sldMkLst>
        <pc:spChg chg="add mod">
          <ac:chgData name="Zoltán Lehóczky" userId="3a3605c9-d896-4f4d-9b8b-f760c71f94c3" providerId="ADAL" clId="{AA160E9C-097B-45D3-BA40-7532B10ACD5E}" dt="2022-04-19T15:25:54.691" v="83" actId="1076"/>
          <ac:spMkLst>
            <pc:docMk/>
            <pc:sldMk cId="0" sldId="259"/>
            <ac:spMk id="10" creationId="{A895FCF7-FF15-494E-A1DD-E86095A2B712}"/>
          </ac:spMkLst>
        </pc:spChg>
        <pc:spChg chg="mod">
          <ac:chgData name="Zoltán Lehóczky" userId="3a3605c9-d896-4f4d-9b8b-f760c71f94c3" providerId="ADAL" clId="{AA160E9C-097B-45D3-BA40-7532B10ACD5E}" dt="2022-04-19T15:24:49.271" v="64"/>
          <ac:spMkLst>
            <pc:docMk/>
            <pc:sldMk cId="0" sldId="259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24:55.162" v="68"/>
          <ac:spMkLst>
            <pc:docMk/>
            <pc:sldMk cId="0" sldId="259"/>
            <ac:spMk id="88" creationId="{00000000-0000-0000-0000-000000000000}"/>
          </ac:spMkLst>
        </pc:spChg>
        <pc:picChg chg="add mod ord">
          <ac:chgData name="Zoltán Lehóczky" userId="3a3605c9-d896-4f4d-9b8b-f760c71f94c3" providerId="ADAL" clId="{AA160E9C-097B-45D3-BA40-7532B10ACD5E}" dt="2022-04-19T15:25:22.297" v="76" actId="14100"/>
          <ac:picMkLst>
            <pc:docMk/>
            <pc:sldMk cId="0" sldId="259"/>
            <ac:picMk id="9" creationId="{9597C20F-8707-43BA-9F11-83370E11C5B9}"/>
          </ac:picMkLst>
        </pc:picChg>
      </pc:sldChg>
      <pc:sldChg chg="modSp add mod">
        <pc:chgData name="Zoltán Lehóczky" userId="3a3605c9-d896-4f4d-9b8b-f760c71f94c3" providerId="ADAL" clId="{AA160E9C-097B-45D3-BA40-7532B10ACD5E}" dt="2022-04-19T15:20:10.543" v="9"/>
        <pc:sldMkLst>
          <pc:docMk/>
          <pc:sldMk cId="4141770402" sldId="266"/>
        </pc:sldMkLst>
        <pc:spChg chg="mod">
          <ac:chgData name="Zoltán Lehóczky" userId="3a3605c9-d896-4f4d-9b8b-f760c71f94c3" providerId="ADAL" clId="{AA160E9C-097B-45D3-BA40-7532B10ACD5E}" dt="2022-04-19T15:19:59.492" v="3"/>
          <ac:spMkLst>
            <pc:docMk/>
            <pc:sldMk cId="4141770402" sldId="266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20:10.543" v="9"/>
          <ac:spMkLst>
            <pc:docMk/>
            <pc:sldMk cId="4141770402" sldId="266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21:40.200" v="30" actId="20577"/>
        <pc:sldMkLst>
          <pc:docMk/>
          <pc:sldMk cId="2510654126" sldId="267"/>
        </pc:sldMkLst>
        <pc:spChg chg="mod">
          <ac:chgData name="Zoltán Lehóczky" userId="3a3605c9-d896-4f4d-9b8b-f760c71f94c3" providerId="ADAL" clId="{AA160E9C-097B-45D3-BA40-7532B10ACD5E}" dt="2022-04-19T15:20:48.564" v="13"/>
          <ac:spMkLst>
            <pc:docMk/>
            <pc:sldMk cId="2510654126" sldId="267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21:40.200" v="30" actId="20577"/>
          <ac:spMkLst>
            <pc:docMk/>
            <pc:sldMk cId="2510654126" sldId="267"/>
            <ac:spMk id="88" creationId="{00000000-0000-0000-0000-000000000000}"/>
          </ac:spMkLst>
        </pc:spChg>
      </pc:sldChg>
      <pc:sldChg chg="add">
        <pc:chgData name="Zoltán Lehóczky" userId="3a3605c9-d896-4f4d-9b8b-f760c71f94c3" providerId="ADAL" clId="{AA160E9C-097B-45D3-BA40-7532B10ACD5E}" dt="2022-04-19T15:21:27.065" v="20"/>
        <pc:sldMkLst>
          <pc:docMk/>
          <pc:sldMk cId="3355849139" sldId="268"/>
        </pc:sldMkLst>
      </pc:sldChg>
      <pc:sldChg chg="modSp add mod">
        <pc:chgData name="Zoltán Lehóczky" userId="3a3605c9-d896-4f4d-9b8b-f760c71f94c3" providerId="ADAL" clId="{AA160E9C-097B-45D3-BA40-7532B10ACD5E}" dt="2022-04-19T15:21:53.701" v="36" actId="5793"/>
        <pc:sldMkLst>
          <pc:docMk/>
          <pc:sldMk cId="920609069" sldId="269"/>
        </pc:sldMkLst>
        <pc:spChg chg="mod">
          <ac:chgData name="Zoltán Lehóczky" userId="3a3605c9-d896-4f4d-9b8b-f760c71f94c3" providerId="ADAL" clId="{AA160E9C-097B-45D3-BA40-7532B10ACD5E}" dt="2022-04-19T15:21:53.701" v="36" actId="5793"/>
          <ac:spMkLst>
            <pc:docMk/>
            <pc:sldMk cId="920609069" sldId="269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22:04.410" v="39" actId="20577"/>
        <pc:sldMkLst>
          <pc:docMk/>
          <pc:sldMk cId="3878907545" sldId="270"/>
        </pc:sldMkLst>
        <pc:spChg chg="mod">
          <ac:chgData name="Zoltán Lehóczky" userId="3a3605c9-d896-4f4d-9b8b-f760c71f94c3" providerId="ADAL" clId="{AA160E9C-097B-45D3-BA40-7532B10ACD5E}" dt="2022-04-19T15:22:04.410" v="39" actId="20577"/>
          <ac:spMkLst>
            <pc:docMk/>
            <pc:sldMk cId="3878907545" sldId="270"/>
            <ac:spMk id="88" creationId="{00000000-0000-0000-0000-000000000000}"/>
          </ac:spMkLst>
        </pc:spChg>
      </pc:sldChg>
      <pc:sldChg chg="add del">
        <pc:chgData name="Zoltán Lehóczky" userId="3a3605c9-d896-4f4d-9b8b-f760c71f94c3" providerId="ADAL" clId="{AA160E9C-097B-45D3-BA40-7532B10ACD5E}" dt="2022-04-19T15:22:12.648" v="41"/>
        <pc:sldMkLst>
          <pc:docMk/>
          <pc:sldMk cId="354273127" sldId="271"/>
        </pc:sldMkLst>
      </pc:sldChg>
      <pc:sldChg chg="modSp add mod">
        <pc:chgData name="Zoltán Lehóczky" userId="3a3605c9-d896-4f4d-9b8b-f760c71f94c3" providerId="ADAL" clId="{AA160E9C-097B-45D3-BA40-7532B10ACD5E}" dt="2022-04-19T15:22:17.089" v="44" actId="20577"/>
        <pc:sldMkLst>
          <pc:docMk/>
          <pc:sldMk cId="884429103" sldId="271"/>
        </pc:sldMkLst>
        <pc:spChg chg="mod">
          <ac:chgData name="Zoltán Lehóczky" userId="3a3605c9-d896-4f4d-9b8b-f760c71f94c3" providerId="ADAL" clId="{AA160E9C-097B-45D3-BA40-7532B10ACD5E}" dt="2022-04-19T15:22:17.089" v="44" actId="20577"/>
          <ac:spMkLst>
            <pc:docMk/>
            <pc:sldMk cId="884429103" sldId="271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22:22.059" v="47" actId="20577"/>
        <pc:sldMkLst>
          <pc:docMk/>
          <pc:sldMk cId="3026923541" sldId="272"/>
        </pc:sldMkLst>
        <pc:spChg chg="mod">
          <ac:chgData name="Zoltán Lehóczky" userId="3a3605c9-d896-4f4d-9b8b-f760c71f94c3" providerId="ADAL" clId="{AA160E9C-097B-45D3-BA40-7532B10ACD5E}" dt="2022-04-19T15:22:22.059" v="47" actId="20577"/>
          <ac:spMkLst>
            <pc:docMk/>
            <pc:sldMk cId="3026923541" sldId="272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26:11.399" v="92"/>
        <pc:sldMkLst>
          <pc:docMk/>
          <pc:sldMk cId="0" sldId="273"/>
        </pc:sldMkLst>
        <pc:spChg chg="mod">
          <ac:chgData name="Zoltán Lehóczky" userId="3a3605c9-d896-4f4d-9b8b-f760c71f94c3" providerId="ADAL" clId="{AA160E9C-097B-45D3-BA40-7532B10ACD5E}" dt="2022-04-19T15:26:06.211" v="88"/>
          <ac:spMkLst>
            <pc:docMk/>
            <pc:sldMk cId="0" sldId="273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26:11.399" v="92"/>
          <ac:spMkLst>
            <pc:docMk/>
            <pc:sldMk cId="0" sldId="273"/>
            <ac:spMk id="88" creationId="{00000000-0000-0000-0000-000000000000}"/>
          </ac:spMkLst>
        </pc:spChg>
      </pc:sldChg>
      <pc:sldChg chg="add del">
        <pc:chgData name="Zoltán Lehóczky" userId="3a3605c9-d896-4f4d-9b8b-f760c71f94c3" providerId="ADAL" clId="{AA160E9C-097B-45D3-BA40-7532B10ACD5E}" dt="2022-04-19T15:23:25.148" v="52" actId="47"/>
        <pc:sldMkLst>
          <pc:docMk/>
          <pc:sldMk cId="2591084281" sldId="273"/>
        </pc:sldMkLst>
      </pc:sldChg>
      <pc:sldChg chg="modSp add mod">
        <pc:chgData name="Zoltán Lehóczky" userId="3a3605c9-d896-4f4d-9b8b-f760c71f94c3" providerId="ADAL" clId="{AA160E9C-097B-45D3-BA40-7532B10ACD5E}" dt="2022-04-19T15:26:24.491" v="102"/>
        <pc:sldMkLst>
          <pc:docMk/>
          <pc:sldMk cId="0" sldId="274"/>
        </pc:sldMkLst>
        <pc:spChg chg="mod">
          <ac:chgData name="Zoltán Lehóczky" userId="3a3605c9-d896-4f4d-9b8b-f760c71f94c3" providerId="ADAL" clId="{AA160E9C-097B-45D3-BA40-7532B10ACD5E}" dt="2022-04-19T15:26:19.308" v="97"/>
          <ac:spMkLst>
            <pc:docMk/>
            <pc:sldMk cId="0" sldId="274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26:24.491" v="102"/>
          <ac:spMkLst>
            <pc:docMk/>
            <pc:sldMk cId="0" sldId="274"/>
            <ac:spMk id="88" creationId="{00000000-0000-0000-0000-000000000000}"/>
          </ac:spMkLst>
        </pc:spChg>
      </pc:sldChg>
      <pc:sldChg chg="addSp delSp modSp add mod">
        <pc:chgData name="Zoltán Lehóczky" userId="3a3605c9-d896-4f4d-9b8b-f760c71f94c3" providerId="ADAL" clId="{AA160E9C-097B-45D3-BA40-7532B10ACD5E}" dt="2022-04-19T15:29:46.032" v="129"/>
        <pc:sldMkLst>
          <pc:docMk/>
          <pc:sldMk cId="108125214" sldId="275"/>
        </pc:sldMkLst>
        <pc:spChg chg="add del mod">
          <ac:chgData name="Zoltán Lehóczky" userId="3a3605c9-d896-4f4d-9b8b-f760c71f94c3" providerId="ADAL" clId="{AA160E9C-097B-45D3-BA40-7532B10ACD5E}" dt="2022-04-19T15:27:07.334" v="108" actId="478"/>
          <ac:spMkLst>
            <pc:docMk/>
            <pc:sldMk cId="108125214" sldId="275"/>
            <ac:spMk id="3" creationId="{8A34C20B-5304-466C-BD4C-C32D96B9C013}"/>
          </ac:spMkLst>
        </pc:spChg>
        <pc:spChg chg="mod">
          <ac:chgData name="Zoltán Lehóczky" userId="3a3605c9-d896-4f4d-9b8b-f760c71f94c3" providerId="ADAL" clId="{AA160E9C-097B-45D3-BA40-7532B10ACD5E}" dt="2022-04-19T15:26:59.753" v="106"/>
          <ac:spMkLst>
            <pc:docMk/>
            <pc:sldMk cId="108125214" sldId="275"/>
            <ac:spMk id="87" creationId="{00000000-0000-0000-0000-000000000000}"/>
          </ac:spMkLst>
        </pc:spChg>
        <pc:spChg chg="del">
          <ac:chgData name="Zoltán Lehóczky" userId="3a3605c9-d896-4f4d-9b8b-f760c71f94c3" providerId="ADAL" clId="{AA160E9C-097B-45D3-BA40-7532B10ACD5E}" dt="2022-04-19T15:27:04.861" v="107" actId="478"/>
          <ac:spMkLst>
            <pc:docMk/>
            <pc:sldMk cId="108125214" sldId="275"/>
            <ac:spMk id="88" creationId="{00000000-0000-0000-0000-000000000000}"/>
          </ac:spMkLst>
        </pc:spChg>
        <pc:spChg chg="del">
          <ac:chgData name="Zoltán Lehóczky" userId="3a3605c9-d896-4f4d-9b8b-f760c71f94c3" providerId="ADAL" clId="{AA160E9C-097B-45D3-BA40-7532B10ACD5E}" dt="2022-04-19T15:29:28.749" v="125" actId="478"/>
          <ac:spMkLst>
            <pc:docMk/>
            <pc:sldMk cId="108125214" sldId="275"/>
            <ac:spMk id="89" creationId="{00000000-0000-0000-0000-000000000000}"/>
          </ac:spMkLst>
        </pc:spChg>
        <pc:spChg chg="del">
          <ac:chgData name="Zoltán Lehóczky" userId="3a3605c9-d896-4f4d-9b8b-f760c71f94c3" providerId="ADAL" clId="{AA160E9C-097B-45D3-BA40-7532B10ACD5E}" dt="2022-04-19T15:29:28.164" v="124" actId="478"/>
          <ac:spMkLst>
            <pc:docMk/>
            <pc:sldMk cId="108125214" sldId="275"/>
            <ac:spMk id="90" creationId="{00000000-0000-0000-0000-000000000000}"/>
          </ac:spMkLst>
        </pc:spChg>
        <pc:spChg chg="del">
          <ac:chgData name="Zoltán Lehóczky" userId="3a3605c9-d896-4f4d-9b8b-f760c71f94c3" providerId="ADAL" clId="{AA160E9C-097B-45D3-BA40-7532B10ACD5E}" dt="2022-04-19T15:29:27.737" v="123" actId="478"/>
          <ac:spMkLst>
            <pc:docMk/>
            <pc:sldMk cId="108125214" sldId="275"/>
            <ac:spMk id="91" creationId="{00000000-0000-0000-0000-000000000000}"/>
          </ac:spMkLst>
        </pc:spChg>
        <pc:graphicFrameChg chg="add mod">
          <ac:chgData name="Zoltán Lehóczky" userId="3a3605c9-d896-4f4d-9b8b-f760c71f94c3" providerId="ADAL" clId="{AA160E9C-097B-45D3-BA40-7532B10ACD5E}" dt="2022-04-19T15:29:36.881" v="127" actId="1076"/>
          <ac:graphicFrameMkLst>
            <pc:docMk/>
            <pc:sldMk cId="108125214" sldId="275"/>
            <ac:graphicFrameMk id="11" creationId="{23B83132-BDE9-4241-B937-782A38B88F33}"/>
          </ac:graphicFrameMkLst>
        </pc:graphicFrameChg>
        <pc:graphicFrameChg chg="add del mod">
          <ac:chgData name="Zoltán Lehóczky" userId="3a3605c9-d896-4f4d-9b8b-f760c71f94c3" providerId="ADAL" clId="{AA160E9C-097B-45D3-BA40-7532B10ACD5E}" dt="2022-04-19T15:29:46.032" v="129"/>
          <ac:graphicFrameMkLst>
            <pc:docMk/>
            <pc:sldMk cId="108125214" sldId="275"/>
            <ac:graphicFrameMk id="12" creationId="{17DC0525-B632-4812-9880-15261BC92B64}"/>
          </ac:graphicFrameMkLst>
        </pc:graphicFrameChg>
      </pc:sldChg>
      <pc:sldChg chg="addSp delSp modSp add mod">
        <pc:chgData name="Zoltán Lehóczky" userId="3a3605c9-d896-4f4d-9b8b-f760c71f94c3" providerId="ADAL" clId="{AA160E9C-097B-45D3-BA40-7532B10ACD5E}" dt="2022-04-19T15:30:19.480" v="135" actId="207"/>
        <pc:sldMkLst>
          <pc:docMk/>
          <pc:sldMk cId="2100513054" sldId="276"/>
        </pc:sldMkLst>
        <pc:graphicFrameChg chg="add mod">
          <ac:chgData name="Zoltán Lehóczky" userId="3a3605c9-d896-4f4d-9b8b-f760c71f94c3" providerId="ADAL" clId="{AA160E9C-097B-45D3-BA40-7532B10ACD5E}" dt="2022-04-19T15:30:19.480" v="135" actId="207"/>
          <ac:graphicFrameMkLst>
            <pc:docMk/>
            <pc:sldMk cId="2100513054" sldId="276"/>
            <ac:graphicFrameMk id="6" creationId="{8633AFA4-F6F4-497E-B0E3-1C949818422B}"/>
          </ac:graphicFrameMkLst>
        </pc:graphicFrameChg>
        <pc:graphicFrameChg chg="del">
          <ac:chgData name="Zoltán Lehóczky" userId="3a3605c9-d896-4f4d-9b8b-f760c71f94c3" providerId="ADAL" clId="{AA160E9C-097B-45D3-BA40-7532B10ACD5E}" dt="2022-04-19T15:29:52.329" v="131" actId="478"/>
          <ac:graphicFrameMkLst>
            <pc:docMk/>
            <pc:sldMk cId="2100513054" sldId="276"/>
            <ac:graphicFrameMk id="11" creationId="{23B83132-BDE9-4241-B937-782A38B88F33}"/>
          </ac:graphicFrameMkLst>
        </pc:graphicFrameChg>
      </pc:sldChg>
      <pc:sldChg chg="modSp add mod">
        <pc:chgData name="Zoltán Lehóczky" userId="3a3605c9-d896-4f4d-9b8b-f760c71f94c3" providerId="ADAL" clId="{AA160E9C-097B-45D3-BA40-7532B10ACD5E}" dt="2022-04-19T15:30:39.378" v="141"/>
        <pc:sldMkLst>
          <pc:docMk/>
          <pc:sldMk cId="0" sldId="277"/>
        </pc:sldMkLst>
        <pc:spChg chg="mod">
          <ac:chgData name="Zoltán Lehóczky" userId="3a3605c9-d896-4f4d-9b8b-f760c71f94c3" providerId="ADAL" clId="{AA160E9C-097B-45D3-BA40-7532B10ACD5E}" dt="2022-04-19T15:30:39.378" v="141"/>
          <ac:spMkLst>
            <pc:docMk/>
            <pc:sldMk cId="0" sldId="277"/>
            <ac:spMk id="65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31:08.725" v="153"/>
        <pc:sldMkLst>
          <pc:docMk/>
          <pc:sldMk cId="0" sldId="278"/>
        </pc:sldMkLst>
        <pc:spChg chg="mod">
          <ac:chgData name="Zoltán Lehóczky" userId="3a3605c9-d896-4f4d-9b8b-f760c71f94c3" providerId="ADAL" clId="{AA160E9C-097B-45D3-BA40-7532B10ACD5E}" dt="2022-04-19T15:31:08.725" v="153"/>
          <ac:spMkLst>
            <pc:docMk/>
            <pc:sldMk cId="0" sldId="278"/>
            <ac:spMk id="75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31:17.528" v="156"/>
        <pc:sldMkLst>
          <pc:docMk/>
          <pc:sldMk cId="0" sldId="279"/>
        </pc:sldMkLst>
        <pc:spChg chg="mod">
          <ac:chgData name="Zoltán Lehóczky" userId="3a3605c9-d896-4f4d-9b8b-f760c71f94c3" providerId="ADAL" clId="{AA160E9C-097B-45D3-BA40-7532B10ACD5E}" dt="2022-04-19T15:31:17.528" v="156"/>
          <ac:spMkLst>
            <pc:docMk/>
            <pc:sldMk cId="0" sldId="279"/>
            <ac:spMk id="75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31:26.351" v="161"/>
        <pc:sldMkLst>
          <pc:docMk/>
          <pc:sldMk cId="0" sldId="280"/>
        </pc:sldMkLst>
        <pc:spChg chg="mod">
          <ac:chgData name="Zoltán Lehóczky" userId="3a3605c9-d896-4f4d-9b8b-f760c71f94c3" providerId="ADAL" clId="{AA160E9C-097B-45D3-BA40-7532B10ACD5E}" dt="2022-04-19T15:31:26.351" v="161"/>
          <ac:spMkLst>
            <pc:docMk/>
            <pc:sldMk cId="0" sldId="280"/>
            <ac:spMk id="75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32:59.164" v="175"/>
        <pc:sldMkLst>
          <pc:docMk/>
          <pc:sldMk cId="0" sldId="281"/>
        </pc:sldMkLst>
        <pc:spChg chg="mod">
          <ac:chgData name="Zoltán Lehóczky" userId="3a3605c9-d896-4f4d-9b8b-f760c71f94c3" providerId="ADAL" clId="{AA160E9C-097B-45D3-BA40-7532B10ACD5E}" dt="2022-04-19T15:32:46.732" v="168" actId="14100"/>
          <ac:spMkLst>
            <pc:docMk/>
            <pc:sldMk cId="0" sldId="281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32:59.164" v="175"/>
          <ac:spMkLst>
            <pc:docMk/>
            <pc:sldMk cId="0" sldId="281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33:16.229" v="179"/>
        <pc:sldMkLst>
          <pc:docMk/>
          <pc:sldMk cId="0" sldId="282"/>
        </pc:sldMkLst>
        <pc:spChg chg="mod">
          <ac:chgData name="Zoltán Lehóczky" userId="3a3605c9-d896-4f4d-9b8b-f760c71f94c3" providerId="ADAL" clId="{AA160E9C-097B-45D3-BA40-7532B10ACD5E}" dt="2022-04-19T15:33:16.229" v="179"/>
          <ac:spMkLst>
            <pc:docMk/>
            <pc:sldMk cId="0" sldId="282"/>
            <ac:spMk id="65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33:24.299" v="183"/>
        <pc:sldMkLst>
          <pc:docMk/>
          <pc:sldMk cId="2147044377" sldId="283"/>
        </pc:sldMkLst>
        <pc:spChg chg="mod">
          <ac:chgData name="Zoltán Lehóczky" userId="3a3605c9-d896-4f4d-9b8b-f760c71f94c3" providerId="ADAL" clId="{AA160E9C-097B-45D3-BA40-7532B10ACD5E}" dt="2022-04-19T15:33:24.299" v="183"/>
          <ac:spMkLst>
            <pc:docMk/>
            <pc:sldMk cId="2147044377" sldId="283"/>
            <ac:spMk id="65" creationId="{00000000-0000-0000-0000-000000000000}"/>
          </ac:spMkLst>
        </pc:spChg>
      </pc:sldChg>
      <pc:sldChg chg="addSp delSp modSp add mod">
        <pc:chgData name="Zoltán Lehóczky" userId="3a3605c9-d896-4f4d-9b8b-f760c71f94c3" providerId="ADAL" clId="{AA160E9C-097B-45D3-BA40-7532B10ACD5E}" dt="2022-04-19T15:34:21.703" v="196" actId="1076"/>
        <pc:sldMkLst>
          <pc:docMk/>
          <pc:sldMk cId="59765904" sldId="284"/>
        </pc:sldMkLst>
        <pc:picChg chg="del">
          <ac:chgData name="Zoltán Lehóczky" userId="3a3605c9-d896-4f4d-9b8b-f760c71f94c3" providerId="ADAL" clId="{AA160E9C-097B-45D3-BA40-7532B10ACD5E}" dt="2022-04-19T15:33:51.166" v="185" actId="478"/>
          <ac:picMkLst>
            <pc:docMk/>
            <pc:sldMk cId="59765904" sldId="284"/>
            <ac:picMk id="5" creationId="{D61C43A6-C8D6-402F-86CE-B6D57F6CE539}"/>
          </ac:picMkLst>
        </pc:picChg>
        <pc:picChg chg="add mod">
          <ac:chgData name="Zoltán Lehóczky" userId="3a3605c9-d896-4f4d-9b8b-f760c71f94c3" providerId="ADAL" clId="{AA160E9C-097B-45D3-BA40-7532B10ACD5E}" dt="2022-04-19T15:34:21.703" v="196" actId="1076"/>
          <ac:picMkLst>
            <pc:docMk/>
            <pc:sldMk cId="59765904" sldId="284"/>
            <ac:picMk id="6" creationId="{CB052120-6D08-46BA-ADDB-92712073BE8A}"/>
          </ac:picMkLst>
        </pc:picChg>
      </pc:sldChg>
      <pc:sldChg chg="add del">
        <pc:chgData name="Zoltán Lehóczky" userId="3a3605c9-d896-4f4d-9b8b-f760c71f94c3" providerId="ADAL" clId="{AA160E9C-097B-45D3-BA40-7532B10ACD5E}" dt="2022-04-19T15:35:29.773" v="210" actId="47"/>
        <pc:sldMkLst>
          <pc:docMk/>
          <pc:sldMk cId="4215595899" sldId="285"/>
        </pc:sldMkLst>
      </pc:sldChg>
      <pc:sldChg chg="add del">
        <pc:chgData name="Zoltán Lehóczky" userId="3a3605c9-d896-4f4d-9b8b-f760c71f94c3" providerId="ADAL" clId="{AA160E9C-097B-45D3-BA40-7532B10ACD5E}" dt="2022-04-19T15:35:30.291" v="211" actId="47"/>
        <pc:sldMkLst>
          <pc:docMk/>
          <pc:sldMk cId="1289374904" sldId="286"/>
        </pc:sldMkLst>
      </pc:sldChg>
      <pc:sldChg chg="add del">
        <pc:chgData name="Zoltán Lehóczky" userId="3a3605c9-d896-4f4d-9b8b-f760c71f94c3" providerId="ADAL" clId="{AA160E9C-097B-45D3-BA40-7532B10ACD5E}" dt="2022-04-19T15:35:30.605" v="212" actId="47"/>
        <pc:sldMkLst>
          <pc:docMk/>
          <pc:sldMk cId="1416246294" sldId="287"/>
        </pc:sldMkLst>
      </pc:sldChg>
      <pc:sldChg chg="add del">
        <pc:chgData name="Zoltán Lehóczky" userId="3a3605c9-d896-4f4d-9b8b-f760c71f94c3" providerId="ADAL" clId="{AA160E9C-097B-45D3-BA40-7532B10ACD5E}" dt="2022-04-19T15:35:31.191" v="213" actId="47"/>
        <pc:sldMkLst>
          <pc:docMk/>
          <pc:sldMk cId="3960309251" sldId="288"/>
        </pc:sldMkLst>
      </pc:sldChg>
      <pc:sldChg chg="add del">
        <pc:chgData name="Zoltán Lehóczky" userId="3a3605c9-d896-4f4d-9b8b-f760c71f94c3" providerId="ADAL" clId="{AA160E9C-097B-45D3-BA40-7532B10ACD5E}" dt="2022-04-19T15:35:31.595" v="214" actId="47"/>
        <pc:sldMkLst>
          <pc:docMk/>
          <pc:sldMk cId="1619739732" sldId="289"/>
        </pc:sldMkLst>
      </pc:sldChg>
      <pc:sldChg chg="add del">
        <pc:chgData name="Zoltán Lehóczky" userId="3a3605c9-d896-4f4d-9b8b-f760c71f94c3" providerId="ADAL" clId="{AA160E9C-097B-45D3-BA40-7532B10ACD5E}" dt="2022-04-19T15:35:32.361" v="215" actId="47"/>
        <pc:sldMkLst>
          <pc:docMk/>
          <pc:sldMk cId="1035851644" sldId="290"/>
        </pc:sldMkLst>
      </pc:sldChg>
      <pc:sldChg chg="addSp modSp add mod">
        <pc:chgData name="Zoltán Lehóczky" userId="3a3605c9-d896-4f4d-9b8b-f760c71f94c3" providerId="ADAL" clId="{AA160E9C-097B-45D3-BA40-7532B10ACD5E}" dt="2022-04-19T15:35:02.490" v="205" actId="1076"/>
        <pc:sldMkLst>
          <pc:docMk/>
          <pc:sldMk cId="3508568218" sldId="291"/>
        </pc:sldMkLst>
        <pc:spChg chg="add mod">
          <ac:chgData name="Zoltán Lehóczky" userId="3a3605c9-d896-4f4d-9b8b-f760c71f94c3" providerId="ADAL" clId="{AA160E9C-097B-45D3-BA40-7532B10ACD5E}" dt="2022-04-19T15:35:02.490" v="205" actId="1076"/>
          <ac:spMkLst>
            <pc:docMk/>
            <pc:sldMk cId="3508568218" sldId="291"/>
            <ac:spMk id="5" creationId="{5B4DF557-60EA-469A-9346-A16302B03AB1}"/>
          </ac:spMkLst>
        </pc:spChg>
        <pc:picChg chg="mod">
          <ac:chgData name="Zoltán Lehóczky" userId="3a3605c9-d896-4f4d-9b8b-f760c71f94c3" providerId="ADAL" clId="{AA160E9C-097B-45D3-BA40-7532B10ACD5E}" dt="2022-04-19T15:34:59.280" v="204" actId="1076"/>
          <ac:picMkLst>
            <pc:docMk/>
            <pc:sldMk cId="3508568218" sldId="291"/>
            <ac:picMk id="6" creationId="{CB052120-6D08-46BA-ADDB-92712073BE8A}"/>
          </ac:picMkLst>
        </pc:picChg>
      </pc:sldChg>
      <pc:sldChg chg="addSp modSp add mod">
        <pc:chgData name="Zoltán Lehóczky" userId="3a3605c9-d896-4f4d-9b8b-f760c71f94c3" providerId="ADAL" clId="{AA160E9C-097B-45D3-BA40-7532B10ACD5E}" dt="2022-04-19T15:35:14.467" v="207" actId="1076"/>
        <pc:sldMkLst>
          <pc:docMk/>
          <pc:sldMk cId="2574634671" sldId="292"/>
        </pc:sldMkLst>
        <pc:spChg chg="add mod">
          <ac:chgData name="Zoltán Lehóczky" userId="3a3605c9-d896-4f4d-9b8b-f760c71f94c3" providerId="ADAL" clId="{AA160E9C-097B-45D3-BA40-7532B10ACD5E}" dt="2022-04-19T15:35:14.467" v="207" actId="1076"/>
          <ac:spMkLst>
            <pc:docMk/>
            <pc:sldMk cId="2574634671" sldId="292"/>
            <ac:spMk id="5" creationId="{4AEF8F5A-2B35-473C-9895-BFD211D9A7E2}"/>
          </ac:spMkLst>
        </pc:spChg>
      </pc:sldChg>
      <pc:sldChg chg="addSp modSp add mod">
        <pc:chgData name="Zoltán Lehóczky" userId="3a3605c9-d896-4f4d-9b8b-f760c71f94c3" providerId="ADAL" clId="{AA160E9C-097B-45D3-BA40-7532B10ACD5E}" dt="2022-04-19T15:35:22.177" v="209" actId="1076"/>
        <pc:sldMkLst>
          <pc:docMk/>
          <pc:sldMk cId="3097091350" sldId="293"/>
        </pc:sldMkLst>
        <pc:spChg chg="add mod">
          <ac:chgData name="Zoltán Lehóczky" userId="3a3605c9-d896-4f4d-9b8b-f760c71f94c3" providerId="ADAL" clId="{AA160E9C-097B-45D3-BA40-7532B10ACD5E}" dt="2022-04-19T15:35:22.177" v="209" actId="1076"/>
          <ac:spMkLst>
            <pc:docMk/>
            <pc:sldMk cId="3097091350" sldId="293"/>
            <ac:spMk id="5" creationId="{5891D078-2F46-48E6-9A31-672F76502D82}"/>
          </ac:spMkLst>
        </pc:spChg>
      </pc:sldChg>
      <pc:sldChg chg="modSp add mod">
        <pc:chgData name="Zoltán Lehóczky" userId="3a3605c9-d896-4f4d-9b8b-f760c71f94c3" providerId="ADAL" clId="{AA160E9C-097B-45D3-BA40-7532B10ACD5E}" dt="2022-04-19T15:35:48.711" v="223" actId="14826"/>
        <pc:sldMkLst>
          <pc:docMk/>
          <pc:sldMk cId="54886871" sldId="294"/>
        </pc:sldMkLst>
        <pc:picChg chg="mod">
          <ac:chgData name="Zoltán Lehóczky" userId="3a3605c9-d896-4f4d-9b8b-f760c71f94c3" providerId="ADAL" clId="{AA160E9C-097B-45D3-BA40-7532B10ACD5E}" dt="2022-04-19T15:35:48.711" v="223" actId="14826"/>
          <ac:picMkLst>
            <pc:docMk/>
            <pc:sldMk cId="54886871" sldId="294"/>
            <ac:picMk id="6" creationId="{CB052120-6D08-46BA-ADDB-92712073BE8A}"/>
          </ac:picMkLst>
        </pc:picChg>
      </pc:sldChg>
      <pc:sldChg chg="addSp delSp modSp add mod">
        <pc:chgData name="Zoltán Lehóczky" userId="3a3605c9-d896-4f4d-9b8b-f760c71f94c3" providerId="ADAL" clId="{AA160E9C-097B-45D3-BA40-7532B10ACD5E}" dt="2022-04-19T15:36:20.169" v="231"/>
        <pc:sldMkLst>
          <pc:docMk/>
          <pc:sldMk cId="2916513752" sldId="295"/>
        </pc:sldMkLst>
        <pc:spChg chg="add mod">
          <ac:chgData name="Zoltán Lehóczky" userId="3a3605c9-d896-4f4d-9b8b-f760c71f94c3" providerId="ADAL" clId="{AA160E9C-097B-45D3-BA40-7532B10ACD5E}" dt="2022-04-19T15:36:09.917" v="228" actId="1076"/>
          <ac:spMkLst>
            <pc:docMk/>
            <pc:sldMk cId="2916513752" sldId="295"/>
            <ac:spMk id="5" creationId="{5B6C597F-FEAB-45B8-8452-2DA135559F84}"/>
          </ac:spMkLst>
        </pc:spChg>
        <pc:spChg chg="add del mod">
          <ac:chgData name="Zoltán Lehóczky" userId="3a3605c9-d896-4f4d-9b8b-f760c71f94c3" providerId="ADAL" clId="{AA160E9C-097B-45D3-BA40-7532B10ACD5E}" dt="2022-04-19T15:36:20.169" v="231"/>
          <ac:spMkLst>
            <pc:docMk/>
            <pc:sldMk cId="2916513752" sldId="295"/>
            <ac:spMk id="7" creationId="{92C6DD15-775B-4BD1-92FB-901A3E788510}"/>
          </ac:spMkLst>
        </pc:spChg>
      </pc:sldChg>
      <pc:sldChg chg="add del">
        <pc:chgData name="Zoltán Lehóczky" userId="3a3605c9-d896-4f4d-9b8b-f760c71f94c3" providerId="ADAL" clId="{AA160E9C-097B-45D3-BA40-7532B10ACD5E}" dt="2022-04-19T15:36:18.148" v="229" actId="47"/>
        <pc:sldMkLst>
          <pc:docMk/>
          <pc:sldMk cId="1439824999" sldId="296"/>
        </pc:sldMkLst>
      </pc:sldChg>
      <pc:sldChg chg="modSp add mod">
        <pc:chgData name="Zoltán Lehóczky" userId="3a3605c9-d896-4f4d-9b8b-f760c71f94c3" providerId="ADAL" clId="{AA160E9C-097B-45D3-BA40-7532B10ACD5E}" dt="2022-04-19T15:36:32.577" v="234" actId="1076"/>
        <pc:sldMkLst>
          <pc:docMk/>
          <pc:sldMk cId="3292049769" sldId="296"/>
        </pc:sldMkLst>
        <pc:spChg chg="mod">
          <ac:chgData name="Zoltán Lehóczky" userId="3a3605c9-d896-4f4d-9b8b-f760c71f94c3" providerId="ADAL" clId="{AA160E9C-097B-45D3-BA40-7532B10ACD5E}" dt="2022-04-19T15:36:32.577" v="234" actId="1076"/>
          <ac:spMkLst>
            <pc:docMk/>
            <pc:sldMk cId="3292049769" sldId="296"/>
            <ac:spMk id="5" creationId="{5B6C597F-FEAB-45B8-8452-2DA135559F84}"/>
          </ac:spMkLst>
        </pc:spChg>
        <pc:picChg chg="mod">
          <ac:chgData name="Zoltán Lehóczky" userId="3a3605c9-d896-4f4d-9b8b-f760c71f94c3" providerId="ADAL" clId="{AA160E9C-097B-45D3-BA40-7532B10ACD5E}" dt="2022-04-19T15:36:27.546" v="233" actId="14826"/>
          <ac:picMkLst>
            <pc:docMk/>
            <pc:sldMk cId="3292049769" sldId="296"/>
            <ac:picMk id="6" creationId="{CB052120-6D08-46BA-ADDB-92712073BE8A}"/>
          </ac:picMkLst>
        </pc:picChg>
      </pc:sldChg>
      <pc:sldChg chg="modSp add mod">
        <pc:chgData name="Zoltán Lehóczky" userId="3a3605c9-d896-4f4d-9b8b-f760c71f94c3" providerId="ADAL" clId="{AA160E9C-097B-45D3-BA40-7532B10ACD5E}" dt="2022-04-19T15:36:46.775" v="241"/>
        <pc:sldMkLst>
          <pc:docMk/>
          <pc:sldMk cId="896512187" sldId="297"/>
        </pc:sldMkLst>
        <pc:spChg chg="mod">
          <ac:chgData name="Zoltán Lehóczky" userId="3a3605c9-d896-4f4d-9b8b-f760c71f94c3" providerId="ADAL" clId="{AA160E9C-097B-45D3-BA40-7532B10ACD5E}" dt="2022-04-19T15:36:46.775" v="241"/>
          <ac:spMkLst>
            <pc:docMk/>
            <pc:sldMk cId="896512187" sldId="297"/>
            <ac:spMk id="65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36:55.161" v="246"/>
        <pc:sldMkLst>
          <pc:docMk/>
          <pc:sldMk cId="748026981" sldId="298"/>
        </pc:sldMkLst>
        <pc:spChg chg="mod">
          <ac:chgData name="Zoltán Lehóczky" userId="3a3605c9-d896-4f4d-9b8b-f760c71f94c3" providerId="ADAL" clId="{AA160E9C-097B-45D3-BA40-7532B10ACD5E}" dt="2022-04-19T15:36:55.161" v="246"/>
          <ac:spMkLst>
            <pc:docMk/>
            <pc:sldMk cId="748026981" sldId="298"/>
            <ac:spMk id="65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37:26.423" v="262"/>
        <pc:sldMkLst>
          <pc:docMk/>
          <pc:sldMk cId="0" sldId="299"/>
        </pc:sldMkLst>
        <pc:spChg chg="mod">
          <ac:chgData name="Zoltán Lehóczky" userId="3a3605c9-d896-4f4d-9b8b-f760c71f94c3" providerId="ADAL" clId="{AA160E9C-097B-45D3-BA40-7532B10ACD5E}" dt="2022-04-19T15:37:17.553" v="256"/>
          <ac:spMkLst>
            <pc:docMk/>
            <pc:sldMk cId="0" sldId="299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37:26.423" v="262"/>
          <ac:spMkLst>
            <pc:docMk/>
            <pc:sldMk cId="0" sldId="299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42:57.107" v="333"/>
        <pc:sldMkLst>
          <pc:docMk/>
          <pc:sldMk cId="0" sldId="300"/>
        </pc:sldMkLst>
        <pc:spChg chg="mod">
          <ac:chgData name="Zoltán Lehóczky" userId="3a3605c9-d896-4f4d-9b8b-f760c71f94c3" providerId="ADAL" clId="{AA160E9C-097B-45D3-BA40-7532B10ACD5E}" dt="2022-04-19T15:42:51.540" v="329"/>
          <ac:spMkLst>
            <pc:docMk/>
            <pc:sldMk cId="0" sldId="300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42:57.107" v="333"/>
          <ac:spMkLst>
            <pc:docMk/>
            <pc:sldMk cId="0" sldId="300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43:10.503" v="344"/>
        <pc:sldMkLst>
          <pc:docMk/>
          <pc:sldMk cId="0" sldId="301"/>
        </pc:sldMkLst>
        <pc:spChg chg="mod">
          <ac:chgData name="Zoltán Lehóczky" userId="3a3605c9-d896-4f4d-9b8b-f760c71f94c3" providerId="ADAL" clId="{AA160E9C-097B-45D3-BA40-7532B10ACD5E}" dt="2022-04-19T15:43:05.361" v="338"/>
          <ac:spMkLst>
            <pc:docMk/>
            <pc:sldMk cId="0" sldId="301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43:10.503" v="344"/>
          <ac:spMkLst>
            <pc:docMk/>
            <pc:sldMk cId="0" sldId="301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43:37.084" v="359"/>
        <pc:sldMkLst>
          <pc:docMk/>
          <pc:sldMk cId="0" sldId="302"/>
        </pc:sldMkLst>
        <pc:spChg chg="mod">
          <ac:chgData name="Zoltán Lehóczky" userId="3a3605c9-d896-4f4d-9b8b-f760c71f94c3" providerId="ADAL" clId="{AA160E9C-097B-45D3-BA40-7532B10ACD5E}" dt="2022-04-19T15:43:32.008" v="353"/>
          <ac:spMkLst>
            <pc:docMk/>
            <pc:sldMk cId="0" sldId="302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43:37.084" v="359"/>
          <ac:spMkLst>
            <pc:docMk/>
            <pc:sldMk cId="0" sldId="302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AA160E9C-097B-45D3-BA40-7532B10ACD5E}" dt="2022-04-19T15:43:59.042" v="367"/>
        <pc:sldMkLst>
          <pc:docMk/>
          <pc:sldMk cId="0" sldId="303"/>
        </pc:sldMkLst>
        <pc:spChg chg="mod">
          <ac:chgData name="Zoltán Lehóczky" userId="3a3605c9-d896-4f4d-9b8b-f760c71f94c3" providerId="ADAL" clId="{AA160E9C-097B-45D3-BA40-7532B10ACD5E}" dt="2022-04-19T15:43:47.158" v="362"/>
          <ac:spMkLst>
            <pc:docMk/>
            <pc:sldMk cId="0" sldId="303"/>
            <ac:spMk id="87" creationId="{00000000-0000-0000-0000-000000000000}"/>
          </ac:spMkLst>
        </pc:spChg>
        <pc:spChg chg="mod">
          <ac:chgData name="Zoltán Lehóczky" userId="3a3605c9-d896-4f4d-9b8b-f760c71f94c3" providerId="ADAL" clId="{AA160E9C-097B-45D3-BA40-7532B10ACD5E}" dt="2022-04-19T15:43:59.042" v="367"/>
          <ac:spMkLst>
            <pc:docMk/>
            <pc:sldMk cId="0" sldId="303"/>
            <ac:spMk id="88" creationId="{00000000-0000-0000-0000-000000000000}"/>
          </ac:spMkLst>
        </pc:spChg>
      </pc:sldChg>
      <pc:sldChg chg="addSp delSp modSp add mod">
        <pc:chgData name="Zoltán Lehóczky" userId="3a3605c9-d896-4f4d-9b8b-f760c71f94c3" providerId="ADAL" clId="{AA160E9C-097B-45D3-BA40-7532B10ACD5E}" dt="2022-04-19T15:45:55.925" v="371" actId="207"/>
        <pc:sldMkLst>
          <pc:docMk/>
          <pc:sldMk cId="1904546769" sldId="304"/>
        </pc:sldMkLst>
        <pc:spChg chg="add del mod">
          <ac:chgData name="Zoltán Lehóczky" userId="3a3605c9-d896-4f4d-9b8b-f760c71f94c3" providerId="ADAL" clId="{AA160E9C-097B-45D3-BA40-7532B10ACD5E}" dt="2022-04-19T15:37:51.519" v="268" actId="478"/>
          <ac:spMkLst>
            <pc:docMk/>
            <pc:sldMk cId="1904546769" sldId="304"/>
            <ac:spMk id="3" creationId="{9A1C821A-2C0B-44D8-9A01-AC110E09B4FD}"/>
          </ac:spMkLst>
        </pc:spChg>
        <pc:spChg chg="add mod">
          <ac:chgData name="Zoltán Lehóczky" userId="3a3605c9-d896-4f4d-9b8b-f760c71f94c3" providerId="ADAL" clId="{AA160E9C-097B-45D3-BA40-7532B10ACD5E}" dt="2022-04-19T15:40:26.333" v="310" actId="1076"/>
          <ac:spMkLst>
            <pc:docMk/>
            <pc:sldMk cId="1904546769" sldId="304"/>
            <ac:spMk id="13" creationId="{98CFA52F-B052-4EEE-8D1F-514B18E0479F}"/>
          </ac:spMkLst>
        </pc:spChg>
        <pc:spChg chg="mod">
          <ac:chgData name="Zoltán Lehóczky" userId="3a3605c9-d896-4f4d-9b8b-f760c71f94c3" providerId="ADAL" clId="{AA160E9C-097B-45D3-BA40-7532B10ACD5E}" dt="2022-04-19T15:38:21.286" v="288"/>
          <ac:spMkLst>
            <pc:docMk/>
            <pc:sldMk cId="1904546769" sldId="304"/>
            <ac:spMk id="87" creationId="{00000000-0000-0000-0000-000000000000}"/>
          </ac:spMkLst>
        </pc:spChg>
        <pc:spChg chg="del">
          <ac:chgData name="Zoltán Lehóczky" userId="3a3605c9-d896-4f4d-9b8b-f760c71f94c3" providerId="ADAL" clId="{AA160E9C-097B-45D3-BA40-7532B10ACD5E}" dt="2022-04-19T15:37:48.933" v="267" actId="478"/>
          <ac:spMkLst>
            <pc:docMk/>
            <pc:sldMk cId="1904546769" sldId="304"/>
            <ac:spMk id="88" creationId="{00000000-0000-0000-0000-000000000000}"/>
          </ac:spMkLst>
        </pc:spChg>
        <pc:spChg chg="del">
          <ac:chgData name="Zoltán Lehóczky" userId="3a3605c9-d896-4f4d-9b8b-f760c71f94c3" providerId="ADAL" clId="{AA160E9C-097B-45D3-BA40-7532B10ACD5E}" dt="2022-04-19T15:37:46.726" v="266" actId="478"/>
          <ac:spMkLst>
            <pc:docMk/>
            <pc:sldMk cId="1904546769" sldId="304"/>
            <ac:spMk id="89" creationId="{00000000-0000-0000-0000-000000000000}"/>
          </ac:spMkLst>
        </pc:spChg>
        <pc:spChg chg="del">
          <ac:chgData name="Zoltán Lehóczky" userId="3a3605c9-d896-4f4d-9b8b-f760c71f94c3" providerId="ADAL" clId="{AA160E9C-097B-45D3-BA40-7532B10ACD5E}" dt="2022-04-19T15:37:46.141" v="265" actId="478"/>
          <ac:spMkLst>
            <pc:docMk/>
            <pc:sldMk cId="1904546769" sldId="304"/>
            <ac:spMk id="90" creationId="{00000000-0000-0000-0000-000000000000}"/>
          </ac:spMkLst>
        </pc:spChg>
        <pc:spChg chg="del">
          <ac:chgData name="Zoltán Lehóczky" userId="3a3605c9-d896-4f4d-9b8b-f760c71f94c3" providerId="ADAL" clId="{AA160E9C-097B-45D3-BA40-7532B10ACD5E}" dt="2022-04-19T15:37:45.731" v="264" actId="478"/>
          <ac:spMkLst>
            <pc:docMk/>
            <pc:sldMk cId="1904546769" sldId="304"/>
            <ac:spMk id="91" creationId="{00000000-0000-0000-0000-000000000000}"/>
          </ac:spMkLst>
        </pc:spChg>
        <pc:graphicFrameChg chg="add mod modGraphic">
          <ac:chgData name="Zoltán Lehóczky" userId="3a3605c9-d896-4f4d-9b8b-f760c71f94c3" providerId="ADAL" clId="{AA160E9C-097B-45D3-BA40-7532B10ACD5E}" dt="2022-04-19T15:45:55.925" v="371" actId="207"/>
          <ac:graphicFrameMkLst>
            <pc:docMk/>
            <pc:sldMk cId="1904546769" sldId="304"/>
            <ac:graphicFrameMk id="11" creationId="{2F1B1FFF-CA13-4CF4-937A-45A90A04B384}"/>
          </ac:graphicFrameMkLst>
        </pc:graphicFrameChg>
        <pc:picChg chg="add mod ord">
          <ac:chgData name="Zoltán Lehóczky" userId="3a3605c9-d896-4f4d-9b8b-f760c71f94c3" providerId="ADAL" clId="{AA160E9C-097B-45D3-BA40-7532B10ACD5E}" dt="2022-04-19T15:39:45.811" v="303" actId="1076"/>
          <ac:picMkLst>
            <pc:docMk/>
            <pc:sldMk cId="1904546769" sldId="304"/>
            <ac:picMk id="12" creationId="{BB976378-337A-4F4E-8FDA-D6134FF3B5D4}"/>
          </ac:picMkLst>
        </pc:picChg>
      </pc:sldChg>
      <pc:sldChg chg="add del">
        <pc:chgData name="Zoltán Lehóczky" userId="3a3605c9-d896-4f4d-9b8b-f760c71f94c3" providerId="ADAL" clId="{AA160E9C-097B-45D3-BA40-7532B10ACD5E}" dt="2022-04-19T15:42:46.413" v="326" actId="47"/>
        <pc:sldMkLst>
          <pc:docMk/>
          <pc:sldMk cId="1110222156" sldId="305"/>
        </pc:sldMkLst>
      </pc:sldChg>
      <pc:sldChg chg="modSp add mod">
        <pc:chgData name="Zoltán Lehóczky" userId="3a3605c9-d896-4f4d-9b8b-f760c71f94c3" providerId="ADAL" clId="{AA160E9C-097B-45D3-BA40-7532B10ACD5E}" dt="2022-04-19T15:46:48.403" v="377" actId="207"/>
        <pc:sldMkLst>
          <pc:docMk/>
          <pc:sldMk cId="1042331525" sldId="306"/>
        </pc:sldMkLst>
        <pc:spChg chg="mod">
          <ac:chgData name="Zoltán Lehóczky" userId="3a3605c9-d896-4f4d-9b8b-f760c71f94c3" providerId="ADAL" clId="{AA160E9C-097B-45D3-BA40-7532B10ACD5E}" dt="2022-04-19T15:41:31.643" v="320" actId="20577"/>
          <ac:spMkLst>
            <pc:docMk/>
            <pc:sldMk cId="1042331525" sldId="306"/>
            <ac:spMk id="87" creationId="{00000000-0000-0000-0000-000000000000}"/>
          </ac:spMkLst>
        </pc:spChg>
        <pc:graphicFrameChg chg="mod modGraphic">
          <ac:chgData name="Zoltán Lehóczky" userId="3a3605c9-d896-4f4d-9b8b-f760c71f94c3" providerId="ADAL" clId="{AA160E9C-097B-45D3-BA40-7532B10ACD5E}" dt="2022-04-19T15:46:48.403" v="377" actId="207"/>
          <ac:graphicFrameMkLst>
            <pc:docMk/>
            <pc:sldMk cId="1042331525" sldId="306"/>
            <ac:graphicFrameMk id="11" creationId="{2F1B1FFF-CA13-4CF4-937A-45A90A04B384}"/>
          </ac:graphicFrameMkLst>
        </pc:graphicFrameChg>
        <pc:picChg chg="mod ord">
          <ac:chgData name="Zoltán Lehóczky" userId="3a3605c9-d896-4f4d-9b8b-f760c71f94c3" providerId="ADAL" clId="{AA160E9C-097B-45D3-BA40-7532B10ACD5E}" dt="2022-04-19T15:41:21.126" v="316" actId="166"/>
          <ac:picMkLst>
            <pc:docMk/>
            <pc:sldMk cId="1042331525" sldId="306"/>
            <ac:picMk id="12" creationId="{BB976378-337A-4F4E-8FDA-D6134FF3B5D4}"/>
          </ac:picMkLst>
        </pc:picChg>
      </pc:sldChg>
      <pc:sldChg chg="modSp add mod">
        <pc:chgData name="Zoltán Lehóczky" userId="3a3605c9-d896-4f4d-9b8b-f760c71f94c3" providerId="ADAL" clId="{AA160E9C-097B-45D3-BA40-7532B10ACD5E}" dt="2022-04-19T15:43:23.367" v="350"/>
        <pc:sldMkLst>
          <pc:docMk/>
          <pc:sldMk cId="2351358680" sldId="307"/>
        </pc:sldMkLst>
        <pc:spChg chg="mod">
          <ac:chgData name="Zoltán Lehóczky" userId="3a3605c9-d896-4f4d-9b8b-f760c71f94c3" providerId="ADAL" clId="{AA160E9C-097B-45D3-BA40-7532B10ACD5E}" dt="2022-04-19T15:43:23.367" v="350"/>
          <ac:spMkLst>
            <pc:docMk/>
            <pc:sldMk cId="2351358680" sldId="307"/>
            <ac:spMk id="65" creationId="{00000000-0000-0000-0000-000000000000}"/>
          </ac:spMkLst>
        </pc:spChg>
      </pc:sldChg>
      <pc:sldChg chg="add del">
        <pc:chgData name="Zoltán Lehóczky" userId="3a3605c9-d896-4f4d-9b8b-f760c71f94c3" providerId="ADAL" clId="{AA160E9C-097B-45D3-BA40-7532B10ACD5E}" dt="2022-04-19T15:35:39.736" v="219" actId="47"/>
        <pc:sldMkLst>
          <pc:docMk/>
          <pc:sldMk cId="3870490592" sldId="313"/>
        </pc:sldMkLst>
      </pc:sldChg>
      <pc:sldChg chg="add del">
        <pc:chgData name="Zoltán Lehóczky" userId="3a3605c9-d896-4f4d-9b8b-f760c71f94c3" providerId="ADAL" clId="{AA160E9C-097B-45D3-BA40-7532B10ACD5E}" dt="2022-04-19T15:35:40.099" v="220" actId="47"/>
        <pc:sldMkLst>
          <pc:docMk/>
          <pc:sldMk cId="382545588" sldId="314"/>
        </pc:sldMkLst>
      </pc:sldChg>
      <pc:sldChg chg="add del">
        <pc:chgData name="Zoltán Lehóczky" userId="3a3605c9-d896-4f4d-9b8b-f760c71f94c3" providerId="ADAL" clId="{AA160E9C-097B-45D3-BA40-7532B10ACD5E}" dt="2022-04-19T15:35:40.641" v="221" actId="47"/>
        <pc:sldMkLst>
          <pc:docMk/>
          <pc:sldMk cId="478850963" sldId="315"/>
        </pc:sldMkLst>
      </pc:sldChg>
      <pc:sldMasterChg chg="delSldLayout">
        <pc:chgData name="Zoltán Lehóczky" userId="3a3605c9-d896-4f4d-9b8b-f760c71f94c3" providerId="ADAL" clId="{AA160E9C-097B-45D3-BA40-7532B10ACD5E}" dt="2022-04-19T15:35:40.641" v="221" actId="47"/>
        <pc:sldMasterMkLst>
          <pc:docMk/>
          <pc:sldMasterMk cId="0" sldId="2147483659"/>
        </pc:sldMasterMkLst>
        <pc:sldLayoutChg chg="del">
          <pc:chgData name="Zoltán Lehóczky" userId="3a3605c9-d896-4f4d-9b8b-f760c71f94c3" providerId="ADAL" clId="{AA160E9C-097B-45D3-BA40-7532B10ACD5E}" dt="2022-04-19T15:35:40.641" v="221" actId="47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  <pc:docChgLst>
    <pc:chgData name="Zoltán Lehóczky" userId="3a3605c9-d896-4f4d-9b8b-f760c71f94c3" providerId="ADAL" clId="{D90125D2-E72F-45FC-B5F6-BBA6155345B6}"/>
    <pc:docChg chg="undo redo custSel addSld delSld modSld">
      <pc:chgData name="Zoltán Lehóczky" userId="3a3605c9-d896-4f4d-9b8b-f760c71f94c3" providerId="ADAL" clId="{D90125D2-E72F-45FC-B5F6-BBA6155345B6}" dt="2022-06-19T21:29:36.507" v="368" actId="47"/>
      <pc:docMkLst>
        <pc:docMk/>
      </pc:docMkLst>
      <pc:sldChg chg="modSp mod">
        <pc:chgData name="Zoltán Lehóczky" userId="3a3605c9-d896-4f4d-9b8b-f760c71f94c3" providerId="ADAL" clId="{D90125D2-E72F-45FC-B5F6-BBA6155345B6}" dt="2022-06-19T18:35:13.056" v="82" actId="14100"/>
        <pc:sldMkLst>
          <pc:docMk/>
          <pc:sldMk cId="0" sldId="257"/>
        </pc:sldMkLst>
        <pc:spChg chg="mod">
          <ac:chgData name="Zoltán Lehóczky" userId="3a3605c9-d896-4f4d-9b8b-f760c71f94c3" providerId="ADAL" clId="{D90125D2-E72F-45FC-B5F6-BBA6155345B6}" dt="2022-06-19T18:35:13.056" v="82" actId="14100"/>
          <ac:spMkLst>
            <pc:docMk/>
            <pc:sldMk cId="0" sldId="257"/>
            <ac:spMk id="65" creationId="{00000000-0000-0000-0000-000000000000}"/>
          </ac:spMkLst>
        </pc:spChg>
      </pc:sldChg>
      <pc:sldChg chg="modSp mod">
        <pc:chgData name="Zoltán Lehóczky" userId="3a3605c9-d896-4f4d-9b8b-f760c71f94c3" providerId="ADAL" clId="{D90125D2-E72F-45FC-B5F6-BBA6155345B6}" dt="2022-06-19T18:27:39.442" v="28" actId="1076"/>
        <pc:sldMkLst>
          <pc:docMk/>
          <pc:sldMk cId="459985973" sldId="261"/>
        </pc:sldMkLst>
        <pc:spChg chg="mod">
          <ac:chgData name="Zoltán Lehóczky" userId="3a3605c9-d896-4f4d-9b8b-f760c71f94c3" providerId="ADAL" clId="{D90125D2-E72F-45FC-B5F6-BBA6155345B6}" dt="2022-06-19T18:27:32.312" v="27" actId="14100"/>
          <ac:spMkLst>
            <pc:docMk/>
            <pc:sldMk cId="459985973" sldId="261"/>
            <ac:spMk id="54" creationId="{00000000-0000-0000-0000-000000000000}"/>
          </ac:spMkLst>
        </pc:spChg>
        <pc:spChg chg="mod">
          <ac:chgData name="Zoltán Lehóczky" userId="3a3605c9-d896-4f4d-9b8b-f760c71f94c3" providerId="ADAL" clId="{D90125D2-E72F-45FC-B5F6-BBA6155345B6}" dt="2022-06-19T18:27:39.442" v="28" actId="1076"/>
          <ac:spMkLst>
            <pc:docMk/>
            <pc:sldMk cId="459985973" sldId="261"/>
            <ac:spMk id="55" creationId="{00000000-0000-0000-0000-000000000000}"/>
          </ac:spMkLst>
        </pc:spChg>
      </pc:sldChg>
      <pc:sldChg chg="modSp mod">
        <pc:chgData name="Zoltán Lehóczky" userId="3a3605c9-d896-4f4d-9b8b-f760c71f94c3" providerId="ADAL" clId="{D90125D2-E72F-45FC-B5F6-BBA6155345B6}" dt="2022-06-19T18:33:45.636" v="45" actId="20577"/>
        <pc:sldMkLst>
          <pc:docMk/>
          <pc:sldMk cId="2779274587" sldId="265"/>
        </pc:sldMkLst>
        <pc:spChg chg="mod">
          <ac:chgData name="Zoltán Lehóczky" userId="3a3605c9-d896-4f4d-9b8b-f760c71f94c3" providerId="ADAL" clId="{D90125D2-E72F-45FC-B5F6-BBA6155345B6}" dt="2022-06-19T18:33:45.636" v="45" actId="20577"/>
          <ac:spMkLst>
            <pc:docMk/>
            <pc:sldMk cId="2779274587" sldId="265"/>
            <ac:spMk id="75" creationId="{00000000-0000-0000-0000-000000000000}"/>
          </ac:spMkLst>
        </pc:spChg>
      </pc:sldChg>
      <pc:sldChg chg="modSp mod">
        <pc:chgData name="Zoltán Lehóczky" userId="3a3605c9-d896-4f4d-9b8b-f760c71f94c3" providerId="ADAL" clId="{D90125D2-E72F-45FC-B5F6-BBA6155345B6}" dt="2022-06-19T18:34:56.173" v="81" actId="20577"/>
        <pc:sldMkLst>
          <pc:docMk/>
          <pc:sldMk cId="4141770402" sldId="266"/>
        </pc:sldMkLst>
        <pc:spChg chg="mod">
          <ac:chgData name="Zoltán Lehóczky" userId="3a3605c9-d896-4f4d-9b8b-f760c71f94c3" providerId="ADAL" clId="{D90125D2-E72F-45FC-B5F6-BBA6155345B6}" dt="2022-06-19T18:34:56.173" v="81" actId="20577"/>
          <ac:spMkLst>
            <pc:docMk/>
            <pc:sldMk cId="4141770402" sldId="266"/>
            <ac:spMk id="88" creationId="{00000000-0000-0000-0000-000000000000}"/>
          </ac:spMkLst>
        </pc:spChg>
      </pc:sldChg>
      <pc:sldChg chg="del">
        <pc:chgData name="Zoltán Lehóczky" userId="3a3605c9-d896-4f4d-9b8b-f760c71f94c3" providerId="ADAL" clId="{D90125D2-E72F-45FC-B5F6-BBA6155345B6}" dt="2022-06-19T21:29:36.507" v="368" actId="47"/>
        <pc:sldMkLst>
          <pc:docMk/>
          <pc:sldMk cId="0" sldId="273"/>
        </pc:sldMkLst>
      </pc:sldChg>
      <pc:sldChg chg="del">
        <pc:chgData name="Zoltán Lehóczky" userId="3a3605c9-d896-4f4d-9b8b-f760c71f94c3" providerId="ADAL" clId="{D90125D2-E72F-45FC-B5F6-BBA6155345B6}" dt="2022-06-19T18:35:27.123" v="83" actId="47"/>
        <pc:sldMkLst>
          <pc:docMk/>
          <pc:sldMk cId="0" sldId="274"/>
        </pc:sldMkLst>
      </pc:sldChg>
      <pc:sldChg chg="del">
        <pc:chgData name="Zoltán Lehóczky" userId="3a3605c9-d896-4f4d-9b8b-f760c71f94c3" providerId="ADAL" clId="{D90125D2-E72F-45FC-B5F6-BBA6155345B6}" dt="2022-06-19T18:35:37.241" v="84" actId="47"/>
        <pc:sldMkLst>
          <pc:docMk/>
          <pc:sldMk cId="0" sldId="278"/>
        </pc:sldMkLst>
      </pc:sldChg>
      <pc:sldChg chg="del">
        <pc:chgData name="Zoltán Lehóczky" userId="3a3605c9-d896-4f4d-9b8b-f760c71f94c3" providerId="ADAL" clId="{D90125D2-E72F-45FC-B5F6-BBA6155345B6}" dt="2022-06-19T18:35:41.404" v="85" actId="47"/>
        <pc:sldMkLst>
          <pc:docMk/>
          <pc:sldMk cId="0" sldId="279"/>
        </pc:sldMkLst>
      </pc:sldChg>
      <pc:sldChg chg="del">
        <pc:chgData name="Zoltán Lehóczky" userId="3a3605c9-d896-4f4d-9b8b-f760c71f94c3" providerId="ADAL" clId="{D90125D2-E72F-45FC-B5F6-BBA6155345B6}" dt="2022-06-19T18:35:50.027" v="86" actId="47"/>
        <pc:sldMkLst>
          <pc:docMk/>
          <pc:sldMk cId="59765904" sldId="284"/>
        </pc:sldMkLst>
      </pc:sldChg>
      <pc:sldChg chg="del">
        <pc:chgData name="Zoltán Lehóczky" userId="3a3605c9-d896-4f4d-9b8b-f760c71f94c3" providerId="ADAL" clId="{D90125D2-E72F-45FC-B5F6-BBA6155345B6}" dt="2022-06-19T18:35:50.027" v="86" actId="47"/>
        <pc:sldMkLst>
          <pc:docMk/>
          <pc:sldMk cId="3508568218" sldId="291"/>
        </pc:sldMkLst>
      </pc:sldChg>
      <pc:sldChg chg="del">
        <pc:chgData name="Zoltán Lehóczky" userId="3a3605c9-d896-4f4d-9b8b-f760c71f94c3" providerId="ADAL" clId="{D90125D2-E72F-45FC-B5F6-BBA6155345B6}" dt="2022-06-19T18:35:50.027" v="86" actId="47"/>
        <pc:sldMkLst>
          <pc:docMk/>
          <pc:sldMk cId="2574634671" sldId="292"/>
        </pc:sldMkLst>
      </pc:sldChg>
      <pc:sldChg chg="del">
        <pc:chgData name="Zoltán Lehóczky" userId="3a3605c9-d896-4f4d-9b8b-f760c71f94c3" providerId="ADAL" clId="{D90125D2-E72F-45FC-B5F6-BBA6155345B6}" dt="2022-06-19T18:35:50.027" v="86" actId="47"/>
        <pc:sldMkLst>
          <pc:docMk/>
          <pc:sldMk cId="3097091350" sldId="293"/>
        </pc:sldMkLst>
      </pc:sldChg>
      <pc:sldChg chg="modSp mod">
        <pc:chgData name="Zoltán Lehóczky" userId="3a3605c9-d896-4f4d-9b8b-f760c71f94c3" providerId="ADAL" clId="{D90125D2-E72F-45FC-B5F6-BBA6155345B6}" dt="2022-06-19T18:36:07.884" v="89" actId="20577"/>
        <pc:sldMkLst>
          <pc:docMk/>
          <pc:sldMk cId="0" sldId="299"/>
        </pc:sldMkLst>
        <pc:spChg chg="mod">
          <ac:chgData name="Zoltán Lehóczky" userId="3a3605c9-d896-4f4d-9b8b-f760c71f94c3" providerId="ADAL" clId="{D90125D2-E72F-45FC-B5F6-BBA6155345B6}" dt="2022-06-19T18:36:07.884" v="89" actId="20577"/>
          <ac:spMkLst>
            <pc:docMk/>
            <pc:sldMk cId="0" sldId="299"/>
            <ac:spMk id="88" creationId="{00000000-0000-0000-0000-000000000000}"/>
          </ac:spMkLst>
        </pc:spChg>
      </pc:sldChg>
      <pc:sldChg chg="modSp mod">
        <pc:chgData name="Zoltán Lehóczky" userId="3a3605c9-d896-4f4d-9b8b-f760c71f94c3" providerId="ADAL" clId="{D90125D2-E72F-45FC-B5F6-BBA6155345B6}" dt="2022-06-19T18:47:55.304" v="367" actId="20577"/>
        <pc:sldMkLst>
          <pc:docMk/>
          <pc:sldMk cId="0" sldId="301"/>
        </pc:sldMkLst>
        <pc:spChg chg="mod">
          <ac:chgData name="Zoltán Lehóczky" userId="3a3605c9-d896-4f4d-9b8b-f760c71f94c3" providerId="ADAL" clId="{D90125D2-E72F-45FC-B5F6-BBA6155345B6}" dt="2022-06-19T18:38:30.808" v="231" actId="20577"/>
          <ac:spMkLst>
            <pc:docMk/>
            <pc:sldMk cId="0" sldId="301"/>
            <ac:spMk id="87" creationId="{00000000-0000-0000-0000-000000000000}"/>
          </ac:spMkLst>
        </pc:spChg>
        <pc:spChg chg="mod">
          <ac:chgData name="Zoltán Lehóczky" userId="3a3605c9-d896-4f4d-9b8b-f760c71f94c3" providerId="ADAL" clId="{D90125D2-E72F-45FC-B5F6-BBA6155345B6}" dt="2022-06-19T18:47:55.304" v="367" actId="20577"/>
          <ac:spMkLst>
            <pc:docMk/>
            <pc:sldMk cId="0" sldId="301"/>
            <ac:spMk id="88" creationId="{00000000-0000-0000-0000-000000000000}"/>
          </ac:spMkLst>
        </pc:spChg>
      </pc:sldChg>
      <pc:sldChg chg="modSp add mod">
        <pc:chgData name="Zoltán Lehóczky" userId="3a3605c9-d896-4f4d-9b8b-f760c71f94c3" providerId="ADAL" clId="{D90125D2-E72F-45FC-B5F6-BBA6155345B6}" dt="2022-06-19T18:37:46.885" v="214" actId="20577"/>
        <pc:sldMkLst>
          <pc:docMk/>
          <pc:sldMk cId="403140959" sldId="308"/>
        </pc:sldMkLst>
        <pc:spChg chg="mod">
          <ac:chgData name="Zoltán Lehóczky" userId="3a3605c9-d896-4f4d-9b8b-f760c71f94c3" providerId="ADAL" clId="{D90125D2-E72F-45FC-B5F6-BBA6155345B6}" dt="2022-06-19T18:36:37.089" v="107" actId="20577"/>
          <ac:spMkLst>
            <pc:docMk/>
            <pc:sldMk cId="403140959" sldId="308"/>
            <ac:spMk id="87" creationId="{00000000-0000-0000-0000-000000000000}"/>
          </ac:spMkLst>
        </pc:spChg>
        <pc:spChg chg="mod">
          <ac:chgData name="Zoltán Lehóczky" userId="3a3605c9-d896-4f4d-9b8b-f760c71f94c3" providerId="ADAL" clId="{D90125D2-E72F-45FC-B5F6-BBA6155345B6}" dt="2022-06-19T18:37:46.885" v="214" actId="20577"/>
          <ac:spMkLst>
            <pc:docMk/>
            <pc:sldMk cId="403140959" sldId="308"/>
            <ac:spMk id="88" creationId="{00000000-0000-0000-0000-000000000000}"/>
          </ac:spMkLst>
        </pc:spChg>
      </pc:sldChg>
      <pc:sldChg chg="add del">
        <pc:chgData name="Zoltán Lehóczky" userId="3a3605c9-d896-4f4d-9b8b-f760c71f94c3" providerId="ADAL" clId="{D90125D2-E72F-45FC-B5F6-BBA6155345B6}" dt="2022-06-19T18:36:26.295" v="91"/>
        <pc:sldMkLst>
          <pc:docMk/>
          <pc:sldMk cId="1026442046" sldId="308"/>
        </pc:sldMkLst>
      </pc:sldChg>
      <pc:sldChg chg="add del">
        <pc:chgData name="Zoltán Lehóczky" userId="3a3605c9-d896-4f4d-9b8b-f760c71f94c3" providerId="ADAL" clId="{D90125D2-E72F-45FC-B5F6-BBA6155345B6}" dt="2022-06-19T18:36:26.295" v="91"/>
        <pc:sldMkLst>
          <pc:docMk/>
          <pc:sldMk cId="2862702974" sldId="30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Zolt&#225;n\Box%20Sync\Projects\Hastlayer\.NET%20Conf%20session\CPU%20vs%20GPU%20vs%20FPG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Zolt&#225;n\Box%20Sync\Projects\Hastlayer\.NET%20Conf%20session\CPU%20vs%20GPU%20vs%20FPG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CPU</c:v>
                </c:pt>
              </c:strCache>
            </c:strRef>
          </c:tx>
          <c:spPr>
            <a:solidFill>
              <a:srgbClr val="60B9CE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Parallelism</c:v>
                </c:pt>
                <c:pt idx="1">
                  <c:v>Program complexity</c:v>
                </c:pt>
                <c:pt idx="2">
                  <c:v>Power efficiency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D4-47C0-8CE6-A938E22F2DB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GPU</c:v>
                </c:pt>
              </c:strCache>
            </c:strRef>
          </c:tx>
          <c:spPr>
            <a:solidFill>
              <a:srgbClr val="42B771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Parallelism</c:v>
                </c:pt>
                <c:pt idx="1">
                  <c:v>Program complexity</c:v>
                </c:pt>
                <c:pt idx="2">
                  <c:v>Power efficiency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D4-47C0-8CE6-A938E22F2DB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FPGA</c:v>
                </c:pt>
              </c:strCache>
            </c:strRef>
          </c:tx>
          <c:spPr>
            <a:solidFill>
              <a:srgbClr val="ED4B6A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Parallelism</c:v>
                </c:pt>
                <c:pt idx="1">
                  <c:v>Program complexity</c:v>
                </c:pt>
                <c:pt idx="2">
                  <c:v>Power efficiency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D4-47C0-8CE6-A938E22F2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8988104"/>
        <c:axId val="688988432"/>
      </c:barChart>
      <c:catAx>
        <c:axId val="68898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988432"/>
        <c:crosses val="autoZero"/>
        <c:auto val="1"/>
        <c:lblAlgn val="ctr"/>
        <c:lblOffset val="100"/>
        <c:noMultiLvlLbl val="0"/>
      </c:catAx>
      <c:valAx>
        <c:axId val="688988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8898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1927348534521"/>
          <c:y val="0.93131681433989233"/>
          <c:w val="0.2856145302930958"/>
          <c:h val="6.8683185660107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700" baseline="0"/>
              <a:t>How hard to learn</a:t>
            </a:r>
            <a:r>
              <a:rPr lang="hu-HU" sz="1700" baseline="0"/>
              <a:t>?</a:t>
            </a:r>
            <a:endParaRPr lang="en-US" sz="1700" baseline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Sheet1!$T$1</c:f>
              <c:strCache>
                <c:ptCount val="1"/>
                <c:pt idx="0">
                  <c:v>How hard to learn</c:v>
                </c:pt>
              </c:strCache>
            </c:strRef>
          </c:tx>
          <c:spPr>
            <a:solidFill>
              <a:srgbClr val="ED4B6A"/>
            </a:solidFill>
            <a:ln>
              <a:noFill/>
            </a:ln>
            <a:effectLst/>
          </c:spPr>
          <c:invertIfNegative val="0"/>
          <c:cat>
            <c:strRef>
              <c:f>Sheet1!$S$2:$S$5</c:f>
              <c:strCache>
                <c:ptCount val="4"/>
                <c:pt idx="0">
                  <c:v>CPU</c:v>
                </c:pt>
                <c:pt idx="1">
                  <c:v>GPU</c:v>
                </c:pt>
                <c:pt idx="2">
                  <c:v>FPGA</c:v>
                </c:pt>
                <c:pt idx="3">
                  <c:v>FPGA with Hastlayer</c:v>
                </c:pt>
              </c:strCache>
            </c:strRef>
          </c:cat>
          <c:val>
            <c:numRef>
              <c:f>Sheet1!$T$2:$T$5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D-4B77-8B56-319AFAFE2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988336"/>
        <c:axId val="567988664"/>
      </c:barChart>
      <c:catAx>
        <c:axId val="56798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988664"/>
        <c:crosses val="autoZero"/>
        <c:auto val="1"/>
        <c:lblAlgn val="ctr"/>
        <c:lblOffset val="100"/>
        <c:noMultiLvlLbl val="0"/>
      </c:catAx>
      <c:valAx>
        <c:axId val="567988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798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6bda24a32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6bda24a32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8018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8770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6153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7556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6465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3563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6bda24a3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6bda24a3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6bda24a3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6bda24a3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6159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52165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7621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09755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82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53550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7540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53929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18068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48904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51698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39235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6bda24a3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6bda24a3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314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6bda24a3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6bda24a3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noProof="0"/>
              <a:t>„What I mean is that </a:t>
            </a:r>
            <a:r>
              <a:rPr lang="hu-HU" noProof="0" err="1"/>
              <a:t>you</a:t>
            </a:r>
            <a:r>
              <a:rPr lang="hu-HU" noProof="0"/>
              <a:t> </a:t>
            </a:r>
            <a:r>
              <a:rPr lang="hu-HU" noProof="0" err="1"/>
              <a:t>run</a:t>
            </a:r>
            <a:r>
              <a:rPr lang="hu-HU" noProof="0"/>
              <a:t> </a:t>
            </a:r>
            <a:r>
              <a:rPr lang="hu-HU" noProof="0" err="1"/>
              <a:t>some</a:t>
            </a:r>
            <a:r>
              <a:rPr lang="hu-HU" noProof="0"/>
              <a:t> </a:t>
            </a:r>
            <a:r>
              <a:rPr lang="hu-HU" noProof="0" err="1"/>
              <a:t>compute-bound</a:t>
            </a:r>
            <a:r>
              <a:rPr lang="hu-HU" noProof="0"/>
              <a:t>, </a:t>
            </a:r>
            <a:r>
              <a:rPr lang="hu-HU" noProof="0" err="1"/>
              <a:t>so</a:t>
            </a:r>
            <a:r>
              <a:rPr lang="hu-HU" noProof="0"/>
              <a:t> CPU-</a:t>
            </a:r>
            <a:r>
              <a:rPr lang="hu-HU" noProof="0" err="1"/>
              <a:t>bound</a:t>
            </a:r>
            <a:r>
              <a:rPr lang="hu-HU" noProof="0"/>
              <a:t> </a:t>
            </a:r>
            <a:r>
              <a:rPr lang="hu-HU" noProof="0" err="1"/>
              <a:t>algorithms</a:t>
            </a:r>
            <a:r>
              <a:rPr lang="hu-HU" noProof="0"/>
              <a:t>.”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040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5412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3852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2283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6bda24a32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6bda24a32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69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698399" y="669274"/>
            <a:ext cx="6400752" cy="18379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Accelerating massively parallel .NET code using FPGAs with Hastlayer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698399" y="2486206"/>
            <a:ext cx="6375486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chemeClr val="dk1"/>
                </a:solidFill>
              </a:rPr>
              <a:t>GPU Day, 20.06.2022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698400" y="3401175"/>
            <a:ext cx="77472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chemeClr val="dk1"/>
                </a:solidFill>
              </a:rPr>
              <a:t>Zoltán Lehóczky @ Lombiq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GB">
              <a:solidFill>
                <a:schemeClr val="dk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426" y="3995000"/>
            <a:ext cx="2967524" cy="3577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9985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To make faster you can…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Profile and optimize it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Parallelize it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Use faster and/or more hardware ✔️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0654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To make faster you can…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Profile and optimize it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Parallelize it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Use faster and/or more hardware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…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0609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To make faster you can…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Profile and optimize it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Parallelize it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Use faster and/or more hardware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Use heterogeneous computing: GPUs, FPGAs… ❗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5849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070202" y="1710349"/>
            <a:ext cx="6972656" cy="9992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Let’s explore the last part a bit.</a:t>
            </a: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  <p:sp>
        <p:nvSpPr>
          <p:cNvPr id="68" name="Google Shape;68;p14"/>
          <p:cNvSpPr/>
          <p:nvPr/>
        </p:nvSpPr>
        <p:spPr>
          <a:xfrm rot="5400000">
            <a:off x="712725" y="1000200"/>
            <a:ext cx="22830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 rot="5400000">
            <a:off x="355449" y="1000200"/>
            <a:ext cx="22830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 rot="5400000">
            <a:off x="-1798" y="1000200"/>
            <a:ext cx="22830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597C20F-8707-43BA-9F11-83370E11C5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247" y="2083270"/>
            <a:ext cx="3020312" cy="3020312"/>
          </a:xfrm>
          <a:prstGeom prst="rect">
            <a:avLst/>
          </a:prstGeom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FPGAs?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Field-Programmable Gate Array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Can behave like any other chip (with limitations)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Can dynamically be „re-wired”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95FCF7-FF15-494E-A1DD-E86095A2B712}"/>
              </a:ext>
            </a:extLst>
          </p:cNvPr>
          <p:cNvSpPr txBox="1"/>
          <p:nvPr/>
        </p:nvSpPr>
        <p:spPr>
          <a:xfrm>
            <a:off x="4292860" y="4677696"/>
            <a:ext cx="3649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/>
              <a:t>Image </a:t>
            </a:r>
            <a:r>
              <a:rPr lang="hu-HU" sz="1000" err="1"/>
              <a:t>by</a:t>
            </a:r>
            <a:r>
              <a:rPr lang="hu-HU" sz="1000"/>
              <a:t> </a:t>
            </a:r>
            <a:r>
              <a:rPr lang="hu-HU" sz="1000" err="1"/>
              <a:t>SparkFun</a:t>
            </a:r>
            <a:r>
              <a:rPr lang="hu-HU" sz="1000"/>
              <a:t> Electronics, </a:t>
            </a:r>
            <a:r>
              <a:rPr lang="hu-HU" sz="1000" err="1"/>
              <a:t>Boulder</a:t>
            </a:r>
            <a:r>
              <a:rPr lang="hu-HU" sz="1000"/>
              <a:t>, USA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CPU vs GPU vs FPGA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3B83132-BDE9-4241-B937-782A38B88F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037608"/>
              </p:ext>
            </p:extLst>
          </p:nvPr>
        </p:nvGraphicFramePr>
        <p:xfrm>
          <a:off x="1292482" y="1414245"/>
          <a:ext cx="6559036" cy="311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125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CPU vs GPU vs FPGA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633AFA4-F6F4-497E-B0E3-1C9498184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222231"/>
              </p:ext>
            </p:extLst>
          </p:nvPr>
        </p:nvGraphicFramePr>
        <p:xfrm>
          <a:off x="1018390" y="1505699"/>
          <a:ext cx="7107219" cy="296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0513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070202" y="1710349"/>
            <a:ext cx="6423956" cy="15096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What’s Hastlayer?</a:t>
            </a: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  <p:sp>
        <p:nvSpPr>
          <p:cNvPr id="68" name="Google Shape;68;p14"/>
          <p:cNvSpPr/>
          <p:nvPr/>
        </p:nvSpPr>
        <p:spPr>
          <a:xfrm rot="5400000">
            <a:off x="712725" y="1000200"/>
            <a:ext cx="22830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 rot="5400000">
            <a:off x="355449" y="1000200"/>
            <a:ext cx="22830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 rot="5400000">
            <a:off x="-1798" y="1000200"/>
            <a:ext cx="22830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703650" y="1836900"/>
            <a:ext cx="773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computer program → FPGA logic</a:t>
            </a: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18</a:t>
            </a:fld>
            <a:endParaRPr/>
          </a:p>
        </p:txBody>
      </p:sp>
      <p:sp>
        <p:nvSpPr>
          <p:cNvPr id="78" name="Google Shape;78;p15"/>
          <p:cNvSpPr/>
          <p:nvPr/>
        </p:nvSpPr>
        <p:spPr>
          <a:xfrm rot="5400000">
            <a:off x="4126325" y="661650"/>
            <a:ext cx="16059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/>
          <p:nvPr/>
        </p:nvSpPr>
        <p:spPr>
          <a:xfrm rot="5400000">
            <a:off x="3769049" y="661650"/>
            <a:ext cx="16059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/>
          <p:nvPr/>
        </p:nvSpPr>
        <p:spPr>
          <a:xfrm rot="5400000">
            <a:off x="3411802" y="661650"/>
            <a:ext cx="16059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703650" y="1836900"/>
            <a:ext cx="773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.NET (C#, VB, C++, F#, Python, PHP, JavaScript…) → FPGA logic</a:t>
            </a: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19</a:t>
            </a:fld>
            <a:endParaRPr/>
          </a:p>
        </p:txBody>
      </p:sp>
      <p:sp>
        <p:nvSpPr>
          <p:cNvPr id="78" name="Google Shape;78;p15"/>
          <p:cNvSpPr/>
          <p:nvPr/>
        </p:nvSpPr>
        <p:spPr>
          <a:xfrm rot="5400000">
            <a:off x="4126325" y="661650"/>
            <a:ext cx="16059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/>
          <p:nvPr/>
        </p:nvSpPr>
        <p:spPr>
          <a:xfrm rot="5400000">
            <a:off x="3769049" y="661650"/>
            <a:ext cx="16059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/>
          <p:nvPr/>
        </p:nvSpPr>
        <p:spPr>
          <a:xfrm rot="5400000">
            <a:off x="3411802" y="661650"/>
            <a:ext cx="16059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BA5514-C350-47EB-A4BF-D963EDF9D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76" y="277317"/>
            <a:ext cx="3840047" cy="408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41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20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37548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But why .NET?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808629"/>
            <a:ext cx="5920800" cy="23437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Modern development tools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Huge community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Open-source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140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37548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The benefits of FPGAs for us all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808629"/>
            <a:ext cx="5920800" cy="23437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Performance increase for parallel compute-bound algorithms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Higher power efficiency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Still only software development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070202" y="1710349"/>
            <a:ext cx="6423956" cy="15096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Demo: Hands-on Hastlayer</a:t>
            </a: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22</a:t>
            </a:fld>
            <a:endParaRPr/>
          </a:p>
        </p:txBody>
      </p:sp>
      <p:sp>
        <p:nvSpPr>
          <p:cNvPr id="68" name="Google Shape;68;p14"/>
          <p:cNvSpPr/>
          <p:nvPr/>
        </p:nvSpPr>
        <p:spPr>
          <a:xfrm rot="5400000">
            <a:off x="712725" y="1000200"/>
            <a:ext cx="22830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 rot="5400000">
            <a:off x="355449" y="1000200"/>
            <a:ext cx="22830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 rot="5400000">
            <a:off x="-1798" y="1000200"/>
            <a:ext cx="22830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070202" y="1710349"/>
            <a:ext cx="6423956" cy="15096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What’s under the hood?</a:t>
            </a: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23</a:t>
            </a:fld>
            <a:endParaRPr/>
          </a:p>
        </p:txBody>
      </p:sp>
      <p:sp>
        <p:nvSpPr>
          <p:cNvPr id="68" name="Google Shape;68;p14"/>
          <p:cNvSpPr/>
          <p:nvPr/>
        </p:nvSpPr>
        <p:spPr>
          <a:xfrm rot="5400000">
            <a:off x="712725" y="1000200"/>
            <a:ext cx="22830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 rot="5400000">
            <a:off x="355449" y="1000200"/>
            <a:ext cx="22830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 rot="5400000">
            <a:off x="-1798" y="1000200"/>
            <a:ext cx="22830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7044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24</a:t>
            </a:fld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052120-6D08-46BA-ADDB-92712073BE8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002250" y="100853"/>
            <a:ext cx="5139499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6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25</a:t>
            </a:fld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052120-6D08-46BA-ADDB-92712073BE8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002250" y="100853"/>
            <a:ext cx="5139499" cy="437197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B6C597F-FEAB-45B8-8452-2DA135559F84}"/>
              </a:ext>
            </a:extLst>
          </p:cNvPr>
          <p:cNvSpPr/>
          <p:nvPr/>
        </p:nvSpPr>
        <p:spPr>
          <a:xfrm>
            <a:off x="3676219" y="966294"/>
            <a:ext cx="1978270" cy="1871038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513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26</a:t>
            </a:fld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052120-6D08-46BA-ADDB-92712073BE8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128551" y="100853"/>
            <a:ext cx="4886896" cy="437197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B6C597F-FEAB-45B8-8452-2DA135559F84}"/>
              </a:ext>
            </a:extLst>
          </p:cNvPr>
          <p:cNvSpPr/>
          <p:nvPr/>
        </p:nvSpPr>
        <p:spPr>
          <a:xfrm>
            <a:off x="3501407" y="1053700"/>
            <a:ext cx="1978270" cy="1871038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2049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070202" y="1710349"/>
            <a:ext cx="6423956" cy="15096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Demo: Peek into the hardware</a:t>
            </a: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27</a:t>
            </a:fld>
            <a:endParaRPr/>
          </a:p>
        </p:txBody>
      </p:sp>
      <p:sp>
        <p:nvSpPr>
          <p:cNvPr id="68" name="Google Shape;68;p14"/>
          <p:cNvSpPr/>
          <p:nvPr/>
        </p:nvSpPr>
        <p:spPr>
          <a:xfrm rot="5400000">
            <a:off x="712725" y="1000200"/>
            <a:ext cx="22830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 rot="5400000">
            <a:off x="355449" y="1000200"/>
            <a:ext cx="22830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 rot="5400000">
            <a:off x="-1798" y="1000200"/>
            <a:ext cx="22830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6512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070202" y="1710349"/>
            <a:ext cx="6423956" cy="15096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What else?</a:t>
            </a: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28</a:t>
            </a:fld>
            <a:endParaRPr/>
          </a:p>
        </p:txBody>
      </p:sp>
      <p:sp>
        <p:nvSpPr>
          <p:cNvPr id="68" name="Google Shape;68;p14"/>
          <p:cNvSpPr/>
          <p:nvPr/>
        </p:nvSpPr>
        <p:spPr>
          <a:xfrm rot="5400000">
            <a:off x="712725" y="1000200"/>
            <a:ext cx="22830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 rot="5400000">
            <a:off x="355449" y="1000200"/>
            <a:ext cx="22830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 rot="5400000">
            <a:off x="-1798" y="1000200"/>
            <a:ext cx="22830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8026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29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Xilinx Vitis support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High-performance datacenter accelerator cards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In all major cloud providers or on-premises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Aerospace industry, on board of drones and satellites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1C43A6-C8D6-402F-86CE-B6D57F6CE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683" y="1620371"/>
            <a:ext cx="6492633" cy="157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19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BB976378-337A-4F4E-8FDA-D6134FF3B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829" y="2819780"/>
            <a:ext cx="3449171" cy="2323720"/>
          </a:xfrm>
          <a:prstGeom prst="rect">
            <a:avLst/>
          </a:prstGeom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30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Xilinx </a:t>
            </a:r>
            <a:r>
              <a:rPr lang="en-US" sz="3600" b="1" err="1"/>
              <a:t>Alveo</a:t>
            </a:r>
            <a:r>
              <a:rPr lang="en-US" sz="3600" b="1"/>
              <a:t> benchmarks</a:t>
            </a: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2F1B1FFF-CA13-4CF4-937A-45A90A04B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052088"/>
              </p:ext>
            </p:extLst>
          </p:nvPr>
        </p:nvGraphicFramePr>
        <p:xfrm>
          <a:off x="633472" y="1384058"/>
          <a:ext cx="7461658" cy="210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62">
                  <a:extLst>
                    <a:ext uri="{9D8B030D-6E8A-4147-A177-3AD203B41FA5}">
                      <a16:colId xmlns:a16="http://schemas.microsoft.com/office/drawing/2014/main" val="4145416681"/>
                    </a:ext>
                  </a:extLst>
                </a:gridCol>
                <a:gridCol w="2354448">
                  <a:extLst>
                    <a:ext uri="{9D8B030D-6E8A-4147-A177-3AD203B41FA5}">
                      <a16:colId xmlns:a16="http://schemas.microsoft.com/office/drawing/2014/main" val="93315697"/>
                    </a:ext>
                  </a:extLst>
                </a:gridCol>
                <a:gridCol w="2354448">
                  <a:extLst>
                    <a:ext uri="{9D8B030D-6E8A-4147-A177-3AD203B41FA5}">
                      <a16:colId xmlns:a16="http://schemas.microsoft.com/office/drawing/2014/main" val="3210927807"/>
                    </a:ext>
                  </a:extLst>
                </a:gridCol>
              </a:tblGrid>
              <a:tr h="557582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Algorithm</a:t>
                      </a:r>
                    </a:p>
                  </a:txBody>
                  <a:tcPr>
                    <a:solidFill>
                      <a:srgbClr val="ED4B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noProof="0"/>
                        <a:t>S</a:t>
                      </a:r>
                      <a:r>
                        <a:rPr lang="en-US" sz="1800" noProof="0"/>
                        <a:t>peed advantage</a:t>
                      </a:r>
                    </a:p>
                  </a:txBody>
                  <a:tcPr>
                    <a:solidFill>
                      <a:srgbClr val="ED4B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noProof="0"/>
                        <a:t>P</a:t>
                      </a:r>
                      <a:r>
                        <a:rPr lang="en-US" sz="1800" noProof="0" err="1"/>
                        <a:t>ower</a:t>
                      </a:r>
                      <a:r>
                        <a:rPr lang="en-US" sz="1800" noProof="0"/>
                        <a:t> advantage</a:t>
                      </a:r>
                    </a:p>
                  </a:txBody>
                  <a:tcPr>
                    <a:solidFill>
                      <a:srgbClr val="ED4B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65940"/>
                  </a:ext>
                </a:extLst>
              </a:tr>
              <a:tr h="550147">
                <a:tc>
                  <a:txBody>
                    <a:bodyPr/>
                    <a:lstStyle/>
                    <a:p>
                      <a:r>
                        <a:rPr lang="en-US" sz="1800" noProof="0" err="1"/>
                        <a:t>ImageContrastModifier</a:t>
                      </a:r>
                      <a:endParaRPr lang="en-US" sz="1800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34x</a:t>
                      </a:r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120x</a:t>
                      </a:r>
                    </a:p>
                  </a:txBody>
                  <a:tcPr>
                    <a:solidFill>
                      <a:srgbClr val="60B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341883"/>
                  </a:ext>
                </a:extLst>
              </a:tr>
              <a:tr h="503525">
                <a:tc>
                  <a:txBody>
                    <a:bodyPr/>
                    <a:lstStyle/>
                    <a:p>
                      <a:r>
                        <a:rPr lang="en-US" sz="1800" noProof="0" err="1"/>
                        <a:t>MonteCarloPiEstimator</a:t>
                      </a:r>
                      <a:endParaRPr lang="en-US" sz="1800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4x</a:t>
                      </a:r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noProof="0"/>
                        <a:t>2</a:t>
                      </a:r>
                      <a:r>
                        <a:rPr lang="en-US" sz="1800" noProof="0"/>
                        <a:t>1x</a:t>
                      </a:r>
                    </a:p>
                  </a:txBody>
                  <a:tcPr>
                    <a:solidFill>
                      <a:srgbClr val="60B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667458"/>
                  </a:ext>
                </a:extLst>
              </a:tr>
              <a:tr h="494200">
                <a:tc>
                  <a:txBody>
                    <a:bodyPr/>
                    <a:lstStyle/>
                    <a:p>
                      <a:r>
                        <a:rPr lang="en-US" sz="1800" noProof="0"/>
                        <a:t>ParallelAlgorithm</a:t>
                      </a:r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4x</a:t>
                      </a:r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25x</a:t>
                      </a:r>
                    </a:p>
                  </a:txBody>
                  <a:tcPr>
                    <a:solidFill>
                      <a:srgbClr val="60B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7793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8CFA52F-B052-4EEE-8D1F-514B18E0479F}"/>
              </a:ext>
            </a:extLst>
          </p:cNvPr>
          <p:cNvSpPr txBox="1"/>
          <p:nvPr/>
        </p:nvSpPr>
        <p:spPr>
          <a:xfrm>
            <a:off x="633472" y="3704641"/>
            <a:ext cx="5606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https://github.com/Lombiq/Hastlayer-SDK/blob/dev/Docs/Benchmarks.md</a:t>
            </a:r>
          </a:p>
        </p:txBody>
      </p:sp>
    </p:spTree>
    <p:extLst>
      <p:ext uri="{BB962C8B-B14F-4D97-AF65-F5344CB8AC3E}">
        <p14:creationId xmlns:p14="http://schemas.microsoft.com/office/powerpoint/2010/main" val="1904546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B976378-337A-4F4E-8FDA-D6134FF3B5D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052104" y="2819780"/>
            <a:ext cx="2734621" cy="2323720"/>
          </a:xfrm>
          <a:prstGeom prst="rect">
            <a:avLst/>
          </a:prstGeom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31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Xilinx Zynq benchmarks</a:t>
            </a:r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2F1B1FFF-CA13-4CF4-937A-45A90A04B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33939"/>
              </p:ext>
            </p:extLst>
          </p:nvPr>
        </p:nvGraphicFramePr>
        <p:xfrm>
          <a:off x="633472" y="1384058"/>
          <a:ext cx="7461658" cy="210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62">
                  <a:extLst>
                    <a:ext uri="{9D8B030D-6E8A-4147-A177-3AD203B41FA5}">
                      <a16:colId xmlns:a16="http://schemas.microsoft.com/office/drawing/2014/main" val="4145416681"/>
                    </a:ext>
                  </a:extLst>
                </a:gridCol>
                <a:gridCol w="2354448">
                  <a:extLst>
                    <a:ext uri="{9D8B030D-6E8A-4147-A177-3AD203B41FA5}">
                      <a16:colId xmlns:a16="http://schemas.microsoft.com/office/drawing/2014/main" val="93315697"/>
                    </a:ext>
                  </a:extLst>
                </a:gridCol>
                <a:gridCol w="2354448">
                  <a:extLst>
                    <a:ext uri="{9D8B030D-6E8A-4147-A177-3AD203B41FA5}">
                      <a16:colId xmlns:a16="http://schemas.microsoft.com/office/drawing/2014/main" val="3210927807"/>
                    </a:ext>
                  </a:extLst>
                </a:gridCol>
              </a:tblGrid>
              <a:tr h="557582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Algorithm</a:t>
                      </a:r>
                    </a:p>
                  </a:txBody>
                  <a:tcPr>
                    <a:solidFill>
                      <a:srgbClr val="ED4B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noProof="0"/>
                        <a:t>S</a:t>
                      </a:r>
                      <a:r>
                        <a:rPr lang="en-US" sz="1800" noProof="0"/>
                        <a:t>peed advantage</a:t>
                      </a:r>
                    </a:p>
                  </a:txBody>
                  <a:tcPr>
                    <a:solidFill>
                      <a:srgbClr val="ED4B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noProof="0"/>
                        <a:t>P</a:t>
                      </a:r>
                      <a:r>
                        <a:rPr lang="en-US" sz="1800" noProof="0" err="1"/>
                        <a:t>ower</a:t>
                      </a:r>
                      <a:r>
                        <a:rPr lang="en-US" sz="1800" noProof="0"/>
                        <a:t> advantage</a:t>
                      </a:r>
                    </a:p>
                  </a:txBody>
                  <a:tcPr>
                    <a:solidFill>
                      <a:srgbClr val="ED4B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165940"/>
                  </a:ext>
                </a:extLst>
              </a:tr>
              <a:tr h="550147">
                <a:tc>
                  <a:txBody>
                    <a:bodyPr/>
                    <a:lstStyle/>
                    <a:p>
                      <a:r>
                        <a:rPr lang="en-US" sz="1800" noProof="0" err="1"/>
                        <a:t>ImageContrastModifier</a:t>
                      </a:r>
                      <a:endParaRPr lang="en-US" sz="1800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7x</a:t>
                      </a:r>
                      <a:endParaRPr lang="en-US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341883"/>
                  </a:ext>
                </a:extLst>
              </a:tr>
              <a:tr h="503525">
                <a:tc>
                  <a:txBody>
                    <a:bodyPr/>
                    <a:lstStyle/>
                    <a:p>
                      <a:r>
                        <a:rPr lang="en-US" sz="1800" noProof="0" err="1"/>
                        <a:t>MonteCarloPiEstimator</a:t>
                      </a:r>
                      <a:endParaRPr lang="en-US" sz="1800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10x</a:t>
                      </a:r>
                      <a:endParaRPr lang="en-US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4x</a:t>
                      </a:r>
                      <a:endParaRPr lang="en-US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667458"/>
                  </a:ext>
                </a:extLst>
              </a:tr>
              <a:tr h="494200">
                <a:tc>
                  <a:txBody>
                    <a:bodyPr/>
                    <a:lstStyle/>
                    <a:p>
                      <a:r>
                        <a:rPr lang="en-US" sz="1800" noProof="0" err="1"/>
                        <a:t>ParallelAlgorithm</a:t>
                      </a:r>
                      <a:endParaRPr lang="en-US" sz="1800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9x</a:t>
                      </a:r>
                      <a:endParaRPr lang="en-US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5x</a:t>
                      </a:r>
                      <a:endParaRPr lang="en-US" noProof="0"/>
                    </a:p>
                  </a:txBody>
                  <a:tcPr>
                    <a:solidFill>
                      <a:srgbClr val="60B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7793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8CFA52F-B052-4EEE-8D1F-514B18E0479F}"/>
              </a:ext>
            </a:extLst>
          </p:cNvPr>
          <p:cNvSpPr txBox="1"/>
          <p:nvPr/>
        </p:nvSpPr>
        <p:spPr>
          <a:xfrm>
            <a:off x="633472" y="3704641"/>
            <a:ext cx="5606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https://github.com/Lombiq/Hastlayer-SDK/blob/dev/Docs/Benchmarks.md</a:t>
            </a:r>
          </a:p>
        </p:txBody>
      </p:sp>
    </p:spTree>
    <p:extLst>
      <p:ext uri="{BB962C8B-B14F-4D97-AF65-F5344CB8AC3E}">
        <p14:creationId xmlns:p14="http://schemas.microsoft.com/office/powerpoint/2010/main" val="1042331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32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Posit number format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https://hastlayer.com/arithmetics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Better range/accuracy than IEEE float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We already have a posit „processor”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33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And you!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Thesis work where you write new code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Optimizing existing scientific code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Aerospace applications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070202" y="1710349"/>
            <a:ext cx="6423956" cy="15096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Wrapping up</a:t>
            </a: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34</a:t>
            </a:fld>
            <a:endParaRPr/>
          </a:p>
        </p:txBody>
      </p:sp>
      <p:sp>
        <p:nvSpPr>
          <p:cNvPr id="68" name="Google Shape;68;p14"/>
          <p:cNvSpPr/>
          <p:nvPr/>
        </p:nvSpPr>
        <p:spPr>
          <a:xfrm rot="5400000">
            <a:off x="712725" y="1000200"/>
            <a:ext cx="22830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 rot="5400000">
            <a:off x="355449" y="1000200"/>
            <a:ext cx="22830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 rot="5400000">
            <a:off x="-1798" y="1000200"/>
            <a:ext cx="22830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1358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35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I like this, how do I start?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Check out the SDK: https://github.com/Lombiq/Hastlayer-SDK/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Be ready for an FPGA-filled future!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36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Are you ready to *be* the hardware?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828799"/>
            <a:ext cx="5920800" cy="2323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zoltan.lehoczky@hastlayer.com 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https://hastlayer.com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https://github.com/Lombiq/Hastlayer-SDK/ 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https://lombiq.com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070202" y="1710349"/>
            <a:ext cx="6423956" cy="15096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/>
              <a:t>Let’s talk about you!</a:t>
            </a: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68" name="Google Shape;68;p14"/>
          <p:cNvSpPr/>
          <p:nvPr/>
        </p:nvSpPr>
        <p:spPr>
          <a:xfrm rot="5400000">
            <a:off x="712725" y="1000200"/>
            <a:ext cx="22830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 rot="5400000">
            <a:off x="355449" y="1000200"/>
            <a:ext cx="22830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 rot="5400000">
            <a:off x="-1798" y="1000200"/>
            <a:ext cx="22830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300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703650" y="1836900"/>
            <a:ext cx="773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You’re a researcher doing some number crunching.</a:t>
            </a: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78" name="Google Shape;78;p15"/>
          <p:cNvSpPr/>
          <p:nvPr/>
        </p:nvSpPr>
        <p:spPr>
          <a:xfrm rot="5400000">
            <a:off x="4126325" y="661650"/>
            <a:ext cx="16059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/>
          <p:nvPr/>
        </p:nvSpPr>
        <p:spPr>
          <a:xfrm rot="5400000">
            <a:off x="3769049" y="661650"/>
            <a:ext cx="16059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/>
          <p:nvPr/>
        </p:nvSpPr>
        <p:spPr>
          <a:xfrm rot="5400000">
            <a:off x="3411802" y="661650"/>
            <a:ext cx="16059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927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Number crunching like in…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Artificial intelligence, machine learning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Image and video processing, computer vision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Fast Fourier transform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Monte Carlo simulation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Data compression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177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To make faster you can…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Profile and optimize it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Parallelize it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Use faster and/or more hardware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692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To make faster you can…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Profile and optimize it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Parallelize it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Use faster and/or more hardware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442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93725"/>
            <a:ext cx="2213025" cy="2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4158" y="45303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98400" y="669275"/>
            <a:ext cx="6145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To make faster you can…</a:t>
            </a:r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698400" y="1514175"/>
            <a:ext cx="5920800" cy="26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Profile and optimize it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Parallelize it ✔️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Use faster and/or more hardware</a:t>
            </a:r>
          </a:p>
        </p:txBody>
      </p:sp>
      <p:sp>
        <p:nvSpPr>
          <p:cNvPr id="89" name="Google Shape;89;p16"/>
          <p:cNvSpPr/>
          <p:nvPr/>
        </p:nvSpPr>
        <p:spPr>
          <a:xfrm rot="5400000">
            <a:off x="6286276" y="1576800"/>
            <a:ext cx="3436200" cy="282600"/>
          </a:xfrm>
          <a:prstGeom prst="rect">
            <a:avLst/>
          </a:prstGeom>
          <a:solidFill>
            <a:srgbClr val="ED4B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/>
          <p:nvPr/>
        </p:nvSpPr>
        <p:spPr>
          <a:xfrm rot="5400000">
            <a:off x="5929003" y="1576800"/>
            <a:ext cx="3436200" cy="282600"/>
          </a:xfrm>
          <a:prstGeom prst="rect">
            <a:avLst/>
          </a:prstGeom>
          <a:solidFill>
            <a:srgbClr val="42B7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5400000">
            <a:off x="5571759" y="1576800"/>
            <a:ext cx="3436200" cy="282600"/>
          </a:xfrm>
          <a:prstGeom prst="rect">
            <a:avLst/>
          </a:prstGeom>
          <a:solidFill>
            <a:srgbClr val="60B9C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890754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template.potx" id="{7E5BB267-3C9E-4FF5-83E6-5D3C7A678CD9}" vid="{D7833CD3-2C51-407D-8F86-C1113948BA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f7b855-8cf3-4ece-8bf5-058c53ff3b05" xsi:nil="true"/>
    <lcf76f155ced4ddcb4097134ff3c332f xmlns="f9284c3b-12a9-4f77-b935-9a6e8591e57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7DE0A393EB604DAD1BA2BADAEBAC63" ma:contentTypeVersion="16" ma:contentTypeDescription="Create a new document." ma:contentTypeScope="" ma:versionID="689642359167f7e9ea6e46d9d4d59ee4">
  <xsd:schema xmlns:xsd="http://www.w3.org/2001/XMLSchema" xmlns:xs="http://www.w3.org/2001/XMLSchema" xmlns:p="http://schemas.microsoft.com/office/2006/metadata/properties" xmlns:ns2="f9284c3b-12a9-4f77-b935-9a6e8591e570" xmlns:ns3="7ef7b855-8cf3-4ece-8bf5-058c53ff3b05" targetNamespace="http://schemas.microsoft.com/office/2006/metadata/properties" ma:root="true" ma:fieldsID="4de66c989ae27da6df147c76bc18cced" ns2:_="" ns3:_="">
    <xsd:import namespace="f9284c3b-12a9-4f77-b935-9a6e8591e570"/>
    <xsd:import namespace="7ef7b855-8cf3-4ece-8bf5-058c53ff3b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284c3b-12a9-4f77-b935-9a6e8591e5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14c031f-4edf-4e71-9233-4fe523b372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f7b855-8cf3-4ece-8bf5-058c53ff3b0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a335f6-76f3-4ae3-a299-a18624a393b0}" ma:internalName="TaxCatchAll" ma:showField="CatchAllData" ma:web="7ef7b855-8cf3-4ece-8bf5-058c53ff3b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C6951F-456E-4DCB-9AE2-72D3B2212F40}">
  <ds:schemaRefs>
    <ds:schemaRef ds:uri="7ef7b855-8cf3-4ece-8bf5-058c53ff3b05"/>
    <ds:schemaRef ds:uri="f9284c3b-12a9-4f77-b935-9a6e8591e57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09D34E-1D33-4F71-ABF0-A31507AFE4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B8B378-6DD8-416B-BCDF-2D19F6A36AEA}">
  <ds:schemaRefs>
    <ds:schemaRef ds:uri="7ef7b855-8cf3-4ece-8bf5-058c53ff3b05"/>
    <ds:schemaRef ds:uri="f9284c3b-12a9-4f77-b935-9a6e8591e5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template</Template>
  <Application>Microsoft Office PowerPoint</Application>
  <PresentationFormat>On-screen Show (16:9)</PresentationFormat>
  <Slides>36</Slides>
  <Notes>36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Simple Light</vt:lpstr>
      <vt:lpstr>Accelerating massively parallel .NET code using FPGAs with Hastlayer</vt:lpstr>
      <vt:lpstr>PowerPoint Presentation</vt:lpstr>
      <vt:lpstr>PowerPoint Presentation</vt:lpstr>
      <vt:lpstr>Let’s talk about you!</vt:lpstr>
      <vt:lpstr>You’re a researcher doing some number crunching.</vt:lpstr>
      <vt:lpstr>Number crunching like in…</vt:lpstr>
      <vt:lpstr>To make faster you can…</vt:lpstr>
      <vt:lpstr>To make faster you can…</vt:lpstr>
      <vt:lpstr>To make faster you can…</vt:lpstr>
      <vt:lpstr>To make faster you can…</vt:lpstr>
      <vt:lpstr>To make faster you can…</vt:lpstr>
      <vt:lpstr>To make faster you can…</vt:lpstr>
      <vt:lpstr>Let’s explore the last part a bit.</vt:lpstr>
      <vt:lpstr>FPGAs?</vt:lpstr>
      <vt:lpstr>CPU vs GPU vs FPGA</vt:lpstr>
      <vt:lpstr>CPU vs GPU vs FPGA</vt:lpstr>
      <vt:lpstr>What’s Hastlayer?</vt:lpstr>
      <vt:lpstr>computer program → FPGA logic</vt:lpstr>
      <vt:lpstr>.NET (C#, VB, C++, F#, Python, PHP, JavaScript…) → FPGA logic</vt:lpstr>
      <vt:lpstr>But why .NET?</vt:lpstr>
      <vt:lpstr>The benefits of FPGAs for us all</vt:lpstr>
      <vt:lpstr>Demo: Hands-on Hastlayer</vt:lpstr>
      <vt:lpstr>What’s under the hood?</vt:lpstr>
      <vt:lpstr>PowerPoint Presentation</vt:lpstr>
      <vt:lpstr>PowerPoint Presentation</vt:lpstr>
      <vt:lpstr>PowerPoint Presentation</vt:lpstr>
      <vt:lpstr>Demo: Peek into the hardware</vt:lpstr>
      <vt:lpstr>What else?</vt:lpstr>
      <vt:lpstr>Xilinx Vitis support</vt:lpstr>
      <vt:lpstr>Xilinx Alveo benchmarks</vt:lpstr>
      <vt:lpstr>Xilinx Zynq benchmarks</vt:lpstr>
      <vt:lpstr>Posit number format</vt:lpstr>
      <vt:lpstr>And you!</vt:lpstr>
      <vt:lpstr>Wrapping up</vt:lpstr>
      <vt:lpstr>I like this, how do I start?</vt:lpstr>
      <vt:lpstr>Are you ready to *be* the hardware?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software into computer chips - Hastlayer</dc:title>
  <dc:creator>Zoltán Lehóczky</dc:creator>
  <cp:revision>1</cp:revision>
  <dcterms:created xsi:type="dcterms:W3CDTF">2022-04-19T15:13:10Z</dcterms:created>
  <dcterms:modified xsi:type="dcterms:W3CDTF">2022-06-19T21:29:38Z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0x0101006E7DE0A393EB604DAD1BA2BADAEBAC63</vt:lpwstr>
  </property>
  <property fmtid="{D5CDD505-2E9C-101B-9397-08002B2CF9AE}" pid="3" name="MediaServiceImageTags">
    <vt:lpwstr/>
  </property>
</Properties>
</file>