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80" r:id="rId3"/>
    <p:sldId id="281" r:id="rId4"/>
    <p:sldId id="293" r:id="rId5"/>
    <p:sldId id="292" r:id="rId6"/>
    <p:sldId id="284" r:id="rId7"/>
    <p:sldId id="285" r:id="rId8"/>
    <p:sldId id="286" r:id="rId9"/>
    <p:sldId id="283" r:id="rId10"/>
    <p:sldId id="289" r:id="rId11"/>
    <p:sldId id="294" r:id="rId12"/>
    <p:sldId id="287" r:id="rId13"/>
    <p:sldId id="298" r:id="rId14"/>
    <p:sldId id="288" r:id="rId15"/>
    <p:sldId id="295"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EF8"/>
    <a:srgbClr val="C6D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79597" autoAdjust="0"/>
  </p:normalViewPr>
  <p:slideViewPr>
    <p:cSldViewPr snapToGrid="0">
      <p:cViewPr varScale="1">
        <p:scale>
          <a:sx n="79" d="100"/>
          <a:sy n="79" d="100"/>
        </p:scale>
        <p:origin x="13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E:\Research\GPU_DAY\Presentation\performance_measureme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n-US" altLang="zh-CN" sz="1600" baseline="0" dirty="0">
                <a:solidFill>
                  <a:schemeClr val="tx1"/>
                </a:solidFill>
                <a:latin typeface="Arial" panose="020B0604020202020204" pitchFamily="34" charset="0"/>
                <a:cs typeface="Arial" panose="020B0604020202020204" pitchFamily="34" charset="0"/>
              </a:rPr>
              <a:t>Execution time (in log scale)</a:t>
            </a:r>
            <a:endParaRPr lang="zh-CN" sz="1600" baseline="0" dirty="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cat>
            <c:strRef>
              <c:f>Munka1!$P$14:$P$16</c:f>
              <c:strCache>
                <c:ptCount val="3"/>
                <c:pt idx="0">
                  <c:v>TitanXP</c:v>
                </c:pt>
                <c:pt idx="1">
                  <c:v>RTX3070Laptop</c:v>
                </c:pt>
                <c:pt idx="2">
                  <c:v>i7-9700k (MATLAB)</c:v>
                </c:pt>
              </c:strCache>
            </c:strRef>
          </c:cat>
          <c:val>
            <c:numRef>
              <c:f>Munka1!$Q$14:$Q$16</c:f>
              <c:numCache>
                <c:formatCode>General</c:formatCode>
                <c:ptCount val="3"/>
                <c:pt idx="0">
                  <c:v>1142.68</c:v>
                </c:pt>
                <c:pt idx="1">
                  <c:v>3975.02</c:v>
                </c:pt>
                <c:pt idx="2">
                  <c:v>217683.04</c:v>
                </c:pt>
              </c:numCache>
            </c:numRef>
          </c:val>
          <c:extLst>
            <c:ext xmlns:c16="http://schemas.microsoft.com/office/drawing/2014/chart" uri="{C3380CC4-5D6E-409C-BE32-E72D297353CC}">
              <c16:uniqueId val="{00000000-7F1E-4CA1-97C1-B1F90B3943AE}"/>
            </c:ext>
          </c:extLst>
        </c:ser>
        <c:dLbls>
          <c:showLegendKey val="0"/>
          <c:showVal val="0"/>
          <c:showCatName val="0"/>
          <c:showSerName val="0"/>
          <c:showPercent val="0"/>
          <c:showBubbleSize val="0"/>
        </c:dLbls>
        <c:gapWidth val="219"/>
        <c:overlap val="-27"/>
        <c:axId val="554723152"/>
        <c:axId val="554716080"/>
      </c:barChart>
      <c:catAx>
        <c:axId val="5547231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zh-CN"/>
          </a:p>
        </c:txPr>
        <c:crossAx val="554716080"/>
        <c:crosses val="autoZero"/>
        <c:auto val="1"/>
        <c:lblAlgn val="ctr"/>
        <c:lblOffset val="100"/>
        <c:noMultiLvlLbl val="0"/>
      </c:catAx>
      <c:valAx>
        <c:axId val="554716080"/>
        <c:scaling>
          <c:logBase val="10"/>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zh-CN"/>
          </a:p>
        </c:txPr>
        <c:crossAx val="554723152"/>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sz="1150" baseline="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45112-F5B1-416E-B3A2-E811A2B353C5}" type="datetimeFigureOut">
              <a:rPr lang="zh-CN" altLang="en-US" smtClean="0"/>
              <a:t>2022/6/19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1DDFC-89F8-4D3C-BA99-9543648E8962}" type="slidenum">
              <a:rPr lang="zh-CN" altLang="en-US" smtClean="0"/>
              <a:t>‹#›</a:t>
            </a:fld>
            <a:endParaRPr lang="zh-CN" altLang="en-US"/>
          </a:p>
        </p:txBody>
      </p:sp>
    </p:spTree>
    <p:extLst>
      <p:ext uri="{BB962C8B-B14F-4D97-AF65-F5344CB8AC3E}">
        <p14:creationId xmlns:p14="http://schemas.microsoft.com/office/powerpoint/2010/main" val="2268495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latin typeface="Calibri Light" panose="020F0302020204030204" pitchFamily="34" charset="0"/>
                <a:cs typeface="Calibri Light" panose="020F0302020204030204" pitchFamily="34" charset="0"/>
              </a:rPr>
              <a:t>Parallel Implementation of Multivariate Empirical Mode Decomposition on GPU</a:t>
            </a:r>
            <a:endParaRPr lang="zh-CN" altLang="en-US"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1</a:t>
            </a:fld>
            <a:endParaRPr lang="zh-CN" altLang="en-US"/>
          </a:p>
        </p:txBody>
      </p:sp>
    </p:spTree>
    <p:extLst>
      <p:ext uri="{BB962C8B-B14F-4D97-AF65-F5344CB8AC3E}">
        <p14:creationId xmlns:p14="http://schemas.microsoft.com/office/powerpoint/2010/main" val="369852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prefix sum to get compact extrema vector</a:t>
            </a:r>
          </a:p>
          <a:p>
            <a:r>
              <a:rPr lang="en-US" altLang="zh-CN" dirty="0"/>
              <a:t>Compact extrema </a:t>
            </a:r>
          </a:p>
        </p:txBody>
      </p:sp>
      <p:sp>
        <p:nvSpPr>
          <p:cNvPr id="4" name="灯片编号占位符 3"/>
          <p:cNvSpPr>
            <a:spLocks noGrp="1"/>
          </p:cNvSpPr>
          <p:nvPr>
            <p:ph type="sldNum" sz="quarter" idx="5"/>
          </p:nvPr>
        </p:nvSpPr>
        <p:spPr/>
        <p:txBody>
          <a:bodyPr/>
          <a:lstStyle/>
          <a:p>
            <a:fld id="{6AE1DDFC-89F8-4D3C-BA99-9543648E8962}" type="slidenum">
              <a:rPr lang="zh-CN" altLang="en-US" smtClean="0"/>
              <a:t>10</a:t>
            </a:fld>
            <a:endParaRPr lang="zh-CN" altLang="en-US"/>
          </a:p>
        </p:txBody>
      </p:sp>
    </p:spTree>
    <p:extLst>
      <p:ext uri="{BB962C8B-B14F-4D97-AF65-F5344CB8AC3E}">
        <p14:creationId xmlns:p14="http://schemas.microsoft.com/office/powerpoint/2010/main" val="170329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Introduce the cubic spline interpolation first, in order to get the interpolated signal, we need so solve some tridiagonal matrix problem, </a:t>
            </a:r>
          </a:p>
          <a:p>
            <a:r>
              <a:rPr lang="en-US" altLang="zh-CN" dirty="0"/>
              <a:t>Thomas algorithm, CR and PCR algorithm, the </a:t>
            </a:r>
            <a:r>
              <a:rPr lang="en-US" altLang="zh-CN" dirty="0" err="1"/>
              <a:t>CUsparse</a:t>
            </a:r>
            <a:r>
              <a:rPr lang="en-US" altLang="zh-CN" dirty="0"/>
              <a:t> library provide a function to solve the multi right hand tridiagonal matrix.</a:t>
            </a:r>
          </a:p>
          <a:p>
            <a:endParaRPr lang="en-US" altLang="zh-CN" dirty="0"/>
          </a:p>
          <a:p>
            <a:r>
              <a:rPr lang="en-US" altLang="zh-CN" dirty="0"/>
              <a:t>In the multivariate extrema, they share the same index, but different extrema value.</a:t>
            </a:r>
          </a:p>
          <a:p>
            <a:r>
              <a:rPr lang="en-US" altLang="zh-CN" dirty="0"/>
              <a:t>The coefficient matrix A depends only on the position of the extreme points</a:t>
            </a:r>
          </a:p>
        </p:txBody>
      </p:sp>
      <p:sp>
        <p:nvSpPr>
          <p:cNvPr id="4" name="灯片编号占位符 3"/>
          <p:cNvSpPr>
            <a:spLocks noGrp="1"/>
          </p:cNvSpPr>
          <p:nvPr>
            <p:ph type="sldNum" sz="quarter" idx="5"/>
          </p:nvPr>
        </p:nvSpPr>
        <p:spPr/>
        <p:txBody>
          <a:bodyPr/>
          <a:lstStyle/>
          <a:p>
            <a:fld id="{6AE1DDFC-89F8-4D3C-BA99-9543648E8962}" type="slidenum">
              <a:rPr lang="zh-CN" altLang="en-US" smtClean="0"/>
              <a:t>11</a:t>
            </a:fld>
            <a:endParaRPr lang="zh-CN" altLang="en-US"/>
          </a:p>
        </p:txBody>
      </p:sp>
    </p:spTree>
    <p:extLst>
      <p:ext uri="{BB962C8B-B14F-4D97-AF65-F5344CB8AC3E}">
        <p14:creationId xmlns:p14="http://schemas.microsoft.com/office/powerpoint/2010/main" val="3542753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X2 for upper and lover envelopes on different direction vectors</a:t>
            </a:r>
          </a:p>
          <a:p>
            <a:r>
              <a:rPr lang="en-US" altLang="zh-CN" dirty="0"/>
              <a:t>Introduce the direction vector loop based on the projected signals memory.</a:t>
            </a:r>
          </a:p>
        </p:txBody>
      </p:sp>
      <p:sp>
        <p:nvSpPr>
          <p:cNvPr id="4" name="灯片编号占位符 3"/>
          <p:cNvSpPr>
            <a:spLocks noGrp="1"/>
          </p:cNvSpPr>
          <p:nvPr>
            <p:ph type="sldNum" sz="quarter" idx="5"/>
          </p:nvPr>
        </p:nvSpPr>
        <p:spPr/>
        <p:txBody>
          <a:bodyPr/>
          <a:lstStyle/>
          <a:p>
            <a:fld id="{6AE1DDFC-89F8-4D3C-BA99-9543648E8962}" type="slidenum">
              <a:rPr lang="zh-CN" altLang="en-US" smtClean="0"/>
              <a:t>12</a:t>
            </a:fld>
            <a:endParaRPr lang="zh-CN" altLang="en-US"/>
          </a:p>
        </p:txBody>
      </p:sp>
    </p:spTree>
    <p:extLst>
      <p:ext uri="{BB962C8B-B14F-4D97-AF65-F5344CB8AC3E}">
        <p14:creationId xmlns:p14="http://schemas.microsoft.com/office/powerpoint/2010/main" val="2954856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 time detail,</a:t>
            </a:r>
          </a:p>
          <a:p>
            <a:r>
              <a:rPr lang="en-US" altLang="zh-CN" dirty="0"/>
              <a:t>Form millisecond to second</a:t>
            </a:r>
          </a:p>
          <a:p>
            <a:r>
              <a:rPr lang="en-US" altLang="zh-CN" dirty="0" err="1"/>
              <a:t>Logspace</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13</a:t>
            </a:fld>
            <a:endParaRPr lang="zh-CN" altLang="en-US"/>
          </a:p>
        </p:txBody>
      </p:sp>
    </p:spTree>
    <p:extLst>
      <p:ext uri="{BB962C8B-B14F-4D97-AF65-F5344CB8AC3E}">
        <p14:creationId xmlns:p14="http://schemas.microsoft.com/office/powerpoint/2010/main" val="1266297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Use the </a:t>
            </a:r>
          </a:p>
          <a:p>
            <a:r>
              <a:rPr lang="en-US" altLang="zh-CN" dirty="0"/>
              <a:t>Combine the 14 page and the 15 page into one page</a:t>
            </a:r>
          </a:p>
          <a:p>
            <a:endParaRPr lang="en-US" altLang="zh-CN"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14</a:t>
            </a:fld>
            <a:endParaRPr lang="zh-CN" altLang="en-US"/>
          </a:p>
        </p:txBody>
      </p:sp>
    </p:spTree>
    <p:extLst>
      <p:ext uri="{BB962C8B-B14F-4D97-AF65-F5344CB8AC3E}">
        <p14:creationId xmlns:p14="http://schemas.microsoft.com/office/powerpoint/2010/main" val="793313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Stream improvement</a:t>
            </a:r>
          </a:p>
          <a:p>
            <a:r>
              <a:rPr lang="en-US" altLang="zh-CN" dirty="0"/>
              <a:t>Testing in different configuration </a:t>
            </a:r>
          </a:p>
          <a:p>
            <a:r>
              <a:rPr lang="en-US" altLang="zh-CN" dirty="0"/>
              <a:t>For 128 channels </a:t>
            </a:r>
          </a:p>
          <a:p>
            <a:r>
              <a:rPr lang="en-US" altLang="zh-CN" dirty="0"/>
              <a:t>For parameter setting </a:t>
            </a:r>
          </a:p>
        </p:txBody>
      </p:sp>
      <p:sp>
        <p:nvSpPr>
          <p:cNvPr id="4" name="灯片编号占位符 3"/>
          <p:cNvSpPr>
            <a:spLocks noGrp="1"/>
          </p:cNvSpPr>
          <p:nvPr>
            <p:ph type="sldNum" sz="quarter" idx="5"/>
          </p:nvPr>
        </p:nvSpPr>
        <p:spPr/>
        <p:txBody>
          <a:bodyPr/>
          <a:lstStyle/>
          <a:p>
            <a:fld id="{6AE1DDFC-89F8-4D3C-BA99-9543648E8962}" type="slidenum">
              <a:rPr lang="zh-CN" altLang="en-US" smtClean="0"/>
              <a:t>15</a:t>
            </a:fld>
            <a:endParaRPr lang="zh-CN" altLang="en-US"/>
          </a:p>
        </p:txBody>
      </p:sp>
    </p:spTree>
    <p:extLst>
      <p:ext uri="{BB962C8B-B14F-4D97-AF65-F5344CB8AC3E}">
        <p14:creationId xmlns:p14="http://schemas.microsoft.com/office/powerpoint/2010/main" val="317660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content is grouped into 4 parts.</a:t>
            </a:r>
            <a:endParaRPr lang="zh-CN" altLang="en-US"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2</a:t>
            </a:fld>
            <a:endParaRPr lang="zh-CN" altLang="en-US"/>
          </a:p>
        </p:txBody>
      </p:sp>
    </p:spTree>
    <p:extLst>
      <p:ext uri="{BB962C8B-B14F-4D97-AF65-F5344CB8AC3E}">
        <p14:creationId xmlns:p14="http://schemas.microsoft.com/office/powerpoint/2010/main" val="86473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need some mechanism to convert a non-stationary signal to a stationary signal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Separating mixed instantaneous frequencies into different components, The concept of IMF</a:t>
            </a:r>
            <a:endParaRPr lang="zh-CN" altLang="en-US" dirty="0"/>
          </a:p>
          <a:p>
            <a:endParaRPr lang="en-US" altLang="zh-CN" dirty="0"/>
          </a:p>
          <a:p>
            <a:r>
              <a:rPr lang="en-US" altLang="zh-CN" dirty="0"/>
              <a:t>BUT the </a:t>
            </a:r>
            <a:r>
              <a:rPr lang="en-US" altLang="zh-CN" dirty="0">
                <a:highlight>
                  <a:srgbClr val="FFFF00"/>
                </a:highlight>
              </a:rPr>
              <a:t>intermittent</a:t>
            </a:r>
            <a:r>
              <a:rPr lang="en-US" altLang="zh-CN" dirty="0"/>
              <a:t> noise will cause the mode mixing problem: in a certain IMF, it includes different oscillation modes.</a:t>
            </a:r>
          </a:p>
        </p:txBody>
      </p:sp>
      <p:sp>
        <p:nvSpPr>
          <p:cNvPr id="4" name="灯片编号占位符 3"/>
          <p:cNvSpPr>
            <a:spLocks noGrp="1"/>
          </p:cNvSpPr>
          <p:nvPr>
            <p:ph type="sldNum" sz="quarter" idx="5"/>
          </p:nvPr>
        </p:nvSpPr>
        <p:spPr/>
        <p:txBody>
          <a:bodyPr/>
          <a:lstStyle/>
          <a:p>
            <a:fld id="{6AE1DDFC-89F8-4D3C-BA99-9543648E8962}" type="slidenum">
              <a:rPr lang="zh-CN" altLang="en-US" smtClean="0"/>
              <a:t>3</a:t>
            </a:fld>
            <a:endParaRPr lang="zh-CN" altLang="en-US"/>
          </a:p>
        </p:txBody>
      </p:sp>
    </p:spTree>
    <p:extLst>
      <p:ext uri="{BB962C8B-B14F-4D97-AF65-F5344CB8AC3E}">
        <p14:creationId xmlns:p14="http://schemas.microsoft.com/office/powerpoint/2010/main" val="298729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By adding noise, we can submerge the intermittent noise</a:t>
            </a:r>
          </a:p>
          <a:p>
            <a:r>
              <a:rPr lang="en-US" altLang="zh-CN" dirty="0"/>
              <a:t>IMFs alignment problem (multichannel)</a:t>
            </a:r>
            <a:endParaRPr lang="zh-CN" altLang="en-US"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4</a:t>
            </a:fld>
            <a:endParaRPr lang="zh-CN" altLang="en-US"/>
          </a:p>
        </p:txBody>
      </p:sp>
    </p:spTree>
    <p:extLst>
      <p:ext uri="{BB962C8B-B14F-4D97-AF65-F5344CB8AC3E}">
        <p14:creationId xmlns:p14="http://schemas.microsoft.com/office/powerpoint/2010/main" val="1045318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advantages and necessity of MEMD should be emphasized here.</a:t>
            </a:r>
          </a:p>
          <a:p>
            <a:r>
              <a:rPr lang="en-US" altLang="zh-CN" dirty="0"/>
              <a:t>EEG is multichannel signal in general</a:t>
            </a:r>
          </a:p>
          <a:p>
            <a:r>
              <a:rPr lang="en-US" altLang="zh-CN" dirty="0"/>
              <a:t>NA-MEMD</a:t>
            </a:r>
            <a:endParaRPr lang="zh-CN" altLang="en-US"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5</a:t>
            </a:fld>
            <a:endParaRPr lang="zh-CN" altLang="en-US"/>
          </a:p>
        </p:txBody>
      </p:sp>
    </p:spTree>
    <p:extLst>
      <p:ext uri="{BB962C8B-B14F-4D97-AF65-F5344CB8AC3E}">
        <p14:creationId xmlns:p14="http://schemas.microsoft.com/office/powerpoint/2010/main" val="375910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6</a:t>
            </a:fld>
            <a:endParaRPr lang="zh-CN" altLang="en-US"/>
          </a:p>
        </p:txBody>
      </p:sp>
    </p:spTree>
    <p:extLst>
      <p:ext uri="{BB962C8B-B14F-4D97-AF65-F5344CB8AC3E}">
        <p14:creationId xmlns:p14="http://schemas.microsoft.com/office/powerpoint/2010/main" val="145803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7</a:t>
            </a:fld>
            <a:endParaRPr lang="zh-CN" altLang="en-US"/>
          </a:p>
        </p:txBody>
      </p:sp>
    </p:spTree>
    <p:extLst>
      <p:ext uri="{BB962C8B-B14F-4D97-AF65-F5344CB8AC3E}">
        <p14:creationId xmlns:p14="http://schemas.microsoft.com/office/powerpoint/2010/main" val="4559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8</a:t>
            </a:fld>
            <a:endParaRPr lang="zh-CN" altLang="en-US"/>
          </a:p>
        </p:txBody>
      </p:sp>
    </p:spTree>
    <p:extLst>
      <p:ext uri="{BB962C8B-B14F-4D97-AF65-F5344CB8AC3E}">
        <p14:creationId xmlns:p14="http://schemas.microsoft.com/office/powerpoint/2010/main" val="103402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Warp level overlap</a:t>
            </a:r>
          </a:p>
          <a:p>
            <a:r>
              <a:rPr lang="en-US" altLang="zh-CN" dirty="0"/>
              <a:t>One warp include 32 threads</a:t>
            </a:r>
          </a:p>
          <a:p>
            <a:r>
              <a:rPr lang="en-US" altLang="zh-CN" dirty="0"/>
              <a:t>Not strategies, use the implementation details, </a:t>
            </a:r>
          </a:p>
          <a:p>
            <a:r>
              <a:rPr lang="en-US" altLang="zh-CN" dirty="0"/>
              <a:t>Introduce the extrema detection method, read form the global memory and compare, no</a:t>
            </a:r>
          </a:p>
          <a:p>
            <a:r>
              <a:rPr lang="en-US" altLang="zh-CN" dirty="0"/>
              <a:t>Use the shared memory, but it’s only for the block level, we need to use the block level overlap</a:t>
            </a:r>
          </a:p>
          <a:p>
            <a:r>
              <a:rPr lang="en-US" altLang="zh-CN" dirty="0"/>
              <a:t>The shuffle provide a function for the threads in same warp to communicate with neighborhood</a:t>
            </a:r>
          </a:p>
          <a:p>
            <a:endParaRPr lang="en-US" altLang="zh-CN"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9</a:t>
            </a:fld>
            <a:endParaRPr lang="zh-CN" altLang="en-US"/>
          </a:p>
        </p:txBody>
      </p:sp>
    </p:spTree>
    <p:extLst>
      <p:ext uri="{BB962C8B-B14F-4D97-AF65-F5344CB8AC3E}">
        <p14:creationId xmlns:p14="http://schemas.microsoft.com/office/powerpoint/2010/main" val="392067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2022/6/19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10465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2022/6/19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224597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2022/6/19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16986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2022/6/19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284279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2022/6/19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420738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F91AB7E-1CD1-46EB-ABDF-90DD9ADC9751}" type="datetimeFigureOut">
              <a:rPr lang="zh-CN" altLang="en-US" smtClean="0"/>
              <a:t>2022/6/19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75886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F91AB7E-1CD1-46EB-ABDF-90DD9ADC9751}" type="datetimeFigureOut">
              <a:rPr lang="zh-CN" altLang="en-US" smtClean="0"/>
              <a:t>2022/6/19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5712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F91AB7E-1CD1-46EB-ABDF-90DD9ADC9751}" type="datetimeFigureOut">
              <a:rPr lang="zh-CN" altLang="en-US" smtClean="0"/>
              <a:t>2022/6/19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125869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91AB7E-1CD1-46EB-ABDF-90DD9ADC9751}" type="datetimeFigureOut">
              <a:rPr lang="zh-CN" altLang="en-US" smtClean="0"/>
              <a:t>2022/6/19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93508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91AB7E-1CD1-46EB-ABDF-90DD9ADC9751}" type="datetimeFigureOut">
              <a:rPr lang="zh-CN" altLang="en-US" smtClean="0"/>
              <a:t>2022/6/19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185533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91AB7E-1CD1-46EB-ABDF-90DD9ADC9751}" type="datetimeFigureOut">
              <a:rPr lang="zh-CN" altLang="en-US" smtClean="0"/>
              <a:t>2022/6/19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132767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1AB7E-1CD1-46EB-ABDF-90DD9ADC9751}" type="datetimeFigureOut">
              <a:rPr lang="zh-CN" altLang="en-US" smtClean="0"/>
              <a:t>2022/6/19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095464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png"/><Relationship Id="rId21" Type="http://schemas.openxmlformats.org/officeDocument/2006/relationships/image" Target="../media/image37.png"/><Relationship Id="rId34" Type="http://schemas.openxmlformats.org/officeDocument/2006/relationships/image" Target="../media/image50.png"/><Relationship Id="rId7" Type="http://schemas.openxmlformats.org/officeDocument/2006/relationships/image" Target="../media/image15.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2" Type="http://schemas.openxmlformats.org/officeDocument/2006/relationships/notesSlide" Target="../notesSlides/notesSlide11.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png"/><Relationship Id="rId5" Type="http://schemas.openxmlformats.org/officeDocument/2006/relationships/image" Target="../media/image13.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10" Type="http://schemas.openxmlformats.org/officeDocument/2006/relationships/image" Target="../media/image26.png"/><Relationship Id="rId19" Type="http://schemas.openxmlformats.org/officeDocument/2006/relationships/image" Target="../media/image35.png"/><Relationship Id="rId31" Type="http://schemas.openxmlformats.org/officeDocument/2006/relationships/image" Target="../media/image47.png"/><Relationship Id="rId4" Type="http://schemas.openxmlformats.org/officeDocument/2006/relationships/image" Target="../media/image12.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1CB20F6-BD8F-4D12-84FE-659A87A12DED}"/>
              </a:ext>
            </a:extLst>
          </p:cNvPr>
          <p:cNvSpPr>
            <a:spLocks noGrp="1"/>
          </p:cNvSpPr>
          <p:nvPr>
            <p:ph type="ctrTitle"/>
          </p:nvPr>
        </p:nvSpPr>
        <p:spPr>
          <a:xfrm>
            <a:off x="-358180" y="1619855"/>
            <a:ext cx="12608894" cy="1612509"/>
          </a:xfrm>
        </p:spPr>
        <p:txBody>
          <a:bodyPr>
            <a:noAutofit/>
          </a:bodyPr>
          <a:lstStyle/>
          <a:p>
            <a:pPr algn="ctr"/>
            <a:r>
              <a:rPr lang="en-US" altLang="zh-CN" sz="4400" dirty="0">
                <a:latin typeface="Calibri Light" panose="020F0302020204030204" pitchFamily="34" charset="0"/>
                <a:cs typeface="Calibri Light" panose="020F0302020204030204" pitchFamily="34" charset="0"/>
              </a:rPr>
              <a:t>Parallel Implementation of Multivariate Empirical Mode Decomposition on GPU</a:t>
            </a:r>
            <a:endParaRPr lang="zh-CN" altLang="en-US" sz="4400" dirty="0">
              <a:latin typeface="Calibri Light" panose="020F0302020204030204" pitchFamily="34" charset="0"/>
              <a:cs typeface="Calibri Light" panose="020F0302020204030204" pitchFamily="34" charset="0"/>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6" name="文本框 5"/>
          <p:cNvSpPr txBox="1"/>
          <p:nvPr/>
        </p:nvSpPr>
        <p:spPr>
          <a:xfrm>
            <a:off x="2949747" y="5523772"/>
            <a:ext cx="6292506" cy="1077218"/>
          </a:xfrm>
          <a:prstGeom prst="rect">
            <a:avLst/>
          </a:prstGeom>
          <a:noFill/>
        </p:spPr>
        <p:txBody>
          <a:bodyPr wrap="square" rtlCol="0">
            <a:spAutoFit/>
          </a:bodyPr>
          <a:lstStyle/>
          <a:p>
            <a:pPr algn="ctr"/>
            <a:r>
              <a:rPr lang="en-US" altLang="zh-CN" sz="3200" b="1" dirty="0">
                <a:latin typeface="Calibri Light" panose="020F0302020204030204" pitchFamily="34" charset="0"/>
                <a:cs typeface="Calibri Light" panose="020F0302020204030204" pitchFamily="34" charset="0"/>
              </a:rPr>
              <a:t>University of Pannonia</a:t>
            </a:r>
          </a:p>
          <a:p>
            <a:pPr algn="ctr"/>
            <a:r>
              <a:rPr lang="en-US" altLang="zh-CN" sz="3200" b="1" dirty="0">
                <a:latin typeface="Calibri Light" panose="020F0302020204030204" pitchFamily="34" charset="0"/>
                <a:cs typeface="Calibri Light" panose="020F0302020204030204" pitchFamily="34" charset="0"/>
              </a:rPr>
              <a:t>Veszprem, Hungary</a:t>
            </a:r>
          </a:p>
        </p:txBody>
      </p:sp>
      <p:sp>
        <p:nvSpPr>
          <p:cNvPr id="7" name="副标题 2">
            <a:extLst>
              <a:ext uri="{FF2B5EF4-FFF2-40B4-BE49-F238E27FC236}">
                <a16:creationId xmlns:a16="http://schemas.microsoft.com/office/drawing/2014/main" id="{30C6FBC6-8ED4-439B-A3CE-90B65D4A3789}"/>
              </a:ext>
            </a:extLst>
          </p:cNvPr>
          <p:cNvSpPr>
            <a:spLocks noGrp="1"/>
          </p:cNvSpPr>
          <p:nvPr>
            <p:ph type="subTitle" idx="1"/>
          </p:nvPr>
        </p:nvSpPr>
        <p:spPr>
          <a:xfrm>
            <a:off x="2162007" y="4747549"/>
            <a:ext cx="7867986" cy="655883"/>
          </a:xfrm>
        </p:spPr>
        <p:txBody>
          <a:bodyPr>
            <a:noAutofit/>
          </a:bodyPr>
          <a:lstStyle/>
          <a:p>
            <a:r>
              <a:rPr lang="en-US" altLang="zh-CN" sz="2800" b="1" dirty="0">
                <a:latin typeface="Calibri Light" panose="020F0302020204030204" pitchFamily="34" charset="0"/>
                <a:cs typeface="Calibri Light" panose="020F0302020204030204" pitchFamily="34" charset="0"/>
              </a:rPr>
              <a:t>Zeyu Wang</a:t>
            </a:r>
            <a:r>
              <a:rPr lang="zh-CN" altLang="en-US" sz="2800" b="1" dirty="0">
                <a:latin typeface="Calibri Light" panose="020F0302020204030204" pitchFamily="34" charset="0"/>
                <a:cs typeface="Calibri Light" panose="020F0302020204030204" pitchFamily="34" charset="0"/>
              </a:rPr>
              <a:t>，</a:t>
            </a:r>
            <a:r>
              <a:rPr lang="en-US" altLang="zh-CN" sz="2800" b="1" dirty="0">
                <a:latin typeface="Calibri Light" panose="020F0302020204030204" pitchFamily="34" charset="0"/>
                <a:cs typeface="Calibri Light" panose="020F0302020204030204" pitchFamily="34" charset="0"/>
              </a:rPr>
              <a:t>Zoltan </a:t>
            </a:r>
            <a:r>
              <a:rPr lang="en-US" altLang="zh-CN" sz="2800" b="1" dirty="0" err="1">
                <a:latin typeface="Calibri Light" panose="020F0302020204030204" pitchFamily="34" charset="0"/>
                <a:cs typeface="Calibri Light" panose="020F0302020204030204" pitchFamily="34" charset="0"/>
              </a:rPr>
              <a:t>Juhasz</a:t>
            </a:r>
            <a:endParaRPr lang="zh-CN" altLang="en-US" sz="2800" b="1" dirty="0">
              <a:latin typeface="Calibri Light" panose="020F0302020204030204" pitchFamily="34" charset="0"/>
              <a:cs typeface="Calibri Light" panose="020F0302020204030204" pitchFamily="34" charset="0"/>
            </a:endParaRPr>
          </a:p>
        </p:txBody>
      </p:sp>
      <p:sp>
        <p:nvSpPr>
          <p:cNvPr id="8" name="副标题 2"/>
          <p:cNvSpPr txBox="1">
            <a:spLocks/>
          </p:cNvSpPr>
          <p:nvPr/>
        </p:nvSpPr>
        <p:spPr>
          <a:xfrm>
            <a:off x="2745867" y="3733681"/>
            <a:ext cx="6400800" cy="13144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200" b="1" dirty="0">
                <a:solidFill>
                  <a:schemeClr val="bg2">
                    <a:lumMod val="50000"/>
                  </a:schemeClr>
                </a:solidFill>
                <a:latin typeface="Arial" panose="020B0604020202020204" pitchFamily="34" charset="0"/>
                <a:cs typeface="Arial" panose="020B0604020202020204" pitchFamily="34" charset="0"/>
              </a:rPr>
              <a:t>June 2022</a:t>
            </a:r>
            <a:endParaRPr lang="zh-CN" altLang="en-US" sz="320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606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3" name="标题 1">
            <a:extLst>
              <a:ext uri="{FF2B5EF4-FFF2-40B4-BE49-F238E27FC236}">
                <a16:creationId xmlns:a16="http://schemas.microsoft.com/office/drawing/2014/main" id="{DFD37BB5-A17E-0992-4C86-531D95C81284}"/>
              </a:ext>
            </a:extLst>
          </p:cNvPr>
          <p:cNvSpPr>
            <a:spLocks noGrp="1"/>
          </p:cNvSpPr>
          <p:nvPr>
            <p:ph type="title"/>
          </p:nvPr>
        </p:nvSpPr>
        <p:spPr>
          <a:xfrm>
            <a:off x="536256" y="333246"/>
            <a:ext cx="8477115" cy="575095"/>
          </a:xfrm>
        </p:spPr>
        <p:txBody>
          <a:bodyPr>
            <a:noAutofit/>
          </a:bodyPr>
          <a:lstStyle/>
          <a:p>
            <a:r>
              <a:rPr lang="en-US" altLang="zh-CN" sz="3200" b="1" dirty="0">
                <a:latin typeface="Calibri Light" panose="020F0302020204030204" pitchFamily="34" charset="0"/>
                <a:cs typeface="Calibri Light" panose="020F0302020204030204" pitchFamily="34" charset="0"/>
              </a:rPr>
              <a:t>2.2 Implementation details</a:t>
            </a:r>
          </a:p>
        </p:txBody>
      </p:sp>
      <p:sp>
        <p:nvSpPr>
          <p:cNvPr id="4" name="文本框 3">
            <a:extLst>
              <a:ext uri="{FF2B5EF4-FFF2-40B4-BE49-F238E27FC236}">
                <a16:creationId xmlns:a16="http://schemas.microsoft.com/office/drawing/2014/main" id="{84C0168F-2643-4B1B-3FE3-C117CAECA68D}"/>
              </a:ext>
            </a:extLst>
          </p:cNvPr>
          <p:cNvSpPr txBox="1"/>
          <p:nvPr/>
        </p:nvSpPr>
        <p:spPr>
          <a:xfrm>
            <a:off x="536255" y="1301254"/>
            <a:ext cx="5170581"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Use prefix sum to get compact extrema vector</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6" name="表格 7">
                <a:extLst>
                  <a:ext uri="{FF2B5EF4-FFF2-40B4-BE49-F238E27FC236}">
                    <a16:creationId xmlns:a16="http://schemas.microsoft.com/office/drawing/2014/main" id="{A661F1C4-BB15-2941-3A19-B397684C74BD}"/>
                  </a:ext>
                </a:extLst>
              </p:cNvPr>
              <p:cNvGraphicFramePr>
                <a:graphicFrameLocks noGrp="1"/>
              </p:cNvGraphicFramePr>
              <p:nvPr>
                <p:extLst>
                  <p:ext uri="{D42A27DB-BD31-4B8C-83A1-F6EECF244321}">
                    <p14:modId xmlns:p14="http://schemas.microsoft.com/office/powerpoint/2010/main" val="670172159"/>
                  </p:ext>
                </p:extLst>
              </p:nvPr>
            </p:nvGraphicFramePr>
            <p:xfrm>
              <a:off x="3266685" y="2580177"/>
              <a:ext cx="7128336" cy="370840"/>
            </p:xfrm>
            <a:graphic>
              <a:graphicData uri="http://schemas.openxmlformats.org/drawingml/2006/table">
                <a:tbl>
                  <a:tblPr firstRow="1" bandRow="1">
                    <a:tableStyleId>{2D5ABB26-0587-4C30-8999-92F81FD0307C}</a:tableStyleId>
                  </a:tblPr>
                  <a:tblGrid>
                    <a:gridCol w="594028">
                      <a:extLst>
                        <a:ext uri="{9D8B030D-6E8A-4147-A177-3AD203B41FA5}">
                          <a16:colId xmlns:a16="http://schemas.microsoft.com/office/drawing/2014/main" val="2956200512"/>
                        </a:ext>
                      </a:extLst>
                    </a:gridCol>
                    <a:gridCol w="594028">
                      <a:extLst>
                        <a:ext uri="{9D8B030D-6E8A-4147-A177-3AD203B41FA5}">
                          <a16:colId xmlns:a16="http://schemas.microsoft.com/office/drawing/2014/main" val="1196596975"/>
                        </a:ext>
                      </a:extLst>
                    </a:gridCol>
                    <a:gridCol w="594028">
                      <a:extLst>
                        <a:ext uri="{9D8B030D-6E8A-4147-A177-3AD203B41FA5}">
                          <a16:colId xmlns:a16="http://schemas.microsoft.com/office/drawing/2014/main" val="479301664"/>
                        </a:ext>
                      </a:extLst>
                    </a:gridCol>
                    <a:gridCol w="594028">
                      <a:extLst>
                        <a:ext uri="{9D8B030D-6E8A-4147-A177-3AD203B41FA5}">
                          <a16:colId xmlns:a16="http://schemas.microsoft.com/office/drawing/2014/main" val="1959705752"/>
                        </a:ext>
                      </a:extLst>
                    </a:gridCol>
                    <a:gridCol w="594028">
                      <a:extLst>
                        <a:ext uri="{9D8B030D-6E8A-4147-A177-3AD203B41FA5}">
                          <a16:colId xmlns:a16="http://schemas.microsoft.com/office/drawing/2014/main" val="821630071"/>
                        </a:ext>
                      </a:extLst>
                    </a:gridCol>
                    <a:gridCol w="594028">
                      <a:extLst>
                        <a:ext uri="{9D8B030D-6E8A-4147-A177-3AD203B41FA5}">
                          <a16:colId xmlns:a16="http://schemas.microsoft.com/office/drawing/2014/main" val="257058227"/>
                        </a:ext>
                      </a:extLst>
                    </a:gridCol>
                    <a:gridCol w="594028">
                      <a:extLst>
                        <a:ext uri="{9D8B030D-6E8A-4147-A177-3AD203B41FA5}">
                          <a16:colId xmlns:a16="http://schemas.microsoft.com/office/drawing/2014/main" val="3061004930"/>
                        </a:ext>
                      </a:extLst>
                    </a:gridCol>
                    <a:gridCol w="594028">
                      <a:extLst>
                        <a:ext uri="{9D8B030D-6E8A-4147-A177-3AD203B41FA5}">
                          <a16:colId xmlns:a16="http://schemas.microsoft.com/office/drawing/2014/main" val="428458409"/>
                        </a:ext>
                      </a:extLst>
                    </a:gridCol>
                    <a:gridCol w="594028">
                      <a:extLst>
                        <a:ext uri="{9D8B030D-6E8A-4147-A177-3AD203B41FA5}">
                          <a16:colId xmlns:a16="http://schemas.microsoft.com/office/drawing/2014/main" val="1922158317"/>
                        </a:ext>
                      </a:extLst>
                    </a:gridCol>
                    <a:gridCol w="594028">
                      <a:extLst>
                        <a:ext uri="{9D8B030D-6E8A-4147-A177-3AD203B41FA5}">
                          <a16:colId xmlns:a16="http://schemas.microsoft.com/office/drawing/2014/main" val="2065066503"/>
                        </a:ext>
                      </a:extLst>
                    </a:gridCol>
                    <a:gridCol w="594028">
                      <a:extLst>
                        <a:ext uri="{9D8B030D-6E8A-4147-A177-3AD203B41FA5}">
                          <a16:colId xmlns:a16="http://schemas.microsoft.com/office/drawing/2014/main" val="3529886292"/>
                        </a:ext>
                      </a:extLst>
                    </a:gridCol>
                    <a:gridCol w="594028">
                      <a:extLst>
                        <a:ext uri="{9D8B030D-6E8A-4147-A177-3AD203B41FA5}">
                          <a16:colId xmlns:a16="http://schemas.microsoft.com/office/drawing/2014/main" val="198559278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b="0" i="1" smtClean="0">
                                        <a:latin typeface="Cambria Math" panose="02040503050406030204" pitchFamily="18" charset="0"/>
                                      </a:rPr>
                                      <m:t>s</m:t>
                                    </m:r>
                                  </m:e>
                                  <m:sub>
                                    <m:r>
                                      <a:rPr lang="en-US" altLang="zh-CN" b="0" i="1" smtClean="0">
                                        <a:latin typeface="Cambria Math" panose="02040503050406030204" pitchFamily="18" charset="0"/>
                                      </a:rPr>
                                      <m:t>2</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3</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4</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𝑠</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5</m:t>
                                    </m:r>
                                  </m:sub>
                                </m:sSub>
                              </m:oMath>
                            </m:oMathPara>
                          </a14:m>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𝑠</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6</m:t>
                                    </m:r>
                                  </m:sub>
                                </m:sSub>
                              </m:oMath>
                            </m:oMathPara>
                          </a14:m>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7</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8</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9</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10</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11</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32152009"/>
                      </a:ext>
                    </a:extLst>
                  </a:tr>
                </a:tbl>
              </a:graphicData>
            </a:graphic>
          </p:graphicFrame>
        </mc:Choice>
        <mc:Fallback xmlns="">
          <p:graphicFrame>
            <p:nvGraphicFramePr>
              <p:cNvPr id="6" name="表格 7">
                <a:extLst>
                  <a:ext uri="{FF2B5EF4-FFF2-40B4-BE49-F238E27FC236}">
                    <a16:creationId xmlns:a16="http://schemas.microsoft.com/office/drawing/2014/main" id="{A661F1C4-BB15-2941-3A19-B397684C74BD}"/>
                  </a:ext>
                </a:extLst>
              </p:cNvPr>
              <p:cNvGraphicFramePr>
                <a:graphicFrameLocks noGrp="1"/>
              </p:cNvGraphicFramePr>
              <p:nvPr>
                <p:extLst>
                  <p:ext uri="{D42A27DB-BD31-4B8C-83A1-F6EECF244321}">
                    <p14:modId xmlns:p14="http://schemas.microsoft.com/office/powerpoint/2010/main" val="670172159"/>
                  </p:ext>
                </p:extLst>
              </p:nvPr>
            </p:nvGraphicFramePr>
            <p:xfrm>
              <a:off x="3266685" y="2580177"/>
              <a:ext cx="7128336" cy="370840"/>
            </p:xfrm>
            <a:graphic>
              <a:graphicData uri="http://schemas.openxmlformats.org/drawingml/2006/table">
                <a:tbl>
                  <a:tblPr firstRow="1" bandRow="1">
                    <a:tableStyleId>{2D5ABB26-0587-4C30-8999-92F81FD0307C}</a:tableStyleId>
                  </a:tblPr>
                  <a:tblGrid>
                    <a:gridCol w="594028">
                      <a:extLst>
                        <a:ext uri="{9D8B030D-6E8A-4147-A177-3AD203B41FA5}">
                          <a16:colId xmlns:a16="http://schemas.microsoft.com/office/drawing/2014/main" val="2956200512"/>
                        </a:ext>
                      </a:extLst>
                    </a:gridCol>
                    <a:gridCol w="594028">
                      <a:extLst>
                        <a:ext uri="{9D8B030D-6E8A-4147-A177-3AD203B41FA5}">
                          <a16:colId xmlns:a16="http://schemas.microsoft.com/office/drawing/2014/main" val="1196596975"/>
                        </a:ext>
                      </a:extLst>
                    </a:gridCol>
                    <a:gridCol w="594028">
                      <a:extLst>
                        <a:ext uri="{9D8B030D-6E8A-4147-A177-3AD203B41FA5}">
                          <a16:colId xmlns:a16="http://schemas.microsoft.com/office/drawing/2014/main" val="479301664"/>
                        </a:ext>
                      </a:extLst>
                    </a:gridCol>
                    <a:gridCol w="594028">
                      <a:extLst>
                        <a:ext uri="{9D8B030D-6E8A-4147-A177-3AD203B41FA5}">
                          <a16:colId xmlns:a16="http://schemas.microsoft.com/office/drawing/2014/main" val="1959705752"/>
                        </a:ext>
                      </a:extLst>
                    </a:gridCol>
                    <a:gridCol w="594028">
                      <a:extLst>
                        <a:ext uri="{9D8B030D-6E8A-4147-A177-3AD203B41FA5}">
                          <a16:colId xmlns:a16="http://schemas.microsoft.com/office/drawing/2014/main" val="821630071"/>
                        </a:ext>
                      </a:extLst>
                    </a:gridCol>
                    <a:gridCol w="594028">
                      <a:extLst>
                        <a:ext uri="{9D8B030D-6E8A-4147-A177-3AD203B41FA5}">
                          <a16:colId xmlns:a16="http://schemas.microsoft.com/office/drawing/2014/main" val="257058227"/>
                        </a:ext>
                      </a:extLst>
                    </a:gridCol>
                    <a:gridCol w="594028">
                      <a:extLst>
                        <a:ext uri="{9D8B030D-6E8A-4147-A177-3AD203B41FA5}">
                          <a16:colId xmlns:a16="http://schemas.microsoft.com/office/drawing/2014/main" val="3061004930"/>
                        </a:ext>
                      </a:extLst>
                    </a:gridCol>
                    <a:gridCol w="594028">
                      <a:extLst>
                        <a:ext uri="{9D8B030D-6E8A-4147-A177-3AD203B41FA5}">
                          <a16:colId xmlns:a16="http://schemas.microsoft.com/office/drawing/2014/main" val="428458409"/>
                        </a:ext>
                      </a:extLst>
                    </a:gridCol>
                    <a:gridCol w="594028">
                      <a:extLst>
                        <a:ext uri="{9D8B030D-6E8A-4147-A177-3AD203B41FA5}">
                          <a16:colId xmlns:a16="http://schemas.microsoft.com/office/drawing/2014/main" val="1922158317"/>
                        </a:ext>
                      </a:extLst>
                    </a:gridCol>
                    <a:gridCol w="594028">
                      <a:extLst>
                        <a:ext uri="{9D8B030D-6E8A-4147-A177-3AD203B41FA5}">
                          <a16:colId xmlns:a16="http://schemas.microsoft.com/office/drawing/2014/main" val="2065066503"/>
                        </a:ext>
                      </a:extLst>
                    </a:gridCol>
                    <a:gridCol w="594028">
                      <a:extLst>
                        <a:ext uri="{9D8B030D-6E8A-4147-A177-3AD203B41FA5}">
                          <a16:colId xmlns:a16="http://schemas.microsoft.com/office/drawing/2014/main" val="3529886292"/>
                        </a:ext>
                      </a:extLst>
                    </a:gridCol>
                    <a:gridCol w="594028">
                      <a:extLst>
                        <a:ext uri="{9D8B030D-6E8A-4147-A177-3AD203B41FA5}">
                          <a16:colId xmlns:a16="http://schemas.microsoft.com/office/drawing/2014/main" val="1985592783"/>
                        </a:ext>
                      </a:extLst>
                    </a:gridCol>
                  </a:tblGrid>
                  <a:tr h="37084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 t="-1613" r="-1096939" b="-322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62" t="-1613" r="-1008247" b="-322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1613" r="-897959" b="-322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3093" t="-1613" r="-807216" b="-322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8980" t="-1613" r="-698980" b="-322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98980" t="-1613" r="-598980" b="-322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5155" t="-1613" r="-505155" b="-322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97959" t="-1613" r="-400000" b="-322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806186" t="-1613" r="-304124" b="-322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896939" t="-1613" r="-201020" b="-322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7216" t="-1613" r="-103093" b="-3226"/>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95918" t="-1613" r="-2041" b="-3226"/>
                          </a:stretch>
                        </a:blipFill>
                      </a:tcPr>
                    </a:tc>
                    <a:extLst>
                      <a:ext uri="{0D108BD9-81ED-4DB2-BD59-A6C34878D82A}">
                        <a16:rowId xmlns:a16="http://schemas.microsoft.com/office/drawing/2014/main" val="3232152009"/>
                      </a:ext>
                    </a:extLst>
                  </a:tr>
                </a:tbl>
              </a:graphicData>
            </a:graphic>
          </p:graphicFrame>
        </mc:Fallback>
      </mc:AlternateContent>
      <p:graphicFrame>
        <p:nvGraphicFramePr>
          <p:cNvPr id="7" name="表格 6">
            <a:extLst>
              <a:ext uri="{FF2B5EF4-FFF2-40B4-BE49-F238E27FC236}">
                <a16:creationId xmlns:a16="http://schemas.microsoft.com/office/drawing/2014/main" id="{077E67E9-F1FB-7428-3F52-9BC6C84C351D}"/>
              </a:ext>
            </a:extLst>
          </p:cNvPr>
          <p:cNvGraphicFramePr>
            <a:graphicFrameLocks noGrp="1"/>
          </p:cNvGraphicFramePr>
          <p:nvPr>
            <p:extLst>
              <p:ext uri="{D42A27DB-BD31-4B8C-83A1-F6EECF244321}">
                <p14:modId xmlns:p14="http://schemas.microsoft.com/office/powerpoint/2010/main" val="2630542791"/>
              </p:ext>
            </p:extLst>
          </p:nvPr>
        </p:nvGraphicFramePr>
        <p:xfrm>
          <a:off x="3266685" y="3301004"/>
          <a:ext cx="7128336" cy="370840"/>
        </p:xfrm>
        <a:graphic>
          <a:graphicData uri="http://schemas.openxmlformats.org/drawingml/2006/table">
            <a:tbl>
              <a:tblPr firstRow="1" bandRow="1">
                <a:tableStyleId>{2D5ABB26-0587-4C30-8999-92F81FD0307C}</a:tableStyleId>
              </a:tblPr>
              <a:tblGrid>
                <a:gridCol w="594028">
                  <a:extLst>
                    <a:ext uri="{9D8B030D-6E8A-4147-A177-3AD203B41FA5}">
                      <a16:colId xmlns:a16="http://schemas.microsoft.com/office/drawing/2014/main" val="2956200512"/>
                    </a:ext>
                  </a:extLst>
                </a:gridCol>
                <a:gridCol w="594028">
                  <a:extLst>
                    <a:ext uri="{9D8B030D-6E8A-4147-A177-3AD203B41FA5}">
                      <a16:colId xmlns:a16="http://schemas.microsoft.com/office/drawing/2014/main" val="1959705752"/>
                    </a:ext>
                  </a:extLst>
                </a:gridCol>
                <a:gridCol w="594028">
                  <a:extLst>
                    <a:ext uri="{9D8B030D-6E8A-4147-A177-3AD203B41FA5}">
                      <a16:colId xmlns:a16="http://schemas.microsoft.com/office/drawing/2014/main" val="821630071"/>
                    </a:ext>
                  </a:extLst>
                </a:gridCol>
                <a:gridCol w="594028">
                  <a:extLst>
                    <a:ext uri="{9D8B030D-6E8A-4147-A177-3AD203B41FA5}">
                      <a16:colId xmlns:a16="http://schemas.microsoft.com/office/drawing/2014/main" val="714637727"/>
                    </a:ext>
                  </a:extLst>
                </a:gridCol>
                <a:gridCol w="594028">
                  <a:extLst>
                    <a:ext uri="{9D8B030D-6E8A-4147-A177-3AD203B41FA5}">
                      <a16:colId xmlns:a16="http://schemas.microsoft.com/office/drawing/2014/main" val="2585284468"/>
                    </a:ext>
                  </a:extLst>
                </a:gridCol>
                <a:gridCol w="594028">
                  <a:extLst>
                    <a:ext uri="{9D8B030D-6E8A-4147-A177-3AD203B41FA5}">
                      <a16:colId xmlns:a16="http://schemas.microsoft.com/office/drawing/2014/main" val="257058227"/>
                    </a:ext>
                  </a:extLst>
                </a:gridCol>
                <a:gridCol w="594028">
                  <a:extLst>
                    <a:ext uri="{9D8B030D-6E8A-4147-A177-3AD203B41FA5}">
                      <a16:colId xmlns:a16="http://schemas.microsoft.com/office/drawing/2014/main" val="3061004930"/>
                    </a:ext>
                  </a:extLst>
                </a:gridCol>
                <a:gridCol w="594028">
                  <a:extLst>
                    <a:ext uri="{9D8B030D-6E8A-4147-A177-3AD203B41FA5}">
                      <a16:colId xmlns:a16="http://schemas.microsoft.com/office/drawing/2014/main" val="428458409"/>
                    </a:ext>
                  </a:extLst>
                </a:gridCol>
                <a:gridCol w="594028">
                  <a:extLst>
                    <a:ext uri="{9D8B030D-6E8A-4147-A177-3AD203B41FA5}">
                      <a16:colId xmlns:a16="http://schemas.microsoft.com/office/drawing/2014/main" val="1922158317"/>
                    </a:ext>
                  </a:extLst>
                </a:gridCol>
                <a:gridCol w="594028">
                  <a:extLst>
                    <a:ext uri="{9D8B030D-6E8A-4147-A177-3AD203B41FA5}">
                      <a16:colId xmlns:a16="http://schemas.microsoft.com/office/drawing/2014/main" val="2065066503"/>
                    </a:ext>
                  </a:extLst>
                </a:gridCol>
                <a:gridCol w="594028">
                  <a:extLst>
                    <a:ext uri="{9D8B030D-6E8A-4147-A177-3AD203B41FA5}">
                      <a16:colId xmlns:a16="http://schemas.microsoft.com/office/drawing/2014/main" val="3529886292"/>
                    </a:ext>
                  </a:extLst>
                </a:gridCol>
                <a:gridCol w="594028">
                  <a:extLst>
                    <a:ext uri="{9D8B030D-6E8A-4147-A177-3AD203B41FA5}">
                      <a16:colId xmlns:a16="http://schemas.microsoft.com/office/drawing/2014/main" val="1985592783"/>
                    </a:ext>
                  </a:extLst>
                </a:gridCol>
              </a:tblGrid>
              <a:tr h="370840">
                <a:tc>
                  <a:txBody>
                    <a:bodyPr/>
                    <a:lstStyle/>
                    <a:p>
                      <a:pPr algn="ctr"/>
                      <a:r>
                        <a:rPr lang="en-US" altLang="zh-CN" dirty="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dirty="0"/>
                        <a:t>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dirty="0"/>
                        <a:t>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mn-lt"/>
                          <a:ea typeface="+mn-ea"/>
                          <a:cs typeface="+mn-cs"/>
                        </a:rPr>
                        <a:t>1</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mn-lt"/>
                          <a:ea typeface="+mn-ea"/>
                          <a:cs typeface="+mn-cs"/>
                        </a:rPr>
                        <a:t>0</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dirty="0"/>
                        <a:t>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dirty="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32152009"/>
                  </a:ext>
                </a:extLst>
              </a:tr>
            </a:tbl>
          </a:graphicData>
        </a:graphic>
      </p:graphicFrame>
      <p:sp>
        <p:nvSpPr>
          <p:cNvPr id="8" name="文本框 7">
            <a:extLst>
              <a:ext uri="{FF2B5EF4-FFF2-40B4-BE49-F238E27FC236}">
                <a16:creationId xmlns:a16="http://schemas.microsoft.com/office/drawing/2014/main" id="{35DA261B-DA31-A94E-2FBE-FD658CA638F4}"/>
              </a:ext>
            </a:extLst>
          </p:cNvPr>
          <p:cNvSpPr txBox="1"/>
          <p:nvPr/>
        </p:nvSpPr>
        <p:spPr>
          <a:xfrm>
            <a:off x="1684958" y="3287523"/>
            <a:ext cx="162464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Extrema flag</a:t>
            </a:r>
          </a:p>
        </p:txBody>
      </p:sp>
      <p:sp>
        <p:nvSpPr>
          <p:cNvPr id="9" name="文本框 8">
            <a:extLst>
              <a:ext uri="{FF2B5EF4-FFF2-40B4-BE49-F238E27FC236}">
                <a16:creationId xmlns:a16="http://schemas.microsoft.com/office/drawing/2014/main" id="{26E27634-E47F-DF53-CC13-D58F9A0FDE5D}"/>
              </a:ext>
            </a:extLst>
          </p:cNvPr>
          <p:cNvSpPr txBox="1"/>
          <p:nvPr/>
        </p:nvSpPr>
        <p:spPr>
          <a:xfrm>
            <a:off x="2385849" y="2595166"/>
            <a:ext cx="968849"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Signal</a:t>
            </a:r>
          </a:p>
        </p:txBody>
      </p:sp>
      <p:graphicFrame>
        <p:nvGraphicFramePr>
          <p:cNvPr id="10" name="表格 9">
            <a:extLst>
              <a:ext uri="{FF2B5EF4-FFF2-40B4-BE49-F238E27FC236}">
                <a16:creationId xmlns:a16="http://schemas.microsoft.com/office/drawing/2014/main" id="{8608B9D9-6DD3-0CAB-0898-B8731D68460D}"/>
              </a:ext>
            </a:extLst>
          </p:cNvPr>
          <p:cNvGraphicFramePr>
            <a:graphicFrameLocks noGrp="1"/>
          </p:cNvGraphicFramePr>
          <p:nvPr>
            <p:extLst>
              <p:ext uri="{D42A27DB-BD31-4B8C-83A1-F6EECF244321}">
                <p14:modId xmlns:p14="http://schemas.microsoft.com/office/powerpoint/2010/main" val="3910967216"/>
              </p:ext>
            </p:extLst>
          </p:nvPr>
        </p:nvGraphicFramePr>
        <p:xfrm>
          <a:off x="3266685" y="4727669"/>
          <a:ext cx="7128336" cy="370840"/>
        </p:xfrm>
        <a:graphic>
          <a:graphicData uri="http://schemas.openxmlformats.org/drawingml/2006/table">
            <a:tbl>
              <a:tblPr firstRow="1" bandRow="1">
                <a:tableStyleId>{2D5ABB26-0587-4C30-8999-92F81FD0307C}</a:tableStyleId>
              </a:tblPr>
              <a:tblGrid>
                <a:gridCol w="594028">
                  <a:extLst>
                    <a:ext uri="{9D8B030D-6E8A-4147-A177-3AD203B41FA5}">
                      <a16:colId xmlns:a16="http://schemas.microsoft.com/office/drawing/2014/main" val="2956200512"/>
                    </a:ext>
                  </a:extLst>
                </a:gridCol>
                <a:gridCol w="594028">
                  <a:extLst>
                    <a:ext uri="{9D8B030D-6E8A-4147-A177-3AD203B41FA5}">
                      <a16:colId xmlns:a16="http://schemas.microsoft.com/office/drawing/2014/main" val="1959705752"/>
                    </a:ext>
                  </a:extLst>
                </a:gridCol>
                <a:gridCol w="594028">
                  <a:extLst>
                    <a:ext uri="{9D8B030D-6E8A-4147-A177-3AD203B41FA5}">
                      <a16:colId xmlns:a16="http://schemas.microsoft.com/office/drawing/2014/main" val="821630071"/>
                    </a:ext>
                  </a:extLst>
                </a:gridCol>
                <a:gridCol w="594028">
                  <a:extLst>
                    <a:ext uri="{9D8B030D-6E8A-4147-A177-3AD203B41FA5}">
                      <a16:colId xmlns:a16="http://schemas.microsoft.com/office/drawing/2014/main" val="714637727"/>
                    </a:ext>
                  </a:extLst>
                </a:gridCol>
                <a:gridCol w="594028">
                  <a:extLst>
                    <a:ext uri="{9D8B030D-6E8A-4147-A177-3AD203B41FA5}">
                      <a16:colId xmlns:a16="http://schemas.microsoft.com/office/drawing/2014/main" val="2585284468"/>
                    </a:ext>
                  </a:extLst>
                </a:gridCol>
                <a:gridCol w="594028">
                  <a:extLst>
                    <a:ext uri="{9D8B030D-6E8A-4147-A177-3AD203B41FA5}">
                      <a16:colId xmlns:a16="http://schemas.microsoft.com/office/drawing/2014/main" val="257058227"/>
                    </a:ext>
                  </a:extLst>
                </a:gridCol>
                <a:gridCol w="594028">
                  <a:extLst>
                    <a:ext uri="{9D8B030D-6E8A-4147-A177-3AD203B41FA5}">
                      <a16:colId xmlns:a16="http://schemas.microsoft.com/office/drawing/2014/main" val="3061004930"/>
                    </a:ext>
                  </a:extLst>
                </a:gridCol>
                <a:gridCol w="594028">
                  <a:extLst>
                    <a:ext uri="{9D8B030D-6E8A-4147-A177-3AD203B41FA5}">
                      <a16:colId xmlns:a16="http://schemas.microsoft.com/office/drawing/2014/main" val="428458409"/>
                    </a:ext>
                  </a:extLst>
                </a:gridCol>
                <a:gridCol w="594028">
                  <a:extLst>
                    <a:ext uri="{9D8B030D-6E8A-4147-A177-3AD203B41FA5}">
                      <a16:colId xmlns:a16="http://schemas.microsoft.com/office/drawing/2014/main" val="1922158317"/>
                    </a:ext>
                  </a:extLst>
                </a:gridCol>
                <a:gridCol w="594028">
                  <a:extLst>
                    <a:ext uri="{9D8B030D-6E8A-4147-A177-3AD203B41FA5}">
                      <a16:colId xmlns:a16="http://schemas.microsoft.com/office/drawing/2014/main" val="2065066503"/>
                    </a:ext>
                  </a:extLst>
                </a:gridCol>
                <a:gridCol w="594028">
                  <a:extLst>
                    <a:ext uri="{9D8B030D-6E8A-4147-A177-3AD203B41FA5}">
                      <a16:colId xmlns:a16="http://schemas.microsoft.com/office/drawing/2014/main" val="3529886292"/>
                    </a:ext>
                  </a:extLst>
                </a:gridCol>
                <a:gridCol w="594028">
                  <a:extLst>
                    <a:ext uri="{9D8B030D-6E8A-4147-A177-3AD203B41FA5}">
                      <a16:colId xmlns:a16="http://schemas.microsoft.com/office/drawing/2014/main" val="1985592783"/>
                    </a:ext>
                  </a:extLst>
                </a:gridCol>
              </a:tblGrid>
              <a:tr h="370840">
                <a:tc>
                  <a:txBody>
                    <a:bodyPr/>
                    <a:lstStyle/>
                    <a:p>
                      <a:pPr algn="ctr"/>
                      <a:r>
                        <a:rPr lang="en-US" altLang="zh-CN" dirty="0"/>
                        <a:t>0</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dirty="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dirty="0"/>
                        <a:t>2</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mn-lt"/>
                          <a:ea typeface="+mn-ea"/>
                          <a:cs typeface="+mn-cs"/>
                        </a:rPr>
                        <a:t>2</a:t>
                      </a:r>
                      <a:endParaRPr kumimoji="0" lang="zh-CN"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US" altLang="zh-CN" sz="1800" kern="1200" dirty="0">
                          <a:solidFill>
                            <a:schemeClr val="tx1"/>
                          </a:solidFill>
                          <a:latin typeface="+mn-lt"/>
                          <a:ea typeface="+mn-ea"/>
                          <a:cs typeface="+mn-cs"/>
                        </a:rPr>
                        <a:t>3</a:t>
                      </a:r>
                      <a:endParaRPr lang="zh-CN" altLang="en-US" sz="1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3</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dirty="0"/>
                        <a:t>4</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4</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4</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dirty="0"/>
                        <a:t>5</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32152009"/>
                  </a:ext>
                </a:extLst>
              </a:tr>
            </a:tbl>
          </a:graphicData>
        </a:graphic>
      </p:graphicFrame>
      <p:sp>
        <p:nvSpPr>
          <p:cNvPr id="11" name="文本框 10">
            <a:extLst>
              <a:ext uri="{FF2B5EF4-FFF2-40B4-BE49-F238E27FC236}">
                <a16:creationId xmlns:a16="http://schemas.microsoft.com/office/drawing/2014/main" id="{E2896D40-F4FC-6CBB-032E-503B3E63C3B7}"/>
              </a:ext>
            </a:extLst>
          </p:cNvPr>
          <p:cNvSpPr txBox="1"/>
          <p:nvPr/>
        </p:nvSpPr>
        <p:spPr>
          <a:xfrm>
            <a:off x="3282297" y="4021831"/>
            <a:ext cx="7128336" cy="370840"/>
          </a:xfrm>
          <a:prstGeom prst="rect">
            <a:avLst/>
          </a:prstGeom>
          <a:noFill/>
          <a:ln w="19050">
            <a:solidFill>
              <a:schemeClr val="tx1"/>
            </a:solidFill>
          </a:ln>
        </p:spPr>
        <p:txBody>
          <a:bodyPr wrap="square" rtlCol="0">
            <a:spAutoFit/>
          </a:bodyPr>
          <a:lstStyle/>
          <a:p>
            <a:pPr algn="ctr"/>
            <a:r>
              <a:rPr lang="en-US" altLang="zh-CN" dirty="0">
                <a:latin typeface="Arial" panose="020B0604020202020204" pitchFamily="34" charset="0"/>
                <a:cs typeface="Arial" panose="020B0604020202020204" pitchFamily="34" charset="0"/>
              </a:rPr>
              <a:t>Prefix sum</a:t>
            </a:r>
          </a:p>
        </p:txBody>
      </p:sp>
      <p:sp>
        <p:nvSpPr>
          <p:cNvPr id="12" name="任意多边形: 形状 11">
            <a:extLst>
              <a:ext uri="{FF2B5EF4-FFF2-40B4-BE49-F238E27FC236}">
                <a16:creationId xmlns:a16="http://schemas.microsoft.com/office/drawing/2014/main" id="{CCCC7F35-F772-3208-88A1-CF32164CEC66}"/>
              </a:ext>
            </a:extLst>
          </p:cNvPr>
          <p:cNvSpPr/>
          <p:nvPr/>
        </p:nvSpPr>
        <p:spPr>
          <a:xfrm>
            <a:off x="3460326" y="2046183"/>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13" name="任意多边形: 形状 12">
            <a:extLst>
              <a:ext uri="{FF2B5EF4-FFF2-40B4-BE49-F238E27FC236}">
                <a16:creationId xmlns:a16="http://schemas.microsoft.com/office/drawing/2014/main" id="{4A4F517F-5531-A322-03D9-FF5A72236ED7}"/>
              </a:ext>
            </a:extLst>
          </p:cNvPr>
          <p:cNvSpPr/>
          <p:nvPr/>
        </p:nvSpPr>
        <p:spPr>
          <a:xfrm>
            <a:off x="4104998" y="2041187"/>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117A6873-A558-D332-2F5C-FAFA257AAC7B}"/>
              </a:ext>
            </a:extLst>
          </p:cNvPr>
          <p:cNvSpPr/>
          <p:nvPr/>
        </p:nvSpPr>
        <p:spPr>
          <a:xfrm>
            <a:off x="10006499" y="2041187"/>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id="{8D81A96F-EB1F-3C25-60C4-9A7C3B22D586}"/>
              </a:ext>
            </a:extLst>
          </p:cNvPr>
          <p:cNvSpPr/>
          <p:nvPr/>
        </p:nvSpPr>
        <p:spPr>
          <a:xfrm>
            <a:off x="9372976" y="2041186"/>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16" name="任意多边形: 形状 15">
            <a:extLst>
              <a:ext uri="{FF2B5EF4-FFF2-40B4-BE49-F238E27FC236}">
                <a16:creationId xmlns:a16="http://schemas.microsoft.com/office/drawing/2014/main" id="{39EE01D7-A6E7-D131-6D51-E37A6720ED2B}"/>
              </a:ext>
            </a:extLst>
          </p:cNvPr>
          <p:cNvSpPr/>
          <p:nvPr/>
        </p:nvSpPr>
        <p:spPr>
          <a:xfrm>
            <a:off x="4653414" y="2046183"/>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id="{D990EA58-4B1E-7987-0799-3703DA3E632E}"/>
              </a:ext>
            </a:extLst>
          </p:cNvPr>
          <p:cNvSpPr/>
          <p:nvPr/>
        </p:nvSpPr>
        <p:spPr>
          <a:xfrm>
            <a:off x="5271691" y="2052067"/>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18" name="任意多边形: 形状 17">
            <a:extLst>
              <a:ext uri="{FF2B5EF4-FFF2-40B4-BE49-F238E27FC236}">
                <a16:creationId xmlns:a16="http://schemas.microsoft.com/office/drawing/2014/main" id="{531FE5BE-E1B6-8227-95C6-350DEB349738}"/>
              </a:ext>
            </a:extLst>
          </p:cNvPr>
          <p:cNvSpPr/>
          <p:nvPr/>
        </p:nvSpPr>
        <p:spPr>
          <a:xfrm>
            <a:off x="5916363" y="2047071"/>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19" name="任意多边形: 形状 18">
            <a:extLst>
              <a:ext uri="{FF2B5EF4-FFF2-40B4-BE49-F238E27FC236}">
                <a16:creationId xmlns:a16="http://schemas.microsoft.com/office/drawing/2014/main" id="{8891F5D7-4585-5AAF-3BAD-AAF006B01A4C}"/>
              </a:ext>
            </a:extLst>
          </p:cNvPr>
          <p:cNvSpPr/>
          <p:nvPr/>
        </p:nvSpPr>
        <p:spPr>
          <a:xfrm>
            <a:off x="6464779" y="2052067"/>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20" name="任意多边形: 形状 19">
            <a:extLst>
              <a:ext uri="{FF2B5EF4-FFF2-40B4-BE49-F238E27FC236}">
                <a16:creationId xmlns:a16="http://schemas.microsoft.com/office/drawing/2014/main" id="{7906212A-D37A-76B4-8A79-A88D1ABE5EBD}"/>
              </a:ext>
            </a:extLst>
          </p:cNvPr>
          <p:cNvSpPr/>
          <p:nvPr/>
        </p:nvSpPr>
        <p:spPr>
          <a:xfrm>
            <a:off x="7002046" y="2052067"/>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C5689925-0A70-AEAB-A6B2-4AB284B5F711}"/>
              </a:ext>
            </a:extLst>
          </p:cNvPr>
          <p:cNvSpPr/>
          <p:nvPr/>
        </p:nvSpPr>
        <p:spPr>
          <a:xfrm>
            <a:off x="7646718" y="2047071"/>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22" name="任意多边形: 形状 21">
            <a:extLst>
              <a:ext uri="{FF2B5EF4-FFF2-40B4-BE49-F238E27FC236}">
                <a16:creationId xmlns:a16="http://schemas.microsoft.com/office/drawing/2014/main" id="{29BF3091-D45F-C995-E5E8-F3A00D2BCDA7}"/>
              </a:ext>
            </a:extLst>
          </p:cNvPr>
          <p:cNvSpPr/>
          <p:nvPr/>
        </p:nvSpPr>
        <p:spPr>
          <a:xfrm>
            <a:off x="8195134" y="2052067"/>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23" name="任意多边形: 形状 22">
            <a:extLst>
              <a:ext uri="{FF2B5EF4-FFF2-40B4-BE49-F238E27FC236}">
                <a16:creationId xmlns:a16="http://schemas.microsoft.com/office/drawing/2014/main" id="{4B6FD8C0-80DA-E471-4ABA-5FCE234EBB75}"/>
              </a:ext>
            </a:extLst>
          </p:cNvPr>
          <p:cNvSpPr/>
          <p:nvPr/>
        </p:nvSpPr>
        <p:spPr>
          <a:xfrm>
            <a:off x="8832183" y="2041186"/>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34957C1B-63D7-8D33-142E-AB1BCF984AFD}"/>
              </a:ext>
            </a:extLst>
          </p:cNvPr>
          <p:cNvSpPr txBox="1"/>
          <p:nvPr/>
        </p:nvSpPr>
        <p:spPr>
          <a:xfrm>
            <a:off x="2219650" y="2059836"/>
            <a:ext cx="108994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Threads</a:t>
            </a:r>
          </a:p>
        </p:txBody>
      </p:sp>
      <mc:AlternateContent xmlns:mc="http://schemas.openxmlformats.org/markup-compatibility/2006" xmlns:a14="http://schemas.microsoft.com/office/drawing/2010/main">
        <mc:Choice Requires="a14">
          <p:graphicFrame>
            <p:nvGraphicFramePr>
              <p:cNvPr id="27" name="表格 7">
                <a:extLst>
                  <a:ext uri="{FF2B5EF4-FFF2-40B4-BE49-F238E27FC236}">
                    <a16:creationId xmlns:a16="http://schemas.microsoft.com/office/drawing/2014/main" id="{FF046730-EDEB-9D02-5D94-86B90306478F}"/>
                  </a:ext>
                </a:extLst>
              </p:cNvPr>
              <p:cNvGraphicFramePr>
                <a:graphicFrameLocks noGrp="1"/>
              </p:cNvGraphicFramePr>
              <p:nvPr>
                <p:extLst>
                  <p:ext uri="{D42A27DB-BD31-4B8C-83A1-F6EECF244321}">
                    <p14:modId xmlns:p14="http://schemas.microsoft.com/office/powerpoint/2010/main" val="2958235098"/>
                  </p:ext>
                </p:extLst>
              </p:nvPr>
            </p:nvGraphicFramePr>
            <p:xfrm>
              <a:off x="3266685" y="5556746"/>
              <a:ext cx="7128336" cy="396240"/>
            </p:xfrm>
            <a:graphic>
              <a:graphicData uri="http://schemas.openxmlformats.org/drawingml/2006/table">
                <a:tbl>
                  <a:tblPr firstRow="1" bandRow="1">
                    <a:tableStyleId>{2D5ABB26-0587-4C30-8999-92F81FD0307C}</a:tableStyleId>
                  </a:tblPr>
                  <a:tblGrid>
                    <a:gridCol w="594028">
                      <a:extLst>
                        <a:ext uri="{9D8B030D-6E8A-4147-A177-3AD203B41FA5}">
                          <a16:colId xmlns:a16="http://schemas.microsoft.com/office/drawing/2014/main" val="2956200512"/>
                        </a:ext>
                      </a:extLst>
                    </a:gridCol>
                    <a:gridCol w="594028">
                      <a:extLst>
                        <a:ext uri="{9D8B030D-6E8A-4147-A177-3AD203B41FA5}">
                          <a16:colId xmlns:a16="http://schemas.microsoft.com/office/drawing/2014/main" val="1196596975"/>
                        </a:ext>
                      </a:extLst>
                    </a:gridCol>
                    <a:gridCol w="594028">
                      <a:extLst>
                        <a:ext uri="{9D8B030D-6E8A-4147-A177-3AD203B41FA5}">
                          <a16:colId xmlns:a16="http://schemas.microsoft.com/office/drawing/2014/main" val="479301664"/>
                        </a:ext>
                      </a:extLst>
                    </a:gridCol>
                    <a:gridCol w="594028">
                      <a:extLst>
                        <a:ext uri="{9D8B030D-6E8A-4147-A177-3AD203B41FA5}">
                          <a16:colId xmlns:a16="http://schemas.microsoft.com/office/drawing/2014/main" val="1959705752"/>
                        </a:ext>
                      </a:extLst>
                    </a:gridCol>
                    <a:gridCol w="594028">
                      <a:extLst>
                        <a:ext uri="{9D8B030D-6E8A-4147-A177-3AD203B41FA5}">
                          <a16:colId xmlns:a16="http://schemas.microsoft.com/office/drawing/2014/main" val="821630071"/>
                        </a:ext>
                      </a:extLst>
                    </a:gridCol>
                    <a:gridCol w="594028">
                      <a:extLst>
                        <a:ext uri="{9D8B030D-6E8A-4147-A177-3AD203B41FA5}">
                          <a16:colId xmlns:a16="http://schemas.microsoft.com/office/drawing/2014/main" val="257058227"/>
                        </a:ext>
                      </a:extLst>
                    </a:gridCol>
                    <a:gridCol w="594028">
                      <a:extLst>
                        <a:ext uri="{9D8B030D-6E8A-4147-A177-3AD203B41FA5}">
                          <a16:colId xmlns:a16="http://schemas.microsoft.com/office/drawing/2014/main" val="3061004930"/>
                        </a:ext>
                      </a:extLst>
                    </a:gridCol>
                    <a:gridCol w="594028">
                      <a:extLst>
                        <a:ext uri="{9D8B030D-6E8A-4147-A177-3AD203B41FA5}">
                          <a16:colId xmlns:a16="http://schemas.microsoft.com/office/drawing/2014/main" val="428458409"/>
                        </a:ext>
                      </a:extLst>
                    </a:gridCol>
                    <a:gridCol w="594028">
                      <a:extLst>
                        <a:ext uri="{9D8B030D-6E8A-4147-A177-3AD203B41FA5}">
                          <a16:colId xmlns:a16="http://schemas.microsoft.com/office/drawing/2014/main" val="1922158317"/>
                        </a:ext>
                      </a:extLst>
                    </a:gridCol>
                    <a:gridCol w="594028">
                      <a:extLst>
                        <a:ext uri="{9D8B030D-6E8A-4147-A177-3AD203B41FA5}">
                          <a16:colId xmlns:a16="http://schemas.microsoft.com/office/drawing/2014/main" val="2065066503"/>
                        </a:ext>
                      </a:extLst>
                    </a:gridCol>
                    <a:gridCol w="594028">
                      <a:extLst>
                        <a:ext uri="{9D8B030D-6E8A-4147-A177-3AD203B41FA5}">
                          <a16:colId xmlns:a16="http://schemas.microsoft.com/office/drawing/2014/main" val="3529886292"/>
                        </a:ext>
                      </a:extLst>
                    </a:gridCol>
                    <a:gridCol w="594028">
                      <a:extLst>
                        <a:ext uri="{9D8B030D-6E8A-4147-A177-3AD203B41FA5}">
                          <a16:colId xmlns:a16="http://schemas.microsoft.com/office/drawing/2014/main" val="1985592783"/>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3</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𝑠</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5</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7</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10</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11</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152009"/>
                      </a:ext>
                    </a:extLst>
                  </a:tr>
                </a:tbl>
              </a:graphicData>
            </a:graphic>
          </p:graphicFrame>
        </mc:Choice>
        <mc:Fallback xmlns="">
          <p:graphicFrame>
            <p:nvGraphicFramePr>
              <p:cNvPr id="27" name="表格 7">
                <a:extLst>
                  <a:ext uri="{FF2B5EF4-FFF2-40B4-BE49-F238E27FC236}">
                    <a16:creationId xmlns:a16="http://schemas.microsoft.com/office/drawing/2014/main" id="{FF046730-EDEB-9D02-5D94-86B90306478F}"/>
                  </a:ext>
                </a:extLst>
              </p:cNvPr>
              <p:cNvGraphicFramePr>
                <a:graphicFrameLocks noGrp="1"/>
              </p:cNvGraphicFramePr>
              <p:nvPr>
                <p:extLst>
                  <p:ext uri="{D42A27DB-BD31-4B8C-83A1-F6EECF244321}">
                    <p14:modId xmlns:p14="http://schemas.microsoft.com/office/powerpoint/2010/main" val="2958235098"/>
                  </p:ext>
                </p:extLst>
              </p:nvPr>
            </p:nvGraphicFramePr>
            <p:xfrm>
              <a:off x="3266685" y="5556746"/>
              <a:ext cx="7128336" cy="396240"/>
            </p:xfrm>
            <a:graphic>
              <a:graphicData uri="http://schemas.openxmlformats.org/drawingml/2006/table">
                <a:tbl>
                  <a:tblPr firstRow="1" bandRow="1">
                    <a:tableStyleId>{2D5ABB26-0587-4C30-8999-92F81FD0307C}</a:tableStyleId>
                  </a:tblPr>
                  <a:tblGrid>
                    <a:gridCol w="594028">
                      <a:extLst>
                        <a:ext uri="{9D8B030D-6E8A-4147-A177-3AD203B41FA5}">
                          <a16:colId xmlns:a16="http://schemas.microsoft.com/office/drawing/2014/main" val="2956200512"/>
                        </a:ext>
                      </a:extLst>
                    </a:gridCol>
                    <a:gridCol w="594028">
                      <a:extLst>
                        <a:ext uri="{9D8B030D-6E8A-4147-A177-3AD203B41FA5}">
                          <a16:colId xmlns:a16="http://schemas.microsoft.com/office/drawing/2014/main" val="1196596975"/>
                        </a:ext>
                      </a:extLst>
                    </a:gridCol>
                    <a:gridCol w="594028">
                      <a:extLst>
                        <a:ext uri="{9D8B030D-6E8A-4147-A177-3AD203B41FA5}">
                          <a16:colId xmlns:a16="http://schemas.microsoft.com/office/drawing/2014/main" val="479301664"/>
                        </a:ext>
                      </a:extLst>
                    </a:gridCol>
                    <a:gridCol w="594028">
                      <a:extLst>
                        <a:ext uri="{9D8B030D-6E8A-4147-A177-3AD203B41FA5}">
                          <a16:colId xmlns:a16="http://schemas.microsoft.com/office/drawing/2014/main" val="1959705752"/>
                        </a:ext>
                      </a:extLst>
                    </a:gridCol>
                    <a:gridCol w="594028">
                      <a:extLst>
                        <a:ext uri="{9D8B030D-6E8A-4147-A177-3AD203B41FA5}">
                          <a16:colId xmlns:a16="http://schemas.microsoft.com/office/drawing/2014/main" val="821630071"/>
                        </a:ext>
                      </a:extLst>
                    </a:gridCol>
                    <a:gridCol w="594028">
                      <a:extLst>
                        <a:ext uri="{9D8B030D-6E8A-4147-A177-3AD203B41FA5}">
                          <a16:colId xmlns:a16="http://schemas.microsoft.com/office/drawing/2014/main" val="257058227"/>
                        </a:ext>
                      </a:extLst>
                    </a:gridCol>
                    <a:gridCol w="594028">
                      <a:extLst>
                        <a:ext uri="{9D8B030D-6E8A-4147-A177-3AD203B41FA5}">
                          <a16:colId xmlns:a16="http://schemas.microsoft.com/office/drawing/2014/main" val="3061004930"/>
                        </a:ext>
                      </a:extLst>
                    </a:gridCol>
                    <a:gridCol w="594028">
                      <a:extLst>
                        <a:ext uri="{9D8B030D-6E8A-4147-A177-3AD203B41FA5}">
                          <a16:colId xmlns:a16="http://schemas.microsoft.com/office/drawing/2014/main" val="428458409"/>
                        </a:ext>
                      </a:extLst>
                    </a:gridCol>
                    <a:gridCol w="594028">
                      <a:extLst>
                        <a:ext uri="{9D8B030D-6E8A-4147-A177-3AD203B41FA5}">
                          <a16:colId xmlns:a16="http://schemas.microsoft.com/office/drawing/2014/main" val="1922158317"/>
                        </a:ext>
                      </a:extLst>
                    </a:gridCol>
                    <a:gridCol w="594028">
                      <a:extLst>
                        <a:ext uri="{9D8B030D-6E8A-4147-A177-3AD203B41FA5}">
                          <a16:colId xmlns:a16="http://schemas.microsoft.com/office/drawing/2014/main" val="2065066503"/>
                        </a:ext>
                      </a:extLst>
                    </a:gridCol>
                    <a:gridCol w="594028">
                      <a:extLst>
                        <a:ext uri="{9D8B030D-6E8A-4147-A177-3AD203B41FA5}">
                          <a16:colId xmlns:a16="http://schemas.microsoft.com/office/drawing/2014/main" val="3529886292"/>
                        </a:ext>
                      </a:extLst>
                    </a:gridCol>
                    <a:gridCol w="594028">
                      <a:extLst>
                        <a:ext uri="{9D8B030D-6E8A-4147-A177-3AD203B41FA5}">
                          <a16:colId xmlns:a16="http://schemas.microsoft.com/office/drawing/2014/main" val="1985592783"/>
                        </a:ext>
                      </a:extLst>
                    </a:gridCol>
                  </a:tblGrid>
                  <a:tr h="39624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20" t="-1515" r="-1096939" b="-303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2062" t="-1515" r="-1008247" b="-303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000" t="-1515" r="-897959" b="-303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3093" t="-1515" r="-807216" b="-303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8980" t="-1515" r="-698980" b="-303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98980" t="-1515" r="-598980" b="-3030"/>
                          </a:stretch>
                        </a:blipFill>
                      </a:tcPr>
                    </a:tc>
                    <a:tc>
                      <a:txBody>
                        <a:bodyPr/>
                        <a:lstStyle/>
                        <a:p>
                          <a:pP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152009"/>
                      </a:ext>
                    </a:extLst>
                  </a:tr>
                </a:tbl>
              </a:graphicData>
            </a:graphic>
          </p:graphicFrame>
        </mc:Fallback>
      </mc:AlternateContent>
      <p:sp>
        <p:nvSpPr>
          <p:cNvPr id="50" name="文本框 49">
            <a:extLst>
              <a:ext uri="{FF2B5EF4-FFF2-40B4-BE49-F238E27FC236}">
                <a16:creationId xmlns:a16="http://schemas.microsoft.com/office/drawing/2014/main" id="{4B54DB73-D274-F293-B18F-87EF89A9B583}"/>
              </a:ext>
            </a:extLst>
          </p:cNvPr>
          <p:cNvSpPr txBox="1"/>
          <p:nvPr/>
        </p:nvSpPr>
        <p:spPr>
          <a:xfrm>
            <a:off x="536255" y="5580084"/>
            <a:ext cx="2695572"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Compact extrema vector </a:t>
            </a:r>
          </a:p>
        </p:txBody>
      </p:sp>
      <p:sp>
        <p:nvSpPr>
          <p:cNvPr id="51" name="箭头: 下 50">
            <a:extLst>
              <a:ext uri="{FF2B5EF4-FFF2-40B4-BE49-F238E27FC236}">
                <a16:creationId xmlns:a16="http://schemas.microsoft.com/office/drawing/2014/main" id="{BC73069F-A838-168B-8187-0AB3EF4ED5D2}"/>
              </a:ext>
            </a:extLst>
          </p:cNvPr>
          <p:cNvSpPr/>
          <p:nvPr/>
        </p:nvSpPr>
        <p:spPr>
          <a:xfrm>
            <a:off x="6407530" y="3785572"/>
            <a:ext cx="846645" cy="168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箭头: 下 51">
            <a:extLst>
              <a:ext uri="{FF2B5EF4-FFF2-40B4-BE49-F238E27FC236}">
                <a16:creationId xmlns:a16="http://schemas.microsoft.com/office/drawing/2014/main" id="{0F3BF7AF-6D83-7EF1-40AB-F549221ABB62}"/>
              </a:ext>
            </a:extLst>
          </p:cNvPr>
          <p:cNvSpPr/>
          <p:nvPr/>
        </p:nvSpPr>
        <p:spPr>
          <a:xfrm>
            <a:off x="6407530" y="4475778"/>
            <a:ext cx="846645" cy="168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a:extLst>
              <a:ext uri="{FF2B5EF4-FFF2-40B4-BE49-F238E27FC236}">
                <a16:creationId xmlns:a16="http://schemas.microsoft.com/office/drawing/2014/main" id="{D20825AB-6C8A-DD1B-275A-BD861D15CB02}"/>
              </a:ext>
            </a:extLst>
          </p:cNvPr>
          <p:cNvSpPr txBox="1"/>
          <p:nvPr/>
        </p:nvSpPr>
        <p:spPr>
          <a:xfrm>
            <a:off x="1261686" y="4744271"/>
            <a:ext cx="2004999"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Prefix sum vector</a:t>
            </a:r>
          </a:p>
        </p:txBody>
      </p:sp>
      <p:sp>
        <p:nvSpPr>
          <p:cNvPr id="54" name="文本框 53">
            <a:extLst>
              <a:ext uri="{FF2B5EF4-FFF2-40B4-BE49-F238E27FC236}">
                <a16:creationId xmlns:a16="http://schemas.microsoft.com/office/drawing/2014/main" id="{18ABF687-7AC0-0FBC-0D31-749330BE1036}"/>
              </a:ext>
            </a:extLst>
          </p:cNvPr>
          <p:cNvSpPr txBox="1"/>
          <p:nvPr/>
        </p:nvSpPr>
        <p:spPr>
          <a:xfrm>
            <a:off x="3423130" y="5986270"/>
            <a:ext cx="4425211"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0        1       2       3        4       5</a:t>
            </a:r>
            <a:endParaRPr lang="zh-CN" altLang="en-US" dirty="0">
              <a:latin typeface="Arial" panose="020B0604020202020204" pitchFamily="34" charset="0"/>
              <a:cs typeface="Arial" panose="020B0604020202020204" pitchFamily="34" charset="0"/>
            </a:endParaRPr>
          </a:p>
        </p:txBody>
      </p:sp>
      <p:sp>
        <p:nvSpPr>
          <p:cNvPr id="78" name="任意多边形: 形状 77">
            <a:extLst>
              <a:ext uri="{FF2B5EF4-FFF2-40B4-BE49-F238E27FC236}">
                <a16:creationId xmlns:a16="http://schemas.microsoft.com/office/drawing/2014/main" id="{FF477E1D-40A6-218F-E1AD-6728123AFC11}"/>
              </a:ext>
            </a:extLst>
          </p:cNvPr>
          <p:cNvSpPr/>
          <p:nvPr/>
        </p:nvSpPr>
        <p:spPr>
          <a:xfrm>
            <a:off x="4156074" y="5098509"/>
            <a:ext cx="1193969" cy="451392"/>
          </a:xfrm>
          <a:custGeom>
            <a:avLst/>
            <a:gdLst>
              <a:gd name="connsiteX0" fmla="*/ 1181100 w 1278888"/>
              <a:gd name="connsiteY0" fmla="*/ 0 h 454025"/>
              <a:gd name="connsiteX1" fmla="*/ 1187450 w 1278888"/>
              <a:gd name="connsiteY1" fmla="*/ 101600 h 454025"/>
              <a:gd name="connsiteX2" fmla="*/ 215900 w 1278888"/>
              <a:gd name="connsiteY2" fmla="*/ 158750 h 454025"/>
              <a:gd name="connsiteX3" fmla="*/ 0 w 1278888"/>
              <a:gd name="connsiteY3" fmla="*/ 454025 h 454025"/>
              <a:gd name="connsiteX0" fmla="*/ 1187415 w 1281743"/>
              <a:gd name="connsiteY0" fmla="*/ 0 h 438057"/>
              <a:gd name="connsiteX1" fmla="*/ 1187450 w 1281743"/>
              <a:gd name="connsiteY1" fmla="*/ 85632 h 438057"/>
              <a:gd name="connsiteX2" fmla="*/ 215900 w 1281743"/>
              <a:gd name="connsiteY2" fmla="*/ 142782 h 438057"/>
              <a:gd name="connsiteX3" fmla="*/ 0 w 1281743"/>
              <a:gd name="connsiteY3" fmla="*/ 438057 h 438057"/>
              <a:gd name="connsiteX0" fmla="*/ 1187415 w 1259740"/>
              <a:gd name="connsiteY0" fmla="*/ 0 h 438057"/>
              <a:gd name="connsiteX1" fmla="*/ 1187450 w 1259740"/>
              <a:gd name="connsiteY1" fmla="*/ 85632 h 438057"/>
              <a:gd name="connsiteX2" fmla="*/ 215900 w 1259740"/>
              <a:gd name="connsiteY2" fmla="*/ 142782 h 438057"/>
              <a:gd name="connsiteX3" fmla="*/ 0 w 1259740"/>
              <a:gd name="connsiteY3" fmla="*/ 438057 h 438057"/>
              <a:gd name="connsiteX0" fmla="*/ 1187415 w 1187536"/>
              <a:gd name="connsiteY0" fmla="*/ 0 h 438057"/>
              <a:gd name="connsiteX1" fmla="*/ 1016926 w 1187536"/>
              <a:gd name="connsiteY1" fmla="*/ 111180 h 438057"/>
              <a:gd name="connsiteX2" fmla="*/ 215900 w 1187536"/>
              <a:gd name="connsiteY2" fmla="*/ 142782 h 438057"/>
              <a:gd name="connsiteX3" fmla="*/ 0 w 1187536"/>
              <a:gd name="connsiteY3" fmla="*/ 438057 h 438057"/>
              <a:gd name="connsiteX0" fmla="*/ 1187415 w 1187536"/>
              <a:gd name="connsiteY0" fmla="*/ 0 h 438057"/>
              <a:gd name="connsiteX1" fmla="*/ 1016926 w 1187536"/>
              <a:gd name="connsiteY1" fmla="*/ 68043 h 438057"/>
              <a:gd name="connsiteX2" fmla="*/ 215900 w 1187536"/>
              <a:gd name="connsiteY2" fmla="*/ 142782 h 438057"/>
              <a:gd name="connsiteX3" fmla="*/ 0 w 1187536"/>
              <a:gd name="connsiteY3" fmla="*/ 438057 h 438057"/>
              <a:gd name="connsiteX0" fmla="*/ 1187415 w 1187525"/>
              <a:gd name="connsiteY0" fmla="*/ 0 h 438057"/>
              <a:gd name="connsiteX1" fmla="*/ 1016926 w 1187525"/>
              <a:gd name="connsiteY1" fmla="*/ 68043 h 438057"/>
              <a:gd name="connsiteX2" fmla="*/ 225374 w 1187525"/>
              <a:gd name="connsiteY2" fmla="*/ 96563 h 438057"/>
              <a:gd name="connsiteX3" fmla="*/ 0 w 1187525"/>
              <a:gd name="connsiteY3" fmla="*/ 438057 h 438057"/>
            </a:gdLst>
            <a:ahLst/>
            <a:cxnLst>
              <a:cxn ang="0">
                <a:pos x="connsiteX0" y="connsiteY0"/>
              </a:cxn>
              <a:cxn ang="0">
                <a:pos x="connsiteX1" y="connsiteY1"/>
              </a:cxn>
              <a:cxn ang="0">
                <a:pos x="connsiteX2" y="connsiteY2"/>
              </a:cxn>
              <a:cxn ang="0">
                <a:pos x="connsiteX3" y="connsiteY3"/>
              </a:cxn>
            </a:cxnLst>
            <a:rect l="l" t="t" r="r" b="b"/>
            <a:pathLst>
              <a:path w="1187525" h="438057">
                <a:moveTo>
                  <a:pt x="1187415" y="0"/>
                </a:moveTo>
                <a:cubicBezTo>
                  <a:pt x="1188919" y="69506"/>
                  <a:pt x="1177266" y="51949"/>
                  <a:pt x="1016926" y="68043"/>
                </a:cubicBezTo>
                <a:cubicBezTo>
                  <a:pt x="856586" y="84137"/>
                  <a:pt x="423282" y="37826"/>
                  <a:pt x="225374" y="96563"/>
                </a:cubicBezTo>
                <a:cubicBezTo>
                  <a:pt x="27466" y="155301"/>
                  <a:pt x="8996" y="319788"/>
                  <a:pt x="0" y="438057"/>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形状 78">
            <a:extLst>
              <a:ext uri="{FF2B5EF4-FFF2-40B4-BE49-F238E27FC236}">
                <a16:creationId xmlns:a16="http://schemas.microsoft.com/office/drawing/2014/main" id="{EFE4FA74-358D-3E0C-A2CD-2CE72AB8089F}"/>
              </a:ext>
            </a:extLst>
          </p:cNvPr>
          <p:cNvSpPr/>
          <p:nvPr/>
        </p:nvSpPr>
        <p:spPr>
          <a:xfrm>
            <a:off x="4738618" y="5095891"/>
            <a:ext cx="1797398" cy="460854"/>
          </a:xfrm>
          <a:custGeom>
            <a:avLst/>
            <a:gdLst>
              <a:gd name="connsiteX0" fmla="*/ 1181100 w 1278888"/>
              <a:gd name="connsiteY0" fmla="*/ 0 h 454025"/>
              <a:gd name="connsiteX1" fmla="*/ 1187450 w 1278888"/>
              <a:gd name="connsiteY1" fmla="*/ 101600 h 454025"/>
              <a:gd name="connsiteX2" fmla="*/ 215900 w 1278888"/>
              <a:gd name="connsiteY2" fmla="*/ 158750 h 454025"/>
              <a:gd name="connsiteX3" fmla="*/ 0 w 1278888"/>
              <a:gd name="connsiteY3" fmla="*/ 454025 h 454025"/>
              <a:gd name="connsiteX0" fmla="*/ 1187415 w 1281743"/>
              <a:gd name="connsiteY0" fmla="*/ 0 h 438057"/>
              <a:gd name="connsiteX1" fmla="*/ 1187450 w 1281743"/>
              <a:gd name="connsiteY1" fmla="*/ 85632 h 438057"/>
              <a:gd name="connsiteX2" fmla="*/ 215900 w 1281743"/>
              <a:gd name="connsiteY2" fmla="*/ 142782 h 438057"/>
              <a:gd name="connsiteX3" fmla="*/ 0 w 1281743"/>
              <a:gd name="connsiteY3" fmla="*/ 438057 h 438057"/>
              <a:gd name="connsiteX0" fmla="*/ 1187415 w 1259740"/>
              <a:gd name="connsiteY0" fmla="*/ 0 h 438057"/>
              <a:gd name="connsiteX1" fmla="*/ 1187450 w 1259740"/>
              <a:gd name="connsiteY1" fmla="*/ 85632 h 438057"/>
              <a:gd name="connsiteX2" fmla="*/ 215900 w 1259740"/>
              <a:gd name="connsiteY2" fmla="*/ 142782 h 438057"/>
              <a:gd name="connsiteX3" fmla="*/ 0 w 1259740"/>
              <a:gd name="connsiteY3" fmla="*/ 438057 h 438057"/>
              <a:gd name="connsiteX0" fmla="*/ 1187415 w 1187536"/>
              <a:gd name="connsiteY0" fmla="*/ 0 h 438057"/>
              <a:gd name="connsiteX1" fmla="*/ 1016926 w 1187536"/>
              <a:gd name="connsiteY1" fmla="*/ 111180 h 438057"/>
              <a:gd name="connsiteX2" fmla="*/ 215900 w 1187536"/>
              <a:gd name="connsiteY2" fmla="*/ 142782 h 438057"/>
              <a:gd name="connsiteX3" fmla="*/ 0 w 1187536"/>
              <a:gd name="connsiteY3" fmla="*/ 438057 h 438057"/>
              <a:gd name="connsiteX0" fmla="*/ 1189516 w 1189625"/>
              <a:gd name="connsiteY0" fmla="*/ 0 h 538162"/>
              <a:gd name="connsiteX1" fmla="*/ 1016926 w 1189625"/>
              <a:gd name="connsiteY1" fmla="*/ 211285 h 538162"/>
              <a:gd name="connsiteX2" fmla="*/ 215900 w 1189625"/>
              <a:gd name="connsiteY2" fmla="*/ 242887 h 538162"/>
              <a:gd name="connsiteX3" fmla="*/ 0 w 1189625"/>
              <a:gd name="connsiteY3" fmla="*/ 538162 h 538162"/>
              <a:gd name="connsiteX0" fmla="*/ 1189516 w 1189639"/>
              <a:gd name="connsiteY0" fmla="*/ 0 h 538162"/>
              <a:gd name="connsiteX1" fmla="*/ 1019027 w 1189639"/>
              <a:gd name="connsiteY1" fmla="*/ 103765 h 538162"/>
              <a:gd name="connsiteX2" fmla="*/ 215900 w 1189639"/>
              <a:gd name="connsiteY2" fmla="*/ 242887 h 538162"/>
              <a:gd name="connsiteX3" fmla="*/ 0 w 1189639"/>
              <a:gd name="connsiteY3" fmla="*/ 538162 h 538162"/>
              <a:gd name="connsiteX0" fmla="*/ 1189516 w 1189630"/>
              <a:gd name="connsiteY0" fmla="*/ 0 h 538162"/>
              <a:gd name="connsiteX1" fmla="*/ 1019027 w 1189630"/>
              <a:gd name="connsiteY1" fmla="*/ 103765 h 538162"/>
              <a:gd name="connsiteX2" fmla="*/ 224306 w 1189630"/>
              <a:gd name="connsiteY2" fmla="*/ 139074 h 538162"/>
              <a:gd name="connsiteX3" fmla="*/ 0 w 1189630"/>
              <a:gd name="connsiteY3" fmla="*/ 538162 h 538162"/>
            </a:gdLst>
            <a:ahLst/>
            <a:cxnLst>
              <a:cxn ang="0">
                <a:pos x="connsiteX0" y="connsiteY0"/>
              </a:cxn>
              <a:cxn ang="0">
                <a:pos x="connsiteX1" y="connsiteY1"/>
              </a:cxn>
              <a:cxn ang="0">
                <a:pos x="connsiteX2" y="connsiteY2"/>
              </a:cxn>
              <a:cxn ang="0">
                <a:pos x="connsiteX3" y="connsiteY3"/>
              </a:cxn>
            </a:cxnLst>
            <a:rect l="l" t="t" r="r" b="b"/>
            <a:pathLst>
              <a:path w="1189630" h="538162">
                <a:moveTo>
                  <a:pt x="1189516" y="0"/>
                </a:moveTo>
                <a:cubicBezTo>
                  <a:pt x="1191020" y="69506"/>
                  <a:pt x="1179895" y="80586"/>
                  <a:pt x="1019027" y="103765"/>
                </a:cubicBezTo>
                <a:cubicBezTo>
                  <a:pt x="858159" y="126944"/>
                  <a:pt x="422214" y="80337"/>
                  <a:pt x="224306" y="139074"/>
                </a:cubicBezTo>
                <a:cubicBezTo>
                  <a:pt x="26398" y="197812"/>
                  <a:pt x="8996" y="419893"/>
                  <a:pt x="0" y="538162"/>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形状 79">
            <a:extLst>
              <a:ext uri="{FF2B5EF4-FFF2-40B4-BE49-F238E27FC236}">
                <a16:creationId xmlns:a16="http://schemas.microsoft.com/office/drawing/2014/main" id="{398C1E86-B183-6DFF-98C9-BBBB10CEDE32}"/>
              </a:ext>
            </a:extLst>
          </p:cNvPr>
          <p:cNvSpPr/>
          <p:nvPr/>
        </p:nvSpPr>
        <p:spPr>
          <a:xfrm>
            <a:off x="5374889" y="5095890"/>
            <a:ext cx="2354309" cy="445762"/>
          </a:xfrm>
          <a:custGeom>
            <a:avLst/>
            <a:gdLst>
              <a:gd name="connsiteX0" fmla="*/ 1181100 w 1278888"/>
              <a:gd name="connsiteY0" fmla="*/ 0 h 454025"/>
              <a:gd name="connsiteX1" fmla="*/ 1187450 w 1278888"/>
              <a:gd name="connsiteY1" fmla="*/ 101600 h 454025"/>
              <a:gd name="connsiteX2" fmla="*/ 215900 w 1278888"/>
              <a:gd name="connsiteY2" fmla="*/ 158750 h 454025"/>
              <a:gd name="connsiteX3" fmla="*/ 0 w 1278888"/>
              <a:gd name="connsiteY3" fmla="*/ 454025 h 454025"/>
              <a:gd name="connsiteX0" fmla="*/ 1187415 w 1281743"/>
              <a:gd name="connsiteY0" fmla="*/ 0 h 438057"/>
              <a:gd name="connsiteX1" fmla="*/ 1187450 w 1281743"/>
              <a:gd name="connsiteY1" fmla="*/ 85632 h 438057"/>
              <a:gd name="connsiteX2" fmla="*/ 215900 w 1281743"/>
              <a:gd name="connsiteY2" fmla="*/ 142782 h 438057"/>
              <a:gd name="connsiteX3" fmla="*/ 0 w 1281743"/>
              <a:gd name="connsiteY3" fmla="*/ 438057 h 438057"/>
              <a:gd name="connsiteX0" fmla="*/ 1187415 w 1259740"/>
              <a:gd name="connsiteY0" fmla="*/ 0 h 438057"/>
              <a:gd name="connsiteX1" fmla="*/ 1187450 w 1259740"/>
              <a:gd name="connsiteY1" fmla="*/ 85632 h 438057"/>
              <a:gd name="connsiteX2" fmla="*/ 215900 w 1259740"/>
              <a:gd name="connsiteY2" fmla="*/ 142782 h 438057"/>
              <a:gd name="connsiteX3" fmla="*/ 0 w 1259740"/>
              <a:gd name="connsiteY3" fmla="*/ 438057 h 438057"/>
              <a:gd name="connsiteX0" fmla="*/ 1187415 w 1187536"/>
              <a:gd name="connsiteY0" fmla="*/ 0 h 438057"/>
              <a:gd name="connsiteX1" fmla="*/ 1016926 w 1187536"/>
              <a:gd name="connsiteY1" fmla="*/ 111180 h 438057"/>
              <a:gd name="connsiteX2" fmla="*/ 215900 w 1187536"/>
              <a:gd name="connsiteY2" fmla="*/ 142782 h 438057"/>
              <a:gd name="connsiteX3" fmla="*/ 0 w 1187536"/>
              <a:gd name="connsiteY3" fmla="*/ 438057 h 438057"/>
              <a:gd name="connsiteX0" fmla="*/ 1189516 w 1189625"/>
              <a:gd name="connsiteY0" fmla="*/ 0 h 538162"/>
              <a:gd name="connsiteX1" fmla="*/ 1016926 w 1189625"/>
              <a:gd name="connsiteY1" fmla="*/ 211285 h 538162"/>
              <a:gd name="connsiteX2" fmla="*/ 215900 w 1189625"/>
              <a:gd name="connsiteY2" fmla="*/ 242887 h 538162"/>
              <a:gd name="connsiteX3" fmla="*/ 0 w 1189625"/>
              <a:gd name="connsiteY3" fmla="*/ 538162 h 538162"/>
              <a:gd name="connsiteX0" fmla="*/ 1189516 w 1189614"/>
              <a:gd name="connsiteY0" fmla="*/ 0 h 538162"/>
              <a:gd name="connsiteX1" fmla="*/ 1014825 w 1189614"/>
              <a:gd name="connsiteY1" fmla="*/ 144549 h 538162"/>
              <a:gd name="connsiteX2" fmla="*/ 215900 w 1189614"/>
              <a:gd name="connsiteY2" fmla="*/ 242887 h 538162"/>
              <a:gd name="connsiteX3" fmla="*/ 0 w 1189614"/>
              <a:gd name="connsiteY3" fmla="*/ 538162 h 538162"/>
              <a:gd name="connsiteX0" fmla="*/ 1189516 w 1189612"/>
              <a:gd name="connsiteY0" fmla="*/ 0 h 538162"/>
              <a:gd name="connsiteX1" fmla="*/ 1014825 w 1189612"/>
              <a:gd name="connsiteY1" fmla="*/ 144549 h 538162"/>
              <a:gd name="connsiteX2" fmla="*/ 218002 w 1189612"/>
              <a:gd name="connsiteY2" fmla="*/ 190981 h 538162"/>
              <a:gd name="connsiteX3" fmla="*/ 0 w 1189612"/>
              <a:gd name="connsiteY3" fmla="*/ 538162 h 538162"/>
            </a:gdLst>
            <a:ahLst/>
            <a:cxnLst>
              <a:cxn ang="0">
                <a:pos x="connsiteX0" y="connsiteY0"/>
              </a:cxn>
              <a:cxn ang="0">
                <a:pos x="connsiteX1" y="connsiteY1"/>
              </a:cxn>
              <a:cxn ang="0">
                <a:pos x="connsiteX2" y="connsiteY2"/>
              </a:cxn>
              <a:cxn ang="0">
                <a:pos x="connsiteX3" y="connsiteY3"/>
              </a:cxn>
            </a:cxnLst>
            <a:rect l="l" t="t" r="r" b="b"/>
            <a:pathLst>
              <a:path w="1189612" h="538162">
                <a:moveTo>
                  <a:pt x="1189516" y="0"/>
                </a:moveTo>
                <a:cubicBezTo>
                  <a:pt x="1191020" y="69506"/>
                  <a:pt x="1176744" y="112719"/>
                  <a:pt x="1014825" y="144549"/>
                </a:cubicBezTo>
                <a:cubicBezTo>
                  <a:pt x="852906" y="176379"/>
                  <a:pt x="415910" y="132244"/>
                  <a:pt x="218002" y="190981"/>
                </a:cubicBezTo>
                <a:cubicBezTo>
                  <a:pt x="20094" y="249719"/>
                  <a:pt x="8996" y="419893"/>
                  <a:pt x="0" y="538162"/>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形状 80">
            <a:extLst>
              <a:ext uri="{FF2B5EF4-FFF2-40B4-BE49-F238E27FC236}">
                <a16:creationId xmlns:a16="http://schemas.microsoft.com/office/drawing/2014/main" id="{105F06A9-4419-88B8-BDD4-940B08BFFF5F}"/>
              </a:ext>
            </a:extLst>
          </p:cNvPr>
          <p:cNvSpPr/>
          <p:nvPr/>
        </p:nvSpPr>
        <p:spPr>
          <a:xfrm>
            <a:off x="5960683" y="5087704"/>
            <a:ext cx="3582507" cy="486753"/>
          </a:xfrm>
          <a:custGeom>
            <a:avLst/>
            <a:gdLst>
              <a:gd name="connsiteX0" fmla="*/ 1181100 w 1278888"/>
              <a:gd name="connsiteY0" fmla="*/ 0 h 454025"/>
              <a:gd name="connsiteX1" fmla="*/ 1187450 w 1278888"/>
              <a:gd name="connsiteY1" fmla="*/ 101600 h 454025"/>
              <a:gd name="connsiteX2" fmla="*/ 215900 w 1278888"/>
              <a:gd name="connsiteY2" fmla="*/ 158750 h 454025"/>
              <a:gd name="connsiteX3" fmla="*/ 0 w 1278888"/>
              <a:gd name="connsiteY3" fmla="*/ 454025 h 454025"/>
              <a:gd name="connsiteX0" fmla="*/ 1187415 w 1281743"/>
              <a:gd name="connsiteY0" fmla="*/ 0 h 438057"/>
              <a:gd name="connsiteX1" fmla="*/ 1187450 w 1281743"/>
              <a:gd name="connsiteY1" fmla="*/ 85632 h 438057"/>
              <a:gd name="connsiteX2" fmla="*/ 215900 w 1281743"/>
              <a:gd name="connsiteY2" fmla="*/ 142782 h 438057"/>
              <a:gd name="connsiteX3" fmla="*/ 0 w 1281743"/>
              <a:gd name="connsiteY3" fmla="*/ 438057 h 438057"/>
              <a:gd name="connsiteX0" fmla="*/ 1187415 w 1259740"/>
              <a:gd name="connsiteY0" fmla="*/ 0 h 438057"/>
              <a:gd name="connsiteX1" fmla="*/ 1187450 w 1259740"/>
              <a:gd name="connsiteY1" fmla="*/ 85632 h 438057"/>
              <a:gd name="connsiteX2" fmla="*/ 215900 w 1259740"/>
              <a:gd name="connsiteY2" fmla="*/ 142782 h 438057"/>
              <a:gd name="connsiteX3" fmla="*/ 0 w 1259740"/>
              <a:gd name="connsiteY3" fmla="*/ 438057 h 438057"/>
              <a:gd name="connsiteX0" fmla="*/ 1187415 w 1187536"/>
              <a:gd name="connsiteY0" fmla="*/ 0 h 438057"/>
              <a:gd name="connsiteX1" fmla="*/ 1016926 w 1187536"/>
              <a:gd name="connsiteY1" fmla="*/ 111180 h 438057"/>
              <a:gd name="connsiteX2" fmla="*/ 215900 w 1187536"/>
              <a:gd name="connsiteY2" fmla="*/ 142782 h 438057"/>
              <a:gd name="connsiteX3" fmla="*/ 0 w 1187536"/>
              <a:gd name="connsiteY3" fmla="*/ 438057 h 438057"/>
              <a:gd name="connsiteX0" fmla="*/ 1189516 w 1189625"/>
              <a:gd name="connsiteY0" fmla="*/ 0 h 538162"/>
              <a:gd name="connsiteX1" fmla="*/ 1016926 w 1189625"/>
              <a:gd name="connsiteY1" fmla="*/ 211285 h 538162"/>
              <a:gd name="connsiteX2" fmla="*/ 215900 w 1189625"/>
              <a:gd name="connsiteY2" fmla="*/ 242887 h 538162"/>
              <a:gd name="connsiteX3" fmla="*/ 0 w 1189625"/>
              <a:gd name="connsiteY3" fmla="*/ 538162 h 538162"/>
              <a:gd name="connsiteX0" fmla="*/ 1189516 w 1189614"/>
              <a:gd name="connsiteY0" fmla="*/ 0 h 538162"/>
              <a:gd name="connsiteX1" fmla="*/ 1014825 w 1189614"/>
              <a:gd name="connsiteY1" fmla="*/ 144549 h 538162"/>
              <a:gd name="connsiteX2" fmla="*/ 215900 w 1189614"/>
              <a:gd name="connsiteY2" fmla="*/ 242887 h 538162"/>
              <a:gd name="connsiteX3" fmla="*/ 0 w 1189614"/>
              <a:gd name="connsiteY3" fmla="*/ 538162 h 538162"/>
              <a:gd name="connsiteX0" fmla="*/ 1189516 w 1189612"/>
              <a:gd name="connsiteY0" fmla="*/ 0 h 538162"/>
              <a:gd name="connsiteX1" fmla="*/ 1014825 w 1189612"/>
              <a:gd name="connsiteY1" fmla="*/ 144549 h 538162"/>
              <a:gd name="connsiteX2" fmla="*/ 218002 w 1189612"/>
              <a:gd name="connsiteY2" fmla="*/ 190981 h 538162"/>
              <a:gd name="connsiteX3" fmla="*/ 0 w 1189612"/>
              <a:gd name="connsiteY3" fmla="*/ 538162 h 538162"/>
              <a:gd name="connsiteX0" fmla="*/ 1189516 w 1189612"/>
              <a:gd name="connsiteY0" fmla="*/ 0 h 538162"/>
              <a:gd name="connsiteX1" fmla="*/ 1014825 w 1189612"/>
              <a:gd name="connsiteY1" fmla="*/ 218701 h 538162"/>
              <a:gd name="connsiteX2" fmla="*/ 218002 w 1189612"/>
              <a:gd name="connsiteY2" fmla="*/ 190981 h 538162"/>
              <a:gd name="connsiteX3" fmla="*/ 0 w 1189612"/>
              <a:gd name="connsiteY3" fmla="*/ 538162 h 538162"/>
              <a:gd name="connsiteX0" fmla="*/ 1189516 w 1189612"/>
              <a:gd name="connsiteY0" fmla="*/ 0 h 538162"/>
              <a:gd name="connsiteX1" fmla="*/ 1014825 w 1189612"/>
              <a:gd name="connsiteY1" fmla="*/ 218701 h 538162"/>
              <a:gd name="connsiteX2" fmla="*/ 218002 w 1189612"/>
              <a:gd name="connsiteY2" fmla="*/ 270076 h 538162"/>
              <a:gd name="connsiteX3" fmla="*/ 0 w 1189612"/>
              <a:gd name="connsiteY3" fmla="*/ 538162 h 538162"/>
            </a:gdLst>
            <a:ahLst/>
            <a:cxnLst>
              <a:cxn ang="0">
                <a:pos x="connsiteX0" y="connsiteY0"/>
              </a:cxn>
              <a:cxn ang="0">
                <a:pos x="connsiteX1" y="connsiteY1"/>
              </a:cxn>
              <a:cxn ang="0">
                <a:pos x="connsiteX2" y="connsiteY2"/>
              </a:cxn>
              <a:cxn ang="0">
                <a:pos x="connsiteX3" y="connsiteY3"/>
              </a:cxn>
            </a:cxnLst>
            <a:rect l="l" t="t" r="r" b="b"/>
            <a:pathLst>
              <a:path w="1189612" h="538162">
                <a:moveTo>
                  <a:pt x="1189516" y="0"/>
                </a:moveTo>
                <a:cubicBezTo>
                  <a:pt x="1191020" y="69506"/>
                  <a:pt x="1176744" y="173688"/>
                  <a:pt x="1014825" y="218701"/>
                </a:cubicBezTo>
                <a:cubicBezTo>
                  <a:pt x="852906" y="263714"/>
                  <a:pt x="415910" y="211339"/>
                  <a:pt x="218002" y="270076"/>
                </a:cubicBezTo>
                <a:cubicBezTo>
                  <a:pt x="20094" y="328814"/>
                  <a:pt x="8996" y="419893"/>
                  <a:pt x="0" y="538162"/>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形状 81">
            <a:extLst>
              <a:ext uri="{FF2B5EF4-FFF2-40B4-BE49-F238E27FC236}">
                <a16:creationId xmlns:a16="http://schemas.microsoft.com/office/drawing/2014/main" id="{B10C687B-8AC8-A3BE-F633-0DEDC0907CDE}"/>
              </a:ext>
            </a:extLst>
          </p:cNvPr>
          <p:cNvSpPr/>
          <p:nvPr/>
        </p:nvSpPr>
        <p:spPr>
          <a:xfrm>
            <a:off x="6535463" y="5089047"/>
            <a:ext cx="3593270" cy="465088"/>
          </a:xfrm>
          <a:custGeom>
            <a:avLst/>
            <a:gdLst>
              <a:gd name="connsiteX0" fmla="*/ 1181100 w 1278888"/>
              <a:gd name="connsiteY0" fmla="*/ 0 h 454025"/>
              <a:gd name="connsiteX1" fmla="*/ 1187450 w 1278888"/>
              <a:gd name="connsiteY1" fmla="*/ 101600 h 454025"/>
              <a:gd name="connsiteX2" fmla="*/ 215900 w 1278888"/>
              <a:gd name="connsiteY2" fmla="*/ 158750 h 454025"/>
              <a:gd name="connsiteX3" fmla="*/ 0 w 1278888"/>
              <a:gd name="connsiteY3" fmla="*/ 454025 h 454025"/>
              <a:gd name="connsiteX0" fmla="*/ 1187415 w 1281743"/>
              <a:gd name="connsiteY0" fmla="*/ 0 h 438057"/>
              <a:gd name="connsiteX1" fmla="*/ 1187450 w 1281743"/>
              <a:gd name="connsiteY1" fmla="*/ 85632 h 438057"/>
              <a:gd name="connsiteX2" fmla="*/ 215900 w 1281743"/>
              <a:gd name="connsiteY2" fmla="*/ 142782 h 438057"/>
              <a:gd name="connsiteX3" fmla="*/ 0 w 1281743"/>
              <a:gd name="connsiteY3" fmla="*/ 438057 h 438057"/>
              <a:gd name="connsiteX0" fmla="*/ 1187415 w 1259740"/>
              <a:gd name="connsiteY0" fmla="*/ 0 h 438057"/>
              <a:gd name="connsiteX1" fmla="*/ 1187450 w 1259740"/>
              <a:gd name="connsiteY1" fmla="*/ 85632 h 438057"/>
              <a:gd name="connsiteX2" fmla="*/ 215900 w 1259740"/>
              <a:gd name="connsiteY2" fmla="*/ 142782 h 438057"/>
              <a:gd name="connsiteX3" fmla="*/ 0 w 1259740"/>
              <a:gd name="connsiteY3" fmla="*/ 438057 h 438057"/>
              <a:gd name="connsiteX0" fmla="*/ 1187415 w 1187536"/>
              <a:gd name="connsiteY0" fmla="*/ 0 h 438057"/>
              <a:gd name="connsiteX1" fmla="*/ 1016926 w 1187536"/>
              <a:gd name="connsiteY1" fmla="*/ 111180 h 438057"/>
              <a:gd name="connsiteX2" fmla="*/ 215900 w 1187536"/>
              <a:gd name="connsiteY2" fmla="*/ 142782 h 438057"/>
              <a:gd name="connsiteX3" fmla="*/ 0 w 1187536"/>
              <a:gd name="connsiteY3" fmla="*/ 438057 h 438057"/>
              <a:gd name="connsiteX0" fmla="*/ 1189516 w 1189625"/>
              <a:gd name="connsiteY0" fmla="*/ 0 h 538162"/>
              <a:gd name="connsiteX1" fmla="*/ 1016926 w 1189625"/>
              <a:gd name="connsiteY1" fmla="*/ 211285 h 538162"/>
              <a:gd name="connsiteX2" fmla="*/ 215900 w 1189625"/>
              <a:gd name="connsiteY2" fmla="*/ 242887 h 538162"/>
              <a:gd name="connsiteX3" fmla="*/ 0 w 1189625"/>
              <a:gd name="connsiteY3" fmla="*/ 538162 h 538162"/>
              <a:gd name="connsiteX0" fmla="*/ 1189516 w 1189614"/>
              <a:gd name="connsiteY0" fmla="*/ 0 h 538162"/>
              <a:gd name="connsiteX1" fmla="*/ 1014825 w 1189614"/>
              <a:gd name="connsiteY1" fmla="*/ 144549 h 538162"/>
              <a:gd name="connsiteX2" fmla="*/ 215900 w 1189614"/>
              <a:gd name="connsiteY2" fmla="*/ 242887 h 538162"/>
              <a:gd name="connsiteX3" fmla="*/ 0 w 1189614"/>
              <a:gd name="connsiteY3" fmla="*/ 538162 h 538162"/>
              <a:gd name="connsiteX0" fmla="*/ 1189516 w 1189612"/>
              <a:gd name="connsiteY0" fmla="*/ 0 h 538162"/>
              <a:gd name="connsiteX1" fmla="*/ 1014825 w 1189612"/>
              <a:gd name="connsiteY1" fmla="*/ 144549 h 538162"/>
              <a:gd name="connsiteX2" fmla="*/ 218002 w 1189612"/>
              <a:gd name="connsiteY2" fmla="*/ 190981 h 538162"/>
              <a:gd name="connsiteX3" fmla="*/ 0 w 1189612"/>
              <a:gd name="connsiteY3" fmla="*/ 538162 h 538162"/>
              <a:gd name="connsiteX0" fmla="*/ 1189516 w 1189612"/>
              <a:gd name="connsiteY0" fmla="*/ 0 h 538162"/>
              <a:gd name="connsiteX1" fmla="*/ 1014825 w 1189612"/>
              <a:gd name="connsiteY1" fmla="*/ 218701 h 538162"/>
              <a:gd name="connsiteX2" fmla="*/ 218002 w 1189612"/>
              <a:gd name="connsiteY2" fmla="*/ 190981 h 538162"/>
              <a:gd name="connsiteX3" fmla="*/ 0 w 1189612"/>
              <a:gd name="connsiteY3" fmla="*/ 538162 h 538162"/>
              <a:gd name="connsiteX0" fmla="*/ 1189516 w 1189612"/>
              <a:gd name="connsiteY0" fmla="*/ 0 h 538162"/>
              <a:gd name="connsiteX1" fmla="*/ 1014825 w 1189612"/>
              <a:gd name="connsiteY1" fmla="*/ 218701 h 538162"/>
              <a:gd name="connsiteX2" fmla="*/ 218002 w 1189612"/>
              <a:gd name="connsiteY2" fmla="*/ 270076 h 538162"/>
              <a:gd name="connsiteX3" fmla="*/ 0 w 1189612"/>
              <a:gd name="connsiteY3" fmla="*/ 538162 h 538162"/>
              <a:gd name="connsiteX0" fmla="*/ 1189516 w 1189619"/>
              <a:gd name="connsiteY0" fmla="*/ 0 h 538162"/>
              <a:gd name="connsiteX1" fmla="*/ 1016236 w 1189619"/>
              <a:gd name="connsiteY1" fmla="*/ 327457 h 538162"/>
              <a:gd name="connsiteX2" fmla="*/ 218002 w 1189619"/>
              <a:gd name="connsiteY2" fmla="*/ 270076 h 538162"/>
              <a:gd name="connsiteX3" fmla="*/ 0 w 1189619"/>
              <a:gd name="connsiteY3" fmla="*/ 538162 h 538162"/>
              <a:gd name="connsiteX0" fmla="*/ 1189516 w 1189623"/>
              <a:gd name="connsiteY0" fmla="*/ 0 h 538162"/>
              <a:gd name="connsiteX1" fmla="*/ 1016236 w 1189623"/>
              <a:gd name="connsiteY1" fmla="*/ 327457 h 538162"/>
              <a:gd name="connsiteX2" fmla="*/ 213768 w 1189623"/>
              <a:gd name="connsiteY2" fmla="*/ 364003 h 538162"/>
              <a:gd name="connsiteX3" fmla="*/ 0 w 1189623"/>
              <a:gd name="connsiteY3" fmla="*/ 538162 h 538162"/>
              <a:gd name="connsiteX0" fmla="*/ 1203631 w 1203738"/>
              <a:gd name="connsiteY0" fmla="*/ 0 h 528276"/>
              <a:gd name="connsiteX1" fmla="*/ 1030351 w 1203738"/>
              <a:gd name="connsiteY1" fmla="*/ 327457 h 528276"/>
              <a:gd name="connsiteX2" fmla="*/ 227883 w 1203738"/>
              <a:gd name="connsiteY2" fmla="*/ 364003 h 528276"/>
              <a:gd name="connsiteX3" fmla="*/ 0 w 1203738"/>
              <a:gd name="connsiteY3" fmla="*/ 528276 h 528276"/>
              <a:gd name="connsiteX0" fmla="*/ 1197985 w 1198092"/>
              <a:gd name="connsiteY0" fmla="*/ 0 h 543106"/>
              <a:gd name="connsiteX1" fmla="*/ 1024705 w 1198092"/>
              <a:gd name="connsiteY1" fmla="*/ 327457 h 543106"/>
              <a:gd name="connsiteX2" fmla="*/ 222237 w 1198092"/>
              <a:gd name="connsiteY2" fmla="*/ 364003 h 543106"/>
              <a:gd name="connsiteX3" fmla="*/ 0 w 1198092"/>
              <a:gd name="connsiteY3" fmla="*/ 543106 h 543106"/>
              <a:gd name="connsiteX0" fmla="*/ 1197985 w 1198092"/>
              <a:gd name="connsiteY0" fmla="*/ 0 h 543106"/>
              <a:gd name="connsiteX1" fmla="*/ 1024705 w 1198092"/>
              <a:gd name="connsiteY1" fmla="*/ 327457 h 543106"/>
              <a:gd name="connsiteX2" fmla="*/ 222237 w 1198092"/>
              <a:gd name="connsiteY2" fmla="*/ 364003 h 543106"/>
              <a:gd name="connsiteX3" fmla="*/ 0 w 1198092"/>
              <a:gd name="connsiteY3" fmla="*/ 543106 h 543106"/>
            </a:gdLst>
            <a:ahLst/>
            <a:cxnLst>
              <a:cxn ang="0">
                <a:pos x="connsiteX0" y="connsiteY0"/>
              </a:cxn>
              <a:cxn ang="0">
                <a:pos x="connsiteX1" y="connsiteY1"/>
              </a:cxn>
              <a:cxn ang="0">
                <a:pos x="connsiteX2" y="connsiteY2"/>
              </a:cxn>
              <a:cxn ang="0">
                <a:pos x="connsiteX3" y="connsiteY3"/>
              </a:cxn>
            </a:cxnLst>
            <a:rect l="l" t="t" r="r" b="b"/>
            <a:pathLst>
              <a:path w="1198092" h="543106">
                <a:moveTo>
                  <a:pt x="1197985" y="0"/>
                </a:moveTo>
                <a:cubicBezTo>
                  <a:pt x="1199489" y="69506"/>
                  <a:pt x="1187330" y="266790"/>
                  <a:pt x="1024705" y="327457"/>
                </a:cubicBezTo>
                <a:cubicBezTo>
                  <a:pt x="862080" y="388124"/>
                  <a:pt x="420145" y="305266"/>
                  <a:pt x="222237" y="364003"/>
                </a:cubicBezTo>
                <a:cubicBezTo>
                  <a:pt x="24329" y="422741"/>
                  <a:pt x="23111" y="449555"/>
                  <a:pt x="0" y="543106"/>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a:extLst>
              <a:ext uri="{FF2B5EF4-FFF2-40B4-BE49-F238E27FC236}">
                <a16:creationId xmlns:a16="http://schemas.microsoft.com/office/drawing/2014/main" id="{9FB8BEF6-470A-6939-B799-4EE7C58F389F}"/>
              </a:ext>
            </a:extLst>
          </p:cNvPr>
          <p:cNvSpPr/>
          <p:nvPr/>
        </p:nvSpPr>
        <p:spPr>
          <a:xfrm>
            <a:off x="3475852" y="5094385"/>
            <a:ext cx="166874" cy="459858"/>
          </a:xfrm>
          <a:custGeom>
            <a:avLst/>
            <a:gdLst>
              <a:gd name="connsiteX0" fmla="*/ 1181100 w 1278888"/>
              <a:gd name="connsiteY0" fmla="*/ 0 h 454025"/>
              <a:gd name="connsiteX1" fmla="*/ 1187450 w 1278888"/>
              <a:gd name="connsiteY1" fmla="*/ 101600 h 454025"/>
              <a:gd name="connsiteX2" fmla="*/ 215900 w 1278888"/>
              <a:gd name="connsiteY2" fmla="*/ 158750 h 454025"/>
              <a:gd name="connsiteX3" fmla="*/ 0 w 1278888"/>
              <a:gd name="connsiteY3" fmla="*/ 454025 h 454025"/>
              <a:gd name="connsiteX0" fmla="*/ 1187415 w 1281743"/>
              <a:gd name="connsiteY0" fmla="*/ 0 h 438057"/>
              <a:gd name="connsiteX1" fmla="*/ 1187450 w 1281743"/>
              <a:gd name="connsiteY1" fmla="*/ 85632 h 438057"/>
              <a:gd name="connsiteX2" fmla="*/ 215900 w 1281743"/>
              <a:gd name="connsiteY2" fmla="*/ 142782 h 438057"/>
              <a:gd name="connsiteX3" fmla="*/ 0 w 1281743"/>
              <a:gd name="connsiteY3" fmla="*/ 438057 h 438057"/>
              <a:gd name="connsiteX0" fmla="*/ 1187415 w 1259740"/>
              <a:gd name="connsiteY0" fmla="*/ 0 h 438057"/>
              <a:gd name="connsiteX1" fmla="*/ 1187450 w 1259740"/>
              <a:gd name="connsiteY1" fmla="*/ 85632 h 438057"/>
              <a:gd name="connsiteX2" fmla="*/ 215900 w 1259740"/>
              <a:gd name="connsiteY2" fmla="*/ 142782 h 438057"/>
              <a:gd name="connsiteX3" fmla="*/ 0 w 1259740"/>
              <a:gd name="connsiteY3" fmla="*/ 438057 h 438057"/>
              <a:gd name="connsiteX0" fmla="*/ 1187415 w 1187536"/>
              <a:gd name="connsiteY0" fmla="*/ 0 h 438057"/>
              <a:gd name="connsiteX1" fmla="*/ 1016926 w 1187536"/>
              <a:gd name="connsiteY1" fmla="*/ 111180 h 438057"/>
              <a:gd name="connsiteX2" fmla="*/ 215900 w 1187536"/>
              <a:gd name="connsiteY2" fmla="*/ 142782 h 438057"/>
              <a:gd name="connsiteX3" fmla="*/ 0 w 1187536"/>
              <a:gd name="connsiteY3" fmla="*/ 438057 h 438057"/>
              <a:gd name="connsiteX0" fmla="*/ 1187415 w 1187536"/>
              <a:gd name="connsiteY0" fmla="*/ 0 h 438057"/>
              <a:gd name="connsiteX1" fmla="*/ 1016926 w 1187536"/>
              <a:gd name="connsiteY1" fmla="*/ 68043 h 438057"/>
              <a:gd name="connsiteX2" fmla="*/ 215900 w 1187536"/>
              <a:gd name="connsiteY2" fmla="*/ 142782 h 438057"/>
              <a:gd name="connsiteX3" fmla="*/ 0 w 1187536"/>
              <a:gd name="connsiteY3" fmla="*/ 438057 h 438057"/>
              <a:gd name="connsiteX0" fmla="*/ 1187415 w 1187525"/>
              <a:gd name="connsiteY0" fmla="*/ 0 h 438057"/>
              <a:gd name="connsiteX1" fmla="*/ 1016926 w 1187525"/>
              <a:gd name="connsiteY1" fmla="*/ 68043 h 438057"/>
              <a:gd name="connsiteX2" fmla="*/ 225374 w 1187525"/>
              <a:gd name="connsiteY2" fmla="*/ 96563 h 438057"/>
              <a:gd name="connsiteX3" fmla="*/ 0 w 1187525"/>
              <a:gd name="connsiteY3" fmla="*/ 438057 h 438057"/>
              <a:gd name="connsiteX0" fmla="*/ 984468 w 992882"/>
              <a:gd name="connsiteY0" fmla="*/ 0 h 450382"/>
              <a:gd name="connsiteX1" fmla="*/ 813979 w 992882"/>
              <a:gd name="connsiteY1" fmla="*/ 68043 h 450382"/>
              <a:gd name="connsiteX2" fmla="*/ 22427 w 992882"/>
              <a:gd name="connsiteY2" fmla="*/ 96563 h 450382"/>
              <a:gd name="connsiteX3" fmla="*/ 992831 w 992882"/>
              <a:gd name="connsiteY3" fmla="*/ 450382 h 450382"/>
              <a:gd name="connsiteX0" fmla="*/ 170510 w 211947"/>
              <a:gd name="connsiteY0" fmla="*/ 0 h 450382"/>
              <a:gd name="connsiteX1" fmla="*/ 21 w 211947"/>
              <a:gd name="connsiteY1" fmla="*/ 68043 h 450382"/>
              <a:gd name="connsiteX2" fmla="*/ 151618 w 211947"/>
              <a:gd name="connsiteY2" fmla="*/ 195161 h 450382"/>
              <a:gd name="connsiteX3" fmla="*/ 178873 w 211947"/>
              <a:gd name="connsiteY3" fmla="*/ 450382 h 450382"/>
              <a:gd name="connsiteX0" fmla="*/ 98584 w 170302"/>
              <a:gd name="connsiteY0" fmla="*/ 0 h 450382"/>
              <a:gd name="connsiteX1" fmla="*/ 92304 w 170302"/>
              <a:gd name="connsiteY1" fmla="*/ 100909 h 450382"/>
              <a:gd name="connsiteX2" fmla="*/ 79692 w 170302"/>
              <a:gd name="connsiteY2" fmla="*/ 195161 h 450382"/>
              <a:gd name="connsiteX3" fmla="*/ 106947 w 170302"/>
              <a:gd name="connsiteY3" fmla="*/ 450382 h 450382"/>
              <a:gd name="connsiteX0" fmla="*/ 95286 w 170231"/>
              <a:gd name="connsiteY0" fmla="*/ 0 h 450382"/>
              <a:gd name="connsiteX1" fmla="*/ 89006 w 170231"/>
              <a:gd name="connsiteY1" fmla="*/ 100909 h 450382"/>
              <a:gd name="connsiteX2" fmla="*/ 80605 w 170231"/>
              <a:gd name="connsiteY2" fmla="*/ 265002 h 450382"/>
              <a:gd name="connsiteX3" fmla="*/ 103649 w 170231"/>
              <a:gd name="connsiteY3" fmla="*/ 450382 h 450382"/>
              <a:gd name="connsiteX0" fmla="*/ 95286 w 157540"/>
              <a:gd name="connsiteY0" fmla="*/ 0 h 450382"/>
              <a:gd name="connsiteX1" fmla="*/ 34270 w 157540"/>
              <a:gd name="connsiteY1" fmla="*/ 121450 h 450382"/>
              <a:gd name="connsiteX2" fmla="*/ 80605 w 157540"/>
              <a:gd name="connsiteY2" fmla="*/ 265002 h 450382"/>
              <a:gd name="connsiteX3" fmla="*/ 103649 w 157540"/>
              <a:gd name="connsiteY3" fmla="*/ 450382 h 450382"/>
              <a:gd name="connsiteX0" fmla="*/ 88513 w 150767"/>
              <a:gd name="connsiteY0" fmla="*/ 0 h 446273"/>
              <a:gd name="connsiteX1" fmla="*/ 27497 w 150767"/>
              <a:gd name="connsiteY1" fmla="*/ 121450 h 446273"/>
              <a:gd name="connsiteX2" fmla="*/ 73832 w 150767"/>
              <a:gd name="connsiteY2" fmla="*/ 265002 h 446273"/>
              <a:gd name="connsiteX3" fmla="*/ 130560 w 150767"/>
              <a:gd name="connsiteY3" fmla="*/ 446273 h 446273"/>
              <a:gd name="connsiteX0" fmla="*/ 98434 w 160688"/>
              <a:gd name="connsiteY0" fmla="*/ 0 h 446273"/>
              <a:gd name="connsiteX1" fmla="*/ 37418 w 160688"/>
              <a:gd name="connsiteY1" fmla="*/ 121450 h 446273"/>
              <a:gd name="connsiteX2" fmla="*/ 83753 w 160688"/>
              <a:gd name="connsiteY2" fmla="*/ 265002 h 446273"/>
              <a:gd name="connsiteX3" fmla="*/ 140481 w 160688"/>
              <a:gd name="connsiteY3" fmla="*/ 446273 h 446273"/>
              <a:gd name="connsiteX0" fmla="*/ 103719 w 165973"/>
              <a:gd name="connsiteY0" fmla="*/ 0 h 446273"/>
              <a:gd name="connsiteX1" fmla="*/ 42703 w 165973"/>
              <a:gd name="connsiteY1" fmla="*/ 121450 h 446273"/>
              <a:gd name="connsiteX2" fmla="*/ 89038 w 165973"/>
              <a:gd name="connsiteY2" fmla="*/ 265002 h 446273"/>
              <a:gd name="connsiteX3" fmla="*/ 145766 w 165973"/>
              <a:gd name="connsiteY3" fmla="*/ 446273 h 446273"/>
            </a:gdLst>
            <a:ahLst/>
            <a:cxnLst>
              <a:cxn ang="0">
                <a:pos x="connsiteX0" y="connsiteY0"/>
              </a:cxn>
              <a:cxn ang="0">
                <a:pos x="connsiteX1" y="connsiteY1"/>
              </a:cxn>
              <a:cxn ang="0">
                <a:pos x="connsiteX2" y="connsiteY2"/>
              </a:cxn>
              <a:cxn ang="0">
                <a:pos x="connsiteX3" y="connsiteY3"/>
              </a:cxn>
            </a:cxnLst>
            <a:rect l="l" t="t" r="r" b="b"/>
            <a:pathLst>
              <a:path w="165973" h="446273">
                <a:moveTo>
                  <a:pt x="103719" y="0"/>
                </a:moveTo>
                <a:cubicBezTo>
                  <a:pt x="105223" y="69506"/>
                  <a:pt x="45150" y="77283"/>
                  <a:pt x="42703" y="121450"/>
                </a:cubicBezTo>
                <a:cubicBezTo>
                  <a:pt x="40256" y="165617"/>
                  <a:pt x="286946" y="206265"/>
                  <a:pt x="89038" y="265002"/>
                </a:cubicBezTo>
                <a:cubicBezTo>
                  <a:pt x="-108870" y="323740"/>
                  <a:pt x="74763" y="389629"/>
                  <a:pt x="145766" y="446273"/>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3031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3" name="标题 1">
            <a:extLst>
              <a:ext uri="{FF2B5EF4-FFF2-40B4-BE49-F238E27FC236}">
                <a16:creationId xmlns:a16="http://schemas.microsoft.com/office/drawing/2014/main" id="{ED31EE19-C8A3-A9B2-C6B9-ED0F30915259}"/>
              </a:ext>
            </a:extLst>
          </p:cNvPr>
          <p:cNvSpPr>
            <a:spLocks noGrp="1"/>
          </p:cNvSpPr>
          <p:nvPr>
            <p:ph type="title"/>
          </p:nvPr>
        </p:nvSpPr>
        <p:spPr>
          <a:xfrm>
            <a:off x="536256" y="333246"/>
            <a:ext cx="8477115" cy="575095"/>
          </a:xfrm>
        </p:spPr>
        <p:txBody>
          <a:bodyPr>
            <a:noAutofit/>
          </a:bodyPr>
          <a:lstStyle/>
          <a:p>
            <a:r>
              <a:rPr lang="en-US" altLang="zh-CN" sz="3200" b="1" dirty="0">
                <a:latin typeface="Calibri Light" panose="020F0302020204030204" pitchFamily="34" charset="0"/>
                <a:cs typeface="Calibri Light" panose="020F0302020204030204" pitchFamily="34" charset="0"/>
              </a:rPr>
              <a:t>2.2 Implementation details</a:t>
            </a:r>
          </a:p>
        </p:txBody>
      </p:sp>
      <p:sp>
        <p:nvSpPr>
          <p:cNvPr id="4" name="文本框 3">
            <a:extLst>
              <a:ext uri="{FF2B5EF4-FFF2-40B4-BE49-F238E27FC236}">
                <a16:creationId xmlns:a16="http://schemas.microsoft.com/office/drawing/2014/main" id="{015752EC-A158-4ACF-E2E1-8F62E323A459}"/>
              </a:ext>
            </a:extLst>
          </p:cNvPr>
          <p:cNvSpPr txBox="1"/>
          <p:nvPr/>
        </p:nvSpPr>
        <p:spPr>
          <a:xfrm>
            <a:off x="536255" y="1122988"/>
            <a:ext cx="5725751"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Multi tridiagonal systems solver in interpolation</a:t>
            </a:r>
            <a:endParaRPr lang="zh-CN" altLang="en-US" dirty="0">
              <a:latin typeface="Arial" panose="020B0604020202020204" pitchFamily="34" charset="0"/>
              <a:cs typeface="Arial" panose="020B0604020202020204" pitchFamily="34" charset="0"/>
            </a:endParaRPr>
          </a:p>
        </p:txBody>
      </p:sp>
      <p:sp>
        <p:nvSpPr>
          <p:cNvPr id="36" name="箭头: 右 35">
            <a:extLst>
              <a:ext uri="{FF2B5EF4-FFF2-40B4-BE49-F238E27FC236}">
                <a16:creationId xmlns:a16="http://schemas.microsoft.com/office/drawing/2014/main" id="{DE02C3A7-4182-D9CF-1402-13C90D2E078A}"/>
              </a:ext>
            </a:extLst>
          </p:cNvPr>
          <p:cNvSpPr/>
          <p:nvPr/>
        </p:nvSpPr>
        <p:spPr>
          <a:xfrm>
            <a:off x="6615939" y="3618203"/>
            <a:ext cx="720836" cy="646331"/>
          </a:xfrm>
          <a:prstGeom prst="rightArrow">
            <a:avLst>
              <a:gd name="adj1" fmla="val 50000"/>
              <a:gd name="adj2" fmla="val 4928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89CED6A6-2E6B-E837-DAA3-DCD0557D34E5}"/>
                  </a:ext>
                </a:extLst>
              </p:cNvPr>
              <p:cNvSpPr txBox="1"/>
              <p:nvPr/>
            </p:nvSpPr>
            <p:spPr>
              <a:xfrm>
                <a:off x="636057" y="5405761"/>
                <a:ext cx="30056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cs typeface="Arial" panose="020B0604020202020204" pitchFamily="34" charset="0"/>
                            </a:rPr>
                          </m:ctrlPr>
                        </m:sSubPr>
                        <m:e>
                          <m:r>
                            <a:rPr lang="en-US" altLang="zh-CN" sz="2400" b="0" i="1" smtClean="0">
                              <a:latin typeface="Cambria Math" panose="02040503050406030204" pitchFamily="18" charset="0"/>
                              <a:cs typeface="Arial" panose="020B0604020202020204" pitchFamily="34" charset="0"/>
                            </a:rPr>
                            <m:t>𝑥</m:t>
                          </m:r>
                        </m:e>
                        <m:sub>
                          <m:r>
                            <a:rPr lang="en-US" altLang="zh-CN" sz="2400" b="0" i="1" smtClean="0">
                              <a:latin typeface="Cambria Math" panose="02040503050406030204" pitchFamily="18" charset="0"/>
                              <a:cs typeface="Arial" panose="020B0604020202020204" pitchFamily="34" charset="0"/>
                            </a:rPr>
                            <m:t>0</m:t>
                          </m:r>
                        </m:sub>
                      </m:sSub>
                    </m:oMath>
                  </m:oMathPara>
                </a14:m>
                <a:endParaRPr lang="zh-CN" altLang="en-US" sz="2400" dirty="0">
                  <a:latin typeface="Arial" panose="020B0604020202020204" pitchFamily="34" charset="0"/>
                  <a:cs typeface="Arial" panose="020B0604020202020204" pitchFamily="34" charset="0"/>
                </a:endParaRPr>
              </a:p>
            </p:txBody>
          </p:sp>
        </mc:Choice>
        <mc:Fallback xmlns="">
          <p:sp>
            <p:nvSpPr>
              <p:cNvPr id="37" name="文本框 36">
                <a:extLst>
                  <a:ext uri="{FF2B5EF4-FFF2-40B4-BE49-F238E27FC236}">
                    <a16:creationId xmlns:a16="http://schemas.microsoft.com/office/drawing/2014/main" id="{89CED6A6-2E6B-E837-DAA3-DCD0557D34E5}"/>
                  </a:ext>
                </a:extLst>
              </p:cNvPr>
              <p:cNvSpPr txBox="1">
                <a:spLocks noRot="1" noChangeAspect="1" noMove="1" noResize="1" noEditPoints="1" noAdjustHandles="1" noChangeArrowheads="1" noChangeShapeType="1" noTextEdit="1"/>
              </p:cNvSpPr>
              <p:nvPr/>
            </p:nvSpPr>
            <p:spPr>
              <a:xfrm>
                <a:off x="636057" y="5405761"/>
                <a:ext cx="300566" cy="461665"/>
              </a:xfrm>
              <a:prstGeom prst="rect">
                <a:avLst/>
              </a:prstGeom>
              <a:blipFill>
                <a:blip r:embed="rId4"/>
                <a:stretch>
                  <a:fillRect r="-50000" b="-2632"/>
                </a:stretch>
              </a:blipFill>
            </p:spPr>
            <p:txBody>
              <a:bodyPr/>
              <a:lstStyle/>
              <a:p>
                <a:r>
                  <a:rPr lang="zh-CN" altLang="en-US">
                    <a:noFill/>
                  </a:rPr>
                  <a:t> </a:t>
                </a:r>
              </a:p>
            </p:txBody>
          </p:sp>
        </mc:Fallback>
      </mc:AlternateContent>
      <p:sp>
        <p:nvSpPr>
          <p:cNvPr id="38" name="文本框 37">
            <a:extLst>
              <a:ext uri="{FF2B5EF4-FFF2-40B4-BE49-F238E27FC236}">
                <a16:creationId xmlns:a16="http://schemas.microsoft.com/office/drawing/2014/main" id="{FDE89FC1-5422-FAA0-DFF7-72DF22F94E8D}"/>
              </a:ext>
            </a:extLst>
          </p:cNvPr>
          <p:cNvSpPr txBox="1"/>
          <p:nvPr/>
        </p:nvSpPr>
        <p:spPr>
          <a:xfrm>
            <a:off x="8318527" y="3731122"/>
            <a:ext cx="1811623"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Coefficient matrix </a:t>
            </a:r>
            <a:endParaRPr lang="zh-CN" altLang="en-US" sz="2400" dirty="0">
              <a:latin typeface="Arial" panose="020B0604020202020204" pitchFamily="34" charset="0"/>
              <a:cs typeface="Arial" panose="020B0604020202020204" pitchFamily="34" charset="0"/>
            </a:endParaRPr>
          </a:p>
        </p:txBody>
      </p:sp>
      <p:sp>
        <p:nvSpPr>
          <p:cNvPr id="39" name="文本框 38">
            <a:extLst>
              <a:ext uri="{FF2B5EF4-FFF2-40B4-BE49-F238E27FC236}">
                <a16:creationId xmlns:a16="http://schemas.microsoft.com/office/drawing/2014/main" id="{23B02B5C-382F-02C2-8757-A2BEEFC084CE}"/>
              </a:ext>
            </a:extLst>
          </p:cNvPr>
          <p:cNvSpPr txBox="1"/>
          <p:nvPr/>
        </p:nvSpPr>
        <p:spPr>
          <a:xfrm>
            <a:off x="1093847" y="5938585"/>
            <a:ext cx="731103"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CH1</a:t>
            </a:r>
            <a:endParaRPr lang="zh-CN" altLang="en-US" sz="1400" dirty="0">
              <a:latin typeface="Arial" panose="020B0604020202020204" pitchFamily="34" charset="0"/>
              <a:cs typeface="Arial" panose="020B0604020202020204" pitchFamily="34" charset="0"/>
            </a:endParaRPr>
          </a:p>
        </p:txBody>
      </p:sp>
      <p:grpSp>
        <p:nvGrpSpPr>
          <p:cNvPr id="67" name="组合 66">
            <a:extLst>
              <a:ext uri="{FF2B5EF4-FFF2-40B4-BE49-F238E27FC236}">
                <a16:creationId xmlns:a16="http://schemas.microsoft.com/office/drawing/2014/main" id="{B37C91F0-E21D-BFCD-3922-B5E4DF5C8658}"/>
              </a:ext>
            </a:extLst>
          </p:cNvPr>
          <p:cNvGrpSpPr/>
          <p:nvPr/>
        </p:nvGrpSpPr>
        <p:grpSpPr>
          <a:xfrm>
            <a:off x="3492834" y="1360788"/>
            <a:ext cx="3077738" cy="1983545"/>
            <a:chOff x="1565973" y="2034770"/>
            <a:chExt cx="3077738" cy="1983545"/>
          </a:xfrm>
        </p:grpSpPr>
        <p:cxnSp>
          <p:nvCxnSpPr>
            <p:cNvPr id="68" name="直接箭头连接符 67">
              <a:extLst>
                <a:ext uri="{FF2B5EF4-FFF2-40B4-BE49-F238E27FC236}">
                  <a16:creationId xmlns:a16="http://schemas.microsoft.com/office/drawing/2014/main" id="{3E006604-7201-0C9E-7491-2F5EB2DBF8C5}"/>
                </a:ext>
              </a:extLst>
            </p:cNvPr>
            <p:cNvCxnSpPr>
              <a:cxnSpLocks/>
            </p:cNvCxnSpPr>
            <p:nvPr/>
          </p:nvCxnSpPr>
          <p:spPr>
            <a:xfrm>
              <a:off x="1854556" y="3758664"/>
              <a:ext cx="278915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9" name="直接箭头连接符 68">
              <a:extLst>
                <a:ext uri="{FF2B5EF4-FFF2-40B4-BE49-F238E27FC236}">
                  <a16:creationId xmlns:a16="http://schemas.microsoft.com/office/drawing/2014/main" id="{15E1EAF8-B0FF-D7DC-6ABF-C52BF7AA1B93}"/>
                </a:ext>
              </a:extLst>
            </p:cNvPr>
            <p:cNvCxnSpPr>
              <a:cxnSpLocks/>
            </p:cNvCxnSpPr>
            <p:nvPr/>
          </p:nvCxnSpPr>
          <p:spPr>
            <a:xfrm flipV="1">
              <a:off x="1854556" y="2241549"/>
              <a:ext cx="0" cy="15171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0" name="任意多边形: 形状 69">
              <a:extLst>
                <a:ext uri="{FF2B5EF4-FFF2-40B4-BE49-F238E27FC236}">
                  <a16:creationId xmlns:a16="http://schemas.microsoft.com/office/drawing/2014/main" id="{A776F9B3-3354-BFE1-55B1-CF3E6D014565}"/>
                </a:ext>
              </a:extLst>
            </p:cNvPr>
            <p:cNvSpPr/>
            <p:nvPr/>
          </p:nvSpPr>
          <p:spPr>
            <a:xfrm>
              <a:off x="1843361" y="2391825"/>
              <a:ext cx="2481943" cy="1014430"/>
            </a:xfrm>
            <a:custGeom>
              <a:avLst/>
              <a:gdLst>
                <a:gd name="connsiteX0" fmla="*/ 0 w 2481943"/>
                <a:gd name="connsiteY0" fmla="*/ 719976 h 1014430"/>
                <a:gd name="connsiteX1" fmla="*/ 514350 w 2481943"/>
                <a:gd name="connsiteY1" fmla="*/ 1013890 h 1014430"/>
                <a:gd name="connsiteX2" fmla="*/ 987879 w 2481943"/>
                <a:gd name="connsiteY2" fmla="*/ 768962 h 1014430"/>
                <a:gd name="connsiteX3" fmla="*/ 1518558 w 2481943"/>
                <a:gd name="connsiteY3" fmla="*/ 1519 h 1014430"/>
                <a:gd name="connsiteX4" fmla="*/ 2130879 w 2481943"/>
                <a:gd name="connsiteY4" fmla="*/ 573019 h 1014430"/>
                <a:gd name="connsiteX5" fmla="*/ 2481943 w 2481943"/>
                <a:gd name="connsiteY5" fmla="*/ 605676 h 101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1943" h="1014430">
                  <a:moveTo>
                    <a:pt x="0" y="719976"/>
                  </a:moveTo>
                  <a:cubicBezTo>
                    <a:pt x="174852" y="862851"/>
                    <a:pt x="349704" y="1005726"/>
                    <a:pt x="514350" y="1013890"/>
                  </a:cubicBezTo>
                  <a:cubicBezTo>
                    <a:pt x="678996" y="1022054"/>
                    <a:pt x="820511" y="937690"/>
                    <a:pt x="987879" y="768962"/>
                  </a:cubicBezTo>
                  <a:cubicBezTo>
                    <a:pt x="1155247" y="600234"/>
                    <a:pt x="1328058" y="34176"/>
                    <a:pt x="1518558" y="1519"/>
                  </a:cubicBezTo>
                  <a:cubicBezTo>
                    <a:pt x="1709058" y="-31138"/>
                    <a:pt x="1970315" y="472326"/>
                    <a:pt x="2130879" y="573019"/>
                  </a:cubicBezTo>
                  <a:cubicBezTo>
                    <a:pt x="2291443" y="673712"/>
                    <a:pt x="2386693" y="639694"/>
                    <a:pt x="2481943" y="6056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 name="直接连接符 70">
              <a:extLst>
                <a:ext uri="{FF2B5EF4-FFF2-40B4-BE49-F238E27FC236}">
                  <a16:creationId xmlns:a16="http://schemas.microsoft.com/office/drawing/2014/main" id="{FF8A7116-4DAA-293D-11D8-83E12FC6F048}"/>
                </a:ext>
              </a:extLst>
            </p:cNvPr>
            <p:cNvCxnSpPr>
              <a:cxnSpLocks/>
            </p:cNvCxnSpPr>
            <p:nvPr/>
          </p:nvCxnSpPr>
          <p:spPr>
            <a:xfrm flipV="1">
              <a:off x="3106259" y="2713179"/>
              <a:ext cx="0" cy="104548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CB604337-5207-E171-9546-07DA53A6BB95}"/>
                </a:ext>
              </a:extLst>
            </p:cNvPr>
            <p:cNvCxnSpPr>
              <a:cxnSpLocks/>
              <a:endCxn id="70" idx="3"/>
            </p:cNvCxnSpPr>
            <p:nvPr/>
          </p:nvCxnSpPr>
          <p:spPr>
            <a:xfrm flipV="1">
              <a:off x="3361919" y="2393344"/>
              <a:ext cx="0" cy="136532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D6216A3A-288D-9B9A-D06C-C03CB55E4285}"/>
                </a:ext>
              </a:extLst>
            </p:cNvPr>
            <p:cNvCxnSpPr>
              <a:cxnSpLocks/>
            </p:cNvCxnSpPr>
            <p:nvPr/>
          </p:nvCxnSpPr>
          <p:spPr>
            <a:xfrm flipV="1">
              <a:off x="4178196" y="3020588"/>
              <a:ext cx="0" cy="73807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E3D68D29-EAF2-9A75-2149-60D0EA7B9230}"/>
                </a:ext>
              </a:extLst>
            </p:cNvPr>
            <p:cNvCxnSpPr>
              <a:cxnSpLocks/>
            </p:cNvCxnSpPr>
            <p:nvPr/>
          </p:nvCxnSpPr>
          <p:spPr>
            <a:xfrm flipV="1">
              <a:off x="2165548" y="3363049"/>
              <a:ext cx="0" cy="3956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61FFE8F9-7C9C-8EDE-8165-462A2D8EF240}"/>
                    </a:ext>
                  </a:extLst>
                </p:cNvPr>
                <p:cNvSpPr txBox="1"/>
                <p:nvPr/>
              </p:nvSpPr>
              <p:spPr>
                <a:xfrm>
                  <a:off x="2005740" y="3710538"/>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0</m:t>
                            </m:r>
                          </m:sub>
                        </m:sSub>
                      </m:oMath>
                    </m:oMathPara>
                  </a14:m>
                  <a:endParaRPr lang="zh-CN" altLang="en-US" sz="1400" dirty="0"/>
                </a:p>
              </p:txBody>
            </p:sp>
          </mc:Choice>
          <mc:Fallback xmlns="">
            <p:sp>
              <p:nvSpPr>
                <p:cNvPr id="75" name="文本框 74">
                  <a:extLst>
                    <a:ext uri="{FF2B5EF4-FFF2-40B4-BE49-F238E27FC236}">
                      <a16:creationId xmlns:a16="http://schemas.microsoft.com/office/drawing/2014/main" id="{61FFE8F9-7C9C-8EDE-8165-462A2D8EF240}"/>
                    </a:ext>
                  </a:extLst>
                </p:cNvPr>
                <p:cNvSpPr txBox="1">
                  <a:spLocks noRot="1" noChangeAspect="1" noMove="1" noResize="1" noEditPoints="1" noAdjustHandles="1" noChangeArrowheads="1" noChangeShapeType="1" noTextEdit="1"/>
                </p:cNvSpPr>
                <p:nvPr/>
              </p:nvSpPr>
              <p:spPr>
                <a:xfrm>
                  <a:off x="2005740" y="3710538"/>
                  <a:ext cx="300566" cy="30777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1D489B3D-AE6D-5934-0483-9A562D4217BB}"/>
                    </a:ext>
                  </a:extLst>
                </p:cNvPr>
                <p:cNvSpPr txBox="1"/>
                <p:nvPr/>
              </p:nvSpPr>
              <p:spPr>
                <a:xfrm>
                  <a:off x="2957486" y="3706901"/>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1</m:t>
                            </m:r>
                          </m:sub>
                        </m:sSub>
                      </m:oMath>
                    </m:oMathPara>
                  </a14:m>
                  <a:endParaRPr lang="zh-CN" altLang="en-US" sz="1400" dirty="0"/>
                </a:p>
              </p:txBody>
            </p:sp>
          </mc:Choice>
          <mc:Fallback xmlns="">
            <p:sp>
              <p:nvSpPr>
                <p:cNvPr id="76" name="文本框 75">
                  <a:extLst>
                    <a:ext uri="{FF2B5EF4-FFF2-40B4-BE49-F238E27FC236}">
                      <a16:creationId xmlns:a16="http://schemas.microsoft.com/office/drawing/2014/main" id="{1D489B3D-AE6D-5934-0483-9A562D4217BB}"/>
                    </a:ext>
                  </a:extLst>
                </p:cNvPr>
                <p:cNvSpPr txBox="1">
                  <a:spLocks noRot="1" noChangeAspect="1" noMove="1" noResize="1" noEditPoints="1" noAdjustHandles="1" noChangeArrowheads="1" noChangeShapeType="1" noTextEdit="1"/>
                </p:cNvSpPr>
                <p:nvPr/>
              </p:nvSpPr>
              <p:spPr>
                <a:xfrm>
                  <a:off x="2957486" y="3706901"/>
                  <a:ext cx="300566" cy="30777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5A47F965-087D-3465-0429-6A122E45895B}"/>
                    </a:ext>
                  </a:extLst>
                </p:cNvPr>
                <p:cNvSpPr txBox="1"/>
                <p:nvPr/>
              </p:nvSpPr>
              <p:spPr>
                <a:xfrm>
                  <a:off x="3219946" y="3706900"/>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2</m:t>
                            </m:r>
                          </m:sub>
                        </m:sSub>
                      </m:oMath>
                    </m:oMathPara>
                  </a14:m>
                  <a:endParaRPr lang="zh-CN" altLang="en-US" sz="1400" dirty="0"/>
                </a:p>
              </p:txBody>
            </p:sp>
          </mc:Choice>
          <mc:Fallback xmlns="">
            <p:sp>
              <p:nvSpPr>
                <p:cNvPr id="77" name="文本框 76">
                  <a:extLst>
                    <a:ext uri="{FF2B5EF4-FFF2-40B4-BE49-F238E27FC236}">
                      <a16:creationId xmlns:a16="http://schemas.microsoft.com/office/drawing/2014/main" id="{5A47F965-087D-3465-0429-6A122E45895B}"/>
                    </a:ext>
                  </a:extLst>
                </p:cNvPr>
                <p:cNvSpPr txBox="1">
                  <a:spLocks noRot="1" noChangeAspect="1" noMove="1" noResize="1" noEditPoints="1" noAdjustHandles="1" noChangeArrowheads="1" noChangeShapeType="1" noTextEdit="1"/>
                </p:cNvSpPr>
                <p:nvPr/>
              </p:nvSpPr>
              <p:spPr>
                <a:xfrm>
                  <a:off x="3219946" y="3706900"/>
                  <a:ext cx="300566" cy="307777"/>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8" name="文本框 77">
                  <a:extLst>
                    <a:ext uri="{FF2B5EF4-FFF2-40B4-BE49-F238E27FC236}">
                      <a16:creationId xmlns:a16="http://schemas.microsoft.com/office/drawing/2014/main" id="{FB2B4522-A733-6C59-FE7B-D002ED5F595C}"/>
                    </a:ext>
                  </a:extLst>
                </p:cNvPr>
                <p:cNvSpPr txBox="1"/>
                <p:nvPr/>
              </p:nvSpPr>
              <p:spPr>
                <a:xfrm>
                  <a:off x="4124372" y="3706900"/>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3</m:t>
                            </m:r>
                          </m:sub>
                        </m:sSub>
                      </m:oMath>
                    </m:oMathPara>
                  </a14:m>
                  <a:endParaRPr lang="zh-CN" altLang="en-US" sz="1400" dirty="0"/>
                </a:p>
              </p:txBody>
            </p:sp>
          </mc:Choice>
          <mc:Fallback xmlns="">
            <p:sp>
              <p:nvSpPr>
                <p:cNvPr id="78" name="文本框 77">
                  <a:extLst>
                    <a:ext uri="{FF2B5EF4-FFF2-40B4-BE49-F238E27FC236}">
                      <a16:creationId xmlns:a16="http://schemas.microsoft.com/office/drawing/2014/main" id="{FB2B4522-A733-6C59-FE7B-D002ED5F595C}"/>
                    </a:ext>
                  </a:extLst>
                </p:cNvPr>
                <p:cNvSpPr txBox="1">
                  <a:spLocks noRot="1" noChangeAspect="1" noMove="1" noResize="1" noEditPoints="1" noAdjustHandles="1" noChangeArrowheads="1" noChangeShapeType="1" noTextEdit="1"/>
                </p:cNvSpPr>
                <p:nvPr/>
              </p:nvSpPr>
              <p:spPr>
                <a:xfrm>
                  <a:off x="4124372" y="3706900"/>
                  <a:ext cx="300566" cy="307777"/>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5E60F49E-68A6-75A1-6B3F-00460916B8D7}"/>
                    </a:ext>
                  </a:extLst>
                </p:cNvPr>
                <p:cNvSpPr txBox="1"/>
                <p:nvPr/>
              </p:nvSpPr>
              <p:spPr>
                <a:xfrm>
                  <a:off x="2454940" y="3079289"/>
                  <a:ext cx="3710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79" name="文本框 78">
                  <a:extLst>
                    <a:ext uri="{FF2B5EF4-FFF2-40B4-BE49-F238E27FC236}">
                      <a16:creationId xmlns:a16="http://schemas.microsoft.com/office/drawing/2014/main" id="{5E60F49E-68A6-75A1-6B3F-00460916B8D7}"/>
                    </a:ext>
                  </a:extLst>
                </p:cNvPr>
                <p:cNvSpPr txBox="1">
                  <a:spLocks noRot="1" noChangeAspect="1" noMove="1" noResize="1" noEditPoints="1" noAdjustHandles="1" noChangeArrowheads="1" noChangeShapeType="1" noTextEdit="1"/>
                </p:cNvSpPr>
                <p:nvPr/>
              </p:nvSpPr>
              <p:spPr>
                <a:xfrm>
                  <a:off x="2454940" y="3079289"/>
                  <a:ext cx="371020" cy="369332"/>
                </a:xfrm>
                <a:prstGeom prst="rect">
                  <a:avLst/>
                </a:prstGeom>
                <a:blipFill>
                  <a:blip r:embed="rId9"/>
                  <a:stretch>
                    <a:fillRect l="-4918"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61B91527-0D57-A597-671F-E958046AC099}"/>
                    </a:ext>
                  </a:extLst>
                </p:cNvPr>
                <p:cNvSpPr txBox="1"/>
                <p:nvPr/>
              </p:nvSpPr>
              <p:spPr>
                <a:xfrm>
                  <a:off x="2941914" y="2343846"/>
                  <a:ext cx="3710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2</m:t>
                            </m:r>
                          </m:sub>
                        </m:sSub>
                      </m:oMath>
                    </m:oMathPara>
                  </a14:m>
                  <a:endParaRPr lang="zh-CN" altLang="en-US" dirty="0"/>
                </a:p>
              </p:txBody>
            </p:sp>
          </mc:Choice>
          <mc:Fallback xmlns="">
            <p:sp>
              <p:nvSpPr>
                <p:cNvPr id="80" name="文本框 79">
                  <a:extLst>
                    <a:ext uri="{FF2B5EF4-FFF2-40B4-BE49-F238E27FC236}">
                      <a16:creationId xmlns:a16="http://schemas.microsoft.com/office/drawing/2014/main" id="{61B91527-0D57-A597-671F-E958046AC099}"/>
                    </a:ext>
                  </a:extLst>
                </p:cNvPr>
                <p:cNvSpPr txBox="1">
                  <a:spLocks noRot="1" noChangeAspect="1" noMove="1" noResize="1" noEditPoints="1" noAdjustHandles="1" noChangeArrowheads="1" noChangeShapeType="1" noTextEdit="1"/>
                </p:cNvSpPr>
                <p:nvPr/>
              </p:nvSpPr>
              <p:spPr>
                <a:xfrm>
                  <a:off x="2941914" y="2343846"/>
                  <a:ext cx="371020" cy="369332"/>
                </a:xfrm>
                <a:prstGeom prst="rect">
                  <a:avLst/>
                </a:prstGeom>
                <a:blipFill>
                  <a:blip r:embed="rId10"/>
                  <a:stretch>
                    <a:fillRect l="-4918"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4F0C798E-AB8A-A51F-D19E-4F5F65EC0DC1}"/>
                    </a:ext>
                  </a:extLst>
                </p:cNvPr>
                <p:cNvSpPr txBox="1"/>
                <p:nvPr/>
              </p:nvSpPr>
              <p:spPr>
                <a:xfrm>
                  <a:off x="3703761" y="2482154"/>
                  <a:ext cx="3710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3</m:t>
                            </m:r>
                          </m:sub>
                        </m:sSub>
                      </m:oMath>
                    </m:oMathPara>
                  </a14:m>
                  <a:endParaRPr lang="zh-CN" altLang="en-US" dirty="0"/>
                </a:p>
              </p:txBody>
            </p:sp>
          </mc:Choice>
          <mc:Fallback xmlns="">
            <p:sp>
              <p:nvSpPr>
                <p:cNvPr id="81" name="文本框 80">
                  <a:extLst>
                    <a:ext uri="{FF2B5EF4-FFF2-40B4-BE49-F238E27FC236}">
                      <a16:creationId xmlns:a16="http://schemas.microsoft.com/office/drawing/2014/main" id="{4F0C798E-AB8A-A51F-D19E-4F5F65EC0DC1}"/>
                    </a:ext>
                  </a:extLst>
                </p:cNvPr>
                <p:cNvSpPr txBox="1">
                  <a:spLocks noRot="1" noChangeAspect="1" noMove="1" noResize="1" noEditPoints="1" noAdjustHandles="1" noChangeArrowheads="1" noChangeShapeType="1" noTextEdit="1"/>
                </p:cNvSpPr>
                <p:nvPr/>
              </p:nvSpPr>
              <p:spPr>
                <a:xfrm>
                  <a:off x="3703761" y="2482154"/>
                  <a:ext cx="371020" cy="369332"/>
                </a:xfrm>
                <a:prstGeom prst="rect">
                  <a:avLst/>
                </a:prstGeom>
                <a:blipFill>
                  <a:blip r:embed="rId11"/>
                  <a:stretch>
                    <a:fillRect l="-4918"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E70D760D-D958-4B57-8F85-E365E4840094}"/>
                    </a:ext>
                  </a:extLst>
                </p:cNvPr>
                <p:cNvSpPr txBox="1"/>
                <p:nvPr/>
              </p:nvSpPr>
              <p:spPr>
                <a:xfrm>
                  <a:off x="1568282" y="3175438"/>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0</m:t>
                            </m:r>
                          </m:sub>
                        </m:sSub>
                      </m:oMath>
                    </m:oMathPara>
                  </a14:m>
                  <a:endParaRPr lang="zh-CN" altLang="en-US" sz="1400" dirty="0"/>
                </a:p>
              </p:txBody>
            </p:sp>
          </mc:Choice>
          <mc:Fallback xmlns="">
            <p:sp>
              <p:nvSpPr>
                <p:cNvPr id="82" name="文本框 81">
                  <a:extLst>
                    <a:ext uri="{FF2B5EF4-FFF2-40B4-BE49-F238E27FC236}">
                      <a16:creationId xmlns:a16="http://schemas.microsoft.com/office/drawing/2014/main" id="{E70D760D-D958-4B57-8F85-E365E4840094}"/>
                    </a:ext>
                  </a:extLst>
                </p:cNvPr>
                <p:cNvSpPr txBox="1">
                  <a:spLocks noRot="1" noChangeAspect="1" noMove="1" noResize="1" noEditPoints="1" noAdjustHandles="1" noChangeArrowheads="1" noChangeShapeType="1" noTextEdit="1"/>
                </p:cNvSpPr>
                <p:nvPr/>
              </p:nvSpPr>
              <p:spPr>
                <a:xfrm>
                  <a:off x="1568282" y="3175438"/>
                  <a:ext cx="300566" cy="307777"/>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F11358D2-0E97-2366-FCBD-8D7E6375C42D}"/>
                    </a:ext>
                  </a:extLst>
                </p:cNvPr>
                <p:cNvSpPr txBox="1"/>
                <p:nvPr/>
              </p:nvSpPr>
              <p:spPr>
                <a:xfrm>
                  <a:off x="1566610" y="2841779"/>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1</m:t>
                            </m:r>
                          </m:sub>
                        </m:sSub>
                      </m:oMath>
                    </m:oMathPara>
                  </a14:m>
                  <a:endParaRPr lang="zh-CN" altLang="en-US" sz="1400" dirty="0"/>
                </a:p>
              </p:txBody>
            </p:sp>
          </mc:Choice>
          <mc:Fallback xmlns="">
            <p:sp>
              <p:nvSpPr>
                <p:cNvPr id="83" name="文本框 82">
                  <a:extLst>
                    <a:ext uri="{FF2B5EF4-FFF2-40B4-BE49-F238E27FC236}">
                      <a16:creationId xmlns:a16="http://schemas.microsoft.com/office/drawing/2014/main" id="{F11358D2-0E97-2366-FCBD-8D7E6375C42D}"/>
                    </a:ext>
                  </a:extLst>
                </p:cNvPr>
                <p:cNvSpPr txBox="1">
                  <a:spLocks noRot="1" noChangeAspect="1" noMove="1" noResize="1" noEditPoints="1" noAdjustHandles="1" noChangeArrowheads="1" noChangeShapeType="1" noTextEdit="1"/>
                </p:cNvSpPr>
                <p:nvPr/>
              </p:nvSpPr>
              <p:spPr>
                <a:xfrm>
                  <a:off x="1566610" y="2841779"/>
                  <a:ext cx="300566" cy="307777"/>
                </a:xfrm>
                <a:prstGeom prst="rect">
                  <a:avLst/>
                </a:prstGeom>
                <a:blipFill>
                  <a:blip r:embed="rId13"/>
                  <a:stretch>
                    <a:fillRect b="-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8AB67AFF-BC96-02BC-E767-933FAC362C12}"/>
                    </a:ext>
                  </a:extLst>
                </p:cNvPr>
                <p:cNvSpPr txBox="1"/>
                <p:nvPr/>
              </p:nvSpPr>
              <p:spPr>
                <a:xfrm>
                  <a:off x="1565973" y="2191724"/>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3</m:t>
                            </m:r>
                          </m:sub>
                        </m:sSub>
                      </m:oMath>
                    </m:oMathPara>
                  </a14:m>
                  <a:endParaRPr lang="zh-CN" altLang="en-US" sz="1400" dirty="0"/>
                </a:p>
              </p:txBody>
            </p:sp>
          </mc:Choice>
          <mc:Fallback xmlns="">
            <p:sp>
              <p:nvSpPr>
                <p:cNvPr id="84" name="文本框 83">
                  <a:extLst>
                    <a:ext uri="{FF2B5EF4-FFF2-40B4-BE49-F238E27FC236}">
                      <a16:creationId xmlns:a16="http://schemas.microsoft.com/office/drawing/2014/main" id="{8AB67AFF-BC96-02BC-E767-933FAC362C12}"/>
                    </a:ext>
                  </a:extLst>
                </p:cNvPr>
                <p:cNvSpPr txBox="1">
                  <a:spLocks noRot="1" noChangeAspect="1" noMove="1" noResize="1" noEditPoints="1" noAdjustHandles="1" noChangeArrowheads="1" noChangeShapeType="1" noTextEdit="1"/>
                </p:cNvSpPr>
                <p:nvPr/>
              </p:nvSpPr>
              <p:spPr>
                <a:xfrm>
                  <a:off x="1565973" y="2191724"/>
                  <a:ext cx="300566" cy="307777"/>
                </a:xfrm>
                <a:prstGeom prst="rect">
                  <a:avLst/>
                </a:prstGeom>
                <a:blipFill>
                  <a:blip r:embed="rId14"/>
                  <a:stretch>
                    <a:fillRect b="-2000"/>
                  </a:stretch>
                </a:blipFill>
              </p:spPr>
              <p:txBody>
                <a:bodyPr/>
                <a:lstStyle/>
                <a:p>
                  <a:r>
                    <a:rPr lang="zh-CN" altLang="en-US">
                      <a:noFill/>
                    </a:rPr>
                    <a:t> </a:t>
                  </a:r>
                </a:p>
              </p:txBody>
            </p:sp>
          </mc:Fallback>
        </mc:AlternateContent>
        <p:cxnSp>
          <p:nvCxnSpPr>
            <p:cNvPr id="85" name="直接连接符 84">
              <a:extLst>
                <a:ext uri="{FF2B5EF4-FFF2-40B4-BE49-F238E27FC236}">
                  <a16:creationId xmlns:a16="http://schemas.microsoft.com/office/drawing/2014/main" id="{89BF616B-C6D1-0FEE-0505-9A471AE01505}"/>
                </a:ext>
              </a:extLst>
            </p:cNvPr>
            <p:cNvCxnSpPr>
              <a:cxnSpLocks/>
            </p:cNvCxnSpPr>
            <p:nvPr/>
          </p:nvCxnSpPr>
          <p:spPr>
            <a:xfrm flipH="1">
              <a:off x="1854556" y="3363049"/>
              <a:ext cx="310992" cy="0"/>
            </a:xfrm>
            <a:prstGeom prst="line">
              <a:avLst/>
            </a:prstGeom>
            <a:ln w="19050">
              <a:prstDash val="sysDot"/>
            </a:ln>
          </p:spPr>
          <p:style>
            <a:lnRef idx="3">
              <a:schemeClr val="dk1"/>
            </a:lnRef>
            <a:fillRef idx="0">
              <a:schemeClr val="dk1"/>
            </a:fillRef>
            <a:effectRef idx="2">
              <a:schemeClr val="dk1"/>
            </a:effectRef>
            <a:fontRef idx="minor">
              <a:schemeClr val="tx1"/>
            </a:fontRef>
          </p:style>
        </p:cxnSp>
        <p:cxnSp>
          <p:nvCxnSpPr>
            <p:cNvPr id="86" name="直接连接符 85">
              <a:extLst>
                <a:ext uri="{FF2B5EF4-FFF2-40B4-BE49-F238E27FC236}">
                  <a16:creationId xmlns:a16="http://schemas.microsoft.com/office/drawing/2014/main" id="{649CD446-774E-9D92-C602-6343D53245B0}"/>
                </a:ext>
              </a:extLst>
            </p:cNvPr>
            <p:cNvCxnSpPr>
              <a:cxnSpLocks/>
            </p:cNvCxnSpPr>
            <p:nvPr/>
          </p:nvCxnSpPr>
          <p:spPr>
            <a:xfrm flipH="1">
              <a:off x="1854556" y="2713179"/>
              <a:ext cx="1229776" cy="0"/>
            </a:xfrm>
            <a:prstGeom prst="line">
              <a:avLst/>
            </a:prstGeom>
            <a:ln w="19050">
              <a:prstDash val="sysDot"/>
            </a:ln>
          </p:spPr>
          <p:style>
            <a:lnRef idx="3">
              <a:schemeClr val="dk1"/>
            </a:lnRef>
            <a:fillRef idx="0">
              <a:schemeClr val="dk1"/>
            </a:fillRef>
            <a:effectRef idx="2">
              <a:schemeClr val="dk1"/>
            </a:effectRef>
            <a:fontRef idx="minor">
              <a:schemeClr val="tx1"/>
            </a:fontRef>
          </p:style>
        </p:cxnSp>
        <p:cxnSp>
          <p:nvCxnSpPr>
            <p:cNvPr id="87" name="直接连接符 86">
              <a:extLst>
                <a:ext uri="{FF2B5EF4-FFF2-40B4-BE49-F238E27FC236}">
                  <a16:creationId xmlns:a16="http://schemas.microsoft.com/office/drawing/2014/main" id="{F59FCDB6-FCB2-E01B-6DE5-DC5B2D3CBF09}"/>
                </a:ext>
              </a:extLst>
            </p:cNvPr>
            <p:cNvCxnSpPr>
              <a:cxnSpLocks/>
            </p:cNvCxnSpPr>
            <p:nvPr/>
          </p:nvCxnSpPr>
          <p:spPr>
            <a:xfrm flipH="1">
              <a:off x="1854556" y="2391825"/>
              <a:ext cx="1502749" cy="0"/>
            </a:xfrm>
            <a:prstGeom prst="line">
              <a:avLst/>
            </a:prstGeom>
            <a:ln w="19050">
              <a:prstDash val="sysDot"/>
            </a:ln>
          </p:spPr>
          <p:style>
            <a:lnRef idx="3">
              <a:schemeClr val="dk1"/>
            </a:lnRef>
            <a:fillRef idx="0">
              <a:schemeClr val="dk1"/>
            </a:fillRef>
            <a:effectRef idx="2">
              <a:schemeClr val="dk1"/>
            </a:effectRef>
            <a:fontRef idx="minor">
              <a:schemeClr val="tx1"/>
            </a:fontRef>
          </p:style>
        </p:cxnSp>
        <p:cxnSp>
          <p:nvCxnSpPr>
            <p:cNvPr id="88" name="直接连接符 87">
              <a:extLst>
                <a:ext uri="{FF2B5EF4-FFF2-40B4-BE49-F238E27FC236}">
                  <a16:creationId xmlns:a16="http://schemas.microsoft.com/office/drawing/2014/main" id="{10D5EB45-575C-225E-1D53-D9B1F28ABD5A}"/>
                </a:ext>
              </a:extLst>
            </p:cNvPr>
            <p:cNvCxnSpPr>
              <a:cxnSpLocks/>
            </p:cNvCxnSpPr>
            <p:nvPr/>
          </p:nvCxnSpPr>
          <p:spPr>
            <a:xfrm flipH="1" flipV="1">
              <a:off x="1854556" y="3017461"/>
              <a:ext cx="2325111" cy="15826"/>
            </a:xfrm>
            <a:prstGeom prst="line">
              <a:avLst/>
            </a:prstGeom>
            <a:ln w="19050">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0760D8EB-2D8A-7128-DAC1-F1E422F592FA}"/>
                    </a:ext>
                  </a:extLst>
                </p:cNvPr>
                <p:cNvSpPr txBox="1"/>
                <p:nvPr/>
              </p:nvSpPr>
              <p:spPr>
                <a:xfrm>
                  <a:off x="1566789" y="2525580"/>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2</m:t>
                            </m:r>
                          </m:sub>
                        </m:sSub>
                      </m:oMath>
                    </m:oMathPara>
                  </a14:m>
                  <a:endParaRPr lang="zh-CN" altLang="en-US" sz="1400" dirty="0"/>
                </a:p>
              </p:txBody>
            </p:sp>
          </mc:Choice>
          <mc:Fallback xmlns="">
            <p:sp>
              <p:nvSpPr>
                <p:cNvPr id="89" name="文本框 88">
                  <a:extLst>
                    <a:ext uri="{FF2B5EF4-FFF2-40B4-BE49-F238E27FC236}">
                      <a16:creationId xmlns:a16="http://schemas.microsoft.com/office/drawing/2014/main" id="{0760D8EB-2D8A-7128-DAC1-F1E422F592FA}"/>
                    </a:ext>
                  </a:extLst>
                </p:cNvPr>
                <p:cNvSpPr txBox="1">
                  <a:spLocks noRot="1" noChangeAspect="1" noMove="1" noResize="1" noEditPoints="1" noAdjustHandles="1" noChangeArrowheads="1" noChangeShapeType="1" noTextEdit="1"/>
                </p:cNvSpPr>
                <p:nvPr/>
              </p:nvSpPr>
              <p:spPr>
                <a:xfrm>
                  <a:off x="1566789" y="2525580"/>
                  <a:ext cx="300566" cy="307777"/>
                </a:xfrm>
                <a:prstGeom prst="rect">
                  <a:avLst/>
                </a:prstGeom>
                <a:blipFill>
                  <a:blip r:embed="rId15"/>
                  <a:stretch>
                    <a:fillRect b="-2000"/>
                  </a:stretch>
                </a:blipFill>
              </p:spPr>
              <p:txBody>
                <a:bodyPr/>
                <a:lstStyle/>
                <a:p>
                  <a:r>
                    <a:rPr lang="zh-CN" altLang="en-US">
                      <a:noFill/>
                    </a:rPr>
                    <a:t> </a:t>
                  </a:r>
                </a:p>
              </p:txBody>
            </p:sp>
          </mc:Fallback>
        </mc:AlternateContent>
        <p:sp>
          <p:nvSpPr>
            <p:cNvPr id="90" name="文本框 89">
              <a:extLst>
                <a:ext uri="{FF2B5EF4-FFF2-40B4-BE49-F238E27FC236}">
                  <a16:creationId xmlns:a16="http://schemas.microsoft.com/office/drawing/2014/main" id="{E54CD586-4BA8-A3AF-B507-19F1F0C16B7B}"/>
                </a:ext>
              </a:extLst>
            </p:cNvPr>
            <p:cNvSpPr txBox="1"/>
            <p:nvPr/>
          </p:nvSpPr>
          <p:spPr>
            <a:xfrm>
              <a:off x="2024358" y="3008020"/>
              <a:ext cx="300566" cy="646331"/>
            </a:xfrm>
            <a:prstGeom prst="rect">
              <a:avLst/>
            </a:prstGeom>
            <a:noFill/>
          </p:spPr>
          <p:txBody>
            <a:bodyPr wrap="square" rtlCol="0">
              <a:spAutoFit/>
            </a:bodyPr>
            <a:lstStyle/>
            <a:p>
              <a:r>
                <a:rPr lang="en-US" altLang="zh-CN" sz="3600" b="1" dirty="0"/>
                <a:t>·</a:t>
              </a:r>
              <a:endParaRPr lang="zh-CN" altLang="en-US" sz="3600" b="1" dirty="0"/>
            </a:p>
          </p:txBody>
        </p:sp>
        <p:sp>
          <p:nvSpPr>
            <p:cNvPr id="91" name="文本框 90">
              <a:extLst>
                <a:ext uri="{FF2B5EF4-FFF2-40B4-BE49-F238E27FC236}">
                  <a16:creationId xmlns:a16="http://schemas.microsoft.com/office/drawing/2014/main" id="{A6E93621-41CB-A47F-4D64-CF093455C88E}"/>
                </a:ext>
              </a:extLst>
            </p:cNvPr>
            <p:cNvSpPr txBox="1"/>
            <p:nvPr/>
          </p:nvSpPr>
          <p:spPr>
            <a:xfrm>
              <a:off x="2945626" y="2364533"/>
              <a:ext cx="300566" cy="646331"/>
            </a:xfrm>
            <a:prstGeom prst="rect">
              <a:avLst/>
            </a:prstGeom>
            <a:noFill/>
          </p:spPr>
          <p:txBody>
            <a:bodyPr wrap="square" rtlCol="0">
              <a:spAutoFit/>
            </a:bodyPr>
            <a:lstStyle/>
            <a:p>
              <a:r>
                <a:rPr lang="en-US" altLang="zh-CN" sz="3600" b="1" dirty="0"/>
                <a:t>·</a:t>
              </a:r>
              <a:endParaRPr lang="zh-CN" altLang="en-US" sz="3600" b="1" dirty="0"/>
            </a:p>
          </p:txBody>
        </p:sp>
        <p:sp>
          <p:nvSpPr>
            <p:cNvPr id="92" name="文本框 91">
              <a:extLst>
                <a:ext uri="{FF2B5EF4-FFF2-40B4-BE49-F238E27FC236}">
                  <a16:creationId xmlns:a16="http://schemas.microsoft.com/office/drawing/2014/main" id="{9567B7CC-1849-D17D-AFB0-ECA42FD6A736}"/>
                </a:ext>
              </a:extLst>
            </p:cNvPr>
            <p:cNvSpPr txBox="1"/>
            <p:nvPr/>
          </p:nvSpPr>
          <p:spPr>
            <a:xfrm>
              <a:off x="3219946" y="2034770"/>
              <a:ext cx="300566" cy="646331"/>
            </a:xfrm>
            <a:prstGeom prst="rect">
              <a:avLst/>
            </a:prstGeom>
            <a:noFill/>
          </p:spPr>
          <p:txBody>
            <a:bodyPr wrap="square" rtlCol="0">
              <a:spAutoFit/>
            </a:bodyPr>
            <a:lstStyle/>
            <a:p>
              <a:r>
                <a:rPr lang="en-US" altLang="zh-CN" sz="3600" b="1" dirty="0"/>
                <a:t>·</a:t>
              </a:r>
              <a:endParaRPr lang="zh-CN" altLang="en-US" sz="3600" b="1" dirty="0"/>
            </a:p>
          </p:txBody>
        </p:sp>
        <p:sp>
          <p:nvSpPr>
            <p:cNvPr id="93" name="文本框 92">
              <a:extLst>
                <a:ext uri="{FF2B5EF4-FFF2-40B4-BE49-F238E27FC236}">
                  <a16:creationId xmlns:a16="http://schemas.microsoft.com/office/drawing/2014/main" id="{418EFB27-8B70-38C9-85AF-056784B80926}"/>
                </a:ext>
              </a:extLst>
            </p:cNvPr>
            <p:cNvSpPr txBox="1"/>
            <p:nvPr/>
          </p:nvSpPr>
          <p:spPr>
            <a:xfrm>
              <a:off x="4035702" y="2671220"/>
              <a:ext cx="300566" cy="646331"/>
            </a:xfrm>
            <a:prstGeom prst="rect">
              <a:avLst/>
            </a:prstGeom>
            <a:noFill/>
          </p:spPr>
          <p:txBody>
            <a:bodyPr wrap="square" rtlCol="0">
              <a:spAutoFit/>
            </a:bodyPr>
            <a:lstStyle/>
            <a:p>
              <a:r>
                <a:rPr lang="en-US" altLang="zh-CN" sz="3600" b="1" dirty="0"/>
                <a:t>·</a:t>
              </a:r>
              <a:endParaRPr lang="zh-CN" altLang="en-US" sz="3600" b="1" dirty="0"/>
            </a:p>
          </p:txBody>
        </p:sp>
      </p:grpSp>
      <p:grpSp>
        <p:nvGrpSpPr>
          <p:cNvPr id="94" name="组合 93">
            <a:extLst>
              <a:ext uri="{FF2B5EF4-FFF2-40B4-BE49-F238E27FC236}">
                <a16:creationId xmlns:a16="http://schemas.microsoft.com/office/drawing/2014/main" id="{619635E8-4EFA-29FE-0195-3CD1EB396E66}"/>
              </a:ext>
            </a:extLst>
          </p:cNvPr>
          <p:cNvGrpSpPr/>
          <p:nvPr/>
        </p:nvGrpSpPr>
        <p:grpSpPr>
          <a:xfrm>
            <a:off x="3492834" y="3033667"/>
            <a:ext cx="3083672" cy="1958146"/>
            <a:chOff x="1553082" y="2463726"/>
            <a:chExt cx="3083672" cy="1958146"/>
          </a:xfrm>
        </p:grpSpPr>
        <p:cxnSp>
          <p:nvCxnSpPr>
            <p:cNvPr id="95" name="直接箭头连接符 94">
              <a:extLst>
                <a:ext uri="{FF2B5EF4-FFF2-40B4-BE49-F238E27FC236}">
                  <a16:creationId xmlns:a16="http://schemas.microsoft.com/office/drawing/2014/main" id="{6F784C66-5148-99AD-2C26-40174C9C2AD8}"/>
                </a:ext>
              </a:extLst>
            </p:cNvPr>
            <p:cNvCxnSpPr>
              <a:cxnSpLocks/>
            </p:cNvCxnSpPr>
            <p:nvPr/>
          </p:nvCxnSpPr>
          <p:spPr>
            <a:xfrm>
              <a:off x="1847599" y="4162221"/>
              <a:ext cx="278915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6" name="直接箭头连接符 95">
              <a:extLst>
                <a:ext uri="{FF2B5EF4-FFF2-40B4-BE49-F238E27FC236}">
                  <a16:creationId xmlns:a16="http://schemas.microsoft.com/office/drawing/2014/main" id="{C0A9A8F4-D48D-E1B8-0225-94E06D571D6D}"/>
                </a:ext>
              </a:extLst>
            </p:cNvPr>
            <p:cNvCxnSpPr>
              <a:cxnSpLocks/>
            </p:cNvCxnSpPr>
            <p:nvPr/>
          </p:nvCxnSpPr>
          <p:spPr>
            <a:xfrm flipV="1">
              <a:off x="1847599" y="2645106"/>
              <a:ext cx="0" cy="15171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7" name="任意多边形: 形状 96">
              <a:extLst>
                <a:ext uri="{FF2B5EF4-FFF2-40B4-BE49-F238E27FC236}">
                  <a16:creationId xmlns:a16="http://schemas.microsoft.com/office/drawing/2014/main" id="{2887769F-6014-0A18-5670-553AFDACED8E}"/>
                </a:ext>
              </a:extLst>
            </p:cNvPr>
            <p:cNvSpPr/>
            <p:nvPr/>
          </p:nvSpPr>
          <p:spPr>
            <a:xfrm>
              <a:off x="1846564" y="2773465"/>
              <a:ext cx="2434530" cy="1043425"/>
            </a:xfrm>
            <a:custGeom>
              <a:avLst/>
              <a:gdLst>
                <a:gd name="connsiteX0" fmla="*/ 0 w 2481943"/>
                <a:gd name="connsiteY0" fmla="*/ 719976 h 1014430"/>
                <a:gd name="connsiteX1" fmla="*/ 514350 w 2481943"/>
                <a:gd name="connsiteY1" fmla="*/ 1013890 h 1014430"/>
                <a:gd name="connsiteX2" fmla="*/ 987879 w 2481943"/>
                <a:gd name="connsiteY2" fmla="*/ 768962 h 1014430"/>
                <a:gd name="connsiteX3" fmla="*/ 1518558 w 2481943"/>
                <a:gd name="connsiteY3" fmla="*/ 1519 h 1014430"/>
                <a:gd name="connsiteX4" fmla="*/ 2130879 w 2481943"/>
                <a:gd name="connsiteY4" fmla="*/ 573019 h 1014430"/>
                <a:gd name="connsiteX5" fmla="*/ 2481943 w 2481943"/>
                <a:gd name="connsiteY5" fmla="*/ 605676 h 1014430"/>
                <a:gd name="connsiteX0" fmla="*/ 0 w 2471783"/>
                <a:gd name="connsiteY0" fmla="*/ 836816 h 1015540"/>
                <a:gd name="connsiteX1" fmla="*/ 504190 w 2471783"/>
                <a:gd name="connsiteY1" fmla="*/ 1013890 h 1015540"/>
                <a:gd name="connsiteX2" fmla="*/ 977719 w 2471783"/>
                <a:gd name="connsiteY2" fmla="*/ 768962 h 1015540"/>
                <a:gd name="connsiteX3" fmla="*/ 1508398 w 2471783"/>
                <a:gd name="connsiteY3" fmla="*/ 1519 h 1015540"/>
                <a:gd name="connsiteX4" fmla="*/ 2120719 w 2471783"/>
                <a:gd name="connsiteY4" fmla="*/ 573019 h 1015540"/>
                <a:gd name="connsiteX5" fmla="*/ 2471783 w 2471783"/>
                <a:gd name="connsiteY5" fmla="*/ 605676 h 1015540"/>
                <a:gd name="connsiteX0" fmla="*/ 0 w 2471783"/>
                <a:gd name="connsiteY0" fmla="*/ 836816 h 866610"/>
                <a:gd name="connsiteX1" fmla="*/ 499110 w 2471783"/>
                <a:gd name="connsiteY1" fmla="*/ 551610 h 866610"/>
                <a:gd name="connsiteX2" fmla="*/ 977719 w 2471783"/>
                <a:gd name="connsiteY2" fmla="*/ 768962 h 866610"/>
                <a:gd name="connsiteX3" fmla="*/ 1508398 w 2471783"/>
                <a:gd name="connsiteY3" fmla="*/ 1519 h 866610"/>
                <a:gd name="connsiteX4" fmla="*/ 2120719 w 2471783"/>
                <a:gd name="connsiteY4" fmla="*/ 573019 h 866610"/>
                <a:gd name="connsiteX5" fmla="*/ 2471783 w 2471783"/>
                <a:gd name="connsiteY5" fmla="*/ 605676 h 866610"/>
                <a:gd name="connsiteX0" fmla="*/ 0 w 2471783"/>
                <a:gd name="connsiteY0" fmla="*/ 838112 h 867227"/>
                <a:gd name="connsiteX1" fmla="*/ 499110 w 2471783"/>
                <a:gd name="connsiteY1" fmla="*/ 552906 h 867227"/>
                <a:gd name="connsiteX2" fmla="*/ 977719 w 2471783"/>
                <a:gd name="connsiteY2" fmla="*/ 846458 h 867227"/>
                <a:gd name="connsiteX3" fmla="*/ 1508398 w 2471783"/>
                <a:gd name="connsiteY3" fmla="*/ 2815 h 867227"/>
                <a:gd name="connsiteX4" fmla="*/ 2120719 w 2471783"/>
                <a:gd name="connsiteY4" fmla="*/ 574315 h 867227"/>
                <a:gd name="connsiteX5" fmla="*/ 2471783 w 2471783"/>
                <a:gd name="connsiteY5" fmla="*/ 606972 h 867227"/>
                <a:gd name="connsiteX0" fmla="*/ 0 w 2471783"/>
                <a:gd name="connsiteY0" fmla="*/ 747235 h 776350"/>
                <a:gd name="connsiteX1" fmla="*/ 499110 w 2471783"/>
                <a:gd name="connsiteY1" fmla="*/ 462029 h 776350"/>
                <a:gd name="connsiteX2" fmla="*/ 977719 w 2471783"/>
                <a:gd name="connsiteY2" fmla="*/ 755581 h 776350"/>
                <a:gd name="connsiteX3" fmla="*/ 1625238 w 2471783"/>
                <a:gd name="connsiteY3" fmla="*/ 3378 h 776350"/>
                <a:gd name="connsiteX4" fmla="*/ 2120719 w 2471783"/>
                <a:gd name="connsiteY4" fmla="*/ 483438 h 776350"/>
                <a:gd name="connsiteX5" fmla="*/ 2471783 w 2471783"/>
                <a:gd name="connsiteY5" fmla="*/ 516095 h 776350"/>
                <a:gd name="connsiteX0" fmla="*/ 0 w 2471783"/>
                <a:gd name="connsiteY0" fmla="*/ 744641 h 931812"/>
                <a:gd name="connsiteX1" fmla="*/ 499110 w 2471783"/>
                <a:gd name="connsiteY1" fmla="*/ 459435 h 931812"/>
                <a:gd name="connsiteX2" fmla="*/ 977719 w 2471783"/>
                <a:gd name="connsiteY2" fmla="*/ 752987 h 931812"/>
                <a:gd name="connsiteX3" fmla="*/ 1625238 w 2471783"/>
                <a:gd name="connsiteY3" fmla="*/ 784 h 931812"/>
                <a:gd name="connsiteX4" fmla="*/ 1942919 w 2471783"/>
                <a:gd name="connsiteY4" fmla="*/ 917724 h 931812"/>
                <a:gd name="connsiteX5" fmla="*/ 2471783 w 2471783"/>
                <a:gd name="connsiteY5" fmla="*/ 513501 h 931812"/>
                <a:gd name="connsiteX0" fmla="*/ 0 w 2451463"/>
                <a:gd name="connsiteY0" fmla="*/ 744641 h 927498"/>
                <a:gd name="connsiteX1" fmla="*/ 499110 w 2451463"/>
                <a:gd name="connsiteY1" fmla="*/ 459435 h 927498"/>
                <a:gd name="connsiteX2" fmla="*/ 977719 w 2451463"/>
                <a:gd name="connsiteY2" fmla="*/ 752987 h 927498"/>
                <a:gd name="connsiteX3" fmla="*/ 1625238 w 2451463"/>
                <a:gd name="connsiteY3" fmla="*/ 784 h 927498"/>
                <a:gd name="connsiteX4" fmla="*/ 1942919 w 2451463"/>
                <a:gd name="connsiteY4" fmla="*/ 917724 h 927498"/>
                <a:gd name="connsiteX5" fmla="*/ 2451463 w 2451463"/>
                <a:gd name="connsiteY5" fmla="*/ 274741 h 927498"/>
                <a:gd name="connsiteX0" fmla="*/ 0 w 2464163"/>
                <a:gd name="connsiteY0" fmla="*/ 744641 h 925125"/>
                <a:gd name="connsiteX1" fmla="*/ 499110 w 2464163"/>
                <a:gd name="connsiteY1" fmla="*/ 459435 h 925125"/>
                <a:gd name="connsiteX2" fmla="*/ 977719 w 2464163"/>
                <a:gd name="connsiteY2" fmla="*/ 752987 h 925125"/>
                <a:gd name="connsiteX3" fmla="*/ 1625238 w 2464163"/>
                <a:gd name="connsiteY3" fmla="*/ 784 h 925125"/>
                <a:gd name="connsiteX4" fmla="*/ 1942919 w 2464163"/>
                <a:gd name="connsiteY4" fmla="*/ 917724 h 925125"/>
                <a:gd name="connsiteX5" fmla="*/ 2464163 w 2464163"/>
                <a:gd name="connsiteY5" fmla="*/ 24974 h 925125"/>
                <a:gd name="connsiteX0" fmla="*/ 0 w 2434530"/>
                <a:gd name="connsiteY0" fmla="*/ 838201 h 1017920"/>
                <a:gd name="connsiteX1" fmla="*/ 499110 w 2434530"/>
                <a:gd name="connsiteY1" fmla="*/ 552995 h 1017920"/>
                <a:gd name="connsiteX2" fmla="*/ 977719 w 2434530"/>
                <a:gd name="connsiteY2" fmla="*/ 846547 h 1017920"/>
                <a:gd name="connsiteX3" fmla="*/ 1625238 w 2434530"/>
                <a:gd name="connsiteY3" fmla="*/ 94344 h 1017920"/>
                <a:gd name="connsiteX4" fmla="*/ 1942919 w 2434530"/>
                <a:gd name="connsiteY4" fmla="*/ 1011284 h 1017920"/>
                <a:gd name="connsiteX5" fmla="*/ 2434530 w 2434530"/>
                <a:gd name="connsiteY5" fmla="*/ 0 h 1017920"/>
                <a:gd name="connsiteX0" fmla="*/ 0 w 2434530"/>
                <a:gd name="connsiteY0" fmla="*/ 1045005 h 1224724"/>
                <a:gd name="connsiteX1" fmla="*/ 499110 w 2434530"/>
                <a:gd name="connsiteY1" fmla="*/ 759799 h 1224724"/>
                <a:gd name="connsiteX2" fmla="*/ 977719 w 2434530"/>
                <a:gd name="connsiteY2" fmla="*/ 1053351 h 1224724"/>
                <a:gd name="connsiteX3" fmla="*/ 1621005 w 2434530"/>
                <a:gd name="connsiteY3" fmla="*/ 581 h 1224724"/>
                <a:gd name="connsiteX4" fmla="*/ 1942919 w 2434530"/>
                <a:gd name="connsiteY4" fmla="*/ 1218088 h 1224724"/>
                <a:gd name="connsiteX5" fmla="*/ 2434530 w 2434530"/>
                <a:gd name="connsiteY5" fmla="*/ 206804 h 1224724"/>
                <a:gd name="connsiteX0" fmla="*/ 0 w 2434530"/>
                <a:gd name="connsiteY0" fmla="*/ 1011156 h 1190875"/>
                <a:gd name="connsiteX1" fmla="*/ 499110 w 2434530"/>
                <a:gd name="connsiteY1" fmla="*/ 725950 h 1190875"/>
                <a:gd name="connsiteX2" fmla="*/ 977719 w 2434530"/>
                <a:gd name="connsiteY2" fmla="*/ 1019502 h 1190875"/>
                <a:gd name="connsiteX3" fmla="*/ 1582905 w 2434530"/>
                <a:gd name="connsiteY3" fmla="*/ 599 h 1190875"/>
                <a:gd name="connsiteX4" fmla="*/ 1942919 w 2434530"/>
                <a:gd name="connsiteY4" fmla="*/ 1184239 h 1190875"/>
                <a:gd name="connsiteX5" fmla="*/ 2434530 w 2434530"/>
                <a:gd name="connsiteY5" fmla="*/ 172955 h 1190875"/>
                <a:gd name="connsiteX0" fmla="*/ 0 w 2434530"/>
                <a:gd name="connsiteY0" fmla="*/ 1010561 h 1190280"/>
                <a:gd name="connsiteX1" fmla="*/ 499110 w 2434530"/>
                <a:gd name="connsiteY1" fmla="*/ 725355 h 1190280"/>
                <a:gd name="connsiteX2" fmla="*/ 977719 w 2434530"/>
                <a:gd name="connsiteY2" fmla="*/ 1018907 h 1190280"/>
                <a:gd name="connsiteX3" fmla="*/ 1582905 w 2434530"/>
                <a:gd name="connsiteY3" fmla="*/ 4 h 1190280"/>
                <a:gd name="connsiteX4" fmla="*/ 1942919 w 2434530"/>
                <a:gd name="connsiteY4" fmla="*/ 1183644 h 1190280"/>
                <a:gd name="connsiteX5" fmla="*/ 2434530 w 2434530"/>
                <a:gd name="connsiteY5" fmla="*/ 172360 h 1190280"/>
                <a:gd name="connsiteX0" fmla="*/ 0 w 2434530"/>
                <a:gd name="connsiteY0" fmla="*/ 858161 h 1037880"/>
                <a:gd name="connsiteX1" fmla="*/ 499110 w 2434530"/>
                <a:gd name="connsiteY1" fmla="*/ 572955 h 1037880"/>
                <a:gd name="connsiteX2" fmla="*/ 977719 w 2434530"/>
                <a:gd name="connsiteY2" fmla="*/ 866507 h 1037880"/>
                <a:gd name="connsiteX3" fmla="*/ 1582905 w 2434530"/>
                <a:gd name="connsiteY3" fmla="*/ 4 h 1037880"/>
                <a:gd name="connsiteX4" fmla="*/ 1942919 w 2434530"/>
                <a:gd name="connsiteY4" fmla="*/ 1031244 h 1037880"/>
                <a:gd name="connsiteX5" fmla="*/ 2434530 w 2434530"/>
                <a:gd name="connsiteY5" fmla="*/ 19960 h 1037880"/>
                <a:gd name="connsiteX0" fmla="*/ 0 w 2434530"/>
                <a:gd name="connsiteY0" fmla="*/ 858161 h 1037880"/>
                <a:gd name="connsiteX1" fmla="*/ 524510 w 2434530"/>
                <a:gd name="connsiteY1" fmla="*/ 471355 h 1037880"/>
                <a:gd name="connsiteX2" fmla="*/ 977719 w 2434530"/>
                <a:gd name="connsiteY2" fmla="*/ 866507 h 1037880"/>
                <a:gd name="connsiteX3" fmla="*/ 1582905 w 2434530"/>
                <a:gd name="connsiteY3" fmla="*/ 4 h 1037880"/>
                <a:gd name="connsiteX4" fmla="*/ 1942919 w 2434530"/>
                <a:gd name="connsiteY4" fmla="*/ 1031244 h 1037880"/>
                <a:gd name="connsiteX5" fmla="*/ 2434530 w 2434530"/>
                <a:gd name="connsiteY5" fmla="*/ 19960 h 1037880"/>
                <a:gd name="connsiteX0" fmla="*/ 0 w 2434530"/>
                <a:gd name="connsiteY0" fmla="*/ 858161 h 1037880"/>
                <a:gd name="connsiteX1" fmla="*/ 524510 w 2434530"/>
                <a:gd name="connsiteY1" fmla="*/ 694875 h 1037880"/>
                <a:gd name="connsiteX2" fmla="*/ 977719 w 2434530"/>
                <a:gd name="connsiteY2" fmla="*/ 866507 h 1037880"/>
                <a:gd name="connsiteX3" fmla="*/ 1582905 w 2434530"/>
                <a:gd name="connsiteY3" fmla="*/ 4 h 1037880"/>
                <a:gd name="connsiteX4" fmla="*/ 1942919 w 2434530"/>
                <a:gd name="connsiteY4" fmla="*/ 1031244 h 1037880"/>
                <a:gd name="connsiteX5" fmla="*/ 2434530 w 2434530"/>
                <a:gd name="connsiteY5" fmla="*/ 19960 h 1037880"/>
                <a:gd name="connsiteX0" fmla="*/ 0 w 2434530"/>
                <a:gd name="connsiteY0" fmla="*/ 858161 h 1037880"/>
                <a:gd name="connsiteX1" fmla="*/ 529590 w 2434530"/>
                <a:gd name="connsiteY1" fmla="*/ 324035 h 1037880"/>
                <a:gd name="connsiteX2" fmla="*/ 977719 w 2434530"/>
                <a:gd name="connsiteY2" fmla="*/ 866507 h 1037880"/>
                <a:gd name="connsiteX3" fmla="*/ 1582905 w 2434530"/>
                <a:gd name="connsiteY3" fmla="*/ 4 h 1037880"/>
                <a:gd name="connsiteX4" fmla="*/ 1942919 w 2434530"/>
                <a:gd name="connsiteY4" fmla="*/ 1031244 h 1037880"/>
                <a:gd name="connsiteX5" fmla="*/ 2434530 w 2434530"/>
                <a:gd name="connsiteY5" fmla="*/ 19960 h 1037880"/>
                <a:gd name="connsiteX0" fmla="*/ 0 w 2434530"/>
                <a:gd name="connsiteY0" fmla="*/ 858161 h 1213044"/>
                <a:gd name="connsiteX1" fmla="*/ 610870 w 2434530"/>
                <a:gd name="connsiteY1" fmla="*/ 1213035 h 1213044"/>
                <a:gd name="connsiteX2" fmla="*/ 977719 w 2434530"/>
                <a:gd name="connsiteY2" fmla="*/ 866507 h 1213044"/>
                <a:gd name="connsiteX3" fmla="*/ 1582905 w 2434530"/>
                <a:gd name="connsiteY3" fmla="*/ 4 h 1213044"/>
                <a:gd name="connsiteX4" fmla="*/ 1942919 w 2434530"/>
                <a:gd name="connsiteY4" fmla="*/ 1031244 h 1213044"/>
                <a:gd name="connsiteX5" fmla="*/ 2434530 w 2434530"/>
                <a:gd name="connsiteY5" fmla="*/ 19960 h 1213044"/>
                <a:gd name="connsiteX0" fmla="*/ 0 w 2434530"/>
                <a:gd name="connsiteY0" fmla="*/ 858161 h 1040502"/>
                <a:gd name="connsiteX1" fmla="*/ 590550 w 2434530"/>
                <a:gd name="connsiteY1" fmla="*/ 1040315 h 1040502"/>
                <a:gd name="connsiteX2" fmla="*/ 977719 w 2434530"/>
                <a:gd name="connsiteY2" fmla="*/ 866507 h 1040502"/>
                <a:gd name="connsiteX3" fmla="*/ 1582905 w 2434530"/>
                <a:gd name="connsiteY3" fmla="*/ 4 h 1040502"/>
                <a:gd name="connsiteX4" fmla="*/ 1942919 w 2434530"/>
                <a:gd name="connsiteY4" fmla="*/ 1031244 h 1040502"/>
                <a:gd name="connsiteX5" fmla="*/ 2434530 w 2434530"/>
                <a:gd name="connsiteY5" fmla="*/ 19960 h 1040502"/>
                <a:gd name="connsiteX0" fmla="*/ 0 w 2434530"/>
                <a:gd name="connsiteY0" fmla="*/ 858732 h 1043425"/>
                <a:gd name="connsiteX1" fmla="*/ 590550 w 2434530"/>
                <a:gd name="connsiteY1" fmla="*/ 1040886 h 1043425"/>
                <a:gd name="connsiteX2" fmla="*/ 1053919 w 2434530"/>
                <a:gd name="connsiteY2" fmla="*/ 887398 h 1043425"/>
                <a:gd name="connsiteX3" fmla="*/ 1582905 w 2434530"/>
                <a:gd name="connsiteY3" fmla="*/ 575 h 1043425"/>
                <a:gd name="connsiteX4" fmla="*/ 1942919 w 2434530"/>
                <a:gd name="connsiteY4" fmla="*/ 1031815 h 1043425"/>
                <a:gd name="connsiteX5" fmla="*/ 2434530 w 2434530"/>
                <a:gd name="connsiteY5" fmla="*/ 20531 h 10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4530" h="1043425">
                  <a:moveTo>
                    <a:pt x="0" y="858732"/>
                  </a:moveTo>
                  <a:cubicBezTo>
                    <a:pt x="174852" y="1001607"/>
                    <a:pt x="414897" y="1036108"/>
                    <a:pt x="590550" y="1040886"/>
                  </a:cubicBezTo>
                  <a:cubicBezTo>
                    <a:pt x="766203" y="1045664"/>
                    <a:pt x="888527" y="1060783"/>
                    <a:pt x="1053919" y="887398"/>
                  </a:cubicBezTo>
                  <a:cubicBezTo>
                    <a:pt x="1219311" y="714013"/>
                    <a:pt x="1434738" y="-23494"/>
                    <a:pt x="1582905" y="575"/>
                  </a:cubicBezTo>
                  <a:cubicBezTo>
                    <a:pt x="1731072" y="24644"/>
                    <a:pt x="1782355" y="931122"/>
                    <a:pt x="1942919" y="1031815"/>
                  </a:cubicBezTo>
                  <a:cubicBezTo>
                    <a:pt x="2103483" y="1132508"/>
                    <a:pt x="2339280" y="54549"/>
                    <a:pt x="2434530" y="205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连接符 97">
              <a:extLst>
                <a:ext uri="{FF2B5EF4-FFF2-40B4-BE49-F238E27FC236}">
                  <a16:creationId xmlns:a16="http://schemas.microsoft.com/office/drawing/2014/main" id="{802164F6-423D-C71D-3DC4-148E3807A207}"/>
                </a:ext>
              </a:extLst>
            </p:cNvPr>
            <p:cNvCxnSpPr>
              <a:cxnSpLocks/>
            </p:cNvCxnSpPr>
            <p:nvPr/>
          </p:nvCxnSpPr>
          <p:spPr>
            <a:xfrm flipV="1">
              <a:off x="3084062" y="3335176"/>
              <a:ext cx="0" cy="82704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96806610-7446-B266-DEA7-CB475AAC86EE}"/>
                </a:ext>
              </a:extLst>
            </p:cNvPr>
            <p:cNvCxnSpPr>
              <a:cxnSpLocks/>
            </p:cNvCxnSpPr>
            <p:nvPr/>
          </p:nvCxnSpPr>
          <p:spPr>
            <a:xfrm flipV="1">
              <a:off x="3354962" y="2802131"/>
              <a:ext cx="0" cy="136009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1A327691-0DD5-5977-F9EA-2C962444A97B}"/>
                </a:ext>
              </a:extLst>
            </p:cNvPr>
            <p:cNvCxnSpPr>
              <a:cxnSpLocks/>
            </p:cNvCxnSpPr>
            <p:nvPr/>
          </p:nvCxnSpPr>
          <p:spPr>
            <a:xfrm flipV="1">
              <a:off x="4171239" y="3043150"/>
              <a:ext cx="0" cy="111907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D89722B4-C5F2-C4F1-7753-319596A37AF0}"/>
                </a:ext>
              </a:extLst>
            </p:cNvPr>
            <p:cNvCxnSpPr>
              <a:cxnSpLocks/>
            </p:cNvCxnSpPr>
            <p:nvPr/>
          </p:nvCxnSpPr>
          <p:spPr>
            <a:xfrm flipV="1">
              <a:off x="2158591" y="3771686"/>
              <a:ext cx="0" cy="39053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文本框 101">
                  <a:extLst>
                    <a:ext uri="{FF2B5EF4-FFF2-40B4-BE49-F238E27FC236}">
                      <a16:creationId xmlns:a16="http://schemas.microsoft.com/office/drawing/2014/main" id="{1AD31767-FB03-07D1-053C-6567FBC4463F}"/>
                    </a:ext>
                  </a:extLst>
                </p:cNvPr>
                <p:cNvSpPr txBox="1"/>
                <p:nvPr/>
              </p:nvSpPr>
              <p:spPr>
                <a:xfrm>
                  <a:off x="1998783" y="4114095"/>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0</m:t>
                            </m:r>
                          </m:sub>
                        </m:sSub>
                      </m:oMath>
                    </m:oMathPara>
                  </a14:m>
                  <a:endParaRPr lang="zh-CN" altLang="en-US" sz="1400" dirty="0"/>
                </a:p>
              </p:txBody>
            </p:sp>
          </mc:Choice>
          <mc:Fallback xmlns="">
            <p:sp>
              <p:nvSpPr>
                <p:cNvPr id="102" name="文本框 101">
                  <a:extLst>
                    <a:ext uri="{FF2B5EF4-FFF2-40B4-BE49-F238E27FC236}">
                      <a16:creationId xmlns:a16="http://schemas.microsoft.com/office/drawing/2014/main" id="{1AD31767-FB03-07D1-053C-6567FBC4463F}"/>
                    </a:ext>
                  </a:extLst>
                </p:cNvPr>
                <p:cNvSpPr txBox="1">
                  <a:spLocks noRot="1" noChangeAspect="1" noMove="1" noResize="1" noEditPoints="1" noAdjustHandles="1" noChangeArrowheads="1" noChangeShapeType="1" noTextEdit="1"/>
                </p:cNvSpPr>
                <p:nvPr/>
              </p:nvSpPr>
              <p:spPr>
                <a:xfrm>
                  <a:off x="1998783" y="4114095"/>
                  <a:ext cx="300566" cy="30777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C66883AF-2CDC-4A92-8838-C108A1FF97F1}"/>
                    </a:ext>
                  </a:extLst>
                </p:cNvPr>
                <p:cNvSpPr txBox="1"/>
                <p:nvPr/>
              </p:nvSpPr>
              <p:spPr>
                <a:xfrm>
                  <a:off x="2950529" y="4110458"/>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1</m:t>
                            </m:r>
                          </m:sub>
                        </m:sSub>
                      </m:oMath>
                    </m:oMathPara>
                  </a14:m>
                  <a:endParaRPr lang="zh-CN" altLang="en-US" sz="1400" dirty="0"/>
                </a:p>
              </p:txBody>
            </p:sp>
          </mc:Choice>
          <mc:Fallback xmlns="">
            <p:sp>
              <p:nvSpPr>
                <p:cNvPr id="103" name="文本框 102">
                  <a:extLst>
                    <a:ext uri="{FF2B5EF4-FFF2-40B4-BE49-F238E27FC236}">
                      <a16:creationId xmlns:a16="http://schemas.microsoft.com/office/drawing/2014/main" id="{C66883AF-2CDC-4A92-8838-C108A1FF97F1}"/>
                    </a:ext>
                  </a:extLst>
                </p:cNvPr>
                <p:cNvSpPr txBox="1">
                  <a:spLocks noRot="1" noChangeAspect="1" noMove="1" noResize="1" noEditPoints="1" noAdjustHandles="1" noChangeArrowheads="1" noChangeShapeType="1" noTextEdit="1"/>
                </p:cNvSpPr>
                <p:nvPr/>
              </p:nvSpPr>
              <p:spPr>
                <a:xfrm>
                  <a:off x="2950529" y="4110458"/>
                  <a:ext cx="300566" cy="30777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A5C13A52-C6A6-1D25-45BC-3A2A44AAE4B6}"/>
                    </a:ext>
                  </a:extLst>
                </p:cNvPr>
                <p:cNvSpPr txBox="1"/>
                <p:nvPr/>
              </p:nvSpPr>
              <p:spPr>
                <a:xfrm>
                  <a:off x="3212989" y="4110457"/>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2</m:t>
                            </m:r>
                          </m:sub>
                        </m:sSub>
                      </m:oMath>
                    </m:oMathPara>
                  </a14:m>
                  <a:endParaRPr lang="zh-CN" altLang="en-US" sz="1400" dirty="0"/>
                </a:p>
              </p:txBody>
            </p:sp>
          </mc:Choice>
          <mc:Fallback xmlns="">
            <p:sp>
              <p:nvSpPr>
                <p:cNvPr id="104" name="文本框 103">
                  <a:extLst>
                    <a:ext uri="{FF2B5EF4-FFF2-40B4-BE49-F238E27FC236}">
                      <a16:creationId xmlns:a16="http://schemas.microsoft.com/office/drawing/2014/main" id="{A5C13A52-C6A6-1D25-45BC-3A2A44AAE4B6}"/>
                    </a:ext>
                  </a:extLst>
                </p:cNvPr>
                <p:cNvSpPr txBox="1">
                  <a:spLocks noRot="1" noChangeAspect="1" noMove="1" noResize="1" noEditPoints="1" noAdjustHandles="1" noChangeArrowheads="1" noChangeShapeType="1" noTextEdit="1"/>
                </p:cNvSpPr>
                <p:nvPr/>
              </p:nvSpPr>
              <p:spPr>
                <a:xfrm>
                  <a:off x="3212989" y="4110457"/>
                  <a:ext cx="300566" cy="307777"/>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文本框 104">
                  <a:extLst>
                    <a:ext uri="{FF2B5EF4-FFF2-40B4-BE49-F238E27FC236}">
                      <a16:creationId xmlns:a16="http://schemas.microsoft.com/office/drawing/2014/main" id="{E10987C2-0C16-4D7B-00B1-69047F2A7D11}"/>
                    </a:ext>
                  </a:extLst>
                </p:cNvPr>
                <p:cNvSpPr txBox="1"/>
                <p:nvPr/>
              </p:nvSpPr>
              <p:spPr>
                <a:xfrm>
                  <a:off x="4117415" y="4110457"/>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3</m:t>
                            </m:r>
                          </m:sub>
                        </m:sSub>
                      </m:oMath>
                    </m:oMathPara>
                  </a14:m>
                  <a:endParaRPr lang="zh-CN" altLang="en-US" sz="1400" dirty="0"/>
                </a:p>
              </p:txBody>
            </p:sp>
          </mc:Choice>
          <mc:Fallback xmlns="">
            <p:sp>
              <p:nvSpPr>
                <p:cNvPr id="105" name="文本框 104">
                  <a:extLst>
                    <a:ext uri="{FF2B5EF4-FFF2-40B4-BE49-F238E27FC236}">
                      <a16:creationId xmlns:a16="http://schemas.microsoft.com/office/drawing/2014/main" id="{E10987C2-0C16-4D7B-00B1-69047F2A7D11}"/>
                    </a:ext>
                  </a:extLst>
                </p:cNvPr>
                <p:cNvSpPr txBox="1">
                  <a:spLocks noRot="1" noChangeAspect="1" noMove="1" noResize="1" noEditPoints="1" noAdjustHandles="1" noChangeArrowheads="1" noChangeShapeType="1" noTextEdit="1"/>
                </p:cNvSpPr>
                <p:nvPr/>
              </p:nvSpPr>
              <p:spPr>
                <a:xfrm>
                  <a:off x="4117415" y="4110457"/>
                  <a:ext cx="300566" cy="307777"/>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87433BDC-A029-9F36-16F1-3E987750DC4F}"/>
                    </a:ext>
                  </a:extLst>
                </p:cNvPr>
                <p:cNvSpPr txBox="1"/>
                <p:nvPr/>
              </p:nvSpPr>
              <p:spPr>
                <a:xfrm>
                  <a:off x="2447983" y="3482846"/>
                  <a:ext cx="3710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4</m:t>
                            </m:r>
                          </m:sub>
                        </m:sSub>
                      </m:oMath>
                    </m:oMathPara>
                  </a14:m>
                  <a:endParaRPr lang="zh-CN" altLang="en-US" dirty="0"/>
                </a:p>
              </p:txBody>
            </p:sp>
          </mc:Choice>
          <mc:Fallback xmlns="">
            <p:sp>
              <p:nvSpPr>
                <p:cNvPr id="106" name="文本框 105">
                  <a:extLst>
                    <a:ext uri="{FF2B5EF4-FFF2-40B4-BE49-F238E27FC236}">
                      <a16:creationId xmlns:a16="http://schemas.microsoft.com/office/drawing/2014/main" id="{87433BDC-A029-9F36-16F1-3E987750DC4F}"/>
                    </a:ext>
                  </a:extLst>
                </p:cNvPr>
                <p:cNvSpPr txBox="1">
                  <a:spLocks noRot="1" noChangeAspect="1" noMove="1" noResize="1" noEditPoints="1" noAdjustHandles="1" noChangeArrowheads="1" noChangeShapeType="1" noTextEdit="1"/>
                </p:cNvSpPr>
                <p:nvPr/>
              </p:nvSpPr>
              <p:spPr>
                <a:xfrm>
                  <a:off x="2447983" y="3482846"/>
                  <a:ext cx="371020" cy="369332"/>
                </a:xfrm>
                <a:prstGeom prst="rect">
                  <a:avLst/>
                </a:prstGeom>
                <a:blipFill>
                  <a:blip r:embed="rId16"/>
                  <a:stretch>
                    <a:fillRect l="-4918"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359C28AE-837B-267C-8F0A-3FC1E642C37F}"/>
                    </a:ext>
                  </a:extLst>
                </p:cNvPr>
                <p:cNvSpPr txBox="1"/>
                <p:nvPr/>
              </p:nvSpPr>
              <p:spPr>
                <a:xfrm>
                  <a:off x="3054241" y="3010901"/>
                  <a:ext cx="3710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5</m:t>
                            </m:r>
                          </m:sub>
                        </m:sSub>
                      </m:oMath>
                    </m:oMathPara>
                  </a14:m>
                  <a:endParaRPr lang="zh-CN" altLang="en-US" dirty="0"/>
                </a:p>
              </p:txBody>
            </p:sp>
          </mc:Choice>
          <mc:Fallback xmlns="">
            <p:sp>
              <p:nvSpPr>
                <p:cNvPr id="107" name="文本框 106">
                  <a:extLst>
                    <a:ext uri="{FF2B5EF4-FFF2-40B4-BE49-F238E27FC236}">
                      <a16:creationId xmlns:a16="http://schemas.microsoft.com/office/drawing/2014/main" id="{359C28AE-837B-267C-8F0A-3FC1E642C37F}"/>
                    </a:ext>
                  </a:extLst>
                </p:cNvPr>
                <p:cNvSpPr txBox="1">
                  <a:spLocks noRot="1" noChangeAspect="1" noMove="1" noResize="1" noEditPoints="1" noAdjustHandles="1" noChangeArrowheads="1" noChangeShapeType="1" noTextEdit="1"/>
                </p:cNvSpPr>
                <p:nvPr/>
              </p:nvSpPr>
              <p:spPr>
                <a:xfrm>
                  <a:off x="3054241" y="3010901"/>
                  <a:ext cx="371020" cy="369332"/>
                </a:xfrm>
                <a:prstGeom prst="rect">
                  <a:avLst/>
                </a:prstGeom>
                <a:blipFill>
                  <a:blip r:embed="rId17"/>
                  <a:stretch>
                    <a:fillRect l="-4918"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AEE98A1A-AD3B-D57D-40AE-C5A7901D59A4}"/>
                    </a:ext>
                  </a:extLst>
                </p:cNvPr>
                <p:cNvSpPr txBox="1"/>
                <p:nvPr/>
              </p:nvSpPr>
              <p:spPr>
                <a:xfrm>
                  <a:off x="3605787" y="3278049"/>
                  <a:ext cx="3710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6</m:t>
                            </m:r>
                          </m:sub>
                        </m:sSub>
                      </m:oMath>
                    </m:oMathPara>
                  </a14:m>
                  <a:endParaRPr lang="zh-CN" altLang="en-US" dirty="0"/>
                </a:p>
              </p:txBody>
            </p:sp>
          </mc:Choice>
          <mc:Fallback xmlns="">
            <p:sp>
              <p:nvSpPr>
                <p:cNvPr id="108" name="文本框 107">
                  <a:extLst>
                    <a:ext uri="{FF2B5EF4-FFF2-40B4-BE49-F238E27FC236}">
                      <a16:creationId xmlns:a16="http://schemas.microsoft.com/office/drawing/2014/main" id="{AEE98A1A-AD3B-D57D-40AE-C5A7901D59A4}"/>
                    </a:ext>
                  </a:extLst>
                </p:cNvPr>
                <p:cNvSpPr txBox="1">
                  <a:spLocks noRot="1" noChangeAspect="1" noMove="1" noResize="1" noEditPoints="1" noAdjustHandles="1" noChangeArrowheads="1" noChangeShapeType="1" noTextEdit="1"/>
                </p:cNvSpPr>
                <p:nvPr/>
              </p:nvSpPr>
              <p:spPr>
                <a:xfrm>
                  <a:off x="3605787" y="3278049"/>
                  <a:ext cx="371020" cy="369332"/>
                </a:xfrm>
                <a:prstGeom prst="rect">
                  <a:avLst/>
                </a:prstGeom>
                <a:blipFill>
                  <a:blip r:embed="rId18"/>
                  <a:stretch>
                    <a:fillRect l="-4918"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88015264-E8F5-F20C-52CA-E1FF0B35F7C1}"/>
                    </a:ext>
                  </a:extLst>
                </p:cNvPr>
                <p:cNvSpPr txBox="1"/>
                <p:nvPr/>
              </p:nvSpPr>
              <p:spPr>
                <a:xfrm>
                  <a:off x="1561325" y="3578995"/>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4</m:t>
                            </m:r>
                          </m:sub>
                        </m:sSub>
                      </m:oMath>
                    </m:oMathPara>
                  </a14:m>
                  <a:endParaRPr lang="zh-CN" altLang="en-US" sz="1400" dirty="0"/>
                </a:p>
              </p:txBody>
            </p:sp>
          </mc:Choice>
          <mc:Fallback xmlns="">
            <p:sp>
              <p:nvSpPr>
                <p:cNvPr id="109" name="文本框 108">
                  <a:extLst>
                    <a:ext uri="{FF2B5EF4-FFF2-40B4-BE49-F238E27FC236}">
                      <a16:creationId xmlns:a16="http://schemas.microsoft.com/office/drawing/2014/main" id="{88015264-E8F5-F20C-52CA-E1FF0B35F7C1}"/>
                    </a:ext>
                  </a:extLst>
                </p:cNvPr>
                <p:cNvSpPr txBox="1">
                  <a:spLocks noRot="1" noChangeAspect="1" noMove="1" noResize="1" noEditPoints="1" noAdjustHandles="1" noChangeArrowheads="1" noChangeShapeType="1" noTextEdit="1"/>
                </p:cNvSpPr>
                <p:nvPr/>
              </p:nvSpPr>
              <p:spPr>
                <a:xfrm>
                  <a:off x="1561325" y="3578995"/>
                  <a:ext cx="300566" cy="307777"/>
                </a:xfrm>
                <a:prstGeom prst="rect">
                  <a:avLst/>
                </a:prstGeom>
                <a:blipFill>
                  <a:blip r:embed="rId19"/>
                  <a:stretch>
                    <a:fillRect b="-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文本框 109">
                  <a:extLst>
                    <a:ext uri="{FF2B5EF4-FFF2-40B4-BE49-F238E27FC236}">
                      <a16:creationId xmlns:a16="http://schemas.microsoft.com/office/drawing/2014/main" id="{7D400215-9CFF-0378-DE99-5B4556AEF2FE}"/>
                    </a:ext>
                  </a:extLst>
                </p:cNvPr>
                <p:cNvSpPr txBox="1"/>
                <p:nvPr/>
              </p:nvSpPr>
              <p:spPr>
                <a:xfrm>
                  <a:off x="1556192" y="3146239"/>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5</m:t>
                            </m:r>
                          </m:sub>
                        </m:sSub>
                      </m:oMath>
                    </m:oMathPara>
                  </a14:m>
                  <a:endParaRPr lang="zh-CN" altLang="en-US" sz="1400" dirty="0"/>
                </a:p>
              </p:txBody>
            </p:sp>
          </mc:Choice>
          <mc:Fallback xmlns="">
            <p:sp>
              <p:nvSpPr>
                <p:cNvPr id="110" name="文本框 109">
                  <a:extLst>
                    <a:ext uri="{FF2B5EF4-FFF2-40B4-BE49-F238E27FC236}">
                      <a16:creationId xmlns:a16="http://schemas.microsoft.com/office/drawing/2014/main" id="{7D400215-9CFF-0378-DE99-5B4556AEF2FE}"/>
                    </a:ext>
                  </a:extLst>
                </p:cNvPr>
                <p:cNvSpPr txBox="1">
                  <a:spLocks noRot="1" noChangeAspect="1" noMove="1" noResize="1" noEditPoints="1" noAdjustHandles="1" noChangeArrowheads="1" noChangeShapeType="1" noTextEdit="1"/>
                </p:cNvSpPr>
                <p:nvPr/>
              </p:nvSpPr>
              <p:spPr>
                <a:xfrm>
                  <a:off x="1556192" y="3146239"/>
                  <a:ext cx="300566" cy="307777"/>
                </a:xfrm>
                <a:prstGeom prst="rect">
                  <a:avLst/>
                </a:prstGeom>
                <a:blipFill>
                  <a:blip r:embed="rId20"/>
                  <a:stretch>
                    <a:fillRect b="-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1A6C4E9D-097B-4726-A432-F4EBB5F32798}"/>
                    </a:ext>
                  </a:extLst>
                </p:cNvPr>
                <p:cNvSpPr txBox="1"/>
                <p:nvPr/>
              </p:nvSpPr>
              <p:spPr>
                <a:xfrm>
                  <a:off x="1559016" y="2595281"/>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7</m:t>
                            </m:r>
                          </m:sub>
                        </m:sSub>
                      </m:oMath>
                    </m:oMathPara>
                  </a14:m>
                  <a:endParaRPr lang="zh-CN" altLang="en-US" sz="1400" dirty="0"/>
                </a:p>
              </p:txBody>
            </p:sp>
          </mc:Choice>
          <mc:Fallback xmlns="">
            <p:sp>
              <p:nvSpPr>
                <p:cNvPr id="111" name="文本框 110">
                  <a:extLst>
                    <a:ext uri="{FF2B5EF4-FFF2-40B4-BE49-F238E27FC236}">
                      <a16:creationId xmlns:a16="http://schemas.microsoft.com/office/drawing/2014/main" id="{1A6C4E9D-097B-4726-A432-F4EBB5F32798}"/>
                    </a:ext>
                  </a:extLst>
                </p:cNvPr>
                <p:cNvSpPr txBox="1">
                  <a:spLocks noRot="1" noChangeAspect="1" noMove="1" noResize="1" noEditPoints="1" noAdjustHandles="1" noChangeArrowheads="1" noChangeShapeType="1" noTextEdit="1"/>
                </p:cNvSpPr>
                <p:nvPr/>
              </p:nvSpPr>
              <p:spPr>
                <a:xfrm>
                  <a:off x="1559016" y="2595281"/>
                  <a:ext cx="300566" cy="307777"/>
                </a:xfrm>
                <a:prstGeom prst="rect">
                  <a:avLst/>
                </a:prstGeom>
                <a:blipFill>
                  <a:blip r:embed="rId21"/>
                  <a:stretch>
                    <a:fillRect/>
                  </a:stretch>
                </a:blipFill>
              </p:spPr>
              <p:txBody>
                <a:bodyPr/>
                <a:lstStyle/>
                <a:p>
                  <a:r>
                    <a:rPr lang="zh-CN" altLang="en-US">
                      <a:noFill/>
                    </a:rPr>
                    <a:t> </a:t>
                  </a:r>
                </a:p>
              </p:txBody>
            </p:sp>
          </mc:Fallback>
        </mc:AlternateContent>
        <p:cxnSp>
          <p:nvCxnSpPr>
            <p:cNvPr id="112" name="直接连接符 111">
              <a:extLst>
                <a:ext uri="{FF2B5EF4-FFF2-40B4-BE49-F238E27FC236}">
                  <a16:creationId xmlns:a16="http://schemas.microsoft.com/office/drawing/2014/main" id="{ABE98DC7-21D9-6F64-307E-56B359E5D956}"/>
                </a:ext>
              </a:extLst>
            </p:cNvPr>
            <p:cNvCxnSpPr>
              <a:cxnSpLocks/>
            </p:cNvCxnSpPr>
            <p:nvPr/>
          </p:nvCxnSpPr>
          <p:spPr>
            <a:xfrm flipH="1">
              <a:off x="1847599" y="3771686"/>
              <a:ext cx="310992" cy="0"/>
            </a:xfrm>
            <a:prstGeom prst="line">
              <a:avLst/>
            </a:prstGeom>
            <a:ln w="19050">
              <a:prstDash val="sysDot"/>
            </a:ln>
          </p:spPr>
          <p:style>
            <a:lnRef idx="3">
              <a:schemeClr val="dk1"/>
            </a:lnRef>
            <a:fillRef idx="0">
              <a:schemeClr val="dk1"/>
            </a:fillRef>
            <a:effectRef idx="2">
              <a:schemeClr val="dk1"/>
            </a:effectRef>
            <a:fontRef idx="minor">
              <a:schemeClr val="tx1"/>
            </a:fontRef>
          </p:style>
        </p:cxnSp>
        <p:cxnSp>
          <p:nvCxnSpPr>
            <p:cNvPr id="113" name="直接连接符 112">
              <a:extLst>
                <a:ext uri="{FF2B5EF4-FFF2-40B4-BE49-F238E27FC236}">
                  <a16:creationId xmlns:a16="http://schemas.microsoft.com/office/drawing/2014/main" id="{5B4BE209-3972-57CB-0643-EDCEEB3E1CBD}"/>
                </a:ext>
              </a:extLst>
            </p:cNvPr>
            <p:cNvCxnSpPr>
              <a:cxnSpLocks/>
            </p:cNvCxnSpPr>
            <p:nvPr/>
          </p:nvCxnSpPr>
          <p:spPr>
            <a:xfrm flipH="1">
              <a:off x="1847599" y="3335176"/>
              <a:ext cx="1229776" cy="0"/>
            </a:xfrm>
            <a:prstGeom prst="line">
              <a:avLst/>
            </a:prstGeom>
            <a:ln w="19050">
              <a:prstDash val="sysDot"/>
            </a:ln>
          </p:spPr>
          <p:style>
            <a:lnRef idx="3">
              <a:schemeClr val="dk1"/>
            </a:lnRef>
            <a:fillRef idx="0">
              <a:schemeClr val="dk1"/>
            </a:fillRef>
            <a:effectRef idx="2">
              <a:schemeClr val="dk1"/>
            </a:effectRef>
            <a:fontRef idx="minor">
              <a:schemeClr val="tx1"/>
            </a:fontRef>
          </p:style>
        </p:cxnSp>
        <p:cxnSp>
          <p:nvCxnSpPr>
            <p:cNvPr id="114" name="直接连接符 113">
              <a:extLst>
                <a:ext uri="{FF2B5EF4-FFF2-40B4-BE49-F238E27FC236}">
                  <a16:creationId xmlns:a16="http://schemas.microsoft.com/office/drawing/2014/main" id="{CBF28035-69E3-1D87-8D7D-A8F60B3152C6}"/>
                </a:ext>
              </a:extLst>
            </p:cNvPr>
            <p:cNvCxnSpPr>
              <a:cxnSpLocks/>
            </p:cNvCxnSpPr>
            <p:nvPr/>
          </p:nvCxnSpPr>
          <p:spPr>
            <a:xfrm flipH="1" flipV="1">
              <a:off x="1846564" y="2802131"/>
              <a:ext cx="1502749" cy="15246"/>
            </a:xfrm>
            <a:prstGeom prst="line">
              <a:avLst/>
            </a:prstGeom>
            <a:ln w="19050">
              <a:prstDash val="sysDot"/>
            </a:ln>
          </p:spPr>
          <p:style>
            <a:lnRef idx="3">
              <a:schemeClr val="dk1"/>
            </a:lnRef>
            <a:fillRef idx="0">
              <a:schemeClr val="dk1"/>
            </a:fillRef>
            <a:effectRef idx="2">
              <a:schemeClr val="dk1"/>
            </a:effectRef>
            <a:fontRef idx="minor">
              <a:schemeClr val="tx1"/>
            </a:fontRef>
          </p:style>
        </p:cxnSp>
        <p:cxnSp>
          <p:nvCxnSpPr>
            <p:cNvPr id="115" name="直接连接符 114">
              <a:extLst>
                <a:ext uri="{FF2B5EF4-FFF2-40B4-BE49-F238E27FC236}">
                  <a16:creationId xmlns:a16="http://schemas.microsoft.com/office/drawing/2014/main" id="{150C4720-48FD-BFA1-67D4-1F624B09FD2C}"/>
                </a:ext>
              </a:extLst>
            </p:cNvPr>
            <p:cNvCxnSpPr>
              <a:cxnSpLocks/>
            </p:cNvCxnSpPr>
            <p:nvPr/>
          </p:nvCxnSpPr>
          <p:spPr>
            <a:xfrm flipH="1" flipV="1">
              <a:off x="1847599" y="3027324"/>
              <a:ext cx="2325111" cy="15826"/>
            </a:xfrm>
            <a:prstGeom prst="line">
              <a:avLst/>
            </a:prstGeom>
            <a:ln w="19050">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0B4B2A65-0267-C9F5-FA68-DDDE542F4B86}"/>
                    </a:ext>
                  </a:extLst>
                </p:cNvPr>
                <p:cNvSpPr txBox="1"/>
                <p:nvPr/>
              </p:nvSpPr>
              <p:spPr>
                <a:xfrm>
                  <a:off x="1553082" y="2841672"/>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6</m:t>
                            </m:r>
                          </m:sub>
                        </m:sSub>
                      </m:oMath>
                    </m:oMathPara>
                  </a14:m>
                  <a:endParaRPr lang="zh-CN" altLang="en-US" sz="1400" dirty="0"/>
                </a:p>
              </p:txBody>
            </p:sp>
          </mc:Choice>
          <mc:Fallback xmlns="">
            <p:sp>
              <p:nvSpPr>
                <p:cNvPr id="116" name="文本框 115">
                  <a:extLst>
                    <a:ext uri="{FF2B5EF4-FFF2-40B4-BE49-F238E27FC236}">
                      <a16:creationId xmlns:a16="http://schemas.microsoft.com/office/drawing/2014/main" id="{0B4B2A65-0267-C9F5-FA68-DDDE542F4B86}"/>
                    </a:ext>
                  </a:extLst>
                </p:cNvPr>
                <p:cNvSpPr txBox="1">
                  <a:spLocks noRot="1" noChangeAspect="1" noMove="1" noResize="1" noEditPoints="1" noAdjustHandles="1" noChangeArrowheads="1" noChangeShapeType="1" noTextEdit="1"/>
                </p:cNvSpPr>
                <p:nvPr/>
              </p:nvSpPr>
              <p:spPr>
                <a:xfrm>
                  <a:off x="1553082" y="2841672"/>
                  <a:ext cx="300566" cy="307777"/>
                </a:xfrm>
                <a:prstGeom prst="rect">
                  <a:avLst/>
                </a:prstGeom>
                <a:blipFill>
                  <a:blip r:embed="rId22"/>
                  <a:stretch>
                    <a:fillRect b="-2000"/>
                  </a:stretch>
                </a:blipFill>
              </p:spPr>
              <p:txBody>
                <a:bodyPr/>
                <a:lstStyle/>
                <a:p>
                  <a:r>
                    <a:rPr lang="zh-CN" altLang="en-US">
                      <a:noFill/>
                    </a:rPr>
                    <a:t> </a:t>
                  </a:r>
                </a:p>
              </p:txBody>
            </p:sp>
          </mc:Fallback>
        </mc:AlternateContent>
        <p:sp>
          <p:nvSpPr>
            <p:cNvPr id="117" name="文本框 116">
              <a:extLst>
                <a:ext uri="{FF2B5EF4-FFF2-40B4-BE49-F238E27FC236}">
                  <a16:creationId xmlns:a16="http://schemas.microsoft.com/office/drawing/2014/main" id="{E1999D94-27B1-557B-3719-3ED685EA76F6}"/>
                </a:ext>
              </a:extLst>
            </p:cNvPr>
            <p:cNvSpPr txBox="1"/>
            <p:nvPr/>
          </p:nvSpPr>
          <p:spPr>
            <a:xfrm>
              <a:off x="2017401" y="3421737"/>
              <a:ext cx="300566" cy="646331"/>
            </a:xfrm>
            <a:prstGeom prst="rect">
              <a:avLst/>
            </a:prstGeom>
            <a:noFill/>
          </p:spPr>
          <p:txBody>
            <a:bodyPr wrap="square" rtlCol="0">
              <a:spAutoFit/>
            </a:bodyPr>
            <a:lstStyle/>
            <a:p>
              <a:r>
                <a:rPr lang="en-US" altLang="zh-CN" sz="3600" b="1" dirty="0"/>
                <a:t>·</a:t>
              </a:r>
              <a:endParaRPr lang="zh-CN" altLang="en-US" sz="3600" b="1" dirty="0"/>
            </a:p>
          </p:txBody>
        </p:sp>
        <p:sp>
          <p:nvSpPr>
            <p:cNvPr id="118" name="文本框 117">
              <a:extLst>
                <a:ext uri="{FF2B5EF4-FFF2-40B4-BE49-F238E27FC236}">
                  <a16:creationId xmlns:a16="http://schemas.microsoft.com/office/drawing/2014/main" id="{70BC8690-19E7-B203-3FD1-DFEF32C5411E}"/>
                </a:ext>
              </a:extLst>
            </p:cNvPr>
            <p:cNvSpPr txBox="1"/>
            <p:nvPr/>
          </p:nvSpPr>
          <p:spPr>
            <a:xfrm>
              <a:off x="2938669" y="2986530"/>
              <a:ext cx="300566" cy="646331"/>
            </a:xfrm>
            <a:prstGeom prst="rect">
              <a:avLst/>
            </a:prstGeom>
            <a:noFill/>
          </p:spPr>
          <p:txBody>
            <a:bodyPr wrap="square" rtlCol="0">
              <a:spAutoFit/>
            </a:bodyPr>
            <a:lstStyle/>
            <a:p>
              <a:r>
                <a:rPr lang="en-US" altLang="zh-CN" sz="3600" b="1" dirty="0"/>
                <a:t>·</a:t>
              </a:r>
              <a:endParaRPr lang="zh-CN" altLang="en-US" sz="3600" b="1" dirty="0"/>
            </a:p>
          </p:txBody>
        </p:sp>
        <p:sp>
          <p:nvSpPr>
            <p:cNvPr id="119" name="文本框 118">
              <a:extLst>
                <a:ext uri="{FF2B5EF4-FFF2-40B4-BE49-F238E27FC236}">
                  <a16:creationId xmlns:a16="http://schemas.microsoft.com/office/drawing/2014/main" id="{90E11F2D-62AE-E5A0-0100-F43F23A56036}"/>
                </a:ext>
              </a:extLst>
            </p:cNvPr>
            <p:cNvSpPr txBox="1"/>
            <p:nvPr/>
          </p:nvSpPr>
          <p:spPr>
            <a:xfrm>
              <a:off x="3212989" y="2463726"/>
              <a:ext cx="300566" cy="646331"/>
            </a:xfrm>
            <a:prstGeom prst="rect">
              <a:avLst/>
            </a:prstGeom>
            <a:noFill/>
          </p:spPr>
          <p:txBody>
            <a:bodyPr wrap="square" rtlCol="0">
              <a:spAutoFit/>
            </a:bodyPr>
            <a:lstStyle/>
            <a:p>
              <a:r>
                <a:rPr lang="en-US" altLang="zh-CN" sz="3600" b="1" dirty="0"/>
                <a:t>·</a:t>
              </a:r>
              <a:endParaRPr lang="zh-CN" altLang="en-US" sz="3600" b="1" dirty="0"/>
            </a:p>
          </p:txBody>
        </p:sp>
        <p:sp>
          <p:nvSpPr>
            <p:cNvPr id="120" name="文本框 119">
              <a:extLst>
                <a:ext uri="{FF2B5EF4-FFF2-40B4-BE49-F238E27FC236}">
                  <a16:creationId xmlns:a16="http://schemas.microsoft.com/office/drawing/2014/main" id="{7C68A0CB-932F-AF3F-3A17-55D987C45310}"/>
                </a:ext>
              </a:extLst>
            </p:cNvPr>
            <p:cNvSpPr txBox="1"/>
            <p:nvPr/>
          </p:nvSpPr>
          <p:spPr>
            <a:xfrm>
              <a:off x="4028745" y="2689549"/>
              <a:ext cx="300566" cy="646331"/>
            </a:xfrm>
            <a:prstGeom prst="rect">
              <a:avLst/>
            </a:prstGeom>
            <a:noFill/>
          </p:spPr>
          <p:txBody>
            <a:bodyPr wrap="square" rtlCol="0">
              <a:spAutoFit/>
            </a:bodyPr>
            <a:lstStyle/>
            <a:p>
              <a:r>
                <a:rPr lang="en-US" altLang="zh-CN" sz="3600" b="1" dirty="0"/>
                <a:t>·</a:t>
              </a:r>
              <a:endParaRPr lang="zh-CN" altLang="en-US" sz="3600" b="1" dirty="0"/>
            </a:p>
          </p:txBody>
        </p:sp>
      </p:grpSp>
      <p:grpSp>
        <p:nvGrpSpPr>
          <p:cNvPr id="121" name="组合 120">
            <a:extLst>
              <a:ext uri="{FF2B5EF4-FFF2-40B4-BE49-F238E27FC236}">
                <a16:creationId xmlns:a16="http://schemas.microsoft.com/office/drawing/2014/main" id="{4C6AA53D-8466-ED8F-511E-2510516F8EE6}"/>
              </a:ext>
            </a:extLst>
          </p:cNvPr>
          <p:cNvGrpSpPr/>
          <p:nvPr/>
        </p:nvGrpSpPr>
        <p:grpSpPr>
          <a:xfrm>
            <a:off x="3426760" y="4858888"/>
            <a:ext cx="3153642" cy="1776766"/>
            <a:chOff x="6020096" y="4622349"/>
            <a:chExt cx="3153642" cy="1776766"/>
          </a:xfrm>
        </p:grpSpPr>
        <p:cxnSp>
          <p:nvCxnSpPr>
            <p:cNvPr id="122" name="直接箭头连接符 121">
              <a:extLst>
                <a:ext uri="{FF2B5EF4-FFF2-40B4-BE49-F238E27FC236}">
                  <a16:creationId xmlns:a16="http://schemas.microsoft.com/office/drawing/2014/main" id="{E3D8974B-053A-0414-9FB1-38FBCA2D82F4}"/>
                </a:ext>
              </a:extLst>
            </p:cNvPr>
            <p:cNvCxnSpPr>
              <a:cxnSpLocks/>
            </p:cNvCxnSpPr>
            <p:nvPr/>
          </p:nvCxnSpPr>
          <p:spPr>
            <a:xfrm>
              <a:off x="6384583" y="6139464"/>
              <a:ext cx="278915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3" name="直接箭头连接符 122">
              <a:extLst>
                <a:ext uri="{FF2B5EF4-FFF2-40B4-BE49-F238E27FC236}">
                  <a16:creationId xmlns:a16="http://schemas.microsoft.com/office/drawing/2014/main" id="{0AA21384-0602-2DB8-4DFB-57AD9E6A2D63}"/>
                </a:ext>
              </a:extLst>
            </p:cNvPr>
            <p:cNvCxnSpPr>
              <a:cxnSpLocks/>
            </p:cNvCxnSpPr>
            <p:nvPr/>
          </p:nvCxnSpPr>
          <p:spPr>
            <a:xfrm flipV="1">
              <a:off x="6384583" y="4622349"/>
              <a:ext cx="0" cy="15171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4" name="任意多边形: 形状 123">
              <a:extLst>
                <a:ext uri="{FF2B5EF4-FFF2-40B4-BE49-F238E27FC236}">
                  <a16:creationId xmlns:a16="http://schemas.microsoft.com/office/drawing/2014/main" id="{E0528055-D98F-E86A-B6A6-C8A244D2D79E}"/>
                </a:ext>
              </a:extLst>
            </p:cNvPr>
            <p:cNvSpPr/>
            <p:nvPr/>
          </p:nvSpPr>
          <p:spPr>
            <a:xfrm>
              <a:off x="6385544" y="4892525"/>
              <a:ext cx="2436224" cy="1113105"/>
            </a:xfrm>
            <a:custGeom>
              <a:avLst/>
              <a:gdLst>
                <a:gd name="connsiteX0" fmla="*/ 0 w 2481943"/>
                <a:gd name="connsiteY0" fmla="*/ 719976 h 1014430"/>
                <a:gd name="connsiteX1" fmla="*/ 514350 w 2481943"/>
                <a:gd name="connsiteY1" fmla="*/ 1013890 h 1014430"/>
                <a:gd name="connsiteX2" fmla="*/ 987879 w 2481943"/>
                <a:gd name="connsiteY2" fmla="*/ 768962 h 1014430"/>
                <a:gd name="connsiteX3" fmla="*/ 1518558 w 2481943"/>
                <a:gd name="connsiteY3" fmla="*/ 1519 h 1014430"/>
                <a:gd name="connsiteX4" fmla="*/ 2130879 w 2481943"/>
                <a:gd name="connsiteY4" fmla="*/ 573019 h 1014430"/>
                <a:gd name="connsiteX5" fmla="*/ 2481943 w 2481943"/>
                <a:gd name="connsiteY5" fmla="*/ 605676 h 1014430"/>
                <a:gd name="connsiteX0" fmla="*/ 0 w 2436224"/>
                <a:gd name="connsiteY0" fmla="*/ 408975 h 1028300"/>
                <a:gd name="connsiteX1" fmla="*/ 468631 w 2436224"/>
                <a:gd name="connsiteY1" fmla="*/ 1013890 h 1028300"/>
                <a:gd name="connsiteX2" fmla="*/ 942160 w 2436224"/>
                <a:gd name="connsiteY2" fmla="*/ 768962 h 1028300"/>
                <a:gd name="connsiteX3" fmla="*/ 1472839 w 2436224"/>
                <a:gd name="connsiteY3" fmla="*/ 1519 h 1028300"/>
                <a:gd name="connsiteX4" fmla="*/ 2085160 w 2436224"/>
                <a:gd name="connsiteY4" fmla="*/ 573019 h 1028300"/>
                <a:gd name="connsiteX5" fmla="*/ 2436224 w 2436224"/>
                <a:gd name="connsiteY5" fmla="*/ 605676 h 1028300"/>
                <a:gd name="connsiteX0" fmla="*/ 0 w 2461624"/>
                <a:gd name="connsiteY0" fmla="*/ 329600 h 1032977"/>
                <a:gd name="connsiteX1" fmla="*/ 494031 w 2461624"/>
                <a:gd name="connsiteY1" fmla="*/ 1013890 h 1032977"/>
                <a:gd name="connsiteX2" fmla="*/ 967560 w 2461624"/>
                <a:gd name="connsiteY2" fmla="*/ 768962 h 1032977"/>
                <a:gd name="connsiteX3" fmla="*/ 1498239 w 2461624"/>
                <a:gd name="connsiteY3" fmla="*/ 1519 h 1032977"/>
                <a:gd name="connsiteX4" fmla="*/ 2110560 w 2461624"/>
                <a:gd name="connsiteY4" fmla="*/ 573019 h 1032977"/>
                <a:gd name="connsiteX5" fmla="*/ 2461624 w 2461624"/>
                <a:gd name="connsiteY5" fmla="*/ 605676 h 1032977"/>
                <a:gd name="connsiteX0" fmla="*/ 0 w 2461624"/>
                <a:gd name="connsiteY0" fmla="*/ 329600 h 1243321"/>
                <a:gd name="connsiteX1" fmla="*/ 468631 w 2461624"/>
                <a:gd name="connsiteY1" fmla="*/ 1232965 h 1243321"/>
                <a:gd name="connsiteX2" fmla="*/ 967560 w 2461624"/>
                <a:gd name="connsiteY2" fmla="*/ 768962 h 1243321"/>
                <a:gd name="connsiteX3" fmla="*/ 1498239 w 2461624"/>
                <a:gd name="connsiteY3" fmla="*/ 1519 h 1243321"/>
                <a:gd name="connsiteX4" fmla="*/ 2110560 w 2461624"/>
                <a:gd name="connsiteY4" fmla="*/ 573019 h 1243321"/>
                <a:gd name="connsiteX5" fmla="*/ 2461624 w 2461624"/>
                <a:gd name="connsiteY5" fmla="*/ 605676 h 1243321"/>
                <a:gd name="connsiteX0" fmla="*/ 0 w 2461624"/>
                <a:gd name="connsiteY0" fmla="*/ 328108 h 1234417"/>
                <a:gd name="connsiteX1" fmla="*/ 468631 w 2461624"/>
                <a:gd name="connsiteY1" fmla="*/ 1231473 h 1234417"/>
                <a:gd name="connsiteX2" fmla="*/ 732610 w 2461624"/>
                <a:gd name="connsiteY2" fmla="*/ 596020 h 1234417"/>
                <a:gd name="connsiteX3" fmla="*/ 1498239 w 2461624"/>
                <a:gd name="connsiteY3" fmla="*/ 27 h 1234417"/>
                <a:gd name="connsiteX4" fmla="*/ 2110560 w 2461624"/>
                <a:gd name="connsiteY4" fmla="*/ 571527 h 1234417"/>
                <a:gd name="connsiteX5" fmla="*/ 2461624 w 2461624"/>
                <a:gd name="connsiteY5" fmla="*/ 604184 h 1234417"/>
                <a:gd name="connsiteX0" fmla="*/ 0 w 2461624"/>
                <a:gd name="connsiteY0" fmla="*/ 0 h 905570"/>
                <a:gd name="connsiteX1" fmla="*/ 468631 w 2461624"/>
                <a:gd name="connsiteY1" fmla="*/ 903365 h 905570"/>
                <a:gd name="connsiteX2" fmla="*/ 732610 w 2461624"/>
                <a:gd name="connsiteY2" fmla="*/ 267912 h 905570"/>
                <a:gd name="connsiteX3" fmla="*/ 1510939 w 2461624"/>
                <a:gd name="connsiteY3" fmla="*/ 710144 h 905570"/>
                <a:gd name="connsiteX4" fmla="*/ 2110560 w 2461624"/>
                <a:gd name="connsiteY4" fmla="*/ 243419 h 905570"/>
                <a:gd name="connsiteX5" fmla="*/ 2461624 w 2461624"/>
                <a:gd name="connsiteY5" fmla="*/ 276076 h 905570"/>
                <a:gd name="connsiteX0" fmla="*/ 0 w 2461624"/>
                <a:gd name="connsiteY0" fmla="*/ 0 h 903450"/>
                <a:gd name="connsiteX1" fmla="*/ 468631 w 2461624"/>
                <a:gd name="connsiteY1" fmla="*/ 903365 h 903450"/>
                <a:gd name="connsiteX2" fmla="*/ 932635 w 2461624"/>
                <a:gd name="connsiteY2" fmla="*/ 58362 h 903450"/>
                <a:gd name="connsiteX3" fmla="*/ 1510939 w 2461624"/>
                <a:gd name="connsiteY3" fmla="*/ 710144 h 903450"/>
                <a:gd name="connsiteX4" fmla="*/ 2110560 w 2461624"/>
                <a:gd name="connsiteY4" fmla="*/ 243419 h 903450"/>
                <a:gd name="connsiteX5" fmla="*/ 2461624 w 2461624"/>
                <a:gd name="connsiteY5" fmla="*/ 276076 h 903450"/>
                <a:gd name="connsiteX0" fmla="*/ 0 w 2436224"/>
                <a:gd name="connsiteY0" fmla="*/ 209699 h 1113149"/>
                <a:gd name="connsiteX1" fmla="*/ 468631 w 2436224"/>
                <a:gd name="connsiteY1" fmla="*/ 1113064 h 1113149"/>
                <a:gd name="connsiteX2" fmla="*/ 932635 w 2436224"/>
                <a:gd name="connsiteY2" fmla="*/ 268061 h 1113149"/>
                <a:gd name="connsiteX3" fmla="*/ 1510939 w 2436224"/>
                <a:gd name="connsiteY3" fmla="*/ 919843 h 1113149"/>
                <a:gd name="connsiteX4" fmla="*/ 2110560 w 2436224"/>
                <a:gd name="connsiteY4" fmla="*/ 453118 h 1113149"/>
                <a:gd name="connsiteX5" fmla="*/ 2436224 w 2436224"/>
                <a:gd name="connsiteY5" fmla="*/ 0 h 1113149"/>
                <a:gd name="connsiteX0" fmla="*/ 0 w 2436224"/>
                <a:gd name="connsiteY0" fmla="*/ 304949 h 1113105"/>
                <a:gd name="connsiteX1" fmla="*/ 468631 w 2436224"/>
                <a:gd name="connsiteY1" fmla="*/ 1113064 h 1113105"/>
                <a:gd name="connsiteX2" fmla="*/ 932635 w 2436224"/>
                <a:gd name="connsiteY2" fmla="*/ 268061 h 1113105"/>
                <a:gd name="connsiteX3" fmla="*/ 1510939 w 2436224"/>
                <a:gd name="connsiteY3" fmla="*/ 919843 h 1113105"/>
                <a:gd name="connsiteX4" fmla="*/ 2110560 w 2436224"/>
                <a:gd name="connsiteY4" fmla="*/ 453118 h 1113105"/>
                <a:gd name="connsiteX5" fmla="*/ 2436224 w 2436224"/>
                <a:gd name="connsiteY5" fmla="*/ 0 h 1113105"/>
                <a:gd name="connsiteX0" fmla="*/ 0 w 2436224"/>
                <a:gd name="connsiteY0" fmla="*/ 304949 h 1113105"/>
                <a:gd name="connsiteX1" fmla="*/ 468631 w 2436224"/>
                <a:gd name="connsiteY1" fmla="*/ 1113064 h 1113105"/>
                <a:gd name="connsiteX2" fmla="*/ 932635 w 2436224"/>
                <a:gd name="connsiteY2" fmla="*/ 268061 h 1113105"/>
                <a:gd name="connsiteX3" fmla="*/ 1508822 w 2436224"/>
                <a:gd name="connsiteY3" fmla="*/ 758976 h 1113105"/>
                <a:gd name="connsiteX4" fmla="*/ 2110560 w 2436224"/>
                <a:gd name="connsiteY4" fmla="*/ 453118 h 1113105"/>
                <a:gd name="connsiteX5" fmla="*/ 2436224 w 2436224"/>
                <a:gd name="connsiteY5" fmla="*/ 0 h 111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224" h="1113105">
                  <a:moveTo>
                    <a:pt x="0" y="304949"/>
                  </a:moveTo>
                  <a:cubicBezTo>
                    <a:pt x="174852" y="447824"/>
                    <a:pt x="313192" y="1119212"/>
                    <a:pt x="468631" y="1113064"/>
                  </a:cubicBezTo>
                  <a:cubicBezTo>
                    <a:pt x="624070" y="1106916"/>
                    <a:pt x="759270" y="327076"/>
                    <a:pt x="932635" y="268061"/>
                  </a:cubicBezTo>
                  <a:cubicBezTo>
                    <a:pt x="1106000" y="209046"/>
                    <a:pt x="1312501" y="728133"/>
                    <a:pt x="1508822" y="758976"/>
                  </a:cubicBezTo>
                  <a:cubicBezTo>
                    <a:pt x="1705143" y="789819"/>
                    <a:pt x="1949996" y="352425"/>
                    <a:pt x="2110560" y="453118"/>
                  </a:cubicBezTo>
                  <a:cubicBezTo>
                    <a:pt x="2271124" y="553811"/>
                    <a:pt x="2340974" y="34018"/>
                    <a:pt x="243622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5" name="直接连接符 124">
              <a:extLst>
                <a:ext uri="{FF2B5EF4-FFF2-40B4-BE49-F238E27FC236}">
                  <a16:creationId xmlns:a16="http://schemas.microsoft.com/office/drawing/2014/main" id="{BCD72E8D-72F5-83BA-BB1E-06D549119819}"/>
                </a:ext>
              </a:extLst>
            </p:cNvPr>
            <p:cNvCxnSpPr>
              <a:cxnSpLocks/>
            </p:cNvCxnSpPr>
            <p:nvPr/>
          </p:nvCxnSpPr>
          <p:spPr>
            <a:xfrm flipV="1">
              <a:off x="7636286" y="5430108"/>
              <a:ext cx="0" cy="70935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0DCE36BD-DAAE-7C00-9A82-5BE76951B481}"/>
                </a:ext>
              </a:extLst>
            </p:cNvPr>
            <p:cNvCxnSpPr>
              <a:cxnSpLocks/>
            </p:cNvCxnSpPr>
            <p:nvPr/>
          </p:nvCxnSpPr>
          <p:spPr>
            <a:xfrm flipV="1">
              <a:off x="7883782" y="5609878"/>
              <a:ext cx="0" cy="52958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14979CE0-2F83-B500-39C6-E6E57D27A160}"/>
                </a:ext>
              </a:extLst>
            </p:cNvPr>
            <p:cNvCxnSpPr>
              <a:cxnSpLocks/>
            </p:cNvCxnSpPr>
            <p:nvPr/>
          </p:nvCxnSpPr>
          <p:spPr>
            <a:xfrm flipV="1">
              <a:off x="8708223" y="5113909"/>
              <a:ext cx="0" cy="102555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112E6795-F592-67AA-2521-40DB7067B5A2}"/>
                </a:ext>
              </a:extLst>
            </p:cNvPr>
            <p:cNvCxnSpPr>
              <a:cxnSpLocks/>
            </p:cNvCxnSpPr>
            <p:nvPr/>
          </p:nvCxnSpPr>
          <p:spPr>
            <a:xfrm flipV="1">
              <a:off x="6695575" y="5811344"/>
              <a:ext cx="0" cy="32812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A6A3A105-B48B-9E07-2E98-C10C7CD2A5CA}"/>
                    </a:ext>
                  </a:extLst>
                </p:cNvPr>
                <p:cNvSpPr txBox="1"/>
                <p:nvPr/>
              </p:nvSpPr>
              <p:spPr>
                <a:xfrm>
                  <a:off x="6535767" y="6091338"/>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0</m:t>
                            </m:r>
                          </m:sub>
                        </m:sSub>
                      </m:oMath>
                    </m:oMathPara>
                  </a14:m>
                  <a:endParaRPr lang="zh-CN" altLang="en-US" sz="1400" dirty="0"/>
                </a:p>
              </p:txBody>
            </p:sp>
          </mc:Choice>
          <mc:Fallback xmlns="">
            <p:sp>
              <p:nvSpPr>
                <p:cNvPr id="129" name="文本框 128">
                  <a:extLst>
                    <a:ext uri="{FF2B5EF4-FFF2-40B4-BE49-F238E27FC236}">
                      <a16:creationId xmlns:a16="http://schemas.microsoft.com/office/drawing/2014/main" id="{A6A3A105-B48B-9E07-2E98-C10C7CD2A5CA}"/>
                    </a:ext>
                  </a:extLst>
                </p:cNvPr>
                <p:cNvSpPr txBox="1">
                  <a:spLocks noRot="1" noChangeAspect="1" noMove="1" noResize="1" noEditPoints="1" noAdjustHandles="1" noChangeArrowheads="1" noChangeShapeType="1" noTextEdit="1"/>
                </p:cNvSpPr>
                <p:nvPr/>
              </p:nvSpPr>
              <p:spPr>
                <a:xfrm>
                  <a:off x="6535767" y="6091338"/>
                  <a:ext cx="300566" cy="30777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0" name="文本框 129">
                  <a:extLst>
                    <a:ext uri="{FF2B5EF4-FFF2-40B4-BE49-F238E27FC236}">
                      <a16:creationId xmlns:a16="http://schemas.microsoft.com/office/drawing/2014/main" id="{D9D00364-C026-18F6-080A-A905AC91F744}"/>
                    </a:ext>
                  </a:extLst>
                </p:cNvPr>
                <p:cNvSpPr txBox="1"/>
                <p:nvPr/>
              </p:nvSpPr>
              <p:spPr>
                <a:xfrm>
                  <a:off x="7487513" y="6087701"/>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1</m:t>
                            </m:r>
                          </m:sub>
                        </m:sSub>
                      </m:oMath>
                    </m:oMathPara>
                  </a14:m>
                  <a:endParaRPr lang="zh-CN" altLang="en-US" sz="1400" dirty="0"/>
                </a:p>
              </p:txBody>
            </p:sp>
          </mc:Choice>
          <mc:Fallback xmlns="">
            <p:sp>
              <p:nvSpPr>
                <p:cNvPr id="130" name="文本框 129">
                  <a:extLst>
                    <a:ext uri="{FF2B5EF4-FFF2-40B4-BE49-F238E27FC236}">
                      <a16:creationId xmlns:a16="http://schemas.microsoft.com/office/drawing/2014/main" id="{D9D00364-C026-18F6-080A-A905AC91F744}"/>
                    </a:ext>
                  </a:extLst>
                </p:cNvPr>
                <p:cNvSpPr txBox="1">
                  <a:spLocks noRot="1" noChangeAspect="1" noMove="1" noResize="1" noEditPoints="1" noAdjustHandles="1" noChangeArrowheads="1" noChangeShapeType="1" noTextEdit="1"/>
                </p:cNvSpPr>
                <p:nvPr/>
              </p:nvSpPr>
              <p:spPr>
                <a:xfrm>
                  <a:off x="7487513" y="6087701"/>
                  <a:ext cx="300566" cy="307777"/>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D131C85F-DCBF-65EB-7CE0-855756C83D52}"/>
                    </a:ext>
                  </a:extLst>
                </p:cNvPr>
                <p:cNvSpPr txBox="1"/>
                <p:nvPr/>
              </p:nvSpPr>
              <p:spPr>
                <a:xfrm>
                  <a:off x="7749973" y="6087700"/>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2</m:t>
                            </m:r>
                          </m:sub>
                        </m:sSub>
                      </m:oMath>
                    </m:oMathPara>
                  </a14:m>
                  <a:endParaRPr lang="zh-CN" altLang="en-US" sz="1400" dirty="0"/>
                </a:p>
              </p:txBody>
            </p:sp>
          </mc:Choice>
          <mc:Fallback xmlns="">
            <p:sp>
              <p:nvSpPr>
                <p:cNvPr id="131" name="文本框 130">
                  <a:extLst>
                    <a:ext uri="{FF2B5EF4-FFF2-40B4-BE49-F238E27FC236}">
                      <a16:creationId xmlns:a16="http://schemas.microsoft.com/office/drawing/2014/main" id="{D131C85F-DCBF-65EB-7CE0-855756C83D52}"/>
                    </a:ext>
                  </a:extLst>
                </p:cNvPr>
                <p:cNvSpPr txBox="1">
                  <a:spLocks noRot="1" noChangeAspect="1" noMove="1" noResize="1" noEditPoints="1" noAdjustHandles="1" noChangeArrowheads="1" noChangeShapeType="1" noTextEdit="1"/>
                </p:cNvSpPr>
                <p:nvPr/>
              </p:nvSpPr>
              <p:spPr>
                <a:xfrm>
                  <a:off x="7749973" y="6087700"/>
                  <a:ext cx="300566" cy="307777"/>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2" name="文本框 131">
                  <a:extLst>
                    <a:ext uri="{FF2B5EF4-FFF2-40B4-BE49-F238E27FC236}">
                      <a16:creationId xmlns:a16="http://schemas.microsoft.com/office/drawing/2014/main" id="{123801A3-CB37-62DF-8A60-69572A3DE762}"/>
                    </a:ext>
                  </a:extLst>
                </p:cNvPr>
                <p:cNvSpPr txBox="1"/>
                <p:nvPr/>
              </p:nvSpPr>
              <p:spPr>
                <a:xfrm>
                  <a:off x="8654399" y="6087700"/>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3</m:t>
                            </m:r>
                          </m:sub>
                        </m:sSub>
                      </m:oMath>
                    </m:oMathPara>
                  </a14:m>
                  <a:endParaRPr lang="zh-CN" altLang="en-US" sz="1400" dirty="0"/>
                </a:p>
              </p:txBody>
            </p:sp>
          </mc:Choice>
          <mc:Fallback xmlns="">
            <p:sp>
              <p:nvSpPr>
                <p:cNvPr id="132" name="文本框 131">
                  <a:extLst>
                    <a:ext uri="{FF2B5EF4-FFF2-40B4-BE49-F238E27FC236}">
                      <a16:creationId xmlns:a16="http://schemas.microsoft.com/office/drawing/2014/main" id="{123801A3-CB37-62DF-8A60-69572A3DE762}"/>
                    </a:ext>
                  </a:extLst>
                </p:cNvPr>
                <p:cNvSpPr txBox="1">
                  <a:spLocks noRot="1" noChangeAspect="1" noMove="1" noResize="1" noEditPoints="1" noAdjustHandles="1" noChangeArrowheads="1" noChangeShapeType="1" noTextEdit="1"/>
                </p:cNvSpPr>
                <p:nvPr/>
              </p:nvSpPr>
              <p:spPr>
                <a:xfrm>
                  <a:off x="8654399" y="6087700"/>
                  <a:ext cx="300566" cy="307777"/>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3" name="文本框 132">
                  <a:extLst>
                    <a:ext uri="{FF2B5EF4-FFF2-40B4-BE49-F238E27FC236}">
                      <a16:creationId xmlns:a16="http://schemas.microsoft.com/office/drawing/2014/main" id="{02F784C2-39FB-CACC-E9CC-FA4B8D642C35}"/>
                    </a:ext>
                  </a:extLst>
                </p:cNvPr>
                <p:cNvSpPr txBox="1"/>
                <p:nvPr/>
              </p:nvSpPr>
              <p:spPr>
                <a:xfrm>
                  <a:off x="6927656" y="5609878"/>
                  <a:ext cx="3710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7</m:t>
                            </m:r>
                          </m:sub>
                        </m:sSub>
                      </m:oMath>
                    </m:oMathPara>
                  </a14:m>
                  <a:endParaRPr lang="zh-CN" altLang="en-US" dirty="0"/>
                </a:p>
              </p:txBody>
            </p:sp>
          </mc:Choice>
          <mc:Fallback xmlns="">
            <p:sp>
              <p:nvSpPr>
                <p:cNvPr id="133" name="文本框 132">
                  <a:extLst>
                    <a:ext uri="{FF2B5EF4-FFF2-40B4-BE49-F238E27FC236}">
                      <a16:creationId xmlns:a16="http://schemas.microsoft.com/office/drawing/2014/main" id="{02F784C2-39FB-CACC-E9CC-FA4B8D642C35}"/>
                    </a:ext>
                  </a:extLst>
                </p:cNvPr>
                <p:cNvSpPr txBox="1">
                  <a:spLocks noRot="1" noChangeAspect="1" noMove="1" noResize="1" noEditPoints="1" noAdjustHandles="1" noChangeArrowheads="1" noChangeShapeType="1" noTextEdit="1"/>
                </p:cNvSpPr>
                <p:nvPr/>
              </p:nvSpPr>
              <p:spPr>
                <a:xfrm>
                  <a:off x="6927656" y="5609878"/>
                  <a:ext cx="371020" cy="369332"/>
                </a:xfrm>
                <a:prstGeom prst="rect">
                  <a:avLst/>
                </a:prstGeom>
                <a:blipFill>
                  <a:blip r:embed="rId26"/>
                  <a:stretch>
                    <a:fillRect l="-4918"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4" name="文本框 133">
                  <a:extLst>
                    <a:ext uri="{FF2B5EF4-FFF2-40B4-BE49-F238E27FC236}">
                      <a16:creationId xmlns:a16="http://schemas.microsoft.com/office/drawing/2014/main" id="{B1B46751-4DE1-E77A-6166-C6DC9F78CC01}"/>
                    </a:ext>
                  </a:extLst>
                </p:cNvPr>
                <p:cNvSpPr txBox="1"/>
                <p:nvPr/>
              </p:nvSpPr>
              <p:spPr>
                <a:xfrm>
                  <a:off x="7664126" y="5231165"/>
                  <a:ext cx="3710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8</m:t>
                            </m:r>
                          </m:sub>
                        </m:sSub>
                      </m:oMath>
                    </m:oMathPara>
                  </a14:m>
                  <a:endParaRPr lang="zh-CN" altLang="en-US" dirty="0"/>
                </a:p>
              </p:txBody>
            </p:sp>
          </mc:Choice>
          <mc:Fallback xmlns="">
            <p:sp>
              <p:nvSpPr>
                <p:cNvPr id="134" name="文本框 133">
                  <a:extLst>
                    <a:ext uri="{FF2B5EF4-FFF2-40B4-BE49-F238E27FC236}">
                      <a16:creationId xmlns:a16="http://schemas.microsoft.com/office/drawing/2014/main" id="{B1B46751-4DE1-E77A-6166-C6DC9F78CC01}"/>
                    </a:ext>
                  </a:extLst>
                </p:cNvPr>
                <p:cNvSpPr txBox="1">
                  <a:spLocks noRot="1" noChangeAspect="1" noMove="1" noResize="1" noEditPoints="1" noAdjustHandles="1" noChangeArrowheads="1" noChangeShapeType="1" noTextEdit="1"/>
                </p:cNvSpPr>
                <p:nvPr/>
              </p:nvSpPr>
              <p:spPr>
                <a:xfrm>
                  <a:off x="7664126" y="5231165"/>
                  <a:ext cx="371020" cy="369332"/>
                </a:xfrm>
                <a:prstGeom prst="rect">
                  <a:avLst/>
                </a:prstGeom>
                <a:blipFill>
                  <a:blip r:embed="rId27"/>
                  <a:stretch>
                    <a:fillRect l="-4918"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3A345FB8-1066-49F4-C366-FABFDAD255B0}"/>
                    </a:ext>
                  </a:extLst>
                </p:cNvPr>
                <p:cNvSpPr txBox="1"/>
                <p:nvPr/>
              </p:nvSpPr>
              <p:spPr>
                <a:xfrm>
                  <a:off x="8166454" y="5299744"/>
                  <a:ext cx="3710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9</m:t>
                            </m:r>
                          </m:sub>
                        </m:sSub>
                      </m:oMath>
                    </m:oMathPara>
                  </a14:m>
                  <a:endParaRPr lang="zh-CN" altLang="en-US" dirty="0"/>
                </a:p>
              </p:txBody>
            </p:sp>
          </mc:Choice>
          <mc:Fallback xmlns="">
            <p:sp>
              <p:nvSpPr>
                <p:cNvPr id="135" name="文本框 134">
                  <a:extLst>
                    <a:ext uri="{FF2B5EF4-FFF2-40B4-BE49-F238E27FC236}">
                      <a16:creationId xmlns:a16="http://schemas.microsoft.com/office/drawing/2014/main" id="{3A345FB8-1066-49F4-C366-FABFDAD255B0}"/>
                    </a:ext>
                  </a:extLst>
                </p:cNvPr>
                <p:cNvSpPr txBox="1">
                  <a:spLocks noRot="1" noChangeAspect="1" noMove="1" noResize="1" noEditPoints="1" noAdjustHandles="1" noChangeArrowheads="1" noChangeShapeType="1" noTextEdit="1"/>
                </p:cNvSpPr>
                <p:nvPr/>
              </p:nvSpPr>
              <p:spPr>
                <a:xfrm>
                  <a:off x="8166454" y="5299744"/>
                  <a:ext cx="371020" cy="369332"/>
                </a:xfrm>
                <a:prstGeom prst="rect">
                  <a:avLst/>
                </a:prstGeom>
                <a:blipFill>
                  <a:blip r:embed="rId28"/>
                  <a:stretch>
                    <a:fillRect l="-4918"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文本框 135">
                  <a:extLst>
                    <a:ext uri="{FF2B5EF4-FFF2-40B4-BE49-F238E27FC236}">
                      <a16:creationId xmlns:a16="http://schemas.microsoft.com/office/drawing/2014/main" id="{074684B1-CD62-3D01-6148-17DCAC612D6D}"/>
                    </a:ext>
                  </a:extLst>
                </p:cNvPr>
                <p:cNvSpPr txBox="1"/>
                <p:nvPr/>
              </p:nvSpPr>
              <p:spPr>
                <a:xfrm>
                  <a:off x="6077379" y="5636018"/>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8</m:t>
                            </m:r>
                          </m:sub>
                        </m:sSub>
                      </m:oMath>
                    </m:oMathPara>
                  </a14:m>
                  <a:endParaRPr lang="zh-CN" altLang="en-US" sz="1400" dirty="0"/>
                </a:p>
              </p:txBody>
            </p:sp>
          </mc:Choice>
          <mc:Fallback xmlns="">
            <p:sp>
              <p:nvSpPr>
                <p:cNvPr id="136" name="文本框 135">
                  <a:extLst>
                    <a:ext uri="{FF2B5EF4-FFF2-40B4-BE49-F238E27FC236}">
                      <a16:creationId xmlns:a16="http://schemas.microsoft.com/office/drawing/2014/main" id="{074684B1-CD62-3D01-6148-17DCAC612D6D}"/>
                    </a:ext>
                  </a:extLst>
                </p:cNvPr>
                <p:cNvSpPr txBox="1">
                  <a:spLocks noRot="1" noChangeAspect="1" noMove="1" noResize="1" noEditPoints="1" noAdjustHandles="1" noChangeArrowheads="1" noChangeShapeType="1" noTextEdit="1"/>
                </p:cNvSpPr>
                <p:nvPr/>
              </p:nvSpPr>
              <p:spPr>
                <a:xfrm>
                  <a:off x="6077379" y="5636018"/>
                  <a:ext cx="300566" cy="307777"/>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7" name="文本框 136">
                  <a:extLst>
                    <a:ext uri="{FF2B5EF4-FFF2-40B4-BE49-F238E27FC236}">
                      <a16:creationId xmlns:a16="http://schemas.microsoft.com/office/drawing/2014/main" id="{B445E68A-72E5-867D-3C54-45E32FCD8299}"/>
                    </a:ext>
                  </a:extLst>
                </p:cNvPr>
                <p:cNvSpPr txBox="1"/>
                <p:nvPr/>
              </p:nvSpPr>
              <p:spPr>
                <a:xfrm>
                  <a:off x="6076331" y="5437674"/>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9</m:t>
                            </m:r>
                          </m:sub>
                        </m:sSub>
                      </m:oMath>
                    </m:oMathPara>
                  </a14:m>
                  <a:endParaRPr lang="zh-CN" altLang="en-US" sz="1400" dirty="0"/>
                </a:p>
              </p:txBody>
            </p:sp>
          </mc:Choice>
          <mc:Fallback xmlns="">
            <p:sp>
              <p:nvSpPr>
                <p:cNvPr id="137" name="文本框 136">
                  <a:extLst>
                    <a:ext uri="{FF2B5EF4-FFF2-40B4-BE49-F238E27FC236}">
                      <a16:creationId xmlns:a16="http://schemas.microsoft.com/office/drawing/2014/main" id="{B445E68A-72E5-867D-3C54-45E32FCD8299}"/>
                    </a:ext>
                  </a:extLst>
                </p:cNvPr>
                <p:cNvSpPr txBox="1">
                  <a:spLocks noRot="1" noChangeAspect="1" noMove="1" noResize="1" noEditPoints="1" noAdjustHandles="1" noChangeArrowheads="1" noChangeShapeType="1" noTextEdit="1"/>
                </p:cNvSpPr>
                <p:nvPr/>
              </p:nvSpPr>
              <p:spPr>
                <a:xfrm>
                  <a:off x="6076331" y="5437674"/>
                  <a:ext cx="300566" cy="307777"/>
                </a:xfrm>
                <a:prstGeom prst="rect">
                  <a:avLst/>
                </a:prstGeom>
                <a:blipFill>
                  <a:blip r:embed="rId30"/>
                  <a:stretch>
                    <a:fillRect b="-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8" name="文本框 137">
                  <a:extLst>
                    <a:ext uri="{FF2B5EF4-FFF2-40B4-BE49-F238E27FC236}">
                      <a16:creationId xmlns:a16="http://schemas.microsoft.com/office/drawing/2014/main" id="{A292D47F-04EB-CDAD-9A3D-6A78AC8C0088}"/>
                    </a:ext>
                  </a:extLst>
                </p:cNvPr>
                <p:cNvSpPr txBox="1"/>
                <p:nvPr/>
              </p:nvSpPr>
              <p:spPr>
                <a:xfrm>
                  <a:off x="6020815" y="4917413"/>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11</m:t>
                            </m:r>
                          </m:sub>
                        </m:sSub>
                      </m:oMath>
                    </m:oMathPara>
                  </a14:m>
                  <a:endParaRPr lang="zh-CN" altLang="en-US" sz="1400" dirty="0"/>
                </a:p>
              </p:txBody>
            </p:sp>
          </mc:Choice>
          <mc:Fallback xmlns="">
            <p:sp>
              <p:nvSpPr>
                <p:cNvPr id="138" name="文本框 137">
                  <a:extLst>
                    <a:ext uri="{FF2B5EF4-FFF2-40B4-BE49-F238E27FC236}">
                      <a16:creationId xmlns:a16="http://schemas.microsoft.com/office/drawing/2014/main" id="{A292D47F-04EB-CDAD-9A3D-6A78AC8C0088}"/>
                    </a:ext>
                  </a:extLst>
                </p:cNvPr>
                <p:cNvSpPr txBox="1">
                  <a:spLocks noRot="1" noChangeAspect="1" noMove="1" noResize="1" noEditPoints="1" noAdjustHandles="1" noChangeArrowheads="1" noChangeShapeType="1" noTextEdit="1"/>
                </p:cNvSpPr>
                <p:nvPr/>
              </p:nvSpPr>
              <p:spPr>
                <a:xfrm>
                  <a:off x="6020815" y="4917413"/>
                  <a:ext cx="300566" cy="307777"/>
                </a:xfrm>
                <a:prstGeom prst="rect">
                  <a:avLst/>
                </a:prstGeom>
                <a:blipFill>
                  <a:blip r:embed="rId31"/>
                  <a:stretch>
                    <a:fillRect r="-20000"/>
                  </a:stretch>
                </a:blipFill>
              </p:spPr>
              <p:txBody>
                <a:bodyPr/>
                <a:lstStyle/>
                <a:p>
                  <a:r>
                    <a:rPr lang="zh-CN" altLang="en-US">
                      <a:noFill/>
                    </a:rPr>
                    <a:t> </a:t>
                  </a:r>
                </a:p>
              </p:txBody>
            </p:sp>
          </mc:Fallback>
        </mc:AlternateContent>
        <p:cxnSp>
          <p:nvCxnSpPr>
            <p:cNvPr id="139" name="直接连接符 138">
              <a:extLst>
                <a:ext uri="{FF2B5EF4-FFF2-40B4-BE49-F238E27FC236}">
                  <a16:creationId xmlns:a16="http://schemas.microsoft.com/office/drawing/2014/main" id="{1FC879D4-B3F3-ABA3-6684-2BABEC8E982D}"/>
                </a:ext>
              </a:extLst>
            </p:cNvPr>
            <p:cNvCxnSpPr>
              <a:cxnSpLocks/>
            </p:cNvCxnSpPr>
            <p:nvPr/>
          </p:nvCxnSpPr>
          <p:spPr>
            <a:xfrm flipH="1">
              <a:off x="6380271" y="5812368"/>
              <a:ext cx="310992" cy="0"/>
            </a:xfrm>
            <a:prstGeom prst="line">
              <a:avLst/>
            </a:prstGeom>
            <a:ln w="19050">
              <a:prstDash val="sysDot"/>
            </a:ln>
          </p:spPr>
          <p:style>
            <a:lnRef idx="3">
              <a:schemeClr val="dk1"/>
            </a:lnRef>
            <a:fillRef idx="0">
              <a:schemeClr val="dk1"/>
            </a:fillRef>
            <a:effectRef idx="2">
              <a:schemeClr val="dk1"/>
            </a:effectRef>
            <a:fontRef idx="minor">
              <a:schemeClr val="tx1"/>
            </a:fontRef>
          </p:style>
        </p:cxnSp>
        <p:cxnSp>
          <p:nvCxnSpPr>
            <p:cNvPr id="140" name="直接连接符 139">
              <a:extLst>
                <a:ext uri="{FF2B5EF4-FFF2-40B4-BE49-F238E27FC236}">
                  <a16:creationId xmlns:a16="http://schemas.microsoft.com/office/drawing/2014/main" id="{BF2D76CE-A6F1-ABF0-C354-7FF0A621A875}"/>
                </a:ext>
              </a:extLst>
            </p:cNvPr>
            <p:cNvCxnSpPr>
              <a:cxnSpLocks/>
            </p:cNvCxnSpPr>
            <p:nvPr/>
          </p:nvCxnSpPr>
          <p:spPr>
            <a:xfrm flipH="1">
              <a:off x="6391909" y="5412601"/>
              <a:ext cx="1229776" cy="0"/>
            </a:xfrm>
            <a:prstGeom prst="line">
              <a:avLst/>
            </a:prstGeom>
            <a:ln w="19050">
              <a:prstDash val="sysDot"/>
            </a:ln>
          </p:spPr>
          <p:style>
            <a:lnRef idx="3">
              <a:schemeClr val="dk1"/>
            </a:lnRef>
            <a:fillRef idx="0">
              <a:schemeClr val="dk1"/>
            </a:fillRef>
            <a:effectRef idx="2">
              <a:schemeClr val="dk1"/>
            </a:effectRef>
            <a:fontRef idx="minor">
              <a:schemeClr val="tx1"/>
            </a:fontRef>
          </p:style>
        </p:cxnSp>
        <p:cxnSp>
          <p:nvCxnSpPr>
            <p:cNvPr id="141" name="直接连接符 140">
              <a:extLst>
                <a:ext uri="{FF2B5EF4-FFF2-40B4-BE49-F238E27FC236}">
                  <a16:creationId xmlns:a16="http://schemas.microsoft.com/office/drawing/2014/main" id="{07DA93B0-845C-4FC4-CF97-43D338E4E0B9}"/>
                </a:ext>
              </a:extLst>
            </p:cNvPr>
            <p:cNvCxnSpPr>
              <a:cxnSpLocks/>
            </p:cNvCxnSpPr>
            <p:nvPr/>
          </p:nvCxnSpPr>
          <p:spPr>
            <a:xfrm flipH="1">
              <a:off x="6391909" y="5644755"/>
              <a:ext cx="1502749" cy="0"/>
            </a:xfrm>
            <a:prstGeom prst="line">
              <a:avLst/>
            </a:prstGeom>
            <a:ln w="19050">
              <a:prstDash val="sysDot"/>
            </a:ln>
          </p:spPr>
          <p:style>
            <a:lnRef idx="3">
              <a:schemeClr val="dk1"/>
            </a:lnRef>
            <a:fillRef idx="0">
              <a:schemeClr val="dk1"/>
            </a:fillRef>
            <a:effectRef idx="2">
              <a:schemeClr val="dk1"/>
            </a:effectRef>
            <a:fontRef idx="minor">
              <a:schemeClr val="tx1"/>
            </a:fontRef>
          </p:style>
        </p:cxnSp>
        <p:cxnSp>
          <p:nvCxnSpPr>
            <p:cNvPr id="142" name="直接连接符 141">
              <a:extLst>
                <a:ext uri="{FF2B5EF4-FFF2-40B4-BE49-F238E27FC236}">
                  <a16:creationId xmlns:a16="http://schemas.microsoft.com/office/drawing/2014/main" id="{9F11C741-3B9C-CC13-65FF-0132F4EF6029}"/>
                </a:ext>
              </a:extLst>
            </p:cNvPr>
            <p:cNvCxnSpPr>
              <a:cxnSpLocks/>
            </p:cNvCxnSpPr>
            <p:nvPr/>
          </p:nvCxnSpPr>
          <p:spPr>
            <a:xfrm flipH="1" flipV="1">
              <a:off x="6384583" y="5099811"/>
              <a:ext cx="2325111" cy="15826"/>
            </a:xfrm>
            <a:prstGeom prst="line">
              <a:avLst/>
            </a:prstGeom>
            <a:ln w="19050">
              <a:prstDash val="sysDot"/>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3" name="文本框 142">
                  <a:extLst>
                    <a:ext uri="{FF2B5EF4-FFF2-40B4-BE49-F238E27FC236}">
                      <a16:creationId xmlns:a16="http://schemas.microsoft.com/office/drawing/2014/main" id="{0F6FB6EA-B50B-AAC1-DC6D-7672945F8100}"/>
                    </a:ext>
                  </a:extLst>
                </p:cNvPr>
                <p:cNvSpPr txBox="1"/>
                <p:nvPr/>
              </p:nvSpPr>
              <p:spPr>
                <a:xfrm>
                  <a:off x="6020096" y="5205620"/>
                  <a:ext cx="30056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10</m:t>
                            </m:r>
                          </m:sub>
                        </m:sSub>
                      </m:oMath>
                    </m:oMathPara>
                  </a14:m>
                  <a:endParaRPr lang="zh-CN" altLang="en-US" sz="1400" dirty="0"/>
                </a:p>
              </p:txBody>
            </p:sp>
          </mc:Choice>
          <mc:Fallback xmlns="">
            <p:sp>
              <p:nvSpPr>
                <p:cNvPr id="143" name="文本框 142">
                  <a:extLst>
                    <a:ext uri="{FF2B5EF4-FFF2-40B4-BE49-F238E27FC236}">
                      <a16:creationId xmlns:a16="http://schemas.microsoft.com/office/drawing/2014/main" id="{0F6FB6EA-B50B-AAC1-DC6D-7672945F8100}"/>
                    </a:ext>
                  </a:extLst>
                </p:cNvPr>
                <p:cNvSpPr txBox="1">
                  <a:spLocks noRot="1" noChangeAspect="1" noMove="1" noResize="1" noEditPoints="1" noAdjustHandles="1" noChangeArrowheads="1" noChangeShapeType="1" noTextEdit="1"/>
                </p:cNvSpPr>
                <p:nvPr/>
              </p:nvSpPr>
              <p:spPr>
                <a:xfrm>
                  <a:off x="6020096" y="5205620"/>
                  <a:ext cx="300566" cy="307777"/>
                </a:xfrm>
                <a:prstGeom prst="rect">
                  <a:avLst/>
                </a:prstGeom>
                <a:blipFill>
                  <a:blip r:embed="rId32"/>
                  <a:stretch>
                    <a:fillRect r="-22449" b="-2000"/>
                  </a:stretch>
                </a:blipFill>
              </p:spPr>
              <p:txBody>
                <a:bodyPr/>
                <a:lstStyle/>
                <a:p>
                  <a:r>
                    <a:rPr lang="zh-CN" altLang="en-US">
                      <a:noFill/>
                    </a:rPr>
                    <a:t> </a:t>
                  </a:r>
                </a:p>
              </p:txBody>
            </p:sp>
          </mc:Fallback>
        </mc:AlternateContent>
        <p:sp>
          <p:nvSpPr>
            <p:cNvPr id="144" name="文本框 143">
              <a:extLst>
                <a:ext uri="{FF2B5EF4-FFF2-40B4-BE49-F238E27FC236}">
                  <a16:creationId xmlns:a16="http://schemas.microsoft.com/office/drawing/2014/main" id="{898D067A-BA93-83B8-F8B5-2700E89FEBD2}"/>
                </a:ext>
              </a:extLst>
            </p:cNvPr>
            <p:cNvSpPr txBox="1"/>
            <p:nvPr/>
          </p:nvSpPr>
          <p:spPr>
            <a:xfrm>
              <a:off x="6544252" y="5462198"/>
              <a:ext cx="300566" cy="646331"/>
            </a:xfrm>
            <a:prstGeom prst="rect">
              <a:avLst/>
            </a:prstGeom>
            <a:noFill/>
          </p:spPr>
          <p:txBody>
            <a:bodyPr wrap="square" rtlCol="0">
              <a:spAutoFit/>
            </a:bodyPr>
            <a:lstStyle/>
            <a:p>
              <a:r>
                <a:rPr lang="en-US" altLang="zh-CN" sz="3600" b="1" dirty="0"/>
                <a:t>·</a:t>
              </a:r>
              <a:endParaRPr lang="zh-CN" altLang="en-US" sz="3600" b="1" dirty="0"/>
            </a:p>
          </p:txBody>
        </p:sp>
        <p:sp>
          <p:nvSpPr>
            <p:cNvPr id="145" name="文本框 144">
              <a:extLst>
                <a:ext uri="{FF2B5EF4-FFF2-40B4-BE49-F238E27FC236}">
                  <a16:creationId xmlns:a16="http://schemas.microsoft.com/office/drawing/2014/main" id="{EF0B45C7-8DF3-4C20-6E55-6332D7860327}"/>
                </a:ext>
              </a:extLst>
            </p:cNvPr>
            <p:cNvSpPr txBox="1"/>
            <p:nvPr/>
          </p:nvSpPr>
          <p:spPr>
            <a:xfrm>
              <a:off x="7485178" y="5071302"/>
              <a:ext cx="300566" cy="646331"/>
            </a:xfrm>
            <a:prstGeom prst="rect">
              <a:avLst/>
            </a:prstGeom>
            <a:noFill/>
          </p:spPr>
          <p:txBody>
            <a:bodyPr wrap="square" rtlCol="0">
              <a:spAutoFit/>
            </a:bodyPr>
            <a:lstStyle/>
            <a:p>
              <a:r>
                <a:rPr lang="en-US" altLang="zh-CN" sz="3600" b="1" dirty="0"/>
                <a:t>·</a:t>
              </a:r>
              <a:endParaRPr lang="zh-CN" altLang="en-US" sz="3600" b="1" dirty="0"/>
            </a:p>
          </p:txBody>
        </p:sp>
        <p:sp>
          <p:nvSpPr>
            <p:cNvPr id="146" name="文本框 145">
              <a:extLst>
                <a:ext uri="{FF2B5EF4-FFF2-40B4-BE49-F238E27FC236}">
                  <a16:creationId xmlns:a16="http://schemas.microsoft.com/office/drawing/2014/main" id="{5B796335-5400-94FF-83E5-AEC8C69D01BB}"/>
                </a:ext>
              </a:extLst>
            </p:cNvPr>
            <p:cNvSpPr txBox="1"/>
            <p:nvPr/>
          </p:nvSpPr>
          <p:spPr>
            <a:xfrm>
              <a:off x="7740877" y="5286711"/>
              <a:ext cx="300566" cy="646331"/>
            </a:xfrm>
            <a:prstGeom prst="rect">
              <a:avLst/>
            </a:prstGeom>
            <a:noFill/>
          </p:spPr>
          <p:txBody>
            <a:bodyPr wrap="square" rtlCol="0">
              <a:spAutoFit/>
            </a:bodyPr>
            <a:lstStyle/>
            <a:p>
              <a:r>
                <a:rPr lang="en-US" altLang="zh-CN" sz="3600" b="1" dirty="0"/>
                <a:t>·</a:t>
              </a:r>
              <a:endParaRPr lang="zh-CN" altLang="en-US" sz="3600" b="1" dirty="0"/>
            </a:p>
          </p:txBody>
        </p:sp>
        <p:sp>
          <p:nvSpPr>
            <p:cNvPr id="147" name="文本框 146">
              <a:extLst>
                <a:ext uri="{FF2B5EF4-FFF2-40B4-BE49-F238E27FC236}">
                  <a16:creationId xmlns:a16="http://schemas.microsoft.com/office/drawing/2014/main" id="{6C281E4D-D08F-7C64-D36D-9CEE9629DF28}"/>
                </a:ext>
              </a:extLst>
            </p:cNvPr>
            <p:cNvSpPr txBox="1"/>
            <p:nvPr/>
          </p:nvSpPr>
          <p:spPr>
            <a:xfrm>
              <a:off x="8565729" y="4766270"/>
              <a:ext cx="300566" cy="646331"/>
            </a:xfrm>
            <a:prstGeom prst="rect">
              <a:avLst/>
            </a:prstGeom>
            <a:noFill/>
          </p:spPr>
          <p:txBody>
            <a:bodyPr wrap="square" rtlCol="0">
              <a:spAutoFit/>
            </a:bodyPr>
            <a:lstStyle/>
            <a:p>
              <a:r>
                <a:rPr lang="en-US" altLang="zh-CN" sz="3600" b="1" dirty="0"/>
                <a:t>·</a:t>
              </a:r>
              <a:endParaRPr lang="zh-CN" altLang="en-US" sz="3600" b="1" dirty="0"/>
            </a:p>
          </p:txBody>
        </p:sp>
      </p:grpSp>
      <mc:AlternateContent xmlns:mc="http://schemas.openxmlformats.org/markup-compatibility/2006" xmlns:a14="http://schemas.microsoft.com/office/drawing/2010/main">
        <mc:Choice Requires="a14">
          <p:graphicFrame>
            <p:nvGraphicFramePr>
              <p:cNvPr id="149" name="表格 4">
                <a:extLst>
                  <a:ext uri="{FF2B5EF4-FFF2-40B4-BE49-F238E27FC236}">
                    <a16:creationId xmlns:a16="http://schemas.microsoft.com/office/drawing/2014/main" id="{E368BFBE-62C4-059C-75CA-91DA168B1FE2}"/>
                  </a:ext>
                </a:extLst>
              </p:cNvPr>
              <p:cNvGraphicFramePr>
                <a:graphicFrameLocks noGrp="1"/>
              </p:cNvGraphicFramePr>
              <p:nvPr>
                <p:extLst>
                  <p:ext uri="{D42A27DB-BD31-4B8C-83A1-F6EECF244321}">
                    <p14:modId xmlns:p14="http://schemas.microsoft.com/office/powerpoint/2010/main" val="792048830"/>
                  </p:ext>
                </p:extLst>
              </p:nvPr>
            </p:nvGraphicFramePr>
            <p:xfrm>
              <a:off x="1111373" y="2234193"/>
              <a:ext cx="13716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456219346"/>
                        </a:ext>
                      </a:extLst>
                    </a:gridCol>
                    <a:gridCol w="457200">
                      <a:extLst>
                        <a:ext uri="{9D8B030D-6E8A-4147-A177-3AD203B41FA5}">
                          <a16:colId xmlns:a16="http://schemas.microsoft.com/office/drawing/2014/main" val="751989070"/>
                        </a:ext>
                      </a:extLst>
                    </a:gridCol>
                    <a:gridCol w="457200">
                      <a:extLst>
                        <a:ext uri="{9D8B030D-6E8A-4147-A177-3AD203B41FA5}">
                          <a16:colId xmlns:a16="http://schemas.microsoft.com/office/drawing/2014/main" val="3629245934"/>
                        </a:ext>
                      </a:extLst>
                    </a:gridCol>
                  </a:tblGrid>
                  <a:tr h="45720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𝑦</m:t>
                                    </m:r>
                                  </m:e>
                                  <m:sub>
                                    <m:r>
                                      <a:rPr lang="en-US" altLang="zh-CN" b="0" i="1" smtClean="0">
                                        <a:solidFill>
                                          <a:schemeClr val="tx1"/>
                                        </a:solidFill>
                                        <a:latin typeface="Cambria Math" panose="02040503050406030204" pitchFamily="18" charset="0"/>
                                      </a:rPr>
                                      <m:t>3</m:t>
                                    </m:r>
                                  </m:sub>
                                </m:sSub>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𝑦</m:t>
                                    </m:r>
                                  </m:e>
                                  <m:sub>
                                    <m:r>
                                      <a:rPr lang="en-US" altLang="zh-CN" b="0" i="1" smtClean="0">
                                        <a:solidFill>
                                          <a:schemeClr val="tx1"/>
                                        </a:solidFill>
                                        <a:latin typeface="Cambria Math" panose="02040503050406030204" pitchFamily="18" charset="0"/>
                                      </a:rPr>
                                      <m:t>7</m:t>
                                    </m:r>
                                  </m:sub>
                                </m:sSub>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𝑦</m:t>
                                    </m:r>
                                  </m:e>
                                  <m:sub>
                                    <m:r>
                                      <a:rPr lang="en-US" altLang="zh-CN" b="0" i="1" smtClean="0">
                                        <a:solidFill>
                                          <a:schemeClr val="tx1"/>
                                        </a:solidFill>
                                        <a:latin typeface="Cambria Math" panose="02040503050406030204" pitchFamily="18" charset="0"/>
                                      </a:rPr>
                                      <m:t>11</m:t>
                                    </m:r>
                                  </m:sub>
                                </m:sSub>
                              </m:oMath>
                            </m:oMathPara>
                          </a14:m>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772570860"/>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2</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6</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10</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15029900"/>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3283"/>
                      </a:ext>
                    </a:extLst>
                  </a:tr>
                  <a:tr h="45720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5</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9</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067227159"/>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846401"/>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0</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4</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8</m:t>
                                    </m:r>
                                  </m:sub>
                                </m:sSub>
                              </m:oMath>
                            </m:oMathPara>
                          </a14:m>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207510033"/>
                      </a:ext>
                    </a:extLst>
                  </a:tr>
                </a:tbl>
              </a:graphicData>
            </a:graphic>
          </p:graphicFrame>
        </mc:Choice>
        <mc:Fallback xmlns="">
          <p:graphicFrame>
            <p:nvGraphicFramePr>
              <p:cNvPr id="149" name="表格 4">
                <a:extLst>
                  <a:ext uri="{FF2B5EF4-FFF2-40B4-BE49-F238E27FC236}">
                    <a16:creationId xmlns:a16="http://schemas.microsoft.com/office/drawing/2014/main" id="{E368BFBE-62C4-059C-75CA-91DA168B1FE2}"/>
                  </a:ext>
                </a:extLst>
              </p:cNvPr>
              <p:cNvGraphicFramePr>
                <a:graphicFrameLocks noGrp="1"/>
              </p:cNvGraphicFramePr>
              <p:nvPr>
                <p:extLst>
                  <p:ext uri="{D42A27DB-BD31-4B8C-83A1-F6EECF244321}">
                    <p14:modId xmlns:p14="http://schemas.microsoft.com/office/powerpoint/2010/main" val="792048830"/>
                  </p:ext>
                </p:extLst>
              </p:nvPr>
            </p:nvGraphicFramePr>
            <p:xfrm>
              <a:off x="1111373" y="2234193"/>
              <a:ext cx="13716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456219346"/>
                        </a:ext>
                      </a:extLst>
                    </a:gridCol>
                    <a:gridCol w="457200">
                      <a:extLst>
                        <a:ext uri="{9D8B030D-6E8A-4147-A177-3AD203B41FA5}">
                          <a16:colId xmlns:a16="http://schemas.microsoft.com/office/drawing/2014/main" val="751989070"/>
                        </a:ext>
                      </a:extLst>
                    </a:gridCol>
                    <a:gridCol w="457200">
                      <a:extLst>
                        <a:ext uri="{9D8B030D-6E8A-4147-A177-3AD203B41FA5}">
                          <a16:colId xmlns:a16="http://schemas.microsoft.com/office/drawing/2014/main" val="3629245934"/>
                        </a:ext>
                      </a:extLst>
                    </a:gridCol>
                  </a:tblGrid>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3"/>
                          <a:stretch>
                            <a:fillRect l="-1333" t="-1333" r="-204000" b="-704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3"/>
                          <a:stretch>
                            <a:fillRect l="-100000" t="-1333" r="-101316" b="-704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3"/>
                          <a:stretch>
                            <a:fillRect l="-202667" t="-1333" r="-2667" b="-704000"/>
                          </a:stretch>
                        </a:blipFill>
                      </a:tcPr>
                    </a:tc>
                    <a:extLst>
                      <a:ext uri="{0D108BD9-81ED-4DB2-BD59-A6C34878D82A}">
                        <a16:rowId xmlns:a16="http://schemas.microsoft.com/office/drawing/2014/main" val="3772570860"/>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3"/>
                          <a:stretch>
                            <a:fillRect l="-1333" t="-201333" r="-204000" b="-504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3"/>
                          <a:stretch>
                            <a:fillRect l="-100000" t="-201333" r="-101316" b="-504000"/>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3"/>
                          <a:stretch>
                            <a:fillRect l="-202667" t="-201333" r="-2667" b="-504000"/>
                          </a:stretch>
                        </a:blipFill>
                      </a:tcPr>
                    </a:tc>
                    <a:extLst>
                      <a:ext uri="{0D108BD9-81ED-4DB2-BD59-A6C34878D82A}">
                        <a16:rowId xmlns:a16="http://schemas.microsoft.com/office/drawing/2014/main" val="3615029900"/>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3283"/>
                      </a:ext>
                    </a:extLst>
                  </a:tr>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3"/>
                          <a:stretch>
                            <a:fillRect l="-1333" t="-402667" r="-204000" b="-302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3"/>
                          <a:stretch>
                            <a:fillRect l="-100000" t="-402667" r="-101316" b="-302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3"/>
                          <a:stretch>
                            <a:fillRect l="-202667" t="-402667" r="-2667" b="-302667"/>
                          </a:stretch>
                        </a:blipFill>
                      </a:tcPr>
                    </a:tc>
                    <a:extLst>
                      <a:ext uri="{0D108BD9-81ED-4DB2-BD59-A6C34878D82A}">
                        <a16:rowId xmlns:a16="http://schemas.microsoft.com/office/drawing/2014/main" val="3067227159"/>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846401"/>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3"/>
                          <a:stretch>
                            <a:fillRect l="-1333" t="-702667" r="-204000" b="-2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3"/>
                          <a:stretch>
                            <a:fillRect l="-100000" t="-702667" r="-101316" b="-2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3"/>
                          <a:stretch>
                            <a:fillRect l="-202667" t="-702667" r="-2667" b="-2667"/>
                          </a:stretch>
                        </a:blipFill>
                      </a:tcPr>
                    </a:tc>
                    <a:extLst>
                      <a:ext uri="{0D108BD9-81ED-4DB2-BD59-A6C34878D82A}">
                        <a16:rowId xmlns:a16="http://schemas.microsoft.com/office/drawing/2014/main" val="4207510033"/>
                      </a:ext>
                    </a:extLst>
                  </a:tr>
                </a:tbl>
              </a:graphicData>
            </a:graphic>
          </p:graphicFrame>
        </mc:Fallback>
      </mc:AlternateContent>
      <mc:AlternateContent xmlns:mc="http://schemas.openxmlformats.org/markup-compatibility/2006" xmlns:a14="http://schemas.microsoft.com/office/drawing/2010/main">
        <mc:Choice Requires="a14">
          <p:sp>
            <p:nvSpPr>
              <p:cNvPr id="150" name="文本框 149">
                <a:extLst>
                  <a:ext uri="{FF2B5EF4-FFF2-40B4-BE49-F238E27FC236}">
                    <a16:creationId xmlns:a16="http://schemas.microsoft.com/office/drawing/2014/main" id="{B8ED164D-D231-45FD-9FAB-A82FDBFCC4AC}"/>
                  </a:ext>
                </a:extLst>
              </p:cNvPr>
              <p:cNvSpPr txBox="1"/>
              <p:nvPr/>
            </p:nvSpPr>
            <p:spPr>
              <a:xfrm>
                <a:off x="657181" y="4045945"/>
                <a:ext cx="30056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cs typeface="Arial" panose="020B0604020202020204" pitchFamily="34" charset="0"/>
                            </a:rPr>
                          </m:ctrlPr>
                        </m:sSubPr>
                        <m:e>
                          <m:r>
                            <a:rPr lang="en-US" altLang="zh-CN" sz="2400" b="0" i="1" smtClean="0">
                              <a:latin typeface="Cambria Math" panose="02040503050406030204" pitchFamily="18" charset="0"/>
                              <a:cs typeface="Arial" panose="020B0604020202020204" pitchFamily="34" charset="0"/>
                            </a:rPr>
                            <m:t>𝑥</m:t>
                          </m:r>
                        </m:e>
                        <m:sub>
                          <m:r>
                            <a:rPr lang="en-US" altLang="zh-CN" sz="2400" b="0" i="1" smtClean="0">
                              <a:latin typeface="Cambria Math" panose="02040503050406030204" pitchFamily="18" charset="0"/>
                              <a:cs typeface="Arial" panose="020B0604020202020204" pitchFamily="34" charset="0"/>
                            </a:rPr>
                            <m:t>1</m:t>
                          </m:r>
                        </m:sub>
                      </m:sSub>
                    </m:oMath>
                  </m:oMathPara>
                </a14:m>
                <a:endParaRPr lang="zh-CN" altLang="en-US" sz="2400" dirty="0">
                  <a:latin typeface="Arial" panose="020B0604020202020204" pitchFamily="34" charset="0"/>
                  <a:cs typeface="Arial" panose="020B0604020202020204" pitchFamily="34" charset="0"/>
                </a:endParaRPr>
              </a:p>
            </p:txBody>
          </p:sp>
        </mc:Choice>
        <mc:Fallback xmlns="">
          <p:sp>
            <p:nvSpPr>
              <p:cNvPr id="150" name="文本框 149">
                <a:extLst>
                  <a:ext uri="{FF2B5EF4-FFF2-40B4-BE49-F238E27FC236}">
                    <a16:creationId xmlns:a16="http://schemas.microsoft.com/office/drawing/2014/main" id="{B8ED164D-D231-45FD-9FAB-A82FDBFCC4AC}"/>
                  </a:ext>
                </a:extLst>
              </p:cNvPr>
              <p:cNvSpPr txBox="1">
                <a:spLocks noRot="1" noChangeAspect="1" noMove="1" noResize="1" noEditPoints="1" noAdjustHandles="1" noChangeArrowheads="1" noChangeShapeType="1" noTextEdit="1"/>
              </p:cNvSpPr>
              <p:nvPr/>
            </p:nvSpPr>
            <p:spPr>
              <a:xfrm>
                <a:off x="657181" y="4045945"/>
                <a:ext cx="300566" cy="461665"/>
              </a:xfrm>
              <a:prstGeom prst="rect">
                <a:avLst/>
              </a:prstGeom>
              <a:blipFill>
                <a:blip r:embed="rId34"/>
                <a:stretch>
                  <a:fillRect r="-51020" b="-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1" name="文本框 150">
                <a:extLst>
                  <a:ext uri="{FF2B5EF4-FFF2-40B4-BE49-F238E27FC236}">
                    <a16:creationId xmlns:a16="http://schemas.microsoft.com/office/drawing/2014/main" id="{E4636D9A-6031-9620-6D2A-4E13860EFFD7}"/>
                  </a:ext>
                </a:extLst>
              </p:cNvPr>
              <p:cNvSpPr txBox="1"/>
              <p:nvPr/>
            </p:nvSpPr>
            <p:spPr>
              <a:xfrm>
                <a:off x="636057" y="3107877"/>
                <a:ext cx="30056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cs typeface="Arial" panose="020B0604020202020204" pitchFamily="34" charset="0"/>
                            </a:rPr>
                          </m:ctrlPr>
                        </m:sSubPr>
                        <m:e>
                          <m:r>
                            <a:rPr lang="en-US" altLang="zh-CN" sz="2400" b="0" i="1" smtClean="0">
                              <a:latin typeface="Cambria Math" panose="02040503050406030204" pitchFamily="18" charset="0"/>
                              <a:cs typeface="Arial" panose="020B0604020202020204" pitchFamily="34" charset="0"/>
                            </a:rPr>
                            <m:t>𝑥</m:t>
                          </m:r>
                        </m:e>
                        <m:sub>
                          <m:r>
                            <a:rPr lang="en-US" altLang="zh-CN" sz="2400" b="0" i="1" smtClean="0">
                              <a:latin typeface="Cambria Math" panose="02040503050406030204" pitchFamily="18" charset="0"/>
                              <a:cs typeface="Arial" panose="020B0604020202020204" pitchFamily="34" charset="0"/>
                            </a:rPr>
                            <m:t>2</m:t>
                          </m:r>
                        </m:sub>
                      </m:sSub>
                    </m:oMath>
                  </m:oMathPara>
                </a14:m>
                <a:endParaRPr lang="zh-CN" altLang="en-US" sz="2400" dirty="0">
                  <a:latin typeface="Arial" panose="020B0604020202020204" pitchFamily="34" charset="0"/>
                  <a:cs typeface="Arial" panose="020B0604020202020204" pitchFamily="34" charset="0"/>
                </a:endParaRPr>
              </a:p>
            </p:txBody>
          </p:sp>
        </mc:Choice>
        <mc:Fallback xmlns="">
          <p:sp>
            <p:nvSpPr>
              <p:cNvPr id="151" name="文本框 150">
                <a:extLst>
                  <a:ext uri="{FF2B5EF4-FFF2-40B4-BE49-F238E27FC236}">
                    <a16:creationId xmlns:a16="http://schemas.microsoft.com/office/drawing/2014/main" id="{E4636D9A-6031-9620-6D2A-4E13860EFFD7}"/>
                  </a:ext>
                </a:extLst>
              </p:cNvPr>
              <p:cNvSpPr txBox="1">
                <a:spLocks noRot="1" noChangeAspect="1" noMove="1" noResize="1" noEditPoints="1" noAdjustHandles="1" noChangeArrowheads="1" noChangeShapeType="1" noTextEdit="1"/>
              </p:cNvSpPr>
              <p:nvPr/>
            </p:nvSpPr>
            <p:spPr>
              <a:xfrm>
                <a:off x="636057" y="3107877"/>
                <a:ext cx="300566" cy="461665"/>
              </a:xfrm>
              <a:prstGeom prst="rect">
                <a:avLst/>
              </a:prstGeom>
              <a:blipFill>
                <a:blip r:embed="rId35"/>
                <a:stretch>
                  <a:fillRect r="-50000" b="-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2" name="文本框 151">
                <a:extLst>
                  <a:ext uri="{FF2B5EF4-FFF2-40B4-BE49-F238E27FC236}">
                    <a16:creationId xmlns:a16="http://schemas.microsoft.com/office/drawing/2014/main" id="{C17BFD55-4436-1AD2-C13F-64A0BAD0DEAD}"/>
                  </a:ext>
                </a:extLst>
              </p:cNvPr>
              <p:cNvSpPr txBox="1"/>
              <p:nvPr/>
            </p:nvSpPr>
            <p:spPr>
              <a:xfrm>
                <a:off x="657181" y="2167797"/>
                <a:ext cx="30056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cs typeface="Arial" panose="020B0604020202020204" pitchFamily="34" charset="0"/>
                            </a:rPr>
                          </m:ctrlPr>
                        </m:sSubPr>
                        <m:e>
                          <m:r>
                            <a:rPr lang="en-US" altLang="zh-CN" sz="2400" b="0" i="1" smtClean="0">
                              <a:latin typeface="Cambria Math" panose="02040503050406030204" pitchFamily="18" charset="0"/>
                              <a:cs typeface="Arial" panose="020B0604020202020204" pitchFamily="34" charset="0"/>
                            </a:rPr>
                            <m:t>𝑥</m:t>
                          </m:r>
                        </m:e>
                        <m:sub>
                          <m:r>
                            <a:rPr lang="en-US" altLang="zh-CN" sz="2400" b="0" i="1" smtClean="0">
                              <a:latin typeface="Cambria Math" panose="02040503050406030204" pitchFamily="18" charset="0"/>
                              <a:cs typeface="Arial" panose="020B0604020202020204" pitchFamily="34" charset="0"/>
                            </a:rPr>
                            <m:t>3</m:t>
                          </m:r>
                        </m:sub>
                      </m:sSub>
                    </m:oMath>
                  </m:oMathPara>
                </a14:m>
                <a:endParaRPr lang="zh-CN" altLang="en-US" sz="2400" dirty="0">
                  <a:latin typeface="Arial" panose="020B0604020202020204" pitchFamily="34" charset="0"/>
                  <a:cs typeface="Arial" panose="020B0604020202020204" pitchFamily="34" charset="0"/>
                </a:endParaRPr>
              </a:p>
            </p:txBody>
          </p:sp>
        </mc:Choice>
        <mc:Fallback xmlns="">
          <p:sp>
            <p:nvSpPr>
              <p:cNvPr id="152" name="文本框 151">
                <a:extLst>
                  <a:ext uri="{FF2B5EF4-FFF2-40B4-BE49-F238E27FC236}">
                    <a16:creationId xmlns:a16="http://schemas.microsoft.com/office/drawing/2014/main" id="{C17BFD55-4436-1AD2-C13F-64A0BAD0DEAD}"/>
                  </a:ext>
                </a:extLst>
              </p:cNvPr>
              <p:cNvSpPr txBox="1">
                <a:spLocks noRot="1" noChangeAspect="1" noMove="1" noResize="1" noEditPoints="1" noAdjustHandles="1" noChangeArrowheads="1" noChangeShapeType="1" noTextEdit="1"/>
              </p:cNvSpPr>
              <p:nvPr/>
            </p:nvSpPr>
            <p:spPr>
              <a:xfrm>
                <a:off x="657181" y="2167797"/>
                <a:ext cx="300566" cy="461665"/>
              </a:xfrm>
              <a:prstGeom prst="rect">
                <a:avLst/>
              </a:prstGeom>
              <a:blipFill>
                <a:blip r:embed="rId36"/>
                <a:stretch>
                  <a:fillRect r="-53061" b="-4000"/>
                </a:stretch>
              </a:blipFill>
            </p:spPr>
            <p:txBody>
              <a:bodyPr/>
              <a:lstStyle/>
              <a:p>
                <a:r>
                  <a:rPr lang="zh-CN" altLang="en-US">
                    <a:noFill/>
                  </a:rPr>
                  <a:t> </a:t>
                </a:r>
              </a:p>
            </p:txBody>
          </p:sp>
        </mc:Fallback>
      </mc:AlternateContent>
      <p:pic>
        <p:nvPicPr>
          <p:cNvPr id="154" name="图片 153">
            <a:extLst>
              <a:ext uri="{FF2B5EF4-FFF2-40B4-BE49-F238E27FC236}">
                <a16:creationId xmlns:a16="http://schemas.microsoft.com/office/drawing/2014/main" id="{290CF466-6D24-9EC8-A77E-891D172AB369}"/>
              </a:ext>
            </a:extLst>
          </p:cNvPr>
          <p:cNvPicPr>
            <a:picLocks noChangeAspect="1"/>
          </p:cNvPicPr>
          <p:nvPr/>
        </p:nvPicPr>
        <p:blipFill rotWithShape="1">
          <a:blip r:embed="rId37"/>
          <a:srcRect l="1" r="35718"/>
          <a:stretch/>
        </p:blipFill>
        <p:spPr>
          <a:xfrm>
            <a:off x="7394062" y="1821548"/>
            <a:ext cx="4138874" cy="1928157"/>
          </a:xfrm>
          <a:prstGeom prst="rect">
            <a:avLst/>
          </a:prstGeom>
        </p:spPr>
      </p:pic>
      <p:pic>
        <p:nvPicPr>
          <p:cNvPr id="156" name="图片 155">
            <a:extLst>
              <a:ext uri="{FF2B5EF4-FFF2-40B4-BE49-F238E27FC236}">
                <a16:creationId xmlns:a16="http://schemas.microsoft.com/office/drawing/2014/main" id="{F5E41C19-EF15-FA11-6CDB-C94D51B73720}"/>
              </a:ext>
            </a:extLst>
          </p:cNvPr>
          <p:cNvPicPr>
            <a:picLocks noChangeAspect="1"/>
          </p:cNvPicPr>
          <p:nvPr/>
        </p:nvPicPr>
        <p:blipFill rotWithShape="1">
          <a:blip r:embed="rId37"/>
          <a:srcRect l="64780" r="2008"/>
          <a:stretch/>
        </p:blipFill>
        <p:spPr>
          <a:xfrm>
            <a:off x="7720269" y="4189778"/>
            <a:ext cx="2409881" cy="2172897"/>
          </a:xfrm>
          <a:prstGeom prst="rect">
            <a:avLst/>
          </a:prstGeom>
        </p:spPr>
      </p:pic>
      <p:sp>
        <p:nvSpPr>
          <p:cNvPr id="157" name="文本框 156">
            <a:extLst>
              <a:ext uri="{FF2B5EF4-FFF2-40B4-BE49-F238E27FC236}">
                <a16:creationId xmlns:a16="http://schemas.microsoft.com/office/drawing/2014/main" id="{9C9EC620-01B6-3656-7E69-90A7BE801CA7}"/>
              </a:ext>
            </a:extLst>
          </p:cNvPr>
          <p:cNvSpPr txBox="1"/>
          <p:nvPr/>
        </p:nvSpPr>
        <p:spPr>
          <a:xfrm>
            <a:off x="1529524" y="5943099"/>
            <a:ext cx="731103"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CH2</a:t>
            </a:r>
            <a:endParaRPr lang="zh-CN" altLang="en-US" sz="1400" dirty="0">
              <a:latin typeface="Arial" panose="020B0604020202020204" pitchFamily="34" charset="0"/>
              <a:cs typeface="Arial" panose="020B0604020202020204" pitchFamily="34" charset="0"/>
            </a:endParaRPr>
          </a:p>
        </p:txBody>
      </p:sp>
      <p:sp>
        <p:nvSpPr>
          <p:cNvPr id="158" name="文本框 157">
            <a:extLst>
              <a:ext uri="{FF2B5EF4-FFF2-40B4-BE49-F238E27FC236}">
                <a16:creationId xmlns:a16="http://schemas.microsoft.com/office/drawing/2014/main" id="{0E172665-BC8E-E46C-7740-7EEAE4B53485}"/>
              </a:ext>
            </a:extLst>
          </p:cNvPr>
          <p:cNvSpPr txBox="1"/>
          <p:nvPr/>
        </p:nvSpPr>
        <p:spPr>
          <a:xfrm>
            <a:off x="1986653" y="5953834"/>
            <a:ext cx="731103"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CH3</a:t>
            </a:r>
            <a:endParaRPr lang="zh-CN" altLang="en-US" sz="1400" dirty="0">
              <a:latin typeface="Arial" panose="020B0604020202020204" pitchFamily="34" charset="0"/>
              <a:cs typeface="Arial" panose="020B0604020202020204" pitchFamily="34" charset="0"/>
            </a:endParaRPr>
          </a:p>
        </p:txBody>
      </p:sp>
      <p:sp>
        <p:nvSpPr>
          <p:cNvPr id="159" name="文本框 158">
            <a:extLst>
              <a:ext uri="{FF2B5EF4-FFF2-40B4-BE49-F238E27FC236}">
                <a16:creationId xmlns:a16="http://schemas.microsoft.com/office/drawing/2014/main" id="{D3A01F5B-B1A1-6302-AB9A-98052321E7F8}"/>
              </a:ext>
            </a:extLst>
          </p:cNvPr>
          <p:cNvSpPr txBox="1"/>
          <p:nvPr/>
        </p:nvSpPr>
        <p:spPr>
          <a:xfrm>
            <a:off x="2814914" y="2195317"/>
            <a:ext cx="731103"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CH1:</a:t>
            </a:r>
            <a:endParaRPr lang="zh-CN" altLang="en-US" dirty="0">
              <a:latin typeface="Arial" panose="020B0604020202020204" pitchFamily="34" charset="0"/>
              <a:cs typeface="Arial" panose="020B0604020202020204" pitchFamily="34" charset="0"/>
            </a:endParaRPr>
          </a:p>
        </p:txBody>
      </p:sp>
      <p:sp>
        <p:nvSpPr>
          <p:cNvPr id="160" name="文本框 159">
            <a:extLst>
              <a:ext uri="{FF2B5EF4-FFF2-40B4-BE49-F238E27FC236}">
                <a16:creationId xmlns:a16="http://schemas.microsoft.com/office/drawing/2014/main" id="{13932E7B-3B13-E49D-29BB-0257758CD2D0}"/>
              </a:ext>
            </a:extLst>
          </p:cNvPr>
          <p:cNvSpPr txBox="1"/>
          <p:nvPr/>
        </p:nvSpPr>
        <p:spPr>
          <a:xfrm>
            <a:off x="2809478" y="3781056"/>
            <a:ext cx="731103"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CH2:</a:t>
            </a:r>
            <a:endParaRPr lang="zh-CN" altLang="en-US" dirty="0">
              <a:latin typeface="Arial" panose="020B0604020202020204" pitchFamily="34" charset="0"/>
              <a:cs typeface="Arial" panose="020B0604020202020204" pitchFamily="34" charset="0"/>
            </a:endParaRPr>
          </a:p>
        </p:txBody>
      </p:sp>
      <p:sp>
        <p:nvSpPr>
          <p:cNvPr id="161" name="文本框 160">
            <a:extLst>
              <a:ext uri="{FF2B5EF4-FFF2-40B4-BE49-F238E27FC236}">
                <a16:creationId xmlns:a16="http://schemas.microsoft.com/office/drawing/2014/main" id="{6020B90A-C20A-4FA7-65A7-6A5D59F587CA}"/>
              </a:ext>
            </a:extLst>
          </p:cNvPr>
          <p:cNvSpPr txBox="1"/>
          <p:nvPr/>
        </p:nvSpPr>
        <p:spPr>
          <a:xfrm>
            <a:off x="2769974" y="5527930"/>
            <a:ext cx="731103"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CH3:</a:t>
            </a:r>
            <a:endParaRPr lang="zh-CN" altLang="en-US" dirty="0">
              <a:latin typeface="Arial" panose="020B0604020202020204" pitchFamily="34" charset="0"/>
              <a:cs typeface="Arial" panose="020B0604020202020204" pitchFamily="34" charset="0"/>
            </a:endParaRPr>
          </a:p>
        </p:txBody>
      </p:sp>
      <p:sp>
        <p:nvSpPr>
          <p:cNvPr id="163" name="文本框 162">
            <a:extLst>
              <a:ext uri="{FF2B5EF4-FFF2-40B4-BE49-F238E27FC236}">
                <a16:creationId xmlns:a16="http://schemas.microsoft.com/office/drawing/2014/main" id="{2298A165-BDE1-6FC9-BDC1-15C286FA4083}"/>
              </a:ext>
            </a:extLst>
          </p:cNvPr>
          <p:cNvSpPr txBox="1"/>
          <p:nvPr/>
        </p:nvSpPr>
        <p:spPr>
          <a:xfrm>
            <a:off x="7806466" y="6359427"/>
            <a:ext cx="731103"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CH1</a:t>
            </a:r>
            <a:endParaRPr lang="zh-CN" altLang="en-US" sz="1400" dirty="0">
              <a:latin typeface="Arial" panose="020B0604020202020204" pitchFamily="34" charset="0"/>
              <a:cs typeface="Arial" panose="020B0604020202020204" pitchFamily="34" charset="0"/>
            </a:endParaRPr>
          </a:p>
        </p:txBody>
      </p:sp>
      <p:sp>
        <p:nvSpPr>
          <p:cNvPr id="164" name="文本框 163">
            <a:extLst>
              <a:ext uri="{FF2B5EF4-FFF2-40B4-BE49-F238E27FC236}">
                <a16:creationId xmlns:a16="http://schemas.microsoft.com/office/drawing/2014/main" id="{18C1D0AC-3767-74E9-0745-E5FCE920193B}"/>
              </a:ext>
            </a:extLst>
          </p:cNvPr>
          <p:cNvSpPr txBox="1"/>
          <p:nvPr/>
        </p:nvSpPr>
        <p:spPr>
          <a:xfrm>
            <a:off x="8655121" y="6358300"/>
            <a:ext cx="731103"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CH2</a:t>
            </a:r>
            <a:endParaRPr lang="zh-CN" altLang="en-US" sz="1400" dirty="0">
              <a:latin typeface="Arial" panose="020B0604020202020204" pitchFamily="34" charset="0"/>
              <a:cs typeface="Arial" panose="020B0604020202020204" pitchFamily="34" charset="0"/>
            </a:endParaRPr>
          </a:p>
        </p:txBody>
      </p:sp>
      <p:sp>
        <p:nvSpPr>
          <p:cNvPr id="165" name="文本框 164">
            <a:extLst>
              <a:ext uri="{FF2B5EF4-FFF2-40B4-BE49-F238E27FC236}">
                <a16:creationId xmlns:a16="http://schemas.microsoft.com/office/drawing/2014/main" id="{1EDC2E43-175D-3A68-D8D4-EC185FAE1EBE}"/>
              </a:ext>
            </a:extLst>
          </p:cNvPr>
          <p:cNvSpPr txBox="1"/>
          <p:nvPr/>
        </p:nvSpPr>
        <p:spPr>
          <a:xfrm>
            <a:off x="9477245" y="6330209"/>
            <a:ext cx="731103"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CH3</a:t>
            </a:r>
            <a:endParaRPr lang="zh-CN" altLang="en-US" sz="1400" dirty="0">
              <a:latin typeface="Arial" panose="020B0604020202020204" pitchFamily="34" charset="0"/>
              <a:cs typeface="Arial" panose="020B0604020202020204" pitchFamily="34" charset="0"/>
            </a:endParaRPr>
          </a:p>
        </p:txBody>
      </p:sp>
      <p:sp>
        <p:nvSpPr>
          <p:cNvPr id="166" name="文本框 165">
            <a:extLst>
              <a:ext uri="{FF2B5EF4-FFF2-40B4-BE49-F238E27FC236}">
                <a16:creationId xmlns:a16="http://schemas.microsoft.com/office/drawing/2014/main" id="{AC36B68E-7EB0-266D-F588-8BD8B5C1287B}"/>
              </a:ext>
            </a:extLst>
          </p:cNvPr>
          <p:cNvSpPr txBox="1"/>
          <p:nvPr/>
        </p:nvSpPr>
        <p:spPr>
          <a:xfrm>
            <a:off x="10101602" y="5161962"/>
            <a:ext cx="1811623"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Right hand matrix</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35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 name="组合 450">
            <a:extLst>
              <a:ext uri="{FF2B5EF4-FFF2-40B4-BE49-F238E27FC236}">
                <a16:creationId xmlns:a16="http://schemas.microsoft.com/office/drawing/2014/main" id="{5C06D96F-7D1D-2641-9E8D-3C7027A9B5C4}"/>
              </a:ext>
            </a:extLst>
          </p:cNvPr>
          <p:cNvGrpSpPr/>
          <p:nvPr/>
        </p:nvGrpSpPr>
        <p:grpSpPr>
          <a:xfrm>
            <a:off x="9251223" y="2695823"/>
            <a:ext cx="1877118" cy="2784724"/>
            <a:chOff x="8513008" y="2496646"/>
            <a:chExt cx="1528211" cy="2267116"/>
          </a:xfrm>
        </p:grpSpPr>
        <p:sp>
          <p:nvSpPr>
            <p:cNvPr id="452" name="立方体 451">
              <a:extLst>
                <a:ext uri="{FF2B5EF4-FFF2-40B4-BE49-F238E27FC236}">
                  <a16:creationId xmlns:a16="http://schemas.microsoft.com/office/drawing/2014/main" id="{1A9914B5-4A08-8332-53B3-706B08779F91}"/>
                </a:ext>
              </a:extLst>
            </p:cNvPr>
            <p:cNvSpPr/>
            <p:nvPr/>
          </p:nvSpPr>
          <p:spPr>
            <a:xfrm>
              <a:off x="8994371" y="391600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立方体 452">
              <a:extLst>
                <a:ext uri="{FF2B5EF4-FFF2-40B4-BE49-F238E27FC236}">
                  <a16:creationId xmlns:a16="http://schemas.microsoft.com/office/drawing/2014/main" id="{93CDDE10-56FC-4059-F76E-9465A41A9265}"/>
                </a:ext>
              </a:extLst>
            </p:cNvPr>
            <p:cNvSpPr/>
            <p:nvPr/>
          </p:nvSpPr>
          <p:spPr>
            <a:xfrm>
              <a:off x="9318221" y="391600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立方体 453">
              <a:extLst>
                <a:ext uri="{FF2B5EF4-FFF2-40B4-BE49-F238E27FC236}">
                  <a16:creationId xmlns:a16="http://schemas.microsoft.com/office/drawing/2014/main" id="{7F5A6B5D-D9B1-8121-C4D8-521491C5BACA}"/>
                </a:ext>
              </a:extLst>
            </p:cNvPr>
            <p:cNvSpPr/>
            <p:nvPr/>
          </p:nvSpPr>
          <p:spPr>
            <a:xfrm>
              <a:off x="9642071" y="391600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立方体 454">
              <a:extLst>
                <a:ext uri="{FF2B5EF4-FFF2-40B4-BE49-F238E27FC236}">
                  <a16:creationId xmlns:a16="http://schemas.microsoft.com/office/drawing/2014/main" id="{A310F1F2-3E10-028E-00CB-0C5FB3D92DD1}"/>
                </a:ext>
              </a:extLst>
            </p:cNvPr>
            <p:cNvSpPr/>
            <p:nvPr/>
          </p:nvSpPr>
          <p:spPr>
            <a:xfrm>
              <a:off x="8994371" y="362640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立方体 455">
              <a:extLst>
                <a:ext uri="{FF2B5EF4-FFF2-40B4-BE49-F238E27FC236}">
                  <a16:creationId xmlns:a16="http://schemas.microsoft.com/office/drawing/2014/main" id="{92024A8D-A81B-44FE-8C81-DB03DC842E09}"/>
                </a:ext>
              </a:extLst>
            </p:cNvPr>
            <p:cNvSpPr/>
            <p:nvPr/>
          </p:nvSpPr>
          <p:spPr>
            <a:xfrm>
              <a:off x="9318221" y="362640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立方体 456">
              <a:extLst>
                <a:ext uri="{FF2B5EF4-FFF2-40B4-BE49-F238E27FC236}">
                  <a16:creationId xmlns:a16="http://schemas.microsoft.com/office/drawing/2014/main" id="{F909894A-C506-2FF8-C5CF-11798DA69E40}"/>
                </a:ext>
              </a:extLst>
            </p:cNvPr>
            <p:cNvSpPr/>
            <p:nvPr/>
          </p:nvSpPr>
          <p:spPr>
            <a:xfrm>
              <a:off x="9642071" y="362640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立方体 457">
              <a:extLst>
                <a:ext uri="{FF2B5EF4-FFF2-40B4-BE49-F238E27FC236}">
                  <a16:creationId xmlns:a16="http://schemas.microsoft.com/office/drawing/2014/main" id="{5D7FADDF-27DD-DF88-2BE8-C676CDDCAC4B}"/>
                </a:ext>
              </a:extLst>
            </p:cNvPr>
            <p:cNvSpPr/>
            <p:nvPr/>
          </p:nvSpPr>
          <p:spPr>
            <a:xfrm>
              <a:off x="8994371" y="334516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立方体 458">
              <a:extLst>
                <a:ext uri="{FF2B5EF4-FFF2-40B4-BE49-F238E27FC236}">
                  <a16:creationId xmlns:a16="http://schemas.microsoft.com/office/drawing/2014/main" id="{684DAC01-E89B-1833-B50F-25ACC9153B2A}"/>
                </a:ext>
              </a:extLst>
            </p:cNvPr>
            <p:cNvSpPr/>
            <p:nvPr/>
          </p:nvSpPr>
          <p:spPr>
            <a:xfrm>
              <a:off x="9318221" y="334516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立方体 459">
              <a:extLst>
                <a:ext uri="{FF2B5EF4-FFF2-40B4-BE49-F238E27FC236}">
                  <a16:creationId xmlns:a16="http://schemas.microsoft.com/office/drawing/2014/main" id="{3BCCEE41-AADE-43BE-B060-65B15FAD502B}"/>
                </a:ext>
              </a:extLst>
            </p:cNvPr>
            <p:cNvSpPr/>
            <p:nvPr/>
          </p:nvSpPr>
          <p:spPr>
            <a:xfrm>
              <a:off x="9642071" y="334516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立方体 460">
              <a:extLst>
                <a:ext uri="{FF2B5EF4-FFF2-40B4-BE49-F238E27FC236}">
                  <a16:creationId xmlns:a16="http://schemas.microsoft.com/office/drawing/2014/main" id="{923757AB-66BA-823D-3EB0-595C41004775}"/>
                </a:ext>
              </a:extLst>
            </p:cNvPr>
            <p:cNvSpPr/>
            <p:nvPr/>
          </p:nvSpPr>
          <p:spPr>
            <a:xfrm>
              <a:off x="8994371" y="305974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立方体 461">
              <a:extLst>
                <a:ext uri="{FF2B5EF4-FFF2-40B4-BE49-F238E27FC236}">
                  <a16:creationId xmlns:a16="http://schemas.microsoft.com/office/drawing/2014/main" id="{F3608372-1C6B-A187-1694-7D627AEDF8BD}"/>
                </a:ext>
              </a:extLst>
            </p:cNvPr>
            <p:cNvSpPr/>
            <p:nvPr/>
          </p:nvSpPr>
          <p:spPr>
            <a:xfrm>
              <a:off x="9318221" y="305974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立方体 462">
              <a:extLst>
                <a:ext uri="{FF2B5EF4-FFF2-40B4-BE49-F238E27FC236}">
                  <a16:creationId xmlns:a16="http://schemas.microsoft.com/office/drawing/2014/main" id="{14C99A26-1CA6-D1B4-9A18-F500D6D65E47}"/>
                </a:ext>
              </a:extLst>
            </p:cNvPr>
            <p:cNvSpPr/>
            <p:nvPr/>
          </p:nvSpPr>
          <p:spPr>
            <a:xfrm>
              <a:off x="9642071" y="305974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立方体 463">
              <a:extLst>
                <a:ext uri="{FF2B5EF4-FFF2-40B4-BE49-F238E27FC236}">
                  <a16:creationId xmlns:a16="http://schemas.microsoft.com/office/drawing/2014/main" id="{EB61443A-8AFF-CC9E-27E8-7EDEA0042664}"/>
                </a:ext>
              </a:extLst>
            </p:cNvPr>
            <p:cNvSpPr/>
            <p:nvPr/>
          </p:nvSpPr>
          <p:spPr>
            <a:xfrm>
              <a:off x="8993058" y="277623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立方体 464">
              <a:extLst>
                <a:ext uri="{FF2B5EF4-FFF2-40B4-BE49-F238E27FC236}">
                  <a16:creationId xmlns:a16="http://schemas.microsoft.com/office/drawing/2014/main" id="{2A0943C2-8FD9-94B3-5541-5DF818966E92}"/>
                </a:ext>
              </a:extLst>
            </p:cNvPr>
            <p:cNvSpPr/>
            <p:nvPr/>
          </p:nvSpPr>
          <p:spPr>
            <a:xfrm>
              <a:off x="9316908" y="277623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立方体 465">
              <a:extLst>
                <a:ext uri="{FF2B5EF4-FFF2-40B4-BE49-F238E27FC236}">
                  <a16:creationId xmlns:a16="http://schemas.microsoft.com/office/drawing/2014/main" id="{B3C565B2-DA37-C531-9658-14E856BFF70C}"/>
                </a:ext>
              </a:extLst>
            </p:cNvPr>
            <p:cNvSpPr/>
            <p:nvPr/>
          </p:nvSpPr>
          <p:spPr>
            <a:xfrm>
              <a:off x="9640758" y="277623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立方体 466">
              <a:extLst>
                <a:ext uri="{FF2B5EF4-FFF2-40B4-BE49-F238E27FC236}">
                  <a16:creationId xmlns:a16="http://schemas.microsoft.com/office/drawing/2014/main" id="{327CA030-E236-A464-66E9-9CCC0F896E48}"/>
                </a:ext>
              </a:extLst>
            </p:cNvPr>
            <p:cNvSpPr/>
            <p:nvPr/>
          </p:nvSpPr>
          <p:spPr>
            <a:xfrm>
              <a:off x="8993058" y="249664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立方体 467">
              <a:extLst>
                <a:ext uri="{FF2B5EF4-FFF2-40B4-BE49-F238E27FC236}">
                  <a16:creationId xmlns:a16="http://schemas.microsoft.com/office/drawing/2014/main" id="{EC83E2F1-2BBE-2B8B-E7C5-2F7A83B33BB7}"/>
                </a:ext>
              </a:extLst>
            </p:cNvPr>
            <p:cNvSpPr/>
            <p:nvPr/>
          </p:nvSpPr>
          <p:spPr>
            <a:xfrm>
              <a:off x="9316908" y="249664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立方体 468">
              <a:extLst>
                <a:ext uri="{FF2B5EF4-FFF2-40B4-BE49-F238E27FC236}">
                  <a16:creationId xmlns:a16="http://schemas.microsoft.com/office/drawing/2014/main" id="{73F35169-C222-EC66-15F3-7F289D68263E}"/>
                </a:ext>
              </a:extLst>
            </p:cNvPr>
            <p:cNvSpPr/>
            <p:nvPr/>
          </p:nvSpPr>
          <p:spPr>
            <a:xfrm>
              <a:off x="9640758" y="249664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立方体 469">
              <a:extLst>
                <a:ext uri="{FF2B5EF4-FFF2-40B4-BE49-F238E27FC236}">
                  <a16:creationId xmlns:a16="http://schemas.microsoft.com/office/drawing/2014/main" id="{FF25718D-CD0C-31DB-B23C-805C9F48DD77}"/>
                </a:ext>
              </a:extLst>
            </p:cNvPr>
            <p:cNvSpPr/>
            <p:nvPr/>
          </p:nvSpPr>
          <p:spPr>
            <a:xfrm>
              <a:off x="8898686" y="401316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立方体 470">
              <a:extLst>
                <a:ext uri="{FF2B5EF4-FFF2-40B4-BE49-F238E27FC236}">
                  <a16:creationId xmlns:a16="http://schemas.microsoft.com/office/drawing/2014/main" id="{9C8D500E-74CB-7124-EF80-DADBFDB0A4FD}"/>
                </a:ext>
              </a:extLst>
            </p:cNvPr>
            <p:cNvSpPr/>
            <p:nvPr/>
          </p:nvSpPr>
          <p:spPr>
            <a:xfrm>
              <a:off x="9222536" y="401316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立方体 471">
              <a:extLst>
                <a:ext uri="{FF2B5EF4-FFF2-40B4-BE49-F238E27FC236}">
                  <a16:creationId xmlns:a16="http://schemas.microsoft.com/office/drawing/2014/main" id="{95866FB0-CFC6-A5BE-1AFB-77359FCDD1EA}"/>
                </a:ext>
              </a:extLst>
            </p:cNvPr>
            <p:cNvSpPr/>
            <p:nvPr/>
          </p:nvSpPr>
          <p:spPr>
            <a:xfrm>
              <a:off x="9546386" y="401316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立方体 472">
              <a:extLst>
                <a:ext uri="{FF2B5EF4-FFF2-40B4-BE49-F238E27FC236}">
                  <a16:creationId xmlns:a16="http://schemas.microsoft.com/office/drawing/2014/main" id="{8B84AA75-F699-5073-4097-9713A0155C37}"/>
                </a:ext>
              </a:extLst>
            </p:cNvPr>
            <p:cNvSpPr/>
            <p:nvPr/>
          </p:nvSpPr>
          <p:spPr>
            <a:xfrm>
              <a:off x="8898686" y="372356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立方体 473">
              <a:extLst>
                <a:ext uri="{FF2B5EF4-FFF2-40B4-BE49-F238E27FC236}">
                  <a16:creationId xmlns:a16="http://schemas.microsoft.com/office/drawing/2014/main" id="{DCEE2234-7FBE-B67B-1559-448ECB9A70C8}"/>
                </a:ext>
              </a:extLst>
            </p:cNvPr>
            <p:cNvSpPr/>
            <p:nvPr/>
          </p:nvSpPr>
          <p:spPr>
            <a:xfrm>
              <a:off x="9222536" y="372356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立方体 474">
              <a:extLst>
                <a:ext uri="{FF2B5EF4-FFF2-40B4-BE49-F238E27FC236}">
                  <a16:creationId xmlns:a16="http://schemas.microsoft.com/office/drawing/2014/main" id="{B59ACEF5-C4A7-C6B4-A9F7-6563DDBD5DA5}"/>
                </a:ext>
              </a:extLst>
            </p:cNvPr>
            <p:cNvSpPr/>
            <p:nvPr/>
          </p:nvSpPr>
          <p:spPr>
            <a:xfrm>
              <a:off x="9546386" y="372356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立方体 475">
              <a:extLst>
                <a:ext uri="{FF2B5EF4-FFF2-40B4-BE49-F238E27FC236}">
                  <a16:creationId xmlns:a16="http://schemas.microsoft.com/office/drawing/2014/main" id="{24A1DA18-F338-A811-8F98-E61D186A586B}"/>
                </a:ext>
              </a:extLst>
            </p:cNvPr>
            <p:cNvSpPr/>
            <p:nvPr/>
          </p:nvSpPr>
          <p:spPr>
            <a:xfrm>
              <a:off x="8898686" y="344232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立方体 476">
              <a:extLst>
                <a:ext uri="{FF2B5EF4-FFF2-40B4-BE49-F238E27FC236}">
                  <a16:creationId xmlns:a16="http://schemas.microsoft.com/office/drawing/2014/main" id="{51D42E8F-1661-21B7-6E62-50FA170BDDB8}"/>
                </a:ext>
              </a:extLst>
            </p:cNvPr>
            <p:cNvSpPr/>
            <p:nvPr/>
          </p:nvSpPr>
          <p:spPr>
            <a:xfrm>
              <a:off x="9222536" y="344232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立方体 477">
              <a:extLst>
                <a:ext uri="{FF2B5EF4-FFF2-40B4-BE49-F238E27FC236}">
                  <a16:creationId xmlns:a16="http://schemas.microsoft.com/office/drawing/2014/main" id="{E23DE325-6787-FAEE-00DE-13C439853283}"/>
                </a:ext>
              </a:extLst>
            </p:cNvPr>
            <p:cNvSpPr/>
            <p:nvPr/>
          </p:nvSpPr>
          <p:spPr>
            <a:xfrm>
              <a:off x="9546386" y="344232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立方体 478">
              <a:extLst>
                <a:ext uri="{FF2B5EF4-FFF2-40B4-BE49-F238E27FC236}">
                  <a16:creationId xmlns:a16="http://schemas.microsoft.com/office/drawing/2014/main" id="{3A8FB5CE-82C7-41F5-60AF-3DD7A28332FC}"/>
                </a:ext>
              </a:extLst>
            </p:cNvPr>
            <p:cNvSpPr/>
            <p:nvPr/>
          </p:nvSpPr>
          <p:spPr>
            <a:xfrm>
              <a:off x="8898686" y="315690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立方体 479">
              <a:extLst>
                <a:ext uri="{FF2B5EF4-FFF2-40B4-BE49-F238E27FC236}">
                  <a16:creationId xmlns:a16="http://schemas.microsoft.com/office/drawing/2014/main" id="{756A8C6F-3C5F-F009-6670-875CBF8551FE}"/>
                </a:ext>
              </a:extLst>
            </p:cNvPr>
            <p:cNvSpPr/>
            <p:nvPr/>
          </p:nvSpPr>
          <p:spPr>
            <a:xfrm>
              <a:off x="9222536" y="315690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立方体 480">
              <a:extLst>
                <a:ext uri="{FF2B5EF4-FFF2-40B4-BE49-F238E27FC236}">
                  <a16:creationId xmlns:a16="http://schemas.microsoft.com/office/drawing/2014/main" id="{D47A3E83-FA9C-2071-B7BF-3AFC3D3BBE15}"/>
                </a:ext>
              </a:extLst>
            </p:cNvPr>
            <p:cNvSpPr/>
            <p:nvPr/>
          </p:nvSpPr>
          <p:spPr>
            <a:xfrm>
              <a:off x="9546386" y="315690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立方体 481">
              <a:extLst>
                <a:ext uri="{FF2B5EF4-FFF2-40B4-BE49-F238E27FC236}">
                  <a16:creationId xmlns:a16="http://schemas.microsoft.com/office/drawing/2014/main" id="{232CF0D9-27AB-5EA3-A565-6096AF908164}"/>
                </a:ext>
              </a:extLst>
            </p:cNvPr>
            <p:cNvSpPr/>
            <p:nvPr/>
          </p:nvSpPr>
          <p:spPr>
            <a:xfrm>
              <a:off x="8897373" y="287339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立方体 482">
              <a:extLst>
                <a:ext uri="{FF2B5EF4-FFF2-40B4-BE49-F238E27FC236}">
                  <a16:creationId xmlns:a16="http://schemas.microsoft.com/office/drawing/2014/main" id="{84C3C20C-C4B4-26D7-E650-0ED1A6A2AB82}"/>
                </a:ext>
              </a:extLst>
            </p:cNvPr>
            <p:cNvSpPr/>
            <p:nvPr/>
          </p:nvSpPr>
          <p:spPr>
            <a:xfrm>
              <a:off x="9221223" y="287339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立方体 483">
              <a:extLst>
                <a:ext uri="{FF2B5EF4-FFF2-40B4-BE49-F238E27FC236}">
                  <a16:creationId xmlns:a16="http://schemas.microsoft.com/office/drawing/2014/main" id="{9EA055EC-890B-0221-495D-A36991A6FF29}"/>
                </a:ext>
              </a:extLst>
            </p:cNvPr>
            <p:cNvSpPr/>
            <p:nvPr/>
          </p:nvSpPr>
          <p:spPr>
            <a:xfrm>
              <a:off x="9545073" y="287339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立方体 484">
              <a:extLst>
                <a:ext uri="{FF2B5EF4-FFF2-40B4-BE49-F238E27FC236}">
                  <a16:creationId xmlns:a16="http://schemas.microsoft.com/office/drawing/2014/main" id="{380E1141-5A42-5374-9DAF-71B60FD56EAF}"/>
                </a:ext>
              </a:extLst>
            </p:cNvPr>
            <p:cNvSpPr/>
            <p:nvPr/>
          </p:nvSpPr>
          <p:spPr>
            <a:xfrm>
              <a:off x="8897373" y="259380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立方体 485">
              <a:extLst>
                <a:ext uri="{FF2B5EF4-FFF2-40B4-BE49-F238E27FC236}">
                  <a16:creationId xmlns:a16="http://schemas.microsoft.com/office/drawing/2014/main" id="{515ACD83-CB61-16BF-2D27-ADBD248770B9}"/>
                </a:ext>
              </a:extLst>
            </p:cNvPr>
            <p:cNvSpPr/>
            <p:nvPr/>
          </p:nvSpPr>
          <p:spPr>
            <a:xfrm>
              <a:off x="9221223" y="259380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立方体 486">
              <a:extLst>
                <a:ext uri="{FF2B5EF4-FFF2-40B4-BE49-F238E27FC236}">
                  <a16:creationId xmlns:a16="http://schemas.microsoft.com/office/drawing/2014/main" id="{A3490871-BEEE-607B-BAF0-63F9274FC638}"/>
                </a:ext>
              </a:extLst>
            </p:cNvPr>
            <p:cNvSpPr/>
            <p:nvPr/>
          </p:nvSpPr>
          <p:spPr>
            <a:xfrm>
              <a:off x="9545073" y="259380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立方体 487">
              <a:extLst>
                <a:ext uri="{FF2B5EF4-FFF2-40B4-BE49-F238E27FC236}">
                  <a16:creationId xmlns:a16="http://schemas.microsoft.com/office/drawing/2014/main" id="{E65DDB2B-BC12-0291-B2F6-C98CC354CFCC}"/>
                </a:ext>
              </a:extLst>
            </p:cNvPr>
            <p:cNvSpPr/>
            <p:nvPr/>
          </p:nvSpPr>
          <p:spPr>
            <a:xfrm>
              <a:off x="8801688" y="410808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立方体 488">
              <a:extLst>
                <a:ext uri="{FF2B5EF4-FFF2-40B4-BE49-F238E27FC236}">
                  <a16:creationId xmlns:a16="http://schemas.microsoft.com/office/drawing/2014/main" id="{0854A825-80B8-97FB-35E1-C031A8E5546A}"/>
                </a:ext>
              </a:extLst>
            </p:cNvPr>
            <p:cNvSpPr/>
            <p:nvPr/>
          </p:nvSpPr>
          <p:spPr>
            <a:xfrm>
              <a:off x="9125538" y="410808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立方体 489">
              <a:extLst>
                <a:ext uri="{FF2B5EF4-FFF2-40B4-BE49-F238E27FC236}">
                  <a16:creationId xmlns:a16="http://schemas.microsoft.com/office/drawing/2014/main" id="{E2F3B7A8-99F5-7733-6D45-17385032C861}"/>
                </a:ext>
              </a:extLst>
            </p:cNvPr>
            <p:cNvSpPr/>
            <p:nvPr/>
          </p:nvSpPr>
          <p:spPr>
            <a:xfrm>
              <a:off x="9449388" y="410808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立方体 490">
              <a:extLst>
                <a:ext uri="{FF2B5EF4-FFF2-40B4-BE49-F238E27FC236}">
                  <a16:creationId xmlns:a16="http://schemas.microsoft.com/office/drawing/2014/main" id="{369B021E-8F9A-3BF5-6336-740CADFDE03A}"/>
                </a:ext>
              </a:extLst>
            </p:cNvPr>
            <p:cNvSpPr/>
            <p:nvPr/>
          </p:nvSpPr>
          <p:spPr>
            <a:xfrm>
              <a:off x="8801688" y="381849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立方体 491">
              <a:extLst>
                <a:ext uri="{FF2B5EF4-FFF2-40B4-BE49-F238E27FC236}">
                  <a16:creationId xmlns:a16="http://schemas.microsoft.com/office/drawing/2014/main" id="{D8FD6714-4E75-89A3-1FB5-29826F964C34}"/>
                </a:ext>
              </a:extLst>
            </p:cNvPr>
            <p:cNvSpPr/>
            <p:nvPr/>
          </p:nvSpPr>
          <p:spPr>
            <a:xfrm>
              <a:off x="9125538" y="381849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立方体 492">
              <a:extLst>
                <a:ext uri="{FF2B5EF4-FFF2-40B4-BE49-F238E27FC236}">
                  <a16:creationId xmlns:a16="http://schemas.microsoft.com/office/drawing/2014/main" id="{81FF70F9-438A-FA82-09BE-436320A37CD1}"/>
                </a:ext>
              </a:extLst>
            </p:cNvPr>
            <p:cNvSpPr/>
            <p:nvPr/>
          </p:nvSpPr>
          <p:spPr>
            <a:xfrm>
              <a:off x="9449388" y="381849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4" name="立方体 493">
              <a:extLst>
                <a:ext uri="{FF2B5EF4-FFF2-40B4-BE49-F238E27FC236}">
                  <a16:creationId xmlns:a16="http://schemas.microsoft.com/office/drawing/2014/main" id="{E6FE374C-615B-9278-1917-B4F6A5E3884A}"/>
                </a:ext>
              </a:extLst>
            </p:cNvPr>
            <p:cNvSpPr/>
            <p:nvPr/>
          </p:nvSpPr>
          <p:spPr>
            <a:xfrm>
              <a:off x="8801688" y="3537245"/>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立方体 494">
              <a:extLst>
                <a:ext uri="{FF2B5EF4-FFF2-40B4-BE49-F238E27FC236}">
                  <a16:creationId xmlns:a16="http://schemas.microsoft.com/office/drawing/2014/main" id="{928EBFD8-43BF-416A-E149-13D471805B3D}"/>
                </a:ext>
              </a:extLst>
            </p:cNvPr>
            <p:cNvSpPr/>
            <p:nvPr/>
          </p:nvSpPr>
          <p:spPr>
            <a:xfrm>
              <a:off x="9125538" y="3537245"/>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立方体 495">
              <a:extLst>
                <a:ext uri="{FF2B5EF4-FFF2-40B4-BE49-F238E27FC236}">
                  <a16:creationId xmlns:a16="http://schemas.microsoft.com/office/drawing/2014/main" id="{DFFF945F-0AB7-99AC-7C1F-584E56923DEF}"/>
                </a:ext>
              </a:extLst>
            </p:cNvPr>
            <p:cNvSpPr/>
            <p:nvPr/>
          </p:nvSpPr>
          <p:spPr>
            <a:xfrm>
              <a:off x="9449388" y="3537245"/>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立方体 496">
              <a:extLst>
                <a:ext uri="{FF2B5EF4-FFF2-40B4-BE49-F238E27FC236}">
                  <a16:creationId xmlns:a16="http://schemas.microsoft.com/office/drawing/2014/main" id="{E028C90B-67FB-BBFE-451C-5BD4B7A3D22C}"/>
                </a:ext>
              </a:extLst>
            </p:cNvPr>
            <p:cNvSpPr/>
            <p:nvPr/>
          </p:nvSpPr>
          <p:spPr>
            <a:xfrm>
              <a:off x="8801688" y="325182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立方体 497">
              <a:extLst>
                <a:ext uri="{FF2B5EF4-FFF2-40B4-BE49-F238E27FC236}">
                  <a16:creationId xmlns:a16="http://schemas.microsoft.com/office/drawing/2014/main" id="{2C7EC22A-BAF5-E45C-7D6C-82BFE86295B4}"/>
                </a:ext>
              </a:extLst>
            </p:cNvPr>
            <p:cNvSpPr/>
            <p:nvPr/>
          </p:nvSpPr>
          <p:spPr>
            <a:xfrm>
              <a:off x="9125538" y="325182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立方体 498">
              <a:extLst>
                <a:ext uri="{FF2B5EF4-FFF2-40B4-BE49-F238E27FC236}">
                  <a16:creationId xmlns:a16="http://schemas.microsoft.com/office/drawing/2014/main" id="{078072D1-D243-7149-09A3-64FDA13845C2}"/>
                </a:ext>
              </a:extLst>
            </p:cNvPr>
            <p:cNvSpPr/>
            <p:nvPr/>
          </p:nvSpPr>
          <p:spPr>
            <a:xfrm>
              <a:off x="9449388" y="325182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立方体 499">
              <a:extLst>
                <a:ext uri="{FF2B5EF4-FFF2-40B4-BE49-F238E27FC236}">
                  <a16:creationId xmlns:a16="http://schemas.microsoft.com/office/drawing/2014/main" id="{6B64B4F9-C577-B8C1-8239-2F49C1D41B6A}"/>
                </a:ext>
              </a:extLst>
            </p:cNvPr>
            <p:cNvSpPr/>
            <p:nvPr/>
          </p:nvSpPr>
          <p:spPr>
            <a:xfrm>
              <a:off x="8800375" y="296832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立方体 500">
              <a:extLst>
                <a:ext uri="{FF2B5EF4-FFF2-40B4-BE49-F238E27FC236}">
                  <a16:creationId xmlns:a16="http://schemas.microsoft.com/office/drawing/2014/main" id="{D0B9DC10-A263-2312-538B-233D9F343EBD}"/>
                </a:ext>
              </a:extLst>
            </p:cNvPr>
            <p:cNvSpPr/>
            <p:nvPr/>
          </p:nvSpPr>
          <p:spPr>
            <a:xfrm>
              <a:off x="9124225" y="296832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立方体 501">
              <a:extLst>
                <a:ext uri="{FF2B5EF4-FFF2-40B4-BE49-F238E27FC236}">
                  <a16:creationId xmlns:a16="http://schemas.microsoft.com/office/drawing/2014/main" id="{C74E6830-DF5E-9F54-A9CD-154C06638B23}"/>
                </a:ext>
              </a:extLst>
            </p:cNvPr>
            <p:cNvSpPr/>
            <p:nvPr/>
          </p:nvSpPr>
          <p:spPr>
            <a:xfrm>
              <a:off x="9448075" y="296832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立方体 502">
              <a:extLst>
                <a:ext uri="{FF2B5EF4-FFF2-40B4-BE49-F238E27FC236}">
                  <a16:creationId xmlns:a16="http://schemas.microsoft.com/office/drawing/2014/main" id="{9790E764-0BE6-FC00-4CD0-8C285849F750}"/>
                </a:ext>
              </a:extLst>
            </p:cNvPr>
            <p:cNvSpPr/>
            <p:nvPr/>
          </p:nvSpPr>
          <p:spPr>
            <a:xfrm>
              <a:off x="8800375" y="268873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立方体 503">
              <a:extLst>
                <a:ext uri="{FF2B5EF4-FFF2-40B4-BE49-F238E27FC236}">
                  <a16:creationId xmlns:a16="http://schemas.microsoft.com/office/drawing/2014/main" id="{B09BF2FC-DBE6-8F19-0507-F040406F2A4A}"/>
                </a:ext>
              </a:extLst>
            </p:cNvPr>
            <p:cNvSpPr/>
            <p:nvPr/>
          </p:nvSpPr>
          <p:spPr>
            <a:xfrm>
              <a:off x="9124225" y="268873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立方体 504">
              <a:extLst>
                <a:ext uri="{FF2B5EF4-FFF2-40B4-BE49-F238E27FC236}">
                  <a16:creationId xmlns:a16="http://schemas.microsoft.com/office/drawing/2014/main" id="{D2800BCF-F99E-A018-FAB3-8F6D4C0F4075}"/>
                </a:ext>
              </a:extLst>
            </p:cNvPr>
            <p:cNvSpPr/>
            <p:nvPr/>
          </p:nvSpPr>
          <p:spPr>
            <a:xfrm>
              <a:off x="9448075" y="268873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立方体 505">
              <a:extLst>
                <a:ext uri="{FF2B5EF4-FFF2-40B4-BE49-F238E27FC236}">
                  <a16:creationId xmlns:a16="http://schemas.microsoft.com/office/drawing/2014/main" id="{F859B644-96A2-3691-9B64-0BDFD0533D0A}"/>
                </a:ext>
              </a:extLst>
            </p:cNvPr>
            <p:cNvSpPr/>
            <p:nvPr/>
          </p:nvSpPr>
          <p:spPr>
            <a:xfrm>
              <a:off x="8707004" y="420234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立方体 506">
              <a:extLst>
                <a:ext uri="{FF2B5EF4-FFF2-40B4-BE49-F238E27FC236}">
                  <a16:creationId xmlns:a16="http://schemas.microsoft.com/office/drawing/2014/main" id="{CF0E6F0B-C2CD-80E2-5D15-DBCD4EE1AB7E}"/>
                </a:ext>
              </a:extLst>
            </p:cNvPr>
            <p:cNvSpPr/>
            <p:nvPr/>
          </p:nvSpPr>
          <p:spPr>
            <a:xfrm>
              <a:off x="9030854" y="420234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立方体 507">
              <a:extLst>
                <a:ext uri="{FF2B5EF4-FFF2-40B4-BE49-F238E27FC236}">
                  <a16:creationId xmlns:a16="http://schemas.microsoft.com/office/drawing/2014/main" id="{BC90656A-EDD1-3412-BFCC-64B84617BFD3}"/>
                </a:ext>
              </a:extLst>
            </p:cNvPr>
            <p:cNvSpPr/>
            <p:nvPr/>
          </p:nvSpPr>
          <p:spPr>
            <a:xfrm>
              <a:off x="9354704" y="420234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立方体 508">
              <a:extLst>
                <a:ext uri="{FF2B5EF4-FFF2-40B4-BE49-F238E27FC236}">
                  <a16:creationId xmlns:a16="http://schemas.microsoft.com/office/drawing/2014/main" id="{8271FACA-946B-F2A6-1E96-7E31E33FEF3B}"/>
                </a:ext>
              </a:extLst>
            </p:cNvPr>
            <p:cNvSpPr/>
            <p:nvPr/>
          </p:nvSpPr>
          <p:spPr>
            <a:xfrm>
              <a:off x="8707004" y="391275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立方体 509">
              <a:extLst>
                <a:ext uri="{FF2B5EF4-FFF2-40B4-BE49-F238E27FC236}">
                  <a16:creationId xmlns:a16="http://schemas.microsoft.com/office/drawing/2014/main" id="{10E43123-1BA0-5D00-6F6A-6C11DE59783C}"/>
                </a:ext>
              </a:extLst>
            </p:cNvPr>
            <p:cNvSpPr/>
            <p:nvPr/>
          </p:nvSpPr>
          <p:spPr>
            <a:xfrm>
              <a:off x="9030854" y="391275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立方体 510">
              <a:extLst>
                <a:ext uri="{FF2B5EF4-FFF2-40B4-BE49-F238E27FC236}">
                  <a16:creationId xmlns:a16="http://schemas.microsoft.com/office/drawing/2014/main" id="{E8DAF407-4DA8-8218-D614-5855AFAD5A1C}"/>
                </a:ext>
              </a:extLst>
            </p:cNvPr>
            <p:cNvSpPr/>
            <p:nvPr/>
          </p:nvSpPr>
          <p:spPr>
            <a:xfrm>
              <a:off x="9354704" y="391275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立方体 511">
              <a:extLst>
                <a:ext uri="{FF2B5EF4-FFF2-40B4-BE49-F238E27FC236}">
                  <a16:creationId xmlns:a16="http://schemas.microsoft.com/office/drawing/2014/main" id="{8F9CD377-84F1-4CCB-FD1D-59332314FB07}"/>
                </a:ext>
              </a:extLst>
            </p:cNvPr>
            <p:cNvSpPr/>
            <p:nvPr/>
          </p:nvSpPr>
          <p:spPr>
            <a:xfrm>
              <a:off x="8707004" y="363150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立方体 512">
              <a:extLst>
                <a:ext uri="{FF2B5EF4-FFF2-40B4-BE49-F238E27FC236}">
                  <a16:creationId xmlns:a16="http://schemas.microsoft.com/office/drawing/2014/main" id="{92D4AA6F-BF6F-F2E0-8358-7A6BEBF465DE}"/>
                </a:ext>
              </a:extLst>
            </p:cNvPr>
            <p:cNvSpPr/>
            <p:nvPr/>
          </p:nvSpPr>
          <p:spPr>
            <a:xfrm>
              <a:off x="9030854" y="363150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立方体 513">
              <a:extLst>
                <a:ext uri="{FF2B5EF4-FFF2-40B4-BE49-F238E27FC236}">
                  <a16:creationId xmlns:a16="http://schemas.microsoft.com/office/drawing/2014/main" id="{0D61965B-B3DA-DA5D-2244-67DFB5255F40}"/>
                </a:ext>
              </a:extLst>
            </p:cNvPr>
            <p:cNvSpPr/>
            <p:nvPr/>
          </p:nvSpPr>
          <p:spPr>
            <a:xfrm>
              <a:off x="9354704" y="363150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立方体 514">
              <a:extLst>
                <a:ext uri="{FF2B5EF4-FFF2-40B4-BE49-F238E27FC236}">
                  <a16:creationId xmlns:a16="http://schemas.microsoft.com/office/drawing/2014/main" id="{893F9DBB-6F3A-468D-402E-A072210B3FFC}"/>
                </a:ext>
              </a:extLst>
            </p:cNvPr>
            <p:cNvSpPr/>
            <p:nvPr/>
          </p:nvSpPr>
          <p:spPr>
            <a:xfrm>
              <a:off x="8707004" y="334608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立方体 515">
              <a:extLst>
                <a:ext uri="{FF2B5EF4-FFF2-40B4-BE49-F238E27FC236}">
                  <a16:creationId xmlns:a16="http://schemas.microsoft.com/office/drawing/2014/main" id="{5A706E0D-11AE-380B-009A-40C42F78FEFC}"/>
                </a:ext>
              </a:extLst>
            </p:cNvPr>
            <p:cNvSpPr/>
            <p:nvPr/>
          </p:nvSpPr>
          <p:spPr>
            <a:xfrm>
              <a:off x="9030854" y="334608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立方体 516">
              <a:extLst>
                <a:ext uri="{FF2B5EF4-FFF2-40B4-BE49-F238E27FC236}">
                  <a16:creationId xmlns:a16="http://schemas.microsoft.com/office/drawing/2014/main" id="{1C5F35A4-CDC8-0ED4-4F42-4BC152F801DB}"/>
                </a:ext>
              </a:extLst>
            </p:cNvPr>
            <p:cNvSpPr/>
            <p:nvPr/>
          </p:nvSpPr>
          <p:spPr>
            <a:xfrm>
              <a:off x="9354704" y="334608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立方体 517">
              <a:extLst>
                <a:ext uri="{FF2B5EF4-FFF2-40B4-BE49-F238E27FC236}">
                  <a16:creationId xmlns:a16="http://schemas.microsoft.com/office/drawing/2014/main" id="{3C41D52B-B015-9CEC-4BD6-B8A4BACEB105}"/>
                </a:ext>
              </a:extLst>
            </p:cNvPr>
            <p:cNvSpPr/>
            <p:nvPr/>
          </p:nvSpPr>
          <p:spPr>
            <a:xfrm>
              <a:off x="8705691" y="306257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立方体 518">
              <a:extLst>
                <a:ext uri="{FF2B5EF4-FFF2-40B4-BE49-F238E27FC236}">
                  <a16:creationId xmlns:a16="http://schemas.microsoft.com/office/drawing/2014/main" id="{35EFDF27-14F7-FB3E-BA9C-76DA464FA340}"/>
                </a:ext>
              </a:extLst>
            </p:cNvPr>
            <p:cNvSpPr/>
            <p:nvPr/>
          </p:nvSpPr>
          <p:spPr>
            <a:xfrm>
              <a:off x="9029541" y="306257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立方体 519">
              <a:extLst>
                <a:ext uri="{FF2B5EF4-FFF2-40B4-BE49-F238E27FC236}">
                  <a16:creationId xmlns:a16="http://schemas.microsoft.com/office/drawing/2014/main" id="{44B62778-B3A4-CC96-7F65-5A69A0EE3477}"/>
                </a:ext>
              </a:extLst>
            </p:cNvPr>
            <p:cNvSpPr/>
            <p:nvPr/>
          </p:nvSpPr>
          <p:spPr>
            <a:xfrm>
              <a:off x="9353391" y="306257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立方体 520">
              <a:extLst>
                <a:ext uri="{FF2B5EF4-FFF2-40B4-BE49-F238E27FC236}">
                  <a16:creationId xmlns:a16="http://schemas.microsoft.com/office/drawing/2014/main" id="{F41FD35E-5C15-8855-A8DA-D3815C706FBD}"/>
                </a:ext>
              </a:extLst>
            </p:cNvPr>
            <p:cNvSpPr/>
            <p:nvPr/>
          </p:nvSpPr>
          <p:spPr>
            <a:xfrm>
              <a:off x="8705691" y="278298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立方体 521">
              <a:extLst>
                <a:ext uri="{FF2B5EF4-FFF2-40B4-BE49-F238E27FC236}">
                  <a16:creationId xmlns:a16="http://schemas.microsoft.com/office/drawing/2014/main" id="{B3434A17-06FE-382E-9BD6-D6F6DAB91089}"/>
                </a:ext>
              </a:extLst>
            </p:cNvPr>
            <p:cNvSpPr/>
            <p:nvPr/>
          </p:nvSpPr>
          <p:spPr>
            <a:xfrm>
              <a:off x="9029541" y="278298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立方体 522">
              <a:extLst>
                <a:ext uri="{FF2B5EF4-FFF2-40B4-BE49-F238E27FC236}">
                  <a16:creationId xmlns:a16="http://schemas.microsoft.com/office/drawing/2014/main" id="{2C776732-E509-DE7C-6856-C6EE144F89C7}"/>
                </a:ext>
              </a:extLst>
            </p:cNvPr>
            <p:cNvSpPr/>
            <p:nvPr/>
          </p:nvSpPr>
          <p:spPr>
            <a:xfrm>
              <a:off x="9353391" y="278298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立方体 523">
              <a:extLst>
                <a:ext uri="{FF2B5EF4-FFF2-40B4-BE49-F238E27FC236}">
                  <a16:creationId xmlns:a16="http://schemas.microsoft.com/office/drawing/2014/main" id="{6D9BFC67-FEDD-16EB-EE8F-49DEFCC5DD2C}"/>
                </a:ext>
              </a:extLst>
            </p:cNvPr>
            <p:cNvSpPr/>
            <p:nvPr/>
          </p:nvSpPr>
          <p:spPr>
            <a:xfrm>
              <a:off x="8611319" y="429950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立方体 524">
              <a:extLst>
                <a:ext uri="{FF2B5EF4-FFF2-40B4-BE49-F238E27FC236}">
                  <a16:creationId xmlns:a16="http://schemas.microsoft.com/office/drawing/2014/main" id="{55306CDD-EE4E-4E71-8113-1474D2CECE49}"/>
                </a:ext>
              </a:extLst>
            </p:cNvPr>
            <p:cNvSpPr/>
            <p:nvPr/>
          </p:nvSpPr>
          <p:spPr>
            <a:xfrm>
              <a:off x="8935169" y="429950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立方体 525">
              <a:extLst>
                <a:ext uri="{FF2B5EF4-FFF2-40B4-BE49-F238E27FC236}">
                  <a16:creationId xmlns:a16="http://schemas.microsoft.com/office/drawing/2014/main" id="{8F5E3581-2463-5E9F-8D43-8230628D2271}"/>
                </a:ext>
              </a:extLst>
            </p:cNvPr>
            <p:cNvSpPr/>
            <p:nvPr/>
          </p:nvSpPr>
          <p:spPr>
            <a:xfrm>
              <a:off x="9259019" y="429950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立方体 526">
              <a:extLst>
                <a:ext uri="{FF2B5EF4-FFF2-40B4-BE49-F238E27FC236}">
                  <a16:creationId xmlns:a16="http://schemas.microsoft.com/office/drawing/2014/main" id="{98CB147F-BE4B-F16E-C141-14D31ECE01F1}"/>
                </a:ext>
              </a:extLst>
            </p:cNvPr>
            <p:cNvSpPr/>
            <p:nvPr/>
          </p:nvSpPr>
          <p:spPr>
            <a:xfrm>
              <a:off x="8611319" y="400991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立方体 527">
              <a:extLst>
                <a:ext uri="{FF2B5EF4-FFF2-40B4-BE49-F238E27FC236}">
                  <a16:creationId xmlns:a16="http://schemas.microsoft.com/office/drawing/2014/main" id="{86953C8F-2D95-46FD-A196-24FB247726AA}"/>
                </a:ext>
              </a:extLst>
            </p:cNvPr>
            <p:cNvSpPr/>
            <p:nvPr/>
          </p:nvSpPr>
          <p:spPr>
            <a:xfrm>
              <a:off x="8935169" y="400991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立方体 528">
              <a:extLst>
                <a:ext uri="{FF2B5EF4-FFF2-40B4-BE49-F238E27FC236}">
                  <a16:creationId xmlns:a16="http://schemas.microsoft.com/office/drawing/2014/main" id="{C851BEE8-C65C-75E4-EEAE-0B08DEDEE6F8}"/>
                </a:ext>
              </a:extLst>
            </p:cNvPr>
            <p:cNvSpPr/>
            <p:nvPr/>
          </p:nvSpPr>
          <p:spPr>
            <a:xfrm>
              <a:off x="9259019" y="400991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立方体 529">
              <a:extLst>
                <a:ext uri="{FF2B5EF4-FFF2-40B4-BE49-F238E27FC236}">
                  <a16:creationId xmlns:a16="http://schemas.microsoft.com/office/drawing/2014/main" id="{550E2232-D1A3-6139-77A9-B9F640B68AC5}"/>
                </a:ext>
              </a:extLst>
            </p:cNvPr>
            <p:cNvSpPr/>
            <p:nvPr/>
          </p:nvSpPr>
          <p:spPr>
            <a:xfrm>
              <a:off x="8611319" y="372866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立方体 530">
              <a:extLst>
                <a:ext uri="{FF2B5EF4-FFF2-40B4-BE49-F238E27FC236}">
                  <a16:creationId xmlns:a16="http://schemas.microsoft.com/office/drawing/2014/main" id="{DDA5BCBA-9907-8E06-1D70-67CCD704DEB7}"/>
                </a:ext>
              </a:extLst>
            </p:cNvPr>
            <p:cNvSpPr/>
            <p:nvPr/>
          </p:nvSpPr>
          <p:spPr>
            <a:xfrm>
              <a:off x="8935169" y="372866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立方体 531">
              <a:extLst>
                <a:ext uri="{FF2B5EF4-FFF2-40B4-BE49-F238E27FC236}">
                  <a16:creationId xmlns:a16="http://schemas.microsoft.com/office/drawing/2014/main" id="{D3CC662F-6D3C-ACDC-8D76-3DAA990D926C}"/>
                </a:ext>
              </a:extLst>
            </p:cNvPr>
            <p:cNvSpPr/>
            <p:nvPr/>
          </p:nvSpPr>
          <p:spPr>
            <a:xfrm>
              <a:off x="9259019" y="372866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立方体 532">
              <a:extLst>
                <a:ext uri="{FF2B5EF4-FFF2-40B4-BE49-F238E27FC236}">
                  <a16:creationId xmlns:a16="http://schemas.microsoft.com/office/drawing/2014/main" id="{681EE3D8-F95F-271B-EA69-BA5BCD4E96A2}"/>
                </a:ext>
              </a:extLst>
            </p:cNvPr>
            <p:cNvSpPr/>
            <p:nvPr/>
          </p:nvSpPr>
          <p:spPr>
            <a:xfrm>
              <a:off x="8611319" y="344324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立方体 533">
              <a:extLst>
                <a:ext uri="{FF2B5EF4-FFF2-40B4-BE49-F238E27FC236}">
                  <a16:creationId xmlns:a16="http://schemas.microsoft.com/office/drawing/2014/main" id="{3E62F10E-C48E-9FE1-E856-A84AE0F6D553}"/>
                </a:ext>
              </a:extLst>
            </p:cNvPr>
            <p:cNvSpPr/>
            <p:nvPr/>
          </p:nvSpPr>
          <p:spPr>
            <a:xfrm>
              <a:off x="8935169" y="344324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立方体 534">
              <a:extLst>
                <a:ext uri="{FF2B5EF4-FFF2-40B4-BE49-F238E27FC236}">
                  <a16:creationId xmlns:a16="http://schemas.microsoft.com/office/drawing/2014/main" id="{16A3D208-E920-1BF7-AC75-A87C3B186256}"/>
                </a:ext>
              </a:extLst>
            </p:cNvPr>
            <p:cNvSpPr/>
            <p:nvPr/>
          </p:nvSpPr>
          <p:spPr>
            <a:xfrm>
              <a:off x="9259019" y="344324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立方体 535">
              <a:extLst>
                <a:ext uri="{FF2B5EF4-FFF2-40B4-BE49-F238E27FC236}">
                  <a16:creationId xmlns:a16="http://schemas.microsoft.com/office/drawing/2014/main" id="{169330EF-2372-8175-F757-6371B1E33CA6}"/>
                </a:ext>
              </a:extLst>
            </p:cNvPr>
            <p:cNvSpPr/>
            <p:nvPr/>
          </p:nvSpPr>
          <p:spPr>
            <a:xfrm>
              <a:off x="8610006" y="315973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立方体 536">
              <a:extLst>
                <a:ext uri="{FF2B5EF4-FFF2-40B4-BE49-F238E27FC236}">
                  <a16:creationId xmlns:a16="http://schemas.microsoft.com/office/drawing/2014/main" id="{FC5416A2-EDE7-3F66-244E-9008539B40DF}"/>
                </a:ext>
              </a:extLst>
            </p:cNvPr>
            <p:cNvSpPr/>
            <p:nvPr/>
          </p:nvSpPr>
          <p:spPr>
            <a:xfrm>
              <a:off x="8933856" y="315973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立方体 537">
              <a:extLst>
                <a:ext uri="{FF2B5EF4-FFF2-40B4-BE49-F238E27FC236}">
                  <a16:creationId xmlns:a16="http://schemas.microsoft.com/office/drawing/2014/main" id="{CF892BE9-CFA1-477F-542C-9450814F9B2A}"/>
                </a:ext>
              </a:extLst>
            </p:cNvPr>
            <p:cNvSpPr/>
            <p:nvPr/>
          </p:nvSpPr>
          <p:spPr>
            <a:xfrm>
              <a:off x="9257706" y="315973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立方体 538">
              <a:extLst>
                <a:ext uri="{FF2B5EF4-FFF2-40B4-BE49-F238E27FC236}">
                  <a16:creationId xmlns:a16="http://schemas.microsoft.com/office/drawing/2014/main" id="{D33BA74E-2A1B-FAC3-2E74-52CA94ED0FDF}"/>
                </a:ext>
              </a:extLst>
            </p:cNvPr>
            <p:cNvSpPr/>
            <p:nvPr/>
          </p:nvSpPr>
          <p:spPr>
            <a:xfrm>
              <a:off x="8610006" y="288014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立方体 539">
              <a:extLst>
                <a:ext uri="{FF2B5EF4-FFF2-40B4-BE49-F238E27FC236}">
                  <a16:creationId xmlns:a16="http://schemas.microsoft.com/office/drawing/2014/main" id="{B95EA0DB-7BA6-DD01-97CA-CAB1C5BAD7A8}"/>
                </a:ext>
              </a:extLst>
            </p:cNvPr>
            <p:cNvSpPr/>
            <p:nvPr/>
          </p:nvSpPr>
          <p:spPr>
            <a:xfrm>
              <a:off x="8933856" y="288014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立方体 540">
              <a:extLst>
                <a:ext uri="{FF2B5EF4-FFF2-40B4-BE49-F238E27FC236}">
                  <a16:creationId xmlns:a16="http://schemas.microsoft.com/office/drawing/2014/main" id="{F351F1B3-7FA8-B947-F7CE-CAD096B9AD09}"/>
                </a:ext>
              </a:extLst>
            </p:cNvPr>
            <p:cNvSpPr/>
            <p:nvPr/>
          </p:nvSpPr>
          <p:spPr>
            <a:xfrm>
              <a:off x="9257706" y="288014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立方体 541">
              <a:extLst>
                <a:ext uri="{FF2B5EF4-FFF2-40B4-BE49-F238E27FC236}">
                  <a16:creationId xmlns:a16="http://schemas.microsoft.com/office/drawing/2014/main" id="{053F769B-2F2C-9711-4874-0FC405E1342B}"/>
                </a:ext>
              </a:extLst>
            </p:cNvPr>
            <p:cNvSpPr/>
            <p:nvPr/>
          </p:nvSpPr>
          <p:spPr>
            <a:xfrm>
              <a:off x="8514321" y="439443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立方体 542">
              <a:extLst>
                <a:ext uri="{FF2B5EF4-FFF2-40B4-BE49-F238E27FC236}">
                  <a16:creationId xmlns:a16="http://schemas.microsoft.com/office/drawing/2014/main" id="{1D04F156-BD49-66D8-88DA-09A9500E2236}"/>
                </a:ext>
              </a:extLst>
            </p:cNvPr>
            <p:cNvSpPr/>
            <p:nvPr/>
          </p:nvSpPr>
          <p:spPr>
            <a:xfrm>
              <a:off x="8838171" y="439443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4" name="立方体 543">
              <a:extLst>
                <a:ext uri="{FF2B5EF4-FFF2-40B4-BE49-F238E27FC236}">
                  <a16:creationId xmlns:a16="http://schemas.microsoft.com/office/drawing/2014/main" id="{379919E5-F779-5BCE-CE88-17DA8E0BCB29}"/>
                </a:ext>
              </a:extLst>
            </p:cNvPr>
            <p:cNvSpPr/>
            <p:nvPr/>
          </p:nvSpPr>
          <p:spPr>
            <a:xfrm>
              <a:off x="9162021" y="439443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立方体 544">
              <a:extLst>
                <a:ext uri="{FF2B5EF4-FFF2-40B4-BE49-F238E27FC236}">
                  <a16:creationId xmlns:a16="http://schemas.microsoft.com/office/drawing/2014/main" id="{8B939F10-AA0E-C213-1757-F255376A5380}"/>
                </a:ext>
              </a:extLst>
            </p:cNvPr>
            <p:cNvSpPr/>
            <p:nvPr/>
          </p:nvSpPr>
          <p:spPr>
            <a:xfrm>
              <a:off x="8514321" y="410483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立方体 545">
              <a:extLst>
                <a:ext uri="{FF2B5EF4-FFF2-40B4-BE49-F238E27FC236}">
                  <a16:creationId xmlns:a16="http://schemas.microsoft.com/office/drawing/2014/main" id="{FD66E150-D075-123D-32A0-40AE967FF8A4}"/>
                </a:ext>
              </a:extLst>
            </p:cNvPr>
            <p:cNvSpPr/>
            <p:nvPr/>
          </p:nvSpPr>
          <p:spPr>
            <a:xfrm>
              <a:off x="8838171" y="410483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立方体 546">
              <a:extLst>
                <a:ext uri="{FF2B5EF4-FFF2-40B4-BE49-F238E27FC236}">
                  <a16:creationId xmlns:a16="http://schemas.microsoft.com/office/drawing/2014/main" id="{ACA83988-DFB7-E71A-96B4-D5F7B42DF621}"/>
                </a:ext>
              </a:extLst>
            </p:cNvPr>
            <p:cNvSpPr/>
            <p:nvPr/>
          </p:nvSpPr>
          <p:spPr>
            <a:xfrm>
              <a:off x="9162021" y="410483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立方体 547">
              <a:extLst>
                <a:ext uri="{FF2B5EF4-FFF2-40B4-BE49-F238E27FC236}">
                  <a16:creationId xmlns:a16="http://schemas.microsoft.com/office/drawing/2014/main" id="{FF54DF85-0584-61E4-F754-F749C0A056B2}"/>
                </a:ext>
              </a:extLst>
            </p:cNvPr>
            <p:cNvSpPr/>
            <p:nvPr/>
          </p:nvSpPr>
          <p:spPr>
            <a:xfrm>
              <a:off x="8514321" y="3823588"/>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立方体 548">
              <a:extLst>
                <a:ext uri="{FF2B5EF4-FFF2-40B4-BE49-F238E27FC236}">
                  <a16:creationId xmlns:a16="http://schemas.microsoft.com/office/drawing/2014/main" id="{0D92EC19-3BB9-F782-91CD-1750E983C73B}"/>
                </a:ext>
              </a:extLst>
            </p:cNvPr>
            <p:cNvSpPr/>
            <p:nvPr/>
          </p:nvSpPr>
          <p:spPr>
            <a:xfrm>
              <a:off x="8838171" y="3823588"/>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立方体 549">
              <a:extLst>
                <a:ext uri="{FF2B5EF4-FFF2-40B4-BE49-F238E27FC236}">
                  <a16:creationId xmlns:a16="http://schemas.microsoft.com/office/drawing/2014/main" id="{6BD14915-12EF-9F92-392F-96577D3E1200}"/>
                </a:ext>
              </a:extLst>
            </p:cNvPr>
            <p:cNvSpPr/>
            <p:nvPr/>
          </p:nvSpPr>
          <p:spPr>
            <a:xfrm>
              <a:off x="9162021" y="3823588"/>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立方体 550">
              <a:extLst>
                <a:ext uri="{FF2B5EF4-FFF2-40B4-BE49-F238E27FC236}">
                  <a16:creationId xmlns:a16="http://schemas.microsoft.com/office/drawing/2014/main" id="{2A33F459-EB91-3A04-A21E-ADFDE185D00D}"/>
                </a:ext>
              </a:extLst>
            </p:cNvPr>
            <p:cNvSpPr/>
            <p:nvPr/>
          </p:nvSpPr>
          <p:spPr>
            <a:xfrm>
              <a:off x="8514321" y="353816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立方体 551">
              <a:extLst>
                <a:ext uri="{FF2B5EF4-FFF2-40B4-BE49-F238E27FC236}">
                  <a16:creationId xmlns:a16="http://schemas.microsoft.com/office/drawing/2014/main" id="{41E3ADD3-A480-7106-F2A1-5EE1C3AFD2AE}"/>
                </a:ext>
              </a:extLst>
            </p:cNvPr>
            <p:cNvSpPr/>
            <p:nvPr/>
          </p:nvSpPr>
          <p:spPr>
            <a:xfrm>
              <a:off x="8838171" y="353816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立方体 552">
              <a:extLst>
                <a:ext uri="{FF2B5EF4-FFF2-40B4-BE49-F238E27FC236}">
                  <a16:creationId xmlns:a16="http://schemas.microsoft.com/office/drawing/2014/main" id="{9EDF1F32-5625-B8B6-9372-A8D1D6B9F90C}"/>
                </a:ext>
              </a:extLst>
            </p:cNvPr>
            <p:cNvSpPr/>
            <p:nvPr/>
          </p:nvSpPr>
          <p:spPr>
            <a:xfrm>
              <a:off x="9162021" y="353816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立方体 553">
              <a:extLst>
                <a:ext uri="{FF2B5EF4-FFF2-40B4-BE49-F238E27FC236}">
                  <a16:creationId xmlns:a16="http://schemas.microsoft.com/office/drawing/2014/main" id="{B1D8F58C-92C5-166C-0AD9-1A81FA6235F1}"/>
                </a:ext>
              </a:extLst>
            </p:cNvPr>
            <p:cNvSpPr/>
            <p:nvPr/>
          </p:nvSpPr>
          <p:spPr>
            <a:xfrm>
              <a:off x="8513008" y="325466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立方体 554">
              <a:extLst>
                <a:ext uri="{FF2B5EF4-FFF2-40B4-BE49-F238E27FC236}">
                  <a16:creationId xmlns:a16="http://schemas.microsoft.com/office/drawing/2014/main" id="{4602D888-3899-CB95-3B26-5C2661029EDA}"/>
                </a:ext>
              </a:extLst>
            </p:cNvPr>
            <p:cNvSpPr/>
            <p:nvPr/>
          </p:nvSpPr>
          <p:spPr>
            <a:xfrm>
              <a:off x="8836858" y="325466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立方体 555">
              <a:extLst>
                <a:ext uri="{FF2B5EF4-FFF2-40B4-BE49-F238E27FC236}">
                  <a16:creationId xmlns:a16="http://schemas.microsoft.com/office/drawing/2014/main" id="{C912F915-67F6-2798-16F0-7E878889E36B}"/>
                </a:ext>
              </a:extLst>
            </p:cNvPr>
            <p:cNvSpPr/>
            <p:nvPr/>
          </p:nvSpPr>
          <p:spPr>
            <a:xfrm>
              <a:off x="9160708" y="325466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立方体 556">
              <a:extLst>
                <a:ext uri="{FF2B5EF4-FFF2-40B4-BE49-F238E27FC236}">
                  <a16:creationId xmlns:a16="http://schemas.microsoft.com/office/drawing/2014/main" id="{A9686EFE-1711-C0AE-D02D-E0B18A08582A}"/>
                </a:ext>
              </a:extLst>
            </p:cNvPr>
            <p:cNvSpPr/>
            <p:nvPr/>
          </p:nvSpPr>
          <p:spPr>
            <a:xfrm>
              <a:off x="8513008" y="297507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立方体 557">
              <a:extLst>
                <a:ext uri="{FF2B5EF4-FFF2-40B4-BE49-F238E27FC236}">
                  <a16:creationId xmlns:a16="http://schemas.microsoft.com/office/drawing/2014/main" id="{C93AFA8C-56D3-6585-B6D0-12C462549F03}"/>
                </a:ext>
              </a:extLst>
            </p:cNvPr>
            <p:cNvSpPr/>
            <p:nvPr/>
          </p:nvSpPr>
          <p:spPr>
            <a:xfrm>
              <a:off x="8836858" y="297507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立方体 558">
              <a:extLst>
                <a:ext uri="{FF2B5EF4-FFF2-40B4-BE49-F238E27FC236}">
                  <a16:creationId xmlns:a16="http://schemas.microsoft.com/office/drawing/2014/main" id="{FA2FC09A-BB48-31FC-338D-FC5CF7FE65C1}"/>
                </a:ext>
              </a:extLst>
            </p:cNvPr>
            <p:cNvSpPr/>
            <p:nvPr/>
          </p:nvSpPr>
          <p:spPr>
            <a:xfrm>
              <a:off x="9160708" y="297507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32" name="标题 1">
            <a:extLst>
              <a:ext uri="{FF2B5EF4-FFF2-40B4-BE49-F238E27FC236}">
                <a16:creationId xmlns:a16="http://schemas.microsoft.com/office/drawing/2014/main" id="{84C79917-F0F4-7183-F5D5-BE9DC7B2EF4A}"/>
              </a:ext>
            </a:extLst>
          </p:cNvPr>
          <p:cNvSpPr>
            <a:spLocks noGrp="1"/>
          </p:cNvSpPr>
          <p:nvPr>
            <p:ph type="title"/>
          </p:nvPr>
        </p:nvSpPr>
        <p:spPr>
          <a:xfrm>
            <a:off x="536256" y="333246"/>
            <a:ext cx="8477115" cy="575095"/>
          </a:xfrm>
        </p:spPr>
        <p:txBody>
          <a:bodyPr>
            <a:noAutofit/>
          </a:bodyPr>
          <a:lstStyle/>
          <a:p>
            <a:r>
              <a:rPr lang="en-US" altLang="zh-CN" sz="3200" b="1" dirty="0">
                <a:latin typeface="Calibri Light" panose="020F0302020204030204" pitchFamily="34" charset="0"/>
                <a:cs typeface="Calibri Light" panose="020F0302020204030204" pitchFamily="34" charset="0"/>
              </a:rPr>
              <a:t>2.3 Data layout in memory</a:t>
            </a:r>
          </a:p>
        </p:txBody>
      </p:sp>
      <p:graphicFrame>
        <p:nvGraphicFramePr>
          <p:cNvPr id="41" name="表格 41">
            <a:extLst>
              <a:ext uri="{FF2B5EF4-FFF2-40B4-BE49-F238E27FC236}">
                <a16:creationId xmlns:a16="http://schemas.microsoft.com/office/drawing/2014/main" id="{9B7EF6F8-DA07-9168-FAF9-6B974E6A5D36}"/>
              </a:ext>
            </a:extLst>
          </p:cNvPr>
          <p:cNvGraphicFramePr>
            <a:graphicFrameLocks noGrp="1"/>
          </p:cNvGraphicFramePr>
          <p:nvPr>
            <p:extLst>
              <p:ext uri="{D42A27DB-BD31-4B8C-83A1-F6EECF244321}">
                <p14:modId xmlns:p14="http://schemas.microsoft.com/office/powerpoint/2010/main" val="2829601940"/>
              </p:ext>
            </p:extLst>
          </p:nvPr>
        </p:nvGraphicFramePr>
        <p:xfrm>
          <a:off x="993215" y="2745597"/>
          <a:ext cx="1371600" cy="2743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10239771"/>
                    </a:ext>
                  </a:extLst>
                </a:gridCol>
                <a:gridCol w="457200">
                  <a:extLst>
                    <a:ext uri="{9D8B030D-6E8A-4147-A177-3AD203B41FA5}">
                      <a16:colId xmlns:a16="http://schemas.microsoft.com/office/drawing/2014/main" val="792227644"/>
                    </a:ext>
                  </a:extLst>
                </a:gridCol>
                <a:gridCol w="457200">
                  <a:extLst>
                    <a:ext uri="{9D8B030D-6E8A-4147-A177-3AD203B41FA5}">
                      <a16:colId xmlns:a16="http://schemas.microsoft.com/office/drawing/2014/main" val="898308458"/>
                    </a:ext>
                  </a:extLst>
                </a:gridCol>
              </a:tblGrid>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57887655"/>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3362346"/>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2066133"/>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84268300"/>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89760157"/>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785078827"/>
                  </a:ext>
                </a:extLst>
              </a:tr>
            </a:tbl>
          </a:graphicData>
        </a:graphic>
      </p:graphicFrame>
      <p:graphicFrame>
        <p:nvGraphicFramePr>
          <p:cNvPr id="42" name="表格 41">
            <a:extLst>
              <a:ext uri="{FF2B5EF4-FFF2-40B4-BE49-F238E27FC236}">
                <a16:creationId xmlns:a16="http://schemas.microsoft.com/office/drawing/2014/main" id="{E9A104D0-5DA0-CFBB-BE6A-8B06DF290545}"/>
              </a:ext>
            </a:extLst>
          </p:cNvPr>
          <p:cNvGraphicFramePr>
            <a:graphicFrameLocks noGrp="1"/>
          </p:cNvGraphicFramePr>
          <p:nvPr>
            <p:extLst>
              <p:ext uri="{D42A27DB-BD31-4B8C-83A1-F6EECF244321}">
                <p14:modId xmlns:p14="http://schemas.microsoft.com/office/powerpoint/2010/main" val="1907733528"/>
              </p:ext>
            </p:extLst>
          </p:nvPr>
        </p:nvGraphicFramePr>
        <p:xfrm>
          <a:off x="3666678" y="2745597"/>
          <a:ext cx="1371600" cy="2743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510239771"/>
                    </a:ext>
                  </a:extLst>
                </a:gridCol>
                <a:gridCol w="457200">
                  <a:extLst>
                    <a:ext uri="{9D8B030D-6E8A-4147-A177-3AD203B41FA5}">
                      <a16:colId xmlns:a16="http://schemas.microsoft.com/office/drawing/2014/main" val="792227644"/>
                    </a:ext>
                  </a:extLst>
                </a:gridCol>
                <a:gridCol w="457200">
                  <a:extLst>
                    <a:ext uri="{9D8B030D-6E8A-4147-A177-3AD203B41FA5}">
                      <a16:colId xmlns:a16="http://schemas.microsoft.com/office/drawing/2014/main" val="898308458"/>
                    </a:ext>
                  </a:extLst>
                </a:gridCol>
              </a:tblGrid>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57887655"/>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3362346"/>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2066133"/>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584268300"/>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89760157"/>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785078827"/>
                  </a:ext>
                </a:extLst>
              </a:tr>
            </a:tbl>
          </a:graphicData>
        </a:graphic>
      </p:graphicFrame>
      <p:grpSp>
        <p:nvGrpSpPr>
          <p:cNvPr id="7" name="组合 6">
            <a:extLst>
              <a:ext uri="{FF2B5EF4-FFF2-40B4-BE49-F238E27FC236}">
                <a16:creationId xmlns:a16="http://schemas.microsoft.com/office/drawing/2014/main" id="{A4FE5C0B-8919-E692-7262-679DA6D9F3D2}"/>
              </a:ext>
            </a:extLst>
          </p:cNvPr>
          <p:cNvGrpSpPr/>
          <p:nvPr/>
        </p:nvGrpSpPr>
        <p:grpSpPr>
          <a:xfrm>
            <a:off x="6290726" y="2690214"/>
            <a:ext cx="1877118" cy="2784724"/>
            <a:chOff x="8513008" y="2496646"/>
            <a:chExt cx="1528211" cy="2267116"/>
          </a:xfrm>
        </p:grpSpPr>
        <p:sp>
          <p:nvSpPr>
            <p:cNvPr id="205" name="立方体 204">
              <a:extLst>
                <a:ext uri="{FF2B5EF4-FFF2-40B4-BE49-F238E27FC236}">
                  <a16:creationId xmlns:a16="http://schemas.microsoft.com/office/drawing/2014/main" id="{C1C8BF4F-9146-6389-30EF-7823D3049B8B}"/>
                </a:ext>
              </a:extLst>
            </p:cNvPr>
            <p:cNvSpPr/>
            <p:nvPr/>
          </p:nvSpPr>
          <p:spPr>
            <a:xfrm>
              <a:off x="8994371" y="391600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立方体 205">
              <a:extLst>
                <a:ext uri="{FF2B5EF4-FFF2-40B4-BE49-F238E27FC236}">
                  <a16:creationId xmlns:a16="http://schemas.microsoft.com/office/drawing/2014/main" id="{435B21DE-2EC1-4645-2891-C0715FF1CAA2}"/>
                </a:ext>
              </a:extLst>
            </p:cNvPr>
            <p:cNvSpPr/>
            <p:nvPr/>
          </p:nvSpPr>
          <p:spPr>
            <a:xfrm>
              <a:off x="9318221" y="391600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立方体 206">
              <a:extLst>
                <a:ext uri="{FF2B5EF4-FFF2-40B4-BE49-F238E27FC236}">
                  <a16:creationId xmlns:a16="http://schemas.microsoft.com/office/drawing/2014/main" id="{77A755E5-C44C-9D24-14A5-CE982CF58824}"/>
                </a:ext>
              </a:extLst>
            </p:cNvPr>
            <p:cNvSpPr/>
            <p:nvPr/>
          </p:nvSpPr>
          <p:spPr>
            <a:xfrm>
              <a:off x="9642071" y="391600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立方体 207">
              <a:extLst>
                <a:ext uri="{FF2B5EF4-FFF2-40B4-BE49-F238E27FC236}">
                  <a16:creationId xmlns:a16="http://schemas.microsoft.com/office/drawing/2014/main" id="{4DC2B476-8088-2999-74EF-CD9C231709EA}"/>
                </a:ext>
              </a:extLst>
            </p:cNvPr>
            <p:cNvSpPr/>
            <p:nvPr/>
          </p:nvSpPr>
          <p:spPr>
            <a:xfrm>
              <a:off x="8994371" y="362640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立方体 208">
              <a:extLst>
                <a:ext uri="{FF2B5EF4-FFF2-40B4-BE49-F238E27FC236}">
                  <a16:creationId xmlns:a16="http://schemas.microsoft.com/office/drawing/2014/main" id="{3F2CF580-4BB7-6306-138A-8F8FC7986B4C}"/>
                </a:ext>
              </a:extLst>
            </p:cNvPr>
            <p:cNvSpPr/>
            <p:nvPr/>
          </p:nvSpPr>
          <p:spPr>
            <a:xfrm>
              <a:off x="9318221" y="362640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立方体 209">
              <a:extLst>
                <a:ext uri="{FF2B5EF4-FFF2-40B4-BE49-F238E27FC236}">
                  <a16:creationId xmlns:a16="http://schemas.microsoft.com/office/drawing/2014/main" id="{657671C3-0B02-D805-C6DB-08B1795A0DE8}"/>
                </a:ext>
              </a:extLst>
            </p:cNvPr>
            <p:cNvSpPr/>
            <p:nvPr/>
          </p:nvSpPr>
          <p:spPr>
            <a:xfrm>
              <a:off x="9642071" y="362640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立方体 210">
              <a:extLst>
                <a:ext uri="{FF2B5EF4-FFF2-40B4-BE49-F238E27FC236}">
                  <a16:creationId xmlns:a16="http://schemas.microsoft.com/office/drawing/2014/main" id="{07E9D062-ED07-FBF2-C65A-BAFEA8C1C5D2}"/>
                </a:ext>
              </a:extLst>
            </p:cNvPr>
            <p:cNvSpPr/>
            <p:nvPr/>
          </p:nvSpPr>
          <p:spPr>
            <a:xfrm>
              <a:off x="8994371" y="334516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立方体 211">
              <a:extLst>
                <a:ext uri="{FF2B5EF4-FFF2-40B4-BE49-F238E27FC236}">
                  <a16:creationId xmlns:a16="http://schemas.microsoft.com/office/drawing/2014/main" id="{AD113D54-EC3B-CC5B-A124-CBB3DCCD3190}"/>
                </a:ext>
              </a:extLst>
            </p:cNvPr>
            <p:cNvSpPr/>
            <p:nvPr/>
          </p:nvSpPr>
          <p:spPr>
            <a:xfrm>
              <a:off x="9318221" y="334516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立方体 212">
              <a:extLst>
                <a:ext uri="{FF2B5EF4-FFF2-40B4-BE49-F238E27FC236}">
                  <a16:creationId xmlns:a16="http://schemas.microsoft.com/office/drawing/2014/main" id="{7076FED2-B0D3-8437-A0F9-D88D6196C054}"/>
                </a:ext>
              </a:extLst>
            </p:cNvPr>
            <p:cNvSpPr/>
            <p:nvPr/>
          </p:nvSpPr>
          <p:spPr>
            <a:xfrm>
              <a:off x="9642071" y="334516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立方体 213">
              <a:extLst>
                <a:ext uri="{FF2B5EF4-FFF2-40B4-BE49-F238E27FC236}">
                  <a16:creationId xmlns:a16="http://schemas.microsoft.com/office/drawing/2014/main" id="{67D41E09-EA27-A421-9784-1C0FB4345F17}"/>
                </a:ext>
              </a:extLst>
            </p:cNvPr>
            <p:cNvSpPr/>
            <p:nvPr/>
          </p:nvSpPr>
          <p:spPr>
            <a:xfrm>
              <a:off x="8994371" y="305974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立方体 214">
              <a:extLst>
                <a:ext uri="{FF2B5EF4-FFF2-40B4-BE49-F238E27FC236}">
                  <a16:creationId xmlns:a16="http://schemas.microsoft.com/office/drawing/2014/main" id="{7221323D-3FAA-BDA7-961C-FC2DF8DD4B88}"/>
                </a:ext>
              </a:extLst>
            </p:cNvPr>
            <p:cNvSpPr/>
            <p:nvPr/>
          </p:nvSpPr>
          <p:spPr>
            <a:xfrm>
              <a:off x="9318221" y="305974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立方体 215">
              <a:extLst>
                <a:ext uri="{FF2B5EF4-FFF2-40B4-BE49-F238E27FC236}">
                  <a16:creationId xmlns:a16="http://schemas.microsoft.com/office/drawing/2014/main" id="{CE5E9B27-3B11-B259-E461-44615C08280F}"/>
                </a:ext>
              </a:extLst>
            </p:cNvPr>
            <p:cNvSpPr/>
            <p:nvPr/>
          </p:nvSpPr>
          <p:spPr>
            <a:xfrm>
              <a:off x="9642071" y="305974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立方体 216">
              <a:extLst>
                <a:ext uri="{FF2B5EF4-FFF2-40B4-BE49-F238E27FC236}">
                  <a16:creationId xmlns:a16="http://schemas.microsoft.com/office/drawing/2014/main" id="{2419BF55-3DE3-B8A8-276B-7580F8C3F1C2}"/>
                </a:ext>
              </a:extLst>
            </p:cNvPr>
            <p:cNvSpPr/>
            <p:nvPr/>
          </p:nvSpPr>
          <p:spPr>
            <a:xfrm>
              <a:off x="8993058" y="277623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立方体 217">
              <a:extLst>
                <a:ext uri="{FF2B5EF4-FFF2-40B4-BE49-F238E27FC236}">
                  <a16:creationId xmlns:a16="http://schemas.microsoft.com/office/drawing/2014/main" id="{7DE03F13-DF26-60BE-1141-014C1D8E8069}"/>
                </a:ext>
              </a:extLst>
            </p:cNvPr>
            <p:cNvSpPr/>
            <p:nvPr/>
          </p:nvSpPr>
          <p:spPr>
            <a:xfrm>
              <a:off x="9316908" y="277623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立方体 218">
              <a:extLst>
                <a:ext uri="{FF2B5EF4-FFF2-40B4-BE49-F238E27FC236}">
                  <a16:creationId xmlns:a16="http://schemas.microsoft.com/office/drawing/2014/main" id="{3A7819D6-8359-5BE2-2CEA-F592BEA955E8}"/>
                </a:ext>
              </a:extLst>
            </p:cNvPr>
            <p:cNvSpPr/>
            <p:nvPr/>
          </p:nvSpPr>
          <p:spPr>
            <a:xfrm>
              <a:off x="9640758" y="277623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立方体 219">
              <a:extLst>
                <a:ext uri="{FF2B5EF4-FFF2-40B4-BE49-F238E27FC236}">
                  <a16:creationId xmlns:a16="http://schemas.microsoft.com/office/drawing/2014/main" id="{27E2065D-BCF6-672C-9846-B97A526CED29}"/>
                </a:ext>
              </a:extLst>
            </p:cNvPr>
            <p:cNvSpPr/>
            <p:nvPr/>
          </p:nvSpPr>
          <p:spPr>
            <a:xfrm>
              <a:off x="8993058" y="249664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立方体 220">
              <a:extLst>
                <a:ext uri="{FF2B5EF4-FFF2-40B4-BE49-F238E27FC236}">
                  <a16:creationId xmlns:a16="http://schemas.microsoft.com/office/drawing/2014/main" id="{8262075A-D91B-2916-D6C6-045B1FC2C193}"/>
                </a:ext>
              </a:extLst>
            </p:cNvPr>
            <p:cNvSpPr/>
            <p:nvPr/>
          </p:nvSpPr>
          <p:spPr>
            <a:xfrm>
              <a:off x="9316908" y="249664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立方体 221">
              <a:extLst>
                <a:ext uri="{FF2B5EF4-FFF2-40B4-BE49-F238E27FC236}">
                  <a16:creationId xmlns:a16="http://schemas.microsoft.com/office/drawing/2014/main" id="{ED833986-A497-E59E-27FA-C35A2F6EB801}"/>
                </a:ext>
              </a:extLst>
            </p:cNvPr>
            <p:cNvSpPr/>
            <p:nvPr/>
          </p:nvSpPr>
          <p:spPr>
            <a:xfrm>
              <a:off x="9640758" y="249664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立方体 222">
              <a:extLst>
                <a:ext uri="{FF2B5EF4-FFF2-40B4-BE49-F238E27FC236}">
                  <a16:creationId xmlns:a16="http://schemas.microsoft.com/office/drawing/2014/main" id="{151C6316-4C57-9371-5F43-990610F39D25}"/>
                </a:ext>
              </a:extLst>
            </p:cNvPr>
            <p:cNvSpPr/>
            <p:nvPr/>
          </p:nvSpPr>
          <p:spPr>
            <a:xfrm>
              <a:off x="8898686" y="401316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立方体 223">
              <a:extLst>
                <a:ext uri="{FF2B5EF4-FFF2-40B4-BE49-F238E27FC236}">
                  <a16:creationId xmlns:a16="http://schemas.microsoft.com/office/drawing/2014/main" id="{2F5609BC-6713-B458-5485-B93B90BA62CB}"/>
                </a:ext>
              </a:extLst>
            </p:cNvPr>
            <p:cNvSpPr/>
            <p:nvPr/>
          </p:nvSpPr>
          <p:spPr>
            <a:xfrm>
              <a:off x="9222536" y="401316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立方体 224">
              <a:extLst>
                <a:ext uri="{FF2B5EF4-FFF2-40B4-BE49-F238E27FC236}">
                  <a16:creationId xmlns:a16="http://schemas.microsoft.com/office/drawing/2014/main" id="{37496A90-9FEA-EEE5-10D7-DD24B11AE8E4}"/>
                </a:ext>
              </a:extLst>
            </p:cNvPr>
            <p:cNvSpPr/>
            <p:nvPr/>
          </p:nvSpPr>
          <p:spPr>
            <a:xfrm>
              <a:off x="9546386" y="401316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立方体 225">
              <a:extLst>
                <a:ext uri="{FF2B5EF4-FFF2-40B4-BE49-F238E27FC236}">
                  <a16:creationId xmlns:a16="http://schemas.microsoft.com/office/drawing/2014/main" id="{9620B8A1-571D-B323-BD1E-94C5B3527930}"/>
                </a:ext>
              </a:extLst>
            </p:cNvPr>
            <p:cNvSpPr/>
            <p:nvPr/>
          </p:nvSpPr>
          <p:spPr>
            <a:xfrm>
              <a:off x="8898686" y="372356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立方体 226">
              <a:extLst>
                <a:ext uri="{FF2B5EF4-FFF2-40B4-BE49-F238E27FC236}">
                  <a16:creationId xmlns:a16="http://schemas.microsoft.com/office/drawing/2014/main" id="{AEEABCA5-4A2D-2121-2940-FBF8E6DC0E46}"/>
                </a:ext>
              </a:extLst>
            </p:cNvPr>
            <p:cNvSpPr/>
            <p:nvPr/>
          </p:nvSpPr>
          <p:spPr>
            <a:xfrm>
              <a:off x="9222536" y="372356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立方体 227">
              <a:extLst>
                <a:ext uri="{FF2B5EF4-FFF2-40B4-BE49-F238E27FC236}">
                  <a16:creationId xmlns:a16="http://schemas.microsoft.com/office/drawing/2014/main" id="{D877C28F-E6BB-9729-733A-7C8DC96494B6}"/>
                </a:ext>
              </a:extLst>
            </p:cNvPr>
            <p:cNvSpPr/>
            <p:nvPr/>
          </p:nvSpPr>
          <p:spPr>
            <a:xfrm>
              <a:off x="9546386" y="372356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立方体 228">
              <a:extLst>
                <a:ext uri="{FF2B5EF4-FFF2-40B4-BE49-F238E27FC236}">
                  <a16:creationId xmlns:a16="http://schemas.microsoft.com/office/drawing/2014/main" id="{02676C51-FA41-14D9-CF99-A0F0609FEEF7}"/>
                </a:ext>
              </a:extLst>
            </p:cNvPr>
            <p:cNvSpPr/>
            <p:nvPr/>
          </p:nvSpPr>
          <p:spPr>
            <a:xfrm>
              <a:off x="8898686" y="344232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立方体 229">
              <a:extLst>
                <a:ext uri="{FF2B5EF4-FFF2-40B4-BE49-F238E27FC236}">
                  <a16:creationId xmlns:a16="http://schemas.microsoft.com/office/drawing/2014/main" id="{769E5954-D9A7-037E-72FB-5FED0D796B96}"/>
                </a:ext>
              </a:extLst>
            </p:cNvPr>
            <p:cNvSpPr/>
            <p:nvPr/>
          </p:nvSpPr>
          <p:spPr>
            <a:xfrm>
              <a:off x="9222536" y="344232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立方体 230">
              <a:extLst>
                <a:ext uri="{FF2B5EF4-FFF2-40B4-BE49-F238E27FC236}">
                  <a16:creationId xmlns:a16="http://schemas.microsoft.com/office/drawing/2014/main" id="{656CBF8D-5991-58A9-847E-C5AC97FAFDE8}"/>
                </a:ext>
              </a:extLst>
            </p:cNvPr>
            <p:cNvSpPr/>
            <p:nvPr/>
          </p:nvSpPr>
          <p:spPr>
            <a:xfrm>
              <a:off x="9546386" y="344232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立方体 231">
              <a:extLst>
                <a:ext uri="{FF2B5EF4-FFF2-40B4-BE49-F238E27FC236}">
                  <a16:creationId xmlns:a16="http://schemas.microsoft.com/office/drawing/2014/main" id="{06DE618F-6E1D-CB4F-DB5B-ECC4B774C34C}"/>
                </a:ext>
              </a:extLst>
            </p:cNvPr>
            <p:cNvSpPr/>
            <p:nvPr/>
          </p:nvSpPr>
          <p:spPr>
            <a:xfrm>
              <a:off x="8898686" y="315690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立方体 232">
              <a:extLst>
                <a:ext uri="{FF2B5EF4-FFF2-40B4-BE49-F238E27FC236}">
                  <a16:creationId xmlns:a16="http://schemas.microsoft.com/office/drawing/2014/main" id="{F4A5CF0B-BABE-59A8-C1CF-034DF89A65B2}"/>
                </a:ext>
              </a:extLst>
            </p:cNvPr>
            <p:cNvSpPr/>
            <p:nvPr/>
          </p:nvSpPr>
          <p:spPr>
            <a:xfrm>
              <a:off x="9222536" y="315690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立方体 233">
              <a:extLst>
                <a:ext uri="{FF2B5EF4-FFF2-40B4-BE49-F238E27FC236}">
                  <a16:creationId xmlns:a16="http://schemas.microsoft.com/office/drawing/2014/main" id="{B6EE3A68-BCC5-5A81-FE25-57B572339424}"/>
                </a:ext>
              </a:extLst>
            </p:cNvPr>
            <p:cNvSpPr/>
            <p:nvPr/>
          </p:nvSpPr>
          <p:spPr>
            <a:xfrm>
              <a:off x="9546386" y="315690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立方体 234">
              <a:extLst>
                <a:ext uri="{FF2B5EF4-FFF2-40B4-BE49-F238E27FC236}">
                  <a16:creationId xmlns:a16="http://schemas.microsoft.com/office/drawing/2014/main" id="{70A28A37-767F-4F6E-F6D4-5112041CE450}"/>
                </a:ext>
              </a:extLst>
            </p:cNvPr>
            <p:cNvSpPr/>
            <p:nvPr/>
          </p:nvSpPr>
          <p:spPr>
            <a:xfrm>
              <a:off x="8897373" y="287339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立方体 235">
              <a:extLst>
                <a:ext uri="{FF2B5EF4-FFF2-40B4-BE49-F238E27FC236}">
                  <a16:creationId xmlns:a16="http://schemas.microsoft.com/office/drawing/2014/main" id="{43FCDCF4-48B5-D055-B0FA-35AE81D31D42}"/>
                </a:ext>
              </a:extLst>
            </p:cNvPr>
            <p:cNvSpPr/>
            <p:nvPr/>
          </p:nvSpPr>
          <p:spPr>
            <a:xfrm>
              <a:off x="9221223" y="287339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立方体 236">
              <a:extLst>
                <a:ext uri="{FF2B5EF4-FFF2-40B4-BE49-F238E27FC236}">
                  <a16:creationId xmlns:a16="http://schemas.microsoft.com/office/drawing/2014/main" id="{55001F34-2771-C05A-58AC-05186900E0D2}"/>
                </a:ext>
              </a:extLst>
            </p:cNvPr>
            <p:cNvSpPr/>
            <p:nvPr/>
          </p:nvSpPr>
          <p:spPr>
            <a:xfrm>
              <a:off x="9545073" y="287339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立方体 237">
              <a:extLst>
                <a:ext uri="{FF2B5EF4-FFF2-40B4-BE49-F238E27FC236}">
                  <a16:creationId xmlns:a16="http://schemas.microsoft.com/office/drawing/2014/main" id="{019AE793-43A3-A6B4-B397-5C75922B89A1}"/>
                </a:ext>
              </a:extLst>
            </p:cNvPr>
            <p:cNvSpPr/>
            <p:nvPr/>
          </p:nvSpPr>
          <p:spPr>
            <a:xfrm>
              <a:off x="8897373" y="259380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立方体 238">
              <a:extLst>
                <a:ext uri="{FF2B5EF4-FFF2-40B4-BE49-F238E27FC236}">
                  <a16:creationId xmlns:a16="http://schemas.microsoft.com/office/drawing/2014/main" id="{5B3DCCC2-0F54-9D85-85A4-70630037FC33}"/>
                </a:ext>
              </a:extLst>
            </p:cNvPr>
            <p:cNvSpPr/>
            <p:nvPr/>
          </p:nvSpPr>
          <p:spPr>
            <a:xfrm>
              <a:off x="9221223" y="259380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立方体 239">
              <a:extLst>
                <a:ext uri="{FF2B5EF4-FFF2-40B4-BE49-F238E27FC236}">
                  <a16:creationId xmlns:a16="http://schemas.microsoft.com/office/drawing/2014/main" id="{4C8BA71E-B08C-77DD-D981-D73496940CFC}"/>
                </a:ext>
              </a:extLst>
            </p:cNvPr>
            <p:cNvSpPr/>
            <p:nvPr/>
          </p:nvSpPr>
          <p:spPr>
            <a:xfrm>
              <a:off x="9545073" y="259380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立方体 240">
              <a:extLst>
                <a:ext uri="{FF2B5EF4-FFF2-40B4-BE49-F238E27FC236}">
                  <a16:creationId xmlns:a16="http://schemas.microsoft.com/office/drawing/2014/main" id="{10D95763-1765-72DB-0AB6-21AD560BD9E6}"/>
                </a:ext>
              </a:extLst>
            </p:cNvPr>
            <p:cNvSpPr/>
            <p:nvPr/>
          </p:nvSpPr>
          <p:spPr>
            <a:xfrm>
              <a:off x="8801688" y="410808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立方体 241">
              <a:extLst>
                <a:ext uri="{FF2B5EF4-FFF2-40B4-BE49-F238E27FC236}">
                  <a16:creationId xmlns:a16="http://schemas.microsoft.com/office/drawing/2014/main" id="{6FA874A8-9215-2AEB-10F7-4C04213B6A61}"/>
                </a:ext>
              </a:extLst>
            </p:cNvPr>
            <p:cNvSpPr/>
            <p:nvPr/>
          </p:nvSpPr>
          <p:spPr>
            <a:xfrm>
              <a:off x="9125538" y="410808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立方体 242">
              <a:extLst>
                <a:ext uri="{FF2B5EF4-FFF2-40B4-BE49-F238E27FC236}">
                  <a16:creationId xmlns:a16="http://schemas.microsoft.com/office/drawing/2014/main" id="{6B47F214-AFE2-3A54-E957-84A72EED53FA}"/>
                </a:ext>
              </a:extLst>
            </p:cNvPr>
            <p:cNvSpPr/>
            <p:nvPr/>
          </p:nvSpPr>
          <p:spPr>
            <a:xfrm>
              <a:off x="9449388" y="410808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立方体 243">
              <a:extLst>
                <a:ext uri="{FF2B5EF4-FFF2-40B4-BE49-F238E27FC236}">
                  <a16:creationId xmlns:a16="http://schemas.microsoft.com/office/drawing/2014/main" id="{124763C2-8D6C-1DD6-957D-B84142DBDCA5}"/>
                </a:ext>
              </a:extLst>
            </p:cNvPr>
            <p:cNvSpPr/>
            <p:nvPr/>
          </p:nvSpPr>
          <p:spPr>
            <a:xfrm>
              <a:off x="8801688" y="381849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立方体 244">
              <a:extLst>
                <a:ext uri="{FF2B5EF4-FFF2-40B4-BE49-F238E27FC236}">
                  <a16:creationId xmlns:a16="http://schemas.microsoft.com/office/drawing/2014/main" id="{038C8418-EE4B-5D2E-06B4-8E8856C6F8E7}"/>
                </a:ext>
              </a:extLst>
            </p:cNvPr>
            <p:cNvSpPr/>
            <p:nvPr/>
          </p:nvSpPr>
          <p:spPr>
            <a:xfrm>
              <a:off x="9125538" y="381849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立方体 245">
              <a:extLst>
                <a:ext uri="{FF2B5EF4-FFF2-40B4-BE49-F238E27FC236}">
                  <a16:creationId xmlns:a16="http://schemas.microsoft.com/office/drawing/2014/main" id="{EA229494-182A-8102-1390-73011A9AE268}"/>
                </a:ext>
              </a:extLst>
            </p:cNvPr>
            <p:cNvSpPr/>
            <p:nvPr/>
          </p:nvSpPr>
          <p:spPr>
            <a:xfrm>
              <a:off x="9449388" y="3818491"/>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立方体 246">
              <a:extLst>
                <a:ext uri="{FF2B5EF4-FFF2-40B4-BE49-F238E27FC236}">
                  <a16:creationId xmlns:a16="http://schemas.microsoft.com/office/drawing/2014/main" id="{7129225F-489E-1CA0-1FC8-836D4CE74DA1}"/>
                </a:ext>
              </a:extLst>
            </p:cNvPr>
            <p:cNvSpPr/>
            <p:nvPr/>
          </p:nvSpPr>
          <p:spPr>
            <a:xfrm>
              <a:off x="8801688" y="3537245"/>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立方体 247">
              <a:extLst>
                <a:ext uri="{FF2B5EF4-FFF2-40B4-BE49-F238E27FC236}">
                  <a16:creationId xmlns:a16="http://schemas.microsoft.com/office/drawing/2014/main" id="{347AA603-D68C-2934-1A52-5D091BA76928}"/>
                </a:ext>
              </a:extLst>
            </p:cNvPr>
            <p:cNvSpPr/>
            <p:nvPr/>
          </p:nvSpPr>
          <p:spPr>
            <a:xfrm>
              <a:off x="9125538" y="3537245"/>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立方体 248">
              <a:extLst>
                <a:ext uri="{FF2B5EF4-FFF2-40B4-BE49-F238E27FC236}">
                  <a16:creationId xmlns:a16="http://schemas.microsoft.com/office/drawing/2014/main" id="{2ECE71C9-D9CB-6EFE-2DF9-0950E99AD962}"/>
                </a:ext>
              </a:extLst>
            </p:cNvPr>
            <p:cNvSpPr/>
            <p:nvPr/>
          </p:nvSpPr>
          <p:spPr>
            <a:xfrm>
              <a:off x="9449388" y="3537245"/>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立方体 249">
              <a:extLst>
                <a:ext uri="{FF2B5EF4-FFF2-40B4-BE49-F238E27FC236}">
                  <a16:creationId xmlns:a16="http://schemas.microsoft.com/office/drawing/2014/main" id="{F1E99328-01AD-E08D-91EB-5C062297CFA0}"/>
                </a:ext>
              </a:extLst>
            </p:cNvPr>
            <p:cNvSpPr/>
            <p:nvPr/>
          </p:nvSpPr>
          <p:spPr>
            <a:xfrm>
              <a:off x="8801688" y="325182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立方体 250">
              <a:extLst>
                <a:ext uri="{FF2B5EF4-FFF2-40B4-BE49-F238E27FC236}">
                  <a16:creationId xmlns:a16="http://schemas.microsoft.com/office/drawing/2014/main" id="{910B44DE-829E-CE9E-D2EA-7576BA20DA4E}"/>
                </a:ext>
              </a:extLst>
            </p:cNvPr>
            <p:cNvSpPr/>
            <p:nvPr/>
          </p:nvSpPr>
          <p:spPr>
            <a:xfrm>
              <a:off x="9125538" y="325182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立方体 251">
              <a:extLst>
                <a:ext uri="{FF2B5EF4-FFF2-40B4-BE49-F238E27FC236}">
                  <a16:creationId xmlns:a16="http://schemas.microsoft.com/office/drawing/2014/main" id="{BB57FC45-D110-F3C7-903E-E27635667E1B}"/>
                </a:ext>
              </a:extLst>
            </p:cNvPr>
            <p:cNvSpPr/>
            <p:nvPr/>
          </p:nvSpPr>
          <p:spPr>
            <a:xfrm>
              <a:off x="9449388" y="325182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立方体 252">
              <a:extLst>
                <a:ext uri="{FF2B5EF4-FFF2-40B4-BE49-F238E27FC236}">
                  <a16:creationId xmlns:a16="http://schemas.microsoft.com/office/drawing/2014/main" id="{48249C97-03B7-D3A9-DBCC-ED81E623B765}"/>
                </a:ext>
              </a:extLst>
            </p:cNvPr>
            <p:cNvSpPr/>
            <p:nvPr/>
          </p:nvSpPr>
          <p:spPr>
            <a:xfrm>
              <a:off x="8800375" y="296832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立方体 253">
              <a:extLst>
                <a:ext uri="{FF2B5EF4-FFF2-40B4-BE49-F238E27FC236}">
                  <a16:creationId xmlns:a16="http://schemas.microsoft.com/office/drawing/2014/main" id="{F80B1299-A339-A7A4-A4AC-C379A4C530C4}"/>
                </a:ext>
              </a:extLst>
            </p:cNvPr>
            <p:cNvSpPr/>
            <p:nvPr/>
          </p:nvSpPr>
          <p:spPr>
            <a:xfrm>
              <a:off x="9124225" y="296832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立方体 254">
              <a:extLst>
                <a:ext uri="{FF2B5EF4-FFF2-40B4-BE49-F238E27FC236}">
                  <a16:creationId xmlns:a16="http://schemas.microsoft.com/office/drawing/2014/main" id="{0C0AD310-9420-1E07-B059-5D24299CF04F}"/>
                </a:ext>
              </a:extLst>
            </p:cNvPr>
            <p:cNvSpPr/>
            <p:nvPr/>
          </p:nvSpPr>
          <p:spPr>
            <a:xfrm>
              <a:off x="9448075" y="296832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立方体 255">
              <a:extLst>
                <a:ext uri="{FF2B5EF4-FFF2-40B4-BE49-F238E27FC236}">
                  <a16:creationId xmlns:a16="http://schemas.microsoft.com/office/drawing/2014/main" id="{E954216E-652F-4A06-3B2A-ACDF7BAE26B5}"/>
                </a:ext>
              </a:extLst>
            </p:cNvPr>
            <p:cNvSpPr/>
            <p:nvPr/>
          </p:nvSpPr>
          <p:spPr>
            <a:xfrm>
              <a:off x="8800375" y="268873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立方体 256">
              <a:extLst>
                <a:ext uri="{FF2B5EF4-FFF2-40B4-BE49-F238E27FC236}">
                  <a16:creationId xmlns:a16="http://schemas.microsoft.com/office/drawing/2014/main" id="{8083A794-EE21-8218-5002-6B13CFCC234D}"/>
                </a:ext>
              </a:extLst>
            </p:cNvPr>
            <p:cNvSpPr/>
            <p:nvPr/>
          </p:nvSpPr>
          <p:spPr>
            <a:xfrm>
              <a:off x="9124225" y="268873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立方体 257">
              <a:extLst>
                <a:ext uri="{FF2B5EF4-FFF2-40B4-BE49-F238E27FC236}">
                  <a16:creationId xmlns:a16="http://schemas.microsoft.com/office/drawing/2014/main" id="{0D8001D0-2620-78C3-7C53-FEA070001211}"/>
                </a:ext>
              </a:extLst>
            </p:cNvPr>
            <p:cNvSpPr/>
            <p:nvPr/>
          </p:nvSpPr>
          <p:spPr>
            <a:xfrm>
              <a:off x="9448075" y="268873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立方体 258">
              <a:extLst>
                <a:ext uri="{FF2B5EF4-FFF2-40B4-BE49-F238E27FC236}">
                  <a16:creationId xmlns:a16="http://schemas.microsoft.com/office/drawing/2014/main" id="{FE0DCA6B-B57D-E0EA-3705-CDBEB7A78840}"/>
                </a:ext>
              </a:extLst>
            </p:cNvPr>
            <p:cNvSpPr/>
            <p:nvPr/>
          </p:nvSpPr>
          <p:spPr>
            <a:xfrm>
              <a:off x="8707004" y="420234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立方体 259">
              <a:extLst>
                <a:ext uri="{FF2B5EF4-FFF2-40B4-BE49-F238E27FC236}">
                  <a16:creationId xmlns:a16="http://schemas.microsoft.com/office/drawing/2014/main" id="{EEA2FC37-CD0D-94C2-6E68-28EE53A46C39}"/>
                </a:ext>
              </a:extLst>
            </p:cNvPr>
            <p:cNvSpPr/>
            <p:nvPr/>
          </p:nvSpPr>
          <p:spPr>
            <a:xfrm>
              <a:off x="9030854" y="420234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立方体 260">
              <a:extLst>
                <a:ext uri="{FF2B5EF4-FFF2-40B4-BE49-F238E27FC236}">
                  <a16:creationId xmlns:a16="http://schemas.microsoft.com/office/drawing/2014/main" id="{65881A39-D494-C35F-2975-6B0626B562FE}"/>
                </a:ext>
              </a:extLst>
            </p:cNvPr>
            <p:cNvSpPr/>
            <p:nvPr/>
          </p:nvSpPr>
          <p:spPr>
            <a:xfrm>
              <a:off x="9354704" y="420234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立方体 261">
              <a:extLst>
                <a:ext uri="{FF2B5EF4-FFF2-40B4-BE49-F238E27FC236}">
                  <a16:creationId xmlns:a16="http://schemas.microsoft.com/office/drawing/2014/main" id="{C5A379D1-D439-527A-F77A-05691B888334}"/>
                </a:ext>
              </a:extLst>
            </p:cNvPr>
            <p:cNvSpPr/>
            <p:nvPr/>
          </p:nvSpPr>
          <p:spPr>
            <a:xfrm>
              <a:off x="8707004" y="391275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立方体 262">
              <a:extLst>
                <a:ext uri="{FF2B5EF4-FFF2-40B4-BE49-F238E27FC236}">
                  <a16:creationId xmlns:a16="http://schemas.microsoft.com/office/drawing/2014/main" id="{DFDD36FC-CB8B-3416-B2CA-4EC0AA7DD537}"/>
                </a:ext>
              </a:extLst>
            </p:cNvPr>
            <p:cNvSpPr/>
            <p:nvPr/>
          </p:nvSpPr>
          <p:spPr>
            <a:xfrm>
              <a:off x="9030854" y="391275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立方体 263">
              <a:extLst>
                <a:ext uri="{FF2B5EF4-FFF2-40B4-BE49-F238E27FC236}">
                  <a16:creationId xmlns:a16="http://schemas.microsoft.com/office/drawing/2014/main" id="{D3BD265C-2534-A6CA-ABB2-9E4271E7CE69}"/>
                </a:ext>
              </a:extLst>
            </p:cNvPr>
            <p:cNvSpPr/>
            <p:nvPr/>
          </p:nvSpPr>
          <p:spPr>
            <a:xfrm>
              <a:off x="9354704" y="391275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立方体 264">
              <a:extLst>
                <a:ext uri="{FF2B5EF4-FFF2-40B4-BE49-F238E27FC236}">
                  <a16:creationId xmlns:a16="http://schemas.microsoft.com/office/drawing/2014/main" id="{2DD1B928-8656-E40B-B493-4CC3DE513F4A}"/>
                </a:ext>
              </a:extLst>
            </p:cNvPr>
            <p:cNvSpPr/>
            <p:nvPr/>
          </p:nvSpPr>
          <p:spPr>
            <a:xfrm>
              <a:off x="8707004" y="363150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立方体 265">
              <a:extLst>
                <a:ext uri="{FF2B5EF4-FFF2-40B4-BE49-F238E27FC236}">
                  <a16:creationId xmlns:a16="http://schemas.microsoft.com/office/drawing/2014/main" id="{08D8D6DF-599D-8589-ED78-2A95CCF0AC56}"/>
                </a:ext>
              </a:extLst>
            </p:cNvPr>
            <p:cNvSpPr/>
            <p:nvPr/>
          </p:nvSpPr>
          <p:spPr>
            <a:xfrm>
              <a:off x="9030854" y="363150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立方体 266">
              <a:extLst>
                <a:ext uri="{FF2B5EF4-FFF2-40B4-BE49-F238E27FC236}">
                  <a16:creationId xmlns:a16="http://schemas.microsoft.com/office/drawing/2014/main" id="{C687BC86-A4B0-2DEA-0633-13333FEA539B}"/>
                </a:ext>
              </a:extLst>
            </p:cNvPr>
            <p:cNvSpPr/>
            <p:nvPr/>
          </p:nvSpPr>
          <p:spPr>
            <a:xfrm>
              <a:off x="9354704" y="363150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立方体 267">
              <a:extLst>
                <a:ext uri="{FF2B5EF4-FFF2-40B4-BE49-F238E27FC236}">
                  <a16:creationId xmlns:a16="http://schemas.microsoft.com/office/drawing/2014/main" id="{E403AF8F-F38A-770A-B05F-580800303EF5}"/>
                </a:ext>
              </a:extLst>
            </p:cNvPr>
            <p:cNvSpPr/>
            <p:nvPr/>
          </p:nvSpPr>
          <p:spPr>
            <a:xfrm>
              <a:off x="8707004" y="334608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立方体 268">
              <a:extLst>
                <a:ext uri="{FF2B5EF4-FFF2-40B4-BE49-F238E27FC236}">
                  <a16:creationId xmlns:a16="http://schemas.microsoft.com/office/drawing/2014/main" id="{5E34CD50-8550-BE91-1352-84F37581EFDD}"/>
                </a:ext>
              </a:extLst>
            </p:cNvPr>
            <p:cNvSpPr/>
            <p:nvPr/>
          </p:nvSpPr>
          <p:spPr>
            <a:xfrm>
              <a:off x="9030854" y="334608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立方体 269">
              <a:extLst>
                <a:ext uri="{FF2B5EF4-FFF2-40B4-BE49-F238E27FC236}">
                  <a16:creationId xmlns:a16="http://schemas.microsoft.com/office/drawing/2014/main" id="{605FA167-EE4B-FA8B-69FC-E2AB96F32E9E}"/>
                </a:ext>
              </a:extLst>
            </p:cNvPr>
            <p:cNvSpPr/>
            <p:nvPr/>
          </p:nvSpPr>
          <p:spPr>
            <a:xfrm>
              <a:off x="9354704" y="334608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立方体 270">
              <a:extLst>
                <a:ext uri="{FF2B5EF4-FFF2-40B4-BE49-F238E27FC236}">
                  <a16:creationId xmlns:a16="http://schemas.microsoft.com/office/drawing/2014/main" id="{BFE97B63-B64E-BE00-75F1-B76EEE6ED545}"/>
                </a:ext>
              </a:extLst>
            </p:cNvPr>
            <p:cNvSpPr/>
            <p:nvPr/>
          </p:nvSpPr>
          <p:spPr>
            <a:xfrm>
              <a:off x="8705691" y="306257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立方体 271">
              <a:extLst>
                <a:ext uri="{FF2B5EF4-FFF2-40B4-BE49-F238E27FC236}">
                  <a16:creationId xmlns:a16="http://schemas.microsoft.com/office/drawing/2014/main" id="{E648DEA8-6BC7-42B8-8C6C-E3ACF4653AC3}"/>
                </a:ext>
              </a:extLst>
            </p:cNvPr>
            <p:cNvSpPr/>
            <p:nvPr/>
          </p:nvSpPr>
          <p:spPr>
            <a:xfrm>
              <a:off x="9029541" y="306257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立方体 272">
              <a:extLst>
                <a:ext uri="{FF2B5EF4-FFF2-40B4-BE49-F238E27FC236}">
                  <a16:creationId xmlns:a16="http://schemas.microsoft.com/office/drawing/2014/main" id="{98AD284A-DB5F-5E25-8E1C-2FA0BD2FC415}"/>
                </a:ext>
              </a:extLst>
            </p:cNvPr>
            <p:cNvSpPr/>
            <p:nvPr/>
          </p:nvSpPr>
          <p:spPr>
            <a:xfrm>
              <a:off x="9353391" y="306257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立方体 273">
              <a:extLst>
                <a:ext uri="{FF2B5EF4-FFF2-40B4-BE49-F238E27FC236}">
                  <a16:creationId xmlns:a16="http://schemas.microsoft.com/office/drawing/2014/main" id="{14DF0D8D-5AFA-3C6C-B9FE-56A201DF18C6}"/>
                </a:ext>
              </a:extLst>
            </p:cNvPr>
            <p:cNvSpPr/>
            <p:nvPr/>
          </p:nvSpPr>
          <p:spPr>
            <a:xfrm>
              <a:off x="8705691" y="278298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立方体 274">
              <a:extLst>
                <a:ext uri="{FF2B5EF4-FFF2-40B4-BE49-F238E27FC236}">
                  <a16:creationId xmlns:a16="http://schemas.microsoft.com/office/drawing/2014/main" id="{E329F8B7-D521-5EC6-F25F-70BDB7D38CB2}"/>
                </a:ext>
              </a:extLst>
            </p:cNvPr>
            <p:cNvSpPr/>
            <p:nvPr/>
          </p:nvSpPr>
          <p:spPr>
            <a:xfrm>
              <a:off x="9029541" y="278298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立方体 275">
              <a:extLst>
                <a:ext uri="{FF2B5EF4-FFF2-40B4-BE49-F238E27FC236}">
                  <a16:creationId xmlns:a16="http://schemas.microsoft.com/office/drawing/2014/main" id="{3AF4917C-FABB-BF02-8A84-6A4A521113E9}"/>
                </a:ext>
              </a:extLst>
            </p:cNvPr>
            <p:cNvSpPr/>
            <p:nvPr/>
          </p:nvSpPr>
          <p:spPr>
            <a:xfrm>
              <a:off x="9353391" y="278298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立方体 276">
              <a:extLst>
                <a:ext uri="{FF2B5EF4-FFF2-40B4-BE49-F238E27FC236}">
                  <a16:creationId xmlns:a16="http://schemas.microsoft.com/office/drawing/2014/main" id="{A0BA3921-81A4-1B92-0A40-291A0CC0E939}"/>
                </a:ext>
              </a:extLst>
            </p:cNvPr>
            <p:cNvSpPr/>
            <p:nvPr/>
          </p:nvSpPr>
          <p:spPr>
            <a:xfrm>
              <a:off x="8611319" y="429950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立方体 277">
              <a:extLst>
                <a:ext uri="{FF2B5EF4-FFF2-40B4-BE49-F238E27FC236}">
                  <a16:creationId xmlns:a16="http://schemas.microsoft.com/office/drawing/2014/main" id="{E2F8B660-A3FA-06DE-A16B-E993952F7D51}"/>
                </a:ext>
              </a:extLst>
            </p:cNvPr>
            <p:cNvSpPr/>
            <p:nvPr/>
          </p:nvSpPr>
          <p:spPr>
            <a:xfrm>
              <a:off x="8935169" y="429950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立方体 278">
              <a:extLst>
                <a:ext uri="{FF2B5EF4-FFF2-40B4-BE49-F238E27FC236}">
                  <a16:creationId xmlns:a16="http://schemas.microsoft.com/office/drawing/2014/main" id="{667BB885-C75B-EB43-BA2E-B3FBB2A53AB6}"/>
                </a:ext>
              </a:extLst>
            </p:cNvPr>
            <p:cNvSpPr/>
            <p:nvPr/>
          </p:nvSpPr>
          <p:spPr>
            <a:xfrm>
              <a:off x="9259019" y="4299506"/>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立方体 279">
              <a:extLst>
                <a:ext uri="{FF2B5EF4-FFF2-40B4-BE49-F238E27FC236}">
                  <a16:creationId xmlns:a16="http://schemas.microsoft.com/office/drawing/2014/main" id="{1F81BD64-1B05-7A3E-74FD-41825602B44E}"/>
                </a:ext>
              </a:extLst>
            </p:cNvPr>
            <p:cNvSpPr/>
            <p:nvPr/>
          </p:nvSpPr>
          <p:spPr>
            <a:xfrm>
              <a:off x="8611319" y="400991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立方体 280">
              <a:extLst>
                <a:ext uri="{FF2B5EF4-FFF2-40B4-BE49-F238E27FC236}">
                  <a16:creationId xmlns:a16="http://schemas.microsoft.com/office/drawing/2014/main" id="{3E8064C9-A61A-20AF-D35C-9CACE21205D0}"/>
                </a:ext>
              </a:extLst>
            </p:cNvPr>
            <p:cNvSpPr/>
            <p:nvPr/>
          </p:nvSpPr>
          <p:spPr>
            <a:xfrm>
              <a:off x="8935169" y="400991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立方体 281">
              <a:extLst>
                <a:ext uri="{FF2B5EF4-FFF2-40B4-BE49-F238E27FC236}">
                  <a16:creationId xmlns:a16="http://schemas.microsoft.com/office/drawing/2014/main" id="{6FDC101E-3D6D-F96B-FE9C-C3A252F967AB}"/>
                </a:ext>
              </a:extLst>
            </p:cNvPr>
            <p:cNvSpPr/>
            <p:nvPr/>
          </p:nvSpPr>
          <p:spPr>
            <a:xfrm>
              <a:off x="9259019" y="400991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立方体 282">
              <a:extLst>
                <a:ext uri="{FF2B5EF4-FFF2-40B4-BE49-F238E27FC236}">
                  <a16:creationId xmlns:a16="http://schemas.microsoft.com/office/drawing/2014/main" id="{273B35CC-F600-83F3-AF02-D207F4DB369E}"/>
                </a:ext>
              </a:extLst>
            </p:cNvPr>
            <p:cNvSpPr/>
            <p:nvPr/>
          </p:nvSpPr>
          <p:spPr>
            <a:xfrm>
              <a:off x="8611319" y="372866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立方体 283">
              <a:extLst>
                <a:ext uri="{FF2B5EF4-FFF2-40B4-BE49-F238E27FC236}">
                  <a16:creationId xmlns:a16="http://schemas.microsoft.com/office/drawing/2014/main" id="{9A6194C9-ABCE-06D6-C6F2-1B1BA3E265E1}"/>
                </a:ext>
              </a:extLst>
            </p:cNvPr>
            <p:cNvSpPr/>
            <p:nvPr/>
          </p:nvSpPr>
          <p:spPr>
            <a:xfrm>
              <a:off x="8935169" y="372866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立方体 284">
              <a:extLst>
                <a:ext uri="{FF2B5EF4-FFF2-40B4-BE49-F238E27FC236}">
                  <a16:creationId xmlns:a16="http://schemas.microsoft.com/office/drawing/2014/main" id="{E01142E6-873D-A007-3045-A88051B3D36E}"/>
                </a:ext>
              </a:extLst>
            </p:cNvPr>
            <p:cNvSpPr/>
            <p:nvPr/>
          </p:nvSpPr>
          <p:spPr>
            <a:xfrm>
              <a:off x="9259019" y="372866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立方体 285">
              <a:extLst>
                <a:ext uri="{FF2B5EF4-FFF2-40B4-BE49-F238E27FC236}">
                  <a16:creationId xmlns:a16="http://schemas.microsoft.com/office/drawing/2014/main" id="{C77C7CF1-48F3-AAF4-621E-0D86AC1AE9E9}"/>
                </a:ext>
              </a:extLst>
            </p:cNvPr>
            <p:cNvSpPr/>
            <p:nvPr/>
          </p:nvSpPr>
          <p:spPr>
            <a:xfrm>
              <a:off x="8611319" y="344324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立方体 286">
              <a:extLst>
                <a:ext uri="{FF2B5EF4-FFF2-40B4-BE49-F238E27FC236}">
                  <a16:creationId xmlns:a16="http://schemas.microsoft.com/office/drawing/2014/main" id="{8299BD80-FDE0-779C-F176-011AACD56A86}"/>
                </a:ext>
              </a:extLst>
            </p:cNvPr>
            <p:cNvSpPr/>
            <p:nvPr/>
          </p:nvSpPr>
          <p:spPr>
            <a:xfrm>
              <a:off x="8935169" y="344324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立方体 287">
              <a:extLst>
                <a:ext uri="{FF2B5EF4-FFF2-40B4-BE49-F238E27FC236}">
                  <a16:creationId xmlns:a16="http://schemas.microsoft.com/office/drawing/2014/main" id="{816E98C8-1037-BB77-6976-123A15939E16}"/>
                </a:ext>
              </a:extLst>
            </p:cNvPr>
            <p:cNvSpPr/>
            <p:nvPr/>
          </p:nvSpPr>
          <p:spPr>
            <a:xfrm>
              <a:off x="9259019" y="344324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立方体 288">
              <a:extLst>
                <a:ext uri="{FF2B5EF4-FFF2-40B4-BE49-F238E27FC236}">
                  <a16:creationId xmlns:a16="http://schemas.microsoft.com/office/drawing/2014/main" id="{F3486A3F-587B-C625-55A7-436D32EEA920}"/>
                </a:ext>
              </a:extLst>
            </p:cNvPr>
            <p:cNvSpPr/>
            <p:nvPr/>
          </p:nvSpPr>
          <p:spPr>
            <a:xfrm>
              <a:off x="8610006" y="315973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立方体 289">
              <a:extLst>
                <a:ext uri="{FF2B5EF4-FFF2-40B4-BE49-F238E27FC236}">
                  <a16:creationId xmlns:a16="http://schemas.microsoft.com/office/drawing/2014/main" id="{6AA7D714-E004-6A4E-6398-B36F1E709CBA}"/>
                </a:ext>
              </a:extLst>
            </p:cNvPr>
            <p:cNvSpPr/>
            <p:nvPr/>
          </p:nvSpPr>
          <p:spPr>
            <a:xfrm>
              <a:off x="8933856" y="315973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立方体 290">
              <a:extLst>
                <a:ext uri="{FF2B5EF4-FFF2-40B4-BE49-F238E27FC236}">
                  <a16:creationId xmlns:a16="http://schemas.microsoft.com/office/drawing/2014/main" id="{4F9436BD-9D2B-27C3-AEF4-AD72F835E2B8}"/>
                </a:ext>
              </a:extLst>
            </p:cNvPr>
            <p:cNvSpPr/>
            <p:nvPr/>
          </p:nvSpPr>
          <p:spPr>
            <a:xfrm>
              <a:off x="9257706" y="315973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立方体 291">
              <a:extLst>
                <a:ext uri="{FF2B5EF4-FFF2-40B4-BE49-F238E27FC236}">
                  <a16:creationId xmlns:a16="http://schemas.microsoft.com/office/drawing/2014/main" id="{4C654A13-9F59-E472-F505-44483ED37CEE}"/>
                </a:ext>
              </a:extLst>
            </p:cNvPr>
            <p:cNvSpPr/>
            <p:nvPr/>
          </p:nvSpPr>
          <p:spPr>
            <a:xfrm>
              <a:off x="8610006" y="288014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立方体 292">
              <a:extLst>
                <a:ext uri="{FF2B5EF4-FFF2-40B4-BE49-F238E27FC236}">
                  <a16:creationId xmlns:a16="http://schemas.microsoft.com/office/drawing/2014/main" id="{E8BDA2D1-B4EC-C8F8-8106-2A3C721552B3}"/>
                </a:ext>
              </a:extLst>
            </p:cNvPr>
            <p:cNvSpPr/>
            <p:nvPr/>
          </p:nvSpPr>
          <p:spPr>
            <a:xfrm>
              <a:off x="8933856" y="288014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立方体 293">
              <a:extLst>
                <a:ext uri="{FF2B5EF4-FFF2-40B4-BE49-F238E27FC236}">
                  <a16:creationId xmlns:a16="http://schemas.microsoft.com/office/drawing/2014/main" id="{634BE2A3-5683-BA1D-669C-9C97C7FBE3A4}"/>
                </a:ext>
              </a:extLst>
            </p:cNvPr>
            <p:cNvSpPr/>
            <p:nvPr/>
          </p:nvSpPr>
          <p:spPr>
            <a:xfrm>
              <a:off x="9257706" y="2880149"/>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立方体 294">
              <a:extLst>
                <a:ext uri="{FF2B5EF4-FFF2-40B4-BE49-F238E27FC236}">
                  <a16:creationId xmlns:a16="http://schemas.microsoft.com/office/drawing/2014/main" id="{5551FE9A-1A09-5FB1-8622-6CF9937714D7}"/>
                </a:ext>
              </a:extLst>
            </p:cNvPr>
            <p:cNvSpPr/>
            <p:nvPr/>
          </p:nvSpPr>
          <p:spPr>
            <a:xfrm>
              <a:off x="8514321" y="439443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立方体 295">
              <a:extLst>
                <a:ext uri="{FF2B5EF4-FFF2-40B4-BE49-F238E27FC236}">
                  <a16:creationId xmlns:a16="http://schemas.microsoft.com/office/drawing/2014/main" id="{49AE3B85-1F91-2A8E-1D7C-65D0E1EBB27D}"/>
                </a:ext>
              </a:extLst>
            </p:cNvPr>
            <p:cNvSpPr/>
            <p:nvPr/>
          </p:nvSpPr>
          <p:spPr>
            <a:xfrm>
              <a:off x="8838171" y="439443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立方体 296">
              <a:extLst>
                <a:ext uri="{FF2B5EF4-FFF2-40B4-BE49-F238E27FC236}">
                  <a16:creationId xmlns:a16="http://schemas.microsoft.com/office/drawing/2014/main" id="{4DAD31B1-68C9-09DD-3FEB-DB1C9B22C0DC}"/>
                </a:ext>
              </a:extLst>
            </p:cNvPr>
            <p:cNvSpPr/>
            <p:nvPr/>
          </p:nvSpPr>
          <p:spPr>
            <a:xfrm>
              <a:off x="9162021" y="4394430"/>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立方体 297">
              <a:extLst>
                <a:ext uri="{FF2B5EF4-FFF2-40B4-BE49-F238E27FC236}">
                  <a16:creationId xmlns:a16="http://schemas.microsoft.com/office/drawing/2014/main" id="{CCC7E5DA-70C3-00BC-3117-E05A5FC57D4E}"/>
                </a:ext>
              </a:extLst>
            </p:cNvPr>
            <p:cNvSpPr/>
            <p:nvPr/>
          </p:nvSpPr>
          <p:spPr>
            <a:xfrm>
              <a:off x="8514321" y="410483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立方体 298">
              <a:extLst>
                <a:ext uri="{FF2B5EF4-FFF2-40B4-BE49-F238E27FC236}">
                  <a16:creationId xmlns:a16="http://schemas.microsoft.com/office/drawing/2014/main" id="{A595BF37-B5C7-D7AD-9B73-00A1BF5FD3BA}"/>
                </a:ext>
              </a:extLst>
            </p:cNvPr>
            <p:cNvSpPr/>
            <p:nvPr/>
          </p:nvSpPr>
          <p:spPr>
            <a:xfrm>
              <a:off x="8838171" y="410483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立方体 299">
              <a:extLst>
                <a:ext uri="{FF2B5EF4-FFF2-40B4-BE49-F238E27FC236}">
                  <a16:creationId xmlns:a16="http://schemas.microsoft.com/office/drawing/2014/main" id="{C5C69F69-CB81-A19B-DB98-4AA65234B393}"/>
                </a:ext>
              </a:extLst>
            </p:cNvPr>
            <p:cNvSpPr/>
            <p:nvPr/>
          </p:nvSpPr>
          <p:spPr>
            <a:xfrm>
              <a:off x="9162021" y="4104834"/>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立方体 300">
              <a:extLst>
                <a:ext uri="{FF2B5EF4-FFF2-40B4-BE49-F238E27FC236}">
                  <a16:creationId xmlns:a16="http://schemas.microsoft.com/office/drawing/2014/main" id="{A926BFF1-87C2-6F5F-4A08-F7FCF37C2756}"/>
                </a:ext>
              </a:extLst>
            </p:cNvPr>
            <p:cNvSpPr/>
            <p:nvPr/>
          </p:nvSpPr>
          <p:spPr>
            <a:xfrm>
              <a:off x="8514321" y="3823588"/>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立方体 301">
              <a:extLst>
                <a:ext uri="{FF2B5EF4-FFF2-40B4-BE49-F238E27FC236}">
                  <a16:creationId xmlns:a16="http://schemas.microsoft.com/office/drawing/2014/main" id="{A2877398-B390-6B0E-3372-B61AE7A774B0}"/>
                </a:ext>
              </a:extLst>
            </p:cNvPr>
            <p:cNvSpPr/>
            <p:nvPr/>
          </p:nvSpPr>
          <p:spPr>
            <a:xfrm>
              <a:off x="8838171" y="3823588"/>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立方体 302">
              <a:extLst>
                <a:ext uri="{FF2B5EF4-FFF2-40B4-BE49-F238E27FC236}">
                  <a16:creationId xmlns:a16="http://schemas.microsoft.com/office/drawing/2014/main" id="{9BC2F802-8A6B-1C7A-B4D5-0C418A4F7662}"/>
                </a:ext>
              </a:extLst>
            </p:cNvPr>
            <p:cNvSpPr/>
            <p:nvPr/>
          </p:nvSpPr>
          <p:spPr>
            <a:xfrm>
              <a:off x="9162021" y="3823588"/>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立方体 303">
              <a:extLst>
                <a:ext uri="{FF2B5EF4-FFF2-40B4-BE49-F238E27FC236}">
                  <a16:creationId xmlns:a16="http://schemas.microsoft.com/office/drawing/2014/main" id="{30549842-EC9C-A61E-D136-B78404ED931B}"/>
                </a:ext>
              </a:extLst>
            </p:cNvPr>
            <p:cNvSpPr/>
            <p:nvPr/>
          </p:nvSpPr>
          <p:spPr>
            <a:xfrm>
              <a:off x="8514321" y="353816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立方体 304">
              <a:extLst>
                <a:ext uri="{FF2B5EF4-FFF2-40B4-BE49-F238E27FC236}">
                  <a16:creationId xmlns:a16="http://schemas.microsoft.com/office/drawing/2014/main" id="{BF2AB27A-AA17-4629-D258-18E22897AA59}"/>
                </a:ext>
              </a:extLst>
            </p:cNvPr>
            <p:cNvSpPr/>
            <p:nvPr/>
          </p:nvSpPr>
          <p:spPr>
            <a:xfrm>
              <a:off x="8838171" y="353816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立方体 305">
              <a:extLst>
                <a:ext uri="{FF2B5EF4-FFF2-40B4-BE49-F238E27FC236}">
                  <a16:creationId xmlns:a16="http://schemas.microsoft.com/office/drawing/2014/main" id="{F68B2A61-FE31-38EF-27C2-0981A58DA167}"/>
                </a:ext>
              </a:extLst>
            </p:cNvPr>
            <p:cNvSpPr/>
            <p:nvPr/>
          </p:nvSpPr>
          <p:spPr>
            <a:xfrm>
              <a:off x="9162021" y="3538167"/>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立方体 306">
              <a:extLst>
                <a:ext uri="{FF2B5EF4-FFF2-40B4-BE49-F238E27FC236}">
                  <a16:creationId xmlns:a16="http://schemas.microsoft.com/office/drawing/2014/main" id="{7A43D6ED-EFD6-A3BA-57E2-812E605FD6A3}"/>
                </a:ext>
              </a:extLst>
            </p:cNvPr>
            <p:cNvSpPr/>
            <p:nvPr/>
          </p:nvSpPr>
          <p:spPr>
            <a:xfrm>
              <a:off x="8513008" y="325466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立方体 307">
              <a:extLst>
                <a:ext uri="{FF2B5EF4-FFF2-40B4-BE49-F238E27FC236}">
                  <a16:creationId xmlns:a16="http://schemas.microsoft.com/office/drawing/2014/main" id="{5217EF79-2891-4370-0C0E-935129153560}"/>
                </a:ext>
              </a:extLst>
            </p:cNvPr>
            <p:cNvSpPr/>
            <p:nvPr/>
          </p:nvSpPr>
          <p:spPr>
            <a:xfrm>
              <a:off x="8836858" y="325466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立方体 308">
              <a:extLst>
                <a:ext uri="{FF2B5EF4-FFF2-40B4-BE49-F238E27FC236}">
                  <a16:creationId xmlns:a16="http://schemas.microsoft.com/office/drawing/2014/main" id="{D7AB15D7-CB85-FB41-B175-111DC4B3D2D2}"/>
                </a:ext>
              </a:extLst>
            </p:cNvPr>
            <p:cNvSpPr/>
            <p:nvPr/>
          </p:nvSpPr>
          <p:spPr>
            <a:xfrm>
              <a:off x="9160708" y="325466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立方体 309">
              <a:extLst>
                <a:ext uri="{FF2B5EF4-FFF2-40B4-BE49-F238E27FC236}">
                  <a16:creationId xmlns:a16="http://schemas.microsoft.com/office/drawing/2014/main" id="{96D6CE4D-53C8-961F-9303-C715DDF57E65}"/>
                </a:ext>
              </a:extLst>
            </p:cNvPr>
            <p:cNvSpPr/>
            <p:nvPr/>
          </p:nvSpPr>
          <p:spPr>
            <a:xfrm>
              <a:off x="8513008" y="297507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立方体 310">
              <a:extLst>
                <a:ext uri="{FF2B5EF4-FFF2-40B4-BE49-F238E27FC236}">
                  <a16:creationId xmlns:a16="http://schemas.microsoft.com/office/drawing/2014/main" id="{973F6CE4-9A0B-3138-37A4-92B1A985FD74}"/>
                </a:ext>
              </a:extLst>
            </p:cNvPr>
            <p:cNvSpPr/>
            <p:nvPr/>
          </p:nvSpPr>
          <p:spPr>
            <a:xfrm>
              <a:off x="8836858" y="297507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立方体 311">
              <a:extLst>
                <a:ext uri="{FF2B5EF4-FFF2-40B4-BE49-F238E27FC236}">
                  <a16:creationId xmlns:a16="http://schemas.microsoft.com/office/drawing/2014/main" id="{6AD2B5B5-7AF9-577A-397F-3D94F8563782}"/>
                </a:ext>
              </a:extLst>
            </p:cNvPr>
            <p:cNvSpPr/>
            <p:nvPr/>
          </p:nvSpPr>
          <p:spPr>
            <a:xfrm>
              <a:off x="9160708" y="2975073"/>
              <a:ext cx="399148" cy="3693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22" name="直接箭头连接符 421">
            <a:extLst>
              <a:ext uri="{FF2B5EF4-FFF2-40B4-BE49-F238E27FC236}">
                <a16:creationId xmlns:a16="http://schemas.microsoft.com/office/drawing/2014/main" id="{0F7F0D9B-6C24-F753-5762-914C43DCD99F}"/>
              </a:ext>
            </a:extLst>
          </p:cNvPr>
          <p:cNvCxnSpPr>
            <a:cxnSpLocks/>
          </p:cNvCxnSpPr>
          <p:nvPr/>
        </p:nvCxnSpPr>
        <p:spPr>
          <a:xfrm flipV="1">
            <a:off x="9152081" y="3429000"/>
            <a:ext cx="0" cy="1961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3" name="文本框 422">
            <a:extLst>
              <a:ext uri="{FF2B5EF4-FFF2-40B4-BE49-F238E27FC236}">
                <a16:creationId xmlns:a16="http://schemas.microsoft.com/office/drawing/2014/main" id="{17B98600-8F91-18E5-2346-9A62C7A34B1B}"/>
              </a:ext>
            </a:extLst>
          </p:cNvPr>
          <p:cNvSpPr txBox="1"/>
          <p:nvPr/>
        </p:nvSpPr>
        <p:spPr>
          <a:xfrm rot="18821073">
            <a:off x="7563926" y="5003299"/>
            <a:ext cx="1244770" cy="584775"/>
          </a:xfrm>
          <a:prstGeom prst="rect">
            <a:avLst/>
          </a:prstGeom>
          <a:noFill/>
        </p:spPr>
        <p:txBody>
          <a:bodyPr wrap="square" rtlCol="0">
            <a:spAutoFit/>
          </a:bodyPr>
          <a:lstStyle/>
          <a:p>
            <a:pPr algn="ctr"/>
            <a:r>
              <a:rPr lang="en-US" altLang="zh-CN" sz="1600" dirty="0"/>
              <a:t>Direction vectors</a:t>
            </a:r>
            <a:endParaRPr lang="zh-CN" altLang="en-US" sz="1600" dirty="0"/>
          </a:p>
        </p:txBody>
      </p:sp>
      <p:sp>
        <p:nvSpPr>
          <p:cNvPr id="424" name="文本框 423">
            <a:extLst>
              <a:ext uri="{FF2B5EF4-FFF2-40B4-BE49-F238E27FC236}">
                <a16:creationId xmlns:a16="http://schemas.microsoft.com/office/drawing/2014/main" id="{89D5B728-4EA4-C55F-4AD4-56F48E01BCEE}"/>
              </a:ext>
            </a:extLst>
          </p:cNvPr>
          <p:cNvSpPr txBox="1"/>
          <p:nvPr/>
        </p:nvSpPr>
        <p:spPr>
          <a:xfrm>
            <a:off x="1091449" y="5567232"/>
            <a:ext cx="1121487" cy="369332"/>
          </a:xfrm>
          <a:prstGeom prst="rect">
            <a:avLst/>
          </a:prstGeom>
          <a:noFill/>
        </p:spPr>
        <p:txBody>
          <a:bodyPr wrap="square" rtlCol="0">
            <a:spAutoFit/>
          </a:bodyPr>
          <a:lstStyle/>
          <a:p>
            <a:pPr algn="ctr"/>
            <a:r>
              <a:rPr lang="en-US" altLang="zh-CN" dirty="0"/>
              <a:t>Channels</a:t>
            </a:r>
            <a:endParaRPr lang="zh-CN" altLang="en-US" dirty="0"/>
          </a:p>
        </p:txBody>
      </p:sp>
      <p:cxnSp>
        <p:nvCxnSpPr>
          <p:cNvPr id="425" name="直接箭头连接符 424">
            <a:extLst>
              <a:ext uri="{FF2B5EF4-FFF2-40B4-BE49-F238E27FC236}">
                <a16:creationId xmlns:a16="http://schemas.microsoft.com/office/drawing/2014/main" id="{6DEE66B8-5752-D9E4-1D9D-E88FC4000722}"/>
              </a:ext>
            </a:extLst>
          </p:cNvPr>
          <p:cNvCxnSpPr>
            <a:cxnSpLocks/>
          </p:cNvCxnSpPr>
          <p:nvPr/>
        </p:nvCxnSpPr>
        <p:spPr>
          <a:xfrm>
            <a:off x="1091449" y="5620347"/>
            <a:ext cx="11457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6" name="文本框 425">
            <a:extLst>
              <a:ext uri="{FF2B5EF4-FFF2-40B4-BE49-F238E27FC236}">
                <a16:creationId xmlns:a16="http://schemas.microsoft.com/office/drawing/2014/main" id="{21E4550E-A21D-5C52-392B-8B4C7E8F0D15}"/>
              </a:ext>
            </a:extLst>
          </p:cNvPr>
          <p:cNvSpPr txBox="1"/>
          <p:nvPr/>
        </p:nvSpPr>
        <p:spPr>
          <a:xfrm>
            <a:off x="9221999" y="5526660"/>
            <a:ext cx="1121487" cy="369332"/>
          </a:xfrm>
          <a:prstGeom prst="rect">
            <a:avLst/>
          </a:prstGeom>
          <a:noFill/>
        </p:spPr>
        <p:txBody>
          <a:bodyPr wrap="square" rtlCol="0">
            <a:spAutoFit/>
          </a:bodyPr>
          <a:lstStyle/>
          <a:p>
            <a:pPr algn="ctr"/>
            <a:r>
              <a:rPr lang="en-US" altLang="zh-CN" dirty="0"/>
              <a:t>Channels</a:t>
            </a:r>
            <a:endParaRPr lang="zh-CN" altLang="en-US" dirty="0"/>
          </a:p>
        </p:txBody>
      </p:sp>
      <p:cxnSp>
        <p:nvCxnSpPr>
          <p:cNvPr id="427" name="直接箭头连接符 426">
            <a:extLst>
              <a:ext uri="{FF2B5EF4-FFF2-40B4-BE49-F238E27FC236}">
                <a16:creationId xmlns:a16="http://schemas.microsoft.com/office/drawing/2014/main" id="{FDA93D65-45E7-032C-FB68-B7767A4F86A2}"/>
              </a:ext>
            </a:extLst>
          </p:cNvPr>
          <p:cNvCxnSpPr>
            <a:cxnSpLocks/>
          </p:cNvCxnSpPr>
          <p:nvPr/>
        </p:nvCxnSpPr>
        <p:spPr>
          <a:xfrm>
            <a:off x="9257157" y="5585030"/>
            <a:ext cx="10739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0" name="文本框 429">
            <a:extLst>
              <a:ext uri="{FF2B5EF4-FFF2-40B4-BE49-F238E27FC236}">
                <a16:creationId xmlns:a16="http://schemas.microsoft.com/office/drawing/2014/main" id="{073428FB-BF32-5566-19CA-56593BC90810}"/>
              </a:ext>
            </a:extLst>
          </p:cNvPr>
          <p:cNvSpPr txBox="1"/>
          <p:nvPr/>
        </p:nvSpPr>
        <p:spPr>
          <a:xfrm>
            <a:off x="3745605" y="5499987"/>
            <a:ext cx="1121487" cy="369332"/>
          </a:xfrm>
          <a:prstGeom prst="rect">
            <a:avLst/>
          </a:prstGeom>
          <a:noFill/>
        </p:spPr>
        <p:txBody>
          <a:bodyPr wrap="square" rtlCol="0">
            <a:spAutoFit/>
          </a:bodyPr>
          <a:lstStyle/>
          <a:p>
            <a:pPr algn="ctr"/>
            <a:r>
              <a:rPr lang="en-US" altLang="zh-CN" dirty="0"/>
              <a:t>Channels</a:t>
            </a:r>
            <a:endParaRPr lang="zh-CN" altLang="en-US" dirty="0"/>
          </a:p>
        </p:txBody>
      </p:sp>
      <p:cxnSp>
        <p:nvCxnSpPr>
          <p:cNvPr id="431" name="直接箭头连接符 430">
            <a:extLst>
              <a:ext uri="{FF2B5EF4-FFF2-40B4-BE49-F238E27FC236}">
                <a16:creationId xmlns:a16="http://schemas.microsoft.com/office/drawing/2014/main" id="{C258CA30-C31F-0F97-FA3F-0E2EF54605A8}"/>
              </a:ext>
            </a:extLst>
          </p:cNvPr>
          <p:cNvCxnSpPr>
            <a:cxnSpLocks/>
          </p:cNvCxnSpPr>
          <p:nvPr/>
        </p:nvCxnSpPr>
        <p:spPr>
          <a:xfrm>
            <a:off x="3745605" y="5560195"/>
            <a:ext cx="12140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2" name="直接箭头连接符 431">
            <a:extLst>
              <a:ext uri="{FF2B5EF4-FFF2-40B4-BE49-F238E27FC236}">
                <a16:creationId xmlns:a16="http://schemas.microsoft.com/office/drawing/2014/main" id="{F0AFC2B4-884E-340B-978A-C71CC2B7E6CA}"/>
              </a:ext>
            </a:extLst>
          </p:cNvPr>
          <p:cNvCxnSpPr>
            <a:cxnSpLocks/>
          </p:cNvCxnSpPr>
          <p:nvPr/>
        </p:nvCxnSpPr>
        <p:spPr>
          <a:xfrm flipV="1">
            <a:off x="3551315" y="2757047"/>
            <a:ext cx="0" cy="2731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3" name="文本框 432">
            <a:extLst>
              <a:ext uri="{FF2B5EF4-FFF2-40B4-BE49-F238E27FC236}">
                <a16:creationId xmlns:a16="http://schemas.microsoft.com/office/drawing/2014/main" id="{300876BB-5AF2-E5E6-9135-365FE06DF695}"/>
              </a:ext>
            </a:extLst>
          </p:cNvPr>
          <p:cNvSpPr txBox="1"/>
          <p:nvPr/>
        </p:nvSpPr>
        <p:spPr>
          <a:xfrm rot="16200000">
            <a:off x="2403756" y="3931462"/>
            <a:ext cx="1968139" cy="369332"/>
          </a:xfrm>
          <a:prstGeom prst="rect">
            <a:avLst/>
          </a:prstGeom>
          <a:noFill/>
        </p:spPr>
        <p:txBody>
          <a:bodyPr wrap="square" rtlCol="0">
            <a:spAutoFit/>
          </a:bodyPr>
          <a:lstStyle/>
          <a:p>
            <a:pPr algn="ctr"/>
            <a:r>
              <a:rPr lang="en-US" altLang="zh-CN" dirty="0"/>
              <a:t>Direction vectors</a:t>
            </a:r>
            <a:endParaRPr lang="zh-CN" altLang="en-US" dirty="0"/>
          </a:p>
        </p:txBody>
      </p:sp>
      <p:cxnSp>
        <p:nvCxnSpPr>
          <p:cNvPr id="434" name="直接箭头连接符 433">
            <a:extLst>
              <a:ext uri="{FF2B5EF4-FFF2-40B4-BE49-F238E27FC236}">
                <a16:creationId xmlns:a16="http://schemas.microsoft.com/office/drawing/2014/main" id="{68713C64-1BCB-00AA-88B0-9FFACE0C4318}"/>
              </a:ext>
            </a:extLst>
          </p:cNvPr>
          <p:cNvCxnSpPr>
            <a:cxnSpLocks/>
          </p:cNvCxnSpPr>
          <p:nvPr/>
        </p:nvCxnSpPr>
        <p:spPr>
          <a:xfrm flipV="1">
            <a:off x="867002" y="2800842"/>
            <a:ext cx="0" cy="2574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5" name="文本框 434">
            <a:extLst>
              <a:ext uri="{FF2B5EF4-FFF2-40B4-BE49-F238E27FC236}">
                <a16:creationId xmlns:a16="http://schemas.microsoft.com/office/drawing/2014/main" id="{3696526C-C6CD-AB4C-C677-F8FB19250E20}"/>
              </a:ext>
            </a:extLst>
          </p:cNvPr>
          <p:cNvSpPr txBox="1"/>
          <p:nvPr/>
        </p:nvSpPr>
        <p:spPr>
          <a:xfrm rot="16200000">
            <a:off x="190267" y="3993250"/>
            <a:ext cx="1005840" cy="369332"/>
          </a:xfrm>
          <a:prstGeom prst="rect">
            <a:avLst/>
          </a:prstGeom>
          <a:noFill/>
        </p:spPr>
        <p:txBody>
          <a:bodyPr wrap="square" rtlCol="0">
            <a:spAutoFit/>
          </a:bodyPr>
          <a:lstStyle/>
          <a:p>
            <a:pPr algn="ctr"/>
            <a:r>
              <a:rPr lang="en-US" altLang="zh-CN" dirty="0"/>
              <a:t>Time</a:t>
            </a:r>
            <a:endParaRPr lang="zh-CN" altLang="en-US" dirty="0"/>
          </a:p>
        </p:txBody>
      </p:sp>
      <p:cxnSp>
        <p:nvCxnSpPr>
          <p:cNvPr id="437" name="直接箭头连接符 436">
            <a:extLst>
              <a:ext uri="{FF2B5EF4-FFF2-40B4-BE49-F238E27FC236}">
                <a16:creationId xmlns:a16="http://schemas.microsoft.com/office/drawing/2014/main" id="{AADD6DBC-4204-3CD2-A26E-8A720F857680}"/>
              </a:ext>
            </a:extLst>
          </p:cNvPr>
          <p:cNvCxnSpPr>
            <a:cxnSpLocks/>
          </p:cNvCxnSpPr>
          <p:nvPr/>
        </p:nvCxnSpPr>
        <p:spPr>
          <a:xfrm flipV="1">
            <a:off x="10528442" y="4837037"/>
            <a:ext cx="658632" cy="6896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9" name="文本框 438">
            <a:extLst>
              <a:ext uri="{FF2B5EF4-FFF2-40B4-BE49-F238E27FC236}">
                <a16:creationId xmlns:a16="http://schemas.microsoft.com/office/drawing/2014/main" id="{B843A6F3-4830-2E6D-F45B-4FC1455EEC37}"/>
              </a:ext>
            </a:extLst>
          </p:cNvPr>
          <p:cNvSpPr txBox="1"/>
          <p:nvPr/>
        </p:nvSpPr>
        <p:spPr>
          <a:xfrm rot="16200000">
            <a:off x="5531895" y="4184664"/>
            <a:ext cx="1005840" cy="369332"/>
          </a:xfrm>
          <a:prstGeom prst="rect">
            <a:avLst/>
          </a:prstGeom>
          <a:noFill/>
        </p:spPr>
        <p:txBody>
          <a:bodyPr wrap="square" rtlCol="0">
            <a:spAutoFit/>
          </a:bodyPr>
          <a:lstStyle/>
          <a:p>
            <a:pPr algn="ctr"/>
            <a:r>
              <a:rPr lang="en-US" altLang="zh-CN" dirty="0"/>
              <a:t>Time</a:t>
            </a:r>
            <a:endParaRPr lang="zh-CN" altLang="en-US" dirty="0"/>
          </a:p>
        </p:txBody>
      </p:sp>
      <p:sp>
        <p:nvSpPr>
          <p:cNvPr id="440" name="文本框 439">
            <a:extLst>
              <a:ext uri="{FF2B5EF4-FFF2-40B4-BE49-F238E27FC236}">
                <a16:creationId xmlns:a16="http://schemas.microsoft.com/office/drawing/2014/main" id="{11D82CCD-761E-5C40-5D61-1A0A8DB4D095}"/>
              </a:ext>
            </a:extLst>
          </p:cNvPr>
          <p:cNvSpPr txBox="1"/>
          <p:nvPr/>
        </p:nvSpPr>
        <p:spPr>
          <a:xfrm>
            <a:off x="6289791" y="5526660"/>
            <a:ext cx="1121487" cy="369332"/>
          </a:xfrm>
          <a:prstGeom prst="rect">
            <a:avLst/>
          </a:prstGeom>
          <a:noFill/>
        </p:spPr>
        <p:txBody>
          <a:bodyPr wrap="square" rtlCol="0">
            <a:spAutoFit/>
          </a:bodyPr>
          <a:lstStyle/>
          <a:p>
            <a:pPr algn="ctr"/>
            <a:r>
              <a:rPr lang="en-US" altLang="zh-CN" dirty="0"/>
              <a:t>Channels</a:t>
            </a:r>
            <a:endParaRPr lang="zh-CN" altLang="en-US" dirty="0"/>
          </a:p>
        </p:txBody>
      </p:sp>
      <p:cxnSp>
        <p:nvCxnSpPr>
          <p:cNvPr id="441" name="直接箭头连接符 440">
            <a:extLst>
              <a:ext uri="{FF2B5EF4-FFF2-40B4-BE49-F238E27FC236}">
                <a16:creationId xmlns:a16="http://schemas.microsoft.com/office/drawing/2014/main" id="{E768842B-CB30-E2E5-5D29-5D087E25FF08}"/>
              </a:ext>
            </a:extLst>
          </p:cNvPr>
          <p:cNvCxnSpPr>
            <a:cxnSpLocks/>
          </p:cNvCxnSpPr>
          <p:nvPr/>
        </p:nvCxnSpPr>
        <p:spPr>
          <a:xfrm>
            <a:off x="6385647" y="5585030"/>
            <a:ext cx="9894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2" name="直接箭头连接符 441">
            <a:extLst>
              <a:ext uri="{FF2B5EF4-FFF2-40B4-BE49-F238E27FC236}">
                <a16:creationId xmlns:a16="http://schemas.microsoft.com/office/drawing/2014/main" id="{2D244447-45DD-62A6-F6DB-8117E24DE03B}"/>
              </a:ext>
            </a:extLst>
          </p:cNvPr>
          <p:cNvCxnSpPr>
            <a:cxnSpLocks/>
          </p:cNvCxnSpPr>
          <p:nvPr/>
        </p:nvCxnSpPr>
        <p:spPr>
          <a:xfrm flipV="1">
            <a:off x="6182753" y="3419004"/>
            <a:ext cx="0" cy="1971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3" name="文本框 442">
            <a:extLst>
              <a:ext uri="{FF2B5EF4-FFF2-40B4-BE49-F238E27FC236}">
                <a16:creationId xmlns:a16="http://schemas.microsoft.com/office/drawing/2014/main" id="{4FED5A93-8BD5-97D1-B7E9-9D4533C34127}"/>
              </a:ext>
            </a:extLst>
          </p:cNvPr>
          <p:cNvSpPr txBox="1"/>
          <p:nvPr/>
        </p:nvSpPr>
        <p:spPr>
          <a:xfrm rot="16200000">
            <a:off x="8534413" y="4153778"/>
            <a:ext cx="1005840" cy="369332"/>
          </a:xfrm>
          <a:prstGeom prst="rect">
            <a:avLst/>
          </a:prstGeom>
          <a:noFill/>
        </p:spPr>
        <p:txBody>
          <a:bodyPr wrap="square" rtlCol="0">
            <a:spAutoFit/>
          </a:bodyPr>
          <a:lstStyle/>
          <a:p>
            <a:pPr algn="ctr"/>
            <a:r>
              <a:rPr lang="en-US" altLang="zh-CN" dirty="0"/>
              <a:t>Time</a:t>
            </a:r>
            <a:endParaRPr lang="zh-CN" altLang="en-US" dirty="0"/>
          </a:p>
        </p:txBody>
      </p:sp>
      <p:cxnSp>
        <p:nvCxnSpPr>
          <p:cNvPr id="444" name="直接箭头连接符 443">
            <a:extLst>
              <a:ext uri="{FF2B5EF4-FFF2-40B4-BE49-F238E27FC236}">
                <a16:creationId xmlns:a16="http://schemas.microsoft.com/office/drawing/2014/main" id="{B230BACE-8436-7A34-AAF2-C6B27D3EA7D2}"/>
              </a:ext>
            </a:extLst>
          </p:cNvPr>
          <p:cNvCxnSpPr>
            <a:cxnSpLocks/>
          </p:cNvCxnSpPr>
          <p:nvPr/>
        </p:nvCxnSpPr>
        <p:spPr>
          <a:xfrm flipV="1">
            <a:off x="7596471" y="4829277"/>
            <a:ext cx="640055" cy="6701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6" name="文本框 445">
            <a:extLst>
              <a:ext uri="{FF2B5EF4-FFF2-40B4-BE49-F238E27FC236}">
                <a16:creationId xmlns:a16="http://schemas.microsoft.com/office/drawing/2014/main" id="{63788064-97D3-A84E-8D09-0F59993921B7}"/>
              </a:ext>
            </a:extLst>
          </p:cNvPr>
          <p:cNvSpPr txBox="1"/>
          <p:nvPr/>
        </p:nvSpPr>
        <p:spPr>
          <a:xfrm>
            <a:off x="47349" y="1844653"/>
            <a:ext cx="3392498" cy="646331"/>
          </a:xfrm>
          <a:prstGeom prst="rect">
            <a:avLst/>
          </a:prstGeom>
          <a:noFill/>
        </p:spPr>
        <p:txBody>
          <a:bodyPr wrap="square" rtlCol="0">
            <a:spAutoFit/>
          </a:bodyPr>
          <a:lstStyle/>
          <a:p>
            <a:pPr algn="ctr"/>
            <a:r>
              <a:rPr lang="en-US" altLang="zh-CN" dirty="0"/>
              <a:t>To store raw signal and multivariate IMF</a:t>
            </a:r>
            <a:endParaRPr lang="zh-CN" altLang="en-US" dirty="0"/>
          </a:p>
        </p:txBody>
      </p:sp>
      <p:sp>
        <p:nvSpPr>
          <p:cNvPr id="447" name="文本框 446">
            <a:extLst>
              <a:ext uri="{FF2B5EF4-FFF2-40B4-BE49-F238E27FC236}">
                <a16:creationId xmlns:a16="http://schemas.microsoft.com/office/drawing/2014/main" id="{CF8582CE-221B-38F2-15D0-02D2F84C7858}"/>
              </a:ext>
            </a:extLst>
          </p:cNvPr>
          <p:cNvSpPr txBox="1"/>
          <p:nvPr/>
        </p:nvSpPr>
        <p:spPr>
          <a:xfrm>
            <a:off x="2745501" y="2110639"/>
            <a:ext cx="3392498" cy="369332"/>
          </a:xfrm>
          <a:prstGeom prst="rect">
            <a:avLst/>
          </a:prstGeom>
          <a:noFill/>
        </p:spPr>
        <p:txBody>
          <a:bodyPr wrap="square" rtlCol="0">
            <a:spAutoFit/>
          </a:bodyPr>
          <a:lstStyle/>
          <a:p>
            <a:pPr algn="ctr"/>
            <a:r>
              <a:rPr lang="en-US" altLang="zh-CN" dirty="0"/>
              <a:t>To store direction vectors</a:t>
            </a:r>
            <a:endParaRPr lang="zh-CN" altLang="en-US" dirty="0"/>
          </a:p>
        </p:txBody>
      </p:sp>
      <p:sp>
        <p:nvSpPr>
          <p:cNvPr id="448" name="文本框 447">
            <a:extLst>
              <a:ext uri="{FF2B5EF4-FFF2-40B4-BE49-F238E27FC236}">
                <a16:creationId xmlns:a16="http://schemas.microsoft.com/office/drawing/2014/main" id="{678BCDD3-D331-1581-4CFD-E92DC824EC36}"/>
              </a:ext>
            </a:extLst>
          </p:cNvPr>
          <p:cNvSpPr txBox="1"/>
          <p:nvPr/>
        </p:nvSpPr>
        <p:spPr>
          <a:xfrm>
            <a:off x="5834806" y="2122551"/>
            <a:ext cx="3392498" cy="369332"/>
          </a:xfrm>
          <a:prstGeom prst="rect">
            <a:avLst/>
          </a:prstGeom>
          <a:noFill/>
        </p:spPr>
        <p:txBody>
          <a:bodyPr wrap="square" rtlCol="0">
            <a:spAutoFit/>
          </a:bodyPr>
          <a:lstStyle/>
          <a:p>
            <a:pPr algn="ctr"/>
            <a:r>
              <a:rPr lang="en-US" altLang="zh-CN" dirty="0"/>
              <a:t>To store projected signals</a:t>
            </a:r>
            <a:endParaRPr lang="zh-CN" altLang="en-US" dirty="0"/>
          </a:p>
        </p:txBody>
      </p:sp>
      <p:sp>
        <p:nvSpPr>
          <p:cNvPr id="449" name="文本框 448">
            <a:extLst>
              <a:ext uri="{FF2B5EF4-FFF2-40B4-BE49-F238E27FC236}">
                <a16:creationId xmlns:a16="http://schemas.microsoft.com/office/drawing/2014/main" id="{6B7DE9F0-AFF6-F6EB-361D-684C8F34EC9E}"/>
              </a:ext>
            </a:extLst>
          </p:cNvPr>
          <p:cNvSpPr txBox="1"/>
          <p:nvPr/>
        </p:nvSpPr>
        <p:spPr>
          <a:xfrm>
            <a:off x="8587225" y="2113194"/>
            <a:ext cx="3392498" cy="369332"/>
          </a:xfrm>
          <a:prstGeom prst="rect">
            <a:avLst/>
          </a:prstGeom>
          <a:noFill/>
        </p:spPr>
        <p:txBody>
          <a:bodyPr wrap="square" rtlCol="0">
            <a:spAutoFit/>
          </a:bodyPr>
          <a:lstStyle/>
          <a:p>
            <a:pPr algn="ctr"/>
            <a:r>
              <a:rPr lang="en-US" altLang="zh-CN" dirty="0"/>
              <a:t>To store IMFs result</a:t>
            </a:r>
            <a:endParaRPr lang="zh-CN" altLang="en-US" dirty="0"/>
          </a:p>
        </p:txBody>
      </p:sp>
      <p:sp>
        <p:nvSpPr>
          <p:cNvPr id="450" name="文本框 449">
            <a:extLst>
              <a:ext uri="{FF2B5EF4-FFF2-40B4-BE49-F238E27FC236}">
                <a16:creationId xmlns:a16="http://schemas.microsoft.com/office/drawing/2014/main" id="{47925D5C-6173-C486-EBAD-784CECB79724}"/>
              </a:ext>
            </a:extLst>
          </p:cNvPr>
          <p:cNvSpPr txBox="1"/>
          <p:nvPr/>
        </p:nvSpPr>
        <p:spPr>
          <a:xfrm rot="18821073">
            <a:off x="10360886" y="5091299"/>
            <a:ext cx="1244770" cy="338554"/>
          </a:xfrm>
          <a:prstGeom prst="rect">
            <a:avLst/>
          </a:prstGeom>
          <a:noFill/>
        </p:spPr>
        <p:txBody>
          <a:bodyPr wrap="square" rtlCol="0">
            <a:spAutoFit/>
          </a:bodyPr>
          <a:lstStyle/>
          <a:p>
            <a:pPr algn="ctr"/>
            <a:r>
              <a:rPr lang="en-US" altLang="zh-CN" sz="1600" dirty="0"/>
              <a:t>IMFs</a:t>
            </a:r>
            <a:endParaRPr lang="zh-CN" altLang="en-US" sz="1600" dirty="0"/>
          </a:p>
        </p:txBody>
      </p:sp>
      <p:sp>
        <p:nvSpPr>
          <p:cNvPr id="566" name="文本框 565">
            <a:extLst>
              <a:ext uri="{FF2B5EF4-FFF2-40B4-BE49-F238E27FC236}">
                <a16:creationId xmlns:a16="http://schemas.microsoft.com/office/drawing/2014/main" id="{A0E0A0A0-04DB-5CDC-0B89-D57F0C956866}"/>
              </a:ext>
            </a:extLst>
          </p:cNvPr>
          <p:cNvSpPr txBox="1"/>
          <p:nvPr/>
        </p:nvSpPr>
        <p:spPr>
          <a:xfrm>
            <a:off x="6655009" y="6000156"/>
            <a:ext cx="664806" cy="461665"/>
          </a:xfrm>
          <a:prstGeom prst="rect">
            <a:avLst/>
          </a:prstGeom>
          <a:noFill/>
        </p:spPr>
        <p:txBody>
          <a:bodyPr wrap="square" rtlCol="0">
            <a:spAutoFit/>
          </a:bodyPr>
          <a:lstStyle/>
          <a:p>
            <a:pPr algn="ctr"/>
            <a:r>
              <a:rPr lang="en-US" altLang="zh-CN" sz="2400" b="1" dirty="0"/>
              <a:t>X2</a:t>
            </a:r>
            <a:endParaRPr lang="zh-CN" altLang="en-US" sz="2400" b="1" dirty="0"/>
          </a:p>
        </p:txBody>
      </p:sp>
    </p:spTree>
    <p:extLst>
      <p:ext uri="{BB962C8B-B14F-4D97-AF65-F5344CB8AC3E}">
        <p14:creationId xmlns:p14="http://schemas.microsoft.com/office/powerpoint/2010/main" val="2706963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D1D0108-24A5-ABF1-DAA8-8A3A5294D323}"/>
              </a:ext>
            </a:extLst>
          </p:cNvPr>
          <p:cNvSpPr txBox="1"/>
          <p:nvPr/>
        </p:nvSpPr>
        <p:spPr>
          <a:xfrm>
            <a:off x="4851015" y="1798091"/>
            <a:ext cx="2895986" cy="646331"/>
          </a:xfrm>
          <a:prstGeom prst="rect">
            <a:avLst/>
          </a:prstGeom>
          <a:noFill/>
        </p:spPr>
        <p:txBody>
          <a:bodyPr wrap="square" rtlCol="0">
            <a:spAutoFit/>
          </a:bodyPr>
          <a:lstStyle/>
          <a:p>
            <a:r>
              <a:rPr lang="en-US" altLang="zh-CN" dirty="0"/>
              <a:t>Number of IMFs: 8</a:t>
            </a:r>
          </a:p>
          <a:p>
            <a:r>
              <a:rPr lang="en-US" altLang="zh-CN" dirty="0"/>
              <a:t>Number of iteration: 10</a:t>
            </a:r>
          </a:p>
        </p:txBody>
      </p:sp>
      <p:sp>
        <p:nvSpPr>
          <p:cNvPr id="6" name="标题 1">
            <a:extLst>
              <a:ext uri="{FF2B5EF4-FFF2-40B4-BE49-F238E27FC236}">
                <a16:creationId xmlns:a16="http://schemas.microsoft.com/office/drawing/2014/main" id="{1B80475A-7295-F936-1CB2-17BEB4D3AA7F}"/>
              </a:ext>
            </a:extLst>
          </p:cNvPr>
          <p:cNvSpPr>
            <a:spLocks noGrp="1"/>
          </p:cNvSpPr>
          <p:nvPr>
            <p:ph type="title"/>
          </p:nvPr>
        </p:nvSpPr>
        <p:spPr>
          <a:xfrm>
            <a:off x="536256" y="333246"/>
            <a:ext cx="8477115" cy="575095"/>
          </a:xfrm>
        </p:spPr>
        <p:txBody>
          <a:bodyPr>
            <a:noAutofit/>
          </a:bodyPr>
          <a:lstStyle/>
          <a:p>
            <a:r>
              <a:rPr lang="en-US" altLang="zh-CN" sz="3200" b="1" dirty="0">
                <a:latin typeface="Calibri Light" panose="020F0302020204030204" pitchFamily="34" charset="0"/>
                <a:cs typeface="Calibri Light" panose="020F0302020204030204" pitchFamily="34" charset="0"/>
              </a:rPr>
              <a:t>3.1 Performance overview</a:t>
            </a:r>
          </a:p>
        </p:txBody>
      </p:sp>
      <p:graphicFrame>
        <p:nvGraphicFramePr>
          <p:cNvPr id="10" name="图表 9">
            <a:extLst>
              <a:ext uri="{FF2B5EF4-FFF2-40B4-BE49-F238E27FC236}">
                <a16:creationId xmlns:a16="http://schemas.microsoft.com/office/drawing/2014/main" id="{72D77A21-9BA3-CB48-9900-BFEBF1D390EB}"/>
              </a:ext>
            </a:extLst>
          </p:cNvPr>
          <p:cNvGraphicFramePr>
            <a:graphicFrameLocks/>
          </p:cNvGraphicFramePr>
          <p:nvPr>
            <p:extLst>
              <p:ext uri="{D42A27DB-BD31-4B8C-83A1-F6EECF244321}">
                <p14:modId xmlns:p14="http://schemas.microsoft.com/office/powerpoint/2010/main" val="2514848810"/>
              </p:ext>
            </p:extLst>
          </p:nvPr>
        </p:nvGraphicFramePr>
        <p:xfrm>
          <a:off x="1409584" y="2759813"/>
          <a:ext cx="7323898" cy="3653988"/>
        </p:xfrm>
        <a:graphic>
          <a:graphicData uri="http://schemas.openxmlformats.org/drawingml/2006/chart">
            <c:chart xmlns:c="http://schemas.openxmlformats.org/drawingml/2006/chart" xmlns:r="http://schemas.openxmlformats.org/officeDocument/2006/relationships" r:id="rId3"/>
          </a:graphicData>
        </a:graphic>
      </p:graphicFrame>
      <p:sp>
        <p:nvSpPr>
          <p:cNvPr id="2" name="文本框 1">
            <a:extLst>
              <a:ext uri="{FF2B5EF4-FFF2-40B4-BE49-F238E27FC236}">
                <a16:creationId xmlns:a16="http://schemas.microsoft.com/office/drawing/2014/main" id="{218666D2-63F8-0992-2115-052BCC4EA406}"/>
              </a:ext>
            </a:extLst>
          </p:cNvPr>
          <p:cNvSpPr txBox="1"/>
          <p:nvPr/>
        </p:nvSpPr>
        <p:spPr>
          <a:xfrm rot="10800000">
            <a:off x="1056286" y="3187396"/>
            <a:ext cx="461665" cy="2914626"/>
          </a:xfrm>
          <a:prstGeom prst="rect">
            <a:avLst/>
          </a:prstGeom>
          <a:noFill/>
        </p:spPr>
        <p:txBody>
          <a:bodyPr vert="eaVert" wrap="square" rtlCol="0">
            <a:spAutoFit/>
          </a:bodyPr>
          <a:lstStyle/>
          <a:p>
            <a:r>
              <a:rPr lang="en-US" altLang="zh-CN" dirty="0"/>
              <a:t>Execution time (milliseconds)</a:t>
            </a:r>
            <a:endParaRPr lang="zh-CN" altLang="en-US" dirty="0"/>
          </a:p>
        </p:txBody>
      </p:sp>
      <p:sp>
        <p:nvSpPr>
          <p:cNvPr id="24" name="文本框 23">
            <a:extLst>
              <a:ext uri="{FF2B5EF4-FFF2-40B4-BE49-F238E27FC236}">
                <a16:creationId xmlns:a16="http://schemas.microsoft.com/office/drawing/2014/main" id="{76BF6402-9828-5004-910B-6041480D3D3E}"/>
              </a:ext>
            </a:extLst>
          </p:cNvPr>
          <p:cNvSpPr txBox="1"/>
          <p:nvPr/>
        </p:nvSpPr>
        <p:spPr>
          <a:xfrm>
            <a:off x="1056285" y="1244093"/>
            <a:ext cx="3640667" cy="1200329"/>
          </a:xfrm>
          <a:prstGeom prst="rect">
            <a:avLst/>
          </a:prstGeom>
          <a:noFill/>
        </p:spPr>
        <p:txBody>
          <a:bodyPr wrap="square">
            <a:spAutoFit/>
          </a:bodyPr>
          <a:lstStyle/>
          <a:p>
            <a:pPr>
              <a:lnSpc>
                <a:spcPts val="2160"/>
              </a:lnSpc>
            </a:pPr>
            <a:r>
              <a:rPr lang="en-US" altLang="zh-CN" dirty="0"/>
              <a:t>Dataset: EEGLAB sample dataset</a:t>
            </a:r>
          </a:p>
          <a:p>
            <a:pPr>
              <a:lnSpc>
                <a:spcPts val="2160"/>
              </a:lnSpc>
            </a:pPr>
            <a:r>
              <a:rPr lang="en-US" altLang="zh-CN" dirty="0"/>
              <a:t>Number of channels: 4</a:t>
            </a:r>
          </a:p>
          <a:p>
            <a:pPr>
              <a:lnSpc>
                <a:spcPts val="2160"/>
              </a:lnSpc>
            </a:pPr>
            <a:r>
              <a:rPr lang="en-US" altLang="zh-CN" dirty="0"/>
              <a:t>Number of direction vectors: 64</a:t>
            </a:r>
          </a:p>
          <a:p>
            <a:pPr>
              <a:lnSpc>
                <a:spcPts val="2160"/>
              </a:lnSpc>
            </a:pPr>
            <a:r>
              <a:rPr lang="en-US" altLang="zh-CN" dirty="0"/>
              <a:t>Length of signal: 30504</a:t>
            </a:r>
          </a:p>
        </p:txBody>
      </p:sp>
      <p:sp>
        <p:nvSpPr>
          <p:cNvPr id="37" name="文本框 36">
            <a:extLst>
              <a:ext uri="{FF2B5EF4-FFF2-40B4-BE49-F238E27FC236}">
                <a16:creationId xmlns:a16="http://schemas.microsoft.com/office/drawing/2014/main" id="{3B56D51F-3C63-9B2E-055D-7512A52FEFC8}"/>
              </a:ext>
            </a:extLst>
          </p:cNvPr>
          <p:cNvSpPr txBox="1"/>
          <p:nvPr/>
        </p:nvSpPr>
        <p:spPr>
          <a:xfrm>
            <a:off x="9013371" y="3844836"/>
            <a:ext cx="3237896" cy="1200329"/>
          </a:xfrm>
          <a:prstGeom prst="rect">
            <a:avLst/>
          </a:prstGeom>
          <a:noFill/>
        </p:spPr>
        <p:txBody>
          <a:bodyPr wrap="square" rtlCol="0">
            <a:spAutoFit/>
          </a:bodyPr>
          <a:lstStyle/>
          <a:p>
            <a:r>
              <a:rPr lang="en-US" altLang="zh-CN" dirty="0"/>
              <a:t>Compared to CPU,</a:t>
            </a:r>
          </a:p>
          <a:p>
            <a:r>
              <a:rPr lang="en-US" altLang="zh-CN" dirty="0"/>
              <a:t>Titan achieved </a:t>
            </a:r>
            <a:r>
              <a:rPr lang="en-US" altLang="zh-CN" b="1" dirty="0"/>
              <a:t>190X </a:t>
            </a:r>
          </a:p>
          <a:p>
            <a:r>
              <a:rPr lang="en-US" altLang="zh-CN" dirty="0"/>
              <a:t>RTX3070 achieved </a:t>
            </a:r>
            <a:r>
              <a:rPr lang="en-US" altLang="zh-CN" b="1" dirty="0"/>
              <a:t>55X</a:t>
            </a:r>
            <a:r>
              <a:rPr lang="en-US" altLang="zh-CN" dirty="0"/>
              <a:t> </a:t>
            </a:r>
          </a:p>
          <a:p>
            <a:r>
              <a:rPr lang="en-US" altLang="zh-CN" dirty="0"/>
              <a:t>speedup</a:t>
            </a:r>
          </a:p>
        </p:txBody>
      </p:sp>
      <p:pic>
        <p:nvPicPr>
          <p:cNvPr id="38" name="图片 37">
            <a:extLst>
              <a:ext uri="{FF2B5EF4-FFF2-40B4-BE49-F238E27FC236}">
                <a16:creationId xmlns:a16="http://schemas.microsoft.com/office/drawing/2014/main" id="{F7D64FF6-F01E-4B91-365D-CACCD26078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Tree>
    <p:extLst>
      <p:ext uri="{BB962C8B-B14F-4D97-AF65-F5344CB8AC3E}">
        <p14:creationId xmlns:p14="http://schemas.microsoft.com/office/powerpoint/2010/main" val="1935400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6" name="标题 1">
            <a:extLst>
              <a:ext uri="{FF2B5EF4-FFF2-40B4-BE49-F238E27FC236}">
                <a16:creationId xmlns:a16="http://schemas.microsoft.com/office/drawing/2014/main" id="{34D8321A-1FE9-AE72-F3A1-D4EE3F1C8429}"/>
              </a:ext>
            </a:extLst>
          </p:cNvPr>
          <p:cNvSpPr>
            <a:spLocks noGrp="1"/>
          </p:cNvSpPr>
          <p:nvPr>
            <p:ph type="title"/>
          </p:nvPr>
        </p:nvSpPr>
        <p:spPr>
          <a:xfrm>
            <a:off x="536256" y="333246"/>
            <a:ext cx="8477115" cy="575095"/>
          </a:xfrm>
        </p:spPr>
        <p:txBody>
          <a:bodyPr>
            <a:noAutofit/>
          </a:bodyPr>
          <a:lstStyle/>
          <a:p>
            <a:r>
              <a:rPr lang="en-US" altLang="zh-CN" sz="3200" b="1" dirty="0">
                <a:latin typeface="Calibri Light" panose="020F0302020204030204" pitchFamily="34" charset="0"/>
                <a:cs typeface="Calibri Light" panose="020F0302020204030204" pitchFamily="34" charset="0"/>
              </a:rPr>
              <a:t>3.2 Kernel performance compared to literature</a:t>
            </a:r>
          </a:p>
        </p:txBody>
      </p:sp>
      <p:sp>
        <p:nvSpPr>
          <p:cNvPr id="7" name="文本框 6">
            <a:extLst>
              <a:ext uri="{FF2B5EF4-FFF2-40B4-BE49-F238E27FC236}">
                <a16:creationId xmlns:a16="http://schemas.microsoft.com/office/drawing/2014/main" id="{76FA8D43-FF46-07EA-CC72-98CEAA25AD6F}"/>
              </a:ext>
            </a:extLst>
          </p:cNvPr>
          <p:cNvSpPr txBox="1"/>
          <p:nvPr/>
        </p:nvSpPr>
        <p:spPr>
          <a:xfrm>
            <a:off x="1256010" y="5878423"/>
            <a:ext cx="9679980" cy="646331"/>
          </a:xfrm>
          <a:prstGeom prst="rect">
            <a:avLst/>
          </a:prstGeom>
          <a:noFill/>
        </p:spPr>
        <p:txBody>
          <a:bodyPr wrap="square" rtlCol="0">
            <a:spAutoFit/>
          </a:bodyPr>
          <a:lstStyle/>
          <a:p>
            <a:pPr indent="-304800" algn="l"/>
            <a:r>
              <a:rPr lang="en-US" altLang="zh-CN" sz="1800" kern="100" dirty="0">
                <a:effectLst/>
                <a:latin typeface="等线" panose="02010600030101010101" pitchFamily="2" charset="-122"/>
                <a:ea typeface="Times New Roman" panose="02020603050405020304" pitchFamily="18" charset="0"/>
                <a:cs typeface="Times New Roman" panose="02020603050405020304" pitchFamily="18" charset="0"/>
              </a:rPr>
              <a:t>[1] Mujahid, T., Rahman, A. U., &amp; Khan, M. M. (2017). GPU-Accelerated Multivariate Empirical Mode Decomposition for Massive Neural Data Processing. </a:t>
            </a:r>
            <a:r>
              <a:rPr lang="en-US" altLang="zh-CN" sz="1800" i="1" kern="100" dirty="0">
                <a:effectLst/>
                <a:latin typeface="等线" panose="02010600030101010101" pitchFamily="2" charset="-122"/>
                <a:ea typeface="Times New Roman" panose="02020603050405020304" pitchFamily="18" charset="0"/>
                <a:cs typeface="Times New Roman" panose="02020603050405020304" pitchFamily="18" charset="0"/>
              </a:rPr>
              <a:t>IEEE Access</a:t>
            </a:r>
            <a:r>
              <a:rPr lang="en-US" altLang="zh-CN" sz="1800"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en-US" altLang="zh-CN" sz="1800" i="1" kern="100" dirty="0">
                <a:effectLst/>
                <a:latin typeface="等线" panose="02010600030101010101" pitchFamily="2" charset="-122"/>
                <a:ea typeface="Times New Roman" panose="02020603050405020304" pitchFamily="18" charset="0"/>
                <a:cs typeface="Times New Roman" panose="02020603050405020304" pitchFamily="18" charset="0"/>
              </a:rPr>
              <a:t>5</a:t>
            </a:r>
            <a:r>
              <a:rPr lang="en-US" altLang="zh-CN" sz="1800" kern="100" dirty="0">
                <a:effectLst/>
                <a:latin typeface="等线" panose="02010600030101010101" pitchFamily="2" charset="-122"/>
                <a:ea typeface="Times New Roman" panose="02020603050405020304" pitchFamily="18" charset="0"/>
                <a:cs typeface="Times New Roman" panose="02020603050405020304" pitchFamily="18" charset="0"/>
              </a:rPr>
              <a:t>, 8691–8701.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96E7F56E-A15A-93E9-6083-E8489F1731EA}"/>
              </a:ext>
            </a:extLst>
          </p:cNvPr>
          <p:cNvSpPr txBox="1"/>
          <p:nvPr/>
        </p:nvSpPr>
        <p:spPr>
          <a:xfrm>
            <a:off x="1529584" y="1444178"/>
            <a:ext cx="3627530" cy="923330"/>
          </a:xfrm>
          <a:prstGeom prst="rect">
            <a:avLst/>
          </a:prstGeom>
          <a:noFill/>
        </p:spPr>
        <p:txBody>
          <a:bodyPr wrap="square" rtlCol="0">
            <a:spAutoFit/>
          </a:bodyPr>
          <a:lstStyle/>
          <a:p>
            <a:r>
              <a:rPr lang="en-US" altLang="zh-CN" dirty="0"/>
              <a:t>Number of channels: 16</a:t>
            </a:r>
          </a:p>
          <a:p>
            <a:r>
              <a:rPr lang="en-US" altLang="zh-CN" dirty="0"/>
              <a:t>Number of direction vectors: 64</a:t>
            </a:r>
          </a:p>
          <a:p>
            <a:r>
              <a:rPr lang="en-US" altLang="zh-CN" dirty="0"/>
              <a:t>Length of signal: 1001</a:t>
            </a:r>
          </a:p>
        </p:txBody>
      </p:sp>
      <p:graphicFrame>
        <p:nvGraphicFramePr>
          <p:cNvPr id="2" name="表格 9">
            <a:extLst>
              <a:ext uri="{FF2B5EF4-FFF2-40B4-BE49-F238E27FC236}">
                <a16:creationId xmlns:a16="http://schemas.microsoft.com/office/drawing/2014/main" id="{443E8BF1-5DA9-1B5A-2685-731407405AFE}"/>
              </a:ext>
            </a:extLst>
          </p:cNvPr>
          <p:cNvGraphicFramePr>
            <a:graphicFrameLocks noGrp="1"/>
          </p:cNvGraphicFramePr>
          <p:nvPr>
            <p:extLst>
              <p:ext uri="{D42A27DB-BD31-4B8C-83A1-F6EECF244321}">
                <p14:modId xmlns:p14="http://schemas.microsoft.com/office/powerpoint/2010/main" val="835119884"/>
              </p:ext>
            </p:extLst>
          </p:nvPr>
        </p:nvGraphicFramePr>
        <p:xfrm>
          <a:off x="425300" y="2609432"/>
          <a:ext cx="11536330" cy="2961640"/>
        </p:xfrm>
        <a:graphic>
          <a:graphicData uri="http://schemas.openxmlformats.org/drawingml/2006/table">
            <a:tbl>
              <a:tblPr firstRow="1" bandRow="1">
                <a:tableStyleId>{2D5ABB26-0587-4C30-8999-92F81FD0307C}</a:tableStyleId>
              </a:tblPr>
              <a:tblGrid>
                <a:gridCol w="2307266">
                  <a:extLst>
                    <a:ext uri="{9D8B030D-6E8A-4147-A177-3AD203B41FA5}">
                      <a16:colId xmlns:a16="http://schemas.microsoft.com/office/drawing/2014/main" val="2909882362"/>
                    </a:ext>
                  </a:extLst>
                </a:gridCol>
                <a:gridCol w="2307266">
                  <a:extLst>
                    <a:ext uri="{9D8B030D-6E8A-4147-A177-3AD203B41FA5}">
                      <a16:colId xmlns:a16="http://schemas.microsoft.com/office/drawing/2014/main" val="20001"/>
                    </a:ext>
                  </a:extLst>
                </a:gridCol>
                <a:gridCol w="2307266">
                  <a:extLst>
                    <a:ext uri="{9D8B030D-6E8A-4147-A177-3AD203B41FA5}">
                      <a16:colId xmlns:a16="http://schemas.microsoft.com/office/drawing/2014/main" val="1647846198"/>
                    </a:ext>
                  </a:extLst>
                </a:gridCol>
                <a:gridCol w="2307266">
                  <a:extLst>
                    <a:ext uri="{9D8B030D-6E8A-4147-A177-3AD203B41FA5}">
                      <a16:colId xmlns:a16="http://schemas.microsoft.com/office/drawing/2014/main" val="7043081"/>
                    </a:ext>
                  </a:extLst>
                </a:gridCol>
                <a:gridCol w="2307266">
                  <a:extLst>
                    <a:ext uri="{9D8B030D-6E8A-4147-A177-3AD203B41FA5}">
                      <a16:colId xmlns:a16="http://schemas.microsoft.com/office/drawing/2014/main" val="3282572885"/>
                    </a:ext>
                  </a:extLst>
                </a:gridCol>
              </a:tblGrid>
              <a:tr h="370840">
                <a:tc>
                  <a:txBody>
                    <a:bodyPr/>
                    <a:lstStyle/>
                    <a:p>
                      <a:pPr algn="ctr"/>
                      <a:endParaRPr lang="zh-CN" alt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CN" sz="1800" dirty="0">
                          <a:solidFill>
                            <a:schemeClr val="tx1"/>
                          </a:solidFill>
                          <a:latin typeface="Arial" panose="020B0604020202020204" pitchFamily="34" charset="0"/>
                          <a:cs typeface="Arial" panose="020B0604020202020204" pitchFamily="34" charset="0"/>
                        </a:rPr>
                        <a:t>Execution time (</a:t>
                      </a:r>
                      <a:r>
                        <a:rPr lang="en-US" altLang="zh-CN" sz="1800" dirty="0" err="1">
                          <a:solidFill>
                            <a:schemeClr val="tx1"/>
                          </a:solidFill>
                          <a:latin typeface="Arial" panose="020B0604020202020204" pitchFamily="34" charset="0"/>
                          <a:cs typeface="Arial" panose="020B0604020202020204" pitchFamily="34" charset="0"/>
                        </a:rPr>
                        <a:t>μs</a:t>
                      </a:r>
                      <a:r>
                        <a:rPr lang="en-US" altLang="zh-CN" sz="1800" dirty="0">
                          <a:solidFill>
                            <a:schemeClr val="tx1"/>
                          </a:solidFill>
                          <a:latin typeface="Arial" panose="020B0604020202020204" pitchFamily="34" charset="0"/>
                          <a:cs typeface="Arial" panose="020B0604020202020204" pitchFamily="34" charset="0"/>
                        </a:rPr>
                        <a:t>)</a:t>
                      </a:r>
                      <a:endParaRPr lang="zh-CN" altLang="en-US" sz="1800"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sz="1800" dirty="0">
                        <a:solidFill>
                          <a:srgbClr val="FF0000"/>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800" dirty="0">
                        <a:latin typeface="Arial" panose="020B0604020202020204" pitchFamily="34" charset="0"/>
                        <a:cs typeface="Arial" panose="020B0604020202020204" pitchFamily="34" charset="0"/>
                      </a:endParaRPr>
                    </a:p>
                  </a:txBody>
                  <a:tcPr marR="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altLang="zh-CN" sz="1800" dirty="0">
                          <a:latin typeface="Arial" panose="020B0604020202020204" pitchFamily="34" charset="0"/>
                          <a:cs typeface="Arial" panose="020B0604020202020204" pitchFamily="34" charset="0"/>
                        </a:rPr>
                        <a:t>Kernels</a:t>
                      </a:r>
                      <a:endParaRPr lang="zh-CN" alt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latin typeface="Arial" panose="020B0604020202020204" pitchFamily="34" charset="0"/>
                          <a:cs typeface="Arial" panose="020B0604020202020204" pitchFamily="34" charset="0"/>
                        </a:rPr>
                        <a:t>Number of calls</a:t>
                      </a:r>
                      <a:endParaRPr lang="zh-CN" alt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solidFill>
                            <a:schemeClr val="tx1"/>
                          </a:solidFill>
                          <a:latin typeface="Arial" panose="020B0604020202020204" pitchFamily="34" charset="0"/>
                          <a:cs typeface="Arial" panose="020B0604020202020204" pitchFamily="34" charset="0"/>
                        </a:rPr>
                        <a:t>Literature [1]</a:t>
                      </a:r>
                      <a:endParaRPr lang="zh-CN" altLang="en-US" sz="1800" dirty="0">
                        <a:solidFill>
                          <a:schemeClr val="tx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solidFill>
                            <a:srgbClr val="FF0000"/>
                          </a:solidFill>
                          <a:latin typeface="Arial" panose="020B0604020202020204" pitchFamily="34" charset="0"/>
                          <a:cs typeface="Arial" panose="020B0604020202020204" pitchFamily="34" charset="0"/>
                        </a:rPr>
                        <a:t>Our</a:t>
                      </a:r>
                      <a:r>
                        <a:rPr lang="en-US" altLang="zh-CN" sz="1800" baseline="0" dirty="0">
                          <a:solidFill>
                            <a:srgbClr val="FF0000"/>
                          </a:solidFill>
                          <a:latin typeface="Arial" panose="020B0604020202020204" pitchFamily="34" charset="0"/>
                          <a:cs typeface="Arial" panose="020B0604020202020204" pitchFamily="34" charset="0"/>
                        </a:rPr>
                        <a:t> version</a:t>
                      </a:r>
                      <a:endParaRPr lang="zh-CN" altLang="en-US" sz="1800" dirty="0">
                        <a:solidFill>
                          <a:srgbClr val="FF0000"/>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800" dirty="0">
                          <a:latin typeface="Arial" panose="020B0604020202020204" pitchFamily="34" charset="0"/>
                          <a:cs typeface="Arial" panose="020B0604020202020204" pitchFamily="34" charset="0"/>
                        </a:rPr>
                        <a:t>Speedup</a:t>
                      </a:r>
                      <a:endParaRPr lang="zh-CN" altLang="en-US" sz="1800" dirty="0">
                        <a:latin typeface="Arial" panose="020B0604020202020204" pitchFamily="34" charset="0"/>
                        <a:cs typeface="Arial" panose="020B0604020202020204" pitchFamily="34" charset="0"/>
                      </a:endParaRPr>
                    </a:p>
                  </a:txBody>
                  <a:tcPr marR="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54697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err="1">
                          <a:latin typeface="Arial" panose="020B0604020202020204" pitchFamily="34" charset="0"/>
                          <a:cs typeface="Arial" panose="020B0604020202020204" pitchFamily="34" charset="0"/>
                        </a:rPr>
                        <a:t>HammersleySeqGen</a:t>
                      </a:r>
                      <a:endParaRPr lang="en-US" altLang="zh-CN"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Arial" panose="020B0604020202020204" pitchFamily="34" charset="0"/>
                          <a:cs typeface="Arial" panose="020B0604020202020204" pitchFamily="34" charset="0"/>
                        </a:rPr>
                        <a:t>   1</a:t>
                      </a:r>
                    </a:p>
                  </a:txBody>
                  <a:tcPr>
                    <a:lnT w="12700" cap="flat" cmpd="sng" algn="ctr">
                      <a:solidFill>
                        <a:schemeClr val="tx1"/>
                      </a:solidFill>
                      <a:prstDash val="solid"/>
                      <a:round/>
                      <a:headEnd type="none" w="med" len="med"/>
                      <a:tailEnd type="none" w="med" len="med"/>
                    </a:lnT>
                  </a:tcPr>
                </a:tc>
                <a:tc>
                  <a:txBody>
                    <a:bodyPr/>
                    <a:lstStyle/>
                    <a:p>
                      <a:pPr algn="ctr"/>
                      <a:r>
                        <a:rPr lang="en-US" altLang="zh-CN" sz="1800" dirty="0">
                          <a:latin typeface="Arial" panose="020B0604020202020204" pitchFamily="34" charset="0"/>
                          <a:cs typeface="Arial" panose="020B0604020202020204" pitchFamily="34" charset="0"/>
                        </a:rPr>
                        <a:t>    11       </a:t>
                      </a:r>
                      <a:endParaRPr lang="zh-CN" alt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altLang="zh-CN" sz="1800" dirty="0">
                          <a:solidFill>
                            <a:srgbClr val="FF0000"/>
                          </a:solidFill>
                          <a:latin typeface="Arial" panose="020B0604020202020204" pitchFamily="34" charset="0"/>
                          <a:cs typeface="Arial" panose="020B0604020202020204" pitchFamily="34" charset="0"/>
                        </a:rPr>
                        <a:t>  3.42</a:t>
                      </a:r>
                      <a:endParaRPr lang="zh-CN" altLang="en-US" sz="1800" dirty="0">
                        <a:solidFill>
                          <a:srgbClr val="FF0000"/>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altLang="zh-CN" sz="1800" b="1" kern="1200" dirty="0">
                          <a:solidFill>
                            <a:schemeClr val="dk1"/>
                          </a:solidFill>
                          <a:latin typeface="Arial" panose="020B0604020202020204" pitchFamily="34" charset="0"/>
                          <a:cs typeface="Arial" panose="020B0604020202020204" pitchFamily="34" charset="0"/>
                        </a:rPr>
                        <a:t>    3x</a:t>
                      </a:r>
                      <a:endParaRPr lang="en-US" altLang="zh-CN" sz="1800" b="1" kern="1200" dirty="0">
                        <a:solidFill>
                          <a:schemeClr val="dk1"/>
                        </a:solidFill>
                        <a:latin typeface="Arial" panose="020B0604020202020204" pitchFamily="34" charset="0"/>
                        <a:ea typeface="+mn-ea"/>
                        <a:cs typeface="Arial" panose="020B0604020202020204" pitchFamily="34" charset="0"/>
                      </a:endParaRPr>
                    </a:p>
                  </a:txBody>
                  <a:tcPr marL="6350" marR="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6871218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err="1">
                          <a:latin typeface="Arial" panose="020B0604020202020204" pitchFamily="34" charset="0"/>
                          <a:cs typeface="Arial" panose="020B0604020202020204" pitchFamily="34" charset="0"/>
                        </a:rPr>
                        <a:t>DirectionVecGen</a:t>
                      </a:r>
                      <a:endParaRPr lang="en-US" altLang="zh-CN" sz="1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Arial" panose="020B0604020202020204" pitchFamily="34" charset="0"/>
                          <a:cs typeface="Arial" panose="020B0604020202020204" pitchFamily="34" charset="0"/>
                        </a:rPr>
                        <a:t>   1</a:t>
                      </a:r>
                    </a:p>
                  </a:txBody>
                  <a:tcPr/>
                </a:tc>
                <a:tc>
                  <a:txBody>
                    <a:bodyPr/>
                    <a:lstStyle/>
                    <a:p>
                      <a:pPr algn="ctr"/>
                      <a:r>
                        <a:rPr lang="en-US" altLang="zh-CN" sz="1800" dirty="0">
                          <a:latin typeface="Arial" panose="020B0604020202020204" pitchFamily="34" charset="0"/>
                          <a:cs typeface="Arial" panose="020B0604020202020204" pitchFamily="34" charset="0"/>
                        </a:rPr>
                        <a:t>  148</a:t>
                      </a:r>
                      <a:endParaRPr lang="zh-CN" altLang="en-US" sz="1800" dirty="0">
                        <a:latin typeface="Arial" panose="020B0604020202020204" pitchFamily="34" charset="0"/>
                        <a:cs typeface="Arial" panose="020B0604020202020204" pitchFamily="34" charset="0"/>
                      </a:endParaRPr>
                    </a:p>
                  </a:txBody>
                  <a:tcPr/>
                </a:tc>
                <a:tc>
                  <a:txBody>
                    <a:bodyPr/>
                    <a:lstStyle/>
                    <a:p>
                      <a:pPr algn="ctr"/>
                      <a:r>
                        <a:rPr lang="en-US" altLang="zh-CN" sz="1800" dirty="0">
                          <a:solidFill>
                            <a:srgbClr val="FF0000"/>
                          </a:solidFill>
                          <a:latin typeface="Arial" panose="020B0604020202020204" pitchFamily="34" charset="0"/>
                          <a:cs typeface="Arial" panose="020B0604020202020204" pitchFamily="34" charset="0"/>
                        </a:rPr>
                        <a:t>64.64</a:t>
                      </a:r>
                      <a:endParaRPr lang="zh-CN" altLang="en-US" sz="1800" dirty="0">
                        <a:solidFill>
                          <a:srgbClr val="FF0000"/>
                        </a:solidFill>
                        <a:latin typeface="Arial" panose="020B0604020202020204" pitchFamily="34" charset="0"/>
                        <a:cs typeface="Arial" panose="020B0604020202020204" pitchFamily="34" charset="0"/>
                      </a:endParaRPr>
                    </a:p>
                  </a:txBody>
                  <a:tcPr/>
                </a:tc>
                <a:tc>
                  <a:txBody>
                    <a:bodyPr/>
                    <a:lstStyle/>
                    <a:p>
                      <a:pPr marL="0" algn="ctr" defTabSz="914400" rtl="0" eaLnBrk="1" fontAlgn="b" latinLnBrk="0" hangingPunct="1"/>
                      <a:r>
                        <a:rPr lang="en-US" altLang="zh-CN" sz="1800" b="1" kern="1200" dirty="0">
                          <a:solidFill>
                            <a:schemeClr val="dk1"/>
                          </a:solidFill>
                          <a:latin typeface="Arial" panose="020B0604020202020204" pitchFamily="34" charset="0"/>
                          <a:cs typeface="Arial" panose="020B0604020202020204" pitchFamily="34" charset="0"/>
                        </a:rPr>
                        <a:t>    2x</a:t>
                      </a:r>
                      <a:endParaRPr lang="en-US" altLang="zh-CN" sz="1800" b="1" kern="1200" dirty="0">
                        <a:solidFill>
                          <a:schemeClr val="dk1"/>
                        </a:solidFill>
                        <a:latin typeface="Arial" panose="020B0604020202020204" pitchFamily="34" charset="0"/>
                        <a:ea typeface="+mn-ea"/>
                        <a:cs typeface="Arial" panose="020B0604020202020204" pitchFamily="34" charset="0"/>
                      </a:endParaRPr>
                    </a:p>
                  </a:txBody>
                  <a:tcPr marL="6350" marR="0" marT="6350" marB="0" anchor="b"/>
                </a:tc>
                <a:extLst>
                  <a:ext uri="{0D108BD9-81ED-4DB2-BD59-A6C34878D82A}">
                    <a16:rowId xmlns:a16="http://schemas.microsoft.com/office/drawing/2014/main" val="11738625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Arial" panose="020B0604020202020204" pitchFamily="34" charset="0"/>
                          <a:cs typeface="Arial" panose="020B0604020202020204" pitchFamily="34" charset="0"/>
                        </a:rPr>
                        <a:t>Projections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Arial" panose="020B0604020202020204" pitchFamily="34" charset="0"/>
                          <a:cs typeface="Arial" panose="020B0604020202020204" pitchFamily="34" charset="0"/>
                        </a:rPr>
                        <a:t>   7</a:t>
                      </a:r>
                    </a:p>
                  </a:txBody>
                  <a:tcPr/>
                </a:tc>
                <a:tc>
                  <a:txBody>
                    <a:bodyPr/>
                    <a:lstStyle/>
                    <a:p>
                      <a:pPr algn="ctr"/>
                      <a:r>
                        <a:rPr lang="en-US" altLang="zh-CN" sz="1800" dirty="0">
                          <a:latin typeface="Arial" panose="020B0604020202020204" pitchFamily="34" charset="0"/>
                          <a:cs typeface="Arial" panose="020B0604020202020204" pitchFamily="34" charset="0"/>
                        </a:rPr>
                        <a:t>  802</a:t>
                      </a:r>
                      <a:endParaRPr lang="zh-CN" altLang="en-US" sz="1800" dirty="0">
                        <a:latin typeface="Arial" panose="020B0604020202020204" pitchFamily="34" charset="0"/>
                        <a:cs typeface="Arial" panose="020B0604020202020204" pitchFamily="34" charset="0"/>
                      </a:endParaRPr>
                    </a:p>
                  </a:txBody>
                  <a:tcPr/>
                </a:tc>
                <a:tc>
                  <a:txBody>
                    <a:bodyPr/>
                    <a:lstStyle/>
                    <a:p>
                      <a:pPr algn="ctr"/>
                      <a:r>
                        <a:rPr lang="en-US" altLang="zh-CN" sz="1800" dirty="0">
                          <a:solidFill>
                            <a:srgbClr val="FF0000"/>
                          </a:solidFill>
                          <a:latin typeface="Arial" panose="020B0604020202020204" pitchFamily="34" charset="0"/>
                          <a:cs typeface="Arial" panose="020B0604020202020204" pitchFamily="34" charset="0"/>
                        </a:rPr>
                        <a:t>10.21</a:t>
                      </a:r>
                      <a:endParaRPr lang="zh-CN" altLang="en-US" sz="1800" dirty="0">
                        <a:solidFill>
                          <a:srgbClr val="FF0000"/>
                        </a:solidFill>
                        <a:latin typeface="Arial" panose="020B0604020202020204" pitchFamily="34" charset="0"/>
                        <a:cs typeface="Arial" panose="020B0604020202020204" pitchFamily="34" charset="0"/>
                      </a:endParaRPr>
                    </a:p>
                  </a:txBody>
                  <a:tcPr/>
                </a:tc>
                <a:tc>
                  <a:txBody>
                    <a:bodyPr/>
                    <a:lstStyle/>
                    <a:p>
                      <a:pPr marL="0" algn="ctr" defTabSz="914400" rtl="0" eaLnBrk="1" fontAlgn="b" latinLnBrk="0" hangingPunct="1"/>
                      <a:r>
                        <a:rPr lang="en-US" altLang="zh-CN" sz="1800" b="1" kern="1200" dirty="0">
                          <a:solidFill>
                            <a:schemeClr val="dk1"/>
                          </a:solidFill>
                          <a:latin typeface="Arial" panose="020B0604020202020204" pitchFamily="34" charset="0"/>
                          <a:cs typeface="Arial" panose="020B0604020202020204" pitchFamily="34" charset="0"/>
                        </a:rPr>
                        <a:t>  79x</a:t>
                      </a:r>
                      <a:endParaRPr lang="en-US" altLang="zh-CN" sz="1800" b="1" kern="1200" dirty="0">
                        <a:solidFill>
                          <a:schemeClr val="dk1"/>
                        </a:solidFill>
                        <a:latin typeface="Arial" panose="020B0604020202020204" pitchFamily="34" charset="0"/>
                        <a:ea typeface="+mn-ea"/>
                        <a:cs typeface="Arial" panose="020B0604020202020204" pitchFamily="34" charset="0"/>
                      </a:endParaRPr>
                    </a:p>
                  </a:txBody>
                  <a:tcPr marL="6350" marR="0" marT="6350" marB="0" anchor="b"/>
                </a:tc>
                <a:extLst>
                  <a:ext uri="{0D108BD9-81ED-4DB2-BD59-A6C34878D82A}">
                    <a16:rowId xmlns:a16="http://schemas.microsoft.com/office/drawing/2014/main" val="222102627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err="1">
                          <a:latin typeface="Arial" panose="020B0604020202020204" pitchFamily="34" charset="0"/>
                          <a:cs typeface="Arial" panose="020B0604020202020204" pitchFamily="34" charset="0"/>
                        </a:rPr>
                        <a:t>PeaksDetection</a:t>
                      </a:r>
                      <a:endParaRPr lang="en-US" altLang="zh-CN" sz="1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Arial" panose="020B0604020202020204" pitchFamily="34" charset="0"/>
                          <a:cs typeface="Arial" panose="020B0604020202020204" pitchFamily="34" charset="0"/>
                        </a:rPr>
                        <a:t>  70</a:t>
                      </a:r>
                    </a:p>
                  </a:txBody>
                  <a:tcPr/>
                </a:tc>
                <a:tc>
                  <a:txBody>
                    <a:bodyPr/>
                    <a:lstStyle/>
                    <a:p>
                      <a:pPr algn="ctr"/>
                      <a:r>
                        <a:rPr lang="en-US" altLang="zh-CN" sz="1800" dirty="0">
                          <a:latin typeface="Arial" panose="020B0604020202020204" pitchFamily="34" charset="0"/>
                          <a:cs typeface="Arial" panose="020B0604020202020204" pitchFamily="34" charset="0"/>
                        </a:rPr>
                        <a:t>1232</a:t>
                      </a:r>
                      <a:endParaRPr lang="zh-CN" altLang="en-US" sz="1800" dirty="0">
                        <a:latin typeface="Arial" panose="020B0604020202020204" pitchFamily="34" charset="0"/>
                        <a:cs typeface="Arial" panose="020B0604020202020204" pitchFamily="34" charset="0"/>
                      </a:endParaRPr>
                    </a:p>
                  </a:txBody>
                  <a:tcPr/>
                </a:tc>
                <a:tc>
                  <a:txBody>
                    <a:bodyPr/>
                    <a:lstStyle/>
                    <a:p>
                      <a:pPr algn="ctr"/>
                      <a:r>
                        <a:rPr lang="en-US" altLang="zh-CN" sz="1800" dirty="0">
                          <a:solidFill>
                            <a:srgbClr val="FF0000"/>
                          </a:solidFill>
                          <a:latin typeface="Arial" panose="020B0604020202020204" pitchFamily="34" charset="0"/>
                          <a:cs typeface="Arial" panose="020B0604020202020204" pitchFamily="34" charset="0"/>
                        </a:rPr>
                        <a:t>  6.61</a:t>
                      </a:r>
                      <a:endParaRPr lang="zh-CN" altLang="en-US" sz="1800" dirty="0">
                        <a:solidFill>
                          <a:srgbClr val="FF0000"/>
                        </a:solidFill>
                        <a:latin typeface="Arial" panose="020B0604020202020204" pitchFamily="34" charset="0"/>
                        <a:cs typeface="Arial" panose="020B0604020202020204" pitchFamily="34" charset="0"/>
                      </a:endParaRPr>
                    </a:p>
                  </a:txBody>
                  <a:tcPr/>
                </a:tc>
                <a:tc>
                  <a:txBody>
                    <a:bodyPr/>
                    <a:lstStyle/>
                    <a:p>
                      <a:pPr marL="0" algn="ctr" defTabSz="914400" rtl="0" eaLnBrk="1" fontAlgn="b" latinLnBrk="0" hangingPunct="1"/>
                      <a:r>
                        <a:rPr lang="en-US" altLang="zh-CN" sz="1800" b="1" kern="1200" dirty="0">
                          <a:solidFill>
                            <a:schemeClr val="dk1"/>
                          </a:solidFill>
                          <a:latin typeface="Arial" panose="020B0604020202020204" pitchFamily="34" charset="0"/>
                          <a:cs typeface="Arial" panose="020B0604020202020204" pitchFamily="34" charset="0"/>
                        </a:rPr>
                        <a:t>187x</a:t>
                      </a:r>
                      <a:endParaRPr lang="en-US" altLang="zh-CN" sz="1800" b="1" kern="1200" dirty="0">
                        <a:solidFill>
                          <a:schemeClr val="dk1"/>
                        </a:solidFill>
                        <a:latin typeface="Arial" panose="020B0604020202020204" pitchFamily="34" charset="0"/>
                        <a:ea typeface="+mn-ea"/>
                        <a:cs typeface="Arial" panose="020B0604020202020204" pitchFamily="34" charset="0"/>
                      </a:endParaRPr>
                    </a:p>
                  </a:txBody>
                  <a:tcPr marL="6350" marR="0" marT="6350" marB="0" anchor="b"/>
                </a:tc>
                <a:extLst>
                  <a:ext uri="{0D108BD9-81ED-4DB2-BD59-A6C34878D82A}">
                    <a16:rowId xmlns:a16="http://schemas.microsoft.com/office/drawing/2014/main" val="35682040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err="1">
                          <a:latin typeface="Arial" panose="020B0604020202020204" pitchFamily="34" charset="0"/>
                          <a:cs typeface="Arial" panose="020B0604020202020204" pitchFamily="34" charset="0"/>
                        </a:rPr>
                        <a:t>BoundaryCondSet</a:t>
                      </a:r>
                      <a:endParaRPr lang="en-US" altLang="zh-CN" sz="1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Arial" panose="020B0604020202020204" pitchFamily="34" charset="0"/>
                          <a:cs typeface="Arial" panose="020B0604020202020204" pitchFamily="34" charset="0"/>
                        </a:rPr>
                        <a:t>140</a:t>
                      </a:r>
                    </a:p>
                  </a:txBody>
                  <a:tcPr/>
                </a:tc>
                <a:tc>
                  <a:txBody>
                    <a:bodyPr/>
                    <a:lstStyle/>
                    <a:p>
                      <a:pPr algn="ctr"/>
                      <a:r>
                        <a:rPr lang="en-US" altLang="zh-CN" sz="1800" dirty="0">
                          <a:latin typeface="Arial" panose="020B0604020202020204" pitchFamily="34" charset="0"/>
                          <a:cs typeface="Arial" panose="020B0604020202020204" pitchFamily="34" charset="0"/>
                        </a:rPr>
                        <a:t>3961</a:t>
                      </a:r>
                      <a:endParaRPr lang="zh-CN" altLang="en-US" sz="1800" dirty="0">
                        <a:latin typeface="Arial" panose="020B0604020202020204" pitchFamily="34" charset="0"/>
                        <a:cs typeface="Arial" panose="020B0604020202020204" pitchFamily="34" charset="0"/>
                      </a:endParaRPr>
                    </a:p>
                  </a:txBody>
                  <a:tcPr/>
                </a:tc>
                <a:tc>
                  <a:txBody>
                    <a:bodyPr/>
                    <a:lstStyle/>
                    <a:p>
                      <a:pPr algn="ctr"/>
                      <a:r>
                        <a:rPr lang="en-US" altLang="zh-CN" sz="1800" dirty="0">
                          <a:solidFill>
                            <a:srgbClr val="FF0000"/>
                          </a:solidFill>
                          <a:latin typeface="Arial" panose="020B0604020202020204" pitchFamily="34" charset="0"/>
                          <a:cs typeface="Arial" panose="020B0604020202020204" pitchFamily="34" charset="0"/>
                        </a:rPr>
                        <a:t>84.73</a:t>
                      </a:r>
                      <a:endParaRPr lang="zh-CN" altLang="en-US" sz="1800" dirty="0">
                        <a:solidFill>
                          <a:srgbClr val="FF0000"/>
                        </a:solidFill>
                        <a:latin typeface="Arial" panose="020B0604020202020204" pitchFamily="34" charset="0"/>
                        <a:cs typeface="Arial" panose="020B0604020202020204" pitchFamily="34" charset="0"/>
                      </a:endParaRPr>
                    </a:p>
                  </a:txBody>
                  <a:tcPr/>
                </a:tc>
                <a:tc>
                  <a:txBody>
                    <a:bodyPr/>
                    <a:lstStyle/>
                    <a:p>
                      <a:pPr marL="0" algn="ctr" defTabSz="914400" rtl="0" eaLnBrk="1" fontAlgn="b" latinLnBrk="0" hangingPunct="1"/>
                      <a:r>
                        <a:rPr lang="en-US" altLang="zh-CN" sz="1800" b="1" kern="1200" dirty="0">
                          <a:solidFill>
                            <a:schemeClr val="dk1"/>
                          </a:solidFill>
                          <a:latin typeface="Arial" panose="020B0604020202020204" pitchFamily="34" charset="0"/>
                          <a:cs typeface="Arial" panose="020B0604020202020204" pitchFamily="34" charset="0"/>
                        </a:rPr>
                        <a:t>  47x</a:t>
                      </a:r>
                      <a:endParaRPr lang="en-US" altLang="zh-CN" sz="1800" b="1" kern="1200" dirty="0">
                        <a:solidFill>
                          <a:schemeClr val="dk1"/>
                        </a:solidFill>
                        <a:latin typeface="Arial" panose="020B0604020202020204" pitchFamily="34" charset="0"/>
                        <a:ea typeface="+mn-ea"/>
                        <a:cs typeface="Arial" panose="020B0604020202020204" pitchFamily="34" charset="0"/>
                      </a:endParaRPr>
                    </a:p>
                  </a:txBody>
                  <a:tcPr marL="6350" marR="0" marT="6350" marB="0" anchor="b"/>
                </a:tc>
                <a:extLst>
                  <a:ext uri="{0D108BD9-81ED-4DB2-BD59-A6C34878D82A}">
                    <a16:rowId xmlns:a16="http://schemas.microsoft.com/office/drawing/2014/main" val="366160120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err="1">
                          <a:latin typeface="Arial" panose="020B0604020202020204" pitchFamily="34" charset="0"/>
                          <a:cs typeface="Arial" panose="020B0604020202020204" pitchFamily="34" charset="0"/>
                        </a:rPr>
                        <a:t>EnvelopeMean</a:t>
                      </a:r>
                      <a:endParaRPr lang="en-US" altLang="zh-CN" sz="18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Arial" panose="020B0604020202020204" pitchFamily="34" charset="0"/>
                          <a:cs typeface="Arial" panose="020B0604020202020204" pitchFamily="34" charset="0"/>
                        </a:rPr>
                        <a:t>140</a:t>
                      </a:r>
                    </a:p>
                  </a:txBody>
                  <a:tcPr>
                    <a:lnB w="12700" cap="flat" cmpd="sng" algn="ctr">
                      <a:solidFill>
                        <a:schemeClr val="tx1"/>
                      </a:solidFill>
                      <a:prstDash val="solid"/>
                      <a:round/>
                      <a:headEnd type="none" w="med" len="med"/>
                      <a:tailEnd type="none" w="med" len="med"/>
                    </a:lnB>
                  </a:tcPr>
                </a:tc>
                <a:tc>
                  <a:txBody>
                    <a:bodyPr/>
                    <a:lstStyle/>
                    <a:p>
                      <a:pPr algn="ctr"/>
                      <a:r>
                        <a:rPr lang="en-US" altLang="zh-CN" sz="1800" dirty="0">
                          <a:latin typeface="Arial" panose="020B0604020202020204" pitchFamily="34" charset="0"/>
                          <a:cs typeface="Arial" panose="020B0604020202020204" pitchFamily="34" charset="0"/>
                        </a:rPr>
                        <a:t>  152</a:t>
                      </a:r>
                      <a:endParaRPr lang="zh-CN" altLang="en-US" sz="18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altLang="zh-CN" sz="1800" dirty="0">
                          <a:solidFill>
                            <a:srgbClr val="FF0000"/>
                          </a:solidFill>
                          <a:latin typeface="Arial" panose="020B0604020202020204" pitchFamily="34" charset="0"/>
                          <a:cs typeface="Arial" panose="020B0604020202020204" pitchFamily="34" charset="0"/>
                        </a:rPr>
                        <a:t>28.34</a:t>
                      </a:r>
                      <a:endParaRPr lang="zh-CN" altLang="en-US" sz="1800" dirty="0">
                        <a:solidFill>
                          <a:srgbClr val="FF0000"/>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altLang="zh-CN" sz="1800" b="1" kern="1200" dirty="0">
                          <a:solidFill>
                            <a:schemeClr val="dk1"/>
                          </a:solidFill>
                          <a:latin typeface="Arial" panose="020B0604020202020204" pitchFamily="34" charset="0"/>
                          <a:cs typeface="Arial" panose="020B0604020202020204" pitchFamily="34" charset="0"/>
                        </a:rPr>
                        <a:t>    5x</a:t>
                      </a:r>
                      <a:endParaRPr lang="en-US" altLang="zh-CN" sz="1800" b="1" kern="1200" dirty="0">
                        <a:solidFill>
                          <a:schemeClr val="dk1"/>
                        </a:solidFill>
                        <a:latin typeface="Arial" panose="020B0604020202020204" pitchFamily="34" charset="0"/>
                        <a:ea typeface="+mn-ea"/>
                        <a:cs typeface="Arial" panose="020B0604020202020204" pitchFamily="34" charset="0"/>
                      </a:endParaRPr>
                    </a:p>
                  </a:txBody>
                  <a:tcPr marL="6350" marR="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1313323"/>
                  </a:ext>
                </a:extLst>
              </a:tr>
            </a:tbl>
          </a:graphicData>
        </a:graphic>
      </p:graphicFrame>
      <p:sp>
        <p:nvSpPr>
          <p:cNvPr id="11" name="文本框 10">
            <a:extLst>
              <a:ext uri="{FF2B5EF4-FFF2-40B4-BE49-F238E27FC236}">
                <a16:creationId xmlns:a16="http://schemas.microsoft.com/office/drawing/2014/main" id="{D3B0FEA6-7524-7788-533E-9C86D7916FD3}"/>
              </a:ext>
            </a:extLst>
          </p:cNvPr>
          <p:cNvSpPr txBox="1"/>
          <p:nvPr/>
        </p:nvSpPr>
        <p:spPr>
          <a:xfrm>
            <a:off x="5604546" y="1717130"/>
            <a:ext cx="6096000" cy="646331"/>
          </a:xfrm>
          <a:prstGeom prst="rect">
            <a:avLst/>
          </a:prstGeom>
          <a:noFill/>
        </p:spPr>
        <p:txBody>
          <a:bodyPr wrap="square">
            <a:spAutoFit/>
          </a:bodyPr>
          <a:lstStyle/>
          <a:p>
            <a:r>
              <a:rPr lang="en-US" altLang="zh-CN" dirty="0"/>
              <a:t>Number of IMFs: 8</a:t>
            </a:r>
          </a:p>
          <a:p>
            <a:r>
              <a:rPr lang="en-US" altLang="zh-CN" dirty="0"/>
              <a:t>Number of iteration: 10</a:t>
            </a:r>
          </a:p>
        </p:txBody>
      </p:sp>
    </p:spTree>
    <p:extLst>
      <p:ext uri="{BB962C8B-B14F-4D97-AF65-F5344CB8AC3E}">
        <p14:creationId xmlns:p14="http://schemas.microsoft.com/office/powerpoint/2010/main" val="142904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3" name="标题 1">
            <a:extLst>
              <a:ext uri="{FF2B5EF4-FFF2-40B4-BE49-F238E27FC236}">
                <a16:creationId xmlns:a16="http://schemas.microsoft.com/office/drawing/2014/main" id="{FB54555F-FD07-7EC7-9D9B-0EBCE38E36A1}"/>
              </a:ext>
            </a:extLst>
          </p:cNvPr>
          <p:cNvSpPr>
            <a:spLocks noGrp="1"/>
          </p:cNvSpPr>
          <p:nvPr>
            <p:ph type="title"/>
          </p:nvPr>
        </p:nvSpPr>
        <p:spPr>
          <a:xfrm>
            <a:off x="536256" y="333246"/>
            <a:ext cx="8477115" cy="575095"/>
          </a:xfrm>
        </p:spPr>
        <p:txBody>
          <a:bodyPr>
            <a:noAutofit/>
          </a:bodyPr>
          <a:lstStyle/>
          <a:p>
            <a:r>
              <a:rPr lang="en-US" altLang="zh-CN" sz="3200" b="1" dirty="0">
                <a:latin typeface="Calibri Light" panose="020F0302020204030204" pitchFamily="34" charset="0"/>
                <a:cs typeface="Calibri Light" panose="020F0302020204030204" pitchFamily="34" charset="0"/>
              </a:rPr>
              <a:t>4 Future works</a:t>
            </a:r>
          </a:p>
        </p:txBody>
      </p:sp>
      <p:sp>
        <p:nvSpPr>
          <p:cNvPr id="2" name="文本框 1">
            <a:extLst>
              <a:ext uri="{FF2B5EF4-FFF2-40B4-BE49-F238E27FC236}">
                <a16:creationId xmlns:a16="http://schemas.microsoft.com/office/drawing/2014/main" id="{0AC39225-AB80-49CE-87C8-1D4BAAD0DC64}"/>
              </a:ext>
            </a:extLst>
          </p:cNvPr>
          <p:cNvSpPr txBox="1"/>
          <p:nvPr/>
        </p:nvSpPr>
        <p:spPr>
          <a:xfrm>
            <a:off x="1617889" y="1513719"/>
            <a:ext cx="8734426" cy="4462760"/>
          </a:xfrm>
          <a:prstGeom prst="rect">
            <a:avLst/>
          </a:prstGeom>
          <a:noFill/>
        </p:spPr>
        <p:txBody>
          <a:bodyPr wrap="square" rtlCol="0">
            <a:spAutoFit/>
          </a:bodyPr>
          <a:lstStyle/>
          <a:p>
            <a:pPr marL="342900" indent="-342900" algn="just">
              <a:spcAft>
                <a:spcPts val="1200"/>
              </a:spcAft>
              <a:buAutoNum type="arabicPeriod"/>
            </a:pPr>
            <a:r>
              <a:rPr lang="en-US" altLang="zh-CN" sz="2400" dirty="0">
                <a:latin typeface="Arial" panose="020B0604020202020204" pitchFamily="34" charset="0"/>
                <a:cs typeface="Arial" panose="020B0604020202020204" pitchFamily="34" charset="0"/>
              </a:rPr>
              <a:t>There are still limitations in our performance tests, and in the future, we will test more datasets including 128-channel EEG signals under different execution parameters.</a:t>
            </a:r>
          </a:p>
          <a:p>
            <a:pPr marL="342900" indent="-342900" algn="just">
              <a:spcAft>
                <a:spcPts val="1200"/>
              </a:spcAft>
              <a:buAutoNum type="arabicPeriod"/>
            </a:pPr>
            <a:r>
              <a:rPr lang="en-US" altLang="zh-CN" sz="2400" dirty="0">
                <a:latin typeface="Arial" panose="020B0604020202020204" pitchFamily="34" charset="0"/>
                <a:cs typeface="Arial" panose="020B0604020202020204" pitchFamily="34" charset="0"/>
              </a:rPr>
              <a:t>The effects of some detailed parameter settings on the decomposition results still need to be further studied, such as the settings of extrema and tridiagonal matrix boundary conditions, and the setting of sifting stop criterion.</a:t>
            </a:r>
          </a:p>
          <a:p>
            <a:pPr marL="342900" indent="-342900" algn="just">
              <a:buAutoNum type="arabicPeriod"/>
            </a:pPr>
            <a:r>
              <a:rPr lang="en-US" altLang="zh-CN" sz="2400" dirty="0">
                <a:latin typeface="Arial" panose="020B0604020202020204" pitchFamily="34" charset="0"/>
                <a:cs typeface="Arial" panose="020B0604020202020204" pitchFamily="34" charset="0"/>
              </a:rPr>
              <a:t>Some numerical validations are currently ongoing, and the stream mechanism will be introduced into MEDM computations to further improve the parallelization and performance.</a:t>
            </a:r>
          </a:p>
        </p:txBody>
      </p:sp>
    </p:spTree>
    <p:extLst>
      <p:ext uri="{BB962C8B-B14F-4D97-AF65-F5344CB8AC3E}">
        <p14:creationId xmlns:p14="http://schemas.microsoft.com/office/powerpoint/2010/main" val="7511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712615" y="586860"/>
            <a:ext cx="4908567" cy="830997"/>
          </a:xfrm>
          <a:prstGeom prst="rect">
            <a:avLst/>
          </a:prstGeom>
          <a:noFill/>
        </p:spPr>
        <p:txBody>
          <a:bodyPr wrap="square" rtlCol="0">
            <a:spAutoFit/>
          </a:bodyPr>
          <a:lstStyle/>
          <a:p>
            <a:r>
              <a:rPr lang="en-US" altLang="zh-CN" sz="4800" b="1" dirty="0">
                <a:latin typeface="Arial" panose="020B0604020202020204" pitchFamily="34" charset="0"/>
                <a:cs typeface="Arial" panose="020B0604020202020204" pitchFamily="34" charset="0"/>
              </a:rPr>
              <a:t>Content outline</a:t>
            </a:r>
            <a:endParaRPr lang="zh-CN" altLang="en-US" sz="4800" b="1" dirty="0">
              <a:latin typeface="Arial" panose="020B0604020202020204" pitchFamily="34" charset="0"/>
              <a:cs typeface="Arial" panose="020B0604020202020204" pitchFamily="34" charset="0"/>
            </a:endParaRPr>
          </a:p>
        </p:txBody>
      </p:sp>
      <p:sp>
        <p:nvSpPr>
          <p:cNvPr id="9" name="文本框 8"/>
          <p:cNvSpPr txBox="1"/>
          <p:nvPr/>
        </p:nvSpPr>
        <p:spPr>
          <a:xfrm>
            <a:off x="2712617" y="1355102"/>
            <a:ext cx="7509070" cy="5016758"/>
          </a:xfrm>
          <a:prstGeom prst="rect">
            <a:avLst/>
          </a:prstGeom>
          <a:noFill/>
        </p:spPr>
        <p:txBody>
          <a:bodyPr wrap="square" rtlCol="0">
            <a:spAutoFit/>
          </a:bodyPr>
          <a:lstStyle/>
          <a:p>
            <a:r>
              <a:rPr lang="en-US" altLang="zh-CN" sz="3200" b="1" dirty="0">
                <a:latin typeface="Arial" panose="020B0604020202020204" pitchFamily="34" charset="0"/>
                <a:cs typeface="Arial" panose="020B0604020202020204" pitchFamily="34" charset="0"/>
              </a:rPr>
              <a:t>1. Background </a:t>
            </a:r>
          </a:p>
          <a:p>
            <a:r>
              <a:rPr lang="en-US" altLang="zh-CN" sz="2400" dirty="0">
                <a:latin typeface="Arial" panose="020B0604020202020204" pitchFamily="34" charset="0"/>
                <a:cs typeface="Arial" panose="020B0604020202020204" pitchFamily="34" charset="0"/>
              </a:rPr>
              <a:t>	1.1 Empirical Mode Decomposition</a:t>
            </a:r>
            <a:endParaRPr lang="zh-CN" altLang="en-US"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1.2 Features of EMD and its variants</a:t>
            </a:r>
          </a:p>
          <a:p>
            <a:r>
              <a:rPr lang="en-US" altLang="zh-CN" sz="2400" dirty="0">
                <a:latin typeface="Arial" panose="020B0604020202020204" pitchFamily="34" charset="0"/>
                <a:cs typeface="Arial" panose="020B0604020202020204" pitchFamily="34" charset="0"/>
              </a:rPr>
              <a:t>	1.3 Processing pipeline of MEMD</a:t>
            </a:r>
          </a:p>
          <a:p>
            <a:r>
              <a:rPr lang="en-US" altLang="zh-CN" sz="3200" b="1" dirty="0">
                <a:latin typeface="Arial" panose="020B0604020202020204" pitchFamily="34" charset="0"/>
                <a:cs typeface="Arial" panose="020B0604020202020204" pitchFamily="34" charset="0"/>
              </a:rPr>
              <a:t>2. Parallel implementation of MEMD</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2.1 Numerical steps</a:t>
            </a:r>
          </a:p>
          <a:p>
            <a:r>
              <a:rPr lang="en-US" altLang="zh-CN" sz="2400" dirty="0">
                <a:latin typeface="Arial" panose="020B0604020202020204" pitchFamily="34" charset="0"/>
                <a:cs typeface="Arial" panose="020B0604020202020204" pitchFamily="34" charset="0"/>
              </a:rPr>
              <a:t>	2.2 Implementation details</a:t>
            </a:r>
            <a:endParaRPr lang="zh-CN" altLang="en-US"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2.3 Data layout in memory</a:t>
            </a:r>
          </a:p>
          <a:p>
            <a:r>
              <a:rPr lang="en-US" altLang="zh-CN" sz="3200" b="1" dirty="0">
                <a:latin typeface="Arial" panose="020B0604020202020204" pitchFamily="34" charset="0"/>
                <a:cs typeface="Arial" panose="020B0604020202020204" pitchFamily="34" charset="0"/>
              </a:rPr>
              <a:t>3. Performance analysis</a:t>
            </a:r>
          </a:p>
          <a:p>
            <a:r>
              <a:rPr lang="en-US" altLang="zh-CN" sz="2400" dirty="0">
                <a:latin typeface="Arial" panose="020B0604020202020204" pitchFamily="34" charset="0"/>
                <a:cs typeface="Arial" panose="020B0604020202020204" pitchFamily="34" charset="0"/>
              </a:rPr>
              <a:t>	3.1 Performance overview</a:t>
            </a:r>
          </a:p>
          <a:p>
            <a:r>
              <a:rPr lang="en-US" altLang="zh-CN" sz="2400" dirty="0">
                <a:latin typeface="Arial" panose="020B0604020202020204" pitchFamily="34" charset="0"/>
                <a:cs typeface="Arial" panose="020B0604020202020204" pitchFamily="34" charset="0"/>
              </a:rPr>
              <a:t>	3.2 Kernel performance comparison</a:t>
            </a:r>
          </a:p>
          <a:p>
            <a:r>
              <a:rPr lang="en-US" altLang="zh-CN" sz="3200" b="1" dirty="0">
                <a:latin typeface="Arial" panose="020B0604020202020204" pitchFamily="34" charset="0"/>
                <a:cs typeface="Arial" panose="020B0604020202020204" pitchFamily="34" charset="0"/>
              </a:rPr>
              <a:t>4. Future works </a:t>
            </a:r>
          </a:p>
        </p:txBody>
      </p:sp>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Tree>
    <p:extLst>
      <p:ext uri="{BB962C8B-B14F-4D97-AF65-F5344CB8AC3E}">
        <p14:creationId xmlns:p14="http://schemas.microsoft.com/office/powerpoint/2010/main" val="133995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3DD484C2-F2BC-52F2-682E-4D30927A3306}"/>
              </a:ext>
            </a:extLst>
          </p:cNvPr>
          <p:cNvSpPr>
            <a:spLocks noGrp="1"/>
          </p:cNvSpPr>
          <p:nvPr>
            <p:ph type="title"/>
          </p:nvPr>
        </p:nvSpPr>
        <p:spPr>
          <a:xfrm>
            <a:off x="536256" y="333246"/>
            <a:ext cx="7558873" cy="575095"/>
          </a:xfrm>
        </p:spPr>
        <p:txBody>
          <a:bodyPr>
            <a:normAutofit/>
          </a:bodyPr>
          <a:lstStyle/>
          <a:p>
            <a:r>
              <a:rPr lang="en-US" altLang="zh-CN" sz="3200" b="1" dirty="0">
                <a:latin typeface="Calibri Light" panose="020F0302020204030204" pitchFamily="34" charset="0"/>
                <a:cs typeface="Calibri Light" panose="020F0302020204030204" pitchFamily="34" charset="0"/>
              </a:rPr>
              <a:t>1.1 Empirical Mode Decomposition</a:t>
            </a:r>
          </a:p>
        </p:txBody>
      </p:sp>
      <p:pic>
        <p:nvPicPr>
          <p:cNvPr id="3" name="图片 2">
            <a:extLst>
              <a:ext uri="{FF2B5EF4-FFF2-40B4-BE49-F238E27FC236}">
                <a16:creationId xmlns:a16="http://schemas.microsoft.com/office/drawing/2014/main" id="{47C37514-69C1-D998-8319-87EE29962D5E}"/>
              </a:ext>
            </a:extLst>
          </p:cNvPr>
          <p:cNvPicPr>
            <a:picLocks noChangeAspect="1"/>
          </p:cNvPicPr>
          <p:nvPr/>
        </p:nvPicPr>
        <p:blipFill rotWithShape="1">
          <a:blip r:embed="rId3"/>
          <a:srcRect l="31528" t="8404" r="22565" b="68722"/>
          <a:stretch/>
        </p:blipFill>
        <p:spPr>
          <a:xfrm>
            <a:off x="792404" y="3645872"/>
            <a:ext cx="5451375" cy="1875405"/>
          </a:xfrm>
          <a:prstGeom prst="rect">
            <a:avLst/>
          </a:prstGeom>
        </p:spPr>
      </p:pic>
      <p:sp>
        <p:nvSpPr>
          <p:cNvPr id="9" name="文本框 8">
            <a:extLst>
              <a:ext uri="{FF2B5EF4-FFF2-40B4-BE49-F238E27FC236}">
                <a16:creationId xmlns:a16="http://schemas.microsoft.com/office/drawing/2014/main" id="{C9E39D0A-9997-DD3B-6A10-D8B9BE974AFE}"/>
              </a:ext>
            </a:extLst>
          </p:cNvPr>
          <p:cNvSpPr txBox="1"/>
          <p:nvPr/>
        </p:nvSpPr>
        <p:spPr>
          <a:xfrm>
            <a:off x="42990" y="3642689"/>
            <a:ext cx="806824"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signal</a:t>
            </a:r>
          </a:p>
        </p:txBody>
      </p:sp>
      <p:sp>
        <p:nvSpPr>
          <p:cNvPr id="10" name="文本框 9">
            <a:extLst>
              <a:ext uri="{FF2B5EF4-FFF2-40B4-BE49-F238E27FC236}">
                <a16:creationId xmlns:a16="http://schemas.microsoft.com/office/drawing/2014/main" id="{4D73CB32-9BCB-FF9B-0933-14B84C6FBFA3}"/>
              </a:ext>
            </a:extLst>
          </p:cNvPr>
          <p:cNvSpPr txBox="1"/>
          <p:nvPr/>
        </p:nvSpPr>
        <p:spPr>
          <a:xfrm>
            <a:off x="105348" y="4259144"/>
            <a:ext cx="806824"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IMF1</a:t>
            </a:r>
          </a:p>
        </p:txBody>
      </p:sp>
      <p:sp>
        <p:nvSpPr>
          <p:cNvPr id="12" name="文本框 11">
            <a:extLst>
              <a:ext uri="{FF2B5EF4-FFF2-40B4-BE49-F238E27FC236}">
                <a16:creationId xmlns:a16="http://schemas.microsoft.com/office/drawing/2014/main" id="{028A4E1C-A60B-0587-4142-727DBC4C7D04}"/>
              </a:ext>
            </a:extLst>
          </p:cNvPr>
          <p:cNvSpPr txBox="1"/>
          <p:nvPr/>
        </p:nvSpPr>
        <p:spPr>
          <a:xfrm>
            <a:off x="100399" y="4872416"/>
            <a:ext cx="806824"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IMF2</a:t>
            </a:r>
          </a:p>
        </p:txBody>
      </p:sp>
      <p:sp>
        <p:nvSpPr>
          <p:cNvPr id="17" name="文本框 16">
            <a:extLst>
              <a:ext uri="{FF2B5EF4-FFF2-40B4-BE49-F238E27FC236}">
                <a16:creationId xmlns:a16="http://schemas.microsoft.com/office/drawing/2014/main" id="{1D3B5A64-1653-88CE-C7C4-A0D1F015D2FC}"/>
              </a:ext>
            </a:extLst>
          </p:cNvPr>
          <p:cNvSpPr txBox="1"/>
          <p:nvPr/>
        </p:nvSpPr>
        <p:spPr>
          <a:xfrm>
            <a:off x="1636379" y="5303782"/>
            <a:ext cx="4373907"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Separation of different oscillation modes</a:t>
            </a:r>
            <a:endParaRPr lang="zh-CN" altLang="en-US" dirty="0">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B3D5E13F-BAD9-F948-ED5A-9497C2978137}"/>
              </a:ext>
            </a:extLst>
          </p:cNvPr>
          <p:cNvSpPr txBox="1"/>
          <p:nvPr/>
        </p:nvSpPr>
        <p:spPr>
          <a:xfrm>
            <a:off x="2725893" y="3030143"/>
            <a:ext cx="1624105"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EMD process</a:t>
            </a:r>
            <a:endParaRPr lang="zh-CN" altLang="en-US" dirty="0">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EA3FBC38-B1D2-E23A-25BE-22837453B394}"/>
              </a:ext>
            </a:extLst>
          </p:cNvPr>
          <p:cNvSpPr txBox="1"/>
          <p:nvPr/>
        </p:nvSpPr>
        <p:spPr>
          <a:xfrm>
            <a:off x="232668" y="5942573"/>
            <a:ext cx="11841484" cy="646331"/>
          </a:xfrm>
          <a:prstGeom prst="rect">
            <a:avLst/>
          </a:prstGeom>
          <a:noFill/>
        </p:spPr>
        <p:txBody>
          <a:bodyPr wrap="square">
            <a:spAutoFit/>
          </a:bodyPr>
          <a:lstStyle/>
          <a:p>
            <a:pPr algn="just"/>
            <a:r>
              <a:rPr lang="en-US" altLang="zh-CN" dirty="0">
                <a:latin typeface="Arial" panose="020B0604020202020204" pitchFamily="34" charset="0"/>
                <a:cs typeface="Arial" panose="020B0604020202020204" pitchFamily="34" charset="0"/>
              </a:rPr>
              <a:t>N. E. Huang et al., “The empirical mode decomposition and the Hilbert spectrum for nonlinear and non-stationary time series analysis,” Proc. R. Soc. A Math. Phys. Eng. Sci., vol. 454, no. 1971, pp. 903–995, 1998</a:t>
            </a:r>
            <a:endParaRPr lang="zh-CN" altLang="en-US" dirty="0">
              <a:latin typeface="Arial" panose="020B0604020202020204" pitchFamily="34" charset="0"/>
              <a:cs typeface="Arial" panose="020B0604020202020204" pitchFamily="34" charset="0"/>
            </a:endParaRPr>
          </a:p>
        </p:txBody>
      </p:sp>
      <p:pic>
        <p:nvPicPr>
          <p:cNvPr id="8" name="图片 7">
            <a:extLst>
              <a:ext uri="{FF2B5EF4-FFF2-40B4-BE49-F238E27FC236}">
                <a16:creationId xmlns:a16="http://schemas.microsoft.com/office/drawing/2014/main" id="{2428FA5A-B145-C5C2-7657-7A50B977A334}"/>
              </a:ext>
            </a:extLst>
          </p:cNvPr>
          <p:cNvPicPr>
            <a:picLocks noChangeAspect="1"/>
          </p:cNvPicPr>
          <p:nvPr/>
        </p:nvPicPr>
        <p:blipFill>
          <a:blip r:embed="rId4"/>
          <a:stretch>
            <a:fillRect/>
          </a:stretch>
        </p:blipFill>
        <p:spPr>
          <a:xfrm>
            <a:off x="833812" y="908341"/>
            <a:ext cx="5146051" cy="2215552"/>
          </a:xfrm>
          <a:prstGeom prst="rect">
            <a:avLst/>
          </a:prstGeom>
        </p:spPr>
      </p:pic>
      <p:pic>
        <p:nvPicPr>
          <p:cNvPr id="21" name="图片 20">
            <a:extLst>
              <a:ext uri="{FF2B5EF4-FFF2-40B4-BE49-F238E27FC236}">
                <a16:creationId xmlns:a16="http://schemas.microsoft.com/office/drawing/2014/main" id="{7351D25D-DBF7-2494-5142-5FABCC7823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pic>
        <p:nvPicPr>
          <p:cNvPr id="4" name="图片 3">
            <a:extLst>
              <a:ext uri="{FF2B5EF4-FFF2-40B4-BE49-F238E27FC236}">
                <a16:creationId xmlns:a16="http://schemas.microsoft.com/office/drawing/2014/main" id="{1E9A256C-DEF4-40FE-6887-7C6EBE4F8ACB}"/>
              </a:ext>
            </a:extLst>
          </p:cNvPr>
          <p:cNvPicPr>
            <a:picLocks noChangeAspect="1"/>
          </p:cNvPicPr>
          <p:nvPr/>
        </p:nvPicPr>
        <p:blipFill>
          <a:blip r:embed="rId6"/>
          <a:stretch>
            <a:fillRect/>
          </a:stretch>
        </p:blipFill>
        <p:spPr>
          <a:xfrm>
            <a:off x="6624470" y="1027136"/>
            <a:ext cx="4963894" cy="4276646"/>
          </a:xfrm>
          <a:prstGeom prst="rect">
            <a:avLst/>
          </a:prstGeom>
        </p:spPr>
      </p:pic>
      <p:sp>
        <p:nvSpPr>
          <p:cNvPr id="20" name="文本框 19">
            <a:extLst>
              <a:ext uri="{FF2B5EF4-FFF2-40B4-BE49-F238E27FC236}">
                <a16:creationId xmlns:a16="http://schemas.microsoft.com/office/drawing/2014/main" id="{9E811B98-B4D2-2F49-89AC-212D72B9BA77}"/>
              </a:ext>
            </a:extLst>
          </p:cNvPr>
          <p:cNvSpPr txBox="1"/>
          <p:nvPr/>
        </p:nvSpPr>
        <p:spPr>
          <a:xfrm>
            <a:off x="8204895" y="5336611"/>
            <a:ext cx="2547470"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EMD process flowchart</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82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pic>
        <p:nvPicPr>
          <p:cNvPr id="3" name="图片 2">
            <a:extLst>
              <a:ext uri="{FF2B5EF4-FFF2-40B4-BE49-F238E27FC236}">
                <a16:creationId xmlns:a16="http://schemas.microsoft.com/office/drawing/2014/main" id="{74E42069-707E-EA8C-297F-7B5B4C7D6949}"/>
              </a:ext>
            </a:extLst>
          </p:cNvPr>
          <p:cNvPicPr>
            <a:picLocks noChangeAspect="1"/>
          </p:cNvPicPr>
          <p:nvPr/>
        </p:nvPicPr>
        <p:blipFill>
          <a:blip r:embed="rId4"/>
          <a:stretch>
            <a:fillRect/>
          </a:stretch>
        </p:blipFill>
        <p:spPr>
          <a:xfrm>
            <a:off x="202233" y="1373253"/>
            <a:ext cx="5743230" cy="4275397"/>
          </a:xfrm>
          <a:prstGeom prst="rect">
            <a:avLst/>
          </a:prstGeom>
        </p:spPr>
      </p:pic>
      <p:pic>
        <p:nvPicPr>
          <p:cNvPr id="8" name="图片 7">
            <a:extLst>
              <a:ext uri="{FF2B5EF4-FFF2-40B4-BE49-F238E27FC236}">
                <a16:creationId xmlns:a16="http://schemas.microsoft.com/office/drawing/2014/main" id="{E4A9A212-8D33-B103-031B-59D5EEACE5BD}"/>
              </a:ext>
            </a:extLst>
          </p:cNvPr>
          <p:cNvPicPr>
            <a:picLocks noChangeAspect="1"/>
          </p:cNvPicPr>
          <p:nvPr/>
        </p:nvPicPr>
        <p:blipFill rotWithShape="1">
          <a:blip r:embed="rId5"/>
          <a:srcRect l="41568" t="8319" r="19096" b="69496"/>
          <a:stretch/>
        </p:blipFill>
        <p:spPr>
          <a:xfrm>
            <a:off x="6921816" y="1734783"/>
            <a:ext cx="4992572" cy="1775261"/>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9B7B9E4B-9AA8-7732-A956-43DA0BF95C3B}"/>
                  </a:ext>
                </a:extLst>
              </p:cNvPr>
              <p:cNvSpPr txBox="1"/>
              <p:nvPr/>
            </p:nvSpPr>
            <p:spPr>
              <a:xfrm>
                <a:off x="7340578" y="4084977"/>
                <a:ext cx="812800" cy="381515"/>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𝐼𝑀𝐹</m:t>
                          </m:r>
                        </m:e>
                        <m:sub>
                          <m:r>
                            <a:rPr lang="en-US" altLang="zh-CN" b="0" i="1" smtClean="0">
                              <a:latin typeface="Cambria Math" panose="02040503050406030204" pitchFamily="18" charset="0"/>
                            </a:rPr>
                            <m:t>1,1</m:t>
                          </m:r>
                        </m:sub>
                      </m:sSub>
                    </m:oMath>
                  </m:oMathPara>
                </a14:m>
                <a:endParaRPr lang="zh-CN" altLang="en-US" dirty="0"/>
              </a:p>
            </p:txBody>
          </p:sp>
        </mc:Choice>
        <mc:Fallback xmlns="">
          <p:sp>
            <p:nvSpPr>
              <p:cNvPr id="9" name="文本框 8">
                <a:extLst>
                  <a:ext uri="{FF2B5EF4-FFF2-40B4-BE49-F238E27FC236}">
                    <a16:creationId xmlns:a16="http://schemas.microsoft.com/office/drawing/2014/main" id="{9B7B9E4B-9AA8-7732-A956-43DA0BF95C3B}"/>
                  </a:ext>
                </a:extLst>
              </p:cNvPr>
              <p:cNvSpPr txBox="1">
                <a:spLocks noRot="1" noChangeAspect="1" noMove="1" noResize="1" noEditPoints="1" noAdjustHandles="1" noChangeArrowheads="1" noChangeShapeType="1" noTextEdit="1"/>
              </p:cNvSpPr>
              <p:nvPr/>
            </p:nvSpPr>
            <p:spPr>
              <a:xfrm>
                <a:off x="7340578" y="4084977"/>
                <a:ext cx="812800" cy="381515"/>
              </a:xfrm>
              <a:prstGeom prst="rect">
                <a:avLst/>
              </a:prstGeom>
              <a:blipFill>
                <a:blip r:embed="rId6"/>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934E294-6036-266E-7D8C-9901EE2531B1}"/>
                  </a:ext>
                </a:extLst>
              </p:cNvPr>
              <p:cNvSpPr txBox="1"/>
              <p:nvPr/>
            </p:nvSpPr>
            <p:spPr>
              <a:xfrm>
                <a:off x="8525911" y="4084976"/>
                <a:ext cx="812800" cy="381515"/>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𝐼𝑀𝐹</m:t>
                          </m:r>
                        </m:e>
                        <m:sub>
                          <m:r>
                            <a:rPr lang="en-US" altLang="zh-CN" b="0" i="1" smtClean="0">
                              <a:latin typeface="Cambria Math" panose="02040503050406030204" pitchFamily="18" charset="0"/>
                            </a:rPr>
                            <m:t>1,2</m:t>
                          </m:r>
                        </m:sub>
                      </m:sSub>
                    </m:oMath>
                  </m:oMathPara>
                </a14:m>
                <a:endParaRPr lang="zh-CN" altLang="en-US" dirty="0"/>
              </a:p>
            </p:txBody>
          </p:sp>
        </mc:Choice>
        <mc:Fallback xmlns="">
          <p:sp>
            <p:nvSpPr>
              <p:cNvPr id="10" name="文本框 9">
                <a:extLst>
                  <a:ext uri="{FF2B5EF4-FFF2-40B4-BE49-F238E27FC236}">
                    <a16:creationId xmlns:a16="http://schemas.microsoft.com/office/drawing/2014/main" id="{3934E294-6036-266E-7D8C-9901EE2531B1}"/>
                  </a:ext>
                </a:extLst>
              </p:cNvPr>
              <p:cNvSpPr txBox="1">
                <a:spLocks noRot="1" noChangeAspect="1" noMove="1" noResize="1" noEditPoints="1" noAdjustHandles="1" noChangeArrowheads="1" noChangeShapeType="1" noTextEdit="1"/>
              </p:cNvSpPr>
              <p:nvPr/>
            </p:nvSpPr>
            <p:spPr>
              <a:xfrm>
                <a:off x="8525911" y="4084976"/>
                <a:ext cx="812800" cy="381515"/>
              </a:xfrm>
              <a:prstGeom prst="rect">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E968A0DA-6BDF-B5BE-25C0-F7D862C778EF}"/>
                  </a:ext>
                </a:extLst>
              </p:cNvPr>
              <p:cNvSpPr txBox="1"/>
              <p:nvPr/>
            </p:nvSpPr>
            <p:spPr>
              <a:xfrm>
                <a:off x="10159978" y="4084975"/>
                <a:ext cx="812800" cy="381515"/>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𝐼𝑀𝐹</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𝑚</m:t>
                          </m:r>
                        </m:sub>
                      </m:sSub>
                    </m:oMath>
                  </m:oMathPara>
                </a14:m>
                <a:endParaRPr lang="zh-CN" altLang="en-US" dirty="0"/>
              </a:p>
            </p:txBody>
          </p:sp>
        </mc:Choice>
        <mc:Fallback xmlns="">
          <p:sp>
            <p:nvSpPr>
              <p:cNvPr id="11" name="文本框 10">
                <a:extLst>
                  <a:ext uri="{FF2B5EF4-FFF2-40B4-BE49-F238E27FC236}">
                    <a16:creationId xmlns:a16="http://schemas.microsoft.com/office/drawing/2014/main" id="{E968A0DA-6BDF-B5BE-25C0-F7D862C778EF}"/>
                  </a:ext>
                </a:extLst>
              </p:cNvPr>
              <p:cNvSpPr txBox="1">
                <a:spLocks noRot="1" noChangeAspect="1" noMove="1" noResize="1" noEditPoints="1" noAdjustHandles="1" noChangeArrowheads="1" noChangeShapeType="1" noTextEdit="1"/>
              </p:cNvSpPr>
              <p:nvPr/>
            </p:nvSpPr>
            <p:spPr>
              <a:xfrm>
                <a:off x="10159978" y="4084975"/>
                <a:ext cx="812800" cy="381515"/>
              </a:xfrm>
              <a:prstGeom prst="rect">
                <a:avLst/>
              </a:prstGeom>
              <a:blipFill>
                <a:blip r:embed="rId8"/>
                <a:stretch>
                  <a:fillRect/>
                </a:stretch>
              </a:blipFill>
              <a:ln>
                <a:solidFill>
                  <a:schemeClr val="tx1"/>
                </a:solidFill>
              </a:ln>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F54DB47A-23D8-EEB8-08F2-DDCEE802A099}"/>
              </a:ext>
            </a:extLst>
          </p:cNvPr>
          <p:cNvSpPr txBox="1"/>
          <p:nvPr/>
        </p:nvSpPr>
        <p:spPr>
          <a:xfrm>
            <a:off x="9347178" y="4014122"/>
            <a:ext cx="812800" cy="523220"/>
          </a:xfrm>
          <a:prstGeom prst="rect">
            <a:avLst/>
          </a:prstGeom>
          <a:noFill/>
          <a:ln>
            <a:noFill/>
          </a:ln>
        </p:spPr>
        <p:txBody>
          <a:bodyPr wrap="square" rtlCol="0">
            <a:spAutoFit/>
          </a:bodyPr>
          <a:lstStyle/>
          <a:p>
            <a:r>
              <a:rPr lang="en-US" altLang="zh-CN" sz="2800" b="1" dirty="0"/>
              <a:t>……</a:t>
            </a:r>
            <a:endParaRPr lang="zh-CN" altLang="en-US" sz="2800" b="1"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2666EE97-B680-49CC-6FB6-0F11BEC87DCD}"/>
                  </a:ext>
                </a:extLst>
              </p:cNvPr>
              <p:cNvSpPr txBox="1"/>
              <p:nvPr/>
            </p:nvSpPr>
            <p:spPr>
              <a:xfrm>
                <a:off x="7340578" y="4796493"/>
                <a:ext cx="812800" cy="381515"/>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𝐼𝑀𝐹</m:t>
                          </m:r>
                        </m:e>
                        <m:sub>
                          <m:r>
                            <a:rPr lang="en-US" altLang="zh-CN" b="0" i="1" smtClean="0">
                              <a:latin typeface="Cambria Math" panose="02040503050406030204" pitchFamily="18" charset="0"/>
                            </a:rPr>
                            <m:t>2,1</m:t>
                          </m:r>
                        </m:sub>
                      </m:sSub>
                    </m:oMath>
                  </m:oMathPara>
                </a14:m>
                <a:endParaRPr lang="zh-CN" altLang="en-US" dirty="0"/>
              </a:p>
            </p:txBody>
          </p:sp>
        </mc:Choice>
        <mc:Fallback xmlns="">
          <p:sp>
            <p:nvSpPr>
              <p:cNvPr id="13" name="文本框 12">
                <a:extLst>
                  <a:ext uri="{FF2B5EF4-FFF2-40B4-BE49-F238E27FC236}">
                    <a16:creationId xmlns:a16="http://schemas.microsoft.com/office/drawing/2014/main" id="{2666EE97-B680-49CC-6FB6-0F11BEC87DCD}"/>
                  </a:ext>
                </a:extLst>
              </p:cNvPr>
              <p:cNvSpPr txBox="1">
                <a:spLocks noRot="1" noChangeAspect="1" noMove="1" noResize="1" noEditPoints="1" noAdjustHandles="1" noChangeArrowheads="1" noChangeShapeType="1" noTextEdit="1"/>
              </p:cNvSpPr>
              <p:nvPr/>
            </p:nvSpPr>
            <p:spPr>
              <a:xfrm>
                <a:off x="7340578" y="4796493"/>
                <a:ext cx="812800" cy="381515"/>
              </a:xfrm>
              <a:prstGeom prst="rect">
                <a:avLst/>
              </a:prstGeom>
              <a:blipFill>
                <a:blip r:embed="rId9"/>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4A676958-4A80-DDB5-10A2-87125495883D}"/>
                  </a:ext>
                </a:extLst>
              </p:cNvPr>
              <p:cNvSpPr txBox="1"/>
              <p:nvPr/>
            </p:nvSpPr>
            <p:spPr>
              <a:xfrm>
                <a:off x="8525911" y="4796492"/>
                <a:ext cx="812800" cy="381515"/>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𝐼𝑀𝐹</m:t>
                          </m:r>
                        </m:e>
                        <m:sub>
                          <m:r>
                            <a:rPr lang="en-US" altLang="zh-CN" b="0" i="1" smtClean="0">
                              <a:latin typeface="Cambria Math" panose="02040503050406030204" pitchFamily="18" charset="0"/>
                            </a:rPr>
                            <m:t>2,2</m:t>
                          </m:r>
                        </m:sub>
                      </m:sSub>
                    </m:oMath>
                  </m:oMathPara>
                </a14:m>
                <a:endParaRPr lang="zh-CN" altLang="en-US" dirty="0"/>
              </a:p>
            </p:txBody>
          </p:sp>
        </mc:Choice>
        <mc:Fallback xmlns="">
          <p:sp>
            <p:nvSpPr>
              <p:cNvPr id="14" name="文本框 13">
                <a:extLst>
                  <a:ext uri="{FF2B5EF4-FFF2-40B4-BE49-F238E27FC236}">
                    <a16:creationId xmlns:a16="http://schemas.microsoft.com/office/drawing/2014/main" id="{4A676958-4A80-DDB5-10A2-87125495883D}"/>
                  </a:ext>
                </a:extLst>
              </p:cNvPr>
              <p:cNvSpPr txBox="1">
                <a:spLocks noRot="1" noChangeAspect="1" noMove="1" noResize="1" noEditPoints="1" noAdjustHandles="1" noChangeArrowheads="1" noChangeShapeType="1" noTextEdit="1"/>
              </p:cNvSpPr>
              <p:nvPr/>
            </p:nvSpPr>
            <p:spPr>
              <a:xfrm>
                <a:off x="8525911" y="4796492"/>
                <a:ext cx="812800" cy="381515"/>
              </a:xfrm>
              <a:prstGeom prst="rect">
                <a:avLst/>
              </a:prstGeom>
              <a:blipFill>
                <a:blip r:embed="rId10"/>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EF66D07C-7D2D-FCDA-01F0-2C4D9FE3559D}"/>
                  </a:ext>
                </a:extLst>
              </p:cNvPr>
              <p:cNvSpPr txBox="1"/>
              <p:nvPr/>
            </p:nvSpPr>
            <p:spPr>
              <a:xfrm>
                <a:off x="10159978" y="4796491"/>
                <a:ext cx="812800" cy="381515"/>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𝐼𝑀𝐹</m:t>
                          </m:r>
                        </m:e>
                        <m:sub>
                          <m:r>
                            <a:rPr lang="en-US" altLang="zh-CN" b="0" i="1" smtClean="0">
                              <a:latin typeface="Cambria Math" panose="02040503050406030204" pitchFamily="18" charset="0"/>
                            </a:rPr>
                            <m:t>2,</m:t>
                          </m:r>
                          <m:r>
                            <a:rPr lang="en-US" altLang="zh-CN" b="0" i="1" smtClean="0">
                              <a:latin typeface="Cambria Math" panose="02040503050406030204" pitchFamily="18" charset="0"/>
                            </a:rPr>
                            <m:t>𝑚</m:t>
                          </m:r>
                        </m:sub>
                      </m:sSub>
                    </m:oMath>
                  </m:oMathPara>
                </a14:m>
                <a:endParaRPr lang="zh-CN" altLang="en-US" dirty="0"/>
              </a:p>
            </p:txBody>
          </p:sp>
        </mc:Choice>
        <mc:Fallback xmlns="">
          <p:sp>
            <p:nvSpPr>
              <p:cNvPr id="15" name="文本框 14">
                <a:extLst>
                  <a:ext uri="{FF2B5EF4-FFF2-40B4-BE49-F238E27FC236}">
                    <a16:creationId xmlns:a16="http://schemas.microsoft.com/office/drawing/2014/main" id="{EF66D07C-7D2D-FCDA-01F0-2C4D9FE3559D}"/>
                  </a:ext>
                </a:extLst>
              </p:cNvPr>
              <p:cNvSpPr txBox="1">
                <a:spLocks noRot="1" noChangeAspect="1" noMove="1" noResize="1" noEditPoints="1" noAdjustHandles="1" noChangeArrowheads="1" noChangeShapeType="1" noTextEdit="1"/>
              </p:cNvSpPr>
              <p:nvPr/>
            </p:nvSpPr>
            <p:spPr>
              <a:xfrm>
                <a:off x="10159978" y="4796491"/>
                <a:ext cx="812800" cy="381515"/>
              </a:xfrm>
              <a:prstGeom prst="rect">
                <a:avLst/>
              </a:prstGeom>
              <a:blipFill>
                <a:blip r:embed="rId11"/>
                <a:stretch>
                  <a:fillRect r="-741"/>
                </a:stretch>
              </a:blipFill>
              <a:ln>
                <a:solidFill>
                  <a:schemeClr val="tx1"/>
                </a:solidFill>
              </a:ln>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1EB49AAC-E53D-68A6-B1F0-4BD41EC8FBA8}"/>
              </a:ext>
            </a:extLst>
          </p:cNvPr>
          <p:cNvSpPr txBox="1"/>
          <p:nvPr/>
        </p:nvSpPr>
        <p:spPr>
          <a:xfrm>
            <a:off x="9347178" y="4725638"/>
            <a:ext cx="812800" cy="523220"/>
          </a:xfrm>
          <a:prstGeom prst="rect">
            <a:avLst/>
          </a:prstGeom>
          <a:noFill/>
          <a:ln>
            <a:noFill/>
          </a:ln>
        </p:spPr>
        <p:txBody>
          <a:bodyPr wrap="square" rtlCol="0">
            <a:spAutoFit/>
          </a:bodyPr>
          <a:lstStyle/>
          <a:p>
            <a:r>
              <a:rPr lang="en-US" altLang="zh-CN" sz="2800" b="1" dirty="0"/>
              <a:t>……</a:t>
            </a:r>
            <a:endParaRPr lang="zh-CN" altLang="en-US" sz="2800" b="1" dirty="0"/>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F85BA3DE-9E3C-8CF1-0A89-8341AD297033}"/>
                  </a:ext>
                </a:extLst>
              </p:cNvPr>
              <p:cNvSpPr txBox="1"/>
              <p:nvPr/>
            </p:nvSpPr>
            <p:spPr>
              <a:xfrm>
                <a:off x="7340578" y="5508009"/>
                <a:ext cx="812800" cy="381515"/>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𝐼𝑀𝐹</m:t>
                          </m:r>
                        </m:e>
                        <m:sub>
                          <m:r>
                            <a:rPr lang="en-US" altLang="zh-CN" b="0" i="1" smtClean="0">
                              <a:latin typeface="Cambria Math" panose="02040503050406030204" pitchFamily="18" charset="0"/>
                            </a:rPr>
                            <m:t>𝑛</m:t>
                          </m:r>
                          <m:r>
                            <a:rPr lang="en-US" altLang="zh-CN" b="0" i="1" smtClean="0">
                              <a:latin typeface="Cambria Math" panose="02040503050406030204" pitchFamily="18" charset="0"/>
                            </a:rPr>
                            <m:t>,1</m:t>
                          </m:r>
                        </m:sub>
                      </m:sSub>
                    </m:oMath>
                  </m:oMathPara>
                </a14:m>
                <a:endParaRPr lang="zh-CN" altLang="en-US" dirty="0"/>
              </a:p>
            </p:txBody>
          </p:sp>
        </mc:Choice>
        <mc:Fallback xmlns="">
          <p:sp>
            <p:nvSpPr>
              <p:cNvPr id="25" name="文本框 24">
                <a:extLst>
                  <a:ext uri="{FF2B5EF4-FFF2-40B4-BE49-F238E27FC236}">
                    <a16:creationId xmlns:a16="http://schemas.microsoft.com/office/drawing/2014/main" id="{F85BA3DE-9E3C-8CF1-0A89-8341AD297033}"/>
                  </a:ext>
                </a:extLst>
              </p:cNvPr>
              <p:cNvSpPr txBox="1">
                <a:spLocks noRot="1" noChangeAspect="1" noMove="1" noResize="1" noEditPoints="1" noAdjustHandles="1" noChangeArrowheads="1" noChangeShapeType="1" noTextEdit="1"/>
              </p:cNvSpPr>
              <p:nvPr/>
            </p:nvSpPr>
            <p:spPr>
              <a:xfrm>
                <a:off x="7340578" y="5508009"/>
                <a:ext cx="812800" cy="381515"/>
              </a:xfrm>
              <a:prstGeom prst="rect">
                <a:avLst/>
              </a:prstGeom>
              <a:blipFill>
                <a:blip r:embed="rId12"/>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23F02BEA-732E-C02D-D894-3D3E0CB1E90A}"/>
                  </a:ext>
                </a:extLst>
              </p:cNvPr>
              <p:cNvSpPr txBox="1"/>
              <p:nvPr/>
            </p:nvSpPr>
            <p:spPr>
              <a:xfrm>
                <a:off x="8534378" y="5893297"/>
                <a:ext cx="812800" cy="391646"/>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𝐼𝑀𝐹</m:t>
                          </m:r>
                        </m:e>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oMath>
                  </m:oMathPara>
                </a14:m>
                <a:endParaRPr lang="zh-CN" altLang="en-US" dirty="0"/>
              </a:p>
            </p:txBody>
          </p:sp>
        </mc:Choice>
        <mc:Fallback xmlns="">
          <p:sp>
            <p:nvSpPr>
              <p:cNvPr id="26" name="文本框 25">
                <a:extLst>
                  <a:ext uri="{FF2B5EF4-FFF2-40B4-BE49-F238E27FC236}">
                    <a16:creationId xmlns:a16="http://schemas.microsoft.com/office/drawing/2014/main" id="{23F02BEA-732E-C02D-D894-3D3E0CB1E90A}"/>
                  </a:ext>
                </a:extLst>
              </p:cNvPr>
              <p:cNvSpPr txBox="1">
                <a:spLocks noRot="1" noChangeAspect="1" noMove="1" noResize="1" noEditPoints="1" noAdjustHandles="1" noChangeArrowheads="1" noChangeShapeType="1" noTextEdit="1"/>
              </p:cNvSpPr>
              <p:nvPr/>
            </p:nvSpPr>
            <p:spPr>
              <a:xfrm>
                <a:off x="8534378" y="5893297"/>
                <a:ext cx="812800" cy="391646"/>
              </a:xfrm>
              <a:prstGeom prst="rect">
                <a:avLst/>
              </a:prstGeom>
              <a:blipFill>
                <a:blip r:embed="rId13"/>
                <a:stretch>
                  <a:fillRect b="-6061"/>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40B5B9DD-0ABE-8CA6-C925-EA95532311AC}"/>
                  </a:ext>
                </a:extLst>
              </p:cNvPr>
              <p:cNvSpPr txBox="1"/>
              <p:nvPr/>
            </p:nvSpPr>
            <p:spPr>
              <a:xfrm>
                <a:off x="10159978" y="6268721"/>
                <a:ext cx="812800" cy="381515"/>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𝐼𝑀𝐹</m:t>
                          </m:r>
                        </m:e>
                        <m:sub>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sub>
                      </m:sSub>
                    </m:oMath>
                  </m:oMathPara>
                </a14:m>
                <a:endParaRPr lang="zh-CN" altLang="en-US" dirty="0"/>
              </a:p>
            </p:txBody>
          </p:sp>
        </mc:Choice>
        <mc:Fallback xmlns="">
          <p:sp>
            <p:nvSpPr>
              <p:cNvPr id="27" name="文本框 26">
                <a:extLst>
                  <a:ext uri="{FF2B5EF4-FFF2-40B4-BE49-F238E27FC236}">
                    <a16:creationId xmlns:a16="http://schemas.microsoft.com/office/drawing/2014/main" id="{40B5B9DD-0ABE-8CA6-C925-EA95532311AC}"/>
                  </a:ext>
                </a:extLst>
              </p:cNvPr>
              <p:cNvSpPr txBox="1">
                <a:spLocks noRot="1" noChangeAspect="1" noMove="1" noResize="1" noEditPoints="1" noAdjustHandles="1" noChangeArrowheads="1" noChangeShapeType="1" noTextEdit="1"/>
              </p:cNvSpPr>
              <p:nvPr/>
            </p:nvSpPr>
            <p:spPr>
              <a:xfrm>
                <a:off x="10159978" y="6268721"/>
                <a:ext cx="812800" cy="381515"/>
              </a:xfrm>
              <a:prstGeom prst="rect">
                <a:avLst/>
              </a:prstGeom>
              <a:blipFill>
                <a:blip r:embed="rId14"/>
                <a:stretch>
                  <a:fillRect r="-2222"/>
                </a:stretch>
              </a:blipFill>
              <a:ln>
                <a:solidFill>
                  <a:schemeClr val="tx1"/>
                </a:solidFill>
              </a:ln>
            </p:spPr>
            <p:txBody>
              <a:bodyPr/>
              <a:lstStyle/>
              <a:p>
                <a:r>
                  <a:rPr lang="zh-CN" altLang="en-US">
                    <a:noFill/>
                  </a:rPr>
                  <a:t> </a:t>
                </a:r>
              </a:p>
            </p:txBody>
          </p:sp>
        </mc:Fallback>
      </mc:AlternateContent>
      <p:sp>
        <p:nvSpPr>
          <p:cNvPr id="28" name="文本框 27">
            <a:extLst>
              <a:ext uri="{FF2B5EF4-FFF2-40B4-BE49-F238E27FC236}">
                <a16:creationId xmlns:a16="http://schemas.microsoft.com/office/drawing/2014/main" id="{4BD08642-BC2D-AF8A-D295-B1BBF2FE5550}"/>
              </a:ext>
            </a:extLst>
          </p:cNvPr>
          <p:cNvSpPr txBox="1"/>
          <p:nvPr/>
        </p:nvSpPr>
        <p:spPr>
          <a:xfrm>
            <a:off x="9347178" y="5437154"/>
            <a:ext cx="812800" cy="523220"/>
          </a:xfrm>
          <a:prstGeom prst="rect">
            <a:avLst/>
          </a:prstGeom>
          <a:noFill/>
          <a:ln>
            <a:noFill/>
          </a:ln>
        </p:spPr>
        <p:txBody>
          <a:bodyPr wrap="square" rtlCol="0">
            <a:spAutoFit/>
          </a:bodyPr>
          <a:lstStyle/>
          <a:p>
            <a:r>
              <a:rPr lang="en-US" altLang="zh-CN" sz="2800" b="1" dirty="0"/>
              <a:t>……</a:t>
            </a:r>
            <a:endParaRPr lang="zh-CN" altLang="en-US" sz="2800" b="1" dirty="0"/>
          </a:p>
        </p:txBody>
      </p:sp>
      <p:sp>
        <p:nvSpPr>
          <p:cNvPr id="31" name="标题 1">
            <a:extLst>
              <a:ext uri="{FF2B5EF4-FFF2-40B4-BE49-F238E27FC236}">
                <a16:creationId xmlns:a16="http://schemas.microsoft.com/office/drawing/2014/main" id="{59A5AD85-01D5-36D2-091E-6609562EAF3F}"/>
              </a:ext>
            </a:extLst>
          </p:cNvPr>
          <p:cNvSpPr txBox="1">
            <a:spLocks/>
          </p:cNvSpPr>
          <p:nvPr/>
        </p:nvSpPr>
        <p:spPr>
          <a:xfrm>
            <a:off x="536256" y="333246"/>
            <a:ext cx="7558873" cy="575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1.2 Features of EMD and its variants</a:t>
            </a:r>
          </a:p>
        </p:txBody>
      </p:sp>
      <p:sp>
        <p:nvSpPr>
          <p:cNvPr id="22" name="文本框 21">
            <a:extLst>
              <a:ext uri="{FF2B5EF4-FFF2-40B4-BE49-F238E27FC236}">
                <a16:creationId xmlns:a16="http://schemas.microsoft.com/office/drawing/2014/main" id="{9138DE53-2AA0-8D61-8877-530BA9EB2015}"/>
              </a:ext>
            </a:extLst>
          </p:cNvPr>
          <p:cNvSpPr txBox="1"/>
          <p:nvPr/>
        </p:nvSpPr>
        <p:spPr>
          <a:xfrm>
            <a:off x="6149611" y="1722657"/>
            <a:ext cx="806824"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signal</a:t>
            </a:r>
          </a:p>
        </p:txBody>
      </p:sp>
      <p:sp>
        <p:nvSpPr>
          <p:cNvPr id="23" name="文本框 22">
            <a:extLst>
              <a:ext uri="{FF2B5EF4-FFF2-40B4-BE49-F238E27FC236}">
                <a16:creationId xmlns:a16="http://schemas.microsoft.com/office/drawing/2014/main" id="{F5A8CA11-5EA5-ACE9-40E6-8038D8A3AF45}"/>
              </a:ext>
            </a:extLst>
          </p:cNvPr>
          <p:cNvSpPr txBox="1"/>
          <p:nvPr/>
        </p:nvSpPr>
        <p:spPr>
          <a:xfrm>
            <a:off x="6225610" y="2383937"/>
            <a:ext cx="806824"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IMF1</a:t>
            </a:r>
          </a:p>
        </p:txBody>
      </p:sp>
      <p:sp>
        <p:nvSpPr>
          <p:cNvPr id="24" name="文本框 23">
            <a:extLst>
              <a:ext uri="{FF2B5EF4-FFF2-40B4-BE49-F238E27FC236}">
                <a16:creationId xmlns:a16="http://schemas.microsoft.com/office/drawing/2014/main" id="{8E3C700A-3E0E-8D32-61BC-82F6A5A57E5E}"/>
              </a:ext>
            </a:extLst>
          </p:cNvPr>
          <p:cNvSpPr txBox="1"/>
          <p:nvPr/>
        </p:nvSpPr>
        <p:spPr>
          <a:xfrm>
            <a:off x="6203514" y="3000566"/>
            <a:ext cx="806824"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IMF2</a:t>
            </a:r>
          </a:p>
        </p:txBody>
      </p:sp>
      <p:sp>
        <p:nvSpPr>
          <p:cNvPr id="29" name="文本框 28">
            <a:extLst>
              <a:ext uri="{FF2B5EF4-FFF2-40B4-BE49-F238E27FC236}">
                <a16:creationId xmlns:a16="http://schemas.microsoft.com/office/drawing/2014/main" id="{297022D8-8E93-3FA9-1BD5-F03A8483C290}"/>
              </a:ext>
            </a:extLst>
          </p:cNvPr>
          <p:cNvSpPr txBox="1"/>
          <p:nvPr/>
        </p:nvSpPr>
        <p:spPr>
          <a:xfrm>
            <a:off x="2261795" y="5698764"/>
            <a:ext cx="1932048"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EEMD process</a:t>
            </a:r>
            <a:endParaRPr lang="zh-CN" altLang="en-US" dirty="0">
              <a:latin typeface="Arial" panose="020B0604020202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002822E6-AF4A-D557-729B-D97EF24A7612}"/>
              </a:ext>
            </a:extLst>
          </p:cNvPr>
          <p:cNvSpPr txBox="1"/>
          <p:nvPr/>
        </p:nvSpPr>
        <p:spPr>
          <a:xfrm>
            <a:off x="7969319" y="3322571"/>
            <a:ext cx="2986087"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H</a:t>
            </a:r>
            <a:r>
              <a:rPr lang="zh-CN" altLang="en-US" dirty="0">
                <a:latin typeface="Arial" panose="020B0604020202020204" pitchFamily="34" charset="0"/>
                <a:cs typeface="Arial" panose="020B0604020202020204" pitchFamily="34" charset="0"/>
              </a:rPr>
              <a:t>andle of intermittent noise</a:t>
            </a:r>
          </a:p>
        </p:txBody>
      </p:sp>
      <p:sp>
        <p:nvSpPr>
          <p:cNvPr id="4" name="文本框 3">
            <a:extLst>
              <a:ext uri="{FF2B5EF4-FFF2-40B4-BE49-F238E27FC236}">
                <a16:creationId xmlns:a16="http://schemas.microsoft.com/office/drawing/2014/main" id="{C50CA5E3-87C9-4D67-5A51-5821B89D8087}"/>
              </a:ext>
            </a:extLst>
          </p:cNvPr>
          <p:cNvSpPr txBox="1"/>
          <p:nvPr/>
        </p:nvSpPr>
        <p:spPr>
          <a:xfrm>
            <a:off x="7469979" y="5162726"/>
            <a:ext cx="553998" cy="548856"/>
          </a:xfrm>
          <a:prstGeom prst="rect">
            <a:avLst/>
          </a:prstGeom>
          <a:noFill/>
        </p:spPr>
        <p:txBody>
          <a:bodyPr vert="eaVert" wrap="square" rtlCol="0">
            <a:spAutoFit/>
          </a:bodyPr>
          <a:lstStyle/>
          <a:p>
            <a:r>
              <a:rPr lang="en-US" altLang="zh-CN" sz="2400" b="1" dirty="0"/>
              <a:t>…</a:t>
            </a:r>
            <a:endParaRPr lang="zh-CN" altLang="en-US" sz="2400" b="1" dirty="0"/>
          </a:p>
        </p:txBody>
      </p:sp>
      <p:sp>
        <p:nvSpPr>
          <p:cNvPr id="33" name="文本框 32">
            <a:extLst>
              <a:ext uri="{FF2B5EF4-FFF2-40B4-BE49-F238E27FC236}">
                <a16:creationId xmlns:a16="http://schemas.microsoft.com/office/drawing/2014/main" id="{CB7EE57E-CF58-8B87-7F7D-174032A042E6}"/>
              </a:ext>
            </a:extLst>
          </p:cNvPr>
          <p:cNvSpPr txBox="1"/>
          <p:nvPr/>
        </p:nvSpPr>
        <p:spPr>
          <a:xfrm>
            <a:off x="8655312" y="5248859"/>
            <a:ext cx="553998" cy="640666"/>
          </a:xfrm>
          <a:prstGeom prst="rect">
            <a:avLst/>
          </a:prstGeom>
          <a:noFill/>
        </p:spPr>
        <p:txBody>
          <a:bodyPr vert="eaVert" wrap="square" rtlCol="0">
            <a:spAutoFit/>
          </a:bodyPr>
          <a:lstStyle/>
          <a:p>
            <a:r>
              <a:rPr lang="en-US" altLang="zh-CN" sz="2400" b="1" dirty="0"/>
              <a:t>……</a:t>
            </a:r>
            <a:endParaRPr lang="zh-CN" altLang="en-US" sz="2400" b="1" dirty="0"/>
          </a:p>
        </p:txBody>
      </p:sp>
      <p:sp>
        <p:nvSpPr>
          <p:cNvPr id="34" name="文本框 33">
            <a:extLst>
              <a:ext uri="{FF2B5EF4-FFF2-40B4-BE49-F238E27FC236}">
                <a16:creationId xmlns:a16="http://schemas.microsoft.com/office/drawing/2014/main" id="{3591C39B-5159-D0CD-C3C9-FB740662F6C0}"/>
              </a:ext>
            </a:extLst>
          </p:cNvPr>
          <p:cNvSpPr txBox="1"/>
          <p:nvPr/>
        </p:nvSpPr>
        <p:spPr>
          <a:xfrm>
            <a:off x="10289379" y="5391249"/>
            <a:ext cx="553998" cy="640666"/>
          </a:xfrm>
          <a:prstGeom prst="rect">
            <a:avLst/>
          </a:prstGeom>
          <a:noFill/>
        </p:spPr>
        <p:txBody>
          <a:bodyPr vert="eaVert" wrap="square" rtlCol="0">
            <a:spAutoFit/>
          </a:bodyPr>
          <a:lstStyle/>
          <a:p>
            <a:r>
              <a:rPr lang="en-US" altLang="zh-CN" sz="2400" b="1" dirty="0"/>
              <a:t>……</a:t>
            </a:r>
            <a:endParaRPr lang="zh-CN" altLang="en-US" sz="2400" b="1" dirty="0"/>
          </a:p>
        </p:txBody>
      </p:sp>
      <p:sp>
        <p:nvSpPr>
          <p:cNvPr id="35" name="文本框 34">
            <a:extLst>
              <a:ext uri="{FF2B5EF4-FFF2-40B4-BE49-F238E27FC236}">
                <a16:creationId xmlns:a16="http://schemas.microsoft.com/office/drawing/2014/main" id="{50BF7DBD-7099-FD1D-6F48-6601DA1FD9E6}"/>
              </a:ext>
            </a:extLst>
          </p:cNvPr>
          <p:cNvSpPr txBox="1"/>
          <p:nvPr/>
        </p:nvSpPr>
        <p:spPr>
          <a:xfrm>
            <a:off x="5266379" y="6288114"/>
            <a:ext cx="1774642"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IMFs alignment</a:t>
            </a:r>
          </a:p>
        </p:txBody>
      </p:sp>
      <p:cxnSp>
        <p:nvCxnSpPr>
          <p:cNvPr id="17" name="直接箭头连接符 16">
            <a:extLst>
              <a:ext uri="{FF2B5EF4-FFF2-40B4-BE49-F238E27FC236}">
                <a16:creationId xmlns:a16="http://schemas.microsoft.com/office/drawing/2014/main" id="{3D04B72A-A337-4394-5EA3-6201CC36CF25}"/>
              </a:ext>
            </a:extLst>
          </p:cNvPr>
          <p:cNvCxnSpPr/>
          <p:nvPr/>
        </p:nvCxnSpPr>
        <p:spPr>
          <a:xfrm>
            <a:off x="6096000" y="5958882"/>
            <a:ext cx="11597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直接箭头连接符 35">
            <a:extLst>
              <a:ext uri="{FF2B5EF4-FFF2-40B4-BE49-F238E27FC236}">
                <a16:creationId xmlns:a16="http://schemas.microsoft.com/office/drawing/2014/main" id="{018947A3-2A8F-8573-47CE-8D3473C6CA3A}"/>
              </a:ext>
            </a:extLst>
          </p:cNvPr>
          <p:cNvCxnSpPr/>
          <p:nvPr/>
        </p:nvCxnSpPr>
        <p:spPr>
          <a:xfrm>
            <a:off x="7293899" y="6388423"/>
            <a:ext cx="11597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直接箭头连接符 36">
            <a:extLst>
              <a:ext uri="{FF2B5EF4-FFF2-40B4-BE49-F238E27FC236}">
                <a16:creationId xmlns:a16="http://schemas.microsoft.com/office/drawing/2014/main" id="{641A2785-DF32-1878-BD48-B97313405346}"/>
              </a:ext>
            </a:extLst>
          </p:cNvPr>
          <p:cNvCxnSpPr/>
          <p:nvPr/>
        </p:nvCxnSpPr>
        <p:spPr>
          <a:xfrm>
            <a:off x="8899869" y="6728602"/>
            <a:ext cx="11597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3657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pic>
        <p:nvPicPr>
          <p:cNvPr id="3" name="图片 2">
            <a:extLst>
              <a:ext uri="{FF2B5EF4-FFF2-40B4-BE49-F238E27FC236}">
                <a16:creationId xmlns:a16="http://schemas.microsoft.com/office/drawing/2014/main" id="{FC87CC2E-E6D6-7A6D-972A-14997BEDB1DA}"/>
              </a:ext>
            </a:extLst>
          </p:cNvPr>
          <p:cNvPicPr>
            <a:picLocks noChangeAspect="1"/>
          </p:cNvPicPr>
          <p:nvPr/>
        </p:nvPicPr>
        <p:blipFill>
          <a:blip r:embed="rId4"/>
          <a:stretch>
            <a:fillRect/>
          </a:stretch>
        </p:blipFill>
        <p:spPr>
          <a:xfrm>
            <a:off x="305759" y="1818795"/>
            <a:ext cx="5941683" cy="3750433"/>
          </a:xfrm>
          <a:prstGeom prst="rect">
            <a:avLst/>
          </a:prstGeom>
        </p:spPr>
      </p:pic>
      <p:pic>
        <p:nvPicPr>
          <p:cNvPr id="8" name="图片 7">
            <a:extLst>
              <a:ext uri="{FF2B5EF4-FFF2-40B4-BE49-F238E27FC236}">
                <a16:creationId xmlns:a16="http://schemas.microsoft.com/office/drawing/2014/main" id="{1F53882C-7695-B7D7-E0CF-CEA748F90844}"/>
              </a:ext>
            </a:extLst>
          </p:cNvPr>
          <p:cNvPicPr>
            <a:picLocks noChangeAspect="1"/>
          </p:cNvPicPr>
          <p:nvPr/>
        </p:nvPicPr>
        <p:blipFill rotWithShape="1">
          <a:blip r:embed="rId5"/>
          <a:srcRect l="7163" t="12432" r="5461" b="4452"/>
          <a:stretch/>
        </p:blipFill>
        <p:spPr>
          <a:xfrm>
            <a:off x="6321431" y="2260837"/>
            <a:ext cx="5870569" cy="3135178"/>
          </a:xfrm>
          <a:prstGeom prst="rect">
            <a:avLst/>
          </a:prstGeom>
        </p:spPr>
      </p:pic>
      <p:sp>
        <p:nvSpPr>
          <p:cNvPr id="9" name="标题 1">
            <a:extLst>
              <a:ext uri="{FF2B5EF4-FFF2-40B4-BE49-F238E27FC236}">
                <a16:creationId xmlns:a16="http://schemas.microsoft.com/office/drawing/2014/main" id="{1E7E91CB-90F7-6670-0730-1A3FED448487}"/>
              </a:ext>
            </a:extLst>
          </p:cNvPr>
          <p:cNvSpPr>
            <a:spLocks noGrp="1"/>
          </p:cNvSpPr>
          <p:nvPr>
            <p:ph type="title"/>
          </p:nvPr>
        </p:nvSpPr>
        <p:spPr>
          <a:xfrm>
            <a:off x="536256" y="333246"/>
            <a:ext cx="8477115" cy="575095"/>
          </a:xfrm>
        </p:spPr>
        <p:txBody>
          <a:bodyPr>
            <a:noAutofit/>
          </a:bodyPr>
          <a:lstStyle/>
          <a:p>
            <a:r>
              <a:rPr lang="en-US" altLang="zh-CN" sz="3200" b="1" dirty="0">
                <a:latin typeface="Calibri Light" panose="020F0302020204030204" pitchFamily="34" charset="0"/>
                <a:cs typeface="Calibri Light" panose="020F0302020204030204" pitchFamily="34" charset="0"/>
              </a:rPr>
              <a:t>1.3 Processing pipeline of MEMD</a:t>
            </a:r>
          </a:p>
        </p:txBody>
      </p:sp>
      <p:sp>
        <p:nvSpPr>
          <p:cNvPr id="6" name="文本框 5">
            <a:extLst>
              <a:ext uri="{FF2B5EF4-FFF2-40B4-BE49-F238E27FC236}">
                <a16:creationId xmlns:a16="http://schemas.microsoft.com/office/drawing/2014/main" id="{CF977973-F4CF-9AEC-2428-48C6AFB5B0DF}"/>
              </a:ext>
            </a:extLst>
          </p:cNvPr>
          <p:cNvSpPr txBox="1"/>
          <p:nvPr/>
        </p:nvSpPr>
        <p:spPr>
          <a:xfrm>
            <a:off x="1706623" y="5707727"/>
            <a:ext cx="2947019" cy="369332"/>
          </a:xfrm>
          <a:prstGeom prst="rect">
            <a:avLst/>
          </a:prstGeom>
          <a:noFill/>
        </p:spPr>
        <p:txBody>
          <a:bodyPr wrap="square">
            <a:spAutoFit/>
          </a:bodyPr>
          <a:lstStyle/>
          <a:p>
            <a:r>
              <a:rPr lang="en-US" altLang="zh-CN" dirty="0">
                <a:latin typeface="Arial" panose="020B0604020202020204" pitchFamily="34" charset="0"/>
                <a:cs typeface="Arial" panose="020B0604020202020204" pitchFamily="34" charset="0"/>
              </a:rPr>
              <a:t>MEMD process flowchart</a:t>
            </a:r>
            <a:endParaRPr lang="zh-CN" altLang="en-US"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3D367ABB-3E17-5F66-102D-560C2269F5A2}"/>
              </a:ext>
            </a:extLst>
          </p:cNvPr>
          <p:cNvSpPr txBox="1"/>
          <p:nvPr/>
        </p:nvSpPr>
        <p:spPr>
          <a:xfrm>
            <a:off x="7280236" y="5569228"/>
            <a:ext cx="3757878" cy="646331"/>
          </a:xfrm>
          <a:prstGeom prst="rect">
            <a:avLst/>
          </a:prstGeom>
          <a:noFill/>
        </p:spPr>
        <p:txBody>
          <a:bodyPr wrap="square">
            <a:spAutoFit/>
          </a:bodyPr>
          <a:lstStyle/>
          <a:p>
            <a:pPr algn="ctr"/>
            <a:r>
              <a:rPr lang="en-US" altLang="zh-CN" dirty="0">
                <a:latin typeface="Arial" panose="020B0604020202020204" pitchFamily="34" charset="0"/>
                <a:cs typeface="Arial" panose="020B0604020202020204" pitchFamily="34" charset="0"/>
              </a:rPr>
              <a:t>Envelopes of projected signals and the multivariate envelope</a:t>
            </a:r>
            <a:endParaRPr lang="zh-CN" altLang="en-US" dirty="0">
              <a:latin typeface="Arial" panose="020B0604020202020204" pitchFamily="34" charset="0"/>
              <a:cs typeface="Arial" panose="020B0604020202020204" pitchFamily="34" charset="0"/>
            </a:endParaRPr>
          </a:p>
        </p:txBody>
      </p:sp>
      <p:cxnSp>
        <p:nvCxnSpPr>
          <p:cNvPr id="15" name="直接箭头连接符 14">
            <a:extLst>
              <a:ext uri="{FF2B5EF4-FFF2-40B4-BE49-F238E27FC236}">
                <a16:creationId xmlns:a16="http://schemas.microsoft.com/office/drawing/2014/main" id="{72FC43F7-0C90-D8F6-8908-190E5D6775EB}"/>
              </a:ext>
            </a:extLst>
          </p:cNvPr>
          <p:cNvCxnSpPr>
            <a:cxnSpLocks/>
          </p:cNvCxnSpPr>
          <p:nvPr/>
        </p:nvCxnSpPr>
        <p:spPr>
          <a:xfrm flipV="1">
            <a:off x="7359650" y="3498850"/>
            <a:ext cx="0" cy="6064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02E55518-8CDD-2F61-3A1B-5236C30DF0F8}"/>
              </a:ext>
            </a:extLst>
          </p:cNvPr>
          <p:cNvCxnSpPr>
            <a:cxnSpLocks/>
          </p:cNvCxnSpPr>
          <p:nvPr/>
        </p:nvCxnSpPr>
        <p:spPr>
          <a:xfrm>
            <a:off x="7042150" y="3498850"/>
            <a:ext cx="642938" cy="5857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连接符: 曲线 20">
            <a:extLst>
              <a:ext uri="{FF2B5EF4-FFF2-40B4-BE49-F238E27FC236}">
                <a16:creationId xmlns:a16="http://schemas.microsoft.com/office/drawing/2014/main" id="{0B583694-831E-4CA5-2A53-5C5F13FD75E1}"/>
              </a:ext>
            </a:extLst>
          </p:cNvPr>
          <p:cNvCxnSpPr>
            <a:cxnSpLocks/>
          </p:cNvCxnSpPr>
          <p:nvPr/>
        </p:nvCxnSpPr>
        <p:spPr>
          <a:xfrm flipV="1">
            <a:off x="8727392" y="2571750"/>
            <a:ext cx="708708" cy="694784"/>
          </a:xfrm>
          <a:prstGeom prst="curved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C79B60CE-D6BA-88BB-06AA-822BC013585C}"/>
              </a:ext>
            </a:extLst>
          </p:cNvPr>
          <p:cNvSpPr txBox="1"/>
          <p:nvPr/>
        </p:nvSpPr>
        <p:spPr>
          <a:xfrm>
            <a:off x="9159175" y="2279761"/>
            <a:ext cx="1568450" cy="523220"/>
          </a:xfrm>
          <a:prstGeom prst="rect">
            <a:avLst/>
          </a:prstGeom>
          <a:noFill/>
        </p:spPr>
        <p:txBody>
          <a:bodyPr wrap="square">
            <a:spAutoFit/>
          </a:bodyPr>
          <a:lstStyle/>
          <a:p>
            <a:pPr algn="ctr"/>
            <a:r>
              <a:rPr lang="en-US" altLang="zh-CN" sz="1400" dirty="0">
                <a:solidFill>
                  <a:schemeClr val="tx1"/>
                </a:solidFill>
                <a:latin typeface="Arial" panose="020B0604020202020204" pitchFamily="34" charset="0"/>
                <a:cs typeface="Arial" panose="020B0604020202020204" pitchFamily="34" charset="0"/>
              </a:rPr>
              <a:t>Multivariate envelope</a:t>
            </a:r>
            <a:endParaRPr lang="zh-CN" altLang="en-US" sz="1400" dirty="0">
              <a:solidFill>
                <a:schemeClr val="tx1"/>
              </a:solidFill>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F9BA06F3-5F93-FC6A-2CE6-B23B0D080D02}"/>
              </a:ext>
            </a:extLst>
          </p:cNvPr>
          <p:cNvSpPr txBox="1"/>
          <p:nvPr/>
        </p:nvSpPr>
        <p:spPr>
          <a:xfrm>
            <a:off x="5785029" y="4697792"/>
            <a:ext cx="1309370" cy="523220"/>
          </a:xfrm>
          <a:prstGeom prst="rect">
            <a:avLst/>
          </a:prstGeom>
          <a:noFill/>
        </p:spPr>
        <p:txBody>
          <a:bodyPr wrap="square">
            <a:spAutoFit/>
          </a:bodyPr>
          <a:lstStyle/>
          <a:p>
            <a:pPr algn="ctr"/>
            <a:r>
              <a:rPr lang="en-US" altLang="zh-CN" sz="1400" dirty="0">
                <a:solidFill>
                  <a:schemeClr val="tx1"/>
                </a:solidFill>
                <a:latin typeface="Arial" panose="020B0604020202020204" pitchFamily="34" charset="0"/>
                <a:cs typeface="Arial" panose="020B0604020202020204" pitchFamily="34" charset="0"/>
              </a:rPr>
              <a:t>Direction vector</a:t>
            </a:r>
            <a:endParaRPr lang="zh-CN" altLang="en-US" sz="1400" dirty="0">
              <a:solidFill>
                <a:schemeClr val="tx1"/>
              </a:solidFill>
              <a:latin typeface="Arial" panose="020B0604020202020204" pitchFamily="34" charset="0"/>
              <a:cs typeface="Arial" panose="020B0604020202020204" pitchFamily="34" charset="0"/>
            </a:endParaRPr>
          </a:p>
        </p:txBody>
      </p:sp>
      <p:cxnSp>
        <p:nvCxnSpPr>
          <p:cNvPr id="31" name="连接符: 曲线 30">
            <a:extLst>
              <a:ext uri="{FF2B5EF4-FFF2-40B4-BE49-F238E27FC236}">
                <a16:creationId xmlns:a16="http://schemas.microsoft.com/office/drawing/2014/main" id="{39D5939D-67F0-D4DC-72D9-C99289BAFE69}"/>
              </a:ext>
            </a:extLst>
          </p:cNvPr>
          <p:cNvCxnSpPr>
            <a:cxnSpLocks/>
          </p:cNvCxnSpPr>
          <p:nvPr/>
        </p:nvCxnSpPr>
        <p:spPr>
          <a:xfrm rot="5400000">
            <a:off x="6355090" y="3839344"/>
            <a:ext cx="970901" cy="801652"/>
          </a:xfrm>
          <a:prstGeom prst="curved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22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3" name="文本框 2">
            <a:extLst>
              <a:ext uri="{FF2B5EF4-FFF2-40B4-BE49-F238E27FC236}">
                <a16:creationId xmlns:a16="http://schemas.microsoft.com/office/drawing/2014/main" id="{070E0EA4-B1D8-4C9D-4C45-B815DFC47BEC}"/>
              </a:ext>
            </a:extLst>
          </p:cNvPr>
          <p:cNvSpPr txBox="1"/>
          <p:nvPr/>
        </p:nvSpPr>
        <p:spPr>
          <a:xfrm>
            <a:off x="452330" y="1690936"/>
            <a:ext cx="5583877" cy="369332"/>
          </a:xfrm>
          <a:prstGeom prst="rect">
            <a:avLst/>
          </a:prstGeom>
          <a:noFill/>
        </p:spPr>
        <p:txBody>
          <a:bodyPr wrap="square" rtlCol="0">
            <a:spAutoFit/>
          </a:bodyPr>
          <a:lstStyle/>
          <a:p>
            <a:r>
              <a:rPr lang="en-US" altLang="zh-CN" dirty="0"/>
              <a:t>1. Use the data matrix to dot product the direct vector:</a:t>
            </a:r>
            <a:endParaRPr lang="zh-CN" altLang="en-US" dirty="0"/>
          </a:p>
        </p:txBody>
      </p:sp>
      <p:graphicFrame>
        <p:nvGraphicFramePr>
          <p:cNvPr id="4" name="表格 4">
            <a:extLst>
              <a:ext uri="{FF2B5EF4-FFF2-40B4-BE49-F238E27FC236}">
                <a16:creationId xmlns:a16="http://schemas.microsoft.com/office/drawing/2014/main" id="{D9B4AA46-4E17-04FE-E0A7-A5769D611A1B}"/>
              </a:ext>
            </a:extLst>
          </p:cNvPr>
          <p:cNvGraphicFramePr>
            <a:graphicFrameLocks noGrp="1"/>
          </p:cNvGraphicFramePr>
          <p:nvPr>
            <p:extLst>
              <p:ext uri="{D42A27DB-BD31-4B8C-83A1-F6EECF244321}">
                <p14:modId xmlns:p14="http://schemas.microsoft.com/office/powerpoint/2010/main" val="2571816067"/>
              </p:ext>
            </p:extLst>
          </p:nvPr>
        </p:nvGraphicFramePr>
        <p:xfrm>
          <a:off x="1443628" y="2597968"/>
          <a:ext cx="13716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456219346"/>
                    </a:ext>
                  </a:extLst>
                </a:gridCol>
                <a:gridCol w="457200">
                  <a:extLst>
                    <a:ext uri="{9D8B030D-6E8A-4147-A177-3AD203B41FA5}">
                      <a16:colId xmlns:a16="http://schemas.microsoft.com/office/drawing/2014/main" val="751989070"/>
                    </a:ext>
                  </a:extLst>
                </a:gridCol>
                <a:gridCol w="457200">
                  <a:extLst>
                    <a:ext uri="{9D8B030D-6E8A-4147-A177-3AD203B41FA5}">
                      <a16:colId xmlns:a16="http://schemas.microsoft.com/office/drawing/2014/main" val="3629245934"/>
                    </a:ext>
                  </a:extLst>
                </a:gridCol>
              </a:tblGrid>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2570860"/>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029900"/>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3283"/>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7227159"/>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846401"/>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7510033"/>
                  </a:ext>
                </a:extLst>
              </a:tr>
            </a:tbl>
          </a:graphicData>
        </a:graphic>
      </p:graphicFrame>
      <p:cxnSp>
        <p:nvCxnSpPr>
          <p:cNvPr id="6" name="直接箭头连接符 5">
            <a:extLst>
              <a:ext uri="{FF2B5EF4-FFF2-40B4-BE49-F238E27FC236}">
                <a16:creationId xmlns:a16="http://schemas.microsoft.com/office/drawing/2014/main" id="{DCD90B93-D3A1-1CB0-B2C7-896C70EB7F3D}"/>
              </a:ext>
            </a:extLst>
          </p:cNvPr>
          <p:cNvCxnSpPr>
            <a:cxnSpLocks/>
          </p:cNvCxnSpPr>
          <p:nvPr/>
        </p:nvCxnSpPr>
        <p:spPr>
          <a:xfrm>
            <a:off x="1290875" y="3459033"/>
            <a:ext cx="0" cy="1854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文本框 6">
            <a:extLst>
              <a:ext uri="{FF2B5EF4-FFF2-40B4-BE49-F238E27FC236}">
                <a16:creationId xmlns:a16="http://schemas.microsoft.com/office/drawing/2014/main" id="{009A024E-56DD-8D01-4ABB-77B09385C276}"/>
              </a:ext>
            </a:extLst>
          </p:cNvPr>
          <p:cNvSpPr txBox="1"/>
          <p:nvPr/>
        </p:nvSpPr>
        <p:spPr>
          <a:xfrm rot="16200000">
            <a:off x="603289" y="4201467"/>
            <a:ext cx="1005840" cy="369332"/>
          </a:xfrm>
          <a:prstGeom prst="rect">
            <a:avLst/>
          </a:prstGeom>
          <a:noFill/>
        </p:spPr>
        <p:txBody>
          <a:bodyPr wrap="square" rtlCol="0">
            <a:spAutoFit/>
          </a:bodyPr>
          <a:lstStyle/>
          <a:p>
            <a:pPr algn="ctr"/>
            <a:r>
              <a:rPr lang="en-US" altLang="zh-CN" dirty="0"/>
              <a:t>time</a:t>
            </a:r>
            <a:endParaRPr lang="zh-CN" altLang="en-US" dirty="0"/>
          </a:p>
        </p:txBody>
      </p:sp>
      <p:sp>
        <p:nvSpPr>
          <p:cNvPr id="8" name="文本框 7">
            <a:extLst>
              <a:ext uri="{FF2B5EF4-FFF2-40B4-BE49-F238E27FC236}">
                <a16:creationId xmlns:a16="http://schemas.microsoft.com/office/drawing/2014/main" id="{75FAF087-3271-4A90-2045-D46D0C946EC6}"/>
              </a:ext>
            </a:extLst>
          </p:cNvPr>
          <p:cNvSpPr txBox="1"/>
          <p:nvPr/>
        </p:nvSpPr>
        <p:spPr>
          <a:xfrm>
            <a:off x="1568684" y="2144452"/>
            <a:ext cx="1121487" cy="369332"/>
          </a:xfrm>
          <a:prstGeom prst="rect">
            <a:avLst/>
          </a:prstGeom>
          <a:noFill/>
        </p:spPr>
        <p:txBody>
          <a:bodyPr wrap="square" rtlCol="0">
            <a:spAutoFit/>
          </a:bodyPr>
          <a:lstStyle/>
          <a:p>
            <a:pPr algn="ctr"/>
            <a:r>
              <a:rPr lang="en-US" altLang="zh-CN" dirty="0"/>
              <a:t>channels</a:t>
            </a:r>
            <a:endParaRPr lang="zh-CN" altLang="en-US" dirty="0"/>
          </a:p>
        </p:txBody>
      </p:sp>
      <p:cxnSp>
        <p:nvCxnSpPr>
          <p:cNvPr id="9" name="直接箭头连接符 8">
            <a:extLst>
              <a:ext uri="{FF2B5EF4-FFF2-40B4-BE49-F238E27FC236}">
                <a16:creationId xmlns:a16="http://schemas.microsoft.com/office/drawing/2014/main" id="{A27B030D-806E-5CFD-5C87-49146D090817}"/>
              </a:ext>
            </a:extLst>
          </p:cNvPr>
          <p:cNvCxnSpPr/>
          <p:nvPr/>
        </p:nvCxnSpPr>
        <p:spPr>
          <a:xfrm>
            <a:off x="1761387" y="2475684"/>
            <a:ext cx="6477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0" name="表格 12">
            <a:extLst>
              <a:ext uri="{FF2B5EF4-FFF2-40B4-BE49-F238E27FC236}">
                <a16:creationId xmlns:a16="http://schemas.microsoft.com/office/drawing/2014/main" id="{BAD0492A-B2FD-F75F-6292-F7A03B8904DE}"/>
              </a:ext>
            </a:extLst>
          </p:cNvPr>
          <p:cNvGraphicFramePr>
            <a:graphicFrameLocks noGrp="1"/>
          </p:cNvGraphicFramePr>
          <p:nvPr>
            <p:extLst>
              <p:ext uri="{D42A27DB-BD31-4B8C-83A1-F6EECF244321}">
                <p14:modId xmlns:p14="http://schemas.microsoft.com/office/powerpoint/2010/main" val="82846705"/>
              </p:ext>
            </p:extLst>
          </p:nvPr>
        </p:nvGraphicFramePr>
        <p:xfrm>
          <a:off x="3587168" y="3385368"/>
          <a:ext cx="457200" cy="1371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668131021"/>
                    </a:ext>
                  </a:extLst>
                </a:gridCol>
              </a:tblGrid>
              <a:tr h="457200">
                <a:tc>
                  <a:txBody>
                    <a:bodyPr/>
                    <a:lstStyle/>
                    <a:p>
                      <a:r>
                        <a:rPr lang="en-US" altLang="zh-CN" b="0" dirty="0">
                          <a:solidFill>
                            <a:schemeClr val="tx1"/>
                          </a:solidFill>
                        </a:rPr>
                        <a:t>d1</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0498180"/>
                  </a:ext>
                </a:extLst>
              </a:tr>
              <a:tr h="457200">
                <a:tc>
                  <a:txBody>
                    <a:bodyPr/>
                    <a:lstStyle/>
                    <a:p>
                      <a:r>
                        <a:rPr lang="en-US" altLang="zh-CN" b="0" dirty="0">
                          <a:solidFill>
                            <a:schemeClr val="tx1"/>
                          </a:solidFill>
                        </a:rPr>
                        <a:t>d2</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0133997"/>
                  </a:ext>
                </a:extLst>
              </a:tr>
              <a:tr h="457200">
                <a:tc>
                  <a:txBody>
                    <a:bodyPr/>
                    <a:lstStyle/>
                    <a:p>
                      <a:r>
                        <a:rPr lang="en-US" altLang="zh-CN" b="0" dirty="0">
                          <a:solidFill>
                            <a:schemeClr val="tx1"/>
                          </a:solidFill>
                        </a:rPr>
                        <a:t>d3</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323812"/>
                  </a:ext>
                </a:extLst>
              </a:tr>
            </a:tbl>
          </a:graphicData>
        </a:graphic>
      </p:graphicFrame>
      <p:sp>
        <p:nvSpPr>
          <p:cNvPr id="11" name="文本框 10">
            <a:extLst>
              <a:ext uri="{FF2B5EF4-FFF2-40B4-BE49-F238E27FC236}">
                <a16:creationId xmlns:a16="http://schemas.microsoft.com/office/drawing/2014/main" id="{653E65E2-BDED-53CF-927A-61CE455B2BDA}"/>
              </a:ext>
            </a:extLst>
          </p:cNvPr>
          <p:cNvSpPr txBox="1"/>
          <p:nvPr/>
        </p:nvSpPr>
        <p:spPr>
          <a:xfrm>
            <a:off x="3209304" y="2597968"/>
            <a:ext cx="1121487" cy="646331"/>
          </a:xfrm>
          <a:prstGeom prst="rect">
            <a:avLst/>
          </a:prstGeom>
          <a:noFill/>
        </p:spPr>
        <p:txBody>
          <a:bodyPr wrap="square" rtlCol="0">
            <a:spAutoFit/>
          </a:bodyPr>
          <a:lstStyle/>
          <a:p>
            <a:pPr algn="ctr"/>
            <a:r>
              <a:rPr lang="en-US" altLang="zh-CN" dirty="0"/>
              <a:t>direction vector_1</a:t>
            </a:r>
            <a:endParaRPr lang="zh-CN" altLang="en-US" dirty="0"/>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1BCD1F9-8F36-29C4-D341-76EDB43F910B}"/>
                  </a:ext>
                </a:extLst>
              </p:cNvPr>
              <p:cNvSpPr txBox="1"/>
              <p:nvPr/>
            </p:nvSpPr>
            <p:spPr>
              <a:xfrm>
                <a:off x="2940417" y="3613702"/>
                <a:ext cx="537773"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4400" b="0" i="1" dirty="0" smtClean="0">
                          <a:latin typeface="Cambria Math" panose="02040503050406030204" pitchFamily="18" charset="0"/>
                          <a:ea typeface="Cambria Math" panose="02040503050406030204" pitchFamily="18" charset="0"/>
                        </a:rPr>
                        <m:t>∙</m:t>
                      </m:r>
                    </m:oMath>
                  </m:oMathPara>
                </a14:m>
                <a:endParaRPr lang="zh-CN" altLang="en-US" sz="4400" dirty="0"/>
              </a:p>
            </p:txBody>
          </p:sp>
        </mc:Choice>
        <mc:Fallback xmlns="">
          <p:sp>
            <p:nvSpPr>
              <p:cNvPr id="12" name="文本框 11">
                <a:extLst>
                  <a:ext uri="{FF2B5EF4-FFF2-40B4-BE49-F238E27FC236}">
                    <a16:creationId xmlns:a16="http://schemas.microsoft.com/office/drawing/2014/main" id="{61BCD1F9-8F36-29C4-D341-76EDB43F910B}"/>
                  </a:ext>
                </a:extLst>
              </p:cNvPr>
              <p:cNvSpPr txBox="1">
                <a:spLocks noRot="1" noChangeAspect="1" noMove="1" noResize="1" noEditPoints="1" noAdjustHandles="1" noChangeArrowheads="1" noChangeShapeType="1" noTextEdit="1"/>
              </p:cNvSpPr>
              <p:nvPr/>
            </p:nvSpPr>
            <p:spPr>
              <a:xfrm>
                <a:off x="2940417" y="3613702"/>
                <a:ext cx="537773" cy="769441"/>
              </a:xfrm>
              <a:prstGeom prst="rect">
                <a:avLst/>
              </a:prstGeom>
              <a:blipFill>
                <a:blip r:embed="rId4"/>
                <a:stretch>
                  <a:fillRect/>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C54F0485-094B-E2A0-EC22-46586E431ADF}"/>
              </a:ext>
            </a:extLst>
          </p:cNvPr>
          <p:cNvSpPr txBox="1"/>
          <p:nvPr/>
        </p:nvSpPr>
        <p:spPr>
          <a:xfrm>
            <a:off x="4283372" y="3672397"/>
            <a:ext cx="1107001" cy="523220"/>
          </a:xfrm>
          <a:prstGeom prst="rect">
            <a:avLst/>
          </a:prstGeom>
          <a:noFill/>
        </p:spPr>
        <p:txBody>
          <a:bodyPr wrap="square" rtlCol="0">
            <a:spAutoFit/>
          </a:bodyPr>
          <a:lstStyle/>
          <a:p>
            <a:r>
              <a:rPr lang="en-US" altLang="zh-CN" sz="2800" b="1" dirty="0"/>
              <a:t>=</a:t>
            </a:r>
            <a:endParaRPr lang="zh-CN" altLang="en-US" sz="2800" b="1" dirty="0"/>
          </a:p>
        </p:txBody>
      </p:sp>
      <p:graphicFrame>
        <p:nvGraphicFramePr>
          <p:cNvPr id="14" name="表格 4">
            <a:extLst>
              <a:ext uri="{FF2B5EF4-FFF2-40B4-BE49-F238E27FC236}">
                <a16:creationId xmlns:a16="http://schemas.microsoft.com/office/drawing/2014/main" id="{60E2FEE2-E474-DD93-45AC-BBFA0F6F220D}"/>
              </a:ext>
            </a:extLst>
          </p:cNvPr>
          <p:cNvGraphicFramePr>
            <a:graphicFrameLocks noGrp="1"/>
          </p:cNvGraphicFramePr>
          <p:nvPr>
            <p:extLst>
              <p:ext uri="{D42A27DB-BD31-4B8C-83A1-F6EECF244321}">
                <p14:modId xmlns:p14="http://schemas.microsoft.com/office/powerpoint/2010/main" val="3442208754"/>
              </p:ext>
            </p:extLst>
          </p:nvPr>
        </p:nvGraphicFramePr>
        <p:xfrm>
          <a:off x="5056206" y="2597968"/>
          <a:ext cx="4572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29245934"/>
                    </a:ext>
                  </a:extLst>
                </a:gridCol>
              </a:tblGrid>
              <a:tr h="457200">
                <a:tc>
                  <a:txBody>
                    <a:bodyPr/>
                    <a:lstStyle/>
                    <a:p>
                      <a:r>
                        <a:rPr lang="en-US" altLang="zh-CN" b="0" dirty="0">
                          <a:solidFill>
                            <a:schemeClr val="tx1"/>
                          </a:solidFill>
                        </a:rPr>
                        <a:t>p1</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2570860"/>
                  </a:ext>
                </a:extLst>
              </a:tr>
              <a:tr h="457200">
                <a:tc>
                  <a:txBody>
                    <a:bodyPr/>
                    <a:lstStyle/>
                    <a:p>
                      <a:r>
                        <a:rPr lang="en-US" altLang="zh-CN" b="0" dirty="0">
                          <a:solidFill>
                            <a:schemeClr val="tx1"/>
                          </a:solidFill>
                        </a:rPr>
                        <a:t>p2</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r>
                        <a:rPr lang="en-US" altLang="zh-CN" b="0" dirty="0">
                          <a:solidFill>
                            <a:schemeClr val="tx1"/>
                          </a:solidFill>
                        </a:rPr>
                        <a:t>p3</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029900"/>
                  </a:ext>
                </a:extLst>
              </a:tr>
              <a:tr h="457200">
                <a:tc>
                  <a:txBody>
                    <a:bodyPr/>
                    <a:lstStyle/>
                    <a:p>
                      <a:r>
                        <a:rPr lang="en-US" altLang="zh-CN" b="0" dirty="0">
                          <a:solidFill>
                            <a:schemeClr val="tx1"/>
                          </a:solidFill>
                        </a:rPr>
                        <a:t>p4</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3283"/>
                  </a:ext>
                </a:extLst>
              </a:tr>
              <a:tr h="457200">
                <a:tc>
                  <a:txBody>
                    <a:bodyPr/>
                    <a:lstStyle/>
                    <a:p>
                      <a:r>
                        <a:rPr lang="en-US" altLang="zh-CN" b="0" dirty="0">
                          <a:solidFill>
                            <a:schemeClr val="tx1"/>
                          </a:solidFill>
                        </a:rPr>
                        <a:t>p5</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7227159"/>
                  </a:ext>
                </a:extLst>
              </a:tr>
              <a:tr h="457200">
                <a:tc>
                  <a:txBody>
                    <a:bodyPr/>
                    <a:lstStyle/>
                    <a:p>
                      <a:r>
                        <a:rPr lang="en-US" altLang="zh-CN" b="0" dirty="0">
                          <a:solidFill>
                            <a:schemeClr val="tx1"/>
                          </a:solidFill>
                        </a:rPr>
                        <a:t>p6</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846401"/>
                  </a:ext>
                </a:extLst>
              </a:tr>
              <a:tr h="457200">
                <a:tc>
                  <a:txBody>
                    <a:bodyPr/>
                    <a:lstStyle/>
                    <a:p>
                      <a:r>
                        <a:rPr lang="en-US" altLang="zh-CN" b="0" dirty="0">
                          <a:solidFill>
                            <a:schemeClr val="tx1"/>
                          </a:solidFill>
                        </a:rPr>
                        <a:t>p7</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r>
                        <a:rPr lang="en-US" altLang="zh-CN" b="0" dirty="0">
                          <a:solidFill>
                            <a:schemeClr val="tx1"/>
                          </a:solidFill>
                        </a:rPr>
                        <a:t>p8</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7510033"/>
                  </a:ext>
                </a:extLst>
              </a:tr>
            </a:tbl>
          </a:graphicData>
        </a:graphic>
      </p:graphicFrame>
      <p:sp>
        <p:nvSpPr>
          <p:cNvPr id="15" name="文本框 14">
            <a:extLst>
              <a:ext uri="{FF2B5EF4-FFF2-40B4-BE49-F238E27FC236}">
                <a16:creationId xmlns:a16="http://schemas.microsoft.com/office/drawing/2014/main" id="{3BE2A95A-C30B-74A8-528F-FC2DE25549B7}"/>
              </a:ext>
            </a:extLst>
          </p:cNvPr>
          <p:cNvSpPr txBox="1"/>
          <p:nvPr/>
        </p:nvSpPr>
        <p:spPr>
          <a:xfrm>
            <a:off x="4655307" y="2181165"/>
            <a:ext cx="1286308" cy="369332"/>
          </a:xfrm>
          <a:prstGeom prst="rect">
            <a:avLst/>
          </a:prstGeom>
          <a:noFill/>
        </p:spPr>
        <p:txBody>
          <a:bodyPr wrap="square" rtlCol="0">
            <a:spAutoFit/>
          </a:bodyPr>
          <a:lstStyle/>
          <a:p>
            <a:pPr algn="ctr"/>
            <a:r>
              <a:rPr lang="en-US" altLang="zh-CN" dirty="0"/>
              <a:t>projection</a:t>
            </a:r>
            <a:endParaRPr lang="zh-CN" altLang="en-US" dirty="0"/>
          </a:p>
        </p:txBody>
      </p:sp>
      <p:cxnSp>
        <p:nvCxnSpPr>
          <p:cNvPr id="16" name="直接箭头连接符 15">
            <a:extLst>
              <a:ext uri="{FF2B5EF4-FFF2-40B4-BE49-F238E27FC236}">
                <a16:creationId xmlns:a16="http://schemas.microsoft.com/office/drawing/2014/main" id="{0081B864-9B4B-A7AB-4BDD-6FECBE9569D8}"/>
              </a:ext>
            </a:extLst>
          </p:cNvPr>
          <p:cNvCxnSpPr>
            <a:cxnSpLocks/>
          </p:cNvCxnSpPr>
          <p:nvPr/>
        </p:nvCxnSpPr>
        <p:spPr>
          <a:xfrm>
            <a:off x="5649616" y="3459033"/>
            <a:ext cx="0" cy="1854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43D6B1D7-9526-AE03-54B4-FEE5A8ECBBB1}"/>
              </a:ext>
            </a:extLst>
          </p:cNvPr>
          <p:cNvSpPr txBox="1"/>
          <p:nvPr/>
        </p:nvSpPr>
        <p:spPr>
          <a:xfrm rot="5400000">
            <a:off x="5374623" y="4126645"/>
            <a:ext cx="1005840" cy="369332"/>
          </a:xfrm>
          <a:prstGeom prst="rect">
            <a:avLst/>
          </a:prstGeom>
          <a:noFill/>
        </p:spPr>
        <p:txBody>
          <a:bodyPr wrap="square" rtlCol="0">
            <a:spAutoFit/>
          </a:bodyPr>
          <a:lstStyle/>
          <a:p>
            <a:pPr algn="ctr"/>
            <a:r>
              <a:rPr lang="en-US" altLang="zh-CN" dirty="0"/>
              <a:t>time</a:t>
            </a:r>
            <a:endParaRPr lang="zh-CN" altLang="en-US" dirty="0"/>
          </a:p>
        </p:txBody>
      </p:sp>
      <p:sp>
        <p:nvSpPr>
          <p:cNvPr id="18" name="文本框 17">
            <a:extLst>
              <a:ext uri="{FF2B5EF4-FFF2-40B4-BE49-F238E27FC236}">
                <a16:creationId xmlns:a16="http://schemas.microsoft.com/office/drawing/2014/main" id="{AD83A49C-378E-3AEF-27EC-D56558529700}"/>
              </a:ext>
            </a:extLst>
          </p:cNvPr>
          <p:cNvSpPr txBox="1"/>
          <p:nvPr/>
        </p:nvSpPr>
        <p:spPr>
          <a:xfrm>
            <a:off x="7906751" y="2183194"/>
            <a:ext cx="1121487" cy="369332"/>
          </a:xfrm>
          <a:prstGeom prst="rect">
            <a:avLst/>
          </a:prstGeom>
          <a:noFill/>
        </p:spPr>
        <p:txBody>
          <a:bodyPr wrap="square" rtlCol="0">
            <a:spAutoFit/>
          </a:bodyPr>
          <a:lstStyle/>
          <a:p>
            <a:pPr algn="ctr"/>
            <a:r>
              <a:rPr lang="en-US" altLang="zh-CN" dirty="0"/>
              <a:t>Maxima </a:t>
            </a:r>
            <a:endParaRPr lang="zh-CN" altLang="en-US" dirty="0"/>
          </a:p>
        </p:txBody>
      </p:sp>
      <p:graphicFrame>
        <p:nvGraphicFramePr>
          <p:cNvPr id="19" name="表格 4">
            <a:extLst>
              <a:ext uri="{FF2B5EF4-FFF2-40B4-BE49-F238E27FC236}">
                <a16:creationId xmlns:a16="http://schemas.microsoft.com/office/drawing/2014/main" id="{69720F01-2728-5A8E-CB87-EF23F437003B}"/>
              </a:ext>
            </a:extLst>
          </p:cNvPr>
          <p:cNvGraphicFramePr>
            <a:graphicFrameLocks noGrp="1"/>
          </p:cNvGraphicFramePr>
          <p:nvPr>
            <p:extLst>
              <p:ext uri="{D42A27DB-BD31-4B8C-83A1-F6EECF244321}">
                <p14:modId xmlns:p14="http://schemas.microsoft.com/office/powerpoint/2010/main" val="683586488"/>
              </p:ext>
            </p:extLst>
          </p:nvPr>
        </p:nvGraphicFramePr>
        <p:xfrm>
          <a:off x="8238895" y="2599997"/>
          <a:ext cx="4572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29245934"/>
                    </a:ext>
                  </a:extLst>
                </a:gridCol>
              </a:tblGrid>
              <a:tr h="457200">
                <a:tc>
                  <a:txBody>
                    <a:bodyPr/>
                    <a:lstStyle/>
                    <a:p>
                      <a:r>
                        <a:rPr lang="en-US" altLang="zh-CN" b="0" dirty="0">
                          <a:solidFill>
                            <a:schemeClr val="tx1"/>
                          </a:solidFill>
                        </a:rPr>
                        <a:t>p1</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72570860"/>
                  </a:ext>
                </a:extLst>
              </a:tr>
              <a:tr h="457200">
                <a:tc>
                  <a:txBody>
                    <a:bodyPr/>
                    <a:lstStyle/>
                    <a:p>
                      <a:r>
                        <a:rPr lang="en-US" altLang="zh-CN" b="0" dirty="0">
                          <a:solidFill>
                            <a:schemeClr val="tx1"/>
                          </a:solidFill>
                        </a:rPr>
                        <a:t>p2</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r>
                        <a:rPr lang="en-US" altLang="zh-CN" b="0" dirty="0">
                          <a:solidFill>
                            <a:schemeClr val="tx1"/>
                          </a:solidFill>
                        </a:rPr>
                        <a:t>p3</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15029900"/>
                  </a:ext>
                </a:extLst>
              </a:tr>
              <a:tr h="457200">
                <a:tc>
                  <a:txBody>
                    <a:bodyPr/>
                    <a:lstStyle/>
                    <a:p>
                      <a:r>
                        <a:rPr lang="en-US" altLang="zh-CN" b="0" dirty="0">
                          <a:solidFill>
                            <a:schemeClr val="tx1"/>
                          </a:solidFill>
                        </a:rPr>
                        <a:t>p4</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3283"/>
                  </a:ext>
                </a:extLst>
              </a:tr>
              <a:tr h="457200">
                <a:tc>
                  <a:txBody>
                    <a:bodyPr/>
                    <a:lstStyle/>
                    <a:p>
                      <a:r>
                        <a:rPr lang="en-US" altLang="zh-CN" b="0" dirty="0">
                          <a:solidFill>
                            <a:schemeClr val="tx1"/>
                          </a:solidFill>
                        </a:rPr>
                        <a:t>p5</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067227159"/>
                  </a:ext>
                </a:extLst>
              </a:tr>
              <a:tr h="457200">
                <a:tc>
                  <a:txBody>
                    <a:bodyPr/>
                    <a:lstStyle/>
                    <a:p>
                      <a:r>
                        <a:rPr lang="en-US" altLang="zh-CN" b="0" dirty="0">
                          <a:solidFill>
                            <a:schemeClr val="tx1"/>
                          </a:solidFill>
                        </a:rPr>
                        <a:t>p6</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846401"/>
                  </a:ext>
                </a:extLst>
              </a:tr>
              <a:tr h="457200">
                <a:tc>
                  <a:txBody>
                    <a:bodyPr/>
                    <a:lstStyle/>
                    <a:p>
                      <a:r>
                        <a:rPr lang="en-US" altLang="zh-CN" b="0" dirty="0">
                          <a:solidFill>
                            <a:schemeClr val="tx1"/>
                          </a:solidFill>
                        </a:rPr>
                        <a:t>p7</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r>
                        <a:rPr lang="en-US" altLang="zh-CN" b="0" dirty="0">
                          <a:solidFill>
                            <a:schemeClr val="tx1"/>
                          </a:solidFill>
                        </a:rPr>
                        <a:t>p8</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07510033"/>
                  </a:ext>
                </a:extLst>
              </a:tr>
            </a:tbl>
          </a:graphicData>
        </a:graphic>
      </p:graphicFrame>
      <p:graphicFrame>
        <p:nvGraphicFramePr>
          <p:cNvPr id="20" name="表格 4">
            <a:extLst>
              <a:ext uri="{FF2B5EF4-FFF2-40B4-BE49-F238E27FC236}">
                <a16:creationId xmlns:a16="http://schemas.microsoft.com/office/drawing/2014/main" id="{168FB88E-4C07-8F38-9467-C1402884C382}"/>
              </a:ext>
            </a:extLst>
          </p:cNvPr>
          <p:cNvGraphicFramePr>
            <a:graphicFrameLocks noGrp="1"/>
          </p:cNvGraphicFramePr>
          <p:nvPr>
            <p:extLst>
              <p:ext uri="{D42A27DB-BD31-4B8C-83A1-F6EECF244321}">
                <p14:modId xmlns:p14="http://schemas.microsoft.com/office/powerpoint/2010/main" val="2027512011"/>
              </p:ext>
            </p:extLst>
          </p:nvPr>
        </p:nvGraphicFramePr>
        <p:xfrm>
          <a:off x="9673972" y="2599997"/>
          <a:ext cx="4572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29245934"/>
                    </a:ext>
                  </a:extLst>
                </a:gridCol>
              </a:tblGrid>
              <a:tr h="457200">
                <a:tc>
                  <a:txBody>
                    <a:bodyPr/>
                    <a:lstStyle/>
                    <a:p>
                      <a:r>
                        <a:rPr lang="en-US" altLang="zh-CN" b="0" dirty="0">
                          <a:solidFill>
                            <a:schemeClr val="tx1"/>
                          </a:solidFill>
                        </a:rPr>
                        <a:t>p1</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772570860"/>
                  </a:ext>
                </a:extLst>
              </a:tr>
              <a:tr h="457200">
                <a:tc>
                  <a:txBody>
                    <a:bodyPr/>
                    <a:lstStyle/>
                    <a:p>
                      <a:r>
                        <a:rPr lang="en-US" altLang="zh-CN" b="0" dirty="0">
                          <a:solidFill>
                            <a:schemeClr val="tx1"/>
                          </a:solidFill>
                        </a:rPr>
                        <a:t>p2</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r>
                        <a:rPr lang="en-US" altLang="zh-CN" b="0" dirty="0">
                          <a:solidFill>
                            <a:schemeClr val="tx1"/>
                          </a:solidFill>
                        </a:rPr>
                        <a:t>p3</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029900"/>
                  </a:ext>
                </a:extLst>
              </a:tr>
              <a:tr h="457200">
                <a:tc>
                  <a:txBody>
                    <a:bodyPr/>
                    <a:lstStyle/>
                    <a:p>
                      <a:r>
                        <a:rPr lang="en-US" altLang="zh-CN" b="0" dirty="0">
                          <a:solidFill>
                            <a:schemeClr val="tx1"/>
                          </a:solidFill>
                        </a:rPr>
                        <a:t>p4</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463283"/>
                  </a:ext>
                </a:extLst>
              </a:tr>
              <a:tr h="457200">
                <a:tc>
                  <a:txBody>
                    <a:bodyPr/>
                    <a:lstStyle/>
                    <a:p>
                      <a:r>
                        <a:rPr lang="en-US" altLang="zh-CN" b="0" dirty="0">
                          <a:solidFill>
                            <a:schemeClr val="tx1"/>
                          </a:solidFill>
                        </a:rPr>
                        <a:t>p5</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7227159"/>
                  </a:ext>
                </a:extLst>
              </a:tr>
              <a:tr h="457200">
                <a:tc>
                  <a:txBody>
                    <a:bodyPr/>
                    <a:lstStyle/>
                    <a:p>
                      <a:r>
                        <a:rPr lang="en-US" altLang="zh-CN" b="0" dirty="0">
                          <a:solidFill>
                            <a:schemeClr val="tx1"/>
                          </a:solidFill>
                        </a:rPr>
                        <a:t>p6</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64846401"/>
                  </a:ext>
                </a:extLst>
              </a:tr>
              <a:tr h="457200">
                <a:tc>
                  <a:txBody>
                    <a:bodyPr/>
                    <a:lstStyle/>
                    <a:p>
                      <a:r>
                        <a:rPr lang="en-US" altLang="zh-CN" b="0" dirty="0">
                          <a:solidFill>
                            <a:schemeClr val="tx1"/>
                          </a:solidFill>
                        </a:rPr>
                        <a:t>p7</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r>
                        <a:rPr lang="en-US" altLang="zh-CN" b="0" dirty="0">
                          <a:solidFill>
                            <a:schemeClr val="tx1"/>
                          </a:solidFill>
                        </a:rPr>
                        <a:t>p8</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207510033"/>
                  </a:ext>
                </a:extLst>
              </a:tr>
            </a:tbl>
          </a:graphicData>
        </a:graphic>
      </p:graphicFrame>
      <p:sp>
        <p:nvSpPr>
          <p:cNvPr id="21" name="文本框 20">
            <a:extLst>
              <a:ext uri="{FF2B5EF4-FFF2-40B4-BE49-F238E27FC236}">
                <a16:creationId xmlns:a16="http://schemas.microsoft.com/office/drawing/2014/main" id="{F38572FA-3F9A-31DC-9B3B-9D6913A07B34}"/>
              </a:ext>
            </a:extLst>
          </p:cNvPr>
          <p:cNvSpPr txBox="1"/>
          <p:nvPr/>
        </p:nvSpPr>
        <p:spPr>
          <a:xfrm>
            <a:off x="6637566" y="1695480"/>
            <a:ext cx="5479718" cy="369332"/>
          </a:xfrm>
          <a:prstGeom prst="rect">
            <a:avLst/>
          </a:prstGeom>
          <a:noFill/>
        </p:spPr>
        <p:txBody>
          <a:bodyPr wrap="square" rtlCol="0">
            <a:spAutoFit/>
          </a:bodyPr>
          <a:lstStyle/>
          <a:p>
            <a:r>
              <a:rPr lang="en-US" altLang="zh-CN" dirty="0"/>
              <a:t>2. Detect the extreme points on the projection signal</a:t>
            </a:r>
            <a:endParaRPr lang="zh-CN" altLang="en-US" dirty="0"/>
          </a:p>
        </p:txBody>
      </p:sp>
      <p:sp>
        <p:nvSpPr>
          <p:cNvPr id="22" name="文本框 21">
            <a:extLst>
              <a:ext uri="{FF2B5EF4-FFF2-40B4-BE49-F238E27FC236}">
                <a16:creationId xmlns:a16="http://schemas.microsoft.com/office/drawing/2014/main" id="{0344C98A-C81E-1E3C-B80E-C35F1C093701}"/>
              </a:ext>
            </a:extLst>
          </p:cNvPr>
          <p:cNvSpPr txBox="1"/>
          <p:nvPr/>
        </p:nvSpPr>
        <p:spPr>
          <a:xfrm>
            <a:off x="9341828" y="2183194"/>
            <a:ext cx="1121487" cy="369332"/>
          </a:xfrm>
          <a:prstGeom prst="rect">
            <a:avLst/>
          </a:prstGeom>
          <a:noFill/>
        </p:spPr>
        <p:txBody>
          <a:bodyPr wrap="square" rtlCol="0">
            <a:spAutoFit/>
          </a:bodyPr>
          <a:lstStyle/>
          <a:p>
            <a:pPr algn="ctr"/>
            <a:r>
              <a:rPr lang="en-US" altLang="zh-CN" dirty="0"/>
              <a:t>Minima</a:t>
            </a:r>
            <a:endParaRPr lang="zh-CN" altLang="en-US" dirty="0"/>
          </a:p>
        </p:txBody>
      </p:sp>
      <p:sp>
        <p:nvSpPr>
          <p:cNvPr id="23" name="标题 1">
            <a:extLst>
              <a:ext uri="{FF2B5EF4-FFF2-40B4-BE49-F238E27FC236}">
                <a16:creationId xmlns:a16="http://schemas.microsoft.com/office/drawing/2014/main" id="{CFBF8F2B-9B44-7486-9C59-0793C1C05938}"/>
              </a:ext>
            </a:extLst>
          </p:cNvPr>
          <p:cNvSpPr>
            <a:spLocks noGrp="1"/>
          </p:cNvSpPr>
          <p:nvPr>
            <p:ph type="title"/>
          </p:nvPr>
        </p:nvSpPr>
        <p:spPr>
          <a:xfrm>
            <a:off x="536256" y="333246"/>
            <a:ext cx="8477115" cy="575095"/>
          </a:xfrm>
        </p:spPr>
        <p:txBody>
          <a:bodyPr>
            <a:noAutofit/>
          </a:bodyPr>
          <a:lstStyle/>
          <a:p>
            <a:r>
              <a:rPr lang="en-US" altLang="zh-CN" sz="3200" b="1" dirty="0">
                <a:latin typeface="Calibri Light" panose="020F0302020204030204" pitchFamily="34" charset="0"/>
                <a:cs typeface="Calibri Light" panose="020F0302020204030204" pitchFamily="34" charset="0"/>
              </a:rPr>
              <a:t>2.1 Numerical steps of MEMD</a:t>
            </a:r>
          </a:p>
        </p:txBody>
      </p:sp>
    </p:spTree>
    <p:extLst>
      <p:ext uri="{BB962C8B-B14F-4D97-AF65-F5344CB8AC3E}">
        <p14:creationId xmlns:p14="http://schemas.microsoft.com/office/powerpoint/2010/main" val="355849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3" name="文本框 2">
            <a:extLst>
              <a:ext uri="{FF2B5EF4-FFF2-40B4-BE49-F238E27FC236}">
                <a16:creationId xmlns:a16="http://schemas.microsoft.com/office/drawing/2014/main" id="{19DF92AD-7582-87ED-0D0E-FE51D2866C46}"/>
              </a:ext>
            </a:extLst>
          </p:cNvPr>
          <p:cNvSpPr txBox="1"/>
          <p:nvPr/>
        </p:nvSpPr>
        <p:spPr>
          <a:xfrm>
            <a:off x="537363" y="1604874"/>
            <a:ext cx="5583877" cy="369332"/>
          </a:xfrm>
          <a:prstGeom prst="rect">
            <a:avLst/>
          </a:prstGeom>
          <a:noFill/>
        </p:spPr>
        <p:txBody>
          <a:bodyPr wrap="square" rtlCol="0">
            <a:spAutoFit/>
          </a:bodyPr>
          <a:lstStyle/>
          <a:p>
            <a:r>
              <a:rPr lang="en-US" altLang="zh-CN" dirty="0"/>
              <a:t>3. Find the corresponding multivariate extrema</a:t>
            </a:r>
            <a:endParaRPr lang="zh-CN" altLang="en-US" dirty="0"/>
          </a:p>
        </p:txBody>
      </p:sp>
      <p:graphicFrame>
        <p:nvGraphicFramePr>
          <p:cNvPr id="4" name="表格 4">
            <a:extLst>
              <a:ext uri="{FF2B5EF4-FFF2-40B4-BE49-F238E27FC236}">
                <a16:creationId xmlns:a16="http://schemas.microsoft.com/office/drawing/2014/main" id="{2DD08377-491D-3F39-7812-4A3F4540C73B}"/>
              </a:ext>
            </a:extLst>
          </p:cNvPr>
          <p:cNvGraphicFramePr>
            <a:graphicFrameLocks noGrp="1"/>
          </p:cNvGraphicFramePr>
          <p:nvPr>
            <p:extLst>
              <p:ext uri="{D42A27DB-BD31-4B8C-83A1-F6EECF244321}">
                <p14:modId xmlns:p14="http://schemas.microsoft.com/office/powerpoint/2010/main" val="4022875220"/>
              </p:ext>
            </p:extLst>
          </p:nvPr>
        </p:nvGraphicFramePr>
        <p:xfrm>
          <a:off x="1528661" y="2511906"/>
          <a:ext cx="13716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456219346"/>
                    </a:ext>
                  </a:extLst>
                </a:gridCol>
                <a:gridCol w="457200">
                  <a:extLst>
                    <a:ext uri="{9D8B030D-6E8A-4147-A177-3AD203B41FA5}">
                      <a16:colId xmlns:a16="http://schemas.microsoft.com/office/drawing/2014/main" val="751989070"/>
                    </a:ext>
                  </a:extLst>
                </a:gridCol>
                <a:gridCol w="457200">
                  <a:extLst>
                    <a:ext uri="{9D8B030D-6E8A-4147-A177-3AD203B41FA5}">
                      <a16:colId xmlns:a16="http://schemas.microsoft.com/office/drawing/2014/main" val="3629245934"/>
                    </a:ext>
                  </a:extLst>
                </a:gridCol>
              </a:tblGrid>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72570860"/>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15029900"/>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3283"/>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067227159"/>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846401"/>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07510033"/>
                  </a:ext>
                </a:extLst>
              </a:tr>
            </a:tbl>
          </a:graphicData>
        </a:graphic>
      </p:graphicFrame>
      <p:sp>
        <p:nvSpPr>
          <p:cNvPr id="6" name="文本框 5">
            <a:extLst>
              <a:ext uri="{FF2B5EF4-FFF2-40B4-BE49-F238E27FC236}">
                <a16:creationId xmlns:a16="http://schemas.microsoft.com/office/drawing/2014/main" id="{413E7A8A-E9BB-024E-C0A8-01E7CB1E5C83}"/>
              </a:ext>
            </a:extLst>
          </p:cNvPr>
          <p:cNvSpPr txBox="1"/>
          <p:nvPr/>
        </p:nvSpPr>
        <p:spPr>
          <a:xfrm>
            <a:off x="320324" y="2095103"/>
            <a:ext cx="1121487" cy="369332"/>
          </a:xfrm>
          <a:prstGeom prst="rect">
            <a:avLst/>
          </a:prstGeom>
          <a:noFill/>
        </p:spPr>
        <p:txBody>
          <a:bodyPr wrap="square" rtlCol="0">
            <a:spAutoFit/>
          </a:bodyPr>
          <a:lstStyle/>
          <a:p>
            <a:pPr algn="ctr"/>
            <a:r>
              <a:rPr lang="en-US" altLang="zh-CN" dirty="0"/>
              <a:t>Maxima </a:t>
            </a:r>
            <a:endParaRPr lang="zh-CN" altLang="en-US" dirty="0"/>
          </a:p>
        </p:txBody>
      </p:sp>
      <p:graphicFrame>
        <p:nvGraphicFramePr>
          <p:cNvPr id="7" name="表格 4">
            <a:extLst>
              <a:ext uri="{FF2B5EF4-FFF2-40B4-BE49-F238E27FC236}">
                <a16:creationId xmlns:a16="http://schemas.microsoft.com/office/drawing/2014/main" id="{28033C56-073F-2128-8B01-B5E0E07C6925}"/>
              </a:ext>
            </a:extLst>
          </p:cNvPr>
          <p:cNvGraphicFramePr>
            <a:graphicFrameLocks noGrp="1"/>
          </p:cNvGraphicFramePr>
          <p:nvPr>
            <p:extLst>
              <p:ext uri="{D42A27DB-BD31-4B8C-83A1-F6EECF244321}">
                <p14:modId xmlns:p14="http://schemas.microsoft.com/office/powerpoint/2010/main" val="1826098686"/>
              </p:ext>
            </p:extLst>
          </p:nvPr>
        </p:nvGraphicFramePr>
        <p:xfrm>
          <a:off x="652468" y="2511906"/>
          <a:ext cx="4572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29245934"/>
                    </a:ext>
                  </a:extLst>
                </a:gridCol>
              </a:tblGrid>
              <a:tr h="457200">
                <a:tc>
                  <a:txBody>
                    <a:bodyPr/>
                    <a:lstStyle/>
                    <a:p>
                      <a:r>
                        <a:rPr lang="en-US" altLang="zh-CN" b="0" dirty="0">
                          <a:solidFill>
                            <a:schemeClr val="tx1"/>
                          </a:solidFill>
                        </a:rPr>
                        <a:t>p1</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72570860"/>
                  </a:ext>
                </a:extLst>
              </a:tr>
              <a:tr h="457200">
                <a:tc>
                  <a:txBody>
                    <a:bodyPr/>
                    <a:lstStyle/>
                    <a:p>
                      <a:r>
                        <a:rPr lang="en-US" altLang="zh-CN" b="0" dirty="0">
                          <a:solidFill>
                            <a:schemeClr val="tx1"/>
                          </a:solidFill>
                        </a:rPr>
                        <a:t>p2</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r>
                        <a:rPr lang="en-US" altLang="zh-CN" b="0" dirty="0">
                          <a:solidFill>
                            <a:schemeClr val="tx1"/>
                          </a:solidFill>
                        </a:rPr>
                        <a:t>p3</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15029900"/>
                  </a:ext>
                </a:extLst>
              </a:tr>
              <a:tr h="457200">
                <a:tc>
                  <a:txBody>
                    <a:bodyPr/>
                    <a:lstStyle/>
                    <a:p>
                      <a:r>
                        <a:rPr lang="en-US" altLang="zh-CN" b="0" dirty="0">
                          <a:solidFill>
                            <a:schemeClr val="tx1"/>
                          </a:solidFill>
                        </a:rPr>
                        <a:t>p4</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3283"/>
                  </a:ext>
                </a:extLst>
              </a:tr>
              <a:tr h="457200">
                <a:tc>
                  <a:txBody>
                    <a:bodyPr/>
                    <a:lstStyle/>
                    <a:p>
                      <a:r>
                        <a:rPr lang="en-US" altLang="zh-CN" b="0" dirty="0">
                          <a:solidFill>
                            <a:schemeClr val="tx1"/>
                          </a:solidFill>
                        </a:rPr>
                        <a:t>p5</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067227159"/>
                  </a:ext>
                </a:extLst>
              </a:tr>
              <a:tr h="457200">
                <a:tc>
                  <a:txBody>
                    <a:bodyPr/>
                    <a:lstStyle/>
                    <a:p>
                      <a:r>
                        <a:rPr lang="en-US" altLang="zh-CN" b="0" dirty="0">
                          <a:solidFill>
                            <a:schemeClr val="tx1"/>
                          </a:solidFill>
                        </a:rPr>
                        <a:t>p6</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846401"/>
                  </a:ext>
                </a:extLst>
              </a:tr>
              <a:tr h="457200">
                <a:tc>
                  <a:txBody>
                    <a:bodyPr/>
                    <a:lstStyle/>
                    <a:p>
                      <a:r>
                        <a:rPr lang="en-US" altLang="zh-CN" b="0" dirty="0">
                          <a:solidFill>
                            <a:schemeClr val="tx1"/>
                          </a:solidFill>
                        </a:rPr>
                        <a:t>p7</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r>
                        <a:rPr lang="en-US" altLang="zh-CN" b="0" dirty="0">
                          <a:solidFill>
                            <a:schemeClr val="tx1"/>
                          </a:solidFill>
                        </a:rPr>
                        <a:t>p8</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07510033"/>
                  </a:ext>
                </a:extLst>
              </a:tr>
            </a:tbl>
          </a:graphicData>
        </a:graphic>
      </p:graphicFrame>
      <p:graphicFrame>
        <p:nvGraphicFramePr>
          <p:cNvPr id="8" name="表格 4">
            <a:extLst>
              <a:ext uri="{FF2B5EF4-FFF2-40B4-BE49-F238E27FC236}">
                <a16:creationId xmlns:a16="http://schemas.microsoft.com/office/drawing/2014/main" id="{404F4960-A52C-5EF8-7FA8-C32E481F8EFF}"/>
              </a:ext>
            </a:extLst>
          </p:cNvPr>
          <p:cNvGraphicFramePr>
            <a:graphicFrameLocks noGrp="1"/>
          </p:cNvGraphicFramePr>
          <p:nvPr>
            <p:extLst>
              <p:ext uri="{D42A27DB-BD31-4B8C-83A1-F6EECF244321}">
                <p14:modId xmlns:p14="http://schemas.microsoft.com/office/powerpoint/2010/main" val="4081443689"/>
              </p:ext>
            </p:extLst>
          </p:nvPr>
        </p:nvGraphicFramePr>
        <p:xfrm>
          <a:off x="3651398" y="2511906"/>
          <a:ext cx="4572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629245934"/>
                    </a:ext>
                  </a:extLst>
                </a:gridCol>
              </a:tblGrid>
              <a:tr h="457200">
                <a:tc>
                  <a:txBody>
                    <a:bodyPr/>
                    <a:lstStyle/>
                    <a:p>
                      <a:r>
                        <a:rPr lang="en-US" altLang="zh-CN" b="0" dirty="0">
                          <a:solidFill>
                            <a:schemeClr val="tx1"/>
                          </a:solidFill>
                        </a:rPr>
                        <a:t>p1</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772570860"/>
                  </a:ext>
                </a:extLst>
              </a:tr>
              <a:tr h="457200">
                <a:tc>
                  <a:txBody>
                    <a:bodyPr/>
                    <a:lstStyle/>
                    <a:p>
                      <a:r>
                        <a:rPr lang="en-US" altLang="zh-CN" b="0" dirty="0">
                          <a:solidFill>
                            <a:schemeClr val="tx1"/>
                          </a:solidFill>
                        </a:rPr>
                        <a:t>p2</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r>
                        <a:rPr lang="en-US" altLang="zh-CN" b="0" dirty="0">
                          <a:solidFill>
                            <a:schemeClr val="tx1"/>
                          </a:solidFill>
                        </a:rPr>
                        <a:t>p3</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029900"/>
                  </a:ext>
                </a:extLst>
              </a:tr>
              <a:tr h="457200">
                <a:tc>
                  <a:txBody>
                    <a:bodyPr/>
                    <a:lstStyle/>
                    <a:p>
                      <a:r>
                        <a:rPr lang="en-US" altLang="zh-CN" b="0" dirty="0">
                          <a:solidFill>
                            <a:schemeClr val="tx1"/>
                          </a:solidFill>
                        </a:rPr>
                        <a:t>p4</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463283"/>
                  </a:ext>
                </a:extLst>
              </a:tr>
              <a:tr h="457200">
                <a:tc>
                  <a:txBody>
                    <a:bodyPr/>
                    <a:lstStyle/>
                    <a:p>
                      <a:r>
                        <a:rPr lang="en-US" altLang="zh-CN" b="0" dirty="0">
                          <a:solidFill>
                            <a:schemeClr val="tx1"/>
                          </a:solidFill>
                        </a:rPr>
                        <a:t>p5</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7227159"/>
                  </a:ext>
                </a:extLst>
              </a:tr>
              <a:tr h="457200">
                <a:tc>
                  <a:txBody>
                    <a:bodyPr/>
                    <a:lstStyle/>
                    <a:p>
                      <a:r>
                        <a:rPr lang="en-US" altLang="zh-CN" b="0" dirty="0">
                          <a:solidFill>
                            <a:schemeClr val="tx1"/>
                          </a:solidFill>
                        </a:rPr>
                        <a:t>p6</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64846401"/>
                  </a:ext>
                </a:extLst>
              </a:tr>
              <a:tr h="457200">
                <a:tc>
                  <a:txBody>
                    <a:bodyPr/>
                    <a:lstStyle/>
                    <a:p>
                      <a:r>
                        <a:rPr lang="en-US" altLang="zh-CN" b="0" dirty="0">
                          <a:solidFill>
                            <a:schemeClr val="tx1"/>
                          </a:solidFill>
                        </a:rPr>
                        <a:t>p7</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r>
                        <a:rPr lang="en-US" altLang="zh-CN" b="0" dirty="0">
                          <a:solidFill>
                            <a:schemeClr val="tx1"/>
                          </a:solidFill>
                        </a:rPr>
                        <a:t>p8</a:t>
                      </a:r>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207510033"/>
                  </a:ext>
                </a:extLst>
              </a:tr>
            </a:tbl>
          </a:graphicData>
        </a:graphic>
      </p:graphicFrame>
      <p:sp>
        <p:nvSpPr>
          <p:cNvPr id="9" name="文本框 8">
            <a:extLst>
              <a:ext uri="{FF2B5EF4-FFF2-40B4-BE49-F238E27FC236}">
                <a16:creationId xmlns:a16="http://schemas.microsoft.com/office/drawing/2014/main" id="{F9A8CAF1-72CE-D31C-3784-1176EDA00428}"/>
              </a:ext>
            </a:extLst>
          </p:cNvPr>
          <p:cNvSpPr txBox="1"/>
          <p:nvPr/>
        </p:nvSpPr>
        <p:spPr>
          <a:xfrm>
            <a:off x="3319254" y="2095103"/>
            <a:ext cx="1121487" cy="369332"/>
          </a:xfrm>
          <a:prstGeom prst="rect">
            <a:avLst/>
          </a:prstGeom>
          <a:noFill/>
        </p:spPr>
        <p:txBody>
          <a:bodyPr wrap="square" rtlCol="0">
            <a:spAutoFit/>
          </a:bodyPr>
          <a:lstStyle/>
          <a:p>
            <a:pPr algn="ctr"/>
            <a:r>
              <a:rPr lang="en-US" altLang="zh-CN" dirty="0"/>
              <a:t>Minima</a:t>
            </a:r>
            <a:endParaRPr lang="zh-CN" altLang="en-US" dirty="0"/>
          </a:p>
        </p:txBody>
      </p:sp>
      <p:graphicFrame>
        <p:nvGraphicFramePr>
          <p:cNvPr id="10" name="表格 4">
            <a:extLst>
              <a:ext uri="{FF2B5EF4-FFF2-40B4-BE49-F238E27FC236}">
                <a16:creationId xmlns:a16="http://schemas.microsoft.com/office/drawing/2014/main" id="{4582BEAE-A051-A636-4688-B1F08C3A9EA2}"/>
              </a:ext>
            </a:extLst>
          </p:cNvPr>
          <p:cNvGraphicFramePr>
            <a:graphicFrameLocks noGrp="1"/>
          </p:cNvGraphicFramePr>
          <p:nvPr>
            <p:extLst>
              <p:ext uri="{D42A27DB-BD31-4B8C-83A1-F6EECF244321}">
                <p14:modId xmlns:p14="http://schemas.microsoft.com/office/powerpoint/2010/main" val="2864483341"/>
              </p:ext>
            </p:extLst>
          </p:nvPr>
        </p:nvGraphicFramePr>
        <p:xfrm>
          <a:off x="4502392" y="2511906"/>
          <a:ext cx="13716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456219346"/>
                    </a:ext>
                  </a:extLst>
                </a:gridCol>
                <a:gridCol w="457200">
                  <a:extLst>
                    <a:ext uri="{9D8B030D-6E8A-4147-A177-3AD203B41FA5}">
                      <a16:colId xmlns:a16="http://schemas.microsoft.com/office/drawing/2014/main" val="751989070"/>
                    </a:ext>
                  </a:extLst>
                </a:gridCol>
                <a:gridCol w="457200">
                  <a:extLst>
                    <a:ext uri="{9D8B030D-6E8A-4147-A177-3AD203B41FA5}">
                      <a16:colId xmlns:a16="http://schemas.microsoft.com/office/drawing/2014/main" val="3629245934"/>
                    </a:ext>
                  </a:extLst>
                </a:gridCol>
              </a:tblGrid>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772570860"/>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029900"/>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463283"/>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7227159"/>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64846401"/>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207510033"/>
                  </a:ext>
                </a:extLst>
              </a:tr>
            </a:tbl>
          </a:graphicData>
        </a:graphic>
      </p:graphicFrame>
      <p:cxnSp>
        <p:nvCxnSpPr>
          <p:cNvPr id="11" name="直接箭头连接符 10">
            <a:extLst>
              <a:ext uri="{FF2B5EF4-FFF2-40B4-BE49-F238E27FC236}">
                <a16:creationId xmlns:a16="http://schemas.microsoft.com/office/drawing/2014/main" id="{6407DE54-CFC8-3FC3-A4B8-1A949391614B}"/>
              </a:ext>
            </a:extLst>
          </p:cNvPr>
          <p:cNvCxnSpPr>
            <a:cxnSpLocks/>
          </p:cNvCxnSpPr>
          <p:nvPr/>
        </p:nvCxnSpPr>
        <p:spPr>
          <a:xfrm>
            <a:off x="1165780" y="2726164"/>
            <a:ext cx="33337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2" name="直接箭头连接符 11">
            <a:extLst>
              <a:ext uri="{FF2B5EF4-FFF2-40B4-BE49-F238E27FC236}">
                <a16:creationId xmlns:a16="http://schemas.microsoft.com/office/drawing/2014/main" id="{37AE3E14-DC51-E5F6-4E1E-35FA186FE9FC}"/>
              </a:ext>
            </a:extLst>
          </p:cNvPr>
          <p:cNvCxnSpPr>
            <a:cxnSpLocks/>
          </p:cNvCxnSpPr>
          <p:nvPr/>
        </p:nvCxnSpPr>
        <p:spPr>
          <a:xfrm>
            <a:off x="1165780" y="3650089"/>
            <a:ext cx="33337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直接箭头连接符 12">
            <a:extLst>
              <a:ext uri="{FF2B5EF4-FFF2-40B4-BE49-F238E27FC236}">
                <a16:creationId xmlns:a16="http://schemas.microsoft.com/office/drawing/2014/main" id="{589B2E13-E3AF-DAEB-62BE-37142C7718E5}"/>
              </a:ext>
            </a:extLst>
          </p:cNvPr>
          <p:cNvCxnSpPr>
            <a:cxnSpLocks/>
          </p:cNvCxnSpPr>
          <p:nvPr/>
        </p:nvCxnSpPr>
        <p:spPr>
          <a:xfrm>
            <a:off x="1165779" y="4545439"/>
            <a:ext cx="33337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直接箭头连接符 13">
            <a:extLst>
              <a:ext uri="{FF2B5EF4-FFF2-40B4-BE49-F238E27FC236}">
                <a16:creationId xmlns:a16="http://schemas.microsoft.com/office/drawing/2014/main" id="{351C604A-B48D-56F9-3423-EF30CC489160}"/>
              </a:ext>
            </a:extLst>
          </p:cNvPr>
          <p:cNvCxnSpPr>
            <a:cxnSpLocks/>
          </p:cNvCxnSpPr>
          <p:nvPr/>
        </p:nvCxnSpPr>
        <p:spPr>
          <a:xfrm>
            <a:off x="1165778" y="5920214"/>
            <a:ext cx="33337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直接箭头连接符 14">
            <a:extLst>
              <a:ext uri="{FF2B5EF4-FFF2-40B4-BE49-F238E27FC236}">
                <a16:creationId xmlns:a16="http://schemas.microsoft.com/office/drawing/2014/main" id="{2AB4A2C6-8F42-A3B2-1A2E-894CAF61F520}"/>
              </a:ext>
            </a:extLst>
          </p:cNvPr>
          <p:cNvCxnSpPr>
            <a:cxnSpLocks/>
          </p:cNvCxnSpPr>
          <p:nvPr/>
        </p:nvCxnSpPr>
        <p:spPr>
          <a:xfrm>
            <a:off x="4140443" y="2726164"/>
            <a:ext cx="33337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直接箭头连接符 15">
            <a:extLst>
              <a:ext uri="{FF2B5EF4-FFF2-40B4-BE49-F238E27FC236}">
                <a16:creationId xmlns:a16="http://schemas.microsoft.com/office/drawing/2014/main" id="{C0B8974F-7ED3-26F1-ABA2-697CF290A90D}"/>
              </a:ext>
            </a:extLst>
          </p:cNvPr>
          <p:cNvCxnSpPr>
            <a:cxnSpLocks/>
          </p:cNvCxnSpPr>
          <p:nvPr/>
        </p:nvCxnSpPr>
        <p:spPr>
          <a:xfrm>
            <a:off x="4140443" y="4129836"/>
            <a:ext cx="33337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直接箭头连接符 16">
            <a:extLst>
              <a:ext uri="{FF2B5EF4-FFF2-40B4-BE49-F238E27FC236}">
                <a16:creationId xmlns:a16="http://schemas.microsoft.com/office/drawing/2014/main" id="{1F90F0DF-F993-278A-3417-4B684AC3061A}"/>
              </a:ext>
            </a:extLst>
          </p:cNvPr>
          <p:cNvCxnSpPr>
            <a:cxnSpLocks/>
          </p:cNvCxnSpPr>
          <p:nvPr/>
        </p:nvCxnSpPr>
        <p:spPr>
          <a:xfrm>
            <a:off x="4140443" y="5024071"/>
            <a:ext cx="33337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直接箭头连接符 17">
            <a:extLst>
              <a:ext uri="{FF2B5EF4-FFF2-40B4-BE49-F238E27FC236}">
                <a16:creationId xmlns:a16="http://schemas.microsoft.com/office/drawing/2014/main" id="{AEE055D4-94EC-65C9-00B4-C60E7FD24854}"/>
              </a:ext>
            </a:extLst>
          </p:cNvPr>
          <p:cNvCxnSpPr>
            <a:cxnSpLocks/>
          </p:cNvCxnSpPr>
          <p:nvPr/>
        </p:nvCxnSpPr>
        <p:spPr>
          <a:xfrm>
            <a:off x="4140443" y="5926760"/>
            <a:ext cx="33337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9" name="文本框 18">
            <a:extLst>
              <a:ext uri="{FF2B5EF4-FFF2-40B4-BE49-F238E27FC236}">
                <a16:creationId xmlns:a16="http://schemas.microsoft.com/office/drawing/2014/main" id="{5745E1DB-A848-0EFC-83D8-F048E5977FA7}"/>
              </a:ext>
            </a:extLst>
          </p:cNvPr>
          <p:cNvSpPr txBox="1"/>
          <p:nvPr/>
        </p:nvSpPr>
        <p:spPr>
          <a:xfrm>
            <a:off x="6422906" y="1603206"/>
            <a:ext cx="5870455" cy="369332"/>
          </a:xfrm>
          <a:prstGeom prst="rect">
            <a:avLst/>
          </a:prstGeom>
          <a:noFill/>
        </p:spPr>
        <p:txBody>
          <a:bodyPr wrap="square" rtlCol="0">
            <a:spAutoFit/>
          </a:bodyPr>
          <a:lstStyle/>
          <a:p>
            <a:r>
              <a:rPr lang="en-US" altLang="zh-CN" dirty="0"/>
              <a:t>4. Interpolate on the dimensions of  multivariate extrema</a:t>
            </a:r>
            <a:endParaRPr lang="zh-CN" altLang="en-US" dirty="0"/>
          </a:p>
        </p:txBody>
      </p:sp>
      <p:graphicFrame>
        <p:nvGraphicFramePr>
          <p:cNvPr id="20" name="表格 4">
            <a:extLst>
              <a:ext uri="{FF2B5EF4-FFF2-40B4-BE49-F238E27FC236}">
                <a16:creationId xmlns:a16="http://schemas.microsoft.com/office/drawing/2014/main" id="{592FF3B6-55D6-3DD0-F778-59B3944BD247}"/>
              </a:ext>
            </a:extLst>
          </p:cNvPr>
          <p:cNvGraphicFramePr>
            <a:graphicFrameLocks noGrp="1"/>
          </p:cNvGraphicFramePr>
          <p:nvPr>
            <p:extLst>
              <p:ext uri="{D42A27DB-BD31-4B8C-83A1-F6EECF244321}">
                <p14:modId xmlns:p14="http://schemas.microsoft.com/office/powerpoint/2010/main" val="582148311"/>
              </p:ext>
            </p:extLst>
          </p:nvPr>
        </p:nvGraphicFramePr>
        <p:xfrm>
          <a:off x="6883611" y="2511906"/>
          <a:ext cx="13716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456219346"/>
                    </a:ext>
                  </a:extLst>
                </a:gridCol>
                <a:gridCol w="457200">
                  <a:extLst>
                    <a:ext uri="{9D8B030D-6E8A-4147-A177-3AD203B41FA5}">
                      <a16:colId xmlns:a16="http://schemas.microsoft.com/office/drawing/2014/main" val="751989070"/>
                    </a:ext>
                  </a:extLst>
                </a:gridCol>
                <a:gridCol w="457200">
                  <a:extLst>
                    <a:ext uri="{9D8B030D-6E8A-4147-A177-3AD203B41FA5}">
                      <a16:colId xmlns:a16="http://schemas.microsoft.com/office/drawing/2014/main" val="3629245934"/>
                    </a:ext>
                  </a:extLst>
                </a:gridCol>
              </a:tblGrid>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72570860"/>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15029900"/>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3283"/>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067227159"/>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846401"/>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07510033"/>
                  </a:ext>
                </a:extLst>
              </a:tr>
            </a:tbl>
          </a:graphicData>
        </a:graphic>
      </p:graphicFrame>
      <p:graphicFrame>
        <p:nvGraphicFramePr>
          <p:cNvPr id="21" name="表格 4">
            <a:extLst>
              <a:ext uri="{FF2B5EF4-FFF2-40B4-BE49-F238E27FC236}">
                <a16:creationId xmlns:a16="http://schemas.microsoft.com/office/drawing/2014/main" id="{BA99F8D4-3B1B-A5D9-4128-0A06DC94C5AD}"/>
              </a:ext>
            </a:extLst>
          </p:cNvPr>
          <p:cNvGraphicFramePr>
            <a:graphicFrameLocks noGrp="1"/>
          </p:cNvGraphicFramePr>
          <p:nvPr>
            <p:extLst>
              <p:ext uri="{D42A27DB-BD31-4B8C-83A1-F6EECF244321}">
                <p14:modId xmlns:p14="http://schemas.microsoft.com/office/powerpoint/2010/main" val="3829562604"/>
              </p:ext>
            </p:extLst>
          </p:nvPr>
        </p:nvGraphicFramePr>
        <p:xfrm>
          <a:off x="9857342" y="2511906"/>
          <a:ext cx="13716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456219346"/>
                    </a:ext>
                  </a:extLst>
                </a:gridCol>
                <a:gridCol w="457200">
                  <a:extLst>
                    <a:ext uri="{9D8B030D-6E8A-4147-A177-3AD203B41FA5}">
                      <a16:colId xmlns:a16="http://schemas.microsoft.com/office/drawing/2014/main" val="751989070"/>
                    </a:ext>
                  </a:extLst>
                </a:gridCol>
                <a:gridCol w="457200">
                  <a:extLst>
                    <a:ext uri="{9D8B030D-6E8A-4147-A177-3AD203B41FA5}">
                      <a16:colId xmlns:a16="http://schemas.microsoft.com/office/drawing/2014/main" val="3629245934"/>
                    </a:ext>
                  </a:extLst>
                </a:gridCol>
              </a:tblGrid>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772570860"/>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029900"/>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463283"/>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7227159"/>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64846401"/>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207510033"/>
                  </a:ext>
                </a:extLst>
              </a:tr>
            </a:tbl>
          </a:graphicData>
        </a:graphic>
      </p:graphicFrame>
      <p:cxnSp>
        <p:nvCxnSpPr>
          <p:cNvPr id="22" name="直接箭头连接符 21">
            <a:extLst>
              <a:ext uri="{FF2B5EF4-FFF2-40B4-BE49-F238E27FC236}">
                <a16:creationId xmlns:a16="http://schemas.microsoft.com/office/drawing/2014/main" id="{37F20275-0B2E-169D-816D-BDA9A4049184}"/>
              </a:ext>
            </a:extLst>
          </p:cNvPr>
          <p:cNvCxnSpPr/>
          <p:nvPr/>
        </p:nvCxnSpPr>
        <p:spPr>
          <a:xfrm>
            <a:off x="7107803" y="2095103"/>
            <a:ext cx="0" cy="3693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直接箭头连接符 22">
            <a:extLst>
              <a:ext uri="{FF2B5EF4-FFF2-40B4-BE49-F238E27FC236}">
                <a16:creationId xmlns:a16="http://schemas.microsoft.com/office/drawing/2014/main" id="{4E2A95FE-66E2-0BFF-D584-6AE86213E555}"/>
              </a:ext>
            </a:extLst>
          </p:cNvPr>
          <p:cNvCxnSpPr/>
          <p:nvPr/>
        </p:nvCxnSpPr>
        <p:spPr>
          <a:xfrm>
            <a:off x="7580837" y="2095103"/>
            <a:ext cx="0" cy="3693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直接箭头连接符 23">
            <a:extLst>
              <a:ext uri="{FF2B5EF4-FFF2-40B4-BE49-F238E27FC236}">
                <a16:creationId xmlns:a16="http://schemas.microsoft.com/office/drawing/2014/main" id="{42BA14BA-5465-D7E6-08F3-BC48694EAF56}"/>
              </a:ext>
            </a:extLst>
          </p:cNvPr>
          <p:cNvCxnSpPr/>
          <p:nvPr/>
        </p:nvCxnSpPr>
        <p:spPr>
          <a:xfrm>
            <a:off x="8032440" y="2095103"/>
            <a:ext cx="0" cy="3693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直接箭头连接符 24">
            <a:extLst>
              <a:ext uri="{FF2B5EF4-FFF2-40B4-BE49-F238E27FC236}">
                <a16:creationId xmlns:a16="http://schemas.microsoft.com/office/drawing/2014/main" id="{06C24E7D-6315-54DC-56FE-49645256BF02}"/>
              </a:ext>
            </a:extLst>
          </p:cNvPr>
          <p:cNvCxnSpPr/>
          <p:nvPr/>
        </p:nvCxnSpPr>
        <p:spPr>
          <a:xfrm>
            <a:off x="10089840" y="2095103"/>
            <a:ext cx="0" cy="3693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6" name="直接箭头连接符 25">
            <a:extLst>
              <a:ext uri="{FF2B5EF4-FFF2-40B4-BE49-F238E27FC236}">
                <a16:creationId xmlns:a16="http://schemas.microsoft.com/office/drawing/2014/main" id="{8CB9538D-2102-FFA2-6655-C0FB969DDC10}"/>
              </a:ext>
            </a:extLst>
          </p:cNvPr>
          <p:cNvCxnSpPr/>
          <p:nvPr/>
        </p:nvCxnSpPr>
        <p:spPr>
          <a:xfrm>
            <a:off x="10556565" y="2095103"/>
            <a:ext cx="0" cy="3693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7" name="直接箭头连接符 26">
            <a:extLst>
              <a:ext uri="{FF2B5EF4-FFF2-40B4-BE49-F238E27FC236}">
                <a16:creationId xmlns:a16="http://schemas.microsoft.com/office/drawing/2014/main" id="{08953DCA-44C0-49FF-548E-39A330C7B899}"/>
              </a:ext>
            </a:extLst>
          </p:cNvPr>
          <p:cNvCxnSpPr/>
          <p:nvPr/>
        </p:nvCxnSpPr>
        <p:spPr>
          <a:xfrm>
            <a:off x="11004240" y="2095103"/>
            <a:ext cx="0" cy="3693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8" name="文本框 27">
            <a:extLst>
              <a:ext uri="{FF2B5EF4-FFF2-40B4-BE49-F238E27FC236}">
                <a16:creationId xmlns:a16="http://schemas.microsoft.com/office/drawing/2014/main" id="{2E4B3818-38F6-B386-4144-009346D319AB}"/>
              </a:ext>
            </a:extLst>
          </p:cNvPr>
          <p:cNvSpPr txBox="1"/>
          <p:nvPr/>
        </p:nvSpPr>
        <p:spPr>
          <a:xfrm>
            <a:off x="6781562" y="6216977"/>
            <a:ext cx="4546600" cy="307777"/>
          </a:xfrm>
          <a:prstGeom prst="rect">
            <a:avLst/>
          </a:prstGeom>
          <a:noFill/>
        </p:spPr>
        <p:txBody>
          <a:bodyPr wrap="square" rtlCol="0">
            <a:spAutoFit/>
          </a:bodyPr>
          <a:lstStyle/>
          <a:p>
            <a:r>
              <a:rPr lang="en-US" altLang="zh-CN" sz="1400" b="1" dirty="0"/>
              <a:t>(Here we need to perform six interpolation operations)</a:t>
            </a:r>
            <a:endParaRPr lang="zh-CN" altLang="en-US" sz="1400" b="1" dirty="0"/>
          </a:p>
        </p:txBody>
      </p:sp>
      <p:sp>
        <p:nvSpPr>
          <p:cNvPr id="29" name="标题 1">
            <a:extLst>
              <a:ext uri="{FF2B5EF4-FFF2-40B4-BE49-F238E27FC236}">
                <a16:creationId xmlns:a16="http://schemas.microsoft.com/office/drawing/2014/main" id="{6EAC00FF-3776-D9AF-8090-DDD4B8D99687}"/>
              </a:ext>
            </a:extLst>
          </p:cNvPr>
          <p:cNvSpPr>
            <a:spLocks noGrp="1"/>
          </p:cNvSpPr>
          <p:nvPr>
            <p:ph type="title"/>
          </p:nvPr>
        </p:nvSpPr>
        <p:spPr>
          <a:xfrm>
            <a:off x="536256" y="333246"/>
            <a:ext cx="8477115" cy="575095"/>
          </a:xfrm>
        </p:spPr>
        <p:txBody>
          <a:bodyPr>
            <a:noAutofit/>
          </a:bodyPr>
          <a:lstStyle/>
          <a:p>
            <a:r>
              <a:rPr lang="en-US" altLang="zh-CN" sz="3200" b="1" dirty="0">
                <a:latin typeface="Calibri Light" panose="020F0302020204030204" pitchFamily="34" charset="0"/>
                <a:cs typeface="Calibri Light" panose="020F0302020204030204" pitchFamily="34" charset="0"/>
              </a:rPr>
              <a:t>2.1 Numerical steps of MEMD</a:t>
            </a:r>
          </a:p>
        </p:txBody>
      </p:sp>
    </p:spTree>
    <p:extLst>
      <p:ext uri="{BB962C8B-B14F-4D97-AF65-F5344CB8AC3E}">
        <p14:creationId xmlns:p14="http://schemas.microsoft.com/office/powerpoint/2010/main" val="82037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3" name="文本框 2">
            <a:extLst>
              <a:ext uri="{FF2B5EF4-FFF2-40B4-BE49-F238E27FC236}">
                <a16:creationId xmlns:a16="http://schemas.microsoft.com/office/drawing/2014/main" id="{5DAB591B-E3B5-9A2E-D962-D59FFCDBF5E3}"/>
              </a:ext>
            </a:extLst>
          </p:cNvPr>
          <p:cNvSpPr txBox="1"/>
          <p:nvPr/>
        </p:nvSpPr>
        <p:spPr>
          <a:xfrm>
            <a:off x="436003" y="1241900"/>
            <a:ext cx="4233736" cy="369332"/>
          </a:xfrm>
          <a:prstGeom prst="rect">
            <a:avLst/>
          </a:prstGeom>
          <a:noFill/>
        </p:spPr>
        <p:txBody>
          <a:bodyPr wrap="square" rtlCol="0">
            <a:spAutoFit/>
          </a:bodyPr>
          <a:lstStyle/>
          <a:p>
            <a:r>
              <a:rPr lang="en-US" altLang="zh-CN" dirty="0"/>
              <a:t>5. Calculate multivariate mean envelope</a:t>
            </a:r>
            <a:endParaRPr lang="zh-CN" altLang="en-US" dirty="0"/>
          </a:p>
        </p:txBody>
      </p:sp>
      <p:graphicFrame>
        <p:nvGraphicFramePr>
          <p:cNvPr id="4" name="表格 4">
            <a:extLst>
              <a:ext uri="{FF2B5EF4-FFF2-40B4-BE49-F238E27FC236}">
                <a16:creationId xmlns:a16="http://schemas.microsoft.com/office/drawing/2014/main" id="{A51E50BC-D349-C669-214A-D7C81CE70AC6}"/>
              </a:ext>
            </a:extLst>
          </p:cNvPr>
          <p:cNvGraphicFramePr>
            <a:graphicFrameLocks noGrp="1"/>
          </p:cNvGraphicFramePr>
          <p:nvPr>
            <p:extLst>
              <p:ext uri="{D42A27DB-BD31-4B8C-83A1-F6EECF244321}">
                <p14:modId xmlns:p14="http://schemas.microsoft.com/office/powerpoint/2010/main" val="1717507215"/>
              </p:ext>
            </p:extLst>
          </p:nvPr>
        </p:nvGraphicFramePr>
        <p:xfrm>
          <a:off x="452203" y="2569259"/>
          <a:ext cx="13716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456219346"/>
                    </a:ext>
                  </a:extLst>
                </a:gridCol>
                <a:gridCol w="457200">
                  <a:extLst>
                    <a:ext uri="{9D8B030D-6E8A-4147-A177-3AD203B41FA5}">
                      <a16:colId xmlns:a16="http://schemas.microsoft.com/office/drawing/2014/main" val="751989070"/>
                    </a:ext>
                  </a:extLst>
                </a:gridCol>
                <a:gridCol w="457200">
                  <a:extLst>
                    <a:ext uri="{9D8B030D-6E8A-4147-A177-3AD203B41FA5}">
                      <a16:colId xmlns:a16="http://schemas.microsoft.com/office/drawing/2014/main" val="3629245934"/>
                    </a:ext>
                  </a:extLst>
                </a:gridCol>
              </a:tblGrid>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72570860"/>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88665955"/>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15029900"/>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463283"/>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067227159"/>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64846401"/>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595346986"/>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07510033"/>
                  </a:ext>
                </a:extLst>
              </a:tr>
            </a:tbl>
          </a:graphicData>
        </a:graphic>
      </p:graphicFrame>
      <p:graphicFrame>
        <p:nvGraphicFramePr>
          <p:cNvPr id="6" name="表格 4">
            <a:extLst>
              <a:ext uri="{FF2B5EF4-FFF2-40B4-BE49-F238E27FC236}">
                <a16:creationId xmlns:a16="http://schemas.microsoft.com/office/drawing/2014/main" id="{ED9474AD-B057-2255-EDE8-F09A8E0119CB}"/>
              </a:ext>
            </a:extLst>
          </p:cNvPr>
          <p:cNvGraphicFramePr>
            <a:graphicFrameLocks noGrp="1"/>
          </p:cNvGraphicFramePr>
          <p:nvPr>
            <p:extLst>
              <p:ext uri="{D42A27DB-BD31-4B8C-83A1-F6EECF244321}">
                <p14:modId xmlns:p14="http://schemas.microsoft.com/office/powerpoint/2010/main" val="108228651"/>
              </p:ext>
            </p:extLst>
          </p:nvPr>
        </p:nvGraphicFramePr>
        <p:xfrm>
          <a:off x="2409934" y="2569259"/>
          <a:ext cx="13716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456219346"/>
                    </a:ext>
                  </a:extLst>
                </a:gridCol>
                <a:gridCol w="457200">
                  <a:extLst>
                    <a:ext uri="{9D8B030D-6E8A-4147-A177-3AD203B41FA5}">
                      <a16:colId xmlns:a16="http://schemas.microsoft.com/office/drawing/2014/main" val="751989070"/>
                    </a:ext>
                  </a:extLst>
                </a:gridCol>
                <a:gridCol w="457200">
                  <a:extLst>
                    <a:ext uri="{9D8B030D-6E8A-4147-A177-3AD203B41FA5}">
                      <a16:colId xmlns:a16="http://schemas.microsoft.com/office/drawing/2014/main" val="3629245934"/>
                    </a:ext>
                  </a:extLst>
                </a:gridCol>
              </a:tblGrid>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772570860"/>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488665955"/>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15029900"/>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4463283"/>
                  </a:ext>
                </a:extLst>
              </a:tr>
              <a:tr h="45720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067227159"/>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64846401"/>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595346986"/>
                  </a:ext>
                </a:extLst>
              </a:tr>
              <a:tr h="4572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207510033"/>
                  </a:ext>
                </a:extLst>
              </a:tr>
            </a:tbl>
          </a:graphicData>
        </a:graphic>
      </p:graphicFrame>
      <p:sp>
        <p:nvSpPr>
          <p:cNvPr id="7" name="文本框 6">
            <a:extLst>
              <a:ext uri="{FF2B5EF4-FFF2-40B4-BE49-F238E27FC236}">
                <a16:creationId xmlns:a16="http://schemas.microsoft.com/office/drawing/2014/main" id="{1F5DC800-1524-BE8C-C29E-3C637ACEED4C}"/>
              </a:ext>
            </a:extLst>
          </p:cNvPr>
          <p:cNvSpPr txBox="1"/>
          <p:nvPr/>
        </p:nvSpPr>
        <p:spPr>
          <a:xfrm>
            <a:off x="565364" y="1775244"/>
            <a:ext cx="1121487" cy="646331"/>
          </a:xfrm>
          <a:prstGeom prst="rect">
            <a:avLst/>
          </a:prstGeom>
          <a:noFill/>
        </p:spPr>
        <p:txBody>
          <a:bodyPr wrap="square" rtlCol="0">
            <a:spAutoFit/>
          </a:bodyPr>
          <a:lstStyle/>
          <a:p>
            <a:pPr algn="ctr"/>
            <a:r>
              <a:rPr lang="en-US" altLang="zh-CN" dirty="0"/>
              <a:t>Upper envelope </a:t>
            </a:r>
            <a:endParaRPr lang="zh-CN" altLang="en-US" dirty="0"/>
          </a:p>
        </p:txBody>
      </p:sp>
      <p:sp>
        <p:nvSpPr>
          <p:cNvPr id="8" name="文本框 7">
            <a:extLst>
              <a:ext uri="{FF2B5EF4-FFF2-40B4-BE49-F238E27FC236}">
                <a16:creationId xmlns:a16="http://schemas.microsoft.com/office/drawing/2014/main" id="{4F69966D-3169-6CE7-7228-9DB552B46857}"/>
              </a:ext>
            </a:extLst>
          </p:cNvPr>
          <p:cNvSpPr txBox="1"/>
          <p:nvPr/>
        </p:nvSpPr>
        <p:spPr>
          <a:xfrm>
            <a:off x="2548294" y="1775244"/>
            <a:ext cx="1121487" cy="646331"/>
          </a:xfrm>
          <a:prstGeom prst="rect">
            <a:avLst/>
          </a:prstGeom>
          <a:noFill/>
        </p:spPr>
        <p:txBody>
          <a:bodyPr wrap="square" rtlCol="0">
            <a:spAutoFit/>
          </a:bodyPr>
          <a:lstStyle/>
          <a:p>
            <a:pPr algn="ctr"/>
            <a:r>
              <a:rPr lang="en-US" altLang="zh-CN" dirty="0"/>
              <a:t>Lower envelop</a:t>
            </a:r>
            <a:endParaRPr lang="zh-CN" altLang="en-US" dirty="0"/>
          </a:p>
        </p:txBody>
      </p:sp>
      <p:sp>
        <p:nvSpPr>
          <p:cNvPr id="9" name="文本框 8">
            <a:extLst>
              <a:ext uri="{FF2B5EF4-FFF2-40B4-BE49-F238E27FC236}">
                <a16:creationId xmlns:a16="http://schemas.microsoft.com/office/drawing/2014/main" id="{68F22BA3-D105-7D15-10E1-B5D6F59157AD}"/>
              </a:ext>
            </a:extLst>
          </p:cNvPr>
          <p:cNvSpPr txBox="1"/>
          <p:nvPr/>
        </p:nvSpPr>
        <p:spPr>
          <a:xfrm>
            <a:off x="1556125" y="3923694"/>
            <a:ext cx="1121487" cy="584775"/>
          </a:xfrm>
          <a:prstGeom prst="rect">
            <a:avLst/>
          </a:prstGeom>
          <a:noFill/>
        </p:spPr>
        <p:txBody>
          <a:bodyPr wrap="square" rtlCol="0">
            <a:spAutoFit/>
          </a:bodyPr>
          <a:lstStyle/>
          <a:p>
            <a:pPr algn="ctr"/>
            <a:r>
              <a:rPr lang="en-US" altLang="zh-CN" sz="3200" b="1" dirty="0"/>
              <a:t>+</a:t>
            </a:r>
            <a:endParaRPr lang="zh-CN" altLang="en-US" sz="3200" b="1" dirty="0"/>
          </a:p>
        </p:txBody>
      </p:sp>
      <p:sp>
        <p:nvSpPr>
          <p:cNvPr id="10" name="文本框 9">
            <a:extLst>
              <a:ext uri="{FF2B5EF4-FFF2-40B4-BE49-F238E27FC236}">
                <a16:creationId xmlns:a16="http://schemas.microsoft.com/office/drawing/2014/main" id="{21530ED4-9EC7-B8DA-53AE-DFD531D24674}"/>
              </a:ext>
            </a:extLst>
          </p:cNvPr>
          <p:cNvSpPr txBox="1"/>
          <p:nvPr/>
        </p:nvSpPr>
        <p:spPr>
          <a:xfrm>
            <a:off x="3828472" y="3887654"/>
            <a:ext cx="1121487" cy="584775"/>
          </a:xfrm>
          <a:prstGeom prst="rect">
            <a:avLst/>
          </a:prstGeom>
          <a:noFill/>
        </p:spPr>
        <p:txBody>
          <a:bodyPr wrap="square" rtlCol="0">
            <a:spAutoFit/>
          </a:bodyPr>
          <a:lstStyle/>
          <a:p>
            <a:pPr algn="ctr"/>
            <a:r>
              <a:rPr lang="en-US" altLang="zh-CN" sz="3200" b="1" dirty="0"/>
              <a:t>/2</a:t>
            </a:r>
            <a:endParaRPr lang="zh-CN" altLang="en-US" sz="3200" b="1" dirty="0"/>
          </a:p>
        </p:txBody>
      </p:sp>
      <p:sp>
        <p:nvSpPr>
          <p:cNvPr id="11" name="文本框 10">
            <a:extLst>
              <a:ext uri="{FF2B5EF4-FFF2-40B4-BE49-F238E27FC236}">
                <a16:creationId xmlns:a16="http://schemas.microsoft.com/office/drawing/2014/main" id="{0596DB16-FF54-0D8E-621F-FFC7B2C3DF1D}"/>
              </a:ext>
            </a:extLst>
          </p:cNvPr>
          <p:cNvSpPr txBox="1"/>
          <p:nvPr/>
        </p:nvSpPr>
        <p:spPr>
          <a:xfrm>
            <a:off x="0" y="3851615"/>
            <a:ext cx="4233736" cy="584775"/>
          </a:xfrm>
          <a:prstGeom prst="rect">
            <a:avLst/>
          </a:prstGeom>
          <a:noFill/>
        </p:spPr>
        <p:txBody>
          <a:bodyPr wrap="square" rtlCol="0">
            <a:spAutoFit/>
          </a:bodyPr>
          <a:lstStyle/>
          <a:p>
            <a:pPr algn="ctr"/>
            <a:r>
              <a:rPr lang="en-US" altLang="zh-CN" sz="3200" b="1" dirty="0"/>
              <a:t>(                                )</a:t>
            </a:r>
            <a:endParaRPr lang="zh-CN" altLang="en-US" sz="3200" b="1" dirty="0"/>
          </a:p>
        </p:txBody>
      </p:sp>
      <p:graphicFrame>
        <p:nvGraphicFramePr>
          <p:cNvPr id="12" name="表格 4">
            <a:extLst>
              <a:ext uri="{FF2B5EF4-FFF2-40B4-BE49-F238E27FC236}">
                <a16:creationId xmlns:a16="http://schemas.microsoft.com/office/drawing/2014/main" id="{39463DCB-0E72-8D68-905A-D23B05B5B50F}"/>
              </a:ext>
            </a:extLst>
          </p:cNvPr>
          <p:cNvGraphicFramePr>
            <a:graphicFrameLocks noGrp="1"/>
          </p:cNvGraphicFramePr>
          <p:nvPr>
            <p:extLst>
              <p:ext uri="{D42A27DB-BD31-4B8C-83A1-F6EECF244321}">
                <p14:modId xmlns:p14="http://schemas.microsoft.com/office/powerpoint/2010/main" val="1845816533"/>
              </p:ext>
            </p:extLst>
          </p:nvPr>
        </p:nvGraphicFramePr>
        <p:xfrm>
          <a:off x="5165834" y="2569259"/>
          <a:ext cx="1371600" cy="3657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1456219346"/>
                    </a:ext>
                  </a:extLst>
                </a:gridCol>
                <a:gridCol w="457200">
                  <a:extLst>
                    <a:ext uri="{9D8B030D-6E8A-4147-A177-3AD203B41FA5}">
                      <a16:colId xmlns:a16="http://schemas.microsoft.com/office/drawing/2014/main" val="751989070"/>
                    </a:ext>
                  </a:extLst>
                </a:gridCol>
                <a:gridCol w="457200">
                  <a:extLst>
                    <a:ext uri="{9D8B030D-6E8A-4147-A177-3AD203B41FA5}">
                      <a16:colId xmlns:a16="http://schemas.microsoft.com/office/drawing/2014/main" val="3629245934"/>
                    </a:ext>
                  </a:extLst>
                </a:gridCol>
              </a:tblGrid>
              <a:tr h="457200">
                <a:tc>
                  <a:txBody>
                    <a:bodyPr/>
                    <a:lstStyle/>
                    <a:p>
                      <a:endParaRPr lang="zh-CN"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2570860"/>
                  </a:ext>
                </a:extLst>
              </a:tr>
              <a:tr h="457200">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665955"/>
                  </a:ext>
                </a:extLst>
              </a:tr>
              <a:tr h="457200">
                <a:tc>
                  <a:txBody>
                    <a:bodyPr/>
                    <a:lstStyle/>
                    <a:p>
                      <a:endParaRPr lang="zh-CN"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029900"/>
                  </a:ext>
                </a:extLst>
              </a:tr>
              <a:tr h="457200">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3283"/>
                  </a:ext>
                </a:extLst>
              </a:tr>
              <a:tr h="457200">
                <a:tc>
                  <a:txBody>
                    <a:bodyPr/>
                    <a:lstStyle/>
                    <a:p>
                      <a:endParaRPr lang="zh-CN"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7227159"/>
                  </a:ext>
                </a:extLst>
              </a:tr>
              <a:tr h="457200">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846401"/>
                  </a:ext>
                </a:extLst>
              </a:tr>
              <a:tr h="457200">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346986"/>
                  </a:ext>
                </a:extLst>
              </a:tr>
              <a:tr h="457200">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7510033"/>
                  </a:ext>
                </a:extLst>
              </a:tr>
            </a:tbl>
          </a:graphicData>
        </a:graphic>
      </p:graphicFrame>
      <p:sp>
        <p:nvSpPr>
          <p:cNvPr id="13" name="文本框 12">
            <a:extLst>
              <a:ext uri="{FF2B5EF4-FFF2-40B4-BE49-F238E27FC236}">
                <a16:creationId xmlns:a16="http://schemas.microsoft.com/office/drawing/2014/main" id="{B285C6C7-667D-B8F2-333A-9727644F98CF}"/>
              </a:ext>
            </a:extLst>
          </p:cNvPr>
          <p:cNvSpPr txBox="1"/>
          <p:nvPr/>
        </p:nvSpPr>
        <p:spPr>
          <a:xfrm>
            <a:off x="4289513" y="3887653"/>
            <a:ext cx="1121487" cy="584775"/>
          </a:xfrm>
          <a:prstGeom prst="rect">
            <a:avLst/>
          </a:prstGeom>
          <a:noFill/>
        </p:spPr>
        <p:txBody>
          <a:bodyPr wrap="square" rtlCol="0">
            <a:spAutoFit/>
          </a:bodyPr>
          <a:lstStyle/>
          <a:p>
            <a:pPr algn="ctr"/>
            <a:r>
              <a:rPr lang="en-US" altLang="zh-CN" sz="3200" b="1" dirty="0"/>
              <a:t>=</a:t>
            </a:r>
            <a:endParaRPr lang="zh-CN" altLang="en-US" sz="3200" b="1" dirty="0"/>
          </a:p>
        </p:txBody>
      </p:sp>
      <p:sp>
        <p:nvSpPr>
          <p:cNvPr id="14" name="文本框 13">
            <a:extLst>
              <a:ext uri="{FF2B5EF4-FFF2-40B4-BE49-F238E27FC236}">
                <a16:creationId xmlns:a16="http://schemas.microsoft.com/office/drawing/2014/main" id="{5A49979B-1D34-57CD-90EB-8FC72EDA497E}"/>
              </a:ext>
            </a:extLst>
          </p:cNvPr>
          <p:cNvSpPr txBox="1"/>
          <p:nvPr/>
        </p:nvSpPr>
        <p:spPr>
          <a:xfrm>
            <a:off x="4698028" y="1775244"/>
            <a:ext cx="2307211" cy="646331"/>
          </a:xfrm>
          <a:prstGeom prst="rect">
            <a:avLst/>
          </a:prstGeom>
          <a:noFill/>
        </p:spPr>
        <p:txBody>
          <a:bodyPr wrap="square" rtlCol="0">
            <a:spAutoFit/>
          </a:bodyPr>
          <a:lstStyle/>
          <a:p>
            <a:pPr algn="ctr"/>
            <a:r>
              <a:rPr lang="en-US" altLang="zh-CN" dirty="0"/>
              <a:t>Mean envelope from direction vector_1</a:t>
            </a:r>
            <a:endParaRPr lang="zh-CN" altLang="en-US" dirty="0"/>
          </a:p>
        </p:txBody>
      </p:sp>
      <p:sp>
        <p:nvSpPr>
          <p:cNvPr id="15" name="文本框 14">
            <a:extLst>
              <a:ext uri="{FF2B5EF4-FFF2-40B4-BE49-F238E27FC236}">
                <a16:creationId xmlns:a16="http://schemas.microsoft.com/office/drawing/2014/main" id="{7DD29A09-6D03-BFF6-A3EA-CB7B66835FF0}"/>
              </a:ext>
            </a:extLst>
          </p:cNvPr>
          <p:cNvSpPr txBox="1"/>
          <p:nvPr/>
        </p:nvSpPr>
        <p:spPr>
          <a:xfrm>
            <a:off x="7397554" y="3876587"/>
            <a:ext cx="4466197" cy="646331"/>
          </a:xfrm>
          <a:prstGeom prst="rect">
            <a:avLst/>
          </a:prstGeom>
          <a:noFill/>
        </p:spPr>
        <p:txBody>
          <a:bodyPr wrap="square" rtlCol="0">
            <a:spAutoFit/>
          </a:bodyPr>
          <a:lstStyle/>
          <a:p>
            <a:r>
              <a:rPr lang="en-US" altLang="zh-CN" dirty="0"/>
              <a:t>6. Calculates the mean envelope from the mean envelopes of all direction vectors.</a:t>
            </a:r>
            <a:endParaRPr lang="zh-CN" altLang="en-US" dirty="0"/>
          </a:p>
        </p:txBody>
      </p:sp>
      <p:sp>
        <p:nvSpPr>
          <p:cNvPr id="16" name="标题 1">
            <a:extLst>
              <a:ext uri="{FF2B5EF4-FFF2-40B4-BE49-F238E27FC236}">
                <a16:creationId xmlns:a16="http://schemas.microsoft.com/office/drawing/2014/main" id="{B5AF89A0-B97A-77CF-BA9D-DFFDCA5D4523}"/>
              </a:ext>
            </a:extLst>
          </p:cNvPr>
          <p:cNvSpPr>
            <a:spLocks noGrp="1"/>
          </p:cNvSpPr>
          <p:nvPr>
            <p:ph type="title"/>
          </p:nvPr>
        </p:nvSpPr>
        <p:spPr>
          <a:xfrm>
            <a:off x="536256" y="333246"/>
            <a:ext cx="8477115" cy="575095"/>
          </a:xfrm>
        </p:spPr>
        <p:txBody>
          <a:bodyPr>
            <a:noAutofit/>
          </a:bodyPr>
          <a:lstStyle/>
          <a:p>
            <a:r>
              <a:rPr lang="en-US" altLang="zh-CN" sz="3200" b="1" dirty="0">
                <a:latin typeface="Calibri Light" panose="020F0302020204030204" pitchFamily="34" charset="0"/>
                <a:cs typeface="Calibri Light" panose="020F0302020204030204" pitchFamily="34" charset="0"/>
              </a:rPr>
              <a:t>2.1 Numerical steps of MEMD</a:t>
            </a:r>
          </a:p>
        </p:txBody>
      </p:sp>
    </p:spTree>
    <p:extLst>
      <p:ext uri="{BB962C8B-B14F-4D97-AF65-F5344CB8AC3E}">
        <p14:creationId xmlns:p14="http://schemas.microsoft.com/office/powerpoint/2010/main" val="89641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3" name="标题 1">
            <a:extLst>
              <a:ext uri="{FF2B5EF4-FFF2-40B4-BE49-F238E27FC236}">
                <a16:creationId xmlns:a16="http://schemas.microsoft.com/office/drawing/2014/main" id="{C837DEF7-37E3-9ECA-82B1-BFFC08046E07}"/>
              </a:ext>
            </a:extLst>
          </p:cNvPr>
          <p:cNvSpPr>
            <a:spLocks noGrp="1"/>
          </p:cNvSpPr>
          <p:nvPr>
            <p:ph type="title"/>
          </p:nvPr>
        </p:nvSpPr>
        <p:spPr>
          <a:xfrm>
            <a:off x="536256" y="333246"/>
            <a:ext cx="8477115" cy="575095"/>
          </a:xfrm>
        </p:spPr>
        <p:txBody>
          <a:bodyPr>
            <a:noAutofit/>
          </a:bodyPr>
          <a:lstStyle/>
          <a:p>
            <a:r>
              <a:rPr lang="en-US" altLang="zh-CN" sz="3200" b="1" dirty="0">
                <a:latin typeface="Calibri Light" panose="020F0302020204030204" pitchFamily="34" charset="0"/>
                <a:cs typeface="Calibri Light" panose="020F0302020204030204" pitchFamily="34" charset="0"/>
              </a:rPr>
              <a:t>2.2 Implementation details</a:t>
            </a:r>
          </a:p>
        </p:txBody>
      </p:sp>
      <p:graphicFrame>
        <p:nvGraphicFramePr>
          <p:cNvPr id="4" name="表格 3">
            <a:extLst>
              <a:ext uri="{FF2B5EF4-FFF2-40B4-BE49-F238E27FC236}">
                <a16:creationId xmlns:a16="http://schemas.microsoft.com/office/drawing/2014/main" id="{EAE7CAA6-8806-0FA5-25BB-2332ACD03E7E}"/>
              </a:ext>
            </a:extLst>
          </p:cNvPr>
          <p:cNvGraphicFramePr>
            <a:graphicFrameLocks noGrp="1"/>
          </p:cNvGraphicFramePr>
          <p:nvPr>
            <p:extLst>
              <p:ext uri="{D42A27DB-BD31-4B8C-83A1-F6EECF244321}">
                <p14:modId xmlns:p14="http://schemas.microsoft.com/office/powerpoint/2010/main" val="4225804843"/>
              </p:ext>
            </p:extLst>
          </p:nvPr>
        </p:nvGraphicFramePr>
        <p:xfrm>
          <a:off x="1852852" y="3367314"/>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469709348"/>
                    </a:ext>
                  </a:extLst>
                </a:gridCol>
                <a:gridCol w="457200">
                  <a:extLst>
                    <a:ext uri="{9D8B030D-6E8A-4147-A177-3AD203B41FA5}">
                      <a16:colId xmlns:a16="http://schemas.microsoft.com/office/drawing/2014/main" val="1267570583"/>
                    </a:ext>
                  </a:extLst>
                </a:gridCol>
                <a:gridCol w="457200">
                  <a:extLst>
                    <a:ext uri="{9D8B030D-6E8A-4147-A177-3AD203B41FA5}">
                      <a16:colId xmlns:a16="http://schemas.microsoft.com/office/drawing/2014/main" val="3095522133"/>
                    </a:ext>
                  </a:extLst>
                </a:gridCol>
                <a:gridCol w="457200">
                  <a:extLst>
                    <a:ext uri="{9D8B030D-6E8A-4147-A177-3AD203B41FA5}">
                      <a16:colId xmlns:a16="http://schemas.microsoft.com/office/drawing/2014/main" val="761411326"/>
                    </a:ext>
                  </a:extLst>
                </a:gridCol>
                <a:gridCol w="457200">
                  <a:extLst>
                    <a:ext uri="{9D8B030D-6E8A-4147-A177-3AD203B41FA5}">
                      <a16:colId xmlns:a16="http://schemas.microsoft.com/office/drawing/2014/main" val="1737171361"/>
                    </a:ext>
                  </a:extLst>
                </a:gridCol>
                <a:gridCol w="457200">
                  <a:extLst>
                    <a:ext uri="{9D8B030D-6E8A-4147-A177-3AD203B41FA5}">
                      <a16:colId xmlns:a16="http://schemas.microsoft.com/office/drawing/2014/main" val="1411352093"/>
                    </a:ext>
                  </a:extLst>
                </a:gridCol>
                <a:gridCol w="457200">
                  <a:extLst>
                    <a:ext uri="{9D8B030D-6E8A-4147-A177-3AD203B41FA5}">
                      <a16:colId xmlns:a16="http://schemas.microsoft.com/office/drawing/2014/main" val="1388853511"/>
                    </a:ext>
                  </a:extLst>
                </a:gridCol>
                <a:gridCol w="457200">
                  <a:extLst>
                    <a:ext uri="{9D8B030D-6E8A-4147-A177-3AD203B41FA5}">
                      <a16:colId xmlns:a16="http://schemas.microsoft.com/office/drawing/2014/main" val="1102768850"/>
                    </a:ext>
                  </a:extLst>
                </a:gridCol>
              </a:tblGrid>
              <a:tr h="457200">
                <a:tc>
                  <a:txBody>
                    <a:bodyPr/>
                    <a:lstStyle/>
                    <a:p>
                      <a:pPr algn="ctr"/>
                      <a:r>
                        <a:rPr lang="en-US" altLang="zh-CN" dirty="0">
                          <a:solidFill>
                            <a:schemeClr val="tx1"/>
                          </a:solidFill>
                        </a:rPr>
                        <a:t>0</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1</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2</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29</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30</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31</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2192924122"/>
                  </a:ext>
                </a:extLst>
              </a:tr>
            </a:tbl>
          </a:graphicData>
        </a:graphic>
      </p:graphicFrame>
      <p:graphicFrame>
        <p:nvGraphicFramePr>
          <p:cNvPr id="6" name="表格 5">
            <a:extLst>
              <a:ext uri="{FF2B5EF4-FFF2-40B4-BE49-F238E27FC236}">
                <a16:creationId xmlns:a16="http://schemas.microsoft.com/office/drawing/2014/main" id="{5D6003F0-E3F1-EDFC-C111-C8B9337D9A4B}"/>
              </a:ext>
            </a:extLst>
          </p:cNvPr>
          <p:cNvGraphicFramePr>
            <a:graphicFrameLocks noGrp="1"/>
          </p:cNvGraphicFramePr>
          <p:nvPr>
            <p:extLst>
              <p:ext uri="{D42A27DB-BD31-4B8C-83A1-F6EECF244321}">
                <p14:modId xmlns:p14="http://schemas.microsoft.com/office/powerpoint/2010/main" val="2887134435"/>
              </p:ext>
            </p:extLst>
          </p:nvPr>
        </p:nvGraphicFramePr>
        <p:xfrm>
          <a:off x="4589702" y="4307114"/>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469709348"/>
                    </a:ext>
                  </a:extLst>
                </a:gridCol>
                <a:gridCol w="457200">
                  <a:extLst>
                    <a:ext uri="{9D8B030D-6E8A-4147-A177-3AD203B41FA5}">
                      <a16:colId xmlns:a16="http://schemas.microsoft.com/office/drawing/2014/main" val="1267570583"/>
                    </a:ext>
                  </a:extLst>
                </a:gridCol>
                <a:gridCol w="457200">
                  <a:extLst>
                    <a:ext uri="{9D8B030D-6E8A-4147-A177-3AD203B41FA5}">
                      <a16:colId xmlns:a16="http://schemas.microsoft.com/office/drawing/2014/main" val="3095522133"/>
                    </a:ext>
                  </a:extLst>
                </a:gridCol>
                <a:gridCol w="457200">
                  <a:extLst>
                    <a:ext uri="{9D8B030D-6E8A-4147-A177-3AD203B41FA5}">
                      <a16:colId xmlns:a16="http://schemas.microsoft.com/office/drawing/2014/main" val="761411326"/>
                    </a:ext>
                  </a:extLst>
                </a:gridCol>
                <a:gridCol w="457200">
                  <a:extLst>
                    <a:ext uri="{9D8B030D-6E8A-4147-A177-3AD203B41FA5}">
                      <a16:colId xmlns:a16="http://schemas.microsoft.com/office/drawing/2014/main" val="1737171361"/>
                    </a:ext>
                  </a:extLst>
                </a:gridCol>
                <a:gridCol w="457200">
                  <a:extLst>
                    <a:ext uri="{9D8B030D-6E8A-4147-A177-3AD203B41FA5}">
                      <a16:colId xmlns:a16="http://schemas.microsoft.com/office/drawing/2014/main" val="1411352093"/>
                    </a:ext>
                  </a:extLst>
                </a:gridCol>
                <a:gridCol w="457200">
                  <a:extLst>
                    <a:ext uri="{9D8B030D-6E8A-4147-A177-3AD203B41FA5}">
                      <a16:colId xmlns:a16="http://schemas.microsoft.com/office/drawing/2014/main" val="1388853511"/>
                    </a:ext>
                  </a:extLst>
                </a:gridCol>
                <a:gridCol w="457200">
                  <a:extLst>
                    <a:ext uri="{9D8B030D-6E8A-4147-A177-3AD203B41FA5}">
                      <a16:colId xmlns:a16="http://schemas.microsoft.com/office/drawing/2014/main" val="1102768850"/>
                    </a:ext>
                  </a:extLst>
                </a:gridCol>
              </a:tblGrid>
              <a:tr h="457200">
                <a:tc>
                  <a:txBody>
                    <a:bodyPr/>
                    <a:lstStyle/>
                    <a:p>
                      <a:pPr algn="ctr"/>
                      <a:r>
                        <a:rPr lang="en-US" altLang="zh-CN" dirty="0">
                          <a:solidFill>
                            <a:schemeClr val="tx1"/>
                          </a:solidFill>
                        </a:rPr>
                        <a:t>30</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algn="ctr"/>
                      <a:r>
                        <a:rPr lang="en-US" altLang="zh-CN" dirty="0">
                          <a:solidFill>
                            <a:schemeClr val="tx1"/>
                          </a:solidFill>
                        </a:rPr>
                        <a:t>31</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32</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59</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60</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61</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2192924122"/>
                  </a:ext>
                </a:extLst>
              </a:tr>
            </a:tbl>
          </a:graphicData>
        </a:graphic>
      </p:graphicFrame>
      <p:graphicFrame>
        <p:nvGraphicFramePr>
          <p:cNvPr id="7" name="表格 6">
            <a:extLst>
              <a:ext uri="{FF2B5EF4-FFF2-40B4-BE49-F238E27FC236}">
                <a16:creationId xmlns:a16="http://schemas.microsoft.com/office/drawing/2014/main" id="{39D7747F-895B-B515-71D5-50D1EDE76650}"/>
              </a:ext>
            </a:extLst>
          </p:cNvPr>
          <p:cNvGraphicFramePr>
            <a:graphicFrameLocks noGrp="1"/>
          </p:cNvGraphicFramePr>
          <p:nvPr>
            <p:extLst>
              <p:ext uri="{D42A27DB-BD31-4B8C-83A1-F6EECF244321}">
                <p14:modId xmlns:p14="http://schemas.microsoft.com/office/powerpoint/2010/main" val="239301735"/>
              </p:ext>
            </p:extLst>
          </p:nvPr>
        </p:nvGraphicFramePr>
        <p:xfrm>
          <a:off x="7339252" y="5246914"/>
          <a:ext cx="36576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469709348"/>
                    </a:ext>
                  </a:extLst>
                </a:gridCol>
                <a:gridCol w="457200">
                  <a:extLst>
                    <a:ext uri="{9D8B030D-6E8A-4147-A177-3AD203B41FA5}">
                      <a16:colId xmlns:a16="http://schemas.microsoft.com/office/drawing/2014/main" val="1267570583"/>
                    </a:ext>
                  </a:extLst>
                </a:gridCol>
                <a:gridCol w="457200">
                  <a:extLst>
                    <a:ext uri="{9D8B030D-6E8A-4147-A177-3AD203B41FA5}">
                      <a16:colId xmlns:a16="http://schemas.microsoft.com/office/drawing/2014/main" val="3095522133"/>
                    </a:ext>
                  </a:extLst>
                </a:gridCol>
                <a:gridCol w="457200">
                  <a:extLst>
                    <a:ext uri="{9D8B030D-6E8A-4147-A177-3AD203B41FA5}">
                      <a16:colId xmlns:a16="http://schemas.microsoft.com/office/drawing/2014/main" val="761411326"/>
                    </a:ext>
                  </a:extLst>
                </a:gridCol>
                <a:gridCol w="457200">
                  <a:extLst>
                    <a:ext uri="{9D8B030D-6E8A-4147-A177-3AD203B41FA5}">
                      <a16:colId xmlns:a16="http://schemas.microsoft.com/office/drawing/2014/main" val="1737171361"/>
                    </a:ext>
                  </a:extLst>
                </a:gridCol>
                <a:gridCol w="457200">
                  <a:extLst>
                    <a:ext uri="{9D8B030D-6E8A-4147-A177-3AD203B41FA5}">
                      <a16:colId xmlns:a16="http://schemas.microsoft.com/office/drawing/2014/main" val="1411352093"/>
                    </a:ext>
                  </a:extLst>
                </a:gridCol>
                <a:gridCol w="457200">
                  <a:extLst>
                    <a:ext uri="{9D8B030D-6E8A-4147-A177-3AD203B41FA5}">
                      <a16:colId xmlns:a16="http://schemas.microsoft.com/office/drawing/2014/main" val="1388853511"/>
                    </a:ext>
                  </a:extLst>
                </a:gridCol>
                <a:gridCol w="457200">
                  <a:extLst>
                    <a:ext uri="{9D8B030D-6E8A-4147-A177-3AD203B41FA5}">
                      <a16:colId xmlns:a16="http://schemas.microsoft.com/office/drawing/2014/main" val="1102768850"/>
                    </a:ext>
                  </a:extLst>
                </a:gridCol>
              </a:tblGrid>
              <a:tr h="457200">
                <a:tc>
                  <a:txBody>
                    <a:bodyPr/>
                    <a:lstStyle/>
                    <a:p>
                      <a:pPr algn="ctr"/>
                      <a:r>
                        <a:rPr lang="en-US" altLang="zh-CN" dirty="0">
                          <a:solidFill>
                            <a:schemeClr val="tx1"/>
                          </a:solidFill>
                        </a:rPr>
                        <a:t>60</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a:txBody>
                    <a:bodyPr/>
                    <a:lstStyle/>
                    <a:p>
                      <a:pPr algn="ctr"/>
                      <a:r>
                        <a:rPr lang="en-US" altLang="zh-CN" dirty="0">
                          <a:solidFill>
                            <a:schemeClr val="tx1"/>
                          </a:solidFill>
                        </a:rPr>
                        <a:t>61</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62</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89</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90</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91</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2924122"/>
                  </a:ext>
                </a:extLst>
              </a:tr>
            </a:tbl>
          </a:graphicData>
        </a:graphic>
      </p:graphicFrame>
      <p:graphicFrame>
        <p:nvGraphicFramePr>
          <p:cNvPr id="8" name="表格 2">
            <a:extLst>
              <a:ext uri="{FF2B5EF4-FFF2-40B4-BE49-F238E27FC236}">
                <a16:creationId xmlns:a16="http://schemas.microsoft.com/office/drawing/2014/main" id="{B938CE04-CE73-9452-5705-3021F9316141}"/>
              </a:ext>
            </a:extLst>
          </p:cNvPr>
          <p:cNvGraphicFramePr>
            <a:graphicFrameLocks noGrp="1"/>
          </p:cNvGraphicFramePr>
          <p:nvPr>
            <p:extLst>
              <p:ext uri="{D42A27DB-BD31-4B8C-83A1-F6EECF244321}">
                <p14:modId xmlns:p14="http://schemas.microsoft.com/office/powerpoint/2010/main" val="459387146"/>
              </p:ext>
            </p:extLst>
          </p:nvPr>
        </p:nvGraphicFramePr>
        <p:xfrm>
          <a:off x="1852850" y="2440214"/>
          <a:ext cx="9144000" cy="4572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469709348"/>
                    </a:ext>
                  </a:extLst>
                </a:gridCol>
                <a:gridCol w="457200">
                  <a:extLst>
                    <a:ext uri="{9D8B030D-6E8A-4147-A177-3AD203B41FA5}">
                      <a16:colId xmlns:a16="http://schemas.microsoft.com/office/drawing/2014/main" val="1267570583"/>
                    </a:ext>
                  </a:extLst>
                </a:gridCol>
                <a:gridCol w="457200">
                  <a:extLst>
                    <a:ext uri="{9D8B030D-6E8A-4147-A177-3AD203B41FA5}">
                      <a16:colId xmlns:a16="http://schemas.microsoft.com/office/drawing/2014/main" val="3095522133"/>
                    </a:ext>
                  </a:extLst>
                </a:gridCol>
                <a:gridCol w="457200">
                  <a:extLst>
                    <a:ext uri="{9D8B030D-6E8A-4147-A177-3AD203B41FA5}">
                      <a16:colId xmlns:a16="http://schemas.microsoft.com/office/drawing/2014/main" val="761411326"/>
                    </a:ext>
                  </a:extLst>
                </a:gridCol>
                <a:gridCol w="457200">
                  <a:extLst>
                    <a:ext uri="{9D8B030D-6E8A-4147-A177-3AD203B41FA5}">
                      <a16:colId xmlns:a16="http://schemas.microsoft.com/office/drawing/2014/main" val="1737171361"/>
                    </a:ext>
                  </a:extLst>
                </a:gridCol>
                <a:gridCol w="457200">
                  <a:extLst>
                    <a:ext uri="{9D8B030D-6E8A-4147-A177-3AD203B41FA5}">
                      <a16:colId xmlns:a16="http://schemas.microsoft.com/office/drawing/2014/main" val="1411352093"/>
                    </a:ext>
                  </a:extLst>
                </a:gridCol>
                <a:gridCol w="457200">
                  <a:extLst>
                    <a:ext uri="{9D8B030D-6E8A-4147-A177-3AD203B41FA5}">
                      <a16:colId xmlns:a16="http://schemas.microsoft.com/office/drawing/2014/main" val="1388853511"/>
                    </a:ext>
                  </a:extLst>
                </a:gridCol>
                <a:gridCol w="457200">
                  <a:extLst>
                    <a:ext uri="{9D8B030D-6E8A-4147-A177-3AD203B41FA5}">
                      <a16:colId xmlns:a16="http://schemas.microsoft.com/office/drawing/2014/main" val="1102768850"/>
                    </a:ext>
                  </a:extLst>
                </a:gridCol>
                <a:gridCol w="457200">
                  <a:extLst>
                    <a:ext uri="{9D8B030D-6E8A-4147-A177-3AD203B41FA5}">
                      <a16:colId xmlns:a16="http://schemas.microsoft.com/office/drawing/2014/main" val="1787983153"/>
                    </a:ext>
                  </a:extLst>
                </a:gridCol>
                <a:gridCol w="457200">
                  <a:extLst>
                    <a:ext uri="{9D8B030D-6E8A-4147-A177-3AD203B41FA5}">
                      <a16:colId xmlns:a16="http://schemas.microsoft.com/office/drawing/2014/main" val="3843972181"/>
                    </a:ext>
                  </a:extLst>
                </a:gridCol>
                <a:gridCol w="457200">
                  <a:extLst>
                    <a:ext uri="{9D8B030D-6E8A-4147-A177-3AD203B41FA5}">
                      <a16:colId xmlns:a16="http://schemas.microsoft.com/office/drawing/2014/main" val="2008727847"/>
                    </a:ext>
                  </a:extLst>
                </a:gridCol>
                <a:gridCol w="457200">
                  <a:extLst>
                    <a:ext uri="{9D8B030D-6E8A-4147-A177-3AD203B41FA5}">
                      <a16:colId xmlns:a16="http://schemas.microsoft.com/office/drawing/2014/main" val="1752730761"/>
                    </a:ext>
                  </a:extLst>
                </a:gridCol>
                <a:gridCol w="457200">
                  <a:extLst>
                    <a:ext uri="{9D8B030D-6E8A-4147-A177-3AD203B41FA5}">
                      <a16:colId xmlns:a16="http://schemas.microsoft.com/office/drawing/2014/main" val="498498597"/>
                    </a:ext>
                  </a:extLst>
                </a:gridCol>
                <a:gridCol w="457200">
                  <a:extLst>
                    <a:ext uri="{9D8B030D-6E8A-4147-A177-3AD203B41FA5}">
                      <a16:colId xmlns:a16="http://schemas.microsoft.com/office/drawing/2014/main" val="337120951"/>
                    </a:ext>
                  </a:extLst>
                </a:gridCol>
                <a:gridCol w="457200">
                  <a:extLst>
                    <a:ext uri="{9D8B030D-6E8A-4147-A177-3AD203B41FA5}">
                      <a16:colId xmlns:a16="http://schemas.microsoft.com/office/drawing/2014/main" val="2427500720"/>
                    </a:ext>
                  </a:extLst>
                </a:gridCol>
                <a:gridCol w="457200">
                  <a:extLst>
                    <a:ext uri="{9D8B030D-6E8A-4147-A177-3AD203B41FA5}">
                      <a16:colId xmlns:a16="http://schemas.microsoft.com/office/drawing/2014/main" val="2644273965"/>
                    </a:ext>
                  </a:extLst>
                </a:gridCol>
                <a:gridCol w="457200">
                  <a:extLst>
                    <a:ext uri="{9D8B030D-6E8A-4147-A177-3AD203B41FA5}">
                      <a16:colId xmlns:a16="http://schemas.microsoft.com/office/drawing/2014/main" val="235214715"/>
                    </a:ext>
                  </a:extLst>
                </a:gridCol>
                <a:gridCol w="457200">
                  <a:extLst>
                    <a:ext uri="{9D8B030D-6E8A-4147-A177-3AD203B41FA5}">
                      <a16:colId xmlns:a16="http://schemas.microsoft.com/office/drawing/2014/main" val="874461596"/>
                    </a:ext>
                  </a:extLst>
                </a:gridCol>
                <a:gridCol w="457200">
                  <a:extLst>
                    <a:ext uri="{9D8B030D-6E8A-4147-A177-3AD203B41FA5}">
                      <a16:colId xmlns:a16="http://schemas.microsoft.com/office/drawing/2014/main" val="1901879523"/>
                    </a:ext>
                  </a:extLst>
                </a:gridCol>
                <a:gridCol w="457200">
                  <a:extLst>
                    <a:ext uri="{9D8B030D-6E8A-4147-A177-3AD203B41FA5}">
                      <a16:colId xmlns:a16="http://schemas.microsoft.com/office/drawing/2014/main" val="3837601667"/>
                    </a:ext>
                  </a:extLst>
                </a:gridCol>
              </a:tblGrid>
              <a:tr h="457200">
                <a:tc>
                  <a:txBody>
                    <a:bodyPr/>
                    <a:lstStyle/>
                    <a:p>
                      <a:pPr algn="ctr"/>
                      <a:r>
                        <a:rPr lang="en-US" altLang="zh-CN" dirty="0">
                          <a:solidFill>
                            <a:schemeClr val="tx1"/>
                          </a:solidFill>
                        </a:rPr>
                        <a:t>0</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1</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2</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29</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30</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31</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en-US" altLang="zh-CN" dirty="0">
                          <a:solidFill>
                            <a:schemeClr val="tx1"/>
                          </a:solidFill>
                        </a:rPr>
                        <a:t>32</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en-US" altLang="zh-CN" dirty="0">
                          <a:solidFill>
                            <a:schemeClr val="tx1"/>
                          </a:solidFill>
                        </a:rPr>
                        <a:t>59</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en-US" altLang="zh-CN" dirty="0">
                          <a:solidFill>
                            <a:schemeClr val="tx1"/>
                          </a:solidFill>
                        </a:rPr>
                        <a:t>60</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en-US" altLang="zh-CN" dirty="0">
                          <a:solidFill>
                            <a:schemeClr val="tx1"/>
                          </a:solidFill>
                        </a:rPr>
                        <a:t>61</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en-US" altLang="zh-CN" dirty="0">
                          <a:solidFill>
                            <a:schemeClr val="tx1"/>
                          </a:solidFill>
                        </a:rPr>
                        <a:t>62</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en-US" altLang="zh-CN" dirty="0">
                          <a:solidFill>
                            <a:schemeClr val="tx1"/>
                          </a:solidFill>
                        </a:rPr>
                        <a:t>…</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en-US" altLang="zh-CN" dirty="0">
                          <a:solidFill>
                            <a:schemeClr val="tx1"/>
                          </a:solidFill>
                        </a:rPr>
                        <a:t>89</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en-US" altLang="zh-CN" dirty="0">
                          <a:solidFill>
                            <a:schemeClr val="tx1"/>
                          </a:solidFill>
                        </a:rPr>
                        <a:t>90</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algn="ctr"/>
                      <a:r>
                        <a:rPr lang="en-US" altLang="zh-CN">
                          <a:solidFill>
                            <a:schemeClr val="tx1"/>
                          </a:solidFill>
                        </a:rPr>
                        <a:t>91</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2192924122"/>
                  </a:ext>
                </a:extLst>
              </a:tr>
            </a:tbl>
          </a:graphicData>
        </a:graphic>
      </p:graphicFrame>
      <p:sp>
        <p:nvSpPr>
          <p:cNvPr id="9" name="左大括号 8">
            <a:extLst>
              <a:ext uri="{FF2B5EF4-FFF2-40B4-BE49-F238E27FC236}">
                <a16:creationId xmlns:a16="http://schemas.microsoft.com/office/drawing/2014/main" id="{E355A64D-2C6B-17C3-B023-648AA43E8939}"/>
              </a:ext>
            </a:extLst>
          </p:cNvPr>
          <p:cNvSpPr/>
          <p:nvPr/>
        </p:nvSpPr>
        <p:spPr>
          <a:xfrm rot="16200000">
            <a:off x="3529314" y="2264117"/>
            <a:ext cx="304672" cy="365760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0" name="左大括号 9">
            <a:extLst>
              <a:ext uri="{FF2B5EF4-FFF2-40B4-BE49-F238E27FC236}">
                <a16:creationId xmlns:a16="http://schemas.microsoft.com/office/drawing/2014/main" id="{3963CC44-7EB2-AF0F-94B9-AF247ED3E6EF}"/>
              </a:ext>
            </a:extLst>
          </p:cNvPr>
          <p:cNvSpPr/>
          <p:nvPr/>
        </p:nvSpPr>
        <p:spPr>
          <a:xfrm rot="16200000">
            <a:off x="6266166" y="3176814"/>
            <a:ext cx="304672" cy="365760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1" name="左大括号 10">
            <a:extLst>
              <a:ext uri="{FF2B5EF4-FFF2-40B4-BE49-F238E27FC236}">
                <a16:creationId xmlns:a16="http://schemas.microsoft.com/office/drawing/2014/main" id="{728794AC-CEDC-512B-629E-80862E18C255}"/>
              </a:ext>
            </a:extLst>
          </p:cNvPr>
          <p:cNvSpPr/>
          <p:nvPr/>
        </p:nvSpPr>
        <p:spPr>
          <a:xfrm rot="16200000">
            <a:off x="9015714" y="4149556"/>
            <a:ext cx="304672" cy="365760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35215C0F-2C14-9882-8B88-ABE668C056A6}"/>
              </a:ext>
            </a:extLst>
          </p:cNvPr>
          <p:cNvSpPr txBox="1"/>
          <p:nvPr/>
        </p:nvSpPr>
        <p:spPr>
          <a:xfrm>
            <a:off x="536256" y="1301254"/>
            <a:ext cx="501080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Use CUDA shuffle operation to detect extrema</a:t>
            </a:r>
            <a:endParaRPr lang="zh-CN" altLang="en-US" dirty="0">
              <a:latin typeface="Arial" panose="020B0604020202020204" pitchFamily="34" charset="0"/>
              <a:cs typeface="Arial" panose="020B0604020202020204" pitchFamily="34" charset="0"/>
            </a:endParaRPr>
          </a:p>
        </p:txBody>
      </p:sp>
      <p:cxnSp>
        <p:nvCxnSpPr>
          <p:cNvPr id="13" name="直接连接符 12">
            <a:extLst>
              <a:ext uri="{FF2B5EF4-FFF2-40B4-BE49-F238E27FC236}">
                <a16:creationId xmlns:a16="http://schemas.microsoft.com/office/drawing/2014/main" id="{49FE3B15-1E22-87F0-4D41-EB1577C70FD8}"/>
              </a:ext>
            </a:extLst>
          </p:cNvPr>
          <p:cNvCxnSpPr>
            <a:cxnSpLocks/>
            <a:stCxn id="6" idx="1"/>
          </p:cNvCxnSpPr>
          <p:nvPr/>
        </p:nvCxnSpPr>
        <p:spPr>
          <a:xfrm flipV="1">
            <a:off x="4589702" y="3493548"/>
            <a:ext cx="5438" cy="1042166"/>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14" name="直接连接符 13">
            <a:extLst>
              <a:ext uri="{FF2B5EF4-FFF2-40B4-BE49-F238E27FC236}">
                <a16:creationId xmlns:a16="http://schemas.microsoft.com/office/drawing/2014/main" id="{9FE87CB7-F31D-B2E7-0562-BE3B53373E70}"/>
              </a:ext>
            </a:extLst>
          </p:cNvPr>
          <p:cNvCxnSpPr>
            <a:cxnSpLocks/>
            <a:endCxn id="4" idx="3"/>
          </p:cNvCxnSpPr>
          <p:nvPr/>
        </p:nvCxnSpPr>
        <p:spPr>
          <a:xfrm flipV="1">
            <a:off x="5510452" y="3595914"/>
            <a:ext cx="0" cy="811040"/>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15" name="文本框 14">
            <a:extLst>
              <a:ext uri="{FF2B5EF4-FFF2-40B4-BE49-F238E27FC236}">
                <a16:creationId xmlns:a16="http://schemas.microsoft.com/office/drawing/2014/main" id="{0ACD89D1-F2FA-21FE-04F0-7EC9F15D8825}"/>
              </a:ext>
            </a:extLst>
          </p:cNvPr>
          <p:cNvSpPr txBox="1"/>
          <p:nvPr/>
        </p:nvSpPr>
        <p:spPr>
          <a:xfrm>
            <a:off x="3328329" y="4199532"/>
            <a:ext cx="951917" cy="369332"/>
          </a:xfrm>
          <a:prstGeom prst="rect">
            <a:avLst/>
          </a:prstGeom>
          <a:noFill/>
        </p:spPr>
        <p:txBody>
          <a:bodyPr wrap="square" rtlCol="0">
            <a:spAutoFit/>
          </a:bodyPr>
          <a:lstStyle/>
          <a:p>
            <a:r>
              <a:rPr lang="en-US" altLang="zh-CN" dirty="0"/>
              <a:t>warp 1 </a:t>
            </a:r>
            <a:endParaRPr lang="zh-CN" altLang="en-US" dirty="0"/>
          </a:p>
        </p:txBody>
      </p:sp>
      <p:sp>
        <p:nvSpPr>
          <p:cNvPr id="16" name="文本框 15">
            <a:extLst>
              <a:ext uri="{FF2B5EF4-FFF2-40B4-BE49-F238E27FC236}">
                <a16:creationId xmlns:a16="http://schemas.microsoft.com/office/drawing/2014/main" id="{E2812A51-DD5A-F4D4-EEF9-4C4BD19A9B14}"/>
              </a:ext>
            </a:extLst>
          </p:cNvPr>
          <p:cNvSpPr txBox="1"/>
          <p:nvPr/>
        </p:nvSpPr>
        <p:spPr>
          <a:xfrm>
            <a:off x="6007857" y="5106182"/>
            <a:ext cx="951917" cy="369332"/>
          </a:xfrm>
          <a:prstGeom prst="rect">
            <a:avLst/>
          </a:prstGeom>
          <a:noFill/>
        </p:spPr>
        <p:txBody>
          <a:bodyPr wrap="square" rtlCol="0">
            <a:spAutoFit/>
          </a:bodyPr>
          <a:lstStyle/>
          <a:p>
            <a:r>
              <a:rPr lang="en-US" altLang="zh-CN" dirty="0"/>
              <a:t>warp 2 </a:t>
            </a:r>
            <a:endParaRPr lang="zh-CN" altLang="en-US" dirty="0"/>
          </a:p>
        </p:txBody>
      </p:sp>
      <p:sp>
        <p:nvSpPr>
          <p:cNvPr id="17" name="文本框 16">
            <a:extLst>
              <a:ext uri="{FF2B5EF4-FFF2-40B4-BE49-F238E27FC236}">
                <a16:creationId xmlns:a16="http://schemas.microsoft.com/office/drawing/2014/main" id="{44D97B48-BAA5-29C7-C814-DA6F68DF74D7}"/>
              </a:ext>
            </a:extLst>
          </p:cNvPr>
          <p:cNvSpPr txBox="1"/>
          <p:nvPr/>
        </p:nvSpPr>
        <p:spPr>
          <a:xfrm>
            <a:off x="8692091" y="6097750"/>
            <a:ext cx="951917" cy="369332"/>
          </a:xfrm>
          <a:prstGeom prst="rect">
            <a:avLst/>
          </a:prstGeom>
          <a:noFill/>
        </p:spPr>
        <p:txBody>
          <a:bodyPr wrap="square" rtlCol="0">
            <a:spAutoFit/>
          </a:bodyPr>
          <a:lstStyle/>
          <a:p>
            <a:r>
              <a:rPr lang="en-US" altLang="zh-CN" dirty="0"/>
              <a:t>warp 3 </a:t>
            </a:r>
            <a:endParaRPr lang="zh-CN" altLang="en-US" dirty="0"/>
          </a:p>
        </p:txBody>
      </p:sp>
      <p:cxnSp>
        <p:nvCxnSpPr>
          <p:cNvPr id="18" name="直接连接符 17">
            <a:extLst>
              <a:ext uri="{FF2B5EF4-FFF2-40B4-BE49-F238E27FC236}">
                <a16:creationId xmlns:a16="http://schemas.microsoft.com/office/drawing/2014/main" id="{B5D99959-4EB2-0769-6E49-3FF844CE99FE}"/>
              </a:ext>
            </a:extLst>
          </p:cNvPr>
          <p:cNvCxnSpPr>
            <a:cxnSpLocks/>
            <a:stCxn id="7" idx="1"/>
          </p:cNvCxnSpPr>
          <p:nvPr/>
        </p:nvCxnSpPr>
        <p:spPr>
          <a:xfrm flipV="1">
            <a:off x="7339252" y="4600094"/>
            <a:ext cx="0" cy="875420"/>
          </a:xfrm>
          <a:prstGeom prst="line">
            <a:avLst/>
          </a:prstGeom>
          <a:ln>
            <a:prstDash val="dash"/>
          </a:ln>
        </p:spPr>
        <p:style>
          <a:lnRef idx="3">
            <a:schemeClr val="accent1"/>
          </a:lnRef>
          <a:fillRef idx="0">
            <a:schemeClr val="accent1"/>
          </a:fillRef>
          <a:effectRef idx="2">
            <a:schemeClr val="accent1"/>
          </a:effectRef>
          <a:fontRef idx="minor">
            <a:schemeClr val="tx1"/>
          </a:fontRef>
        </p:style>
      </p:cxnSp>
      <p:cxnSp>
        <p:nvCxnSpPr>
          <p:cNvPr id="19" name="直接连接符 18">
            <a:extLst>
              <a:ext uri="{FF2B5EF4-FFF2-40B4-BE49-F238E27FC236}">
                <a16:creationId xmlns:a16="http://schemas.microsoft.com/office/drawing/2014/main" id="{09535B60-2F3C-F49E-6C6D-E8BD7745051D}"/>
              </a:ext>
            </a:extLst>
          </p:cNvPr>
          <p:cNvCxnSpPr>
            <a:cxnSpLocks/>
            <a:endCxn id="6" idx="3"/>
          </p:cNvCxnSpPr>
          <p:nvPr/>
        </p:nvCxnSpPr>
        <p:spPr>
          <a:xfrm flipV="1">
            <a:off x="8247302" y="4535714"/>
            <a:ext cx="0" cy="939800"/>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20" name="左大括号 19">
            <a:extLst>
              <a:ext uri="{FF2B5EF4-FFF2-40B4-BE49-F238E27FC236}">
                <a16:creationId xmlns:a16="http://schemas.microsoft.com/office/drawing/2014/main" id="{836AC1C1-1E6E-422E-67B4-52CA663EFCD6}"/>
              </a:ext>
            </a:extLst>
          </p:cNvPr>
          <p:cNvSpPr/>
          <p:nvPr/>
        </p:nvSpPr>
        <p:spPr>
          <a:xfrm rot="5400000">
            <a:off x="4954402" y="1863774"/>
            <a:ext cx="191347" cy="92074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F5DBAAC4-312D-3AD1-E6F2-FC4B491C3D06}"/>
              </a:ext>
            </a:extLst>
          </p:cNvPr>
          <p:cNvSpPr txBox="1"/>
          <p:nvPr/>
        </p:nvSpPr>
        <p:spPr>
          <a:xfrm>
            <a:off x="4595141" y="1854325"/>
            <a:ext cx="951917" cy="369332"/>
          </a:xfrm>
          <a:prstGeom prst="rect">
            <a:avLst/>
          </a:prstGeom>
          <a:noFill/>
        </p:spPr>
        <p:txBody>
          <a:bodyPr wrap="square" rtlCol="0">
            <a:spAutoFit/>
          </a:bodyPr>
          <a:lstStyle/>
          <a:p>
            <a:r>
              <a:rPr lang="en-US" altLang="zh-CN" dirty="0"/>
              <a:t>overlap</a:t>
            </a:r>
            <a:endParaRPr lang="zh-CN" altLang="en-US" dirty="0"/>
          </a:p>
        </p:txBody>
      </p:sp>
      <p:sp>
        <p:nvSpPr>
          <p:cNvPr id="22" name="文本框 21">
            <a:extLst>
              <a:ext uri="{FF2B5EF4-FFF2-40B4-BE49-F238E27FC236}">
                <a16:creationId xmlns:a16="http://schemas.microsoft.com/office/drawing/2014/main" id="{46937C0A-AE61-BC31-A27B-3DB1498806EF}"/>
              </a:ext>
            </a:extLst>
          </p:cNvPr>
          <p:cNvSpPr txBox="1"/>
          <p:nvPr/>
        </p:nvSpPr>
        <p:spPr>
          <a:xfrm>
            <a:off x="7295385" y="1859142"/>
            <a:ext cx="951917" cy="369332"/>
          </a:xfrm>
          <a:prstGeom prst="rect">
            <a:avLst/>
          </a:prstGeom>
          <a:noFill/>
        </p:spPr>
        <p:txBody>
          <a:bodyPr wrap="square" rtlCol="0">
            <a:spAutoFit/>
          </a:bodyPr>
          <a:lstStyle/>
          <a:p>
            <a:r>
              <a:rPr lang="en-US" altLang="zh-CN" dirty="0"/>
              <a:t>overlap</a:t>
            </a:r>
            <a:endParaRPr lang="zh-CN" altLang="en-US" dirty="0"/>
          </a:p>
        </p:txBody>
      </p:sp>
      <p:sp>
        <p:nvSpPr>
          <p:cNvPr id="23" name="左大括号 22">
            <a:extLst>
              <a:ext uri="{FF2B5EF4-FFF2-40B4-BE49-F238E27FC236}">
                <a16:creationId xmlns:a16="http://schemas.microsoft.com/office/drawing/2014/main" id="{13DFD6D7-A639-2C8D-D3AB-5B3DB87CC321}"/>
              </a:ext>
            </a:extLst>
          </p:cNvPr>
          <p:cNvSpPr/>
          <p:nvPr/>
        </p:nvSpPr>
        <p:spPr>
          <a:xfrm rot="5400000">
            <a:off x="7703952" y="1869694"/>
            <a:ext cx="191347" cy="92074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DC4A99D2-D106-5F8C-0CC6-1C50A108694E}"/>
              </a:ext>
            </a:extLst>
          </p:cNvPr>
          <p:cNvSpPr txBox="1"/>
          <p:nvPr/>
        </p:nvSpPr>
        <p:spPr>
          <a:xfrm>
            <a:off x="979732" y="2471479"/>
            <a:ext cx="873117" cy="369332"/>
          </a:xfrm>
          <a:prstGeom prst="rect">
            <a:avLst/>
          </a:prstGeom>
          <a:noFill/>
        </p:spPr>
        <p:txBody>
          <a:bodyPr wrap="square" rtlCol="0">
            <a:spAutoFit/>
          </a:bodyPr>
          <a:lstStyle/>
          <a:p>
            <a:r>
              <a:rPr lang="en-US" altLang="zh-CN" dirty="0"/>
              <a:t>Signal</a:t>
            </a:r>
            <a:endParaRPr lang="zh-CN" altLang="en-US" dirty="0"/>
          </a:p>
        </p:txBody>
      </p:sp>
      <p:sp>
        <p:nvSpPr>
          <p:cNvPr id="25" name="任意多边形: 形状 24">
            <a:extLst>
              <a:ext uri="{FF2B5EF4-FFF2-40B4-BE49-F238E27FC236}">
                <a16:creationId xmlns:a16="http://schemas.microsoft.com/office/drawing/2014/main" id="{BB91BBA9-0B19-C231-3CEF-2BF4241D8438}"/>
              </a:ext>
            </a:extLst>
          </p:cNvPr>
          <p:cNvSpPr/>
          <p:nvPr/>
        </p:nvSpPr>
        <p:spPr>
          <a:xfrm>
            <a:off x="2005069" y="1917785"/>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47759053-0B9F-4F14-C42F-0FAF70CB8EE0}"/>
              </a:ext>
            </a:extLst>
          </p:cNvPr>
          <p:cNvSpPr/>
          <p:nvPr/>
        </p:nvSpPr>
        <p:spPr>
          <a:xfrm>
            <a:off x="2434227" y="1927980"/>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a:p>
        </p:txBody>
      </p:sp>
      <p:sp>
        <p:nvSpPr>
          <p:cNvPr id="27" name="任意多边形: 形状 26">
            <a:extLst>
              <a:ext uri="{FF2B5EF4-FFF2-40B4-BE49-F238E27FC236}">
                <a16:creationId xmlns:a16="http://schemas.microsoft.com/office/drawing/2014/main" id="{8BFA8D74-FFF9-12BF-4276-F3AC285D7B4D}"/>
              </a:ext>
            </a:extLst>
          </p:cNvPr>
          <p:cNvSpPr/>
          <p:nvPr/>
        </p:nvSpPr>
        <p:spPr>
          <a:xfrm>
            <a:off x="2863385" y="1927980"/>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dirty="0"/>
          </a:p>
        </p:txBody>
      </p:sp>
      <p:sp>
        <p:nvSpPr>
          <p:cNvPr id="28" name="任意多边形: 形状 27">
            <a:extLst>
              <a:ext uri="{FF2B5EF4-FFF2-40B4-BE49-F238E27FC236}">
                <a16:creationId xmlns:a16="http://schemas.microsoft.com/office/drawing/2014/main" id="{D99A9C39-66CA-EF17-3BB9-FB0B2E1BA1BA}"/>
              </a:ext>
            </a:extLst>
          </p:cNvPr>
          <p:cNvSpPr/>
          <p:nvPr/>
        </p:nvSpPr>
        <p:spPr>
          <a:xfrm>
            <a:off x="3326694" y="1929802"/>
            <a:ext cx="170214" cy="512233"/>
          </a:xfrm>
          <a:custGeom>
            <a:avLst/>
            <a:gdLst>
              <a:gd name="connsiteX0" fmla="*/ 208060 w 273033"/>
              <a:gd name="connsiteY0" fmla="*/ 0 h 512233"/>
              <a:gd name="connsiteX1" fmla="*/ 626 w 273033"/>
              <a:gd name="connsiteY1" fmla="*/ 131233 h 512233"/>
              <a:gd name="connsiteX2" fmla="*/ 267326 w 273033"/>
              <a:gd name="connsiteY2" fmla="*/ 296333 h 512233"/>
              <a:gd name="connsiteX3" fmla="*/ 157260 w 273033"/>
              <a:gd name="connsiteY3" fmla="*/ 512233 h 512233"/>
            </a:gdLst>
            <a:ahLst/>
            <a:cxnLst>
              <a:cxn ang="0">
                <a:pos x="connsiteX0" y="connsiteY0"/>
              </a:cxn>
              <a:cxn ang="0">
                <a:pos x="connsiteX1" y="connsiteY1"/>
              </a:cxn>
              <a:cxn ang="0">
                <a:pos x="connsiteX2" y="connsiteY2"/>
              </a:cxn>
              <a:cxn ang="0">
                <a:pos x="connsiteX3" y="connsiteY3"/>
              </a:cxn>
            </a:cxnLst>
            <a:rect l="l" t="t" r="r" b="b"/>
            <a:pathLst>
              <a:path w="273033" h="512233">
                <a:moveTo>
                  <a:pt x="208060" y="0"/>
                </a:moveTo>
                <a:cubicBezTo>
                  <a:pt x="99404" y="40922"/>
                  <a:pt x="-9252" y="81844"/>
                  <a:pt x="626" y="131233"/>
                </a:cubicBezTo>
                <a:cubicBezTo>
                  <a:pt x="10504" y="180622"/>
                  <a:pt x="241220" y="232833"/>
                  <a:pt x="267326" y="296333"/>
                </a:cubicBezTo>
                <a:cubicBezTo>
                  <a:pt x="293432" y="359833"/>
                  <a:pt x="225346" y="436033"/>
                  <a:pt x="157260" y="512233"/>
                </a:cubicBezTo>
              </a:path>
            </a:pathLst>
          </a:cu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CN" altLang="en-US" dirty="0"/>
          </a:p>
        </p:txBody>
      </p:sp>
      <p:cxnSp>
        <p:nvCxnSpPr>
          <p:cNvPr id="29" name="直接箭头连接符 28">
            <a:extLst>
              <a:ext uri="{FF2B5EF4-FFF2-40B4-BE49-F238E27FC236}">
                <a16:creationId xmlns:a16="http://schemas.microsoft.com/office/drawing/2014/main" id="{102F832D-B0F5-D183-999F-B10996D71DA0}"/>
              </a:ext>
            </a:extLst>
          </p:cNvPr>
          <p:cNvCxnSpPr>
            <a:cxnSpLocks/>
          </p:cNvCxnSpPr>
          <p:nvPr/>
        </p:nvCxnSpPr>
        <p:spPr>
          <a:xfrm>
            <a:off x="2204598" y="2223657"/>
            <a:ext cx="328083"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0" name="直接箭头连接符 29">
            <a:extLst>
              <a:ext uri="{FF2B5EF4-FFF2-40B4-BE49-F238E27FC236}">
                <a16:creationId xmlns:a16="http://schemas.microsoft.com/office/drawing/2014/main" id="{166930CE-9B4B-086D-BCA4-553161947A07}"/>
              </a:ext>
            </a:extLst>
          </p:cNvPr>
          <p:cNvCxnSpPr>
            <a:cxnSpLocks/>
          </p:cNvCxnSpPr>
          <p:nvPr/>
        </p:nvCxnSpPr>
        <p:spPr>
          <a:xfrm>
            <a:off x="2641160" y="2234394"/>
            <a:ext cx="328083"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1" name="直接箭头连接符 30">
            <a:extLst>
              <a:ext uri="{FF2B5EF4-FFF2-40B4-BE49-F238E27FC236}">
                <a16:creationId xmlns:a16="http://schemas.microsoft.com/office/drawing/2014/main" id="{23826294-6CCE-774F-AAF4-8B7297C65D1A}"/>
              </a:ext>
            </a:extLst>
          </p:cNvPr>
          <p:cNvCxnSpPr>
            <a:cxnSpLocks/>
          </p:cNvCxnSpPr>
          <p:nvPr/>
        </p:nvCxnSpPr>
        <p:spPr>
          <a:xfrm>
            <a:off x="3099947" y="2251856"/>
            <a:ext cx="328083"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2" name="文本框 31">
            <a:extLst>
              <a:ext uri="{FF2B5EF4-FFF2-40B4-BE49-F238E27FC236}">
                <a16:creationId xmlns:a16="http://schemas.microsoft.com/office/drawing/2014/main" id="{A83CDFE6-91F1-BC30-DCA0-3D1A5E9058D1}"/>
              </a:ext>
            </a:extLst>
          </p:cNvPr>
          <p:cNvSpPr txBox="1"/>
          <p:nvPr/>
        </p:nvSpPr>
        <p:spPr>
          <a:xfrm>
            <a:off x="3790003" y="2043808"/>
            <a:ext cx="633084" cy="400110"/>
          </a:xfrm>
          <a:prstGeom prst="rect">
            <a:avLst/>
          </a:prstGeom>
          <a:noFill/>
        </p:spPr>
        <p:txBody>
          <a:bodyPr wrap="square" rtlCol="0">
            <a:spAutoFit/>
          </a:bodyPr>
          <a:lstStyle/>
          <a:p>
            <a:r>
              <a:rPr lang="en-US" altLang="zh-CN" sz="2000" b="1" dirty="0"/>
              <a:t>……</a:t>
            </a:r>
            <a:endParaRPr lang="zh-CN" altLang="en-US" sz="2000" b="1" dirty="0"/>
          </a:p>
        </p:txBody>
      </p:sp>
    </p:spTree>
    <p:extLst>
      <p:ext uri="{BB962C8B-B14F-4D97-AF65-F5344CB8AC3E}">
        <p14:creationId xmlns:p14="http://schemas.microsoft.com/office/powerpoint/2010/main" val="27841174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10419</TotalTime>
  <Words>1232</Words>
  <Application>Microsoft Office PowerPoint</Application>
  <PresentationFormat>宽屏</PresentationFormat>
  <Paragraphs>428</Paragraphs>
  <Slides>15</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等线</vt:lpstr>
      <vt:lpstr>等线 Light</vt:lpstr>
      <vt:lpstr>Arial</vt:lpstr>
      <vt:lpstr>Calibri Light</vt:lpstr>
      <vt:lpstr>Cambria Math</vt:lpstr>
      <vt:lpstr>Office 主题​​</vt:lpstr>
      <vt:lpstr>Parallel Implementation of Multivariate Empirical Mode Decomposition on GPU</vt:lpstr>
      <vt:lpstr>PowerPoint 演示文稿</vt:lpstr>
      <vt:lpstr>1.1 Empirical Mode Decomposition</vt:lpstr>
      <vt:lpstr>PowerPoint 演示文稿</vt:lpstr>
      <vt:lpstr>1.3 Processing pipeline of MEMD</vt:lpstr>
      <vt:lpstr>2.1 Numerical steps of MEMD</vt:lpstr>
      <vt:lpstr>2.1 Numerical steps of MEMD</vt:lpstr>
      <vt:lpstr>2.1 Numerical steps of MEMD</vt:lpstr>
      <vt:lpstr>2.2 Implementation details</vt:lpstr>
      <vt:lpstr>2.2 Implementation details</vt:lpstr>
      <vt:lpstr>2.2 Implementation details</vt:lpstr>
      <vt:lpstr>2.3 Data layout in memory</vt:lpstr>
      <vt:lpstr>3.1 Performance overview</vt:lpstr>
      <vt:lpstr>3.2 Kernel performance compared to literature</vt:lpstr>
      <vt:lpstr>4 Future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Wearable EEG Real-time Measure and Analysis Platform for Home Applications</dc:title>
  <dc:creator>王 泽宇</dc:creator>
  <cp:lastModifiedBy>Wang Zeyu</cp:lastModifiedBy>
  <cp:revision>926</cp:revision>
  <dcterms:created xsi:type="dcterms:W3CDTF">2018-08-23T09:53:18Z</dcterms:created>
  <dcterms:modified xsi:type="dcterms:W3CDTF">2022-06-19T14:16:23Z</dcterms:modified>
</cp:coreProperties>
</file>