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6" r:id="rId2"/>
    <p:sldId id="376" r:id="rId3"/>
    <p:sldId id="327" r:id="rId4"/>
    <p:sldId id="333" r:id="rId5"/>
    <p:sldId id="335" r:id="rId6"/>
    <p:sldId id="356" r:id="rId7"/>
    <p:sldId id="324" r:id="rId8"/>
    <p:sldId id="257" r:id="rId9"/>
    <p:sldId id="366" r:id="rId10"/>
    <p:sldId id="262" r:id="rId11"/>
    <p:sldId id="360" r:id="rId12"/>
    <p:sldId id="378" r:id="rId13"/>
    <p:sldId id="362" r:id="rId14"/>
    <p:sldId id="363" r:id="rId15"/>
    <p:sldId id="364" r:id="rId16"/>
    <p:sldId id="365" r:id="rId17"/>
    <p:sldId id="358" r:id="rId18"/>
    <p:sldId id="370" r:id="rId19"/>
    <p:sldId id="361" r:id="rId20"/>
    <p:sldId id="372" r:id="rId21"/>
    <p:sldId id="369" r:id="rId22"/>
    <p:sldId id="377" r:id="rId23"/>
    <p:sldId id="373" r:id="rId24"/>
    <p:sldId id="301" r:id="rId25"/>
    <p:sldId id="380" r:id="rId26"/>
    <p:sldId id="379" r:id="rId27"/>
    <p:sldId id="261" r:id="rId2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6" autoAdjust="0"/>
    <p:restoredTop sz="94660"/>
  </p:normalViewPr>
  <p:slideViewPr>
    <p:cSldViewPr snapToGrid="0">
      <p:cViewPr varScale="1">
        <p:scale>
          <a:sx n="55" d="100"/>
          <a:sy n="55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1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822D58-2AE3-8E4B-A320-03B0A3DA9AED}" type="doc">
      <dgm:prSet loTypeId="urn:microsoft.com/office/officeart/2009/3/layout/RandomtoResultProces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0B0B644-39F8-B746-A35E-2C8385393D7D}">
      <dgm:prSet phldrT="[Text]" custT="1"/>
      <dgm:spPr>
        <a:noFill/>
      </dgm:spPr>
      <dgm:t>
        <a:bodyPr/>
        <a:lstStyle/>
        <a:p>
          <a:r>
            <a:rPr lang="en-US" sz="4400" dirty="0">
              <a:solidFill>
                <a:srgbClr val="3A63AA"/>
              </a:solidFill>
              <a:effectLst>
                <a:glow rad="444500">
                  <a:schemeClr val="bg1">
                    <a:alpha val="40000"/>
                  </a:schemeClr>
                </a:glow>
              </a:effectLst>
            </a:rPr>
            <a:t>Knowledge Transfer</a:t>
          </a:r>
        </a:p>
      </dgm:t>
    </dgm:pt>
    <dgm:pt modelId="{DFD45DF1-BD14-954B-91A5-DEAB97869940}" type="parTrans" cxnId="{4692CBC3-70AD-044B-B82C-35EBCED401BB}">
      <dgm:prSet/>
      <dgm:spPr/>
      <dgm:t>
        <a:bodyPr/>
        <a:lstStyle/>
        <a:p>
          <a:endParaRPr lang="en-US"/>
        </a:p>
      </dgm:t>
    </dgm:pt>
    <dgm:pt modelId="{F67D178A-E02C-B143-867D-D85921575484}" type="sibTrans" cxnId="{4692CBC3-70AD-044B-B82C-35EBCED401BB}">
      <dgm:prSet/>
      <dgm:spPr/>
      <dgm:t>
        <a:bodyPr/>
        <a:lstStyle/>
        <a:p>
          <a:endParaRPr lang="en-US"/>
        </a:p>
      </dgm:t>
    </dgm:pt>
    <dgm:pt modelId="{A98513BD-75AB-444C-99B7-3452D23CA7EA}">
      <dgm:prSet phldrT="[Text]"/>
      <dgm:spPr>
        <a:noFill/>
      </dgm:spPr>
      <dgm:t>
        <a:bodyPr/>
        <a:lstStyle/>
        <a:p>
          <a:r>
            <a:rPr lang="en-US" b="0" cap="none" spc="0" dirty="0">
              <a:ln w="0"/>
              <a:solidFill>
                <a:srgbClr val="3A63AA"/>
              </a:solidFill>
              <a:effectLst>
                <a:glow rad="355600">
                  <a:schemeClr val="bg1">
                    <a:alpha val="76000"/>
                  </a:schemeClr>
                </a:glow>
              </a:effectLst>
            </a:rPr>
            <a:t>Competence Center</a:t>
          </a:r>
        </a:p>
        <a:p>
          <a:r>
            <a:rPr lang="en-US" b="0" cap="none" spc="0" dirty="0">
              <a:ln w="0"/>
              <a:solidFill>
                <a:srgbClr val="3A63AA"/>
              </a:solidFill>
              <a:effectLst>
                <a:glow rad="355600">
                  <a:schemeClr val="bg1">
                    <a:alpha val="76000"/>
                  </a:schemeClr>
                </a:glow>
              </a:effectLst>
            </a:rPr>
            <a:t>SME connections</a:t>
          </a:r>
        </a:p>
      </dgm:t>
    </dgm:pt>
    <dgm:pt modelId="{2F0B4612-1458-1445-91DB-D4A52D1AEE5C}" type="parTrans" cxnId="{D8F3A25B-80B9-2146-8F5C-DB97585BE4B9}">
      <dgm:prSet/>
      <dgm:spPr/>
      <dgm:t>
        <a:bodyPr/>
        <a:lstStyle/>
        <a:p>
          <a:endParaRPr lang="en-US"/>
        </a:p>
      </dgm:t>
    </dgm:pt>
    <dgm:pt modelId="{F672D4F2-E72C-954A-97FE-D91B081351D2}" type="sibTrans" cxnId="{D8F3A25B-80B9-2146-8F5C-DB97585BE4B9}">
      <dgm:prSet/>
      <dgm:spPr/>
      <dgm:t>
        <a:bodyPr/>
        <a:lstStyle/>
        <a:p>
          <a:endParaRPr lang="en-US"/>
        </a:p>
      </dgm:t>
    </dgm:pt>
    <dgm:pt modelId="{1C3161FA-F518-2D48-A840-DB7BAF0D02B9}">
      <dgm:prSet phldrT="[Text]"/>
      <dgm:spPr>
        <a:solidFill>
          <a:srgbClr val="345F94">
            <a:alpha val="80000"/>
          </a:srgbClr>
        </a:solidFill>
      </dgm:spPr>
      <dgm:t>
        <a:bodyPr/>
        <a:lstStyle/>
        <a:p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HPC eco- system</a:t>
          </a:r>
        </a:p>
      </dgm:t>
    </dgm:pt>
    <dgm:pt modelId="{AB075E66-7BB4-A94E-BB75-8DEF8F9BFF05}" type="parTrans" cxnId="{A9B3DE8C-5FD2-964C-B5F1-330C1D16D830}">
      <dgm:prSet/>
      <dgm:spPr/>
      <dgm:t>
        <a:bodyPr/>
        <a:lstStyle/>
        <a:p>
          <a:endParaRPr lang="en-US"/>
        </a:p>
      </dgm:t>
    </dgm:pt>
    <dgm:pt modelId="{1F1F17B5-6823-B340-A8D3-A8444C6700EC}" type="sibTrans" cxnId="{A9B3DE8C-5FD2-964C-B5F1-330C1D16D830}">
      <dgm:prSet/>
      <dgm:spPr/>
      <dgm:t>
        <a:bodyPr/>
        <a:lstStyle/>
        <a:p>
          <a:endParaRPr lang="en-US"/>
        </a:p>
      </dgm:t>
    </dgm:pt>
    <dgm:pt modelId="{369D55E7-45A4-7949-9D9D-37C773857D2B}">
      <dgm:prSet phldrT="[Text]" custT="1"/>
      <dgm:spPr>
        <a:noFill/>
        <a:ln w="127000">
          <a:solidFill>
            <a:schemeClr val="accent1"/>
          </a:solidFill>
          <a:prstDash val="dashDot"/>
        </a:ln>
      </dgm:spPr>
      <dgm:t>
        <a:bodyPr/>
        <a:lstStyle/>
        <a:p>
          <a:r>
            <a:rPr lang="en-US" sz="4400" b="0" dirty="0">
              <a:solidFill>
                <a:srgbClr val="3A63A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Infrastructure Development</a:t>
          </a:r>
        </a:p>
      </dgm:t>
    </dgm:pt>
    <dgm:pt modelId="{1997B7A4-CEA1-DE43-84EA-9B905FDC1397}" type="parTrans" cxnId="{C38A7DE8-7FC4-ED41-8F1B-688EDA75E3E4}">
      <dgm:prSet/>
      <dgm:spPr/>
      <dgm:t>
        <a:bodyPr/>
        <a:lstStyle/>
        <a:p>
          <a:endParaRPr lang="en-US"/>
        </a:p>
      </dgm:t>
    </dgm:pt>
    <dgm:pt modelId="{F3D17399-28A6-C548-B096-B34E68706445}" type="sibTrans" cxnId="{C38A7DE8-7FC4-ED41-8F1B-688EDA75E3E4}">
      <dgm:prSet/>
      <dgm:spPr/>
      <dgm:t>
        <a:bodyPr/>
        <a:lstStyle/>
        <a:p>
          <a:endParaRPr lang="en-US"/>
        </a:p>
      </dgm:t>
    </dgm:pt>
    <dgm:pt modelId="{CFAA399E-161A-1E4A-BB70-B92AF1D9FD76}" type="pres">
      <dgm:prSet presAssocID="{F2822D58-2AE3-8E4B-A320-03B0A3DA9AED}" presName="Name0" presStyleCnt="0">
        <dgm:presLayoutVars>
          <dgm:dir/>
          <dgm:animOne val="branch"/>
          <dgm:animLvl val="lvl"/>
        </dgm:presLayoutVars>
      </dgm:prSet>
      <dgm:spPr/>
    </dgm:pt>
    <dgm:pt modelId="{6F365319-8994-7940-B137-BE94C6D8F016}" type="pres">
      <dgm:prSet presAssocID="{E0B0B644-39F8-B746-A35E-2C8385393D7D}" presName="chaos" presStyleCnt="0"/>
      <dgm:spPr/>
    </dgm:pt>
    <dgm:pt modelId="{9DA95806-0D44-FA4A-8DF0-B28604AE4586}" type="pres">
      <dgm:prSet presAssocID="{E0B0B644-39F8-B746-A35E-2C8385393D7D}" presName="parTx1" presStyleLbl="revTx" presStyleIdx="0" presStyleCnt="3"/>
      <dgm:spPr/>
    </dgm:pt>
    <dgm:pt modelId="{327E2559-63CE-7B48-9D71-EBB4FABBE6A4}" type="pres">
      <dgm:prSet presAssocID="{E0B0B644-39F8-B746-A35E-2C8385393D7D}" presName="desTx1" presStyleLbl="revTx" presStyleIdx="1" presStyleCnt="3" custScaleX="103783">
        <dgm:presLayoutVars>
          <dgm:bulletEnabled val="1"/>
        </dgm:presLayoutVars>
      </dgm:prSet>
      <dgm:spPr/>
    </dgm:pt>
    <dgm:pt modelId="{294176E9-57ED-E74B-823E-85C533328469}" type="pres">
      <dgm:prSet presAssocID="{E0B0B644-39F8-B746-A35E-2C8385393D7D}" presName="c1" presStyleLbl="node1" presStyleIdx="0" presStyleCnt="19"/>
      <dgm:spPr>
        <a:solidFill>
          <a:srgbClr val="345F94"/>
        </a:solidFill>
      </dgm:spPr>
    </dgm:pt>
    <dgm:pt modelId="{923396F5-3EDA-4E49-B858-F86D519F9AAD}" type="pres">
      <dgm:prSet presAssocID="{E0B0B644-39F8-B746-A35E-2C8385393D7D}" presName="c2" presStyleLbl="node1" presStyleIdx="1" presStyleCnt="19"/>
      <dgm:spPr>
        <a:solidFill>
          <a:srgbClr val="345F94"/>
        </a:solidFill>
      </dgm:spPr>
    </dgm:pt>
    <dgm:pt modelId="{61E6672F-B2A3-F14E-8739-3481C3563E3F}" type="pres">
      <dgm:prSet presAssocID="{E0B0B644-39F8-B746-A35E-2C8385393D7D}" presName="c3" presStyleLbl="node1" presStyleIdx="2" presStyleCnt="19"/>
      <dgm:spPr>
        <a:solidFill>
          <a:srgbClr val="345F94"/>
        </a:solidFill>
      </dgm:spPr>
    </dgm:pt>
    <dgm:pt modelId="{8A4E1381-8B94-E74A-9702-F43655A6EA39}" type="pres">
      <dgm:prSet presAssocID="{E0B0B644-39F8-B746-A35E-2C8385393D7D}" presName="c4" presStyleLbl="node1" presStyleIdx="3" presStyleCnt="19"/>
      <dgm:spPr>
        <a:solidFill>
          <a:srgbClr val="345F94"/>
        </a:solidFill>
      </dgm:spPr>
    </dgm:pt>
    <dgm:pt modelId="{7108E022-5202-5A45-8BD0-EFA622312E57}" type="pres">
      <dgm:prSet presAssocID="{E0B0B644-39F8-B746-A35E-2C8385393D7D}" presName="c5" presStyleLbl="node1" presStyleIdx="4" presStyleCnt="19"/>
      <dgm:spPr>
        <a:solidFill>
          <a:srgbClr val="345F94"/>
        </a:solidFill>
      </dgm:spPr>
    </dgm:pt>
    <dgm:pt modelId="{07B1ACA0-3AB3-7349-A53C-A51C71B487A2}" type="pres">
      <dgm:prSet presAssocID="{E0B0B644-39F8-B746-A35E-2C8385393D7D}" presName="c6" presStyleLbl="node1" presStyleIdx="5" presStyleCnt="19"/>
      <dgm:spPr>
        <a:solidFill>
          <a:srgbClr val="345F94"/>
        </a:solidFill>
      </dgm:spPr>
    </dgm:pt>
    <dgm:pt modelId="{D4B6B29C-28B8-7141-BC0F-0BE395CBE6D7}" type="pres">
      <dgm:prSet presAssocID="{E0B0B644-39F8-B746-A35E-2C8385393D7D}" presName="c7" presStyleLbl="node1" presStyleIdx="6" presStyleCnt="19"/>
      <dgm:spPr>
        <a:solidFill>
          <a:srgbClr val="345F94"/>
        </a:solidFill>
      </dgm:spPr>
    </dgm:pt>
    <dgm:pt modelId="{0D916BCB-F716-1445-83DA-CC324A6EB1CF}" type="pres">
      <dgm:prSet presAssocID="{E0B0B644-39F8-B746-A35E-2C8385393D7D}" presName="c8" presStyleLbl="node1" presStyleIdx="7" presStyleCnt="19"/>
      <dgm:spPr>
        <a:solidFill>
          <a:srgbClr val="345F94"/>
        </a:solidFill>
      </dgm:spPr>
    </dgm:pt>
    <dgm:pt modelId="{6795BC31-F43D-4044-BFE3-F11A5272D00D}" type="pres">
      <dgm:prSet presAssocID="{E0B0B644-39F8-B746-A35E-2C8385393D7D}" presName="c9" presStyleLbl="node1" presStyleIdx="8" presStyleCnt="19"/>
      <dgm:spPr>
        <a:solidFill>
          <a:srgbClr val="345F94"/>
        </a:solidFill>
      </dgm:spPr>
    </dgm:pt>
    <dgm:pt modelId="{C17CFA3A-CF37-D741-A52F-056F1E63C1D7}" type="pres">
      <dgm:prSet presAssocID="{E0B0B644-39F8-B746-A35E-2C8385393D7D}" presName="c10" presStyleLbl="node1" presStyleIdx="9" presStyleCnt="19"/>
      <dgm:spPr>
        <a:solidFill>
          <a:srgbClr val="345F94"/>
        </a:solidFill>
      </dgm:spPr>
    </dgm:pt>
    <dgm:pt modelId="{19F2677C-3951-0A4B-8764-BB54275E048B}" type="pres">
      <dgm:prSet presAssocID="{E0B0B644-39F8-B746-A35E-2C8385393D7D}" presName="c11" presStyleLbl="node1" presStyleIdx="10" presStyleCnt="19"/>
      <dgm:spPr>
        <a:solidFill>
          <a:srgbClr val="345F94"/>
        </a:solidFill>
      </dgm:spPr>
    </dgm:pt>
    <dgm:pt modelId="{C8B3B427-2054-C146-A5C4-A6FCD41A5DEE}" type="pres">
      <dgm:prSet presAssocID="{E0B0B644-39F8-B746-A35E-2C8385393D7D}" presName="c12" presStyleLbl="node1" presStyleIdx="11" presStyleCnt="19"/>
      <dgm:spPr>
        <a:solidFill>
          <a:srgbClr val="345F94"/>
        </a:solidFill>
      </dgm:spPr>
    </dgm:pt>
    <dgm:pt modelId="{EDC3D72D-393B-6B4B-B9DB-D86CBD0C27E2}" type="pres">
      <dgm:prSet presAssocID="{E0B0B644-39F8-B746-A35E-2C8385393D7D}" presName="c13" presStyleLbl="node1" presStyleIdx="12" presStyleCnt="19"/>
      <dgm:spPr>
        <a:solidFill>
          <a:srgbClr val="345F94"/>
        </a:solidFill>
      </dgm:spPr>
    </dgm:pt>
    <dgm:pt modelId="{C7BEF9AD-BAE7-4E40-9FFC-A2DC0C81BD6B}" type="pres">
      <dgm:prSet presAssocID="{E0B0B644-39F8-B746-A35E-2C8385393D7D}" presName="c14" presStyleLbl="node1" presStyleIdx="13" presStyleCnt="19"/>
      <dgm:spPr>
        <a:solidFill>
          <a:srgbClr val="345F94"/>
        </a:solidFill>
      </dgm:spPr>
    </dgm:pt>
    <dgm:pt modelId="{0F770046-7ABC-8D4A-8559-B6410578C08C}" type="pres">
      <dgm:prSet presAssocID="{E0B0B644-39F8-B746-A35E-2C8385393D7D}" presName="c15" presStyleLbl="node1" presStyleIdx="14" presStyleCnt="19"/>
      <dgm:spPr>
        <a:solidFill>
          <a:srgbClr val="345F94"/>
        </a:solidFill>
      </dgm:spPr>
    </dgm:pt>
    <dgm:pt modelId="{A41F107D-8CC8-254B-8C3C-34611CF5413B}" type="pres">
      <dgm:prSet presAssocID="{E0B0B644-39F8-B746-A35E-2C8385393D7D}" presName="c16" presStyleLbl="node1" presStyleIdx="15" presStyleCnt="19"/>
      <dgm:spPr>
        <a:solidFill>
          <a:srgbClr val="345F94"/>
        </a:solidFill>
      </dgm:spPr>
    </dgm:pt>
    <dgm:pt modelId="{3B43D9A9-BD56-C941-B8E2-6454A80F8722}" type="pres">
      <dgm:prSet presAssocID="{E0B0B644-39F8-B746-A35E-2C8385393D7D}" presName="c17" presStyleLbl="node1" presStyleIdx="16" presStyleCnt="19"/>
      <dgm:spPr>
        <a:solidFill>
          <a:srgbClr val="345F94"/>
        </a:solidFill>
      </dgm:spPr>
    </dgm:pt>
    <dgm:pt modelId="{3C412ACD-88AC-BF49-B28A-19D675C24EAF}" type="pres">
      <dgm:prSet presAssocID="{E0B0B644-39F8-B746-A35E-2C8385393D7D}" presName="c18" presStyleLbl="node1" presStyleIdx="17" presStyleCnt="19"/>
      <dgm:spPr>
        <a:solidFill>
          <a:srgbClr val="345F94"/>
        </a:solidFill>
      </dgm:spPr>
    </dgm:pt>
    <dgm:pt modelId="{4345BE3D-1D19-DF42-88F6-AB40FB98EBD5}" type="pres">
      <dgm:prSet presAssocID="{F67D178A-E02C-B143-867D-D85921575484}" presName="chevronComposite1" presStyleCnt="0"/>
      <dgm:spPr/>
    </dgm:pt>
    <dgm:pt modelId="{11FC8DAC-F4A4-DD42-81F5-BBBC963195AC}" type="pres">
      <dgm:prSet presAssocID="{F67D178A-E02C-B143-867D-D85921575484}" presName="chevron1" presStyleLbl="sibTrans2D1" presStyleIdx="0" presStyleCnt="2"/>
      <dgm:spPr>
        <a:solidFill>
          <a:srgbClr val="345F94">
            <a:alpha val="60000"/>
          </a:srgbClr>
        </a:solidFill>
      </dgm:spPr>
    </dgm:pt>
    <dgm:pt modelId="{809E04DC-DC2D-EC4F-899A-F44BEFB528FC}" type="pres">
      <dgm:prSet presAssocID="{F67D178A-E02C-B143-867D-D85921575484}" presName="spChevron1" presStyleCnt="0"/>
      <dgm:spPr/>
    </dgm:pt>
    <dgm:pt modelId="{E2173A1B-A397-6542-A9A5-38D74B2F591C}" type="pres">
      <dgm:prSet presAssocID="{F67D178A-E02C-B143-867D-D85921575484}" presName="overlap" presStyleCnt="0"/>
      <dgm:spPr/>
    </dgm:pt>
    <dgm:pt modelId="{67FD5FD2-104F-B149-AEBD-7AA005B192F2}" type="pres">
      <dgm:prSet presAssocID="{F67D178A-E02C-B143-867D-D85921575484}" presName="chevronComposite2" presStyleCnt="0"/>
      <dgm:spPr/>
    </dgm:pt>
    <dgm:pt modelId="{DF2BED2F-C33D-A04D-8F38-8827E2091ED3}" type="pres">
      <dgm:prSet presAssocID="{F67D178A-E02C-B143-867D-D85921575484}" presName="chevron2" presStyleLbl="sibTrans2D1" presStyleIdx="1" presStyleCnt="2"/>
      <dgm:spPr>
        <a:solidFill>
          <a:srgbClr val="345F94">
            <a:alpha val="60000"/>
          </a:srgbClr>
        </a:solidFill>
      </dgm:spPr>
    </dgm:pt>
    <dgm:pt modelId="{EC6AD294-029D-0A44-9231-1582E91E8F8A}" type="pres">
      <dgm:prSet presAssocID="{F67D178A-E02C-B143-867D-D85921575484}" presName="spChevron2" presStyleCnt="0"/>
      <dgm:spPr/>
    </dgm:pt>
    <dgm:pt modelId="{937D1D5B-D031-4646-A55F-161B0E623BB2}" type="pres">
      <dgm:prSet presAssocID="{1C3161FA-F518-2D48-A840-DB7BAF0D02B9}" presName="last" presStyleCnt="0"/>
      <dgm:spPr/>
    </dgm:pt>
    <dgm:pt modelId="{D59E6B35-10BF-E446-8B65-719C76E3347B}" type="pres">
      <dgm:prSet presAssocID="{1C3161FA-F518-2D48-A840-DB7BAF0D02B9}" presName="circleTx" presStyleLbl="node1" presStyleIdx="18" presStyleCnt="19"/>
      <dgm:spPr/>
    </dgm:pt>
    <dgm:pt modelId="{A94920A6-992C-9A48-AABE-507BD7C3C80E}" type="pres">
      <dgm:prSet presAssocID="{1C3161FA-F518-2D48-A840-DB7BAF0D02B9}" presName="desTxN" presStyleLbl="revTx" presStyleIdx="2" presStyleCnt="3">
        <dgm:presLayoutVars>
          <dgm:bulletEnabled val="1"/>
        </dgm:presLayoutVars>
      </dgm:prSet>
      <dgm:spPr/>
    </dgm:pt>
    <dgm:pt modelId="{B5EDE2AC-7B24-9B4B-8FEC-398FE2E5FC59}" type="pres">
      <dgm:prSet presAssocID="{1C3161FA-F518-2D48-A840-DB7BAF0D02B9}" presName="spN" presStyleCnt="0"/>
      <dgm:spPr/>
    </dgm:pt>
  </dgm:ptLst>
  <dgm:cxnLst>
    <dgm:cxn modelId="{94B0FD3C-5909-644B-8F14-D08DDA21C129}" type="presOf" srcId="{A98513BD-75AB-444C-99B7-3452D23CA7EA}" destId="{327E2559-63CE-7B48-9D71-EBB4FABBE6A4}" srcOrd="0" destOrd="0" presId="urn:microsoft.com/office/officeart/2009/3/layout/RandomtoResultProcess"/>
    <dgm:cxn modelId="{D8F3A25B-80B9-2146-8F5C-DB97585BE4B9}" srcId="{E0B0B644-39F8-B746-A35E-2C8385393D7D}" destId="{A98513BD-75AB-444C-99B7-3452D23CA7EA}" srcOrd="0" destOrd="0" parTransId="{2F0B4612-1458-1445-91DB-D4A52D1AEE5C}" sibTransId="{F672D4F2-E72C-954A-97FE-D91B081351D2}"/>
    <dgm:cxn modelId="{1D0D5D67-2611-7F4A-8B87-4E73ABD92B1F}" type="presOf" srcId="{369D55E7-45A4-7949-9D9D-37C773857D2B}" destId="{A94920A6-992C-9A48-AABE-507BD7C3C80E}" srcOrd="0" destOrd="0" presId="urn:microsoft.com/office/officeart/2009/3/layout/RandomtoResultProcess"/>
    <dgm:cxn modelId="{A6587D70-D34D-634F-8FA0-D641442D0466}" type="presOf" srcId="{F2822D58-2AE3-8E4B-A320-03B0A3DA9AED}" destId="{CFAA399E-161A-1E4A-BB70-B92AF1D9FD76}" srcOrd="0" destOrd="0" presId="urn:microsoft.com/office/officeart/2009/3/layout/RandomtoResultProcess"/>
    <dgm:cxn modelId="{A9B3DE8C-5FD2-964C-B5F1-330C1D16D830}" srcId="{F2822D58-2AE3-8E4B-A320-03B0A3DA9AED}" destId="{1C3161FA-F518-2D48-A840-DB7BAF0D02B9}" srcOrd="1" destOrd="0" parTransId="{AB075E66-7BB4-A94E-BB75-8DEF8F9BFF05}" sibTransId="{1F1F17B5-6823-B340-A8D3-A8444C6700EC}"/>
    <dgm:cxn modelId="{F209F2A1-B378-2F4A-A317-8F1ED8D99749}" type="presOf" srcId="{1C3161FA-F518-2D48-A840-DB7BAF0D02B9}" destId="{D59E6B35-10BF-E446-8B65-719C76E3347B}" srcOrd="0" destOrd="0" presId="urn:microsoft.com/office/officeart/2009/3/layout/RandomtoResultProcess"/>
    <dgm:cxn modelId="{4692CBC3-70AD-044B-B82C-35EBCED401BB}" srcId="{F2822D58-2AE3-8E4B-A320-03B0A3DA9AED}" destId="{E0B0B644-39F8-B746-A35E-2C8385393D7D}" srcOrd="0" destOrd="0" parTransId="{DFD45DF1-BD14-954B-91A5-DEAB97869940}" sibTransId="{F67D178A-E02C-B143-867D-D85921575484}"/>
    <dgm:cxn modelId="{0B5F39E1-C02A-DB42-8F74-0ABABAFC0CAC}" type="presOf" srcId="{E0B0B644-39F8-B746-A35E-2C8385393D7D}" destId="{9DA95806-0D44-FA4A-8DF0-B28604AE4586}" srcOrd="0" destOrd="0" presId="urn:microsoft.com/office/officeart/2009/3/layout/RandomtoResultProcess"/>
    <dgm:cxn modelId="{C38A7DE8-7FC4-ED41-8F1B-688EDA75E3E4}" srcId="{1C3161FA-F518-2D48-A840-DB7BAF0D02B9}" destId="{369D55E7-45A4-7949-9D9D-37C773857D2B}" srcOrd="0" destOrd="0" parTransId="{1997B7A4-CEA1-DE43-84EA-9B905FDC1397}" sibTransId="{F3D17399-28A6-C548-B096-B34E68706445}"/>
    <dgm:cxn modelId="{B00324A0-DCEC-6049-99D8-383110DDAB12}" type="presParOf" srcId="{CFAA399E-161A-1E4A-BB70-B92AF1D9FD76}" destId="{6F365319-8994-7940-B137-BE94C6D8F016}" srcOrd="0" destOrd="0" presId="urn:microsoft.com/office/officeart/2009/3/layout/RandomtoResultProcess"/>
    <dgm:cxn modelId="{514FAFF4-D204-CF41-A1B6-A04AB664FB72}" type="presParOf" srcId="{6F365319-8994-7940-B137-BE94C6D8F016}" destId="{9DA95806-0D44-FA4A-8DF0-B28604AE4586}" srcOrd="0" destOrd="0" presId="urn:microsoft.com/office/officeart/2009/3/layout/RandomtoResultProcess"/>
    <dgm:cxn modelId="{6BB29519-CF4C-3B4D-A2D2-7DAB0C57C9C7}" type="presParOf" srcId="{6F365319-8994-7940-B137-BE94C6D8F016}" destId="{327E2559-63CE-7B48-9D71-EBB4FABBE6A4}" srcOrd="1" destOrd="0" presId="urn:microsoft.com/office/officeart/2009/3/layout/RandomtoResultProcess"/>
    <dgm:cxn modelId="{AF6718BA-7920-E146-96E9-96CEC3ECC2C1}" type="presParOf" srcId="{6F365319-8994-7940-B137-BE94C6D8F016}" destId="{294176E9-57ED-E74B-823E-85C533328469}" srcOrd="2" destOrd="0" presId="urn:microsoft.com/office/officeart/2009/3/layout/RandomtoResultProcess"/>
    <dgm:cxn modelId="{9C50C44B-1A56-774D-B626-960F695282FB}" type="presParOf" srcId="{6F365319-8994-7940-B137-BE94C6D8F016}" destId="{923396F5-3EDA-4E49-B858-F86D519F9AAD}" srcOrd="3" destOrd="0" presId="urn:microsoft.com/office/officeart/2009/3/layout/RandomtoResultProcess"/>
    <dgm:cxn modelId="{049CCC9A-25C5-5141-BB1A-DC0E5C2B4CD8}" type="presParOf" srcId="{6F365319-8994-7940-B137-BE94C6D8F016}" destId="{61E6672F-B2A3-F14E-8739-3481C3563E3F}" srcOrd="4" destOrd="0" presId="urn:microsoft.com/office/officeart/2009/3/layout/RandomtoResultProcess"/>
    <dgm:cxn modelId="{E2EA44B5-1EB2-6640-AAF6-248C56189211}" type="presParOf" srcId="{6F365319-8994-7940-B137-BE94C6D8F016}" destId="{8A4E1381-8B94-E74A-9702-F43655A6EA39}" srcOrd="5" destOrd="0" presId="urn:microsoft.com/office/officeart/2009/3/layout/RandomtoResultProcess"/>
    <dgm:cxn modelId="{F193E7FD-35AB-944D-8270-8B06CE902BAA}" type="presParOf" srcId="{6F365319-8994-7940-B137-BE94C6D8F016}" destId="{7108E022-5202-5A45-8BD0-EFA622312E57}" srcOrd="6" destOrd="0" presId="urn:microsoft.com/office/officeart/2009/3/layout/RandomtoResultProcess"/>
    <dgm:cxn modelId="{5A5E3378-C543-D24A-999C-F20BC69A57F9}" type="presParOf" srcId="{6F365319-8994-7940-B137-BE94C6D8F016}" destId="{07B1ACA0-3AB3-7349-A53C-A51C71B487A2}" srcOrd="7" destOrd="0" presId="urn:microsoft.com/office/officeart/2009/3/layout/RandomtoResultProcess"/>
    <dgm:cxn modelId="{8440F4AB-CCB4-6A4D-AA6E-6F35E2D4EA0C}" type="presParOf" srcId="{6F365319-8994-7940-B137-BE94C6D8F016}" destId="{D4B6B29C-28B8-7141-BC0F-0BE395CBE6D7}" srcOrd="8" destOrd="0" presId="urn:microsoft.com/office/officeart/2009/3/layout/RandomtoResultProcess"/>
    <dgm:cxn modelId="{97037CAE-FF5D-8B43-8396-7A26E69D82DF}" type="presParOf" srcId="{6F365319-8994-7940-B137-BE94C6D8F016}" destId="{0D916BCB-F716-1445-83DA-CC324A6EB1CF}" srcOrd="9" destOrd="0" presId="urn:microsoft.com/office/officeart/2009/3/layout/RandomtoResultProcess"/>
    <dgm:cxn modelId="{4074D339-3548-EC47-AF23-E1A0E786372E}" type="presParOf" srcId="{6F365319-8994-7940-B137-BE94C6D8F016}" destId="{6795BC31-F43D-4044-BFE3-F11A5272D00D}" srcOrd="10" destOrd="0" presId="urn:microsoft.com/office/officeart/2009/3/layout/RandomtoResultProcess"/>
    <dgm:cxn modelId="{789FB98E-6142-AB4E-8A47-51608F4725AE}" type="presParOf" srcId="{6F365319-8994-7940-B137-BE94C6D8F016}" destId="{C17CFA3A-CF37-D741-A52F-056F1E63C1D7}" srcOrd="11" destOrd="0" presId="urn:microsoft.com/office/officeart/2009/3/layout/RandomtoResultProcess"/>
    <dgm:cxn modelId="{55DF7E20-719A-8E4D-AF33-270ACFD46205}" type="presParOf" srcId="{6F365319-8994-7940-B137-BE94C6D8F016}" destId="{19F2677C-3951-0A4B-8764-BB54275E048B}" srcOrd="12" destOrd="0" presId="urn:microsoft.com/office/officeart/2009/3/layout/RandomtoResultProcess"/>
    <dgm:cxn modelId="{12E6C6C1-7B80-E14B-B7F7-3A480B2F22B2}" type="presParOf" srcId="{6F365319-8994-7940-B137-BE94C6D8F016}" destId="{C8B3B427-2054-C146-A5C4-A6FCD41A5DEE}" srcOrd="13" destOrd="0" presId="urn:microsoft.com/office/officeart/2009/3/layout/RandomtoResultProcess"/>
    <dgm:cxn modelId="{F61CFE13-73C1-1E44-80EC-F3546DB2AFF2}" type="presParOf" srcId="{6F365319-8994-7940-B137-BE94C6D8F016}" destId="{EDC3D72D-393B-6B4B-B9DB-D86CBD0C27E2}" srcOrd="14" destOrd="0" presId="urn:microsoft.com/office/officeart/2009/3/layout/RandomtoResultProcess"/>
    <dgm:cxn modelId="{F65B87E8-A6BA-7049-B29B-41C79E1F312A}" type="presParOf" srcId="{6F365319-8994-7940-B137-BE94C6D8F016}" destId="{C7BEF9AD-BAE7-4E40-9FFC-A2DC0C81BD6B}" srcOrd="15" destOrd="0" presId="urn:microsoft.com/office/officeart/2009/3/layout/RandomtoResultProcess"/>
    <dgm:cxn modelId="{EA0EEC76-CCDE-704A-811E-46B90D693F6E}" type="presParOf" srcId="{6F365319-8994-7940-B137-BE94C6D8F016}" destId="{0F770046-7ABC-8D4A-8559-B6410578C08C}" srcOrd="16" destOrd="0" presId="urn:microsoft.com/office/officeart/2009/3/layout/RandomtoResultProcess"/>
    <dgm:cxn modelId="{B23C9C99-0BB3-6E4F-893E-2BC4F58907F1}" type="presParOf" srcId="{6F365319-8994-7940-B137-BE94C6D8F016}" destId="{A41F107D-8CC8-254B-8C3C-34611CF5413B}" srcOrd="17" destOrd="0" presId="urn:microsoft.com/office/officeart/2009/3/layout/RandomtoResultProcess"/>
    <dgm:cxn modelId="{78DD7EFD-CBD2-014E-8A08-D9CAC7E96EEE}" type="presParOf" srcId="{6F365319-8994-7940-B137-BE94C6D8F016}" destId="{3B43D9A9-BD56-C941-B8E2-6454A80F8722}" srcOrd="18" destOrd="0" presId="urn:microsoft.com/office/officeart/2009/3/layout/RandomtoResultProcess"/>
    <dgm:cxn modelId="{3CC4E722-02B5-6B4B-A74E-A056251AC33A}" type="presParOf" srcId="{6F365319-8994-7940-B137-BE94C6D8F016}" destId="{3C412ACD-88AC-BF49-B28A-19D675C24EAF}" srcOrd="19" destOrd="0" presId="urn:microsoft.com/office/officeart/2009/3/layout/RandomtoResultProcess"/>
    <dgm:cxn modelId="{2AE9641C-F40A-8F4B-9DA4-B0C202A0D1CF}" type="presParOf" srcId="{CFAA399E-161A-1E4A-BB70-B92AF1D9FD76}" destId="{4345BE3D-1D19-DF42-88F6-AB40FB98EBD5}" srcOrd="1" destOrd="0" presId="urn:microsoft.com/office/officeart/2009/3/layout/RandomtoResultProcess"/>
    <dgm:cxn modelId="{DEA7A444-B86A-EE44-8A7A-F7576342CF2F}" type="presParOf" srcId="{4345BE3D-1D19-DF42-88F6-AB40FB98EBD5}" destId="{11FC8DAC-F4A4-DD42-81F5-BBBC963195AC}" srcOrd="0" destOrd="0" presId="urn:microsoft.com/office/officeart/2009/3/layout/RandomtoResultProcess"/>
    <dgm:cxn modelId="{550B70F4-22BF-BB41-B2D1-72C57FF124C0}" type="presParOf" srcId="{4345BE3D-1D19-DF42-88F6-AB40FB98EBD5}" destId="{809E04DC-DC2D-EC4F-899A-F44BEFB528FC}" srcOrd="1" destOrd="0" presId="urn:microsoft.com/office/officeart/2009/3/layout/RandomtoResultProcess"/>
    <dgm:cxn modelId="{45C8331E-D709-5447-B1A2-4D8A805B7017}" type="presParOf" srcId="{CFAA399E-161A-1E4A-BB70-B92AF1D9FD76}" destId="{E2173A1B-A397-6542-A9A5-38D74B2F591C}" srcOrd="2" destOrd="0" presId="urn:microsoft.com/office/officeart/2009/3/layout/RandomtoResultProcess"/>
    <dgm:cxn modelId="{5288742F-513F-0D49-8CC4-89D73BBFC244}" type="presParOf" srcId="{CFAA399E-161A-1E4A-BB70-B92AF1D9FD76}" destId="{67FD5FD2-104F-B149-AEBD-7AA005B192F2}" srcOrd="3" destOrd="0" presId="urn:microsoft.com/office/officeart/2009/3/layout/RandomtoResultProcess"/>
    <dgm:cxn modelId="{EEE43F76-D434-5243-9D7A-51AA164E87A2}" type="presParOf" srcId="{67FD5FD2-104F-B149-AEBD-7AA005B192F2}" destId="{DF2BED2F-C33D-A04D-8F38-8827E2091ED3}" srcOrd="0" destOrd="0" presId="urn:microsoft.com/office/officeart/2009/3/layout/RandomtoResultProcess"/>
    <dgm:cxn modelId="{F52B4811-52A8-0740-8B0E-F67B73197A90}" type="presParOf" srcId="{67FD5FD2-104F-B149-AEBD-7AA005B192F2}" destId="{EC6AD294-029D-0A44-9231-1582E91E8F8A}" srcOrd="1" destOrd="0" presId="urn:microsoft.com/office/officeart/2009/3/layout/RandomtoResultProcess"/>
    <dgm:cxn modelId="{38A27EA3-8213-8F41-AA00-32F00A67CDE4}" type="presParOf" srcId="{CFAA399E-161A-1E4A-BB70-B92AF1D9FD76}" destId="{937D1D5B-D031-4646-A55F-161B0E623BB2}" srcOrd="4" destOrd="0" presId="urn:microsoft.com/office/officeart/2009/3/layout/RandomtoResultProcess"/>
    <dgm:cxn modelId="{7EA63BD8-5DC1-C04B-8BE0-A5D479C25331}" type="presParOf" srcId="{937D1D5B-D031-4646-A55F-161B0E623BB2}" destId="{D59E6B35-10BF-E446-8B65-719C76E3347B}" srcOrd="0" destOrd="0" presId="urn:microsoft.com/office/officeart/2009/3/layout/RandomtoResultProcess"/>
    <dgm:cxn modelId="{E1812869-EF84-4F40-865A-2CDD3EA6C52A}" type="presParOf" srcId="{937D1D5B-D031-4646-A55F-161B0E623BB2}" destId="{A94920A6-992C-9A48-AABE-507BD7C3C80E}" srcOrd="1" destOrd="0" presId="urn:microsoft.com/office/officeart/2009/3/layout/RandomtoResultProcess"/>
    <dgm:cxn modelId="{008B3BDE-1931-4944-B4AF-E74338953E13}" type="presParOf" srcId="{937D1D5B-D031-4646-A55F-161B0E623BB2}" destId="{B5EDE2AC-7B24-9B4B-8FEC-398FE2E5FC59}" srcOrd="2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A811E22-83AB-E440-9A30-5EF89E2735D4}" type="doc">
      <dgm:prSet loTypeId="urn:microsoft.com/office/officeart/2005/8/layout/hProcess9" loCatId="" qsTypeId="urn:microsoft.com/office/officeart/2005/8/quickstyle/simple5" qsCatId="simple" csTypeId="urn:microsoft.com/office/officeart/2005/8/colors/accent1_3" csCatId="accent1" phldr="1"/>
      <dgm:spPr/>
    </dgm:pt>
    <dgm:pt modelId="{6338B54D-3A06-F940-9F74-8AD926F049B9}">
      <dgm:prSet phldrT="[Text]"/>
      <dgm:spPr/>
      <dgm:t>
        <a:bodyPr/>
        <a:lstStyle/>
        <a:p>
          <a:r>
            <a:rPr lang="en-US" b="1">
              <a:solidFill>
                <a:schemeClr val="bg1"/>
              </a:solidFill>
            </a:rPr>
            <a:t>2001 </a:t>
          </a:r>
          <a:r>
            <a:rPr lang="en-US">
              <a:solidFill>
                <a:schemeClr val="bg1"/>
              </a:solidFill>
            </a:rPr>
            <a:t>60 </a:t>
          </a:r>
          <a:r>
            <a:rPr lang="en-US" err="1">
              <a:solidFill>
                <a:schemeClr val="bg1"/>
              </a:solidFill>
            </a:rPr>
            <a:t>Gflop</a:t>
          </a:r>
          <a:r>
            <a:rPr lang="en-US">
              <a:solidFill>
                <a:schemeClr val="bg1"/>
              </a:solidFill>
            </a:rPr>
            <a:t>/s</a:t>
          </a:r>
        </a:p>
      </dgm:t>
    </dgm:pt>
    <dgm:pt modelId="{1E42A9D6-BE43-F14E-B360-73FBD2E1C401}" type="parTrans" cxnId="{5FF094AC-B564-3E4F-A00D-78070C7DC2DC}">
      <dgm:prSet/>
      <dgm:spPr/>
      <dgm:t>
        <a:bodyPr/>
        <a:lstStyle/>
        <a:p>
          <a:endParaRPr lang="en-US"/>
        </a:p>
      </dgm:t>
    </dgm:pt>
    <dgm:pt modelId="{B62613EF-23B7-EA4D-BEEB-262738043E9F}" type="sibTrans" cxnId="{5FF094AC-B564-3E4F-A00D-78070C7DC2DC}">
      <dgm:prSet/>
      <dgm:spPr/>
      <dgm:t>
        <a:bodyPr/>
        <a:lstStyle/>
        <a:p>
          <a:endParaRPr lang="en-US"/>
        </a:p>
      </dgm:t>
    </dgm:pt>
    <dgm:pt modelId="{F5500986-A060-FE45-84FD-C276060F49B4}">
      <dgm:prSet phldrT="[Text]"/>
      <dgm:spPr/>
      <dgm:t>
        <a:bodyPr/>
        <a:lstStyle/>
        <a:p>
          <a:r>
            <a:rPr lang="en-US" b="1">
              <a:solidFill>
                <a:schemeClr val="bg1"/>
              </a:solidFill>
            </a:rPr>
            <a:t>2009</a:t>
          </a:r>
          <a:r>
            <a:rPr lang="en-US">
              <a:solidFill>
                <a:schemeClr val="bg1"/>
              </a:solidFill>
            </a:rPr>
            <a:t> 900 </a:t>
          </a:r>
          <a:r>
            <a:rPr lang="en-US" err="1">
              <a:solidFill>
                <a:schemeClr val="bg1"/>
              </a:solidFill>
            </a:rPr>
            <a:t>Gflop</a:t>
          </a:r>
          <a:r>
            <a:rPr lang="en-US">
              <a:solidFill>
                <a:schemeClr val="bg1"/>
              </a:solidFill>
            </a:rPr>
            <a:t>/s</a:t>
          </a:r>
        </a:p>
      </dgm:t>
    </dgm:pt>
    <dgm:pt modelId="{73D9AC15-9103-4F4C-9C2F-162107F06486}" type="parTrans" cxnId="{F2D10BA9-F124-3F42-BB35-A4CA42576DA6}">
      <dgm:prSet/>
      <dgm:spPr/>
      <dgm:t>
        <a:bodyPr/>
        <a:lstStyle/>
        <a:p>
          <a:endParaRPr lang="en-US"/>
        </a:p>
      </dgm:t>
    </dgm:pt>
    <dgm:pt modelId="{CFE9DDF4-350A-DF49-B297-017F13140F36}" type="sibTrans" cxnId="{F2D10BA9-F124-3F42-BB35-A4CA42576DA6}">
      <dgm:prSet/>
      <dgm:spPr/>
      <dgm:t>
        <a:bodyPr/>
        <a:lstStyle/>
        <a:p>
          <a:endParaRPr lang="en-US"/>
        </a:p>
      </dgm:t>
    </dgm:pt>
    <dgm:pt modelId="{67470F64-C280-DE49-8DEE-A179B231FDE2}">
      <dgm:prSet phldrT="[Text]"/>
      <dgm:spPr/>
      <dgm:t>
        <a:bodyPr/>
        <a:lstStyle/>
        <a:p>
          <a:r>
            <a:rPr lang="en-US" b="1">
              <a:solidFill>
                <a:schemeClr val="bg1"/>
              </a:solidFill>
            </a:rPr>
            <a:t>2011</a:t>
          </a:r>
          <a:r>
            <a:rPr lang="en-US">
              <a:solidFill>
                <a:schemeClr val="bg1"/>
              </a:solidFill>
            </a:rPr>
            <a:t> 48 </a:t>
          </a:r>
          <a:r>
            <a:rPr lang="en-US" err="1">
              <a:solidFill>
                <a:schemeClr val="bg1"/>
              </a:solidFill>
            </a:rPr>
            <a:t>Tflop</a:t>
          </a:r>
          <a:r>
            <a:rPr lang="en-US">
              <a:solidFill>
                <a:schemeClr val="bg1"/>
              </a:solidFill>
            </a:rPr>
            <a:t>/s</a:t>
          </a:r>
        </a:p>
      </dgm:t>
    </dgm:pt>
    <dgm:pt modelId="{03079582-917F-084B-9598-B50C1C59E327}" type="parTrans" cxnId="{865F9EDD-BEE6-D04C-8B75-69B036F6C83E}">
      <dgm:prSet/>
      <dgm:spPr/>
      <dgm:t>
        <a:bodyPr/>
        <a:lstStyle/>
        <a:p>
          <a:endParaRPr lang="en-US"/>
        </a:p>
      </dgm:t>
    </dgm:pt>
    <dgm:pt modelId="{5F7970C6-F4D4-5B4C-888A-7172C86B8A06}" type="sibTrans" cxnId="{865F9EDD-BEE6-D04C-8B75-69B036F6C83E}">
      <dgm:prSet/>
      <dgm:spPr/>
      <dgm:t>
        <a:bodyPr/>
        <a:lstStyle/>
        <a:p>
          <a:endParaRPr lang="en-US"/>
        </a:p>
      </dgm:t>
    </dgm:pt>
    <dgm:pt modelId="{62197FC1-7653-C342-A961-F040293FA1CB}">
      <dgm:prSet phldrT="[Text]"/>
      <dgm:spPr/>
      <dgm:t>
        <a:bodyPr/>
        <a:lstStyle/>
        <a:p>
          <a:r>
            <a:rPr lang="en-US" b="1">
              <a:solidFill>
                <a:schemeClr val="bg1"/>
              </a:solidFill>
            </a:rPr>
            <a:t>2015</a:t>
          </a:r>
          <a:r>
            <a:rPr lang="en-US">
              <a:solidFill>
                <a:schemeClr val="bg1"/>
              </a:solidFill>
            </a:rPr>
            <a:t> 0.45 </a:t>
          </a:r>
          <a:r>
            <a:rPr lang="en-US" err="1">
              <a:solidFill>
                <a:schemeClr val="bg1"/>
              </a:solidFill>
            </a:rPr>
            <a:t>Pflop</a:t>
          </a:r>
          <a:r>
            <a:rPr lang="en-US">
              <a:solidFill>
                <a:schemeClr val="bg1"/>
              </a:solidFill>
            </a:rPr>
            <a:t>/s</a:t>
          </a:r>
        </a:p>
      </dgm:t>
    </dgm:pt>
    <dgm:pt modelId="{5BCE0354-F1D3-D042-BE70-2491AE004DA3}" type="parTrans" cxnId="{40AA6852-588B-964A-898B-7799E05BC2F2}">
      <dgm:prSet/>
      <dgm:spPr/>
      <dgm:t>
        <a:bodyPr/>
        <a:lstStyle/>
        <a:p>
          <a:endParaRPr lang="en-US"/>
        </a:p>
      </dgm:t>
    </dgm:pt>
    <dgm:pt modelId="{2CD0F736-B35D-1D4C-99E4-ACECF7A47814}" type="sibTrans" cxnId="{40AA6852-588B-964A-898B-7799E05BC2F2}">
      <dgm:prSet/>
      <dgm:spPr/>
      <dgm:t>
        <a:bodyPr/>
        <a:lstStyle/>
        <a:p>
          <a:endParaRPr lang="en-US"/>
        </a:p>
      </dgm:t>
    </dgm:pt>
    <dgm:pt modelId="{ACA5914E-D39A-7D4B-AB4D-193A91FEE7FC}">
      <dgm:prSet phldrT="[Text]"/>
      <dgm:spPr>
        <a:ln w="76200">
          <a:solidFill>
            <a:schemeClr val="accent1"/>
          </a:solidFill>
        </a:ln>
      </dgm:spPr>
      <dgm:t>
        <a:bodyPr/>
        <a:lstStyle/>
        <a:p>
          <a:r>
            <a:rPr lang="en-US" b="1" dirty="0">
              <a:solidFill>
                <a:schemeClr val="bg1"/>
              </a:solidFill>
            </a:rPr>
            <a:t>2022   5+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Pflop</a:t>
          </a:r>
          <a:r>
            <a:rPr lang="en-US" dirty="0">
              <a:solidFill>
                <a:schemeClr val="bg1"/>
              </a:solidFill>
            </a:rPr>
            <a:t>/s</a:t>
          </a:r>
        </a:p>
      </dgm:t>
    </dgm:pt>
    <dgm:pt modelId="{6972DC58-DD4B-3A48-971B-B00D51FBE6A5}" type="parTrans" cxnId="{418997F1-EE80-2F40-845E-7CBB9DD2F26E}">
      <dgm:prSet/>
      <dgm:spPr/>
      <dgm:t>
        <a:bodyPr/>
        <a:lstStyle/>
        <a:p>
          <a:endParaRPr lang="en-US"/>
        </a:p>
      </dgm:t>
    </dgm:pt>
    <dgm:pt modelId="{D36EB2AB-8BE8-6F4C-BD99-A31BB091FE09}" type="sibTrans" cxnId="{418997F1-EE80-2F40-845E-7CBB9DD2F26E}">
      <dgm:prSet/>
      <dgm:spPr/>
      <dgm:t>
        <a:bodyPr/>
        <a:lstStyle/>
        <a:p>
          <a:endParaRPr lang="en-US"/>
        </a:p>
      </dgm:t>
    </dgm:pt>
    <dgm:pt modelId="{BB6EA5D8-0611-3B4B-9A05-61174EDD6815}" type="pres">
      <dgm:prSet presAssocID="{CA811E22-83AB-E440-9A30-5EF89E2735D4}" presName="CompostProcess" presStyleCnt="0">
        <dgm:presLayoutVars>
          <dgm:dir/>
          <dgm:resizeHandles val="exact"/>
        </dgm:presLayoutVars>
      </dgm:prSet>
      <dgm:spPr/>
    </dgm:pt>
    <dgm:pt modelId="{7CDDD626-0B4A-3440-86C4-D17E76535DC9}" type="pres">
      <dgm:prSet presAssocID="{CA811E22-83AB-E440-9A30-5EF89E2735D4}" presName="arrow" presStyleLbl="bgShp" presStyleIdx="0" presStyleCnt="1"/>
      <dgm:spPr/>
    </dgm:pt>
    <dgm:pt modelId="{CCC97A56-FFF9-714C-957F-73C1743A34AE}" type="pres">
      <dgm:prSet presAssocID="{CA811E22-83AB-E440-9A30-5EF89E2735D4}" presName="linearProcess" presStyleCnt="0"/>
      <dgm:spPr/>
    </dgm:pt>
    <dgm:pt modelId="{33C2007D-4C46-6143-8E5D-D3C23A8CE35A}" type="pres">
      <dgm:prSet presAssocID="{6338B54D-3A06-F940-9F74-8AD926F049B9}" presName="textNode" presStyleLbl="node1" presStyleIdx="0" presStyleCnt="5">
        <dgm:presLayoutVars>
          <dgm:bulletEnabled val="1"/>
        </dgm:presLayoutVars>
      </dgm:prSet>
      <dgm:spPr/>
    </dgm:pt>
    <dgm:pt modelId="{FCFDF897-0265-AF47-8F9A-5B5240EE1674}" type="pres">
      <dgm:prSet presAssocID="{B62613EF-23B7-EA4D-BEEB-262738043E9F}" presName="sibTrans" presStyleCnt="0"/>
      <dgm:spPr/>
    </dgm:pt>
    <dgm:pt modelId="{FE0A9876-61B6-914C-B2BE-9A9D672A70B6}" type="pres">
      <dgm:prSet presAssocID="{F5500986-A060-FE45-84FD-C276060F49B4}" presName="textNode" presStyleLbl="node1" presStyleIdx="1" presStyleCnt="5">
        <dgm:presLayoutVars>
          <dgm:bulletEnabled val="1"/>
        </dgm:presLayoutVars>
      </dgm:prSet>
      <dgm:spPr/>
    </dgm:pt>
    <dgm:pt modelId="{28A4390A-1874-5C44-98B4-0ACBBBF5CDC5}" type="pres">
      <dgm:prSet presAssocID="{CFE9DDF4-350A-DF49-B297-017F13140F36}" presName="sibTrans" presStyleCnt="0"/>
      <dgm:spPr/>
    </dgm:pt>
    <dgm:pt modelId="{18DF1EFD-5CB8-D648-930B-FA992E37A1E1}" type="pres">
      <dgm:prSet presAssocID="{67470F64-C280-DE49-8DEE-A179B231FDE2}" presName="textNode" presStyleLbl="node1" presStyleIdx="2" presStyleCnt="5">
        <dgm:presLayoutVars>
          <dgm:bulletEnabled val="1"/>
        </dgm:presLayoutVars>
      </dgm:prSet>
      <dgm:spPr/>
    </dgm:pt>
    <dgm:pt modelId="{B3E98837-8752-0644-B160-874198D80642}" type="pres">
      <dgm:prSet presAssocID="{5F7970C6-F4D4-5B4C-888A-7172C86B8A06}" presName="sibTrans" presStyleCnt="0"/>
      <dgm:spPr/>
    </dgm:pt>
    <dgm:pt modelId="{EC3EA0D0-024B-C441-B0A8-9A64D00B5810}" type="pres">
      <dgm:prSet presAssocID="{62197FC1-7653-C342-A961-F040293FA1CB}" presName="textNode" presStyleLbl="node1" presStyleIdx="3" presStyleCnt="5">
        <dgm:presLayoutVars>
          <dgm:bulletEnabled val="1"/>
        </dgm:presLayoutVars>
      </dgm:prSet>
      <dgm:spPr/>
    </dgm:pt>
    <dgm:pt modelId="{C3A1B316-D8B2-F143-B4B9-1E9AB890512C}" type="pres">
      <dgm:prSet presAssocID="{2CD0F736-B35D-1D4C-99E4-ACECF7A47814}" presName="sibTrans" presStyleCnt="0"/>
      <dgm:spPr/>
    </dgm:pt>
    <dgm:pt modelId="{A0A37F54-9275-2C43-A7C6-4812B50DD27D}" type="pres">
      <dgm:prSet presAssocID="{ACA5914E-D39A-7D4B-AB4D-193A91FEE7FC}" presName="textNode" presStyleLbl="node1" presStyleIdx="4" presStyleCnt="5">
        <dgm:presLayoutVars>
          <dgm:bulletEnabled val="1"/>
        </dgm:presLayoutVars>
      </dgm:prSet>
      <dgm:spPr/>
    </dgm:pt>
  </dgm:ptLst>
  <dgm:cxnLst>
    <dgm:cxn modelId="{2BBC1026-2530-B747-A62E-368591C40864}" type="presOf" srcId="{F5500986-A060-FE45-84FD-C276060F49B4}" destId="{FE0A9876-61B6-914C-B2BE-9A9D672A70B6}" srcOrd="0" destOrd="0" presId="urn:microsoft.com/office/officeart/2005/8/layout/hProcess9"/>
    <dgm:cxn modelId="{DA57BC6C-72BB-4741-A8D6-2E71E2D6E5DA}" type="presOf" srcId="{6338B54D-3A06-F940-9F74-8AD926F049B9}" destId="{33C2007D-4C46-6143-8E5D-D3C23A8CE35A}" srcOrd="0" destOrd="0" presId="urn:microsoft.com/office/officeart/2005/8/layout/hProcess9"/>
    <dgm:cxn modelId="{40AA6852-588B-964A-898B-7799E05BC2F2}" srcId="{CA811E22-83AB-E440-9A30-5EF89E2735D4}" destId="{62197FC1-7653-C342-A961-F040293FA1CB}" srcOrd="3" destOrd="0" parTransId="{5BCE0354-F1D3-D042-BE70-2491AE004DA3}" sibTransId="{2CD0F736-B35D-1D4C-99E4-ACECF7A47814}"/>
    <dgm:cxn modelId="{5C75E179-FFDC-2F47-8866-9A73CEFC1C10}" type="presOf" srcId="{67470F64-C280-DE49-8DEE-A179B231FDE2}" destId="{18DF1EFD-5CB8-D648-930B-FA992E37A1E1}" srcOrd="0" destOrd="0" presId="urn:microsoft.com/office/officeart/2005/8/layout/hProcess9"/>
    <dgm:cxn modelId="{0A5F81A2-638B-F943-850C-D3B4E830A30F}" type="presOf" srcId="{ACA5914E-D39A-7D4B-AB4D-193A91FEE7FC}" destId="{A0A37F54-9275-2C43-A7C6-4812B50DD27D}" srcOrd="0" destOrd="0" presId="urn:microsoft.com/office/officeart/2005/8/layout/hProcess9"/>
    <dgm:cxn modelId="{F2D10BA9-F124-3F42-BB35-A4CA42576DA6}" srcId="{CA811E22-83AB-E440-9A30-5EF89E2735D4}" destId="{F5500986-A060-FE45-84FD-C276060F49B4}" srcOrd="1" destOrd="0" parTransId="{73D9AC15-9103-4F4C-9C2F-162107F06486}" sibTransId="{CFE9DDF4-350A-DF49-B297-017F13140F36}"/>
    <dgm:cxn modelId="{22E43EAC-67F1-BC40-9A28-E1B84A18A980}" type="presOf" srcId="{62197FC1-7653-C342-A961-F040293FA1CB}" destId="{EC3EA0D0-024B-C441-B0A8-9A64D00B5810}" srcOrd="0" destOrd="0" presId="urn:microsoft.com/office/officeart/2005/8/layout/hProcess9"/>
    <dgm:cxn modelId="{5FF094AC-B564-3E4F-A00D-78070C7DC2DC}" srcId="{CA811E22-83AB-E440-9A30-5EF89E2735D4}" destId="{6338B54D-3A06-F940-9F74-8AD926F049B9}" srcOrd="0" destOrd="0" parTransId="{1E42A9D6-BE43-F14E-B360-73FBD2E1C401}" sibTransId="{B62613EF-23B7-EA4D-BEEB-262738043E9F}"/>
    <dgm:cxn modelId="{15F5EFC3-FEFE-5F41-A765-2768276913D4}" type="presOf" srcId="{CA811E22-83AB-E440-9A30-5EF89E2735D4}" destId="{BB6EA5D8-0611-3B4B-9A05-61174EDD6815}" srcOrd="0" destOrd="0" presId="urn:microsoft.com/office/officeart/2005/8/layout/hProcess9"/>
    <dgm:cxn modelId="{865F9EDD-BEE6-D04C-8B75-69B036F6C83E}" srcId="{CA811E22-83AB-E440-9A30-5EF89E2735D4}" destId="{67470F64-C280-DE49-8DEE-A179B231FDE2}" srcOrd="2" destOrd="0" parTransId="{03079582-917F-084B-9598-B50C1C59E327}" sibTransId="{5F7970C6-F4D4-5B4C-888A-7172C86B8A06}"/>
    <dgm:cxn modelId="{418997F1-EE80-2F40-845E-7CBB9DD2F26E}" srcId="{CA811E22-83AB-E440-9A30-5EF89E2735D4}" destId="{ACA5914E-D39A-7D4B-AB4D-193A91FEE7FC}" srcOrd="4" destOrd="0" parTransId="{6972DC58-DD4B-3A48-971B-B00D51FBE6A5}" sibTransId="{D36EB2AB-8BE8-6F4C-BD99-A31BB091FE09}"/>
    <dgm:cxn modelId="{070103B1-5172-FA41-B9C2-E92F85F2B359}" type="presParOf" srcId="{BB6EA5D8-0611-3B4B-9A05-61174EDD6815}" destId="{7CDDD626-0B4A-3440-86C4-D17E76535DC9}" srcOrd="0" destOrd="0" presId="urn:microsoft.com/office/officeart/2005/8/layout/hProcess9"/>
    <dgm:cxn modelId="{C77A5945-1EA5-944A-A6A6-C7709A960EA0}" type="presParOf" srcId="{BB6EA5D8-0611-3B4B-9A05-61174EDD6815}" destId="{CCC97A56-FFF9-714C-957F-73C1743A34AE}" srcOrd="1" destOrd="0" presId="urn:microsoft.com/office/officeart/2005/8/layout/hProcess9"/>
    <dgm:cxn modelId="{7E17A495-5E5A-2349-8649-7CFE38557094}" type="presParOf" srcId="{CCC97A56-FFF9-714C-957F-73C1743A34AE}" destId="{33C2007D-4C46-6143-8E5D-D3C23A8CE35A}" srcOrd="0" destOrd="0" presId="urn:microsoft.com/office/officeart/2005/8/layout/hProcess9"/>
    <dgm:cxn modelId="{9B21E5B1-E84B-AF4C-A032-8D224AA7943B}" type="presParOf" srcId="{CCC97A56-FFF9-714C-957F-73C1743A34AE}" destId="{FCFDF897-0265-AF47-8F9A-5B5240EE1674}" srcOrd="1" destOrd="0" presId="urn:microsoft.com/office/officeart/2005/8/layout/hProcess9"/>
    <dgm:cxn modelId="{D08C7E6A-AE34-7F45-AAFB-FF475562D242}" type="presParOf" srcId="{CCC97A56-FFF9-714C-957F-73C1743A34AE}" destId="{FE0A9876-61B6-914C-B2BE-9A9D672A70B6}" srcOrd="2" destOrd="0" presId="urn:microsoft.com/office/officeart/2005/8/layout/hProcess9"/>
    <dgm:cxn modelId="{9B5F99DC-FA0F-F641-A6BD-D6AFDCA68502}" type="presParOf" srcId="{CCC97A56-FFF9-714C-957F-73C1743A34AE}" destId="{28A4390A-1874-5C44-98B4-0ACBBBF5CDC5}" srcOrd="3" destOrd="0" presId="urn:microsoft.com/office/officeart/2005/8/layout/hProcess9"/>
    <dgm:cxn modelId="{16F80A9C-F25A-3243-89D7-501023DF361A}" type="presParOf" srcId="{CCC97A56-FFF9-714C-957F-73C1743A34AE}" destId="{18DF1EFD-5CB8-D648-930B-FA992E37A1E1}" srcOrd="4" destOrd="0" presId="urn:microsoft.com/office/officeart/2005/8/layout/hProcess9"/>
    <dgm:cxn modelId="{276B176F-28B3-504A-A3DF-7BAC626CA3E0}" type="presParOf" srcId="{CCC97A56-FFF9-714C-957F-73C1743A34AE}" destId="{B3E98837-8752-0644-B160-874198D80642}" srcOrd="5" destOrd="0" presId="urn:microsoft.com/office/officeart/2005/8/layout/hProcess9"/>
    <dgm:cxn modelId="{79963558-8658-214F-A4D9-37D613D1463B}" type="presParOf" srcId="{CCC97A56-FFF9-714C-957F-73C1743A34AE}" destId="{EC3EA0D0-024B-C441-B0A8-9A64D00B5810}" srcOrd="6" destOrd="0" presId="urn:microsoft.com/office/officeart/2005/8/layout/hProcess9"/>
    <dgm:cxn modelId="{702CD9AC-5BE6-3649-82E3-D0358F7779E1}" type="presParOf" srcId="{CCC97A56-FFF9-714C-957F-73C1743A34AE}" destId="{C3A1B316-D8B2-F143-B4B9-1E9AB890512C}" srcOrd="7" destOrd="0" presId="urn:microsoft.com/office/officeart/2005/8/layout/hProcess9"/>
    <dgm:cxn modelId="{7FC33481-ABF1-764B-8FE7-48F7B7C79E3A}" type="presParOf" srcId="{CCC97A56-FFF9-714C-957F-73C1743A34AE}" destId="{A0A37F54-9275-2C43-A7C6-4812B50DD27D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A95806-0D44-FA4A-8DF0-B28604AE4586}">
      <dsp:nvSpPr>
        <dsp:cNvPr id="0" name=""/>
        <dsp:cNvSpPr/>
      </dsp:nvSpPr>
      <dsp:spPr>
        <a:xfrm>
          <a:off x="3631244" y="2302669"/>
          <a:ext cx="6461573" cy="21293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dirty="0">
              <a:solidFill>
                <a:srgbClr val="3A63AA"/>
              </a:solidFill>
              <a:effectLst>
                <a:glow rad="444500">
                  <a:schemeClr val="bg1">
                    <a:alpha val="40000"/>
                  </a:schemeClr>
                </a:glow>
              </a:effectLst>
            </a:rPr>
            <a:t>Knowledge Transfer</a:t>
          </a:r>
        </a:p>
      </dsp:txBody>
      <dsp:txXfrm>
        <a:off x="3631244" y="2302669"/>
        <a:ext cx="6461573" cy="2129382"/>
      </dsp:txXfrm>
    </dsp:sp>
    <dsp:sp modelId="{327E2559-63CE-7B48-9D71-EBB4FABBE6A4}">
      <dsp:nvSpPr>
        <dsp:cNvPr id="0" name=""/>
        <dsp:cNvSpPr/>
      </dsp:nvSpPr>
      <dsp:spPr>
        <a:xfrm>
          <a:off x="3509024" y="6792803"/>
          <a:ext cx="6706014" cy="39894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b="0" kern="1200" cap="none" spc="0" dirty="0">
              <a:ln w="0"/>
              <a:solidFill>
                <a:srgbClr val="3A63AA"/>
              </a:solidFill>
              <a:effectLst>
                <a:glow rad="355600">
                  <a:schemeClr val="bg1">
                    <a:alpha val="76000"/>
                  </a:schemeClr>
                </a:glow>
              </a:effectLst>
            </a:rPr>
            <a:t>Competence Center</a:t>
          </a:r>
        </a:p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b="0" kern="1200" cap="none" spc="0" dirty="0">
              <a:ln w="0"/>
              <a:solidFill>
                <a:srgbClr val="3A63AA"/>
              </a:solidFill>
              <a:effectLst>
                <a:glow rad="355600">
                  <a:schemeClr val="bg1">
                    <a:alpha val="76000"/>
                  </a:schemeClr>
                </a:glow>
              </a:effectLst>
            </a:rPr>
            <a:t>SME connections</a:t>
          </a:r>
        </a:p>
      </dsp:txBody>
      <dsp:txXfrm>
        <a:off x="3509024" y="6792803"/>
        <a:ext cx="6706014" cy="3989424"/>
      </dsp:txXfrm>
    </dsp:sp>
    <dsp:sp modelId="{294176E9-57ED-E74B-823E-85C533328469}">
      <dsp:nvSpPr>
        <dsp:cNvPr id="0" name=""/>
        <dsp:cNvSpPr/>
      </dsp:nvSpPr>
      <dsp:spPr>
        <a:xfrm>
          <a:off x="3623901" y="1655043"/>
          <a:ext cx="513988" cy="513988"/>
        </a:xfrm>
        <a:prstGeom prst="ellipse">
          <a:avLst/>
        </a:prstGeom>
        <a:solidFill>
          <a:srgbClr val="345F9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3396F5-3EDA-4E49-B858-F86D519F9AAD}">
      <dsp:nvSpPr>
        <dsp:cNvPr id="0" name=""/>
        <dsp:cNvSpPr/>
      </dsp:nvSpPr>
      <dsp:spPr>
        <a:xfrm>
          <a:off x="3983694" y="935459"/>
          <a:ext cx="513988" cy="513988"/>
        </a:xfrm>
        <a:prstGeom prst="ellipse">
          <a:avLst/>
        </a:prstGeom>
        <a:solidFill>
          <a:srgbClr val="345F9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E6672F-B2A3-F14E-8739-3481C3563E3F}">
      <dsp:nvSpPr>
        <dsp:cNvPr id="0" name=""/>
        <dsp:cNvSpPr/>
      </dsp:nvSpPr>
      <dsp:spPr>
        <a:xfrm>
          <a:off x="4847195" y="1079376"/>
          <a:ext cx="807696" cy="807696"/>
        </a:xfrm>
        <a:prstGeom prst="ellipse">
          <a:avLst/>
        </a:prstGeom>
        <a:solidFill>
          <a:srgbClr val="345F9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4E1381-8B94-E74A-9702-F43655A6EA39}">
      <dsp:nvSpPr>
        <dsp:cNvPr id="0" name=""/>
        <dsp:cNvSpPr/>
      </dsp:nvSpPr>
      <dsp:spPr>
        <a:xfrm>
          <a:off x="5566779" y="287833"/>
          <a:ext cx="513988" cy="513988"/>
        </a:xfrm>
        <a:prstGeom prst="ellipse">
          <a:avLst/>
        </a:prstGeom>
        <a:solidFill>
          <a:srgbClr val="345F9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08E022-5202-5A45-8BD0-EFA622312E57}">
      <dsp:nvSpPr>
        <dsp:cNvPr id="0" name=""/>
        <dsp:cNvSpPr/>
      </dsp:nvSpPr>
      <dsp:spPr>
        <a:xfrm>
          <a:off x="6502239" y="0"/>
          <a:ext cx="513988" cy="513988"/>
        </a:xfrm>
        <a:prstGeom prst="ellipse">
          <a:avLst/>
        </a:prstGeom>
        <a:solidFill>
          <a:srgbClr val="345F9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B1ACA0-3AB3-7349-A53C-A51C71B487A2}">
      <dsp:nvSpPr>
        <dsp:cNvPr id="0" name=""/>
        <dsp:cNvSpPr/>
      </dsp:nvSpPr>
      <dsp:spPr>
        <a:xfrm>
          <a:off x="7653574" y="503709"/>
          <a:ext cx="513988" cy="513988"/>
        </a:xfrm>
        <a:prstGeom prst="ellipse">
          <a:avLst/>
        </a:prstGeom>
        <a:solidFill>
          <a:srgbClr val="345F9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B6B29C-28B8-7141-BC0F-0BE395CBE6D7}">
      <dsp:nvSpPr>
        <dsp:cNvPr id="0" name=""/>
        <dsp:cNvSpPr/>
      </dsp:nvSpPr>
      <dsp:spPr>
        <a:xfrm>
          <a:off x="8373158" y="863501"/>
          <a:ext cx="807696" cy="807696"/>
        </a:xfrm>
        <a:prstGeom prst="ellipse">
          <a:avLst/>
        </a:prstGeom>
        <a:solidFill>
          <a:srgbClr val="345F9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916BCB-F716-1445-83DA-CC324A6EB1CF}">
      <dsp:nvSpPr>
        <dsp:cNvPr id="0" name=""/>
        <dsp:cNvSpPr/>
      </dsp:nvSpPr>
      <dsp:spPr>
        <a:xfrm>
          <a:off x="9380576" y="1655043"/>
          <a:ext cx="513988" cy="513988"/>
        </a:xfrm>
        <a:prstGeom prst="ellipse">
          <a:avLst/>
        </a:prstGeom>
        <a:solidFill>
          <a:srgbClr val="345F9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95BC31-F43D-4044-BFE3-F11A5272D00D}">
      <dsp:nvSpPr>
        <dsp:cNvPr id="0" name=""/>
        <dsp:cNvSpPr/>
      </dsp:nvSpPr>
      <dsp:spPr>
        <a:xfrm>
          <a:off x="9812327" y="2446586"/>
          <a:ext cx="513988" cy="513988"/>
        </a:xfrm>
        <a:prstGeom prst="ellipse">
          <a:avLst/>
        </a:prstGeom>
        <a:solidFill>
          <a:srgbClr val="345F9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7CFA3A-CF37-D741-A52F-056F1E63C1D7}">
      <dsp:nvSpPr>
        <dsp:cNvPr id="0" name=""/>
        <dsp:cNvSpPr/>
      </dsp:nvSpPr>
      <dsp:spPr>
        <a:xfrm>
          <a:off x="6070488" y="935459"/>
          <a:ext cx="1321685" cy="1321685"/>
        </a:xfrm>
        <a:prstGeom prst="ellipse">
          <a:avLst/>
        </a:prstGeom>
        <a:solidFill>
          <a:srgbClr val="345F9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F2677C-3951-0A4B-8764-BB54275E048B}">
      <dsp:nvSpPr>
        <dsp:cNvPr id="0" name=""/>
        <dsp:cNvSpPr/>
      </dsp:nvSpPr>
      <dsp:spPr>
        <a:xfrm>
          <a:off x="3264109" y="3669880"/>
          <a:ext cx="513988" cy="513988"/>
        </a:xfrm>
        <a:prstGeom prst="ellipse">
          <a:avLst/>
        </a:prstGeom>
        <a:solidFill>
          <a:srgbClr val="345F9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B3B427-2054-C146-A5C4-A6FCD41A5DEE}">
      <dsp:nvSpPr>
        <dsp:cNvPr id="0" name=""/>
        <dsp:cNvSpPr/>
      </dsp:nvSpPr>
      <dsp:spPr>
        <a:xfrm>
          <a:off x="3695860" y="4317505"/>
          <a:ext cx="807696" cy="807696"/>
        </a:xfrm>
        <a:prstGeom prst="ellipse">
          <a:avLst/>
        </a:prstGeom>
        <a:solidFill>
          <a:srgbClr val="345F9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C3D72D-393B-6B4B-B9DB-D86CBD0C27E2}">
      <dsp:nvSpPr>
        <dsp:cNvPr id="0" name=""/>
        <dsp:cNvSpPr/>
      </dsp:nvSpPr>
      <dsp:spPr>
        <a:xfrm>
          <a:off x="4775236" y="4893173"/>
          <a:ext cx="1174831" cy="1174831"/>
        </a:xfrm>
        <a:prstGeom prst="ellipse">
          <a:avLst/>
        </a:prstGeom>
        <a:solidFill>
          <a:srgbClr val="345F9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BEF9AD-BAE7-4E40-9FFC-A2DC0C81BD6B}">
      <dsp:nvSpPr>
        <dsp:cNvPr id="0" name=""/>
        <dsp:cNvSpPr/>
      </dsp:nvSpPr>
      <dsp:spPr>
        <a:xfrm>
          <a:off x="6286364" y="5828633"/>
          <a:ext cx="513988" cy="513988"/>
        </a:xfrm>
        <a:prstGeom prst="ellipse">
          <a:avLst/>
        </a:prstGeom>
        <a:solidFill>
          <a:srgbClr val="345F9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770046-7ABC-8D4A-8559-B6410578C08C}">
      <dsp:nvSpPr>
        <dsp:cNvPr id="0" name=""/>
        <dsp:cNvSpPr/>
      </dsp:nvSpPr>
      <dsp:spPr>
        <a:xfrm>
          <a:off x="6574197" y="4893173"/>
          <a:ext cx="807696" cy="807696"/>
        </a:xfrm>
        <a:prstGeom prst="ellipse">
          <a:avLst/>
        </a:prstGeom>
        <a:solidFill>
          <a:srgbClr val="345F9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1F107D-8CC8-254B-8C3C-34611CF5413B}">
      <dsp:nvSpPr>
        <dsp:cNvPr id="0" name=""/>
        <dsp:cNvSpPr/>
      </dsp:nvSpPr>
      <dsp:spPr>
        <a:xfrm>
          <a:off x="7293782" y="5900591"/>
          <a:ext cx="513988" cy="513988"/>
        </a:xfrm>
        <a:prstGeom prst="ellipse">
          <a:avLst/>
        </a:prstGeom>
        <a:solidFill>
          <a:srgbClr val="345F9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43D9A9-BD56-C941-B8E2-6454A80F8722}">
      <dsp:nvSpPr>
        <dsp:cNvPr id="0" name=""/>
        <dsp:cNvSpPr/>
      </dsp:nvSpPr>
      <dsp:spPr>
        <a:xfrm>
          <a:off x="7941407" y="4749256"/>
          <a:ext cx="1174831" cy="1174831"/>
        </a:xfrm>
        <a:prstGeom prst="ellipse">
          <a:avLst/>
        </a:prstGeom>
        <a:solidFill>
          <a:srgbClr val="345F9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412ACD-88AC-BF49-B28A-19D675C24EAF}">
      <dsp:nvSpPr>
        <dsp:cNvPr id="0" name=""/>
        <dsp:cNvSpPr/>
      </dsp:nvSpPr>
      <dsp:spPr>
        <a:xfrm>
          <a:off x="9524493" y="4461422"/>
          <a:ext cx="807696" cy="807696"/>
        </a:xfrm>
        <a:prstGeom prst="ellipse">
          <a:avLst/>
        </a:prstGeom>
        <a:solidFill>
          <a:srgbClr val="345F9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FC8DAC-F4A4-DD42-81F5-BBBC963195AC}">
      <dsp:nvSpPr>
        <dsp:cNvPr id="0" name=""/>
        <dsp:cNvSpPr/>
      </dsp:nvSpPr>
      <dsp:spPr>
        <a:xfrm>
          <a:off x="10332190" y="1078179"/>
          <a:ext cx="2372090" cy="4528578"/>
        </a:xfrm>
        <a:prstGeom prst="chevron">
          <a:avLst>
            <a:gd name="adj" fmla="val 62310"/>
          </a:avLst>
        </a:prstGeom>
        <a:solidFill>
          <a:srgbClr val="345F94">
            <a:alpha val="6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2BED2F-C33D-A04D-8F38-8827E2091ED3}">
      <dsp:nvSpPr>
        <dsp:cNvPr id="0" name=""/>
        <dsp:cNvSpPr/>
      </dsp:nvSpPr>
      <dsp:spPr>
        <a:xfrm>
          <a:off x="12272991" y="1078179"/>
          <a:ext cx="2372090" cy="4528578"/>
        </a:xfrm>
        <a:prstGeom prst="chevron">
          <a:avLst>
            <a:gd name="adj" fmla="val 62310"/>
          </a:avLst>
        </a:prstGeom>
        <a:solidFill>
          <a:srgbClr val="345F94">
            <a:alpha val="6000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9E6B35-10BF-E446-8B65-719C76E3347B}">
      <dsp:nvSpPr>
        <dsp:cNvPr id="0" name=""/>
        <dsp:cNvSpPr/>
      </dsp:nvSpPr>
      <dsp:spPr>
        <a:xfrm>
          <a:off x="15130281" y="756912"/>
          <a:ext cx="5498936" cy="5498936"/>
        </a:xfrm>
        <a:prstGeom prst="ellipse">
          <a:avLst/>
        </a:prstGeom>
        <a:solidFill>
          <a:srgbClr val="345F94">
            <a:alpha val="80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HPC eco- system</a:t>
          </a:r>
        </a:p>
      </dsp:txBody>
      <dsp:txXfrm>
        <a:off x="15935582" y="1562213"/>
        <a:ext cx="3888334" cy="3888334"/>
      </dsp:txXfrm>
    </dsp:sp>
    <dsp:sp modelId="{A94920A6-992C-9A48-AABE-507BD7C3C80E}">
      <dsp:nvSpPr>
        <dsp:cNvPr id="0" name=""/>
        <dsp:cNvSpPr/>
      </dsp:nvSpPr>
      <dsp:spPr>
        <a:xfrm>
          <a:off x="14645081" y="6792803"/>
          <a:ext cx="6469336" cy="3989424"/>
        </a:xfrm>
        <a:prstGeom prst="rect">
          <a:avLst/>
        </a:prstGeom>
        <a:noFill/>
        <a:ln w="127000">
          <a:solidFill>
            <a:schemeClr val="accent1"/>
          </a:solidFill>
          <a:prstDash val="dashDot"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b="0" kern="1200" dirty="0">
              <a:solidFill>
                <a:srgbClr val="3A63A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Infrastructure Development</a:t>
          </a:r>
        </a:p>
      </dsp:txBody>
      <dsp:txXfrm>
        <a:off x="14645081" y="6792803"/>
        <a:ext cx="6469336" cy="39894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DDD626-0B4A-3440-86C4-D17E76535DC9}">
      <dsp:nvSpPr>
        <dsp:cNvPr id="0" name=""/>
        <dsp:cNvSpPr/>
      </dsp:nvSpPr>
      <dsp:spPr>
        <a:xfrm>
          <a:off x="1693562" y="0"/>
          <a:ext cx="19193714" cy="1099543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3C2007D-4C46-6143-8E5D-D3C23A8CE35A}">
      <dsp:nvSpPr>
        <dsp:cNvPr id="0" name=""/>
        <dsp:cNvSpPr/>
      </dsp:nvSpPr>
      <dsp:spPr>
        <a:xfrm>
          <a:off x="6615" y="3298629"/>
          <a:ext cx="3982519" cy="4398172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b="1" kern="1200">
              <a:solidFill>
                <a:schemeClr val="bg1"/>
              </a:solidFill>
            </a:rPr>
            <a:t>2001 </a:t>
          </a:r>
          <a:r>
            <a:rPr lang="en-US" sz="6500" kern="1200">
              <a:solidFill>
                <a:schemeClr val="bg1"/>
              </a:solidFill>
            </a:rPr>
            <a:t>60 </a:t>
          </a:r>
          <a:r>
            <a:rPr lang="en-US" sz="6500" kern="1200" err="1">
              <a:solidFill>
                <a:schemeClr val="bg1"/>
              </a:solidFill>
            </a:rPr>
            <a:t>Gflop</a:t>
          </a:r>
          <a:r>
            <a:rPr lang="en-US" sz="6500" kern="1200">
              <a:solidFill>
                <a:schemeClr val="bg1"/>
              </a:solidFill>
            </a:rPr>
            <a:t>/s</a:t>
          </a:r>
        </a:p>
      </dsp:txBody>
      <dsp:txXfrm>
        <a:off x="201026" y="3493040"/>
        <a:ext cx="3593697" cy="4009350"/>
      </dsp:txXfrm>
    </dsp:sp>
    <dsp:sp modelId="{FE0A9876-61B6-914C-B2BE-9A9D672A70B6}">
      <dsp:nvSpPr>
        <dsp:cNvPr id="0" name=""/>
        <dsp:cNvSpPr/>
      </dsp:nvSpPr>
      <dsp:spPr>
        <a:xfrm>
          <a:off x="4652887" y="3298629"/>
          <a:ext cx="3982519" cy="4398172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76561"/>
                <a:satOff val="-1098"/>
                <a:lumOff val="6404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1">
                <a:shade val="80000"/>
                <a:hueOff val="76561"/>
                <a:satOff val="-1098"/>
                <a:lumOff val="6404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b="1" kern="1200">
              <a:solidFill>
                <a:schemeClr val="bg1"/>
              </a:solidFill>
            </a:rPr>
            <a:t>2009</a:t>
          </a:r>
          <a:r>
            <a:rPr lang="en-US" sz="6500" kern="1200">
              <a:solidFill>
                <a:schemeClr val="bg1"/>
              </a:solidFill>
            </a:rPr>
            <a:t> 900 </a:t>
          </a:r>
          <a:r>
            <a:rPr lang="en-US" sz="6500" kern="1200" err="1">
              <a:solidFill>
                <a:schemeClr val="bg1"/>
              </a:solidFill>
            </a:rPr>
            <a:t>Gflop</a:t>
          </a:r>
          <a:r>
            <a:rPr lang="en-US" sz="6500" kern="1200">
              <a:solidFill>
                <a:schemeClr val="bg1"/>
              </a:solidFill>
            </a:rPr>
            <a:t>/s</a:t>
          </a:r>
        </a:p>
      </dsp:txBody>
      <dsp:txXfrm>
        <a:off x="4847298" y="3493040"/>
        <a:ext cx="3593697" cy="4009350"/>
      </dsp:txXfrm>
    </dsp:sp>
    <dsp:sp modelId="{18DF1EFD-5CB8-D648-930B-FA992E37A1E1}">
      <dsp:nvSpPr>
        <dsp:cNvPr id="0" name=""/>
        <dsp:cNvSpPr/>
      </dsp:nvSpPr>
      <dsp:spPr>
        <a:xfrm>
          <a:off x="9299160" y="3298629"/>
          <a:ext cx="3982519" cy="4398172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153123"/>
                <a:satOff val="-2196"/>
                <a:lumOff val="12807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1">
                <a:shade val="80000"/>
                <a:hueOff val="153123"/>
                <a:satOff val="-2196"/>
                <a:lumOff val="12807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b="1" kern="1200">
              <a:solidFill>
                <a:schemeClr val="bg1"/>
              </a:solidFill>
            </a:rPr>
            <a:t>2011</a:t>
          </a:r>
          <a:r>
            <a:rPr lang="en-US" sz="6500" kern="1200">
              <a:solidFill>
                <a:schemeClr val="bg1"/>
              </a:solidFill>
            </a:rPr>
            <a:t> 48 </a:t>
          </a:r>
          <a:r>
            <a:rPr lang="en-US" sz="6500" kern="1200" err="1">
              <a:solidFill>
                <a:schemeClr val="bg1"/>
              </a:solidFill>
            </a:rPr>
            <a:t>Tflop</a:t>
          </a:r>
          <a:r>
            <a:rPr lang="en-US" sz="6500" kern="1200">
              <a:solidFill>
                <a:schemeClr val="bg1"/>
              </a:solidFill>
            </a:rPr>
            <a:t>/s</a:t>
          </a:r>
        </a:p>
      </dsp:txBody>
      <dsp:txXfrm>
        <a:off x="9493571" y="3493040"/>
        <a:ext cx="3593697" cy="4009350"/>
      </dsp:txXfrm>
    </dsp:sp>
    <dsp:sp modelId="{EC3EA0D0-024B-C441-B0A8-9A64D00B5810}">
      <dsp:nvSpPr>
        <dsp:cNvPr id="0" name=""/>
        <dsp:cNvSpPr/>
      </dsp:nvSpPr>
      <dsp:spPr>
        <a:xfrm>
          <a:off x="13945432" y="3298629"/>
          <a:ext cx="3982519" cy="4398172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229684"/>
                <a:satOff val="-3294"/>
                <a:lumOff val="19211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1">
                <a:shade val="80000"/>
                <a:hueOff val="229684"/>
                <a:satOff val="-3294"/>
                <a:lumOff val="19211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b="1" kern="1200">
              <a:solidFill>
                <a:schemeClr val="bg1"/>
              </a:solidFill>
            </a:rPr>
            <a:t>2015</a:t>
          </a:r>
          <a:r>
            <a:rPr lang="en-US" sz="6500" kern="1200">
              <a:solidFill>
                <a:schemeClr val="bg1"/>
              </a:solidFill>
            </a:rPr>
            <a:t> 0.45 </a:t>
          </a:r>
          <a:r>
            <a:rPr lang="en-US" sz="6500" kern="1200" err="1">
              <a:solidFill>
                <a:schemeClr val="bg1"/>
              </a:solidFill>
            </a:rPr>
            <a:t>Pflop</a:t>
          </a:r>
          <a:r>
            <a:rPr lang="en-US" sz="6500" kern="1200">
              <a:solidFill>
                <a:schemeClr val="bg1"/>
              </a:solidFill>
            </a:rPr>
            <a:t>/s</a:t>
          </a:r>
        </a:p>
      </dsp:txBody>
      <dsp:txXfrm>
        <a:off x="14139843" y="3493040"/>
        <a:ext cx="3593697" cy="4009350"/>
      </dsp:txXfrm>
    </dsp:sp>
    <dsp:sp modelId="{A0A37F54-9275-2C43-A7C6-4812B50DD27D}">
      <dsp:nvSpPr>
        <dsp:cNvPr id="0" name=""/>
        <dsp:cNvSpPr/>
      </dsp:nvSpPr>
      <dsp:spPr>
        <a:xfrm>
          <a:off x="18591705" y="3298629"/>
          <a:ext cx="3982519" cy="4398172"/>
        </a:xfrm>
        <a:prstGeom prst="roundRect">
          <a:avLst/>
        </a:prstGeom>
        <a:gradFill rotWithShape="0">
          <a:gsLst>
            <a:gs pos="0">
              <a:schemeClr val="accent1">
                <a:shade val="80000"/>
                <a:hueOff val="306246"/>
                <a:satOff val="-4392"/>
                <a:lumOff val="25615"/>
                <a:alphaOff val="0"/>
                <a:tint val="100000"/>
                <a:shade val="100000"/>
                <a:satMod val="129999"/>
              </a:schemeClr>
            </a:gs>
            <a:gs pos="100000">
              <a:schemeClr val="accent1">
                <a:shade val="80000"/>
                <a:hueOff val="306246"/>
                <a:satOff val="-4392"/>
                <a:lumOff val="25615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76200">
          <a:solidFill>
            <a:schemeClr val="accent1"/>
          </a:solidFill>
        </a:ln>
        <a:effectLst>
          <a:outerShdw blurRad="381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b="1" kern="1200" dirty="0">
              <a:solidFill>
                <a:schemeClr val="bg1"/>
              </a:solidFill>
            </a:rPr>
            <a:t>2022   5+</a:t>
          </a:r>
          <a:r>
            <a:rPr lang="en-US" sz="6500" kern="1200" dirty="0">
              <a:solidFill>
                <a:schemeClr val="bg1"/>
              </a:solidFill>
            </a:rPr>
            <a:t> </a:t>
          </a:r>
          <a:r>
            <a:rPr lang="en-US" sz="6500" kern="1200" dirty="0" err="1">
              <a:solidFill>
                <a:schemeClr val="bg1"/>
              </a:solidFill>
            </a:rPr>
            <a:t>Pflop</a:t>
          </a:r>
          <a:r>
            <a:rPr lang="en-US" sz="6500" kern="1200" dirty="0">
              <a:solidFill>
                <a:schemeClr val="bg1"/>
              </a:solidFill>
            </a:rPr>
            <a:t>/s</a:t>
          </a:r>
        </a:p>
      </dsp:txBody>
      <dsp:txXfrm>
        <a:off x="18786116" y="3493040"/>
        <a:ext cx="3593697" cy="40093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6510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lrendezés 2">
    <p:bg>
      <p:bgPr>
        <a:blipFill dpi="0" rotWithShape="1">
          <a:blip r:embed="rId2" cstate="email">
            <a:alphaModFix amt="73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 userDrawn="1"/>
        </p:nvSpPr>
        <p:spPr>
          <a:xfrm>
            <a:off x="0" y="0"/>
            <a:ext cx="12290521" cy="13716000"/>
          </a:xfrm>
          <a:prstGeom prst="rect">
            <a:avLst/>
          </a:prstGeom>
          <a:solidFill>
            <a:srgbClr val="4279BC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3490"/>
          </a:p>
        </p:txBody>
      </p:sp>
      <p:pic>
        <p:nvPicPr>
          <p:cNvPr id="3" name="Kép 2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518" y="12539161"/>
            <a:ext cx="1686324" cy="10044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Cím 1"/>
          <p:cNvSpPr>
            <a:spLocks noGrp="1"/>
          </p:cNvSpPr>
          <p:nvPr>
            <p:ph type="ctrTitle"/>
          </p:nvPr>
        </p:nvSpPr>
        <p:spPr>
          <a:xfrm>
            <a:off x="875468" y="363225"/>
            <a:ext cx="10957454" cy="462945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8532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5" name="Alcím 2"/>
          <p:cNvSpPr>
            <a:spLocks noGrp="1"/>
          </p:cNvSpPr>
          <p:nvPr>
            <p:ph type="subTitle" idx="1"/>
          </p:nvPr>
        </p:nvSpPr>
        <p:spPr>
          <a:xfrm>
            <a:off x="875466" y="5113038"/>
            <a:ext cx="10957454" cy="705160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205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defRPr>
            </a:lvl1pPr>
            <a:lvl2pPr marL="886511" indent="0" algn="ctr">
              <a:buNone/>
              <a:defRPr sz="3878"/>
            </a:lvl2pPr>
            <a:lvl3pPr marL="1773022" indent="0" algn="ctr">
              <a:buNone/>
              <a:defRPr sz="3490"/>
            </a:lvl3pPr>
            <a:lvl4pPr marL="2659532" indent="0" algn="ctr">
              <a:buNone/>
              <a:defRPr sz="3102"/>
            </a:lvl4pPr>
            <a:lvl5pPr marL="3546043" indent="0" algn="ctr">
              <a:buNone/>
              <a:defRPr sz="3102"/>
            </a:lvl5pPr>
            <a:lvl6pPr marL="4432554" indent="0" algn="ctr">
              <a:buNone/>
              <a:defRPr sz="3102"/>
            </a:lvl6pPr>
            <a:lvl7pPr marL="5319065" indent="0" algn="ctr">
              <a:buNone/>
              <a:defRPr sz="3102"/>
            </a:lvl7pPr>
            <a:lvl8pPr marL="6205576" indent="0" algn="ctr">
              <a:buNone/>
              <a:defRPr sz="3102"/>
            </a:lvl8pPr>
            <a:lvl9pPr marL="7092086" indent="0" algn="ctr">
              <a:buNone/>
              <a:defRPr sz="3102"/>
            </a:lvl9pPr>
          </a:lstStyle>
          <a:p>
            <a:r>
              <a:rPr lang="hu-HU" dirty="0"/>
              <a:t>Alcím mintájának szerkesztése</a:t>
            </a:r>
          </a:p>
        </p:txBody>
      </p:sp>
    </p:spTree>
    <p:extLst>
      <p:ext uri="{BB962C8B-B14F-4D97-AF65-F5344CB8AC3E}">
        <p14:creationId xmlns:p14="http://schemas.microsoft.com/office/powerpoint/2010/main" val="3469722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lrendezés 7">
    <p:bg>
      <p:bgPr>
        <a:blipFill dpi="0" rotWithShape="1">
          <a:blip r:embed="rId2" cstate="email">
            <a:alphaModFix amt="83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églalap 9"/>
          <p:cNvSpPr/>
          <p:nvPr userDrawn="1"/>
        </p:nvSpPr>
        <p:spPr>
          <a:xfrm>
            <a:off x="0" y="0"/>
            <a:ext cx="24384000" cy="6747189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15000">
                <a:schemeClr val="bg1">
                  <a:alpha val="76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3490"/>
          </a:p>
        </p:txBody>
      </p:sp>
      <p:sp>
        <p:nvSpPr>
          <p:cNvPr id="3" name="Téglalap 2"/>
          <p:cNvSpPr/>
          <p:nvPr userDrawn="1"/>
        </p:nvSpPr>
        <p:spPr>
          <a:xfrm>
            <a:off x="0" y="6747189"/>
            <a:ext cx="24384000" cy="6968811"/>
          </a:xfrm>
          <a:prstGeom prst="rect">
            <a:avLst/>
          </a:prstGeom>
          <a:solidFill>
            <a:srgbClr val="4279BC">
              <a:alpha val="9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3490"/>
          </a:p>
        </p:txBody>
      </p:sp>
      <p:pic>
        <p:nvPicPr>
          <p:cNvPr id="5" name="Kép 4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518" y="12539161"/>
            <a:ext cx="1686324" cy="10044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Cím 1"/>
          <p:cNvSpPr>
            <a:spLocks noGrp="1"/>
          </p:cNvSpPr>
          <p:nvPr>
            <p:ph type="ctrTitle"/>
          </p:nvPr>
        </p:nvSpPr>
        <p:spPr>
          <a:xfrm>
            <a:off x="398518" y="344749"/>
            <a:ext cx="23566768" cy="1822233"/>
          </a:xfrm>
          <a:prstGeom prst="rect">
            <a:avLst/>
          </a:prstGeom>
          <a:effectLst>
            <a:outerShdw blurRad="304800" dist="88900" dir="2700000" algn="ctr" rotWithShape="0">
              <a:schemeClr val="bg1">
                <a:alpha val="67000"/>
              </a:schemeClr>
            </a:outerShdw>
          </a:effectLst>
        </p:spPr>
        <p:txBody>
          <a:bodyPr anchor="ctr">
            <a:normAutofit/>
          </a:bodyPr>
          <a:lstStyle>
            <a:lvl1pPr algn="ctr">
              <a:defRPr sz="9307" b="1">
                <a:solidFill>
                  <a:srgbClr val="4279BC"/>
                </a:solidFill>
                <a:effectLst/>
                <a:latin typeface="Calibri" panose="020F0502020204030204" pitchFamily="34" charset="0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9" name="Szöveg helye 26"/>
          <p:cNvSpPr>
            <a:spLocks noGrp="1"/>
          </p:cNvSpPr>
          <p:nvPr>
            <p:ph type="body" sz="quarter" idx="11"/>
          </p:nvPr>
        </p:nvSpPr>
        <p:spPr>
          <a:xfrm>
            <a:off x="398512" y="6919562"/>
            <a:ext cx="23566772" cy="5447225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lang="hu-HU" sz="5429" b="0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+mj-cs"/>
              </a:defRPr>
            </a:lvl1pPr>
            <a:lvl2pPr marL="886511" indent="0">
              <a:buNone/>
              <a:defRPr lang="hu-HU" sz="698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+mj-cs"/>
              </a:defRPr>
            </a:lvl2pPr>
            <a:lvl3pPr marL="1773022" indent="0">
              <a:buNone/>
              <a:defRPr lang="hu-HU" sz="698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+mj-cs"/>
              </a:defRPr>
            </a:lvl3pPr>
            <a:lvl4pPr marL="2659532" indent="0">
              <a:buNone/>
              <a:defRPr lang="hu-HU" sz="698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+mj-cs"/>
              </a:defRPr>
            </a:lvl4pPr>
            <a:lvl5pPr marL="3546043" indent="0">
              <a:buNone/>
              <a:defRPr lang="hu-HU" sz="698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+mj-cs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0925330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lrendezés 13">
    <p:bg>
      <p:bgPr>
        <a:blipFill dpi="0" rotWithShape="1">
          <a:blip r:embed="rId2" cstate="email">
            <a:alphaModFix amt="73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518" y="12539161"/>
            <a:ext cx="1686324" cy="10044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ím 1"/>
          <p:cNvSpPr>
            <a:spLocks noGrp="1"/>
          </p:cNvSpPr>
          <p:nvPr>
            <p:ph type="ctrTitle"/>
          </p:nvPr>
        </p:nvSpPr>
        <p:spPr>
          <a:xfrm>
            <a:off x="398518" y="344749"/>
            <a:ext cx="23566768" cy="1822233"/>
          </a:xfrm>
          <a:prstGeom prst="rect">
            <a:avLst/>
          </a:prstGeom>
          <a:effectLst>
            <a:outerShdw blurRad="304800" dist="88900" dir="2700000" algn="ctr" rotWithShape="0">
              <a:schemeClr val="bg1">
                <a:alpha val="67000"/>
              </a:schemeClr>
            </a:outerShdw>
          </a:effectLst>
        </p:spPr>
        <p:txBody>
          <a:bodyPr anchor="ctr">
            <a:normAutofit/>
          </a:bodyPr>
          <a:lstStyle>
            <a:lvl1pPr algn="ctr">
              <a:defRPr sz="9307" b="1">
                <a:solidFill>
                  <a:srgbClr val="4279BC"/>
                </a:solidFill>
                <a:effectLst/>
                <a:latin typeface="Calibri" panose="020F0502020204030204" pitchFamily="34" charset="0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637026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lrendezés 15">
    <p:bg>
      <p:bgPr>
        <a:blipFill dpi="0" rotWithShape="1">
          <a:blip r:embed="rId2" cstate="email">
            <a:alphaModFix amt="73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518" y="12539161"/>
            <a:ext cx="1686324" cy="10044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églalap 3"/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gradFill flip="none" rotWithShape="1">
            <a:gsLst>
              <a:gs pos="47300">
                <a:schemeClr val="bg1">
                  <a:alpha val="43000"/>
                </a:schemeClr>
              </a:gs>
              <a:gs pos="0">
                <a:schemeClr val="bg1"/>
              </a:gs>
              <a:gs pos="10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3490"/>
          </a:p>
        </p:txBody>
      </p:sp>
      <p:pic>
        <p:nvPicPr>
          <p:cNvPr id="7" name="Kép 6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518" y="12539161"/>
            <a:ext cx="1686324" cy="10044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Cím 1"/>
          <p:cNvSpPr>
            <a:spLocks noGrp="1"/>
          </p:cNvSpPr>
          <p:nvPr>
            <p:ph type="ctrTitle"/>
          </p:nvPr>
        </p:nvSpPr>
        <p:spPr>
          <a:xfrm>
            <a:off x="398518" y="344749"/>
            <a:ext cx="23566768" cy="1822233"/>
          </a:xfrm>
          <a:prstGeom prst="rect">
            <a:avLst/>
          </a:prstGeom>
          <a:effectLst>
            <a:outerShdw blurRad="304800" dist="88900" dir="2700000" algn="ctr" rotWithShape="0">
              <a:schemeClr val="bg1">
                <a:alpha val="67000"/>
              </a:schemeClr>
            </a:outerShdw>
          </a:effectLst>
        </p:spPr>
        <p:txBody>
          <a:bodyPr anchor="ctr">
            <a:normAutofit/>
          </a:bodyPr>
          <a:lstStyle>
            <a:lvl1pPr algn="ctr">
              <a:defRPr sz="9307" b="1">
                <a:solidFill>
                  <a:srgbClr val="4279BC"/>
                </a:solidFill>
                <a:effectLst/>
                <a:latin typeface="Calibri" panose="020F0502020204030204" pitchFamily="34" charset="0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4076564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lrendezés 19">
    <p:bg>
      <p:bgPr>
        <a:blipFill dpi="0" rotWithShape="1">
          <a:blip r:embed="rId2" cstate="email">
            <a:alphaModFix amt="73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518" y="12539161"/>
            <a:ext cx="1686324" cy="10044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églalap 3"/>
          <p:cNvSpPr/>
          <p:nvPr userDrawn="1"/>
        </p:nvSpPr>
        <p:spPr>
          <a:xfrm>
            <a:off x="0" y="0"/>
            <a:ext cx="24384000" cy="13716000"/>
          </a:xfrm>
          <a:prstGeom prst="rect">
            <a:avLst/>
          </a:prstGeom>
          <a:gradFill flip="none" rotWithShape="1">
            <a:gsLst>
              <a:gs pos="47300">
                <a:srgbClr val="4279BC">
                  <a:alpha val="52000"/>
                </a:srgbClr>
              </a:gs>
              <a:gs pos="0">
                <a:srgbClr val="4279BC"/>
              </a:gs>
              <a:gs pos="100000">
                <a:srgbClr val="4279BC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3490"/>
          </a:p>
        </p:txBody>
      </p:sp>
      <p:pic>
        <p:nvPicPr>
          <p:cNvPr id="7" name="Kép 6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518" y="12539161"/>
            <a:ext cx="1686324" cy="10044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ím 1"/>
          <p:cNvSpPr>
            <a:spLocks noGrp="1"/>
          </p:cNvSpPr>
          <p:nvPr>
            <p:ph type="ctrTitle"/>
          </p:nvPr>
        </p:nvSpPr>
        <p:spPr>
          <a:xfrm>
            <a:off x="398518" y="204790"/>
            <a:ext cx="23566768" cy="2533236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 algn="ctr">
              <a:defRPr lang="hu-HU" sz="9307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64068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9" name="文本占位符 4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lvl="0" indent="0">
              <a:spcBef>
                <a:spcPts val="500"/>
              </a:spcBef>
              <a:buSzTx/>
              <a:buFontTx/>
              <a:buNone/>
              <a:defRPr sz="2400" b="1"/>
            </a:pPr>
            <a:r>
              <a:rPr lang="en-US"/>
              <a:t>Click to edit Master text styles</a:t>
            </a:r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4" name="文本占位符 3"/>
          <p:cNvSpPr>
            <a:spLocks noGrp="1"/>
          </p:cNvSpPr>
          <p:nvPr>
            <p:ph type="body" sz="quarter" idx="13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lvl="0" indent="0">
              <a:spcBef>
                <a:spcPts val="300"/>
              </a:spcBef>
              <a:buSzTx/>
              <a:buFontTx/>
              <a:buNone/>
              <a:defRPr sz="1400"/>
            </a:pPr>
            <a:r>
              <a:rPr lang="en-US"/>
              <a:t>Click to edit Master text styles</a:t>
            </a:r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3" name="图片占位符 2"/>
          <p:cNvSpPr>
            <a:spLocks noGrp="1"/>
          </p:cNvSpPr>
          <p:nvPr>
            <p:ph type="pic" sz="quarter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en-US"/>
              <a:t>Click icon to add picture</a:t>
            </a:r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219200" y="184149"/>
            <a:ext cx="21945600" cy="3016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1219200" y="3200400"/>
            <a:ext cx="21945600" cy="10515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8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ct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9144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9144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9144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9144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9144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9144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9144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9144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914400" rtl="0" eaLnBrk="1" latinLnBrk="0" hangingPunct="1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youtu.be/v6MaAJyUx4Q?t=106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7.tiff"/><Relationship Id="rId5" Type="http://schemas.openxmlformats.org/officeDocument/2006/relationships/image" Target="../media/image66.tiff"/><Relationship Id="rId4" Type="http://schemas.openxmlformats.org/officeDocument/2006/relationships/image" Target="../media/image65.tif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hpc.kifu.hu/sites/default/files/2021-06/HPC_Echo_2021.pdf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conference.kifu.hu/e/hpcuserforum21" TargetMode="External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kifu.gov.hu/karrier" TargetMode="External"/><Relationship Id="rId4" Type="http://schemas.openxmlformats.org/officeDocument/2006/relationships/image" Target="../media/image7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hpc.niif.hu" TargetMode="Externa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f"/><Relationship Id="rId3" Type="http://schemas.openxmlformats.org/officeDocument/2006/relationships/diagramLayout" Target="../diagrams/layout1.xml"/><Relationship Id="rId7" Type="http://schemas.openxmlformats.org/officeDocument/2006/relationships/image" Target="../media/image17.tif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20.emf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9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2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Image1" descr="Image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6098" y="11420784"/>
            <a:ext cx="6055569" cy="1621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95" name="Image2" descr="Image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5508"/>
            <a:ext cx="24384000" cy="1083287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8" name="Group3"/>
          <p:cNvGrpSpPr/>
          <p:nvPr/>
        </p:nvGrpSpPr>
        <p:grpSpPr>
          <a:xfrm>
            <a:off x="0" y="4980"/>
            <a:ext cx="24384000" cy="12270600"/>
            <a:chOff x="0" y="0"/>
            <a:chExt cx="24384000" cy="12270599"/>
          </a:xfrm>
        </p:grpSpPr>
        <p:pic>
          <p:nvPicPr>
            <p:cNvPr id="96" name="Image4" descr="Image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996096" y="0"/>
              <a:ext cx="10387904" cy="12270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7" name="Image5" descr="Image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10505654"/>
              <a:ext cx="24384000" cy="3222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9" name="Text Box6"/>
          <p:cNvSpPr txBox="1"/>
          <p:nvPr/>
        </p:nvSpPr>
        <p:spPr>
          <a:xfrm>
            <a:off x="1912979" y="3930225"/>
            <a:ext cx="22122492" cy="35338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14500"/>
              </a:lnSpc>
              <a:defRPr sz="10900" spc="19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defRPr>
            </a:pPr>
            <a:r>
              <a:rPr lang="en-GB" spc="20" dirty="0"/>
              <a:t>200+ GPUs in one HPC</a:t>
            </a:r>
          </a:p>
          <a:p>
            <a:pPr>
              <a:lnSpc>
                <a:spcPts val="14500"/>
              </a:lnSpc>
              <a:defRPr sz="10900" spc="19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defRPr>
            </a:pPr>
            <a:r>
              <a:rPr lang="en-GB" spc="20" dirty="0"/>
              <a:t>- available in months</a:t>
            </a:r>
            <a:endParaRPr spc="20" dirty="0"/>
          </a:p>
        </p:txBody>
      </p:sp>
      <p:sp>
        <p:nvSpPr>
          <p:cNvPr id="100" name="Text Box7"/>
          <p:cNvSpPr txBox="1"/>
          <p:nvPr/>
        </p:nvSpPr>
        <p:spPr>
          <a:xfrm>
            <a:off x="1912979" y="7464079"/>
            <a:ext cx="14864628" cy="22967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ts val="9400"/>
              </a:lnSpc>
              <a:defRPr sz="7300" i="1" spc="-6">
                <a:solidFill>
                  <a:srgbClr val="FFFFFF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pPr>
            <a:r>
              <a:rPr lang="en-GB" spc="-10" dirty="0"/>
              <a:t>GPU day 2021</a:t>
            </a:r>
          </a:p>
          <a:p>
            <a:pPr>
              <a:lnSpc>
                <a:spcPts val="9400"/>
              </a:lnSpc>
              <a:defRPr sz="7300" i="1" spc="-6">
                <a:solidFill>
                  <a:srgbClr val="FFFFFF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pPr>
            <a:r>
              <a:rPr lang="en-GB" spc="-10" dirty="0"/>
              <a:t>Zoltán Kiss – KIFÜ - Head of HPC Dpt.</a:t>
            </a:r>
            <a:endParaRPr spc="-10"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Image8" descr="Image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10633"/>
            <a:ext cx="24384000" cy="3205367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Text Box58"/>
          <p:cNvSpPr txBox="1"/>
          <p:nvPr/>
        </p:nvSpPr>
        <p:spPr>
          <a:xfrm>
            <a:off x="15112681" y="8810137"/>
            <a:ext cx="10424670" cy="1224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10600"/>
              </a:lnSpc>
              <a:defRPr sz="8000" spc="8">
                <a:solidFill>
                  <a:srgbClr val="1C5B9E"/>
                </a:solidFill>
                <a:latin typeface="Barlow Bold"/>
                <a:ea typeface="Barlow Bold"/>
                <a:cs typeface="Barlow Bold"/>
                <a:sym typeface="Barlow Bold"/>
              </a:defRPr>
            </a:pPr>
            <a:r>
              <a:rPr lang="en-GB" dirty="0"/>
              <a:t>Adiabatic chillers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B6017D-51B0-403C-9457-EE45BF129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6254" y="0"/>
            <a:ext cx="10617746" cy="81919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C12EE2-15C0-427A-825F-E252872C06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9314" y="-159227"/>
            <a:ext cx="9893808" cy="65408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56C17B-DD97-4BBD-B8BD-288D99BD3A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260027"/>
            <a:ext cx="13399103" cy="84559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C78279-A01F-4F0F-B87E-37AB84CE4F11}"/>
              </a:ext>
            </a:extLst>
          </p:cNvPr>
          <p:cNvSpPr txBox="1"/>
          <p:nvPr/>
        </p:nvSpPr>
        <p:spPr>
          <a:xfrm>
            <a:off x="9660833" y="4680528"/>
            <a:ext cx="381193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GB" sz="1800" u="sng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6"/>
              </a:rPr>
              <a:t>https://youtu.be/v6MaAJyUx4Q?t=106</a:t>
            </a:r>
            <a:r>
              <a:rPr lang="en-GB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6605112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Image8" descr="Image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10633"/>
            <a:ext cx="24384000" cy="3205367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Text Box58"/>
          <p:cNvSpPr txBox="1"/>
          <p:nvPr/>
        </p:nvSpPr>
        <p:spPr>
          <a:xfrm>
            <a:off x="10254860" y="7938005"/>
            <a:ext cx="10424670" cy="1224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10600"/>
              </a:lnSpc>
              <a:defRPr sz="8000" spc="8">
                <a:solidFill>
                  <a:srgbClr val="1C5B9E"/>
                </a:solidFill>
                <a:latin typeface="Barlow Bold"/>
                <a:ea typeface="Barlow Bold"/>
                <a:cs typeface="Barlow Bold"/>
                <a:sym typeface="Barlow Bold"/>
              </a:defRPr>
            </a:pPr>
            <a:r>
              <a:rPr lang="en-GB" dirty="0"/>
              <a:t>Acoustics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63D85C-86DE-472A-8BBD-002A7CC5E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67" y="-779834"/>
            <a:ext cx="15887991" cy="81046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04F197-5B4F-4D3E-9DE7-96F0B98CF1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184548"/>
            <a:ext cx="10111579" cy="65262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3FABFF4-329C-44FF-8D64-C1C8BE0EB3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41354" y="105322"/>
            <a:ext cx="10173713" cy="1377988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54D4FEC-2500-4AD7-9249-D09CDAC84313}"/>
              </a:ext>
            </a:extLst>
          </p:cNvPr>
          <p:cNvSpPr/>
          <p:nvPr/>
        </p:nvSpPr>
        <p:spPr>
          <a:xfrm>
            <a:off x="14168387" y="9423133"/>
            <a:ext cx="6868267" cy="4442827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313344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0879A6C-1CAE-4E07-B94A-B862FFC5C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3835" y="77909"/>
            <a:ext cx="7588640" cy="5905804"/>
          </a:xfrm>
          <a:prstGeom prst="rect">
            <a:avLst/>
          </a:prstGeom>
        </p:spPr>
      </p:pic>
      <p:pic>
        <p:nvPicPr>
          <p:cNvPr id="102" name="Image8" descr="Image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10633"/>
            <a:ext cx="24384000" cy="320536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9" name="Group9"/>
          <p:cNvGrpSpPr/>
          <p:nvPr/>
        </p:nvGrpSpPr>
        <p:grpSpPr>
          <a:xfrm>
            <a:off x="2199709" y="2699232"/>
            <a:ext cx="515303" cy="593587"/>
            <a:chOff x="0" y="0"/>
            <a:chExt cx="515302" cy="593586"/>
          </a:xfrm>
        </p:grpSpPr>
        <p:sp>
          <p:nvSpPr>
            <p:cNvPr id="103" name="Path10"/>
            <p:cNvSpPr/>
            <p:nvPr/>
          </p:nvSpPr>
          <p:spPr>
            <a:xfrm>
              <a:off x="197080" y="96225"/>
              <a:ext cx="23191" cy="23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8" y="0"/>
                    <a:pt x="0" y="4840"/>
                    <a:pt x="0" y="10806"/>
                  </a:cubicBezTo>
                  <a:cubicBezTo>
                    <a:pt x="0" y="16771"/>
                    <a:pt x="4838" y="21600"/>
                    <a:pt x="10800" y="21600"/>
                  </a:cubicBezTo>
                  <a:cubicBezTo>
                    <a:pt x="16762" y="21600"/>
                    <a:pt x="21600" y="16771"/>
                    <a:pt x="21600" y="10806"/>
                  </a:cubicBezTo>
                  <a:cubicBezTo>
                    <a:pt x="21600" y="4840"/>
                    <a:pt x="16762" y="0"/>
                    <a:pt x="108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04" name="Path11"/>
            <p:cNvSpPr/>
            <p:nvPr/>
          </p:nvSpPr>
          <p:spPr>
            <a:xfrm>
              <a:off x="92739" y="192449"/>
              <a:ext cx="139123" cy="139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8" h="21600" extrusionOk="0">
                  <a:moveTo>
                    <a:pt x="18426" y="8508"/>
                  </a:moveTo>
                  <a:cubicBezTo>
                    <a:pt x="12708" y="13670"/>
                    <a:pt x="3567" y="9543"/>
                    <a:pt x="3567" y="1800"/>
                  </a:cubicBezTo>
                  <a:cubicBezTo>
                    <a:pt x="3567" y="806"/>
                    <a:pt x="2768" y="0"/>
                    <a:pt x="1783" y="0"/>
                  </a:cubicBezTo>
                  <a:cubicBezTo>
                    <a:pt x="799" y="0"/>
                    <a:pt x="0" y="806"/>
                    <a:pt x="0" y="1800"/>
                  </a:cubicBezTo>
                  <a:cubicBezTo>
                    <a:pt x="0" y="8048"/>
                    <a:pt x="4530" y="13246"/>
                    <a:pt x="10450" y="14230"/>
                  </a:cubicBezTo>
                  <a:cubicBezTo>
                    <a:pt x="9763" y="16412"/>
                    <a:pt x="7737" y="17998"/>
                    <a:pt x="5350" y="17998"/>
                  </a:cubicBezTo>
                  <a:cubicBezTo>
                    <a:pt x="4364" y="17998"/>
                    <a:pt x="3567" y="18806"/>
                    <a:pt x="3567" y="19800"/>
                  </a:cubicBezTo>
                  <a:cubicBezTo>
                    <a:pt x="3567" y="20792"/>
                    <a:pt x="4364" y="21600"/>
                    <a:pt x="5350" y="21600"/>
                  </a:cubicBezTo>
                  <a:cubicBezTo>
                    <a:pt x="9692" y="21600"/>
                    <a:pt x="13318" y="18447"/>
                    <a:pt x="14105" y="14291"/>
                  </a:cubicBezTo>
                  <a:cubicBezTo>
                    <a:pt x="16586" y="13963"/>
                    <a:pt x="18918" y="12893"/>
                    <a:pt x="20803" y="11189"/>
                  </a:cubicBezTo>
                  <a:cubicBezTo>
                    <a:pt x="21537" y="10527"/>
                    <a:pt x="21600" y="9389"/>
                    <a:pt x="20944" y="8648"/>
                  </a:cubicBezTo>
                  <a:cubicBezTo>
                    <a:pt x="20287" y="7909"/>
                    <a:pt x="19160" y="7845"/>
                    <a:pt x="18426" y="8508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05" name="Path12"/>
            <p:cNvSpPr/>
            <p:nvPr/>
          </p:nvSpPr>
          <p:spPr>
            <a:xfrm>
              <a:off x="92740" y="450985"/>
              <a:ext cx="92749" cy="96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00" y="0"/>
                  </a:moveTo>
                  <a:cubicBezTo>
                    <a:pt x="1210" y="0"/>
                    <a:pt x="0" y="1166"/>
                    <a:pt x="0" y="2603"/>
                  </a:cubicBezTo>
                  <a:cubicBezTo>
                    <a:pt x="0" y="4040"/>
                    <a:pt x="1210" y="5205"/>
                    <a:pt x="2700" y="5205"/>
                  </a:cubicBezTo>
                  <a:cubicBezTo>
                    <a:pt x="9894" y="5205"/>
                    <a:pt x="16199" y="11651"/>
                    <a:pt x="16199" y="18997"/>
                  </a:cubicBezTo>
                  <a:cubicBezTo>
                    <a:pt x="16199" y="20434"/>
                    <a:pt x="17409" y="21600"/>
                    <a:pt x="18900" y="21600"/>
                  </a:cubicBezTo>
                  <a:cubicBezTo>
                    <a:pt x="20390" y="21600"/>
                    <a:pt x="21600" y="20434"/>
                    <a:pt x="21600" y="18997"/>
                  </a:cubicBezTo>
                  <a:cubicBezTo>
                    <a:pt x="21600" y="8700"/>
                    <a:pt x="12946" y="0"/>
                    <a:pt x="27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06" name="Path13"/>
            <p:cNvSpPr/>
            <p:nvPr/>
          </p:nvSpPr>
          <p:spPr>
            <a:xfrm>
              <a:off x="104799" y="358238"/>
              <a:ext cx="103876" cy="70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2" h="21104" extrusionOk="0">
                  <a:moveTo>
                    <a:pt x="18889" y="0"/>
                  </a:moveTo>
                  <a:cubicBezTo>
                    <a:pt x="10848" y="0"/>
                    <a:pt x="3944" y="6477"/>
                    <a:pt x="309" y="15898"/>
                  </a:cubicBezTo>
                  <a:cubicBezTo>
                    <a:pt x="-338" y="17575"/>
                    <a:pt x="62" y="19702"/>
                    <a:pt x="1201" y="20649"/>
                  </a:cubicBezTo>
                  <a:cubicBezTo>
                    <a:pt x="2342" y="21600"/>
                    <a:pt x="3790" y="21012"/>
                    <a:pt x="4437" y="19335"/>
                  </a:cubicBezTo>
                  <a:cubicBezTo>
                    <a:pt x="7268" y="11999"/>
                    <a:pt x="12644" y="6970"/>
                    <a:pt x="18889" y="6970"/>
                  </a:cubicBezTo>
                  <a:cubicBezTo>
                    <a:pt x="20199" y="6970"/>
                    <a:pt x="21262" y="5412"/>
                    <a:pt x="21262" y="3487"/>
                  </a:cubicBezTo>
                  <a:cubicBezTo>
                    <a:pt x="21262" y="1558"/>
                    <a:pt x="20199" y="0"/>
                    <a:pt x="18889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07" name="Path14"/>
            <p:cNvSpPr/>
            <p:nvPr/>
          </p:nvSpPr>
          <p:spPr>
            <a:xfrm>
              <a:off x="-1" y="-1"/>
              <a:ext cx="515304" cy="593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67" y="15921"/>
                  </a:moveTo>
                  <a:lnTo>
                    <a:pt x="17002" y="16933"/>
                  </a:lnTo>
                  <a:lnTo>
                    <a:pt x="11706" y="16933"/>
                  </a:lnTo>
                  <a:cubicBezTo>
                    <a:pt x="11686" y="16575"/>
                    <a:pt x="11663" y="16219"/>
                    <a:pt x="11663" y="15870"/>
                  </a:cubicBezTo>
                  <a:cubicBezTo>
                    <a:pt x="11663" y="15790"/>
                    <a:pt x="11663" y="15711"/>
                    <a:pt x="11663" y="15632"/>
                  </a:cubicBezTo>
                  <a:lnTo>
                    <a:pt x="16163" y="15632"/>
                  </a:lnTo>
                  <a:cubicBezTo>
                    <a:pt x="16442" y="15632"/>
                    <a:pt x="16669" y="15435"/>
                    <a:pt x="16669" y="15193"/>
                  </a:cubicBezTo>
                  <a:lnTo>
                    <a:pt x="16669" y="12769"/>
                  </a:lnTo>
                  <a:cubicBezTo>
                    <a:pt x="16669" y="12526"/>
                    <a:pt x="16442" y="12330"/>
                    <a:pt x="16163" y="12330"/>
                  </a:cubicBezTo>
                  <a:cubicBezTo>
                    <a:pt x="15884" y="12330"/>
                    <a:pt x="15657" y="12526"/>
                    <a:pt x="15657" y="12769"/>
                  </a:cubicBezTo>
                  <a:lnTo>
                    <a:pt x="15657" y="14754"/>
                  </a:lnTo>
                  <a:lnTo>
                    <a:pt x="11665" y="14754"/>
                  </a:lnTo>
                  <a:cubicBezTo>
                    <a:pt x="11673" y="12469"/>
                    <a:pt x="11698" y="10183"/>
                    <a:pt x="11674" y="7898"/>
                  </a:cubicBezTo>
                  <a:cubicBezTo>
                    <a:pt x="11670" y="7548"/>
                    <a:pt x="11665" y="7196"/>
                    <a:pt x="11659" y="6846"/>
                  </a:cubicBezTo>
                  <a:lnTo>
                    <a:pt x="15657" y="6846"/>
                  </a:lnTo>
                  <a:lnTo>
                    <a:pt x="15657" y="8825"/>
                  </a:lnTo>
                  <a:cubicBezTo>
                    <a:pt x="15657" y="9069"/>
                    <a:pt x="15884" y="9265"/>
                    <a:pt x="16163" y="9265"/>
                  </a:cubicBezTo>
                  <a:cubicBezTo>
                    <a:pt x="16442" y="9265"/>
                    <a:pt x="16669" y="9069"/>
                    <a:pt x="16669" y="8825"/>
                  </a:cubicBezTo>
                  <a:lnTo>
                    <a:pt x="16669" y="6407"/>
                  </a:lnTo>
                  <a:cubicBezTo>
                    <a:pt x="16669" y="6165"/>
                    <a:pt x="16442" y="5968"/>
                    <a:pt x="16163" y="5968"/>
                  </a:cubicBezTo>
                  <a:lnTo>
                    <a:pt x="11640" y="5968"/>
                  </a:lnTo>
                  <a:cubicBezTo>
                    <a:pt x="11630" y="5534"/>
                    <a:pt x="11616" y="5100"/>
                    <a:pt x="11600" y="4666"/>
                  </a:cubicBezTo>
                  <a:lnTo>
                    <a:pt x="17002" y="4666"/>
                  </a:lnTo>
                  <a:lnTo>
                    <a:pt x="18167" y="5679"/>
                  </a:lnTo>
                  <a:lnTo>
                    <a:pt x="18167" y="15921"/>
                  </a:lnTo>
                  <a:close/>
                  <a:moveTo>
                    <a:pt x="10691" y="6386"/>
                  </a:moveTo>
                  <a:cubicBezTo>
                    <a:pt x="10405" y="6243"/>
                    <a:pt x="10073" y="6159"/>
                    <a:pt x="9719" y="6159"/>
                  </a:cubicBezTo>
                  <a:cubicBezTo>
                    <a:pt x="9450" y="6159"/>
                    <a:pt x="9233" y="6348"/>
                    <a:pt x="9233" y="6581"/>
                  </a:cubicBezTo>
                  <a:cubicBezTo>
                    <a:pt x="9233" y="6814"/>
                    <a:pt x="9450" y="7003"/>
                    <a:pt x="9719" y="7003"/>
                  </a:cubicBezTo>
                  <a:cubicBezTo>
                    <a:pt x="10255" y="7003"/>
                    <a:pt x="10691" y="7381"/>
                    <a:pt x="10691" y="7847"/>
                  </a:cubicBezTo>
                  <a:lnTo>
                    <a:pt x="10691" y="15870"/>
                  </a:lnTo>
                  <a:cubicBezTo>
                    <a:pt x="9978" y="15167"/>
                    <a:pt x="8935" y="14723"/>
                    <a:pt x="7775" y="14723"/>
                  </a:cubicBezTo>
                  <a:cubicBezTo>
                    <a:pt x="7507" y="14723"/>
                    <a:pt x="7289" y="14912"/>
                    <a:pt x="7289" y="15145"/>
                  </a:cubicBezTo>
                  <a:cubicBezTo>
                    <a:pt x="7289" y="15378"/>
                    <a:pt x="7507" y="15567"/>
                    <a:pt x="7775" y="15567"/>
                  </a:cubicBezTo>
                  <a:cubicBezTo>
                    <a:pt x="9383" y="15567"/>
                    <a:pt x="10691" y="16703"/>
                    <a:pt x="10691" y="18098"/>
                  </a:cubicBezTo>
                  <a:cubicBezTo>
                    <a:pt x="10691" y="19539"/>
                    <a:pt x="9355" y="20756"/>
                    <a:pt x="7775" y="20756"/>
                  </a:cubicBezTo>
                  <a:cubicBezTo>
                    <a:pt x="6650" y="20756"/>
                    <a:pt x="5614" y="20178"/>
                    <a:pt x="5136" y="19285"/>
                  </a:cubicBezTo>
                  <a:cubicBezTo>
                    <a:pt x="5048" y="19120"/>
                    <a:pt x="4849" y="19023"/>
                    <a:pt x="4640" y="19043"/>
                  </a:cubicBezTo>
                  <a:cubicBezTo>
                    <a:pt x="4606" y="19047"/>
                    <a:pt x="4572" y="19050"/>
                    <a:pt x="4538" y="19055"/>
                  </a:cubicBezTo>
                  <a:cubicBezTo>
                    <a:pt x="3155" y="19219"/>
                    <a:pt x="1598" y="17859"/>
                    <a:pt x="2019" y="16338"/>
                  </a:cubicBezTo>
                  <a:cubicBezTo>
                    <a:pt x="2062" y="16182"/>
                    <a:pt x="1999" y="16018"/>
                    <a:pt x="1857" y="15915"/>
                  </a:cubicBezTo>
                  <a:cubicBezTo>
                    <a:pt x="1295" y="15509"/>
                    <a:pt x="972" y="14921"/>
                    <a:pt x="972" y="14301"/>
                  </a:cubicBezTo>
                  <a:cubicBezTo>
                    <a:pt x="972" y="13919"/>
                    <a:pt x="1096" y="13544"/>
                    <a:pt x="1328" y="13216"/>
                  </a:cubicBezTo>
                  <a:cubicBezTo>
                    <a:pt x="1911" y="13631"/>
                    <a:pt x="2636" y="13879"/>
                    <a:pt x="3402" y="13879"/>
                  </a:cubicBezTo>
                  <a:cubicBezTo>
                    <a:pt x="3670" y="13879"/>
                    <a:pt x="3887" y="13691"/>
                    <a:pt x="3887" y="13458"/>
                  </a:cubicBezTo>
                  <a:cubicBezTo>
                    <a:pt x="3887" y="13225"/>
                    <a:pt x="3670" y="13036"/>
                    <a:pt x="3402" y="13036"/>
                  </a:cubicBezTo>
                  <a:cubicBezTo>
                    <a:pt x="2083" y="13036"/>
                    <a:pt x="972" y="11991"/>
                    <a:pt x="972" y="10800"/>
                  </a:cubicBezTo>
                  <a:cubicBezTo>
                    <a:pt x="972" y="10077"/>
                    <a:pt x="1396" y="9413"/>
                    <a:pt x="2107" y="9022"/>
                  </a:cubicBezTo>
                  <a:cubicBezTo>
                    <a:pt x="2325" y="8902"/>
                    <a:pt x="2397" y="8653"/>
                    <a:pt x="2269" y="8458"/>
                  </a:cubicBezTo>
                  <a:cubicBezTo>
                    <a:pt x="2053" y="8127"/>
                    <a:pt x="1944" y="7780"/>
                    <a:pt x="1944" y="7425"/>
                  </a:cubicBezTo>
                  <a:cubicBezTo>
                    <a:pt x="1944" y="6286"/>
                    <a:pt x="3013" y="5189"/>
                    <a:pt x="4373" y="5189"/>
                  </a:cubicBezTo>
                  <a:cubicBezTo>
                    <a:pt x="5668" y="5189"/>
                    <a:pt x="6803" y="6234"/>
                    <a:pt x="6803" y="7425"/>
                  </a:cubicBezTo>
                  <a:cubicBezTo>
                    <a:pt x="6803" y="7658"/>
                    <a:pt x="7021" y="7847"/>
                    <a:pt x="7289" y="7847"/>
                  </a:cubicBezTo>
                  <a:cubicBezTo>
                    <a:pt x="7558" y="7847"/>
                    <a:pt x="7775" y="7658"/>
                    <a:pt x="7775" y="7425"/>
                  </a:cubicBezTo>
                  <a:cubicBezTo>
                    <a:pt x="7775" y="5756"/>
                    <a:pt x="6217" y="4345"/>
                    <a:pt x="4373" y="4345"/>
                  </a:cubicBezTo>
                  <a:cubicBezTo>
                    <a:pt x="4211" y="4345"/>
                    <a:pt x="4049" y="4357"/>
                    <a:pt x="3889" y="4378"/>
                  </a:cubicBezTo>
                  <a:cubicBezTo>
                    <a:pt x="3888" y="4367"/>
                    <a:pt x="3887" y="4357"/>
                    <a:pt x="3887" y="4345"/>
                  </a:cubicBezTo>
                  <a:cubicBezTo>
                    <a:pt x="3887" y="3404"/>
                    <a:pt x="4768" y="2658"/>
                    <a:pt x="5831" y="2658"/>
                  </a:cubicBezTo>
                  <a:cubicBezTo>
                    <a:pt x="6350" y="2658"/>
                    <a:pt x="6839" y="2833"/>
                    <a:pt x="7206" y="3152"/>
                  </a:cubicBezTo>
                  <a:cubicBezTo>
                    <a:pt x="7396" y="3317"/>
                    <a:pt x="7704" y="3317"/>
                    <a:pt x="7894" y="3152"/>
                  </a:cubicBezTo>
                  <a:cubicBezTo>
                    <a:pt x="8083" y="2987"/>
                    <a:pt x="8083" y="2720"/>
                    <a:pt x="7893" y="2555"/>
                  </a:cubicBezTo>
                  <a:cubicBezTo>
                    <a:pt x="7450" y="2171"/>
                    <a:pt x="6889" y="1926"/>
                    <a:pt x="6281" y="1844"/>
                  </a:cubicBezTo>
                  <a:cubicBezTo>
                    <a:pt x="6710" y="1292"/>
                    <a:pt x="7423" y="844"/>
                    <a:pt x="8261" y="844"/>
                  </a:cubicBezTo>
                  <a:cubicBezTo>
                    <a:pt x="9556" y="844"/>
                    <a:pt x="10691" y="1889"/>
                    <a:pt x="10691" y="3080"/>
                  </a:cubicBezTo>
                  <a:lnTo>
                    <a:pt x="10691" y="6386"/>
                  </a:lnTo>
                  <a:close/>
                  <a:moveTo>
                    <a:pt x="21094" y="9167"/>
                  </a:moveTo>
                  <a:cubicBezTo>
                    <a:pt x="21374" y="9167"/>
                    <a:pt x="21600" y="8970"/>
                    <a:pt x="21600" y="8728"/>
                  </a:cubicBezTo>
                  <a:cubicBezTo>
                    <a:pt x="21600" y="8485"/>
                    <a:pt x="21374" y="8288"/>
                    <a:pt x="21094" y="8288"/>
                  </a:cubicBezTo>
                  <a:lnTo>
                    <a:pt x="19179" y="8288"/>
                  </a:lnTo>
                  <a:lnTo>
                    <a:pt x="19179" y="7093"/>
                  </a:lnTo>
                  <a:lnTo>
                    <a:pt x="21094" y="7093"/>
                  </a:lnTo>
                  <a:cubicBezTo>
                    <a:pt x="21374" y="7093"/>
                    <a:pt x="21600" y="6897"/>
                    <a:pt x="21600" y="6654"/>
                  </a:cubicBezTo>
                  <a:cubicBezTo>
                    <a:pt x="21600" y="6412"/>
                    <a:pt x="21374" y="6215"/>
                    <a:pt x="21094" y="6215"/>
                  </a:cubicBezTo>
                  <a:lnTo>
                    <a:pt x="19179" y="6215"/>
                  </a:lnTo>
                  <a:lnTo>
                    <a:pt x="19179" y="5497"/>
                  </a:lnTo>
                  <a:cubicBezTo>
                    <a:pt x="19179" y="5381"/>
                    <a:pt x="19126" y="5269"/>
                    <a:pt x="19031" y="5187"/>
                  </a:cubicBezTo>
                  <a:lnTo>
                    <a:pt x="17569" y="3917"/>
                  </a:lnTo>
                  <a:cubicBezTo>
                    <a:pt x="17474" y="3834"/>
                    <a:pt x="17345" y="3788"/>
                    <a:pt x="17211" y="3788"/>
                  </a:cubicBezTo>
                  <a:lnTo>
                    <a:pt x="16384" y="3788"/>
                  </a:lnTo>
                  <a:lnTo>
                    <a:pt x="16384" y="2126"/>
                  </a:lnTo>
                  <a:cubicBezTo>
                    <a:pt x="16384" y="1884"/>
                    <a:pt x="16157" y="1687"/>
                    <a:pt x="15878" y="1687"/>
                  </a:cubicBezTo>
                  <a:cubicBezTo>
                    <a:pt x="15598" y="1687"/>
                    <a:pt x="15372" y="1884"/>
                    <a:pt x="15372" y="2126"/>
                  </a:cubicBezTo>
                  <a:lnTo>
                    <a:pt x="15372" y="3788"/>
                  </a:lnTo>
                  <a:lnTo>
                    <a:pt x="13995" y="3788"/>
                  </a:lnTo>
                  <a:lnTo>
                    <a:pt x="13995" y="2126"/>
                  </a:lnTo>
                  <a:cubicBezTo>
                    <a:pt x="13995" y="1884"/>
                    <a:pt x="13769" y="1687"/>
                    <a:pt x="13490" y="1687"/>
                  </a:cubicBezTo>
                  <a:cubicBezTo>
                    <a:pt x="13210" y="1687"/>
                    <a:pt x="12984" y="1884"/>
                    <a:pt x="12984" y="2126"/>
                  </a:cubicBezTo>
                  <a:lnTo>
                    <a:pt x="12984" y="3788"/>
                  </a:lnTo>
                  <a:lnTo>
                    <a:pt x="11564" y="3788"/>
                  </a:lnTo>
                  <a:cubicBezTo>
                    <a:pt x="11517" y="2710"/>
                    <a:pt x="11513" y="1690"/>
                    <a:pt x="10586" y="865"/>
                  </a:cubicBezTo>
                  <a:cubicBezTo>
                    <a:pt x="9980" y="327"/>
                    <a:pt x="9131" y="0"/>
                    <a:pt x="8261" y="0"/>
                  </a:cubicBezTo>
                  <a:cubicBezTo>
                    <a:pt x="6950" y="0"/>
                    <a:pt x="5707" y="763"/>
                    <a:pt x="5148" y="1885"/>
                  </a:cubicBezTo>
                  <a:cubicBezTo>
                    <a:pt x="3713" y="2187"/>
                    <a:pt x="2759" y="3369"/>
                    <a:pt x="2936" y="4644"/>
                  </a:cubicBezTo>
                  <a:cubicBezTo>
                    <a:pt x="1762" y="5155"/>
                    <a:pt x="972" y="6250"/>
                    <a:pt x="972" y="7425"/>
                  </a:cubicBezTo>
                  <a:cubicBezTo>
                    <a:pt x="972" y="7805"/>
                    <a:pt x="1059" y="8176"/>
                    <a:pt x="1231" y="8533"/>
                  </a:cubicBezTo>
                  <a:cubicBezTo>
                    <a:pt x="453" y="9091"/>
                    <a:pt x="0" y="9914"/>
                    <a:pt x="0" y="10800"/>
                  </a:cubicBezTo>
                  <a:cubicBezTo>
                    <a:pt x="0" y="11390"/>
                    <a:pt x="210" y="12068"/>
                    <a:pt x="626" y="12609"/>
                  </a:cubicBezTo>
                  <a:cubicBezTo>
                    <a:pt x="220" y="13106"/>
                    <a:pt x="0" y="13696"/>
                    <a:pt x="0" y="14301"/>
                  </a:cubicBezTo>
                  <a:cubicBezTo>
                    <a:pt x="0" y="15087"/>
                    <a:pt x="367" y="15835"/>
                    <a:pt x="1015" y="16391"/>
                  </a:cubicBezTo>
                  <a:cubicBezTo>
                    <a:pt x="682" y="18141"/>
                    <a:pt x="2290" y="19913"/>
                    <a:pt x="4373" y="19913"/>
                  </a:cubicBezTo>
                  <a:cubicBezTo>
                    <a:pt x="4389" y="19913"/>
                    <a:pt x="4404" y="19912"/>
                    <a:pt x="4418" y="19912"/>
                  </a:cubicBezTo>
                  <a:cubicBezTo>
                    <a:pt x="5108" y="20947"/>
                    <a:pt x="6391" y="21600"/>
                    <a:pt x="7775" y="21600"/>
                  </a:cubicBezTo>
                  <a:cubicBezTo>
                    <a:pt x="9317" y="21600"/>
                    <a:pt x="10692" y="20756"/>
                    <a:pt x="11335" y="19559"/>
                  </a:cubicBezTo>
                  <a:cubicBezTo>
                    <a:pt x="11632" y="19005"/>
                    <a:pt x="11719" y="18413"/>
                    <a:pt x="11729" y="17811"/>
                  </a:cubicBezTo>
                  <a:lnTo>
                    <a:pt x="12984" y="17811"/>
                  </a:lnTo>
                  <a:lnTo>
                    <a:pt x="12984" y="19473"/>
                  </a:lnTo>
                  <a:cubicBezTo>
                    <a:pt x="12984" y="19716"/>
                    <a:pt x="13210" y="19913"/>
                    <a:pt x="13490" y="19913"/>
                  </a:cubicBezTo>
                  <a:cubicBezTo>
                    <a:pt x="13769" y="19913"/>
                    <a:pt x="13995" y="19716"/>
                    <a:pt x="13995" y="19473"/>
                  </a:cubicBezTo>
                  <a:lnTo>
                    <a:pt x="13995" y="17811"/>
                  </a:lnTo>
                  <a:lnTo>
                    <a:pt x="15373" y="17811"/>
                  </a:lnTo>
                  <a:lnTo>
                    <a:pt x="15373" y="19473"/>
                  </a:lnTo>
                  <a:cubicBezTo>
                    <a:pt x="15373" y="19716"/>
                    <a:pt x="15599" y="19913"/>
                    <a:pt x="15878" y="19913"/>
                  </a:cubicBezTo>
                  <a:cubicBezTo>
                    <a:pt x="16157" y="19913"/>
                    <a:pt x="16384" y="19716"/>
                    <a:pt x="16384" y="19473"/>
                  </a:cubicBezTo>
                  <a:lnTo>
                    <a:pt x="16384" y="17811"/>
                  </a:lnTo>
                  <a:lnTo>
                    <a:pt x="17211" y="17811"/>
                  </a:lnTo>
                  <a:cubicBezTo>
                    <a:pt x="17345" y="17811"/>
                    <a:pt x="17474" y="17765"/>
                    <a:pt x="17569" y="17682"/>
                  </a:cubicBezTo>
                  <a:lnTo>
                    <a:pt x="19031" y="16413"/>
                  </a:lnTo>
                  <a:cubicBezTo>
                    <a:pt x="19126" y="16331"/>
                    <a:pt x="19179" y="16219"/>
                    <a:pt x="19179" y="16103"/>
                  </a:cubicBezTo>
                  <a:lnTo>
                    <a:pt x="19179" y="15383"/>
                  </a:lnTo>
                  <a:lnTo>
                    <a:pt x="21094" y="15383"/>
                  </a:lnTo>
                  <a:cubicBezTo>
                    <a:pt x="21374" y="15383"/>
                    <a:pt x="21600" y="15186"/>
                    <a:pt x="21600" y="14944"/>
                  </a:cubicBezTo>
                  <a:cubicBezTo>
                    <a:pt x="21600" y="14702"/>
                    <a:pt x="21374" y="14505"/>
                    <a:pt x="21094" y="14505"/>
                  </a:cubicBezTo>
                  <a:lnTo>
                    <a:pt x="19179" y="14505"/>
                  </a:lnTo>
                  <a:lnTo>
                    <a:pt x="19179" y="13311"/>
                  </a:lnTo>
                  <a:lnTo>
                    <a:pt x="21094" y="13311"/>
                  </a:lnTo>
                  <a:cubicBezTo>
                    <a:pt x="21374" y="13311"/>
                    <a:pt x="21600" y="13115"/>
                    <a:pt x="21600" y="12872"/>
                  </a:cubicBezTo>
                  <a:cubicBezTo>
                    <a:pt x="21600" y="12630"/>
                    <a:pt x="21374" y="12433"/>
                    <a:pt x="21094" y="12433"/>
                  </a:cubicBezTo>
                  <a:lnTo>
                    <a:pt x="19179" y="12433"/>
                  </a:lnTo>
                  <a:lnTo>
                    <a:pt x="19179" y="11238"/>
                  </a:lnTo>
                  <a:lnTo>
                    <a:pt x="21094" y="11238"/>
                  </a:lnTo>
                  <a:cubicBezTo>
                    <a:pt x="21374" y="11238"/>
                    <a:pt x="21600" y="11041"/>
                    <a:pt x="21600" y="10799"/>
                  </a:cubicBezTo>
                  <a:cubicBezTo>
                    <a:pt x="21600" y="10557"/>
                    <a:pt x="21374" y="10360"/>
                    <a:pt x="21094" y="10360"/>
                  </a:cubicBezTo>
                  <a:lnTo>
                    <a:pt x="19179" y="10360"/>
                  </a:lnTo>
                  <a:lnTo>
                    <a:pt x="19179" y="9167"/>
                  </a:lnTo>
                  <a:lnTo>
                    <a:pt x="21094" y="9167"/>
                  </a:lnTo>
                  <a:close/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08" name="Path15"/>
            <p:cNvSpPr/>
            <p:nvPr/>
          </p:nvSpPr>
          <p:spPr>
            <a:xfrm>
              <a:off x="373531" y="284681"/>
              <a:ext cx="24131" cy="24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43" y="0"/>
                    <a:pt x="0" y="4831"/>
                    <a:pt x="0" y="10788"/>
                  </a:cubicBezTo>
                  <a:lnTo>
                    <a:pt x="0" y="10822"/>
                  </a:lnTo>
                  <a:cubicBezTo>
                    <a:pt x="0" y="16791"/>
                    <a:pt x="4843" y="21600"/>
                    <a:pt x="10800" y="21600"/>
                  </a:cubicBezTo>
                  <a:cubicBezTo>
                    <a:pt x="16768" y="21600"/>
                    <a:pt x="21600" y="16769"/>
                    <a:pt x="21600" y="10788"/>
                  </a:cubicBezTo>
                  <a:cubicBezTo>
                    <a:pt x="21600" y="4831"/>
                    <a:pt x="16757" y="0"/>
                    <a:pt x="108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</p:grpSp>
      <p:grpSp>
        <p:nvGrpSpPr>
          <p:cNvPr id="116" name="Group16"/>
          <p:cNvGrpSpPr/>
          <p:nvPr/>
        </p:nvGrpSpPr>
        <p:grpSpPr>
          <a:xfrm>
            <a:off x="2199709" y="3595861"/>
            <a:ext cx="515303" cy="593587"/>
            <a:chOff x="0" y="0"/>
            <a:chExt cx="515302" cy="593586"/>
          </a:xfrm>
        </p:grpSpPr>
        <p:sp>
          <p:nvSpPr>
            <p:cNvPr id="110" name="Path17"/>
            <p:cNvSpPr/>
            <p:nvPr/>
          </p:nvSpPr>
          <p:spPr>
            <a:xfrm>
              <a:off x="197080" y="96226"/>
              <a:ext cx="23191" cy="23191"/>
            </a:xfrm>
            <a:prstGeom prst="ellipse">
              <a:avLst/>
            </a:pr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11" name="Path18"/>
            <p:cNvSpPr/>
            <p:nvPr/>
          </p:nvSpPr>
          <p:spPr>
            <a:xfrm>
              <a:off x="92739" y="192460"/>
              <a:ext cx="139123" cy="139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8" h="21600" extrusionOk="0">
                  <a:moveTo>
                    <a:pt x="18426" y="8507"/>
                  </a:moveTo>
                  <a:cubicBezTo>
                    <a:pt x="12708" y="13671"/>
                    <a:pt x="3567" y="9544"/>
                    <a:pt x="3567" y="1800"/>
                  </a:cubicBezTo>
                  <a:cubicBezTo>
                    <a:pt x="3567" y="805"/>
                    <a:pt x="2768" y="0"/>
                    <a:pt x="1783" y="0"/>
                  </a:cubicBezTo>
                  <a:cubicBezTo>
                    <a:pt x="799" y="0"/>
                    <a:pt x="0" y="805"/>
                    <a:pt x="0" y="1800"/>
                  </a:cubicBezTo>
                  <a:cubicBezTo>
                    <a:pt x="0" y="8049"/>
                    <a:pt x="4530" y="13245"/>
                    <a:pt x="10450" y="14229"/>
                  </a:cubicBezTo>
                  <a:cubicBezTo>
                    <a:pt x="9763" y="16414"/>
                    <a:pt x="7737" y="17999"/>
                    <a:pt x="5350" y="17999"/>
                  </a:cubicBezTo>
                  <a:cubicBezTo>
                    <a:pt x="4364" y="17999"/>
                    <a:pt x="3567" y="18806"/>
                    <a:pt x="3567" y="19800"/>
                  </a:cubicBezTo>
                  <a:cubicBezTo>
                    <a:pt x="3567" y="20794"/>
                    <a:pt x="4364" y="21600"/>
                    <a:pt x="5350" y="21600"/>
                  </a:cubicBezTo>
                  <a:cubicBezTo>
                    <a:pt x="9692" y="21600"/>
                    <a:pt x="13318" y="18447"/>
                    <a:pt x="14105" y="14292"/>
                  </a:cubicBezTo>
                  <a:cubicBezTo>
                    <a:pt x="16586" y="13965"/>
                    <a:pt x="18918" y="12892"/>
                    <a:pt x="20803" y="11190"/>
                  </a:cubicBezTo>
                  <a:cubicBezTo>
                    <a:pt x="21537" y="10526"/>
                    <a:pt x="21600" y="9388"/>
                    <a:pt x="20944" y="8649"/>
                  </a:cubicBezTo>
                  <a:cubicBezTo>
                    <a:pt x="20287" y="7907"/>
                    <a:pt x="19160" y="7844"/>
                    <a:pt x="18426" y="8507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12" name="Path19"/>
            <p:cNvSpPr/>
            <p:nvPr/>
          </p:nvSpPr>
          <p:spPr>
            <a:xfrm>
              <a:off x="92740" y="450982"/>
              <a:ext cx="92749" cy="96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00" y="0"/>
                  </a:moveTo>
                  <a:cubicBezTo>
                    <a:pt x="1210" y="0"/>
                    <a:pt x="0" y="1166"/>
                    <a:pt x="0" y="2603"/>
                  </a:cubicBezTo>
                  <a:cubicBezTo>
                    <a:pt x="0" y="4040"/>
                    <a:pt x="1210" y="5205"/>
                    <a:pt x="2700" y="5205"/>
                  </a:cubicBezTo>
                  <a:cubicBezTo>
                    <a:pt x="9894" y="5205"/>
                    <a:pt x="16199" y="11651"/>
                    <a:pt x="16199" y="18997"/>
                  </a:cubicBezTo>
                  <a:cubicBezTo>
                    <a:pt x="16199" y="20434"/>
                    <a:pt x="17409" y="21600"/>
                    <a:pt x="18900" y="21600"/>
                  </a:cubicBezTo>
                  <a:cubicBezTo>
                    <a:pt x="20390" y="21600"/>
                    <a:pt x="21600" y="20434"/>
                    <a:pt x="21600" y="18997"/>
                  </a:cubicBezTo>
                  <a:cubicBezTo>
                    <a:pt x="21600" y="8700"/>
                    <a:pt x="12946" y="0"/>
                    <a:pt x="27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13" name="Path20"/>
            <p:cNvSpPr/>
            <p:nvPr/>
          </p:nvSpPr>
          <p:spPr>
            <a:xfrm>
              <a:off x="104799" y="358238"/>
              <a:ext cx="103876" cy="701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2" h="21106" extrusionOk="0">
                  <a:moveTo>
                    <a:pt x="18889" y="0"/>
                  </a:moveTo>
                  <a:cubicBezTo>
                    <a:pt x="10848" y="0"/>
                    <a:pt x="3944" y="6477"/>
                    <a:pt x="309" y="15898"/>
                  </a:cubicBezTo>
                  <a:cubicBezTo>
                    <a:pt x="-338" y="17579"/>
                    <a:pt x="62" y="19702"/>
                    <a:pt x="1201" y="20653"/>
                  </a:cubicBezTo>
                  <a:cubicBezTo>
                    <a:pt x="2342" y="21600"/>
                    <a:pt x="3790" y="21016"/>
                    <a:pt x="4437" y="19335"/>
                  </a:cubicBezTo>
                  <a:cubicBezTo>
                    <a:pt x="7268" y="11999"/>
                    <a:pt x="12644" y="6973"/>
                    <a:pt x="18889" y="6973"/>
                  </a:cubicBezTo>
                  <a:cubicBezTo>
                    <a:pt x="20199" y="6973"/>
                    <a:pt x="21262" y="5412"/>
                    <a:pt x="21262" y="3487"/>
                  </a:cubicBezTo>
                  <a:cubicBezTo>
                    <a:pt x="21262" y="1562"/>
                    <a:pt x="20199" y="0"/>
                    <a:pt x="18889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14" name="Path21"/>
            <p:cNvSpPr/>
            <p:nvPr/>
          </p:nvSpPr>
          <p:spPr>
            <a:xfrm>
              <a:off x="-1" y="-1"/>
              <a:ext cx="515304" cy="593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67" y="15921"/>
                  </a:moveTo>
                  <a:lnTo>
                    <a:pt x="17002" y="16933"/>
                  </a:lnTo>
                  <a:lnTo>
                    <a:pt x="11706" y="16933"/>
                  </a:lnTo>
                  <a:cubicBezTo>
                    <a:pt x="11686" y="16575"/>
                    <a:pt x="11663" y="16219"/>
                    <a:pt x="11663" y="15870"/>
                  </a:cubicBezTo>
                  <a:cubicBezTo>
                    <a:pt x="11663" y="15790"/>
                    <a:pt x="11663" y="15711"/>
                    <a:pt x="11663" y="15632"/>
                  </a:cubicBezTo>
                  <a:lnTo>
                    <a:pt x="16163" y="15632"/>
                  </a:lnTo>
                  <a:cubicBezTo>
                    <a:pt x="16442" y="15632"/>
                    <a:pt x="16669" y="15435"/>
                    <a:pt x="16669" y="15193"/>
                  </a:cubicBezTo>
                  <a:lnTo>
                    <a:pt x="16669" y="12769"/>
                  </a:lnTo>
                  <a:cubicBezTo>
                    <a:pt x="16669" y="12527"/>
                    <a:pt x="16442" y="12330"/>
                    <a:pt x="16163" y="12330"/>
                  </a:cubicBezTo>
                  <a:cubicBezTo>
                    <a:pt x="15884" y="12330"/>
                    <a:pt x="15657" y="12527"/>
                    <a:pt x="15657" y="12769"/>
                  </a:cubicBezTo>
                  <a:lnTo>
                    <a:pt x="15657" y="14754"/>
                  </a:lnTo>
                  <a:lnTo>
                    <a:pt x="11665" y="14754"/>
                  </a:lnTo>
                  <a:cubicBezTo>
                    <a:pt x="11673" y="12469"/>
                    <a:pt x="11698" y="10184"/>
                    <a:pt x="11674" y="7898"/>
                  </a:cubicBezTo>
                  <a:cubicBezTo>
                    <a:pt x="11670" y="7548"/>
                    <a:pt x="11665" y="7197"/>
                    <a:pt x="11659" y="6846"/>
                  </a:cubicBezTo>
                  <a:lnTo>
                    <a:pt x="15657" y="6846"/>
                  </a:lnTo>
                  <a:lnTo>
                    <a:pt x="15657" y="8826"/>
                  </a:lnTo>
                  <a:cubicBezTo>
                    <a:pt x="15657" y="9069"/>
                    <a:pt x="15884" y="9265"/>
                    <a:pt x="16163" y="9265"/>
                  </a:cubicBezTo>
                  <a:cubicBezTo>
                    <a:pt x="16442" y="9265"/>
                    <a:pt x="16669" y="9069"/>
                    <a:pt x="16669" y="8826"/>
                  </a:cubicBezTo>
                  <a:lnTo>
                    <a:pt x="16669" y="6407"/>
                  </a:lnTo>
                  <a:cubicBezTo>
                    <a:pt x="16669" y="6165"/>
                    <a:pt x="16442" y="5968"/>
                    <a:pt x="16163" y="5968"/>
                  </a:cubicBezTo>
                  <a:lnTo>
                    <a:pt x="11640" y="5968"/>
                  </a:lnTo>
                  <a:cubicBezTo>
                    <a:pt x="11630" y="5534"/>
                    <a:pt x="11616" y="5100"/>
                    <a:pt x="11600" y="4666"/>
                  </a:cubicBezTo>
                  <a:lnTo>
                    <a:pt x="17002" y="4666"/>
                  </a:lnTo>
                  <a:lnTo>
                    <a:pt x="18167" y="5679"/>
                  </a:lnTo>
                  <a:lnTo>
                    <a:pt x="18167" y="15921"/>
                  </a:lnTo>
                  <a:close/>
                  <a:moveTo>
                    <a:pt x="10691" y="6386"/>
                  </a:moveTo>
                  <a:cubicBezTo>
                    <a:pt x="10405" y="6243"/>
                    <a:pt x="10073" y="6159"/>
                    <a:pt x="9719" y="6159"/>
                  </a:cubicBezTo>
                  <a:cubicBezTo>
                    <a:pt x="9450" y="6159"/>
                    <a:pt x="9233" y="6348"/>
                    <a:pt x="9233" y="6581"/>
                  </a:cubicBezTo>
                  <a:cubicBezTo>
                    <a:pt x="9233" y="6814"/>
                    <a:pt x="9450" y="7003"/>
                    <a:pt x="9719" y="7003"/>
                  </a:cubicBezTo>
                  <a:cubicBezTo>
                    <a:pt x="10255" y="7003"/>
                    <a:pt x="10691" y="7381"/>
                    <a:pt x="10691" y="7847"/>
                  </a:cubicBezTo>
                  <a:lnTo>
                    <a:pt x="10691" y="15870"/>
                  </a:lnTo>
                  <a:cubicBezTo>
                    <a:pt x="9978" y="15167"/>
                    <a:pt x="8935" y="14723"/>
                    <a:pt x="7775" y="14723"/>
                  </a:cubicBezTo>
                  <a:cubicBezTo>
                    <a:pt x="7507" y="14723"/>
                    <a:pt x="7289" y="14912"/>
                    <a:pt x="7289" y="15145"/>
                  </a:cubicBezTo>
                  <a:cubicBezTo>
                    <a:pt x="7289" y="15378"/>
                    <a:pt x="7507" y="15567"/>
                    <a:pt x="7775" y="15567"/>
                  </a:cubicBezTo>
                  <a:cubicBezTo>
                    <a:pt x="9383" y="15567"/>
                    <a:pt x="10691" y="16703"/>
                    <a:pt x="10691" y="18098"/>
                  </a:cubicBezTo>
                  <a:cubicBezTo>
                    <a:pt x="10691" y="19539"/>
                    <a:pt x="9355" y="20756"/>
                    <a:pt x="7775" y="20756"/>
                  </a:cubicBezTo>
                  <a:cubicBezTo>
                    <a:pt x="6650" y="20756"/>
                    <a:pt x="5614" y="20179"/>
                    <a:pt x="5136" y="19285"/>
                  </a:cubicBezTo>
                  <a:cubicBezTo>
                    <a:pt x="5048" y="19120"/>
                    <a:pt x="4849" y="19023"/>
                    <a:pt x="4640" y="19043"/>
                  </a:cubicBezTo>
                  <a:cubicBezTo>
                    <a:pt x="4606" y="19047"/>
                    <a:pt x="4572" y="19050"/>
                    <a:pt x="4538" y="19055"/>
                  </a:cubicBezTo>
                  <a:cubicBezTo>
                    <a:pt x="3155" y="19219"/>
                    <a:pt x="1598" y="17859"/>
                    <a:pt x="2019" y="16338"/>
                  </a:cubicBezTo>
                  <a:cubicBezTo>
                    <a:pt x="2062" y="16182"/>
                    <a:pt x="1999" y="16018"/>
                    <a:pt x="1857" y="15915"/>
                  </a:cubicBezTo>
                  <a:cubicBezTo>
                    <a:pt x="1295" y="15509"/>
                    <a:pt x="972" y="14921"/>
                    <a:pt x="972" y="14301"/>
                  </a:cubicBezTo>
                  <a:cubicBezTo>
                    <a:pt x="972" y="13919"/>
                    <a:pt x="1096" y="13544"/>
                    <a:pt x="1328" y="13216"/>
                  </a:cubicBezTo>
                  <a:cubicBezTo>
                    <a:pt x="1911" y="13631"/>
                    <a:pt x="2636" y="13880"/>
                    <a:pt x="3402" y="13880"/>
                  </a:cubicBezTo>
                  <a:cubicBezTo>
                    <a:pt x="3670" y="13880"/>
                    <a:pt x="3887" y="13691"/>
                    <a:pt x="3887" y="13458"/>
                  </a:cubicBezTo>
                  <a:cubicBezTo>
                    <a:pt x="3887" y="13225"/>
                    <a:pt x="3670" y="13036"/>
                    <a:pt x="3402" y="13036"/>
                  </a:cubicBezTo>
                  <a:cubicBezTo>
                    <a:pt x="2083" y="13036"/>
                    <a:pt x="972" y="11991"/>
                    <a:pt x="972" y="10800"/>
                  </a:cubicBezTo>
                  <a:cubicBezTo>
                    <a:pt x="972" y="10077"/>
                    <a:pt x="1396" y="9413"/>
                    <a:pt x="2107" y="9022"/>
                  </a:cubicBezTo>
                  <a:cubicBezTo>
                    <a:pt x="2325" y="8902"/>
                    <a:pt x="2397" y="8653"/>
                    <a:pt x="2269" y="8458"/>
                  </a:cubicBezTo>
                  <a:cubicBezTo>
                    <a:pt x="2053" y="8127"/>
                    <a:pt x="1944" y="7780"/>
                    <a:pt x="1944" y="7425"/>
                  </a:cubicBezTo>
                  <a:cubicBezTo>
                    <a:pt x="1944" y="6286"/>
                    <a:pt x="3013" y="5189"/>
                    <a:pt x="4373" y="5189"/>
                  </a:cubicBezTo>
                  <a:cubicBezTo>
                    <a:pt x="5668" y="5189"/>
                    <a:pt x="6803" y="6234"/>
                    <a:pt x="6803" y="7425"/>
                  </a:cubicBezTo>
                  <a:cubicBezTo>
                    <a:pt x="6803" y="7658"/>
                    <a:pt x="7021" y="7847"/>
                    <a:pt x="7289" y="7847"/>
                  </a:cubicBezTo>
                  <a:cubicBezTo>
                    <a:pt x="7558" y="7847"/>
                    <a:pt x="7775" y="7658"/>
                    <a:pt x="7775" y="7425"/>
                  </a:cubicBezTo>
                  <a:cubicBezTo>
                    <a:pt x="7775" y="5756"/>
                    <a:pt x="6217" y="4346"/>
                    <a:pt x="4373" y="4346"/>
                  </a:cubicBezTo>
                  <a:cubicBezTo>
                    <a:pt x="4211" y="4346"/>
                    <a:pt x="4049" y="4357"/>
                    <a:pt x="3889" y="4378"/>
                  </a:cubicBezTo>
                  <a:cubicBezTo>
                    <a:pt x="3888" y="4367"/>
                    <a:pt x="3887" y="4357"/>
                    <a:pt x="3887" y="4346"/>
                  </a:cubicBezTo>
                  <a:cubicBezTo>
                    <a:pt x="3887" y="3404"/>
                    <a:pt x="4768" y="2658"/>
                    <a:pt x="5831" y="2658"/>
                  </a:cubicBezTo>
                  <a:cubicBezTo>
                    <a:pt x="6350" y="2658"/>
                    <a:pt x="6839" y="2833"/>
                    <a:pt x="7206" y="3152"/>
                  </a:cubicBezTo>
                  <a:cubicBezTo>
                    <a:pt x="7396" y="3317"/>
                    <a:pt x="7704" y="3317"/>
                    <a:pt x="7894" y="3152"/>
                  </a:cubicBezTo>
                  <a:cubicBezTo>
                    <a:pt x="8083" y="2987"/>
                    <a:pt x="8083" y="2720"/>
                    <a:pt x="7893" y="2555"/>
                  </a:cubicBezTo>
                  <a:cubicBezTo>
                    <a:pt x="7450" y="2171"/>
                    <a:pt x="6889" y="1926"/>
                    <a:pt x="6281" y="1844"/>
                  </a:cubicBezTo>
                  <a:cubicBezTo>
                    <a:pt x="6710" y="1292"/>
                    <a:pt x="7423" y="844"/>
                    <a:pt x="8261" y="844"/>
                  </a:cubicBezTo>
                  <a:cubicBezTo>
                    <a:pt x="9556" y="844"/>
                    <a:pt x="10691" y="1889"/>
                    <a:pt x="10691" y="3080"/>
                  </a:cubicBezTo>
                  <a:lnTo>
                    <a:pt x="10691" y="6386"/>
                  </a:lnTo>
                  <a:close/>
                  <a:moveTo>
                    <a:pt x="21094" y="9167"/>
                  </a:moveTo>
                  <a:cubicBezTo>
                    <a:pt x="21374" y="9167"/>
                    <a:pt x="21600" y="8970"/>
                    <a:pt x="21600" y="8728"/>
                  </a:cubicBezTo>
                  <a:cubicBezTo>
                    <a:pt x="21600" y="8485"/>
                    <a:pt x="21374" y="8288"/>
                    <a:pt x="21094" y="8288"/>
                  </a:cubicBezTo>
                  <a:lnTo>
                    <a:pt x="19179" y="8288"/>
                  </a:lnTo>
                  <a:lnTo>
                    <a:pt x="19179" y="7093"/>
                  </a:lnTo>
                  <a:lnTo>
                    <a:pt x="21094" y="7093"/>
                  </a:lnTo>
                  <a:cubicBezTo>
                    <a:pt x="21374" y="7093"/>
                    <a:pt x="21600" y="6897"/>
                    <a:pt x="21600" y="6654"/>
                  </a:cubicBezTo>
                  <a:cubicBezTo>
                    <a:pt x="21600" y="6412"/>
                    <a:pt x="21374" y="6216"/>
                    <a:pt x="21094" y="6216"/>
                  </a:cubicBezTo>
                  <a:lnTo>
                    <a:pt x="19179" y="6216"/>
                  </a:lnTo>
                  <a:lnTo>
                    <a:pt x="19179" y="5497"/>
                  </a:lnTo>
                  <a:cubicBezTo>
                    <a:pt x="19179" y="5381"/>
                    <a:pt x="19126" y="5269"/>
                    <a:pt x="19031" y="5187"/>
                  </a:cubicBezTo>
                  <a:lnTo>
                    <a:pt x="17569" y="3917"/>
                  </a:lnTo>
                  <a:cubicBezTo>
                    <a:pt x="17474" y="3834"/>
                    <a:pt x="17345" y="3788"/>
                    <a:pt x="17211" y="3788"/>
                  </a:cubicBezTo>
                  <a:lnTo>
                    <a:pt x="16384" y="3788"/>
                  </a:lnTo>
                  <a:lnTo>
                    <a:pt x="16384" y="2126"/>
                  </a:lnTo>
                  <a:cubicBezTo>
                    <a:pt x="16384" y="1884"/>
                    <a:pt x="16157" y="1688"/>
                    <a:pt x="15878" y="1688"/>
                  </a:cubicBezTo>
                  <a:cubicBezTo>
                    <a:pt x="15598" y="1688"/>
                    <a:pt x="15372" y="1884"/>
                    <a:pt x="15372" y="2126"/>
                  </a:cubicBezTo>
                  <a:lnTo>
                    <a:pt x="15372" y="3788"/>
                  </a:lnTo>
                  <a:lnTo>
                    <a:pt x="13995" y="3788"/>
                  </a:lnTo>
                  <a:lnTo>
                    <a:pt x="13995" y="2126"/>
                  </a:lnTo>
                  <a:cubicBezTo>
                    <a:pt x="13995" y="1884"/>
                    <a:pt x="13769" y="1688"/>
                    <a:pt x="13490" y="1688"/>
                  </a:cubicBezTo>
                  <a:cubicBezTo>
                    <a:pt x="13210" y="1688"/>
                    <a:pt x="12984" y="1884"/>
                    <a:pt x="12984" y="2126"/>
                  </a:cubicBezTo>
                  <a:lnTo>
                    <a:pt x="12984" y="3788"/>
                  </a:lnTo>
                  <a:lnTo>
                    <a:pt x="11564" y="3788"/>
                  </a:lnTo>
                  <a:cubicBezTo>
                    <a:pt x="11517" y="2710"/>
                    <a:pt x="11513" y="1690"/>
                    <a:pt x="10586" y="866"/>
                  </a:cubicBezTo>
                  <a:cubicBezTo>
                    <a:pt x="9980" y="327"/>
                    <a:pt x="9131" y="0"/>
                    <a:pt x="8261" y="0"/>
                  </a:cubicBezTo>
                  <a:cubicBezTo>
                    <a:pt x="6950" y="0"/>
                    <a:pt x="5707" y="764"/>
                    <a:pt x="5148" y="1885"/>
                  </a:cubicBezTo>
                  <a:cubicBezTo>
                    <a:pt x="3713" y="2187"/>
                    <a:pt x="2759" y="3369"/>
                    <a:pt x="2936" y="4644"/>
                  </a:cubicBezTo>
                  <a:cubicBezTo>
                    <a:pt x="1762" y="5155"/>
                    <a:pt x="972" y="6250"/>
                    <a:pt x="972" y="7425"/>
                  </a:cubicBezTo>
                  <a:cubicBezTo>
                    <a:pt x="972" y="7805"/>
                    <a:pt x="1059" y="8176"/>
                    <a:pt x="1231" y="8533"/>
                  </a:cubicBezTo>
                  <a:cubicBezTo>
                    <a:pt x="453" y="9092"/>
                    <a:pt x="0" y="9914"/>
                    <a:pt x="0" y="10800"/>
                  </a:cubicBezTo>
                  <a:cubicBezTo>
                    <a:pt x="0" y="11390"/>
                    <a:pt x="210" y="12068"/>
                    <a:pt x="626" y="12609"/>
                  </a:cubicBezTo>
                  <a:cubicBezTo>
                    <a:pt x="220" y="13106"/>
                    <a:pt x="0" y="13696"/>
                    <a:pt x="0" y="14301"/>
                  </a:cubicBezTo>
                  <a:cubicBezTo>
                    <a:pt x="0" y="15087"/>
                    <a:pt x="367" y="15835"/>
                    <a:pt x="1015" y="16391"/>
                  </a:cubicBezTo>
                  <a:cubicBezTo>
                    <a:pt x="682" y="18141"/>
                    <a:pt x="2290" y="19913"/>
                    <a:pt x="4373" y="19913"/>
                  </a:cubicBezTo>
                  <a:cubicBezTo>
                    <a:pt x="4389" y="19913"/>
                    <a:pt x="4404" y="19912"/>
                    <a:pt x="4418" y="19912"/>
                  </a:cubicBezTo>
                  <a:cubicBezTo>
                    <a:pt x="5108" y="20947"/>
                    <a:pt x="6391" y="21600"/>
                    <a:pt x="7775" y="21600"/>
                  </a:cubicBezTo>
                  <a:cubicBezTo>
                    <a:pt x="9317" y="21600"/>
                    <a:pt x="10692" y="20756"/>
                    <a:pt x="11335" y="19559"/>
                  </a:cubicBezTo>
                  <a:cubicBezTo>
                    <a:pt x="11632" y="19005"/>
                    <a:pt x="11719" y="18413"/>
                    <a:pt x="11729" y="17811"/>
                  </a:cubicBezTo>
                  <a:lnTo>
                    <a:pt x="12984" y="17811"/>
                  </a:lnTo>
                  <a:lnTo>
                    <a:pt x="12984" y="19473"/>
                  </a:lnTo>
                  <a:cubicBezTo>
                    <a:pt x="12984" y="19716"/>
                    <a:pt x="13210" y="19913"/>
                    <a:pt x="13490" y="19913"/>
                  </a:cubicBezTo>
                  <a:cubicBezTo>
                    <a:pt x="13769" y="19913"/>
                    <a:pt x="13995" y="19716"/>
                    <a:pt x="13995" y="19473"/>
                  </a:cubicBezTo>
                  <a:lnTo>
                    <a:pt x="13995" y="17811"/>
                  </a:lnTo>
                  <a:lnTo>
                    <a:pt x="15373" y="17811"/>
                  </a:lnTo>
                  <a:lnTo>
                    <a:pt x="15373" y="19473"/>
                  </a:lnTo>
                  <a:cubicBezTo>
                    <a:pt x="15373" y="19716"/>
                    <a:pt x="15599" y="19913"/>
                    <a:pt x="15878" y="19913"/>
                  </a:cubicBezTo>
                  <a:cubicBezTo>
                    <a:pt x="16157" y="19913"/>
                    <a:pt x="16384" y="19716"/>
                    <a:pt x="16384" y="19473"/>
                  </a:cubicBezTo>
                  <a:lnTo>
                    <a:pt x="16384" y="17811"/>
                  </a:lnTo>
                  <a:lnTo>
                    <a:pt x="17211" y="17811"/>
                  </a:lnTo>
                  <a:cubicBezTo>
                    <a:pt x="17345" y="17811"/>
                    <a:pt x="17474" y="17765"/>
                    <a:pt x="17569" y="17682"/>
                  </a:cubicBezTo>
                  <a:lnTo>
                    <a:pt x="19031" y="16413"/>
                  </a:lnTo>
                  <a:cubicBezTo>
                    <a:pt x="19126" y="16331"/>
                    <a:pt x="19179" y="16219"/>
                    <a:pt x="19179" y="16103"/>
                  </a:cubicBezTo>
                  <a:lnTo>
                    <a:pt x="19179" y="15383"/>
                  </a:lnTo>
                  <a:lnTo>
                    <a:pt x="21094" y="15383"/>
                  </a:lnTo>
                  <a:cubicBezTo>
                    <a:pt x="21374" y="15383"/>
                    <a:pt x="21600" y="15187"/>
                    <a:pt x="21600" y="14944"/>
                  </a:cubicBezTo>
                  <a:cubicBezTo>
                    <a:pt x="21600" y="14702"/>
                    <a:pt x="21374" y="14505"/>
                    <a:pt x="21094" y="14505"/>
                  </a:cubicBezTo>
                  <a:lnTo>
                    <a:pt x="19179" y="14505"/>
                  </a:lnTo>
                  <a:lnTo>
                    <a:pt x="19179" y="13311"/>
                  </a:lnTo>
                  <a:lnTo>
                    <a:pt x="21094" y="13311"/>
                  </a:lnTo>
                  <a:cubicBezTo>
                    <a:pt x="21374" y="13311"/>
                    <a:pt x="21600" y="13115"/>
                    <a:pt x="21600" y="12872"/>
                  </a:cubicBezTo>
                  <a:cubicBezTo>
                    <a:pt x="21600" y="12630"/>
                    <a:pt x="21374" y="12433"/>
                    <a:pt x="21094" y="12433"/>
                  </a:cubicBezTo>
                  <a:lnTo>
                    <a:pt x="19179" y="12433"/>
                  </a:lnTo>
                  <a:lnTo>
                    <a:pt x="19179" y="11238"/>
                  </a:lnTo>
                  <a:lnTo>
                    <a:pt x="21094" y="11238"/>
                  </a:lnTo>
                  <a:cubicBezTo>
                    <a:pt x="21374" y="11238"/>
                    <a:pt x="21600" y="11042"/>
                    <a:pt x="21600" y="10799"/>
                  </a:cubicBezTo>
                  <a:cubicBezTo>
                    <a:pt x="21600" y="10557"/>
                    <a:pt x="21374" y="10361"/>
                    <a:pt x="21094" y="10361"/>
                  </a:cubicBezTo>
                  <a:lnTo>
                    <a:pt x="19179" y="10361"/>
                  </a:lnTo>
                  <a:lnTo>
                    <a:pt x="19179" y="9167"/>
                  </a:lnTo>
                  <a:lnTo>
                    <a:pt x="21094" y="9167"/>
                  </a:lnTo>
                  <a:close/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15" name="Path22"/>
            <p:cNvSpPr/>
            <p:nvPr/>
          </p:nvSpPr>
          <p:spPr>
            <a:xfrm>
              <a:off x="373531" y="284681"/>
              <a:ext cx="24131" cy="24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43" y="0"/>
                    <a:pt x="0" y="4829"/>
                    <a:pt x="0" y="10794"/>
                  </a:cubicBezTo>
                  <a:lnTo>
                    <a:pt x="0" y="10817"/>
                  </a:lnTo>
                  <a:cubicBezTo>
                    <a:pt x="0" y="16794"/>
                    <a:pt x="4843" y="21600"/>
                    <a:pt x="10800" y="21600"/>
                  </a:cubicBezTo>
                  <a:cubicBezTo>
                    <a:pt x="16768" y="21600"/>
                    <a:pt x="21600" y="16760"/>
                    <a:pt x="21600" y="10794"/>
                  </a:cubicBezTo>
                  <a:cubicBezTo>
                    <a:pt x="21600" y="4829"/>
                    <a:pt x="16757" y="0"/>
                    <a:pt x="108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</p:grpSp>
      <p:grpSp>
        <p:nvGrpSpPr>
          <p:cNvPr id="123" name="Group23"/>
          <p:cNvGrpSpPr/>
          <p:nvPr/>
        </p:nvGrpSpPr>
        <p:grpSpPr>
          <a:xfrm>
            <a:off x="2199709" y="4492500"/>
            <a:ext cx="515303" cy="593573"/>
            <a:chOff x="0" y="0"/>
            <a:chExt cx="515302" cy="593572"/>
          </a:xfrm>
        </p:grpSpPr>
        <p:sp>
          <p:nvSpPr>
            <p:cNvPr id="117" name="Path24"/>
            <p:cNvSpPr/>
            <p:nvPr/>
          </p:nvSpPr>
          <p:spPr>
            <a:xfrm>
              <a:off x="197080" y="96213"/>
              <a:ext cx="23191" cy="23191"/>
            </a:xfrm>
            <a:prstGeom prst="ellipse">
              <a:avLst/>
            </a:pr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18" name="Path25"/>
            <p:cNvSpPr/>
            <p:nvPr/>
          </p:nvSpPr>
          <p:spPr>
            <a:xfrm>
              <a:off x="92739" y="192450"/>
              <a:ext cx="139123" cy="139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8" h="21600" extrusionOk="0">
                  <a:moveTo>
                    <a:pt x="18426" y="8507"/>
                  </a:moveTo>
                  <a:cubicBezTo>
                    <a:pt x="12708" y="13671"/>
                    <a:pt x="3567" y="9544"/>
                    <a:pt x="3567" y="1800"/>
                  </a:cubicBezTo>
                  <a:cubicBezTo>
                    <a:pt x="3567" y="805"/>
                    <a:pt x="2768" y="0"/>
                    <a:pt x="1783" y="0"/>
                  </a:cubicBezTo>
                  <a:cubicBezTo>
                    <a:pt x="799" y="0"/>
                    <a:pt x="0" y="805"/>
                    <a:pt x="0" y="1800"/>
                  </a:cubicBezTo>
                  <a:cubicBezTo>
                    <a:pt x="0" y="8049"/>
                    <a:pt x="4530" y="13245"/>
                    <a:pt x="10450" y="14229"/>
                  </a:cubicBezTo>
                  <a:cubicBezTo>
                    <a:pt x="9763" y="16414"/>
                    <a:pt x="7737" y="17999"/>
                    <a:pt x="5350" y="17999"/>
                  </a:cubicBezTo>
                  <a:cubicBezTo>
                    <a:pt x="4364" y="17999"/>
                    <a:pt x="3567" y="18806"/>
                    <a:pt x="3567" y="19802"/>
                  </a:cubicBezTo>
                  <a:cubicBezTo>
                    <a:pt x="3567" y="20794"/>
                    <a:pt x="4364" y="21600"/>
                    <a:pt x="5350" y="21600"/>
                  </a:cubicBezTo>
                  <a:cubicBezTo>
                    <a:pt x="9692" y="21600"/>
                    <a:pt x="13318" y="18449"/>
                    <a:pt x="14105" y="14292"/>
                  </a:cubicBezTo>
                  <a:cubicBezTo>
                    <a:pt x="16586" y="13965"/>
                    <a:pt x="18918" y="12894"/>
                    <a:pt x="20803" y="11190"/>
                  </a:cubicBezTo>
                  <a:cubicBezTo>
                    <a:pt x="21537" y="10528"/>
                    <a:pt x="21600" y="9390"/>
                    <a:pt x="20944" y="8649"/>
                  </a:cubicBezTo>
                  <a:cubicBezTo>
                    <a:pt x="20287" y="7907"/>
                    <a:pt x="19160" y="7844"/>
                    <a:pt x="18426" y="8507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19" name="Path26"/>
            <p:cNvSpPr/>
            <p:nvPr/>
          </p:nvSpPr>
          <p:spPr>
            <a:xfrm>
              <a:off x="92740" y="450985"/>
              <a:ext cx="92749" cy="96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00" y="0"/>
                  </a:moveTo>
                  <a:cubicBezTo>
                    <a:pt x="1210" y="0"/>
                    <a:pt x="0" y="1163"/>
                    <a:pt x="0" y="2600"/>
                  </a:cubicBezTo>
                  <a:cubicBezTo>
                    <a:pt x="0" y="4040"/>
                    <a:pt x="1210" y="5203"/>
                    <a:pt x="2700" y="5203"/>
                  </a:cubicBezTo>
                  <a:cubicBezTo>
                    <a:pt x="9894" y="5203"/>
                    <a:pt x="16199" y="11650"/>
                    <a:pt x="16199" y="18997"/>
                  </a:cubicBezTo>
                  <a:cubicBezTo>
                    <a:pt x="16199" y="20437"/>
                    <a:pt x="17409" y="21600"/>
                    <a:pt x="18900" y="21600"/>
                  </a:cubicBezTo>
                  <a:cubicBezTo>
                    <a:pt x="20390" y="21600"/>
                    <a:pt x="21600" y="20437"/>
                    <a:pt x="21600" y="18997"/>
                  </a:cubicBezTo>
                  <a:cubicBezTo>
                    <a:pt x="21600" y="8699"/>
                    <a:pt x="12946" y="0"/>
                    <a:pt x="27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20" name="Path27"/>
            <p:cNvSpPr/>
            <p:nvPr/>
          </p:nvSpPr>
          <p:spPr>
            <a:xfrm>
              <a:off x="104799" y="358228"/>
              <a:ext cx="103876" cy="70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2" h="21106" extrusionOk="0">
                  <a:moveTo>
                    <a:pt x="18889" y="0"/>
                  </a:moveTo>
                  <a:cubicBezTo>
                    <a:pt x="10848" y="0"/>
                    <a:pt x="3944" y="6481"/>
                    <a:pt x="309" y="15902"/>
                  </a:cubicBezTo>
                  <a:cubicBezTo>
                    <a:pt x="-338" y="17579"/>
                    <a:pt x="62" y="19702"/>
                    <a:pt x="1201" y="20653"/>
                  </a:cubicBezTo>
                  <a:cubicBezTo>
                    <a:pt x="2342" y="21600"/>
                    <a:pt x="3790" y="21016"/>
                    <a:pt x="4437" y="19339"/>
                  </a:cubicBezTo>
                  <a:cubicBezTo>
                    <a:pt x="7268" y="11999"/>
                    <a:pt x="12644" y="6973"/>
                    <a:pt x="18889" y="6973"/>
                  </a:cubicBezTo>
                  <a:cubicBezTo>
                    <a:pt x="20199" y="6973"/>
                    <a:pt x="21262" y="5412"/>
                    <a:pt x="21262" y="3487"/>
                  </a:cubicBezTo>
                  <a:cubicBezTo>
                    <a:pt x="21262" y="1562"/>
                    <a:pt x="20199" y="0"/>
                    <a:pt x="18889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21" name="Path28"/>
            <p:cNvSpPr/>
            <p:nvPr/>
          </p:nvSpPr>
          <p:spPr>
            <a:xfrm>
              <a:off x="-1" y="-1"/>
              <a:ext cx="515304" cy="593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67" y="15921"/>
                  </a:moveTo>
                  <a:lnTo>
                    <a:pt x="17002" y="16933"/>
                  </a:lnTo>
                  <a:lnTo>
                    <a:pt x="11706" y="16933"/>
                  </a:lnTo>
                  <a:cubicBezTo>
                    <a:pt x="11686" y="16576"/>
                    <a:pt x="11663" y="16219"/>
                    <a:pt x="11663" y="15870"/>
                  </a:cubicBezTo>
                  <a:cubicBezTo>
                    <a:pt x="11663" y="15791"/>
                    <a:pt x="11663" y="15711"/>
                    <a:pt x="11663" y="15632"/>
                  </a:cubicBezTo>
                  <a:lnTo>
                    <a:pt x="16163" y="15632"/>
                  </a:lnTo>
                  <a:cubicBezTo>
                    <a:pt x="16442" y="15632"/>
                    <a:pt x="16669" y="15435"/>
                    <a:pt x="16669" y="15193"/>
                  </a:cubicBezTo>
                  <a:lnTo>
                    <a:pt x="16669" y="12769"/>
                  </a:lnTo>
                  <a:cubicBezTo>
                    <a:pt x="16669" y="12527"/>
                    <a:pt x="16442" y="12330"/>
                    <a:pt x="16163" y="12330"/>
                  </a:cubicBezTo>
                  <a:cubicBezTo>
                    <a:pt x="15884" y="12330"/>
                    <a:pt x="15657" y="12527"/>
                    <a:pt x="15657" y="12769"/>
                  </a:cubicBezTo>
                  <a:lnTo>
                    <a:pt x="15657" y="14754"/>
                  </a:lnTo>
                  <a:lnTo>
                    <a:pt x="11665" y="14754"/>
                  </a:lnTo>
                  <a:cubicBezTo>
                    <a:pt x="11673" y="12469"/>
                    <a:pt x="11698" y="10183"/>
                    <a:pt x="11674" y="7898"/>
                  </a:cubicBezTo>
                  <a:cubicBezTo>
                    <a:pt x="11670" y="7547"/>
                    <a:pt x="11665" y="7197"/>
                    <a:pt x="11659" y="6846"/>
                  </a:cubicBezTo>
                  <a:lnTo>
                    <a:pt x="15657" y="6846"/>
                  </a:lnTo>
                  <a:lnTo>
                    <a:pt x="15657" y="8826"/>
                  </a:lnTo>
                  <a:cubicBezTo>
                    <a:pt x="15657" y="9068"/>
                    <a:pt x="15884" y="9265"/>
                    <a:pt x="16163" y="9265"/>
                  </a:cubicBezTo>
                  <a:cubicBezTo>
                    <a:pt x="16442" y="9265"/>
                    <a:pt x="16669" y="9068"/>
                    <a:pt x="16669" y="8826"/>
                  </a:cubicBezTo>
                  <a:lnTo>
                    <a:pt x="16669" y="6407"/>
                  </a:lnTo>
                  <a:cubicBezTo>
                    <a:pt x="16669" y="6165"/>
                    <a:pt x="16442" y="5968"/>
                    <a:pt x="16163" y="5968"/>
                  </a:cubicBezTo>
                  <a:lnTo>
                    <a:pt x="11640" y="5968"/>
                  </a:lnTo>
                  <a:cubicBezTo>
                    <a:pt x="11630" y="5533"/>
                    <a:pt x="11616" y="5100"/>
                    <a:pt x="11600" y="4665"/>
                  </a:cubicBezTo>
                  <a:lnTo>
                    <a:pt x="17002" y="4665"/>
                  </a:lnTo>
                  <a:lnTo>
                    <a:pt x="18167" y="5679"/>
                  </a:lnTo>
                  <a:lnTo>
                    <a:pt x="18167" y="15921"/>
                  </a:lnTo>
                  <a:close/>
                  <a:moveTo>
                    <a:pt x="10691" y="6386"/>
                  </a:moveTo>
                  <a:cubicBezTo>
                    <a:pt x="10405" y="6242"/>
                    <a:pt x="10073" y="6159"/>
                    <a:pt x="9719" y="6159"/>
                  </a:cubicBezTo>
                  <a:cubicBezTo>
                    <a:pt x="9450" y="6159"/>
                    <a:pt x="9233" y="6348"/>
                    <a:pt x="9233" y="6581"/>
                  </a:cubicBezTo>
                  <a:cubicBezTo>
                    <a:pt x="9233" y="6814"/>
                    <a:pt x="9450" y="7003"/>
                    <a:pt x="9719" y="7003"/>
                  </a:cubicBezTo>
                  <a:cubicBezTo>
                    <a:pt x="10255" y="7003"/>
                    <a:pt x="10691" y="7381"/>
                    <a:pt x="10691" y="7847"/>
                  </a:cubicBezTo>
                  <a:lnTo>
                    <a:pt x="10691" y="15870"/>
                  </a:lnTo>
                  <a:cubicBezTo>
                    <a:pt x="9978" y="15168"/>
                    <a:pt x="8935" y="14723"/>
                    <a:pt x="7775" y="14723"/>
                  </a:cubicBezTo>
                  <a:cubicBezTo>
                    <a:pt x="7507" y="14723"/>
                    <a:pt x="7289" y="14912"/>
                    <a:pt x="7289" y="15145"/>
                  </a:cubicBezTo>
                  <a:cubicBezTo>
                    <a:pt x="7289" y="15378"/>
                    <a:pt x="7507" y="15567"/>
                    <a:pt x="7775" y="15567"/>
                  </a:cubicBezTo>
                  <a:cubicBezTo>
                    <a:pt x="9383" y="15567"/>
                    <a:pt x="10691" y="16703"/>
                    <a:pt x="10691" y="18099"/>
                  </a:cubicBezTo>
                  <a:cubicBezTo>
                    <a:pt x="10691" y="19539"/>
                    <a:pt x="9355" y="20757"/>
                    <a:pt x="7775" y="20757"/>
                  </a:cubicBezTo>
                  <a:cubicBezTo>
                    <a:pt x="6650" y="20757"/>
                    <a:pt x="5614" y="20179"/>
                    <a:pt x="5136" y="19285"/>
                  </a:cubicBezTo>
                  <a:cubicBezTo>
                    <a:pt x="5048" y="19120"/>
                    <a:pt x="4849" y="19023"/>
                    <a:pt x="4640" y="19043"/>
                  </a:cubicBezTo>
                  <a:cubicBezTo>
                    <a:pt x="4606" y="19047"/>
                    <a:pt x="4572" y="19050"/>
                    <a:pt x="4538" y="19054"/>
                  </a:cubicBezTo>
                  <a:cubicBezTo>
                    <a:pt x="3155" y="19219"/>
                    <a:pt x="1598" y="17859"/>
                    <a:pt x="2019" y="16338"/>
                  </a:cubicBezTo>
                  <a:cubicBezTo>
                    <a:pt x="2062" y="16182"/>
                    <a:pt x="1999" y="16018"/>
                    <a:pt x="1857" y="15915"/>
                  </a:cubicBezTo>
                  <a:cubicBezTo>
                    <a:pt x="1295" y="15508"/>
                    <a:pt x="972" y="14921"/>
                    <a:pt x="972" y="14302"/>
                  </a:cubicBezTo>
                  <a:cubicBezTo>
                    <a:pt x="972" y="13919"/>
                    <a:pt x="1096" y="13544"/>
                    <a:pt x="1328" y="13216"/>
                  </a:cubicBezTo>
                  <a:cubicBezTo>
                    <a:pt x="1911" y="13631"/>
                    <a:pt x="2636" y="13880"/>
                    <a:pt x="3402" y="13880"/>
                  </a:cubicBezTo>
                  <a:cubicBezTo>
                    <a:pt x="3670" y="13880"/>
                    <a:pt x="3887" y="13691"/>
                    <a:pt x="3887" y="13458"/>
                  </a:cubicBezTo>
                  <a:cubicBezTo>
                    <a:pt x="3887" y="13225"/>
                    <a:pt x="3670" y="13036"/>
                    <a:pt x="3402" y="13036"/>
                  </a:cubicBezTo>
                  <a:cubicBezTo>
                    <a:pt x="2083" y="13036"/>
                    <a:pt x="972" y="11991"/>
                    <a:pt x="972" y="10800"/>
                  </a:cubicBezTo>
                  <a:cubicBezTo>
                    <a:pt x="972" y="10077"/>
                    <a:pt x="1396" y="9413"/>
                    <a:pt x="2107" y="9022"/>
                  </a:cubicBezTo>
                  <a:cubicBezTo>
                    <a:pt x="2325" y="8902"/>
                    <a:pt x="2397" y="8653"/>
                    <a:pt x="2269" y="8458"/>
                  </a:cubicBezTo>
                  <a:cubicBezTo>
                    <a:pt x="2053" y="8127"/>
                    <a:pt x="1944" y="7779"/>
                    <a:pt x="1944" y="7425"/>
                  </a:cubicBezTo>
                  <a:cubicBezTo>
                    <a:pt x="1944" y="6286"/>
                    <a:pt x="3013" y="5189"/>
                    <a:pt x="4373" y="5189"/>
                  </a:cubicBezTo>
                  <a:cubicBezTo>
                    <a:pt x="5668" y="5189"/>
                    <a:pt x="6803" y="6234"/>
                    <a:pt x="6803" y="7425"/>
                  </a:cubicBezTo>
                  <a:cubicBezTo>
                    <a:pt x="6803" y="7658"/>
                    <a:pt x="7021" y="7847"/>
                    <a:pt x="7289" y="7847"/>
                  </a:cubicBezTo>
                  <a:cubicBezTo>
                    <a:pt x="7558" y="7847"/>
                    <a:pt x="7775" y="7658"/>
                    <a:pt x="7775" y="7425"/>
                  </a:cubicBezTo>
                  <a:cubicBezTo>
                    <a:pt x="7775" y="5756"/>
                    <a:pt x="6217" y="4345"/>
                    <a:pt x="4373" y="4345"/>
                  </a:cubicBezTo>
                  <a:cubicBezTo>
                    <a:pt x="4211" y="4345"/>
                    <a:pt x="4049" y="4357"/>
                    <a:pt x="3889" y="4378"/>
                  </a:cubicBezTo>
                  <a:cubicBezTo>
                    <a:pt x="3888" y="4367"/>
                    <a:pt x="3887" y="4357"/>
                    <a:pt x="3887" y="4345"/>
                  </a:cubicBezTo>
                  <a:cubicBezTo>
                    <a:pt x="3887" y="3404"/>
                    <a:pt x="4768" y="2658"/>
                    <a:pt x="5831" y="2658"/>
                  </a:cubicBezTo>
                  <a:cubicBezTo>
                    <a:pt x="6350" y="2658"/>
                    <a:pt x="6839" y="2833"/>
                    <a:pt x="7206" y="3152"/>
                  </a:cubicBezTo>
                  <a:cubicBezTo>
                    <a:pt x="7396" y="3317"/>
                    <a:pt x="7704" y="3316"/>
                    <a:pt x="7894" y="3151"/>
                  </a:cubicBezTo>
                  <a:cubicBezTo>
                    <a:pt x="8083" y="2987"/>
                    <a:pt x="8083" y="2720"/>
                    <a:pt x="7893" y="2555"/>
                  </a:cubicBezTo>
                  <a:cubicBezTo>
                    <a:pt x="7450" y="2170"/>
                    <a:pt x="6889" y="1925"/>
                    <a:pt x="6281" y="1844"/>
                  </a:cubicBezTo>
                  <a:cubicBezTo>
                    <a:pt x="6710" y="1292"/>
                    <a:pt x="7423" y="843"/>
                    <a:pt x="8261" y="843"/>
                  </a:cubicBezTo>
                  <a:cubicBezTo>
                    <a:pt x="9556" y="843"/>
                    <a:pt x="10691" y="1888"/>
                    <a:pt x="10691" y="3080"/>
                  </a:cubicBezTo>
                  <a:lnTo>
                    <a:pt x="10691" y="6386"/>
                  </a:lnTo>
                  <a:close/>
                  <a:moveTo>
                    <a:pt x="21094" y="9167"/>
                  </a:moveTo>
                  <a:cubicBezTo>
                    <a:pt x="21374" y="9167"/>
                    <a:pt x="21600" y="8970"/>
                    <a:pt x="21600" y="8728"/>
                  </a:cubicBezTo>
                  <a:cubicBezTo>
                    <a:pt x="21600" y="8485"/>
                    <a:pt x="21374" y="8288"/>
                    <a:pt x="21094" y="8288"/>
                  </a:cubicBezTo>
                  <a:lnTo>
                    <a:pt x="19179" y="8288"/>
                  </a:lnTo>
                  <a:lnTo>
                    <a:pt x="19179" y="7093"/>
                  </a:lnTo>
                  <a:lnTo>
                    <a:pt x="21094" y="7093"/>
                  </a:lnTo>
                  <a:cubicBezTo>
                    <a:pt x="21374" y="7093"/>
                    <a:pt x="21600" y="6897"/>
                    <a:pt x="21600" y="6655"/>
                  </a:cubicBezTo>
                  <a:cubicBezTo>
                    <a:pt x="21600" y="6412"/>
                    <a:pt x="21374" y="6215"/>
                    <a:pt x="21094" y="6215"/>
                  </a:cubicBezTo>
                  <a:lnTo>
                    <a:pt x="19179" y="6215"/>
                  </a:lnTo>
                  <a:lnTo>
                    <a:pt x="19179" y="5497"/>
                  </a:lnTo>
                  <a:cubicBezTo>
                    <a:pt x="19179" y="5381"/>
                    <a:pt x="19126" y="5269"/>
                    <a:pt x="19031" y="5187"/>
                  </a:cubicBezTo>
                  <a:lnTo>
                    <a:pt x="17569" y="3916"/>
                  </a:lnTo>
                  <a:cubicBezTo>
                    <a:pt x="17474" y="3834"/>
                    <a:pt x="17345" y="3788"/>
                    <a:pt x="17211" y="3788"/>
                  </a:cubicBezTo>
                  <a:lnTo>
                    <a:pt x="16384" y="3788"/>
                  </a:lnTo>
                  <a:lnTo>
                    <a:pt x="16384" y="2126"/>
                  </a:lnTo>
                  <a:cubicBezTo>
                    <a:pt x="16384" y="1884"/>
                    <a:pt x="16157" y="1687"/>
                    <a:pt x="15878" y="1687"/>
                  </a:cubicBezTo>
                  <a:cubicBezTo>
                    <a:pt x="15598" y="1687"/>
                    <a:pt x="15372" y="1884"/>
                    <a:pt x="15372" y="2126"/>
                  </a:cubicBezTo>
                  <a:lnTo>
                    <a:pt x="15372" y="3788"/>
                  </a:lnTo>
                  <a:lnTo>
                    <a:pt x="13995" y="3788"/>
                  </a:lnTo>
                  <a:lnTo>
                    <a:pt x="13995" y="2126"/>
                  </a:lnTo>
                  <a:cubicBezTo>
                    <a:pt x="13995" y="1884"/>
                    <a:pt x="13769" y="1687"/>
                    <a:pt x="13490" y="1687"/>
                  </a:cubicBezTo>
                  <a:cubicBezTo>
                    <a:pt x="13210" y="1687"/>
                    <a:pt x="12984" y="1884"/>
                    <a:pt x="12984" y="2126"/>
                  </a:cubicBezTo>
                  <a:lnTo>
                    <a:pt x="12984" y="3788"/>
                  </a:lnTo>
                  <a:lnTo>
                    <a:pt x="11564" y="3788"/>
                  </a:lnTo>
                  <a:cubicBezTo>
                    <a:pt x="11517" y="2710"/>
                    <a:pt x="11513" y="1689"/>
                    <a:pt x="10586" y="865"/>
                  </a:cubicBezTo>
                  <a:cubicBezTo>
                    <a:pt x="9980" y="327"/>
                    <a:pt x="9131" y="0"/>
                    <a:pt x="8261" y="0"/>
                  </a:cubicBezTo>
                  <a:cubicBezTo>
                    <a:pt x="6950" y="0"/>
                    <a:pt x="5707" y="763"/>
                    <a:pt x="5148" y="1885"/>
                  </a:cubicBezTo>
                  <a:cubicBezTo>
                    <a:pt x="3713" y="2186"/>
                    <a:pt x="2759" y="3369"/>
                    <a:pt x="2936" y="4644"/>
                  </a:cubicBezTo>
                  <a:cubicBezTo>
                    <a:pt x="1762" y="5155"/>
                    <a:pt x="972" y="6250"/>
                    <a:pt x="972" y="7425"/>
                  </a:cubicBezTo>
                  <a:cubicBezTo>
                    <a:pt x="972" y="7804"/>
                    <a:pt x="1059" y="8176"/>
                    <a:pt x="1231" y="8533"/>
                  </a:cubicBezTo>
                  <a:cubicBezTo>
                    <a:pt x="453" y="9091"/>
                    <a:pt x="0" y="9914"/>
                    <a:pt x="0" y="10800"/>
                  </a:cubicBezTo>
                  <a:cubicBezTo>
                    <a:pt x="0" y="11391"/>
                    <a:pt x="210" y="12068"/>
                    <a:pt x="626" y="12609"/>
                  </a:cubicBezTo>
                  <a:cubicBezTo>
                    <a:pt x="220" y="13106"/>
                    <a:pt x="0" y="13696"/>
                    <a:pt x="0" y="14302"/>
                  </a:cubicBezTo>
                  <a:cubicBezTo>
                    <a:pt x="0" y="15087"/>
                    <a:pt x="367" y="15835"/>
                    <a:pt x="1015" y="16391"/>
                  </a:cubicBezTo>
                  <a:cubicBezTo>
                    <a:pt x="682" y="18141"/>
                    <a:pt x="2290" y="19913"/>
                    <a:pt x="4373" y="19913"/>
                  </a:cubicBezTo>
                  <a:cubicBezTo>
                    <a:pt x="4389" y="19913"/>
                    <a:pt x="4404" y="19913"/>
                    <a:pt x="4418" y="19912"/>
                  </a:cubicBezTo>
                  <a:cubicBezTo>
                    <a:pt x="5108" y="20947"/>
                    <a:pt x="6391" y="21600"/>
                    <a:pt x="7775" y="21600"/>
                  </a:cubicBezTo>
                  <a:cubicBezTo>
                    <a:pt x="9317" y="21600"/>
                    <a:pt x="10692" y="20756"/>
                    <a:pt x="11335" y="19559"/>
                  </a:cubicBezTo>
                  <a:cubicBezTo>
                    <a:pt x="11632" y="19005"/>
                    <a:pt x="11719" y="18413"/>
                    <a:pt x="11729" y="17811"/>
                  </a:cubicBezTo>
                  <a:lnTo>
                    <a:pt x="12984" y="17811"/>
                  </a:lnTo>
                  <a:lnTo>
                    <a:pt x="12984" y="19474"/>
                  </a:lnTo>
                  <a:cubicBezTo>
                    <a:pt x="12984" y="19716"/>
                    <a:pt x="13210" y="19913"/>
                    <a:pt x="13490" y="19913"/>
                  </a:cubicBezTo>
                  <a:cubicBezTo>
                    <a:pt x="13769" y="19913"/>
                    <a:pt x="13995" y="19716"/>
                    <a:pt x="13995" y="19474"/>
                  </a:cubicBezTo>
                  <a:lnTo>
                    <a:pt x="13995" y="17811"/>
                  </a:lnTo>
                  <a:lnTo>
                    <a:pt x="15373" y="17811"/>
                  </a:lnTo>
                  <a:lnTo>
                    <a:pt x="15373" y="19474"/>
                  </a:lnTo>
                  <a:cubicBezTo>
                    <a:pt x="15373" y="19716"/>
                    <a:pt x="15599" y="19913"/>
                    <a:pt x="15878" y="19913"/>
                  </a:cubicBezTo>
                  <a:cubicBezTo>
                    <a:pt x="16157" y="19913"/>
                    <a:pt x="16384" y="19716"/>
                    <a:pt x="16384" y="19474"/>
                  </a:cubicBezTo>
                  <a:lnTo>
                    <a:pt x="16384" y="17811"/>
                  </a:lnTo>
                  <a:lnTo>
                    <a:pt x="17211" y="17811"/>
                  </a:lnTo>
                  <a:cubicBezTo>
                    <a:pt x="17345" y="17811"/>
                    <a:pt x="17474" y="17765"/>
                    <a:pt x="17569" y="17683"/>
                  </a:cubicBezTo>
                  <a:lnTo>
                    <a:pt x="19031" y="16413"/>
                  </a:lnTo>
                  <a:cubicBezTo>
                    <a:pt x="19126" y="16331"/>
                    <a:pt x="19179" y="16219"/>
                    <a:pt x="19179" y="16103"/>
                  </a:cubicBezTo>
                  <a:lnTo>
                    <a:pt x="19179" y="15383"/>
                  </a:lnTo>
                  <a:lnTo>
                    <a:pt x="21094" y="15383"/>
                  </a:lnTo>
                  <a:cubicBezTo>
                    <a:pt x="21374" y="15383"/>
                    <a:pt x="21600" y="15187"/>
                    <a:pt x="21600" y="14945"/>
                  </a:cubicBezTo>
                  <a:cubicBezTo>
                    <a:pt x="21600" y="14701"/>
                    <a:pt x="21374" y="14505"/>
                    <a:pt x="21094" y="14505"/>
                  </a:cubicBezTo>
                  <a:lnTo>
                    <a:pt x="19179" y="14505"/>
                  </a:lnTo>
                  <a:lnTo>
                    <a:pt x="19179" y="13311"/>
                  </a:lnTo>
                  <a:lnTo>
                    <a:pt x="21094" y="13311"/>
                  </a:lnTo>
                  <a:cubicBezTo>
                    <a:pt x="21374" y="13311"/>
                    <a:pt x="21600" y="13115"/>
                    <a:pt x="21600" y="12872"/>
                  </a:cubicBezTo>
                  <a:cubicBezTo>
                    <a:pt x="21600" y="12630"/>
                    <a:pt x="21374" y="12433"/>
                    <a:pt x="21094" y="12433"/>
                  </a:cubicBezTo>
                  <a:lnTo>
                    <a:pt x="19179" y="12433"/>
                  </a:lnTo>
                  <a:lnTo>
                    <a:pt x="19179" y="11238"/>
                  </a:lnTo>
                  <a:lnTo>
                    <a:pt x="21094" y="11238"/>
                  </a:lnTo>
                  <a:cubicBezTo>
                    <a:pt x="21374" y="11238"/>
                    <a:pt x="21600" y="11042"/>
                    <a:pt x="21600" y="10800"/>
                  </a:cubicBezTo>
                  <a:cubicBezTo>
                    <a:pt x="21600" y="10557"/>
                    <a:pt x="21374" y="10360"/>
                    <a:pt x="21094" y="10360"/>
                  </a:cubicBezTo>
                  <a:lnTo>
                    <a:pt x="19179" y="10360"/>
                  </a:lnTo>
                  <a:lnTo>
                    <a:pt x="19179" y="9167"/>
                  </a:lnTo>
                  <a:lnTo>
                    <a:pt x="21094" y="9167"/>
                  </a:lnTo>
                  <a:close/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22" name="Path29"/>
            <p:cNvSpPr/>
            <p:nvPr/>
          </p:nvSpPr>
          <p:spPr>
            <a:xfrm>
              <a:off x="373531" y="284669"/>
              <a:ext cx="24131" cy="24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43" y="0"/>
                    <a:pt x="0" y="4840"/>
                    <a:pt x="0" y="10794"/>
                  </a:cubicBezTo>
                  <a:lnTo>
                    <a:pt x="0" y="10828"/>
                  </a:lnTo>
                  <a:cubicBezTo>
                    <a:pt x="0" y="16794"/>
                    <a:pt x="4843" y="21600"/>
                    <a:pt x="10800" y="21600"/>
                  </a:cubicBezTo>
                  <a:cubicBezTo>
                    <a:pt x="16768" y="21600"/>
                    <a:pt x="21600" y="16760"/>
                    <a:pt x="21600" y="10794"/>
                  </a:cubicBezTo>
                  <a:cubicBezTo>
                    <a:pt x="21600" y="4840"/>
                    <a:pt x="16757" y="0"/>
                    <a:pt x="108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</p:grpSp>
      <p:grpSp>
        <p:nvGrpSpPr>
          <p:cNvPr id="130" name="Group30"/>
          <p:cNvGrpSpPr/>
          <p:nvPr/>
        </p:nvGrpSpPr>
        <p:grpSpPr>
          <a:xfrm>
            <a:off x="2199709" y="5389128"/>
            <a:ext cx="515303" cy="593587"/>
            <a:chOff x="0" y="0"/>
            <a:chExt cx="515302" cy="593586"/>
          </a:xfrm>
        </p:grpSpPr>
        <p:sp>
          <p:nvSpPr>
            <p:cNvPr id="124" name="Path31"/>
            <p:cNvSpPr/>
            <p:nvPr/>
          </p:nvSpPr>
          <p:spPr>
            <a:xfrm>
              <a:off x="197080" y="96226"/>
              <a:ext cx="23191" cy="23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8" y="0"/>
                    <a:pt x="0" y="4828"/>
                    <a:pt x="0" y="10793"/>
                  </a:cubicBezTo>
                  <a:cubicBezTo>
                    <a:pt x="0" y="16759"/>
                    <a:pt x="4838" y="21600"/>
                    <a:pt x="10800" y="21600"/>
                  </a:cubicBezTo>
                  <a:cubicBezTo>
                    <a:pt x="16762" y="21600"/>
                    <a:pt x="21600" y="16759"/>
                    <a:pt x="21600" y="10793"/>
                  </a:cubicBezTo>
                  <a:cubicBezTo>
                    <a:pt x="21600" y="4828"/>
                    <a:pt x="16762" y="0"/>
                    <a:pt x="108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25" name="Path32"/>
            <p:cNvSpPr/>
            <p:nvPr/>
          </p:nvSpPr>
          <p:spPr>
            <a:xfrm>
              <a:off x="92739" y="192450"/>
              <a:ext cx="139123" cy="139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8" h="21600" extrusionOk="0">
                  <a:moveTo>
                    <a:pt x="18426" y="8508"/>
                  </a:moveTo>
                  <a:cubicBezTo>
                    <a:pt x="12708" y="13670"/>
                    <a:pt x="3567" y="9543"/>
                    <a:pt x="3567" y="1800"/>
                  </a:cubicBezTo>
                  <a:cubicBezTo>
                    <a:pt x="3567" y="806"/>
                    <a:pt x="2768" y="0"/>
                    <a:pt x="1783" y="0"/>
                  </a:cubicBezTo>
                  <a:cubicBezTo>
                    <a:pt x="799" y="0"/>
                    <a:pt x="0" y="806"/>
                    <a:pt x="0" y="1800"/>
                  </a:cubicBezTo>
                  <a:cubicBezTo>
                    <a:pt x="0" y="8048"/>
                    <a:pt x="4530" y="13246"/>
                    <a:pt x="10450" y="14228"/>
                  </a:cubicBezTo>
                  <a:cubicBezTo>
                    <a:pt x="9763" y="16412"/>
                    <a:pt x="7737" y="17998"/>
                    <a:pt x="5350" y="17998"/>
                  </a:cubicBezTo>
                  <a:cubicBezTo>
                    <a:pt x="4364" y="17998"/>
                    <a:pt x="3567" y="18804"/>
                    <a:pt x="3567" y="19800"/>
                  </a:cubicBezTo>
                  <a:cubicBezTo>
                    <a:pt x="3567" y="20792"/>
                    <a:pt x="4364" y="21600"/>
                    <a:pt x="5350" y="21600"/>
                  </a:cubicBezTo>
                  <a:cubicBezTo>
                    <a:pt x="9692" y="21600"/>
                    <a:pt x="13318" y="18447"/>
                    <a:pt x="14105" y="14291"/>
                  </a:cubicBezTo>
                  <a:cubicBezTo>
                    <a:pt x="16586" y="13963"/>
                    <a:pt x="18918" y="12893"/>
                    <a:pt x="20803" y="11189"/>
                  </a:cubicBezTo>
                  <a:cubicBezTo>
                    <a:pt x="21537" y="10527"/>
                    <a:pt x="21600" y="9389"/>
                    <a:pt x="20944" y="8648"/>
                  </a:cubicBezTo>
                  <a:cubicBezTo>
                    <a:pt x="20287" y="7906"/>
                    <a:pt x="19160" y="7843"/>
                    <a:pt x="18426" y="8508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26" name="Path33"/>
            <p:cNvSpPr/>
            <p:nvPr/>
          </p:nvSpPr>
          <p:spPr>
            <a:xfrm>
              <a:off x="92740" y="450984"/>
              <a:ext cx="92749" cy="96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00" y="0"/>
                  </a:moveTo>
                  <a:cubicBezTo>
                    <a:pt x="1210" y="0"/>
                    <a:pt x="0" y="1163"/>
                    <a:pt x="0" y="2603"/>
                  </a:cubicBezTo>
                  <a:cubicBezTo>
                    <a:pt x="0" y="4040"/>
                    <a:pt x="1210" y="5203"/>
                    <a:pt x="2700" y="5203"/>
                  </a:cubicBezTo>
                  <a:cubicBezTo>
                    <a:pt x="9894" y="5203"/>
                    <a:pt x="16199" y="11650"/>
                    <a:pt x="16199" y="19000"/>
                  </a:cubicBezTo>
                  <a:cubicBezTo>
                    <a:pt x="16199" y="20437"/>
                    <a:pt x="17409" y="21600"/>
                    <a:pt x="18900" y="21600"/>
                  </a:cubicBezTo>
                  <a:cubicBezTo>
                    <a:pt x="20390" y="21600"/>
                    <a:pt x="21600" y="20437"/>
                    <a:pt x="21600" y="19000"/>
                  </a:cubicBezTo>
                  <a:cubicBezTo>
                    <a:pt x="21600" y="8702"/>
                    <a:pt x="12946" y="0"/>
                    <a:pt x="27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27" name="Path34"/>
            <p:cNvSpPr/>
            <p:nvPr/>
          </p:nvSpPr>
          <p:spPr>
            <a:xfrm>
              <a:off x="104799" y="358240"/>
              <a:ext cx="103876" cy="70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2" h="21104" extrusionOk="0">
                  <a:moveTo>
                    <a:pt x="18889" y="0"/>
                  </a:moveTo>
                  <a:cubicBezTo>
                    <a:pt x="10848" y="0"/>
                    <a:pt x="3944" y="6477"/>
                    <a:pt x="309" y="15898"/>
                  </a:cubicBezTo>
                  <a:cubicBezTo>
                    <a:pt x="-338" y="17575"/>
                    <a:pt x="62" y="19702"/>
                    <a:pt x="1201" y="20649"/>
                  </a:cubicBezTo>
                  <a:cubicBezTo>
                    <a:pt x="2342" y="21600"/>
                    <a:pt x="3790" y="21012"/>
                    <a:pt x="4437" y="19335"/>
                  </a:cubicBezTo>
                  <a:cubicBezTo>
                    <a:pt x="7268" y="11999"/>
                    <a:pt x="12644" y="6970"/>
                    <a:pt x="18889" y="6970"/>
                  </a:cubicBezTo>
                  <a:cubicBezTo>
                    <a:pt x="20199" y="6970"/>
                    <a:pt x="21262" y="5412"/>
                    <a:pt x="21262" y="3483"/>
                  </a:cubicBezTo>
                  <a:cubicBezTo>
                    <a:pt x="21262" y="1558"/>
                    <a:pt x="20199" y="0"/>
                    <a:pt x="18889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28" name="Path35"/>
            <p:cNvSpPr/>
            <p:nvPr/>
          </p:nvSpPr>
          <p:spPr>
            <a:xfrm>
              <a:off x="-1" y="-1"/>
              <a:ext cx="515304" cy="593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67" y="15921"/>
                  </a:moveTo>
                  <a:lnTo>
                    <a:pt x="17002" y="16932"/>
                  </a:lnTo>
                  <a:lnTo>
                    <a:pt x="11706" y="16932"/>
                  </a:lnTo>
                  <a:cubicBezTo>
                    <a:pt x="11686" y="16575"/>
                    <a:pt x="11663" y="16219"/>
                    <a:pt x="11663" y="15869"/>
                  </a:cubicBezTo>
                  <a:cubicBezTo>
                    <a:pt x="11663" y="15790"/>
                    <a:pt x="11663" y="15711"/>
                    <a:pt x="11663" y="15632"/>
                  </a:cubicBezTo>
                  <a:lnTo>
                    <a:pt x="16163" y="15632"/>
                  </a:lnTo>
                  <a:cubicBezTo>
                    <a:pt x="16442" y="15632"/>
                    <a:pt x="16669" y="15435"/>
                    <a:pt x="16669" y="15193"/>
                  </a:cubicBezTo>
                  <a:lnTo>
                    <a:pt x="16669" y="12769"/>
                  </a:lnTo>
                  <a:cubicBezTo>
                    <a:pt x="16669" y="12526"/>
                    <a:pt x="16442" y="12330"/>
                    <a:pt x="16163" y="12330"/>
                  </a:cubicBezTo>
                  <a:cubicBezTo>
                    <a:pt x="15884" y="12330"/>
                    <a:pt x="15657" y="12526"/>
                    <a:pt x="15657" y="12769"/>
                  </a:cubicBezTo>
                  <a:lnTo>
                    <a:pt x="15657" y="14754"/>
                  </a:lnTo>
                  <a:lnTo>
                    <a:pt x="11665" y="14754"/>
                  </a:lnTo>
                  <a:cubicBezTo>
                    <a:pt x="11673" y="12469"/>
                    <a:pt x="11698" y="10183"/>
                    <a:pt x="11674" y="7898"/>
                  </a:cubicBezTo>
                  <a:cubicBezTo>
                    <a:pt x="11670" y="7547"/>
                    <a:pt x="11665" y="7196"/>
                    <a:pt x="11659" y="6846"/>
                  </a:cubicBezTo>
                  <a:lnTo>
                    <a:pt x="15657" y="6846"/>
                  </a:lnTo>
                  <a:lnTo>
                    <a:pt x="15657" y="8825"/>
                  </a:lnTo>
                  <a:cubicBezTo>
                    <a:pt x="15657" y="9068"/>
                    <a:pt x="15884" y="9265"/>
                    <a:pt x="16163" y="9265"/>
                  </a:cubicBezTo>
                  <a:cubicBezTo>
                    <a:pt x="16442" y="9265"/>
                    <a:pt x="16669" y="9068"/>
                    <a:pt x="16669" y="8825"/>
                  </a:cubicBezTo>
                  <a:lnTo>
                    <a:pt x="16669" y="6407"/>
                  </a:lnTo>
                  <a:cubicBezTo>
                    <a:pt x="16669" y="6165"/>
                    <a:pt x="16442" y="5968"/>
                    <a:pt x="16163" y="5968"/>
                  </a:cubicBezTo>
                  <a:lnTo>
                    <a:pt x="11640" y="5968"/>
                  </a:lnTo>
                  <a:cubicBezTo>
                    <a:pt x="11630" y="5534"/>
                    <a:pt x="11616" y="5100"/>
                    <a:pt x="11600" y="4666"/>
                  </a:cubicBezTo>
                  <a:lnTo>
                    <a:pt x="17002" y="4666"/>
                  </a:lnTo>
                  <a:lnTo>
                    <a:pt x="18167" y="5679"/>
                  </a:lnTo>
                  <a:lnTo>
                    <a:pt x="18167" y="15921"/>
                  </a:lnTo>
                  <a:close/>
                  <a:moveTo>
                    <a:pt x="10691" y="6386"/>
                  </a:moveTo>
                  <a:cubicBezTo>
                    <a:pt x="10405" y="6242"/>
                    <a:pt x="10073" y="6159"/>
                    <a:pt x="9719" y="6159"/>
                  </a:cubicBezTo>
                  <a:cubicBezTo>
                    <a:pt x="9450" y="6159"/>
                    <a:pt x="9233" y="6348"/>
                    <a:pt x="9233" y="6581"/>
                  </a:cubicBezTo>
                  <a:cubicBezTo>
                    <a:pt x="9233" y="6814"/>
                    <a:pt x="9450" y="7003"/>
                    <a:pt x="9719" y="7003"/>
                  </a:cubicBezTo>
                  <a:cubicBezTo>
                    <a:pt x="10255" y="7003"/>
                    <a:pt x="10691" y="7381"/>
                    <a:pt x="10691" y="7847"/>
                  </a:cubicBezTo>
                  <a:lnTo>
                    <a:pt x="10691" y="15869"/>
                  </a:lnTo>
                  <a:cubicBezTo>
                    <a:pt x="9978" y="15167"/>
                    <a:pt x="8935" y="14723"/>
                    <a:pt x="7775" y="14723"/>
                  </a:cubicBezTo>
                  <a:cubicBezTo>
                    <a:pt x="7507" y="14723"/>
                    <a:pt x="7289" y="14912"/>
                    <a:pt x="7289" y="15145"/>
                  </a:cubicBezTo>
                  <a:cubicBezTo>
                    <a:pt x="7289" y="15378"/>
                    <a:pt x="7507" y="15567"/>
                    <a:pt x="7775" y="15567"/>
                  </a:cubicBezTo>
                  <a:cubicBezTo>
                    <a:pt x="9383" y="15567"/>
                    <a:pt x="10691" y="16702"/>
                    <a:pt x="10691" y="18098"/>
                  </a:cubicBezTo>
                  <a:cubicBezTo>
                    <a:pt x="10691" y="19539"/>
                    <a:pt x="9355" y="20756"/>
                    <a:pt x="7775" y="20756"/>
                  </a:cubicBezTo>
                  <a:cubicBezTo>
                    <a:pt x="6650" y="20756"/>
                    <a:pt x="5614" y="20178"/>
                    <a:pt x="5136" y="19284"/>
                  </a:cubicBezTo>
                  <a:cubicBezTo>
                    <a:pt x="5048" y="19120"/>
                    <a:pt x="4849" y="19023"/>
                    <a:pt x="4640" y="19043"/>
                  </a:cubicBezTo>
                  <a:cubicBezTo>
                    <a:pt x="4606" y="19047"/>
                    <a:pt x="4572" y="19050"/>
                    <a:pt x="4538" y="19055"/>
                  </a:cubicBezTo>
                  <a:cubicBezTo>
                    <a:pt x="3155" y="19219"/>
                    <a:pt x="1598" y="17859"/>
                    <a:pt x="2019" y="16338"/>
                  </a:cubicBezTo>
                  <a:cubicBezTo>
                    <a:pt x="2062" y="16182"/>
                    <a:pt x="1999" y="16018"/>
                    <a:pt x="1857" y="15915"/>
                  </a:cubicBezTo>
                  <a:cubicBezTo>
                    <a:pt x="1295" y="15509"/>
                    <a:pt x="972" y="14920"/>
                    <a:pt x="972" y="14301"/>
                  </a:cubicBezTo>
                  <a:cubicBezTo>
                    <a:pt x="972" y="13919"/>
                    <a:pt x="1096" y="13544"/>
                    <a:pt x="1328" y="13215"/>
                  </a:cubicBezTo>
                  <a:cubicBezTo>
                    <a:pt x="1911" y="13630"/>
                    <a:pt x="2636" y="13879"/>
                    <a:pt x="3402" y="13879"/>
                  </a:cubicBezTo>
                  <a:cubicBezTo>
                    <a:pt x="3670" y="13879"/>
                    <a:pt x="3887" y="13691"/>
                    <a:pt x="3887" y="13458"/>
                  </a:cubicBezTo>
                  <a:cubicBezTo>
                    <a:pt x="3887" y="13225"/>
                    <a:pt x="3670" y="13036"/>
                    <a:pt x="3402" y="13036"/>
                  </a:cubicBezTo>
                  <a:cubicBezTo>
                    <a:pt x="2083" y="13036"/>
                    <a:pt x="972" y="11991"/>
                    <a:pt x="972" y="10800"/>
                  </a:cubicBezTo>
                  <a:cubicBezTo>
                    <a:pt x="972" y="10077"/>
                    <a:pt x="1396" y="9413"/>
                    <a:pt x="2107" y="9022"/>
                  </a:cubicBezTo>
                  <a:cubicBezTo>
                    <a:pt x="2325" y="8902"/>
                    <a:pt x="2397" y="8653"/>
                    <a:pt x="2269" y="8458"/>
                  </a:cubicBezTo>
                  <a:cubicBezTo>
                    <a:pt x="2053" y="8127"/>
                    <a:pt x="1944" y="7779"/>
                    <a:pt x="1944" y="7425"/>
                  </a:cubicBezTo>
                  <a:cubicBezTo>
                    <a:pt x="1944" y="6286"/>
                    <a:pt x="3013" y="5189"/>
                    <a:pt x="4373" y="5189"/>
                  </a:cubicBezTo>
                  <a:cubicBezTo>
                    <a:pt x="5668" y="5189"/>
                    <a:pt x="6803" y="6234"/>
                    <a:pt x="6803" y="7425"/>
                  </a:cubicBezTo>
                  <a:cubicBezTo>
                    <a:pt x="6803" y="7658"/>
                    <a:pt x="7021" y="7847"/>
                    <a:pt x="7289" y="7847"/>
                  </a:cubicBezTo>
                  <a:cubicBezTo>
                    <a:pt x="7558" y="7847"/>
                    <a:pt x="7775" y="7658"/>
                    <a:pt x="7775" y="7425"/>
                  </a:cubicBezTo>
                  <a:cubicBezTo>
                    <a:pt x="7775" y="5756"/>
                    <a:pt x="6217" y="4345"/>
                    <a:pt x="4373" y="4345"/>
                  </a:cubicBezTo>
                  <a:cubicBezTo>
                    <a:pt x="4211" y="4345"/>
                    <a:pt x="4049" y="4357"/>
                    <a:pt x="3889" y="4378"/>
                  </a:cubicBezTo>
                  <a:cubicBezTo>
                    <a:pt x="3888" y="4367"/>
                    <a:pt x="3887" y="4357"/>
                    <a:pt x="3887" y="4345"/>
                  </a:cubicBezTo>
                  <a:cubicBezTo>
                    <a:pt x="3887" y="3404"/>
                    <a:pt x="4768" y="2658"/>
                    <a:pt x="5831" y="2658"/>
                  </a:cubicBezTo>
                  <a:cubicBezTo>
                    <a:pt x="6350" y="2658"/>
                    <a:pt x="6839" y="2833"/>
                    <a:pt x="7206" y="3152"/>
                  </a:cubicBezTo>
                  <a:cubicBezTo>
                    <a:pt x="7396" y="3317"/>
                    <a:pt x="7704" y="3317"/>
                    <a:pt x="7894" y="3151"/>
                  </a:cubicBezTo>
                  <a:cubicBezTo>
                    <a:pt x="8083" y="2987"/>
                    <a:pt x="8083" y="2720"/>
                    <a:pt x="7893" y="2555"/>
                  </a:cubicBezTo>
                  <a:cubicBezTo>
                    <a:pt x="7450" y="2171"/>
                    <a:pt x="6889" y="1925"/>
                    <a:pt x="6281" y="1844"/>
                  </a:cubicBezTo>
                  <a:cubicBezTo>
                    <a:pt x="6710" y="1292"/>
                    <a:pt x="7423" y="843"/>
                    <a:pt x="8261" y="843"/>
                  </a:cubicBezTo>
                  <a:cubicBezTo>
                    <a:pt x="9556" y="843"/>
                    <a:pt x="10691" y="1889"/>
                    <a:pt x="10691" y="3080"/>
                  </a:cubicBezTo>
                  <a:lnTo>
                    <a:pt x="10691" y="6386"/>
                  </a:lnTo>
                  <a:close/>
                  <a:moveTo>
                    <a:pt x="21094" y="9167"/>
                  </a:moveTo>
                  <a:cubicBezTo>
                    <a:pt x="21374" y="9167"/>
                    <a:pt x="21600" y="8970"/>
                    <a:pt x="21600" y="8728"/>
                  </a:cubicBezTo>
                  <a:cubicBezTo>
                    <a:pt x="21600" y="8485"/>
                    <a:pt x="21374" y="8288"/>
                    <a:pt x="21094" y="8288"/>
                  </a:cubicBezTo>
                  <a:lnTo>
                    <a:pt x="19179" y="8288"/>
                  </a:lnTo>
                  <a:lnTo>
                    <a:pt x="19179" y="7093"/>
                  </a:lnTo>
                  <a:lnTo>
                    <a:pt x="21094" y="7093"/>
                  </a:lnTo>
                  <a:cubicBezTo>
                    <a:pt x="21374" y="7093"/>
                    <a:pt x="21600" y="6897"/>
                    <a:pt x="21600" y="6654"/>
                  </a:cubicBezTo>
                  <a:cubicBezTo>
                    <a:pt x="21600" y="6412"/>
                    <a:pt x="21374" y="6215"/>
                    <a:pt x="21094" y="6215"/>
                  </a:cubicBezTo>
                  <a:lnTo>
                    <a:pt x="19179" y="6215"/>
                  </a:lnTo>
                  <a:lnTo>
                    <a:pt x="19179" y="5497"/>
                  </a:lnTo>
                  <a:cubicBezTo>
                    <a:pt x="19179" y="5381"/>
                    <a:pt x="19126" y="5269"/>
                    <a:pt x="19031" y="5187"/>
                  </a:cubicBezTo>
                  <a:lnTo>
                    <a:pt x="17569" y="3916"/>
                  </a:lnTo>
                  <a:cubicBezTo>
                    <a:pt x="17474" y="3834"/>
                    <a:pt x="17345" y="3788"/>
                    <a:pt x="17211" y="3788"/>
                  </a:cubicBezTo>
                  <a:lnTo>
                    <a:pt x="16384" y="3788"/>
                  </a:lnTo>
                  <a:lnTo>
                    <a:pt x="16384" y="2126"/>
                  </a:lnTo>
                  <a:cubicBezTo>
                    <a:pt x="16384" y="1884"/>
                    <a:pt x="16157" y="1687"/>
                    <a:pt x="15878" y="1687"/>
                  </a:cubicBezTo>
                  <a:cubicBezTo>
                    <a:pt x="15598" y="1687"/>
                    <a:pt x="15372" y="1884"/>
                    <a:pt x="15372" y="2126"/>
                  </a:cubicBezTo>
                  <a:lnTo>
                    <a:pt x="15372" y="3788"/>
                  </a:lnTo>
                  <a:lnTo>
                    <a:pt x="13995" y="3788"/>
                  </a:lnTo>
                  <a:lnTo>
                    <a:pt x="13995" y="2126"/>
                  </a:lnTo>
                  <a:cubicBezTo>
                    <a:pt x="13995" y="1884"/>
                    <a:pt x="13769" y="1687"/>
                    <a:pt x="13490" y="1687"/>
                  </a:cubicBezTo>
                  <a:cubicBezTo>
                    <a:pt x="13210" y="1687"/>
                    <a:pt x="12984" y="1884"/>
                    <a:pt x="12984" y="2126"/>
                  </a:cubicBezTo>
                  <a:lnTo>
                    <a:pt x="12984" y="3788"/>
                  </a:lnTo>
                  <a:lnTo>
                    <a:pt x="11564" y="3788"/>
                  </a:lnTo>
                  <a:cubicBezTo>
                    <a:pt x="11517" y="2710"/>
                    <a:pt x="11513" y="1690"/>
                    <a:pt x="10586" y="865"/>
                  </a:cubicBezTo>
                  <a:cubicBezTo>
                    <a:pt x="9980" y="327"/>
                    <a:pt x="9131" y="0"/>
                    <a:pt x="8261" y="0"/>
                  </a:cubicBezTo>
                  <a:cubicBezTo>
                    <a:pt x="6950" y="0"/>
                    <a:pt x="5707" y="763"/>
                    <a:pt x="5148" y="1885"/>
                  </a:cubicBezTo>
                  <a:cubicBezTo>
                    <a:pt x="3713" y="2186"/>
                    <a:pt x="2759" y="3369"/>
                    <a:pt x="2936" y="4644"/>
                  </a:cubicBezTo>
                  <a:cubicBezTo>
                    <a:pt x="1762" y="5155"/>
                    <a:pt x="972" y="6250"/>
                    <a:pt x="972" y="7425"/>
                  </a:cubicBezTo>
                  <a:cubicBezTo>
                    <a:pt x="972" y="7805"/>
                    <a:pt x="1059" y="8176"/>
                    <a:pt x="1231" y="8533"/>
                  </a:cubicBezTo>
                  <a:cubicBezTo>
                    <a:pt x="453" y="9091"/>
                    <a:pt x="0" y="9914"/>
                    <a:pt x="0" y="10800"/>
                  </a:cubicBezTo>
                  <a:cubicBezTo>
                    <a:pt x="0" y="11390"/>
                    <a:pt x="210" y="12067"/>
                    <a:pt x="626" y="12609"/>
                  </a:cubicBezTo>
                  <a:cubicBezTo>
                    <a:pt x="220" y="13106"/>
                    <a:pt x="0" y="13696"/>
                    <a:pt x="0" y="14301"/>
                  </a:cubicBezTo>
                  <a:cubicBezTo>
                    <a:pt x="0" y="15087"/>
                    <a:pt x="367" y="15835"/>
                    <a:pt x="1015" y="16391"/>
                  </a:cubicBezTo>
                  <a:cubicBezTo>
                    <a:pt x="682" y="18141"/>
                    <a:pt x="2290" y="19912"/>
                    <a:pt x="4373" y="19912"/>
                  </a:cubicBezTo>
                  <a:cubicBezTo>
                    <a:pt x="4389" y="19912"/>
                    <a:pt x="4404" y="19912"/>
                    <a:pt x="4418" y="19912"/>
                  </a:cubicBezTo>
                  <a:cubicBezTo>
                    <a:pt x="5108" y="20946"/>
                    <a:pt x="6391" y="21600"/>
                    <a:pt x="7775" y="21600"/>
                  </a:cubicBezTo>
                  <a:cubicBezTo>
                    <a:pt x="9317" y="21600"/>
                    <a:pt x="10692" y="20756"/>
                    <a:pt x="11335" y="19559"/>
                  </a:cubicBezTo>
                  <a:cubicBezTo>
                    <a:pt x="11632" y="19004"/>
                    <a:pt x="11719" y="18413"/>
                    <a:pt x="11729" y="17811"/>
                  </a:cubicBezTo>
                  <a:lnTo>
                    <a:pt x="12984" y="17811"/>
                  </a:lnTo>
                  <a:lnTo>
                    <a:pt x="12984" y="19473"/>
                  </a:lnTo>
                  <a:cubicBezTo>
                    <a:pt x="12984" y="19716"/>
                    <a:pt x="13210" y="19912"/>
                    <a:pt x="13490" y="19912"/>
                  </a:cubicBezTo>
                  <a:cubicBezTo>
                    <a:pt x="13769" y="19912"/>
                    <a:pt x="13995" y="19716"/>
                    <a:pt x="13995" y="19473"/>
                  </a:cubicBezTo>
                  <a:lnTo>
                    <a:pt x="13995" y="17811"/>
                  </a:lnTo>
                  <a:lnTo>
                    <a:pt x="15373" y="17811"/>
                  </a:lnTo>
                  <a:lnTo>
                    <a:pt x="15373" y="19473"/>
                  </a:lnTo>
                  <a:cubicBezTo>
                    <a:pt x="15373" y="19716"/>
                    <a:pt x="15599" y="19912"/>
                    <a:pt x="15878" y="19912"/>
                  </a:cubicBezTo>
                  <a:cubicBezTo>
                    <a:pt x="16157" y="19912"/>
                    <a:pt x="16384" y="19716"/>
                    <a:pt x="16384" y="19473"/>
                  </a:cubicBezTo>
                  <a:lnTo>
                    <a:pt x="16384" y="17811"/>
                  </a:lnTo>
                  <a:lnTo>
                    <a:pt x="17211" y="17811"/>
                  </a:lnTo>
                  <a:cubicBezTo>
                    <a:pt x="17345" y="17811"/>
                    <a:pt x="17474" y="17764"/>
                    <a:pt x="17569" y="17682"/>
                  </a:cubicBezTo>
                  <a:lnTo>
                    <a:pt x="19031" y="16412"/>
                  </a:lnTo>
                  <a:cubicBezTo>
                    <a:pt x="19126" y="16331"/>
                    <a:pt x="19179" y="16219"/>
                    <a:pt x="19179" y="16103"/>
                  </a:cubicBezTo>
                  <a:lnTo>
                    <a:pt x="19179" y="15383"/>
                  </a:lnTo>
                  <a:lnTo>
                    <a:pt x="21094" y="15383"/>
                  </a:lnTo>
                  <a:cubicBezTo>
                    <a:pt x="21374" y="15383"/>
                    <a:pt x="21600" y="15186"/>
                    <a:pt x="21600" y="14944"/>
                  </a:cubicBezTo>
                  <a:cubicBezTo>
                    <a:pt x="21600" y="14702"/>
                    <a:pt x="21374" y="14505"/>
                    <a:pt x="21094" y="14505"/>
                  </a:cubicBezTo>
                  <a:lnTo>
                    <a:pt x="19179" y="14505"/>
                  </a:lnTo>
                  <a:lnTo>
                    <a:pt x="19179" y="13311"/>
                  </a:lnTo>
                  <a:lnTo>
                    <a:pt x="21094" y="13311"/>
                  </a:lnTo>
                  <a:cubicBezTo>
                    <a:pt x="21374" y="13311"/>
                    <a:pt x="21600" y="13115"/>
                    <a:pt x="21600" y="12872"/>
                  </a:cubicBezTo>
                  <a:cubicBezTo>
                    <a:pt x="21600" y="12630"/>
                    <a:pt x="21374" y="12433"/>
                    <a:pt x="21094" y="12433"/>
                  </a:cubicBezTo>
                  <a:lnTo>
                    <a:pt x="19179" y="12433"/>
                  </a:lnTo>
                  <a:lnTo>
                    <a:pt x="19179" y="11238"/>
                  </a:lnTo>
                  <a:lnTo>
                    <a:pt x="21094" y="11238"/>
                  </a:lnTo>
                  <a:cubicBezTo>
                    <a:pt x="21374" y="11238"/>
                    <a:pt x="21600" y="11041"/>
                    <a:pt x="21600" y="10799"/>
                  </a:cubicBezTo>
                  <a:cubicBezTo>
                    <a:pt x="21600" y="10557"/>
                    <a:pt x="21374" y="10360"/>
                    <a:pt x="21094" y="10360"/>
                  </a:cubicBezTo>
                  <a:lnTo>
                    <a:pt x="19179" y="10360"/>
                  </a:lnTo>
                  <a:lnTo>
                    <a:pt x="19179" y="9167"/>
                  </a:lnTo>
                  <a:lnTo>
                    <a:pt x="21094" y="9167"/>
                  </a:lnTo>
                  <a:close/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29" name="Path36"/>
            <p:cNvSpPr/>
            <p:nvPr/>
          </p:nvSpPr>
          <p:spPr>
            <a:xfrm>
              <a:off x="373531" y="284667"/>
              <a:ext cx="24131" cy="24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43" y="0"/>
                    <a:pt x="0" y="4840"/>
                    <a:pt x="0" y="10794"/>
                  </a:cubicBezTo>
                  <a:lnTo>
                    <a:pt x="0" y="10828"/>
                  </a:lnTo>
                  <a:cubicBezTo>
                    <a:pt x="0" y="16794"/>
                    <a:pt x="4843" y="21600"/>
                    <a:pt x="10800" y="21600"/>
                  </a:cubicBezTo>
                  <a:cubicBezTo>
                    <a:pt x="16768" y="21600"/>
                    <a:pt x="21600" y="16760"/>
                    <a:pt x="21600" y="10794"/>
                  </a:cubicBezTo>
                  <a:cubicBezTo>
                    <a:pt x="21600" y="4840"/>
                    <a:pt x="16757" y="0"/>
                    <a:pt x="108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</p:grpSp>
      <p:sp>
        <p:nvSpPr>
          <p:cNvPr id="152" name="Text Box58"/>
          <p:cNvSpPr txBox="1"/>
          <p:nvPr/>
        </p:nvSpPr>
        <p:spPr>
          <a:xfrm>
            <a:off x="1909637" y="1333574"/>
            <a:ext cx="10424670" cy="1224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10600"/>
              </a:lnSpc>
              <a:defRPr sz="8000" spc="8">
                <a:solidFill>
                  <a:srgbClr val="1C5B9E"/>
                </a:solidFill>
                <a:latin typeface="Barlow Bold"/>
                <a:ea typeface="Barlow Bold"/>
                <a:cs typeface="Barlow Bold"/>
                <a:sym typeface="Barlow Bold"/>
              </a:defRPr>
            </a:pPr>
            <a:r>
              <a:rPr lang="en-GB" dirty="0"/>
              <a:t>Moving out</a:t>
            </a:r>
            <a:endParaRPr dirty="0"/>
          </a:p>
        </p:txBody>
      </p:sp>
      <p:sp>
        <p:nvSpPr>
          <p:cNvPr id="153" name="Text Box59"/>
          <p:cNvSpPr txBox="1"/>
          <p:nvPr/>
        </p:nvSpPr>
        <p:spPr>
          <a:xfrm>
            <a:off x="3015287" y="2625575"/>
            <a:ext cx="12152378" cy="3357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just">
              <a:lnSpc>
                <a:spcPts val="6700"/>
              </a:lnSpc>
              <a:defRPr sz="4000" spc="-9">
                <a:solidFill>
                  <a:srgbClr val="1C5B9E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pPr>
            <a:r>
              <a:rPr lang="en-GB" spc="-7" dirty="0"/>
              <a:t>2020.11 – Cloud, HSM</a:t>
            </a:r>
          </a:p>
          <a:p>
            <a:pPr algn="just">
              <a:lnSpc>
                <a:spcPts val="6700"/>
              </a:lnSpc>
              <a:defRPr sz="4000" spc="-9">
                <a:solidFill>
                  <a:srgbClr val="1C5B9E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pPr>
            <a:r>
              <a:rPr lang="en-GB" spc="-7" dirty="0"/>
              <a:t>2021.06 - LEO</a:t>
            </a:r>
          </a:p>
          <a:p>
            <a:pPr algn="just">
              <a:lnSpc>
                <a:spcPts val="6700"/>
              </a:lnSpc>
              <a:defRPr sz="4000" spc="-9">
                <a:solidFill>
                  <a:srgbClr val="1C5B9E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pPr>
            <a:r>
              <a:rPr lang="en-GB" spc="-7" dirty="0"/>
              <a:t>2021.07 - Apollo</a:t>
            </a:r>
          </a:p>
          <a:p>
            <a:pPr algn="just">
              <a:lnSpc>
                <a:spcPts val="6700"/>
              </a:lnSpc>
              <a:defRPr sz="4000" spc="-9">
                <a:solidFill>
                  <a:srgbClr val="1C5B9E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pPr>
            <a:r>
              <a:rPr lang="en-GB" spc="-7" dirty="0"/>
              <a:t>2021.07 – Racks and Network</a:t>
            </a:r>
            <a:r>
              <a:rPr lang="hu-HU" spc="-7" dirty="0"/>
              <a:t>	</a:t>
            </a:r>
            <a:endParaRPr lang="en-GB" spc="-7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0593AF-2E34-43B0-9B56-0DB0223686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3835" y="5353975"/>
            <a:ext cx="7588640" cy="59058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8906EE-F955-4080-9ED6-49BACEF423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95360" y="197316"/>
            <a:ext cx="7588640" cy="59058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BB8DAB-F80B-4BCC-897F-9D97BA2E9E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57118" y="5279468"/>
            <a:ext cx="7588640" cy="590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1998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74C3B-8B65-4E81-A4A3-16BF3892FB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Komondor intro</a:t>
            </a:r>
          </a:p>
        </p:txBody>
      </p:sp>
      <p:pic>
        <p:nvPicPr>
          <p:cNvPr id="4" name="Picture 3" descr="A rectangular electronic device&#10;&#10;Description automatically generated with medium confidence">
            <a:extLst>
              <a:ext uri="{FF2B5EF4-FFF2-40B4-BE49-F238E27FC236}">
                <a16:creationId xmlns:a16="http://schemas.microsoft.com/office/drawing/2014/main" id="{54C05CDF-5C2C-4723-AD28-4F0F5F78F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9877" y="4207040"/>
            <a:ext cx="7510942" cy="6796787"/>
          </a:xfrm>
          <a:prstGeom prst="rect">
            <a:avLst/>
          </a:prstGeom>
        </p:spPr>
      </p:pic>
      <p:pic>
        <p:nvPicPr>
          <p:cNvPr id="3074" name="Picture 2" descr="Sweden's KTH Royal Institute of Technology selects Hewlett Packard  Enterprise to build new supercomputer to advance academic and industrial  research | HPE">
            <a:extLst>
              <a:ext uri="{FF2B5EF4-FFF2-40B4-BE49-F238E27FC236}">
                <a16:creationId xmlns:a16="http://schemas.microsoft.com/office/drawing/2014/main" id="{C2588AF9-3468-4D65-B987-B34B181D8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64" y="4207041"/>
            <a:ext cx="11482926" cy="645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aléria | Óhungarikum Komondor Kennel">
            <a:extLst>
              <a:ext uri="{FF2B5EF4-FFF2-40B4-BE49-F238E27FC236}">
                <a16:creationId xmlns:a16="http://schemas.microsoft.com/office/drawing/2014/main" id="{F321A23B-A44B-4608-AB5F-2FAB600A590D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2660">
            <a:off x="4969341" y="5662849"/>
            <a:ext cx="8025422" cy="3988409"/>
          </a:xfrm>
          <a:prstGeom prst="rect">
            <a:avLst/>
          </a:prstGeom>
          <a:noFill/>
          <a:scene3d>
            <a:camera prst="perspectiveHeroicExtremeRightFacing" fov="5100000">
              <a:rot lat="170872" lon="19815916" rev="214771"/>
            </a:camera>
            <a:lightRig rig="balanced" dir="t"/>
          </a:scene3d>
          <a:sp3d z="152400" prstMaterial="dkEdge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ifü Logó">
            <a:extLst>
              <a:ext uri="{FF2B5EF4-FFF2-40B4-BE49-F238E27FC236}">
                <a16:creationId xmlns:a16="http://schemas.microsoft.com/office/drawing/2014/main" id="{EE844B21-DD89-49DE-9B36-230DC0FCC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6736" y="6702184"/>
            <a:ext cx="5818322" cy="1625629"/>
          </a:xfrm>
          <a:prstGeom prst="rect">
            <a:avLst/>
          </a:prstGeom>
          <a:noFill/>
          <a:scene3d>
            <a:camera prst="perspectiveHeroicExtremeRightFacing">
              <a:rot lat="1200000" lon="21356384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17341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8659F-338D-48A3-AA2F-B4F114C313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CRAY</a:t>
            </a:r>
          </a:p>
        </p:txBody>
      </p:sp>
      <p:pic>
        <p:nvPicPr>
          <p:cNvPr id="1026" name="Picture 2" descr="cray-logo-1-1 - HackerX">
            <a:extLst>
              <a:ext uri="{FF2B5EF4-FFF2-40B4-BE49-F238E27FC236}">
                <a16:creationId xmlns:a16="http://schemas.microsoft.com/office/drawing/2014/main" id="{379C506C-6BF3-4206-A5DB-28CC88FF9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851" y="0"/>
            <a:ext cx="7387433" cy="738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5894EF-6504-4052-B348-EADEBB5E31A4}"/>
              </a:ext>
            </a:extLst>
          </p:cNvPr>
          <p:cNvSpPr txBox="1"/>
          <p:nvPr/>
        </p:nvSpPr>
        <p:spPr>
          <a:xfrm>
            <a:off x="1110852" y="5197276"/>
            <a:ext cx="18081827" cy="4925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490" b="1" dirty="0"/>
              <a:t>1975-2019	- now HPE CRAY product line</a:t>
            </a:r>
          </a:p>
          <a:p>
            <a:r>
              <a:rPr lang="en-GB" sz="3490" b="1" dirty="0"/>
              <a:t>1</a:t>
            </a:r>
            <a:r>
              <a:rPr lang="en-GB" sz="3490" b="1" baseline="30000" dirty="0"/>
              <a:t>st</a:t>
            </a:r>
            <a:r>
              <a:rPr lang="en-GB" sz="3490" b="1" dirty="0"/>
              <a:t> HPC in the world</a:t>
            </a:r>
          </a:p>
          <a:p>
            <a:r>
              <a:rPr lang="en-GB" sz="3490" b="1" dirty="0"/>
              <a:t>Most machines at top500, 28 from top100</a:t>
            </a:r>
          </a:p>
          <a:p>
            <a:r>
              <a:rPr lang="en-GB" sz="3490" b="1" dirty="0"/>
              <a:t>High end</a:t>
            </a:r>
          </a:p>
          <a:p>
            <a:r>
              <a:rPr lang="en-GB" sz="3490" b="1" dirty="0"/>
              <a:t>‘Optimized experience’</a:t>
            </a:r>
          </a:p>
          <a:p>
            <a:r>
              <a:rPr lang="en-GB" sz="3490" b="1" dirty="0"/>
              <a:t>CRAY Linux Env/Aries Interconnect/</a:t>
            </a:r>
            <a:r>
              <a:rPr lang="en-GB" sz="3490" b="1" dirty="0" err="1"/>
              <a:t>Clusterstor</a:t>
            </a:r>
            <a:endParaRPr lang="en-GB" sz="3490" b="1" dirty="0"/>
          </a:p>
          <a:p>
            <a:r>
              <a:rPr lang="en-GB" sz="3490" b="1" dirty="0"/>
              <a:t>Weather, etc.</a:t>
            </a:r>
          </a:p>
          <a:p>
            <a:r>
              <a:rPr lang="en-GB" sz="3490" b="1" dirty="0"/>
              <a:t>Dense, high performance, big etc.</a:t>
            </a:r>
          </a:p>
          <a:p>
            <a:endParaRPr lang="en-GB" sz="3490" b="1" dirty="0"/>
          </a:p>
        </p:txBody>
      </p:sp>
      <p:pic>
        <p:nvPicPr>
          <p:cNvPr id="1028" name="Picture 4" descr="Cray-1 Supercomputer | Criação de Sites | Construção de Sites | Web Design  | Manutenção | SEO | Portugal | Algarv… | Supercomputer, Computer history,  Old computers">
            <a:extLst>
              <a:ext uri="{FF2B5EF4-FFF2-40B4-BE49-F238E27FC236}">
                <a16:creationId xmlns:a16="http://schemas.microsoft.com/office/drawing/2014/main" id="{CE4CAAF0-3800-442D-BF2B-32F7040A0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2259" y="2815915"/>
            <a:ext cx="9359005" cy="10900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53624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8659F-338D-48A3-AA2F-B4F114C313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HPE CRAY EX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5894EF-6504-4052-B348-EADEBB5E31A4}"/>
              </a:ext>
            </a:extLst>
          </p:cNvPr>
          <p:cNvSpPr txBox="1"/>
          <p:nvPr/>
        </p:nvSpPr>
        <p:spPr>
          <a:xfrm>
            <a:off x="1110852" y="5197276"/>
            <a:ext cx="18081827" cy="3851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490" b="1" dirty="0"/>
              <a:t>Apollo – Generic / SGI – High Tech / Cray – High End</a:t>
            </a:r>
          </a:p>
          <a:p>
            <a:r>
              <a:rPr lang="en-GB" sz="3490" b="1" dirty="0"/>
              <a:t>‘Unified experience’</a:t>
            </a:r>
          </a:p>
          <a:p>
            <a:r>
              <a:rPr lang="en-GB" sz="3490" b="1" dirty="0"/>
              <a:t>CRAY Linux v/ SUSE compatibility</a:t>
            </a:r>
          </a:p>
          <a:p>
            <a:r>
              <a:rPr lang="en-GB" sz="3490" b="1" dirty="0"/>
              <a:t>Slingshot eth based IC / </a:t>
            </a:r>
            <a:r>
              <a:rPr lang="en-GB" sz="3490" b="1" dirty="0" err="1"/>
              <a:t>Clusterstor</a:t>
            </a:r>
            <a:r>
              <a:rPr lang="en-GB" sz="3490" b="1" dirty="0"/>
              <a:t> storage</a:t>
            </a:r>
          </a:p>
          <a:p>
            <a:r>
              <a:rPr lang="en-GB" sz="3490" b="1" dirty="0"/>
              <a:t>All workloads</a:t>
            </a:r>
          </a:p>
          <a:p>
            <a:r>
              <a:rPr lang="en-GB" sz="3490" b="1" dirty="0"/>
              <a:t>Dense, high performance, big etc.</a:t>
            </a:r>
          </a:p>
          <a:p>
            <a:endParaRPr lang="en-GB" sz="3490" b="1" dirty="0"/>
          </a:p>
        </p:txBody>
      </p:sp>
      <p:pic>
        <p:nvPicPr>
          <p:cNvPr id="2050" name="Picture 2" descr="HPE to Acquire Supercomputing Leader Cray for $1.30 Billion | CdrInfo.com">
            <a:extLst>
              <a:ext uri="{FF2B5EF4-FFF2-40B4-BE49-F238E27FC236}">
                <a16:creationId xmlns:a16="http://schemas.microsoft.com/office/drawing/2014/main" id="{6682FE60-8198-42EA-9EB4-0753B8CE1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79" y="727879"/>
            <a:ext cx="7110404" cy="446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weden's KTH Royal Institute of Technology selects Hewlett Packard  Enterprise to build new supercomputer to advance academic and industrial  research | HPE">
            <a:extLst>
              <a:ext uri="{FF2B5EF4-FFF2-40B4-BE49-F238E27FC236}">
                <a16:creationId xmlns:a16="http://schemas.microsoft.com/office/drawing/2014/main" id="{07284D11-F3AA-4CD3-A27B-39D5826FE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7924" y="7058165"/>
            <a:ext cx="11833339" cy="665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9660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F53FF-B23A-43DC-AE2F-587612DA93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1945F8-FA39-4331-AE41-077B74067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6" y="163928"/>
            <a:ext cx="24378528" cy="1338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93692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>
            <a:extLst>
              <a:ext uri="{FF2B5EF4-FFF2-40B4-BE49-F238E27FC236}">
                <a16:creationId xmlns:a16="http://schemas.microsoft.com/office/drawing/2014/main" id="{499BAD6D-9A07-2743-9AA3-D44569399B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/>
              <a:t>202</a:t>
            </a:r>
            <a:r>
              <a:rPr lang="en-GB" dirty="0"/>
              <a:t>2</a:t>
            </a:r>
            <a:r>
              <a:rPr lang="hu-HU" dirty="0"/>
              <a:t> – </a:t>
            </a:r>
            <a:r>
              <a:rPr lang="en-GB" dirty="0"/>
              <a:t>5+</a:t>
            </a:r>
            <a:r>
              <a:rPr lang="hu-HU" dirty="0"/>
              <a:t> PF HPC</a:t>
            </a:r>
          </a:p>
        </p:txBody>
      </p:sp>
      <p:sp>
        <p:nvSpPr>
          <p:cNvPr id="5" name="Alcím 4">
            <a:extLst>
              <a:ext uri="{FF2B5EF4-FFF2-40B4-BE49-F238E27FC236}">
                <a16:creationId xmlns:a16="http://schemas.microsoft.com/office/drawing/2014/main" id="{452DA2C4-2FE4-6046-AA05-B95B8DD78C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8006" y="5113038"/>
            <a:ext cx="10954995" cy="7851906"/>
          </a:xfrm>
        </p:spPr>
        <p:txBody>
          <a:bodyPr/>
          <a:lstStyle/>
          <a:p>
            <a:pPr marL="886511" indent="-886511">
              <a:buFont typeface="Arial" panose="020B0604020202020204" pitchFamily="34" charset="0"/>
              <a:buChar char="•"/>
            </a:pPr>
            <a:r>
              <a:rPr lang="en-GB" dirty="0"/>
              <a:t>2</a:t>
            </a:r>
            <a:r>
              <a:rPr lang="hu-HU" dirty="0"/>
              <a:t>0 000+ CPU </a:t>
            </a:r>
            <a:r>
              <a:rPr lang="en-GB" dirty="0"/>
              <a:t>core</a:t>
            </a:r>
            <a:r>
              <a:rPr lang="hu-HU" dirty="0"/>
              <a:t>, </a:t>
            </a:r>
            <a:r>
              <a:rPr lang="en-GB" dirty="0"/>
              <a:t>2</a:t>
            </a:r>
            <a:r>
              <a:rPr lang="hu-HU" dirty="0"/>
              <a:t>00+ GPU</a:t>
            </a:r>
          </a:p>
          <a:p>
            <a:pPr marL="886511" indent="-886511">
              <a:buFont typeface="Arial" panose="020B0604020202020204" pitchFamily="34" charset="0"/>
              <a:buChar char="•"/>
            </a:pPr>
            <a:r>
              <a:rPr lang="hu-HU" dirty="0"/>
              <a:t>GPU 4+ PF</a:t>
            </a:r>
          </a:p>
          <a:p>
            <a:pPr marL="886511" indent="-886511">
              <a:buFont typeface="Arial" panose="020B0604020202020204" pitchFamily="34" charset="0"/>
              <a:buChar char="•"/>
            </a:pPr>
            <a:r>
              <a:rPr lang="hu-HU" dirty="0"/>
              <a:t>CPU </a:t>
            </a:r>
            <a:r>
              <a:rPr lang="en-GB" dirty="0"/>
              <a:t>0,7+</a:t>
            </a:r>
            <a:r>
              <a:rPr lang="hu-HU" dirty="0"/>
              <a:t> PF</a:t>
            </a:r>
          </a:p>
          <a:p>
            <a:pPr marL="886511" indent="-886511">
              <a:buFont typeface="Arial" panose="020B0604020202020204" pitchFamily="34" charset="0"/>
              <a:buChar char="•"/>
            </a:pPr>
            <a:r>
              <a:rPr lang="hu-HU" dirty="0"/>
              <a:t>Big Data 9+ TB </a:t>
            </a:r>
            <a:r>
              <a:rPr lang="en-GB" dirty="0"/>
              <a:t>memory</a:t>
            </a:r>
            <a:endParaRPr lang="hu-HU" dirty="0"/>
          </a:p>
          <a:p>
            <a:pPr marL="886511" indent="-886511">
              <a:buFont typeface="Arial" panose="020B0604020202020204" pitchFamily="34" charset="0"/>
              <a:buChar char="•"/>
            </a:pPr>
            <a:r>
              <a:rPr lang="hu-HU" dirty="0"/>
              <a:t>MI </a:t>
            </a:r>
            <a:r>
              <a:rPr lang="en-GB" dirty="0"/>
              <a:t>partition</a:t>
            </a:r>
            <a:r>
              <a:rPr lang="hu-HU" dirty="0"/>
              <a:t>  8 GPU/</a:t>
            </a:r>
            <a:r>
              <a:rPr lang="hu-HU" dirty="0" err="1"/>
              <a:t>node</a:t>
            </a:r>
            <a:endParaRPr lang="hu-HU" dirty="0"/>
          </a:p>
          <a:p>
            <a:pPr marL="886511" indent="-886511">
              <a:buFont typeface="Arial" panose="020B0604020202020204" pitchFamily="34" charset="0"/>
              <a:buChar char="•"/>
            </a:pPr>
            <a:r>
              <a:rPr lang="hu-HU" dirty="0"/>
              <a:t>2 PB </a:t>
            </a:r>
            <a:r>
              <a:rPr lang="en-GB" dirty="0"/>
              <a:t>superfast</a:t>
            </a:r>
            <a:r>
              <a:rPr lang="hu-HU" dirty="0"/>
              <a:t> </a:t>
            </a:r>
            <a:r>
              <a:rPr lang="hu-HU" dirty="0" err="1"/>
              <a:t>storage</a:t>
            </a:r>
            <a:r>
              <a:rPr lang="hu-HU" dirty="0"/>
              <a:t> + 10 PB </a:t>
            </a:r>
            <a:r>
              <a:rPr lang="hu-HU" dirty="0" err="1"/>
              <a:t>tape</a:t>
            </a:r>
            <a:endParaRPr lang="hu-HU" dirty="0"/>
          </a:p>
          <a:p>
            <a:pPr marL="886511" indent="-886511">
              <a:buFont typeface="Arial" panose="020B0604020202020204" pitchFamily="34" charset="0"/>
              <a:buChar char="•"/>
            </a:pPr>
            <a:endParaRPr lang="hu-HU" dirty="0"/>
          </a:p>
          <a:p>
            <a:pPr marL="886511" indent="-886511">
              <a:buFont typeface="Arial" panose="020B0604020202020204" pitchFamily="34" charset="0"/>
              <a:buChar char="•"/>
            </a:pPr>
            <a:endParaRPr lang="hu-HU" dirty="0"/>
          </a:p>
        </p:txBody>
      </p:sp>
      <p:sp>
        <p:nvSpPr>
          <p:cNvPr id="7" name="Cím 3">
            <a:extLst>
              <a:ext uri="{FF2B5EF4-FFF2-40B4-BE49-F238E27FC236}">
                <a16:creationId xmlns:a16="http://schemas.microsoft.com/office/drawing/2014/main" id="{1D6FDE1E-6A7C-FE42-AD4A-AF4423A4463A}"/>
              </a:ext>
            </a:extLst>
          </p:cNvPr>
          <p:cNvSpPr txBox="1">
            <a:spLocks/>
          </p:cNvSpPr>
          <p:nvPr/>
        </p:nvSpPr>
        <p:spPr>
          <a:xfrm>
            <a:off x="14027638" y="363225"/>
            <a:ext cx="10954995" cy="462945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GB" sz="8532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Most powerful</a:t>
            </a:r>
          </a:p>
          <a:p>
            <a:r>
              <a:rPr lang="en-GB" sz="8532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research HPC </a:t>
            </a:r>
            <a:endParaRPr lang="hu-HU" sz="8532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Alcím 4">
            <a:extLst>
              <a:ext uri="{FF2B5EF4-FFF2-40B4-BE49-F238E27FC236}">
                <a16:creationId xmlns:a16="http://schemas.microsoft.com/office/drawing/2014/main" id="{D6EDAFA5-91B2-6B47-A78F-C8743A0B849A}"/>
              </a:ext>
            </a:extLst>
          </p:cNvPr>
          <p:cNvSpPr txBox="1">
            <a:spLocks/>
          </p:cNvSpPr>
          <p:nvPr/>
        </p:nvSpPr>
        <p:spPr>
          <a:xfrm>
            <a:off x="13363192" y="5113038"/>
            <a:ext cx="10954995" cy="785190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6511" indent="-886511">
              <a:buFont typeface="Arial" panose="020B0604020202020204" pitchFamily="34" charset="0"/>
              <a:buChar char="•"/>
            </a:pPr>
            <a:r>
              <a:rPr lang="en-GB" sz="6205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Energy efficient DC</a:t>
            </a:r>
            <a:endParaRPr lang="hu-HU" sz="6205" dirty="0"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86511" indent="-886511">
              <a:buFont typeface="Arial" panose="020B0604020202020204" pitchFamily="34" charset="0"/>
              <a:buChar char="•"/>
            </a:pPr>
            <a:r>
              <a:rPr lang="en-GB" sz="6205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Extreme density</a:t>
            </a:r>
            <a:endParaRPr lang="hu-HU" sz="6205" dirty="0"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86511" indent="-886511">
              <a:buFont typeface="Arial" panose="020B0604020202020204" pitchFamily="34" charset="0"/>
              <a:buChar char="•"/>
            </a:pPr>
            <a:r>
              <a:rPr lang="en-GB" sz="6205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Award-winning plans</a:t>
            </a:r>
            <a:endParaRPr lang="hu-HU" sz="6205" dirty="0"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86511" indent="-886511">
              <a:buFont typeface="Arial" panose="020B0604020202020204" pitchFamily="34" charset="0"/>
              <a:buChar char="•"/>
            </a:pPr>
            <a:r>
              <a:rPr lang="en-GB" sz="6205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@ Heart of DE Campus</a:t>
            </a:r>
            <a:endParaRPr lang="hu-HU" sz="6205" dirty="0"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86511" indent="-886511">
              <a:buFont typeface="Arial" panose="020B0604020202020204" pitchFamily="34" charset="0"/>
              <a:buChar char="•"/>
            </a:pPr>
            <a:endParaRPr lang="hu-HU" sz="6205" dirty="0"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86511" indent="-886511">
              <a:buFont typeface="Arial" panose="020B0604020202020204" pitchFamily="34" charset="0"/>
              <a:buChar char="•"/>
            </a:pPr>
            <a:endParaRPr lang="hu-HU" sz="6205" dirty="0"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6B1582AB-1DCB-4BBF-A79E-036EC21D3B2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39600" y="6705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3168887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Image60" descr="Image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10633"/>
            <a:ext cx="24384000" cy="320536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014B4EEE-107E-40DA-892C-AC88B32AE6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039600" y="6705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CEF7B941-65E5-4245-9CD1-87A3D077C3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12971" y="-3035782"/>
            <a:ext cx="30196971" cy="169857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4F7D9B3-A4DB-4B88-866C-E150EA6B4DFE}"/>
              </a:ext>
            </a:extLst>
          </p:cNvPr>
          <p:cNvSpPr txBox="1"/>
          <p:nvPr/>
        </p:nvSpPr>
        <p:spPr>
          <a:xfrm>
            <a:off x="14062509" y="2887579"/>
            <a:ext cx="91306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8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2M IOPS</a:t>
            </a:r>
          </a:p>
        </p:txBody>
      </p:sp>
    </p:spTree>
    <p:extLst>
      <p:ext uri="{BB962C8B-B14F-4D97-AF65-F5344CB8AC3E}">
        <p14:creationId xmlns:p14="http://schemas.microsoft.com/office/powerpoint/2010/main" val="1932140365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5" descr="A picture containing text, indoor, computer&#10;&#10;Description automatically generated">
            <a:extLst>
              <a:ext uri="{FF2B5EF4-FFF2-40B4-BE49-F238E27FC236}">
                <a16:creationId xmlns:a16="http://schemas.microsoft.com/office/drawing/2014/main" id="{546AA79C-F479-4941-B6F7-74EF30441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" y="886492"/>
            <a:ext cx="6673314" cy="460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2">
            <a:extLst>
              <a:ext uri="{FF2B5EF4-FFF2-40B4-BE49-F238E27FC236}">
                <a16:creationId xmlns:a16="http://schemas.microsoft.com/office/drawing/2014/main" id="{1EEC74AA-A502-41CD-B723-0211FD5F7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" y="5491325"/>
            <a:ext cx="6907250" cy="538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B45080CC-8230-4FDD-9DEE-316B81D6CE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7" y="10513790"/>
            <a:ext cx="358123" cy="7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77298" tIns="88649" rIns="177298" bIns="88649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349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2333EC-7DCA-4BCD-BB55-4C8D610C3DA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679342" y="9535945"/>
            <a:ext cx="6406135" cy="4007682"/>
          </a:xfrm>
          <a:prstGeom prst="rect">
            <a:avLst/>
          </a:prstGeom>
        </p:spPr>
      </p:pic>
      <p:pic>
        <p:nvPicPr>
          <p:cNvPr id="1031" name="Picture 16">
            <a:extLst>
              <a:ext uri="{FF2B5EF4-FFF2-40B4-BE49-F238E27FC236}">
                <a16:creationId xmlns:a16="http://schemas.microsoft.com/office/drawing/2014/main" id="{66B28CE9-C810-4599-88E7-68D3A842E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191" y="1058866"/>
            <a:ext cx="4937268" cy="3693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11">
            <a:extLst>
              <a:ext uri="{FF2B5EF4-FFF2-40B4-BE49-F238E27FC236}">
                <a16:creationId xmlns:a16="http://schemas.microsoft.com/office/drawing/2014/main" id="{E77A2C0C-015C-40B8-BAC1-6C5F0C63B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191" y="4752582"/>
            <a:ext cx="6796438" cy="421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8">
            <a:extLst>
              <a:ext uri="{FF2B5EF4-FFF2-40B4-BE49-F238E27FC236}">
                <a16:creationId xmlns:a16="http://schemas.microsoft.com/office/drawing/2014/main" id="{2B4248D1-BEAC-4712-A43F-EA05179B95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4192" y="257571"/>
            <a:ext cx="358123" cy="7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77298" tIns="88649" rIns="177298" bIns="88649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349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1182A7-1517-453F-9D13-A89E6BB955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84192" y="8605370"/>
            <a:ext cx="358123" cy="7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77298" tIns="88649" rIns="177298" bIns="88649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 sz="349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25597E2-B64E-4326-9357-2039941AD9D0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15236545" y="4936149"/>
            <a:ext cx="2723500" cy="598382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7A6227B-832A-47D3-91E2-B4EE2FA65915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19210787" y="5288170"/>
            <a:ext cx="4551890" cy="7350496"/>
          </a:xfrm>
          <a:prstGeom prst="rect">
            <a:avLst/>
          </a:prstGeom>
        </p:spPr>
      </p:pic>
      <p:pic>
        <p:nvPicPr>
          <p:cNvPr id="8194" name="Picture 2" descr="Accelerating HPC Workloads with NVIDIA A100 NVLink on Dell PowerEdge XE8545  | Dell Technologies Info Hub">
            <a:extLst>
              <a:ext uri="{FF2B5EF4-FFF2-40B4-BE49-F238E27FC236}">
                <a16:creationId xmlns:a16="http://schemas.microsoft.com/office/drawing/2014/main" id="{7A824FD2-1D02-4746-965F-9A692BFA9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1800" y="9535945"/>
            <a:ext cx="4776278" cy="4007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AA2BBE5-EA25-41D1-BCA3-ABEA18CD8B9A}"/>
              </a:ext>
            </a:extLst>
          </p:cNvPr>
          <p:cNvSpPr/>
          <p:nvPr/>
        </p:nvSpPr>
        <p:spPr>
          <a:xfrm>
            <a:off x="13985803" y="9535944"/>
            <a:ext cx="1219209" cy="3929799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174504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Image8" descr="Image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10633"/>
            <a:ext cx="24384000" cy="320536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9" name="Group9"/>
          <p:cNvGrpSpPr/>
          <p:nvPr/>
        </p:nvGrpSpPr>
        <p:grpSpPr>
          <a:xfrm>
            <a:off x="2267086" y="3265649"/>
            <a:ext cx="515303" cy="593587"/>
            <a:chOff x="0" y="0"/>
            <a:chExt cx="515302" cy="593586"/>
          </a:xfrm>
        </p:grpSpPr>
        <p:sp>
          <p:nvSpPr>
            <p:cNvPr id="103" name="Path10"/>
            <p:cNvSpPr/>
            <p:nvPr/>
          </p:nvSpPr>
          <p:spPr>
            <a:xfrm>
              <a:off x="197080" y="96225"/>
              <a:ext cx="23191" cy="23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8" y="0"/>
                    <a:pt x="0" y="4840"/>
                    <a:pt x="0" y="10806"/>
                  </a:cubicBezTo>
                  <a:cubicBezTo>
                    <a:pt x="0" y="16771"/>
                    <a:pt x="4838" y="21600"/>
                    <a:pt x="10800" y="21600"/>
                  </a:cubicBezTo>
                  <a:cubicBezTo>
                    <a:pt x="16762" y="21600"/>
                    <a:pt x="21600" y="16771"/>
                    <a:pt x="21600" y="10806"/>
                  </a:cubicBezTo>
                  <a:cubicBezTo>
                    <a:pt x="21600" y="4840"/>
                    <a:pt x="16762" y="0"/>
                    <a:pt x="108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04" name="Path11"/>
            <p:cNvSpPr/>
            <p:nvPr/>
          </p:nvSpPr>
          <p:spPr>
            <a:xfrm>
              <a:off x="92739" y="192449"/>
              <a:ext cx="139123" cy="139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8" h="21600" extrusionOk="0">
                  <a:moveTo>
                    <a:pt x="18426" y="8508"/>
                  </a:moveTo>
                  <a:cubicBezTo>
                    <a:pt x="12708" y="13670"/>
                    <a:pt x="3567" y="9543"/>
                    <a:pt x="3567" y="1800"/>
                  </a:cubicBezTo>
                  <a:cubicBezTo>
                    <a:pt x="3567" y="806"/>
                    <a:pt x="2768" y="0"/>
                    <a:pt x="1783" y="0"/>
                  </a:cubicBezTo>
                  <a:cubicBezTo>
                    <a:pt x="799" y="0"/>
                    <a:pt x="0" y="806"/>
                    <a:pt x="0" y="1800"/>
                  </a:cubicBezTo>
                  <a:cubicBezTo>
                    <a:pt x="0" y="8048"/>
                    <a:pt x="4530" y="13246"/>
                    <a:pt x="10450" y="14230"/>
                  </a:cubicBezTo>
                  <a:cubicBezTo>
                    <a:pt x="9763" y="16412"/>
                    <a:pt x="7737" y="17998"/>
                    <a:pt x="5350" y="17998"/>
                  </a:cubicBezTo>
                  <a:cubicBezTo>
                    <a:pt x="4364" y="17998"/>
                    <a:pt x="3567" y="18806"/>
                    <a:pt x="3567" y="19800"/>
                  </a:cubicBezTo>
                  <a:cubicBezTo>
                    <a:pt x="3567" y="20792"/>
                    <a:pt x="4364" y="21600"/>
                    <a:pt x="5350" y="21600"/>
                  </a:cubicBezTo>
                  <a:cubicBezTo>
                    <a:pt x="9692" y="21600"/>
                    <a:pt x="13318" y="18447"/>
                    <a:pt x="14105" y="14291"/>
                  </a:cubicBezTo>
                  <a:cubicBezTo>
                    <a:pt x="16586" y="13963"/>
                    <a:pt x="18918" y="12893"/>
                    <a:pt x="20803" y="11189"/>
                  </a:cubicBezTo>
                  <a:cubicBezTo>
                    <a:pt x="21537" y="10527"/>
                    <a:pt x="21600" y="9389"/>
                    <a:pt x="20944" y="8648"/>
                  </a:cubicBezTo>
                  <a:cubicBezTo>
                    <a:pt x="20287" y="7909"/>
                    <a:pt x="19160" y="7845"/>
                    <a:pt x="18426" y="8508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05" name="Path12"/>
            <p:cNvSpPr/>
            <p:nvPr/>
          </p:nvSpPr>
          <p:spPr>
            <a:xfrm>
              <a:off x="92740" y="450985"/>
              <a:ext cx="92749" cy="96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00" y="0"/>
                  </a:moveTo>
                  <a:cubicBezTo>
                    <a:pt x="1210" y="0"/>
                    <a:pt x="0" y="1166"/>
                    <a:pt x="0" y="2603"/>
                  </a:cubicBezTo>
                  <a:cubicBezTo>
                    <a:pt x="0" y="4040"/>
                    <a:pt x="1210" y="5205"/>
                    <a:pt x="2700" y="5205"/>
                  </a:cubicBezTo>
                  <a:cubicBezTo>
                    <a:pt x="9894" y="5205"/>
                    <a:pt x="16199" y="11651"/>
                    <a:pt x="16199" y="18997"/>
                  </a:cubicBezTo>
                  <a:cubicBezTo>
                    <a:pt x="16199" y="20434"/>
                    <a:pt x="17409" y="21600"/>
                    <a:pt x="18900" y="21600"/>
                  </a:cubicBezTo>
                  <a:cubicBezTo>
                    <a:pt x="20390" y="21600"/>
                    <a:pt x="21600" y="20434"/>
                    <a:pt x="21600" y="18997"/>
                  </a:cubicBezTo>
                  <a:cubicBezTo>
                    <a:pt x="21600" y="8700"/>
                    <a:pt x="12946" y="0"/>
                    <a:pt x="27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06" name="Path13"/>
            <p:cNvSpPr/>
            <p:nvPr/>
          </p:nvSpPr>
          <p:spPr>
            <a:xfrm>
              <a:off x="104799" y="358238"/>
              <a:ext cx="103876" cy="70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2" h="21104" extrusionOk="0">
                  <a:moveTo>
                    <a:pt x="18889" y="0"/>
                  </a:moveTo>
                  <a:cubicBezTo>
                    <a:pt x="10848" y="0"/>
                    <a:pt x="3944" y="6477"/>
                    <a:pt x="309" y="15898"/>
                  </a:cubicBezTo>
                  <a:cubicBezTo>
                    <a:pt x="-338" y="17575"/>
                    <a:pt x="62" y="19702"/>
                    <a:pt x="1201" y="20649"/>
                  </a:cubicBezTo>
                  <a:cubicBezTo>
                    <a:pt x="2342" y="21600"/>
                    <a:pt x="3790" y="21012"/>
                    <a:pt x="4437" y="19335"/>
                  </a:cubicBezTo>
                  <a:cubicBezTo>
                    <a:pt x="7268" y="11999"/>
                    <a:pt x="12644" y="6970"/>
                    <a:pt x="18889" y="6970"/>
                  </a:cubicBezTo>
                  <a:cubicBezTo>
                    <a:pt x="20199" y="6970"/>
                    <a:pt x="21262" y="5412"/>
                    <a:pt x="21262" y="3487"/>
                  </a:cubicBezTo>
                  <a:cubicBezTo>
                    <a:pt x="21262" y="1558"/>
                    <a:pt x="20199" y="0"/>
                    <a:pt x="18889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07" name="Path14"/>
            <p:cNvSpPr/>
            <p:nvPr/>
          </p:nvSpPr>
          <p:spPr>
            <a:xfrm>
              <a:off x="-1" y="-1"/>
              <a:ext cx="515304" cy="593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67" y="15921"/>
                  </a:moveTo>
                  <a:lnTo>
                    <a:pt x="17002" y="16933"/>
                  </a:lnTo>
                  <a:lnTo>
                    <a:pt x="11706" y="16933"/>
                  </a:lnTo>
                  <a:cubicBezTo>
                    <a:pt x="11686" y="16575"/>
                    <a:pt x="11663" y="16219"/>
                    <a:pt x="11663" y="15870"/>
                  </a:cubicBezTo>
                  <a:cubicBezTo>
                    <a:pt x="11663" y="15790"/>
                    <a:pt x="11663" y="15711"/>
                    <a:pt x="11663" y="15632"/>
                  </a:cubicBezTo>
                  <a:lnTo>
                    <a:pt x="16163" y="15632"/>
                  </a:lnTo>
                  <a:cubicBezTo>
                    <a:pt x="16442" y="15632"/>
                    <a:pt x="16669" y="15435"/>
                    <a:pt x="16669" y="15193"/>
                  </a:cubicBezTo>
                  <a:lnTo>
                    <a:pt x="16669" y="12769"/>
                  </a:lnTo>
                  <a:cubicBezTo>
                    <a:pt x="16669" y="12526"/>
                    <a:pt x="16442" y="12330"/>
                    <a:pt x="16163" y="12330"/>
                  </a:cubicBezTo>
                  <a:cubicBezTo>
                    <a:pt x="15884" y="12330"/>
                    <a:pt x="15657" y="12526"/>
                    <a:pt x="15657" y="12769"/>
                  </a:cubicBezTo>
                  <a:lnTo>
                    <a:pt x="15657" y="14754"/>
                  </a:lnTo>
                  <a:lnTo>
                    <a:pt x="11665" y="14754"/>
                  </a:lnTo>
                  <a:cubicBezTo>
                    <a:pt x="11673" y="12469"/>
                    <a:pt x="11698" y="10183"/>
                    <a:pt x="11674" y="7898"/>
                  </a:cubicBezTo>
                  <a:cubicBezTo>
                    <a:pt x="11670" y="7548"/>
                    <a:pt x="11665" y="7196"/>
                    <a:pt x="11659" y="6846"/>
                  </a:cubicBezTo>
                  <a:lnTo>
                    <a:pt x="15657" y="6846"/>
                  </a:lnTo>
                  <a:lnTo>
                    <a:pt x="15657" y="8825"/>
                  </a:lnTo>
                  <a:cubicBezTo>
                    <a:pt x="15657" y="9069"/>
                    <a:pt x="15884" y="9265"/>
                    <a:pt x="16163" y="9265"/>
                  </a:cubicBezTo>
                  <a:cubicBezTo>
                    <a:pt x="16442" y="9265"/>
                    <a:pt x="16669" y="9069"/>
                    <a:pt x="16669" y="8825"/>
                  </a:cubicBezTo>
                  <a:lnTo>
                    <a:pt x="16669" y="6407"/>
                  </a:lnTo>
                  <a:cubicBezTo>
                    <a:pt x="16669" y="6165"/>
                    <a:pt x="16442" y="5968"/>
                    <a:pt x="16163" y="5968"/>
                  </a:cubicBezTo>
                  <a:lnTo>
                    <a:pt x="11640" y="5968"/>
                  </a:lnTo>
                  <a:cubicBezTo>
                    <a:pt x="11630" y="5534"/>
                    <a:pt x="11616" y="5100"/>
                    <a:pt x="11600" y="4666"/>
                  </a:cubicBezTo>
                  <a:lnTo>
                    <a:pt x="17002" y="4666"/>
                  </a:lnTo>
                  <a:lnTo>
                    <a:pt x="18167" y="5679"/>
                  </a:lnTo>
                  <a:lnTo>
                    <a:pt x="18167" y="15921"/>
                  </a:lnTo>
                  <a:close/>
                  <a:moveTo>
                    <a:pt x="10691" y="6386"/>
                  </a:moveTo>
                  <a:cubicBezTo>
                    <a:pt x="10405" y="6243"/>
                    <a:pt x="10073" y="6159"/>
                    <a:pt x="9719" y="6159"/>
                  </a:cubicBezTo>
                  <a:cubicBezTo>
                    <a:pt x="9450" y="6159"/>
                    <a:pt x="9233" y="6348"/>
                    <a:pt x="9233" y="6581"/>
                  </a:cubicBezTo>
                  <a:cubicBezTo>
                    <a:pt x="9233" y="6814"/>
                    <a:pt x="9450" y="7003"/>
                    <a:pt x="9719" y="7003"/>
                  </a:cubicBezTo>
                  <a:cubicBezTo>
                    <a:pt x="10255" y="7003"/>
                    <a:pt x="10691" y="7381"/>
                    <a:pt x="10691" y="7847"/>
                  </a:cubicBezTo>
                  <a:lnTo>
                    <a:pt x="10691" y="15870"/>
                  </a:lnTo>
                  <a:cubicBezTo>
                    <a:pt x="9978" y="15167"/>
                    <a:pt x="8935" y="14723"/>
                    <a:pt x="7775" y="14723"/>
                  </a:cubicBezTo>
                  <a:cubicBezTo>
                    <a:pt x="7507" y="14723"/>
                    <a:pt x="7289" y="14912"/>
                    <a:pt x="7289" y="15145"/>
                  </a:cubicBezTo>
                  <a:cubicBezTo>
                    <a:pt x="7289" y="15378"/>
                    <a:pt x="7507" y="15567"/>
                    <a:pt x="7775" y="15567"/>
                  </a:cubicBezTo>
                  <a:cubicBezTo>
                    <a:pt x="9383" y="15567"/>
                    <a:pt x="10691" y="16703"/>
                    <a:pt x="10691" y="18098"/>
                  </a:cubicBezTo>
                  <a:cubicBezTo>
                    <a:pt x="10691" y="19539"/>
                    <a:pt x="9355" y="20756"/>
                    <a:pt x="7775" y="20756"/>
                  </a:cubicBezTo>
                  <a:cubicBezTo>
                    <a:pt x="6650" y="20756"/>
                    <a:pt x="5614" y="20178"/>
                    <a:pt x="5136" y="19285"/>
                  </a:cubicBezTo>
                  <a:cubicBezTo>
                    <a:pt x="5048" y="19120"/>
                    <a:pt x="4849" y="19023"/>
                    <a:pt x="4640" y="19043"/>
                  </a:cubicBezTo>
                  <a:cubicBezTo>
                    <a:pt x="4606" y="19047"/>
                    <a:pt x="4572" y="19050"/>
                    <a:pt x="4538" y="19055"/>
                  </a:cubicBezTo>
                  <a:cubicBezTo>
                    <a:pt x="3155" y="19219"/>
                    <a:pt x="1598" y="17859"/>
                    <a:pt x="2019" y="16338"/>
                  </a:cubicBezTo>
                  <a:cubicBezTo>
                    <a:pt x="2062" y="16182"/>
                    <a:pt x="1999" y="16018"/>
                    <a:pt x="1857" y="15915"/>
                  </a:cubicBezTo>
                  <a:cubicBezTo>
                    <a:pt x="1295" y="15509"/>
                    <a:pt x="972" y="14921"/>
                    <a:pt x="972" y="14301"/>
                  </a:cubicBezTo>
                  <a:cubicBezTo>
                    <a:pt x="972" y="13919"/>
                    <a:pt x="1096" y="13544"/>
                    <a:pt x="1328" y="13216"/>
                  </a:cubicBezTo>
                  <a:cubicBezTo>
                    <a:pt x="1911" y="13631"/>
                    <a:pt x="2636" y="13879"/>
                    <a:pt x="3402" y="13879"/>
                  </a:cubicBezTo>
                  <a:cubicBezTo>
                    <a:pt x="3670" y="13879"/>
                    <a:pt x="3887" y="13691"/>
                    <a:pt x="3887" y="13458"/>
                  </a:cubicBezTo>
                  <a:cubicBezTo>
                    <a:pt x="3887" y="13225"/>
                    <a:pt x="3670" y="13036"/>
                    <a:pt x="3402" y="13036"/>
                  </a:cubicBezTo>
                  <a:cubicBezTo>
                    <a:pt x="2083" y="13036"/>
                    <a:pt x="972" y="11991"/>
                    <a:pt x="972" y="10800"/>
                  </a:cubicBezTo>
                  <a:cubicBezTo>
                    <a:pt x="972" y="10077"/>
                    <a:pt x="1396" y="9413"/>
                    <a:pt x="2107" y="9022"/>
                  </a:cubicBezTo>
                  <a:cubicBezTo>
                    <a:pt x="2325" y="8902"/>
                    <a:pt x="2397" y="8653"/>
                    <a:pt x="2269" y="8458"/>
                  </a:cubicBezTo>
                  <a:cubicBezTo>
                    <a:pt x="2053" y="8127"/>
                    <a:pt x="1944" y="7780"/>
                    <a:pt x="1944" y="7425"/>
                  </a:cubicBezTo>
                  <a:cubicBezTo>
                    <a:pt x="1944" y="6286"/>
                    <a:pt x="3013" y="5189"/>
                    <a:pt x="4373" y="5189"/>
                  </a:cubicBezTo>
                  <a:cubicBezTo>
                    <a:pt x="5668" y="5189"/>
                    <a:pt x="6803" y="6234"/>
                    <a:pt x="6803" y="7425"/>
                  </a:cubicBezTo>
                  <a:cubicBezTo>
                    <a:pt x="6803" y="7658"/>
                    <a:pt x="7021" y="7847"/>
                    <a:pt x="7289" y="7847"/>
                  </a:cubicBezTo>
                  <a:cubicBezTo>
                    <a:pt x="7558" y="7847"/>
                    <a:pt x="7775" y="7658"/>
                    <a:pt x="7775" y="7425"/>
                  </a:cubicBezTo>
                  <a:cubicBezTo>
                    <a:pt x="7775" y="5756"/>
                    <a:pt x="6217" y="4345"/>
                    <a:pt x="4373" y="4345"/>
                  </a:cubicBezTo>
                  <a:cubicBezTo>
                    <a:pt x="4211" y="4345"/>
                    <a:pt x="4049" y="4357"/>
                    <a:pt x="3889" y="4378"/>
                  </a:cubicBezTo>
                  <a:cubicBezTo>
                    <a:pt x="3888" y="4367"/>
                    <a:pt x="3887" y="4357"/>
                    <a:pt x="3887" y="4345"/>
                  </a:cubicBezTo>
                  <a:cubicBezTo>
                    <a:pt x="3887" y="3404"/>
                    <a:pt x="4768" y="2658"/>
                    <a:pt x="5831" y="2658"/>
                  </a:cubicBezTo>
                  <a:cubicBezTo>
                    <a:pt x="6350" y="2658"/>
                    <a:pt x="6839" y="2833"/>
                    <a:pt x="7206" y="3152"/>
                  </a:cubicBezTo>
                  <a:cubicBezTo>
                    <a:pt x="7396" y="3317"/>
                    <a:pt x="7704" y="3317"/>
                    <a:pt x="7894" y="3152"/>
                  </a:cubicBezTo>
                  <a:cubicBezTo>
                    <a:pt x="8083" y="2987"/>
                    <a:pt x="8083" y="2720"/>
                    <a:pt x="7893" y="2555"/>
                  </a:cubicBezTo>
                  <a:cubicBezTo>
                    <a:pt x="7450" y="2171"/>
                    <a:pt x="6889" y="1926"/>
                    <a:pt x="6281" y="1844"/>
                  </a:cubicBezTo>
                  <a:cubicBezTo>
                    <a:pt x="6710" y="1292"/>
                    <a:pt x="7423" y="844"/>
                    <a:pt x="8261" y="844"/>
                  </a:cubicBezTo>
                  <a:cubicBezTo>
                    <a:pt x="9556" y="844"/>
                    <a:pt x="10691" y="1889"/>
                    <a:pt x="10691" y="3080"/>
                  </a:cubicBezTo>
                  <a:lnTo>
                    <a:pt x="10691" y="6386"/>
                  </a:lnTo>
                  <a:close/>
                  <a:moveTo>
                    <a:pt x="21094" y="9167"/>
                  </a:moveTo>
                  <a:cubicBezTo>
                    <a:pt x="21374" y="9167"/>
                    <a:pt x="21600" y="8970"/>
                    <a:pt x="21600" y="8728"/>
                  </a:cubicBezTo>
                  <a:cubicBezTo>
                    <a:pt x="21600" y="8485"/>
                    <a:pt x="21374" y="8288"/>
                    <a:pt x="21094" y="8288"/>
                  </a:cubicBezTo>
                  <a:lnTo>
                    <a:pt x="19179" y="8288"/>
                  </a:lnTo>
                  <a:lnTo>
                    <a:pt x="19179" y="7093"/>
                  </a:lnTo>
                  <a:lnTo>
                    <a:pt x="21094" y="7093"/>
                  </a:lnTo>
                  <a:cubicBezTo>
                    <a:pt x="21374" y="7093"/>
                    <a:pt x="21600" y="6897"/>
                    <a:pt x="21600" y="6654"/>
                  </a:cubicBezTo>
                  <a:cubicBezTo>
                    <a:pt x="21600" y="6412"/>
                    <a:pt x="21374" y="6215"/>
                    <a:pt x="21094" y="6215"/>
                  </a:cubicBezTo>
                  <a:lnTo>
                    <a:pt x="19179" y="6215"/>
                  </a:lnTo>
                  <a:lnTo>
                    <a:pt x="19179" y="5497"/>
                  </a:lnTo>
                  <a:cubicBezTo>
                    <a:pt x="19179" y="5381"/>
                    <a:pt x="19126" y="5269"/>
                    <a:pt x="19031" y="5187"/>
                  </a:cubicBezTo>
                  <a:lnTo>
                    <a:pt x="17569" y="3917"/>
                  </a:lnTo>
                  <a:cubicBezTo>
                    <a:pt x="17474" y="3834"/>
                    <a:pt x="17345" y="3788"/>
                    <a:pt x="17211" y="3788"/>
                  </a:cubicBezTo>
                  <a:lnTo>
                    <a:pt x="16384" y="3788"/>
                  </a:lnTo>
                  <a:lnTo>
                    <a:pt x="16384" y="2126"/>
                  </a:lnTo>
                  <a:cubicBezTo>
                    <a:pt x="16384" y="1884"/>
                    <a:pt x="16157" y="1687"/>
                    <a:pt x="15878" y="1687"/>
                  </a:cubicBezTo>
                  <a:cubicBezTo>
                    <a:pt x="15598" y="1687"/>
                    <a:pt x="15372" y="1884"/>
                    <a:pt x="15372" y="2126"/>
                  </a:cubicBezTo>
                  <a:lnTo>
                    <a:pt x="15372" y="3788"/>
                  </a:lnTo>
                  <a:lnTo>
                    <a:pt x="13995" y="3788"/>
                  </a:lnTo>
                  <a:lnTo>
                    <a:pt x="13995" y="2126"/>
                  </a:lnTo>
                  <a:cubicBezTo>
                    <a:pt x="13995" y="1884"/>
                    <a:pt x="13769" y="1687"/>
                    <a:pt x="13490" y="1687"/>
                  </a:cubicBezTo>
                  <a:cubicBezTo>
                    <a:pt x="13210" y="1687"/>
                    <a:pt x="12984" y="1884"/>
                    <a:pt x="12984" y="2126"/>
                  </a:cubicBezTo>
                  <a:lnTo>
                    <a:pt x="12984" y="3788"/>
                  </a:lnTo>
                  <a:lnTo>
                    <a:pt x="11564" y="3788"/>
                  </a:lnTo>
                  <a:cubicBezTo>
                    <a:pt x="11517" y="2710"/>
                    <a:pt x="11513" y="1690"/>
                    <a:pt x="10586" y="865"/>
                  </a:cubicBezTo>
                  <a:cubicBezTo>
                    <a:pt x="9980" y="327"/>
                    <a:pt x="9131" y="0"/>
                    <a:pt x="8261" y="0"/>
                  </a:cubicBezTo>
                  <a:cubicBezTo>
                    <a:pt x="6950" y="0"/>
                    <a:pt x="5707" y="763"/>
                    <a:pt x="5148" y="1885"/>
                  </a:cubicBezTo>
                  <a:cubicBezTo>
                    <a:pt x="3713" y="2187"/>
                    <a:pt x="2759" y="3369"/>
                    <a:pt x="2936" y="4644"/>
                  </a:cubicBezTo>
                  <a:cubicBezTo>
                    <a:pt x="1762" y="5155"/>
                    <a:pt x="972" y="6250"/>
                    <a:pt x="972" y="7425"/>
                  </a:cubicBezTo>
                  <a:cubicBezTo>
                    <a:pt x="972" y="7805"/>
                    <a:pt x="1059" y="8176"/>
                    <a:pt x="1231" y="8533"/>
                  </a:cubicBezTo>
                  <a:cubicBezTo>
                    <a:pt x="453" y="9091"/>
                    <a:pt x="0" y="9914"/>
                    <a:pt x="0" y="10800"/>
                  </a:cubicBezTo>
                  <a:cubicBezTo>
                    <a:pt x="0" y="11390"/>
                    <a:pt x="210" y="12068"/>
                    <a:pt x="626" y="12609"/>
                  </a:cubicBezTo>
                  <a:cubicBezTo>
                    <a:pt x="220" y="13106"/>
                    <a:pt x="0" y="13696"/>
                    <a:pt x="0" y="14301"/>
                  </a:cubicBezTo>
                  <a:cubicBezTo>
                    <a:pt x="0" y="15087"/>
                    <a:pt x="367" y="15835"/>
                    <a:pt x="1015" y="16391"/>
                  </a:cubicBezTo>
                  <a:cubicBezTo>
                    <a:pt x="682" y="18141"/>
                    <a:pt x="2290" y="19913"/>
                    <a:pt x="4373" y="19913"/>
                  </a:cubicBezTo>
                  <a:cubicBezTo>
                    <a:pt x="4389" y="19913"/>
                    <a:pt x="4404" y="19912"/>
                    <a:pt x="4418" y="19912"/>
                  </a:cubicBezTo>
                  <a:cubicBezTo>
                    <a:pt x="5108" y="20947"/>
                    <a:pt x="6391" y="21600"/>
                    <a:pt x="7775" y="21600"/>
                  </a:cubicBezTo>
                  <a:cubicBezTo>
                    <a:pt x="9317" y="21600"/>
                    <a:pt x="10692" y="20756"/>
                    <a:pt x="11335" y="19559"/>
                  </a:cubicBezTo>
                  <a:cubicBezTo>
                    <a:pt x="11632" y="19005"/>
                    <a:pt x="11719" y="18413"/>
                    <a:pt x="11729" y="17811"/>
                  </a:cubicBezTo>
                  <a:lnTo>
                    <a:pt x="12984" y="17811"/>
                  </a:lnTo>
                  <a:lnTo>
                    <a:pt x="12984" y="19473"/>
                  </a:lnTo>
                  <a:cubicBezTo>
                    <a:pt x="12984" y="19716"/>
                    <a:pt x="13210" y="19913"/>
                    <a:pt x="13490" y="19913"/>
                  </a:cubicBezTo>
                  <a:cubicBezTo>
                    <a:pt x="13769" y="19913"/>
                    <a:pt x="13995" y="19716"/>
                    <a:pt x="13995" y="19473"/>
                  </a:cubicBezTo>
                  <a:lnTo>
                    <a:pt x="13995" y="17811"/>
                  </a:lnTo>
                  <a:lnTo>
                    <a:pt x="15373" y="17811"/>
                  </a:lnTo>
                  <a:lnTo>
                    <a:pt x="15373" y="19473"/>
                  </a:lnTo>
                  <a:cubicBezTo>
                    <a:pt x="15373" y="19716"/>
                    <a:pt x="15599" y="19913"/>
                    <a:pt x="15878" y="19913"/>
                  </a:cubicBezTo>
                  <a:cubicBezTo>
                    <a:pt x="16157" y="19913"/>
                    <a:pt x="16384" y="19716"/>
                    <a:pt x="16384" y="19473"/>
                  </a:cubicBezTo>
                  <a:lnTo>
                    <a:pt x="16384" y="17811"/>
                  </a:lnTo>
                  <a:lnTo>
                    <a:pt x="17211" y="17811"/>
                  </a:lnTo>
                  <a:cubicBezTo>
                    <a:pt x="17345" y="17811"/>
                    <a:pt x="17474" y="17765"/>
                    <a:pt x="17569" y="17682"/>
                  </a:cubicBezTo>
                  <a:lnTo>
                    <a:pt x="19031" y="16413"/>
                  </a:lnTo>
                  <a:cubicBezTo>
                    <a:pt x="19126" y="16331"/>
                    <a:pt x="19179" y="16219"/>
                    <a:pt x="19179" y="16103"/>
                  </a:cubicBezTo>
                  <a:lnTo>
                    <a:pt x="19179" y="15383"/>
                  </a:lnTo>
                  <a:lnTo>
                    <a:pt x="21094" y="15383"/>
                  </a:lnTo>
                  <a:cubicBezTo>
                    <a:pt x="21374" y="15383"/>
                    <a:pt x="21600" y="15186"/>
                    <a:pt x="21600" y="14944"/>
                  </a:cubicBezTo>
                  <a:cubicBezTo>
                    <a:pt x="21600" y="14702"/>
                    <a:pt x="21374" y="14505"/>
                    <a:pt x="21094" y="14505"/>
                  </a:cubicBezTo>
                  <a:lnTo>
                    <a:pt x="19179" y="14505"/>
                  </a:lnTo>
                  <a:lnTo>
                    <a:pt x="19179" y="13311"/>
                  </a:lnTo>
                  <a:lnTo>
                    <a:pt x="21094" y="13311"/>
                  </a:lnTo>
                  <a:cubicBezTo>
                    <a:pt x="21374" y="13311"/>
                    <a:pt x="21600" y="13115"/>
                    <a:pt x="21600" y="12872"/>
                  </a:cubicBezTo>
                  <a:cubicBezTo>
                    <a:pt x="21600" y="12630"/>
                    <a:pt x="21374" y="12433"/>
                    <a:pt x="21094" y="12433"/>
                  </a:cubicBezTo>
                  <a:lnTo>
                    <a:pt x="19179" y="12433"/>
                  </a:lnTo>
                  <a:lnTo>
                    <a:pt x="19179" y="11238"/>
                  </a:lnTo>
                  <a:lnTo>
                    <a:pt x="21094" y="11238"/>
                  </a:lnTo>
                  <a:cubicBezTo>
                    <a:pt x="21374" y="11238"/>
                    <a:pt x="21600" y="11041"/>
                    <a:pt x="21600" y="10799"/>
                  </a:cubicBezTo>
                  <a:cubicBezTo>
                    <a:pt x="21600" y="10557"/>
                    <a:pt x="21374" y="10360"/>
                    <a:pt x="21094" y="10360"/>
                  </a:cubicBezTo>
                  <a:lnTo>
                    <a:pt x="19179" y="10360"/>
                  </a:lnTo>
                  <a:lnTo>
                    <a:pt x="19179" y="9167"/>
                  </a:lnTo>
                  <a:lnTo>
                    <a:pt x="21094" y="9167"/>
                  </a:lnTo>
                  <a:close/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08" name="Path15"/>
            <p:cNvSpPr/>
            <p:nvPr/>
          </p:nvSpPr>
          <p:spPr>
            <a:xfrm>
              <a:off x="373531" y="284681"/>
              <a:ext cx="24131" cy="24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43" y="0"/>
                    <a:pt x="0" y="4831"/>
                    <a:pt x="0" y="10788"/>
                  </a:cubicBezTo>
                  <a:lnTo>
                    <a:pt x="0" y="10822"/>
                  </a:lnTo>
                  <a:cubicBezTo>
                    <a:pt x="0" y="16791"/>
                    <a:pt x="4843" y="21600"/>
                    <a:pt x="10800" y="21600"/>
                  </a:cubicBezTo>
                  <a:cubicBezTo>
                    <a:pt x="16768" y="21600"/>
                    <a:pt x="21600" y="16769"/>
                    <a:pt x="21600" y="10788"/>
                  </a:cubicBezTo>
                  <a:cubicBezTo>
                    <a:pt x="21600" y="4831"/>
                    <a:pt x="16757" y="0"/>
                    <a:pt x="108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</p:grpSp>
      <p:grpSp>
        <p:nvGrpSpPr>
          <p:cNvPr id="116" name="Group16"/>
          <p:cNvGrpSpPr/>
          <p:nvPr/>
        </p:nvGrpSpPr>
        <p:grpSpPr>
          <a:xfrm>
            <a:off x="2267086" y="4162278"/>
            <a:ext cx="515303" cy="593587"/>
            <a:chOff x="0" y="0"/>
            <a:chExt cx="515302" cy="593586"/>
          </a:xfrm>
        </p:grpSpPr>
        <p:sp>
          <p:nvSpPr>
            <p:cNvPr id="110" name="Path17"/>
            <p:cNvSpPr/>
            <p:nvPr/>
          </p:nvSpPr>
          <p:spPr>
            <a:xfrm>
              <a:off x="197080" y="96226"/>
              <a:ext cx="23191" cy="23191"/>
            </a:xfrm>
            <a:prstGeom prst="ellipse">
              <a:avLst/>
            </a:pr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11" name="Path18"/>
            <p:cNvSpPr/>
            <p:nvPr/>
          </p:nvSpPr>
          <p:spPr>
            <a:xfrm>
              <a:off x="92739" y="192460"/>
              <a:ext cx="139123" cy="139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8" h="21600" extrusionOk="0">
                  <a:moveTo>
                    <a:pt x="18426" y="8507"/>
                  </a:moveTo>
                  <a:cubicBezTo>
                    <a:pt x="12708" y="13671"/>
                    <a:pt x="3567" y="9544"/>
                    <a:pt x="3567" y="1800"/>
                  </a:cubicBezTo>
                  <a:cubicBezTo>
                    <a:pt x="3567" y="805"/>
                    <a:pt x="2768" y="0"/>
                    <a:pt x="1783" y="0"/>
                  </a:cubicBezTo>
                  <a:cubicBezTo>
                    <a:pt x="799" y="0"/>
                    <a:pt x="0" y="805"/>
                    <a:pt x="0" y="1800"/>
                  </a:cubicBezTo>
                  <a:cubicBezTo>
                    <a:pt x="0" y="8049"/>
                    <a:pt x="4530" y="13245"/>
                    <a:pt x="10450" y="14229"/>
                  </a:cubicBezTo>
                  <a:cubicBezTo>
                    <a:pt x="9763" y="16414"/>
                    <a:pt x="7737" y="17999"/>
                    <a:pt x="5350" y="17999"/>
                  </a:cubicBezTo>
                  <a:cubicBezTo>
                    <a:pt x="4364" y="17999"/>
                    <a:pt x="3567" y="18806"/>
                    <a:pt x="3567" y="19800"/>
                  </a:cubicBezTo>
                  <a:cubicBezTo>
                    <a:pt x="3567" y="20794"/>
                    <a:pt x="4364" y="21600"/>
                    <a:pt x="5350" y="21600"/>
                  </a:cubicBezTo>
                  <a:cubicBezTo>
                    <a:pt x="9692" y="21600"/>
                    <a:pt x="13318" y="18447"/>
                    <a:pt x="14105" y="14292"/>
                  </a:cubicBezTo>
                  <a:cubicBezTo>
                    <a:pt x="16586" y="13965"/>
                    <a:pt x="18918" y="12892"/>
                    <a:pt x="20803" y="11190"/>
                  </a:cubicBezTo>
                  <a:cubicBezTo>
                    <a:pt x="21537" y="10526"/>
                    <a:pt x="21600" y="9388"/>
                    <a:pt x="20944" y="8649"/>
                  </a:cubicBezTo>
                  <a:cubicBezTo>
                    <a:pt x="20287" y="7907"/>
                    <a:pt x="19160" y="7844"/>
                    <a:pt x="18426" y="8507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12" name="Path19"/>
            <p:cNvSpPr/>
            <p:nvPr/>
          </p:nvSpPr>
          <p:spPr>
            <a:xfrm>
              <a:off x="92740" y="450982"/>
              <a:ext cx="92749" cy="96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00" y="0"/>
                  </a:moveTo>
                  <a:cubicBezTo>
                    <a:pt x="1210" y="0"/>
                    <a:pt x="0" y="1166"/>
                    <a:pt x="0" y="2603"/>
                  </a:cubicBezTo>
                  <a:cubicBezTo>
                    <a:pt x="0" y="4040"/>
                    <a:pt x="1210" y="5205"/>
                    <a:pt x="2700" y="5205"/>
                  </a:cubicBezTo>
                  <a:cubicBezTo>
                    <a:pt x="9894" y="5205"/>
                    <a:pt x="16199" y="11651"/>
                    <a:pt x="16199" y="18997"/>
                  </a:cubicBezTo>
                  <a:cubicBezTo>
                    <a:pt x="16199" y="20434"/>
                    <a:pt x="17409" y="21600"/>
                    <a:pt x="18900" y="21600"/>
                  </a:cubicBezTo>
                  <a:cubicBezTo>
                    <a:pt x="20390" y="21600"/>
                    <a:pt x="21600" y="20434"/>
                    <a:pt x="21600" y="18997"/>
                  </a:cubicBezTo>
                  <a:cubicBezTo>
                    <a:pt x="21600" y="8700"/>
                    <a:pt x="12946" y="0"/>
                    <a:pt x="27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13" name="Path20"/>
            <p:cNvSpPr/>
            <p:nvPr/>
          </p:nvSpPr>
          <p:spPr>
            <a:xfrm>
              <a:off x="104799" y="358238"/>
              <a:ext cx="103876" cy="701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2" h="21106" extrusionOk="0">
                  <a:moveTo>
                    <a:pt x="18889" y="0"/>
                  </a:moveTo>
                  <a:cubicBezTo>
                    <a:pt x="10848" y="0"/>
                    <a:pt x="3944" y="6477"/>
                    <a:pt x="309" y="15898"/>
                  </a:cubicBezTo>
                  <a:cubicBezTo>
                    <a:pt x="-338" y="17579"/>
                    <a:pt x="62" y="19702"/>
                    <a:pt x="1201" y="20653"/>
                  </a:cubicBezTo>
                  <a:cubicBezTo>
                    <a:pt x="2342" y="21600"/>
                    <a:pt x="3790" y="21016"/>
                    <a:pt x="4437" y="19335"/>
                  </a:cubicBezTo>
                  <a:cubicBezTo>
                    <a:pt x="7268" y="11999"/>
                    <a:pt x="12644" y="6973"/>
                    <a:pt x="18889" y="6973"/>
                  </a:cubicBezTo>
                  <a:cubicBezTo>
                    <a:pt x="20199" y="6973"/>
                    <a:pt x="21262" y="5412"/>
                    <a:pt x="21262" y="3487"/>
                  </a:cubicBezTo>
                  <a:cubicBezTo>
                    <a:pt x="21262" y="1562"/>
                    <a:pt x="20199" y="0"/>
                    <a:pt x="18889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14" name="Path21"/>
            <p:cNvSpPr/>
            <p:nvPr/>
          </p:nvSpPr>
          <p:spPr>
            <a:xfrm>
              <a:off x="-1" y="-1"/>
              <a:ext cx="515304" cy="593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67" y="15921"/>
                  </a:moveTo>
                  <a:lnTo>
                    <a:pt x="17002" y="16933"/>
                  </a:lnTo>
                  <a:lnTo>
                    <a:pt x="11706" y="16933"/>
                  </a:lnTo>
                  <a:cubicBezTo>
                    <a:pt x="11686" y="16575"/>
                    <a:pt x="11663" y="16219"/>
                    <a:pt x="11663" y="15870"/>
                  </a:cubicBezTo>
                  <a:cubicBezTo>
                    <a:pt x="11663" y="15790"/>
                    <a:pt x="11663" y="15711"/>
                    <a:pt x="11663" y="15632"/>
                  </a:cubicBezTo>
                  <a:lnTo>
                    <a:pt x="16163" y="15632"/>
                  </a:lnTo>
                  <a:cubicBezTo>
                    <a:pt x="16442" y="15632"/>
                    <a:pt x="16669" y="15435"/>
                    <a:pt x="16669" y="15193"/>
                  </a:cubicBezTo>
                  <a:lnTo>
                    <a:pt x="16669" y="12769"/>
                  </a:lnTo>
                  <a:cubicBezTo>
                    <a:pt x="16669" y="12527"/>
                    <a:pt x="16442" y="12330"/>
                    <a:pt x="16163" y="12330"/>
                  </a:cubicBezTo>
                  <a:cubicBezTo>
                    <a:pt x="15884" y="12330"/>
                    <a:pt x="15657" y="12527"/>
                    <a:pt x="15657" y="12769"/>
                  </a:cubicBezTo>
                  <a:lnTo>
                    <a:pt x="15657" y="14754"/>
                  </a:lnTo>
                  <a:lnTo>
                    <a:pt x="11665" y="14754"/>
                  </a:lnTo>
                  <a:cubicBezTo>
                    <a:pt x="11673" y="12469"/>
                    <a:pt x="11698" y="10184"/>
                    <a:pt x="11674" y="7898"/>
                  </a:cubicBezTo>
                  <a:cubicBezTo>
                    <a:pt x="11670" y="7548"/>
                    <a:pt x="11665" y="7197"/>
                    <a:pt x="11659" y="6846"/>
                  </a:cubicBezTo>
                  <a:lnTo>
                    <a:pt x="15657" y="6846"/>
                  </a:lnTo>
                  <a:lnTo>
                    <a:pt x="15657" y="8826"/>
                  </a:lnTo>
                  <a:cubicBezTo>
                    <a:pt x="15657" y="9069"/>
                    <a:pt x="15884" y="9265"/>
                    <a:pt x="16163" y="9265"/>
                  </a:cubicBezTo>
                  <a:cubicBezTo>
                    <a:pt x="16442" y="9265"/>
                    <a:pt x="16669" y="9069"/>
                    <a:pt x="16669" y="8826"/>
                  </a:cubicBezTo>
                  <a:lnTo>
                    <a:pt x="16669" y="6407"/>
                  </a:lnTo>
                  <a:cubicBezTo>
                    <a:pt x="16669" y="6165"/>
                    <a:pt x="16442" y="5968"/>
                    <a:pt x="16163" y="5968"/>
                  </a:cubicBezTo>
                  <a:lnTo>
                    <a:pt x="11640" y="5968"/>
                  </a:lnTo>
                  <a:cubicBezTo>
                    <a:pt x="11630" y="5534"/>
                    <a:pt x="11616" y="5100"/>
                    <a:pt x="11600" y="4666"/>
                  </a:cubicBezTo>
                  <a:lnTo>
                    <a:pt x="17002" y="4666"/>
                  </a:lnTo>
                  <a:lnTo>
                    <a:pt x="18167" y="5679"/>
                  </a:lnTo>
                  <a:lnTo>
                    <a:pt x="18167" y="15921"/>
                  </a:lnTo>
                  <a:close/>
                  <a:moveTo>
                    <a:pt x="10691" y="6386"/>
                  </a:moveTo>
                  <a:cubicBezTo>
                    <a:pt x="10405" y="6243"/>
                    <a:pt x="10073" y="6159"/>
                    <a:pt x="9719" y="6159"/>
                  </a:cubicBezTo>
                  <a:cubicBezTo>
                    <a:pt x="9450" y="6159"/>
                    <a:pt x="9233" y="6348"/>
                    <a:pt x="9233" y="6581"/>
                  </a:cubicBezTo>
                  <a:cubicBezTo>
                    <a:pt x="9233" y="6814"/>
                    <a:pt x="9450" y="7003"/>
                    <a:pt x="9719" y="7003"/>
                  </a:cubicBezTo>
                  <a:cubicBezTo>
                    <a:pt x="10255" y="7003"/>
                    <a:pt x="10691" y="7381"/>
                    <a:pt x="10691" y="7847"/>
                  </a:cubicBezTo>
                  <a:lnTo>
                    <a:pt x="10691" y="15870"/>
                  </a:lnTo>
                  <a:cubicBezTo>
                    <a:pt x="9978" y="15167"/>
                    <a:pt x="8935" y="14723"/>
                    <a:pt x="7775" y="14723"/>
                  </a:cubicBezTo>
                  <a:cubicBezTo>
                    <a:pt x="7507" y="14723"/>
                    <a:pt x="7289" y="14912"/>
                    <a:pt x="7289" y="15145"/>
                  </a:cubicBezTo>
                  <a:cubicBezTo>
                    <a:pt x="7289" y="15378"/>
                    <a:pt x="7507" y="15567"/>
                    <a:pt x="7775" y="15567"/>
                  </a:cubicBezTo>
                  <a:cubicBezTo>
                    <a:pt x="9383" y="15567"/>
                    <a:pt x="10691" y="16703"/>
                    <a:pt x="10691" y="18098"/>
                  </a:cubicBezTo>
                  <a:cubicBezTo>
                    <a:pt x="10691" y="19539"/>
                    <a:pt x="9355" y="20756"/>
                    <a:pt x="7775" y="20756"/>
                  </a:cubicBezTo>
                  <a:cubicBezTo>
                    <a:pt x="6650" y="20756"/>
                    <a:pt x="5614" y="20179"/>
                    <a:pt x="5136" y="19285"/>
                  </a:cubicBezTo>
                  <a:cubicBezTo>
                    <a:pt x="5048" y="19120"/>
                    <a:pt x="4849" y="19023"/>
                    <a:pt x="4640" y="19043"/>
                  </a:cubicBezTo>
                  <a:cubicBezTo>
                    <a:pt x="4606" y="19047"/>
                    <a:pt x="4572" y="19050"/>
                    <a:pt x="4538" y="19055"/>
                  </a:cubicBezTo>
                  <a:cubicBezTo>
                    <a:pt x="3155" y="19219"/>
                    <a:pt x="1598" y="17859"/>
                    <a:pt x="2019" y="16338"/>
                  </a:cubicBezTo>
                  <a:cubicBezTo>
                    <a:pt x="2062" y="16182"/>
                    <a:pt x="1999" y="16018"/>
                    <a:pt x="1857" y="15915"/>
                  </a:cubicBezTo>
                  <a:cubicBezTo>
                    <a:pt x="1295" y="15509"/>
                    <a:pt x="972" y="14921"/>
                    <a:pt x="972" y="14301"/>
                  </a:cubicBezTo>
                  <a:cubicBezTo>
                    <a:pt x="972" y="13919"/>
                    <a:pt x="1096" y="13544"/>
                    <a:pt x="1328" y="13216"/>
                  </a:cubicBezTo>
                  <a:cubicBezTo>
                    <a:pt x="1911" y="13631"/>
                    <a:pt x="2636" y="13880"/>
                    <a:pt x="3402" y="13880"/>
                  </a:cubicBezTo>
                  <a:cubicBezTo>
                    <a:pt x="3670" y="13880"/>
                    <a:pt x="3887" y="13691"/>
                    <a:pt x="3887" y="13458"/>
                  </a:cubicBezTo>
                  <a:cubicBezTo>
                    <a:pt x="3887" y="13225"/>
                    <a:pt x="3670" y="13036"/>
                    <a:pt x="3402" y="13036"/>
                  </a:cubicBezTo>
                  <a:cubicBezTo>
                    <a:pt x="2083" y="13036"/>
                    <a:pt x="972" y="11991"/>
                    <a:pt x="972" y="10800"/>
                  </a:cubicBezTo>
                  <a:cubicBezTo>
                    <a:pt x="972" y="10077"/>
                    <a:pt x="1396" y="9413"/>
                    <a:pt x="2107" y="9022"/>
                  </a:cubicBezTo>
                  <a:cubicBezTo>
                    <a:pt x="2325" y="8902"/>
                    <a:pt x="2397" y="8653"/>
                    <a:pt x="2269" y="8458"/>
                  </a:cubicBezTo>
                  <a:cubicBezTo>
                    <a:pt x="2053" y="8127"/>
                    <a:pt x="1944" y="7780"/>
                    <a:pt x="1944" y="7425"/>
                  </a:cubicBezTo>
                  <a:cubicBezTo>
                    <a:pt x="1944" y="6286"/>
                    <a:pt x="3013" y="5189"/>
                    <a:pt x="4373" y="5189"/>
                  </a:cubicBezTo>
                  <a:cubicBezTo>
                    <a:pt x="5668" y="5189"/>
                    <a:pt x="6803" y="6234"/>
                    <a:pt x="6803" y="7425"/>
                  </a:cubicBezTo>
                  <a:cubicBezTo>
                    <a:pt x="6803" y="7658"/>
                    <a:pt x="7021" y="7847"/>
                    <a:pt x="7289" y="7847"/>
                  </a:cubicBezTo>
                  <a:cubicBezTo>
                    <a:pt x="7558" y="7847"/>
                    <a:pt x="7775" y="7658"/>
                    <a:pt x="7775" y="7425"/>
                  </a:cubicBezTo>
                  <a:cubicBezTo>
                    <a:pt x="7775" y="5756"/>
                    <a:pt x="6217" y="4346"/>
                    <a:pt x="4373" y="4346"/>
                  </a:cubicBezTo>
                  <a:cubicBezTo>
                    <a:pt x="4211" y="4346"/>
                    <a:pt x="4049" y="4357"/>
                    <a:pt x="3889" y="4378"/>
                  </a:cubicBezTo>
                  <a:cubicBezTo>
                    <a:pt x="3888" y="4367"/>
                    <a:pt x="3887" y="4357"/>
                    <a:pt x="3887" y="4346"/>
                  </a:cubicBezTo>
                  <a:cubicBezTo>
                    <a:pt x="3887" y="3404"/>
                    <a:pt x="4768" y="2658"/>
                    <a:pt x="5831" y="2658"/>
                  </a:cubicBezTo>
                  <a:cubicBezTo>
                    <a:pt x="6350" y="2658"/>
                    <a:pt x="6839" y="2833"/>
                    <a:pt x="7206" y="3152"/>
                  </a:cubicBezTo>
                  <a:cubicBezTo>
                    <a:pt x="7396" y="3317"/>
                    <a:pt x="7704" y="3317"/>
                    <a:pt x="7894" y="3152"/>
                  </a:cubicBezTo>
                  <a:cubicBezTo>
                    <a:pt x="8083" y="2987"/>
                    <a:pt x="8083" y="2720"/>
                    <a:pt x="7893" y="2555"/>
                  </a:cubicBezTo>
                  <a:cubicBezTo>
                    <a:pt x="7450" y="2171"/>
                    <a:pt x="6889" y="1926"/>
                    <a:pt x="6281" y="1844"/>
                  </a:cubicBezTo>
                  <a:cubicBezTo>
                    <a:pt x="6710" y="1292"/>
                    <a:pt x="7423" y="844"/>
                    <a:pt x="8261" y="844"/>
                  </a:cubicBezTo>
                  <a:cubicBezTo>
                    <a:pt x="9556" y="844"/>
                    <a:pt x="10691" y="1889"/>
                    <a:pt x="10691" y="3080"/>
                  </a:cubicBezTo>
                  <a:lnTo>
                    <a:pt x="10691" y="6386"/>
                  </a:lnTo>
                  <a:close/>
                  <a:moveTo>
                    <a:pt x="21094" y="9167"/>
                  </a:moveTo>
                  <a:cubicBezTo>
                    <a:pt x="21374" y="9167"/>
                    <a:pt x="21600" y="8970"/>
                    <a:pt x="21600" y="8728"/>
                  </a:cubicBezTo>
                  <a:cubicBezTo>
                    <a:pt x="21600" y="8485"/>
                    <a:pt x="21374" y="8288"/>
                    <a:pt x="21094" y="8288"/>
                  </a:cubicBezTo>
                  <a:lnTo>
                    <a:pt x="19179" y="8288"/>
                  </a:lnTo>
                  <a:lnTo>
                    <a:pt x="19179" y="7093"/>
                  </a:lnTo>
                  <a:lnTo>
                    <a:pt x="21094" y="7093"/>
                  </a:lnTo>
                  <a:cubicBezTo>
                    <a:pt x="21374" y="7093"/>
                    <a:pt x="21600" y="6897"/>
                    <a:pt x="21600" y="6654"/>
                  </a:cubicBezTo>
                  <a:cubicBezTo>
                    <a:pt x="21600" y="6412"/>
                    <a:pt x="21374" y="6216"/>
                    <a:pt x="21094" y="6216"/>
                  </a:cubicBezTo>
                  <a:lnTo>
                    <a:pt x="19179" y="6216"/>
                  </a:lnTo>
                  <a:lnTo>
                    <a:pt x="19179" y="5497"/>
                  </a:lnTo>
                  <a:cubicBezTo>
                    <a:pt x="19179" y="5381"/>
                    <a:pt x="19126" y="5269"/>
                    <a:pt x="19031" y="5187"/>
                  </a:cubicBezTo>
                  <a:lnTo>
                    <a:pt x="17569" y="3917"/>
                  </a:lnTo>
                  <a:cubicBezTo>
                    <a:pt x="17474" y="3834"/>
                    <a:pt x="17345" y="3788"/>
                    <a:pt x="17211" y="3788"/>
                  </a:cubicBezTo>
                  <a:lnTo>
                    <a:pt x="16384" y="3788"/>
                  </a:lnTo>
                  <a:lnTo>
                    <a:pt x="16384" y="2126"/>
                  </a:lnTo>
                  <a:cubicBezTo>
                    <a:pt x="16384" y="1884"/>
                    <a:pt x="16157" y="1688"/>
                    <a:pt x="15878" y="1688"/>
                  </a:cubicBezTo>
                  <a:cubicBezTo>
                    <a:pt x="15598" y="1688"/>
                    <a:pt x="15372" y="1884"/>
                    <a:pt x="15372" y="2126"/>
                  </a:cubicBezTo>
                  <a:lnTo>
                    <a:pt x="15372" y="3788"/>
                  </a:lnTo>
                  <a:lnTo>
                    <a:pt x="13995" y="3788"/>
                  </a:lnTo>
                  <a:lnTo>
                    <a:pt x="13995" y="2126"/>
                  </a:lnTo>
                  <a:cubicBezTo>
                    <a:pt x="13995" y="1884"/>
                    <a:pt x="13769" y="1688"/>
                    <a:pt x="13490" y="1688"/>
                  </a:cubicBezTo>
                  <a:cubicBezTo>
                    <a:pt x="13210" y="1688"/>
                    <a:pt x="12984" y="1884"/>
                    <a:pt x="12984" y="2126"/>
                  </a:cubicBezTo>
                  <a:lnTo>
                    <a:pt x="12984" y="3788"/>
                  </a:lnTo>
                  <a:lnTo>
                    <a:pt x="11564" y="3788"/>
                  </a:lnTo>
                  <a:cubicBezTo>
                    <a:pt x="11517" y="2710"/>
                    <a:pt x="11513" y="1690"/>
                    <a:pt x="10586" y="866"/>
                  </a:cubicBezTo>
                  <a:cubicBezTo>
                    <a:pt x="9980" y="327"/>
                    <a:pt x="9131" y="0"/>
                    <a:pt x="8261" y="0"/>
                  </a:cubicBezTo>
                  <a:cubicBezTo>
                    <a:pt x="6950" y="0"/>
                    <a:pt x="5707" y="764"/>
                    <a:pt x="5148" y="1885"/>
                  </a:cubicBezTo>
                  <a:cubicBezTo>
                    <a:pt x="3713" y="2187"/>
                    <a:pt x="2759" y="3369"/>
                    <a:pt x="2936" y="4644"/>
                  </a:cubicBezTo>
                  <a:cubicBezTo>
                    <a:pt x="1762" y="5155"/>
                    <a:pt x="972" y="6250"/>
                    <a:pt x="972" y="7425"/>
                  </a:cubicBezTo>
                  <a:cubicBezTo>
                    <a:pt x="972" y="7805"/>
                    <a:pt x="1059" y="8176"/>
                    <a:pt x="1231" y="8533"/>
                  </a:cubicBezTo>
                  <a:cubicBezTo>
                    <a:pt x="453" y="9092"/>
                    <a:pt x="0" y="9914"/>
                    <a:pt x="0" y="10800"/>
                  </a:cubicBezTo>
                  <a:cubicBezTo>
                    <a:pt x="0" y="11390"/>
                    <a:pt x="210" y="12068"/>
                    <a:pt x="626" y="12609"/>
                  </a:cubicBezTo>
                  <a:cubicBezTo>
                    <a:pt x="220" y="13106"/>
                    <a:pt x="0" y="13696"/>
                    <a:pt x="0" y="14301"/>
                  </a:cubicBezTo>
                  <a:cubicBezTo>
                    <a:pt x="0" y="15087"/>
                    <a:pt x="367" y="15835"/>
                    <a:pt x="1015" y="16391"/>
                  </a:cubicBezTo>
                  <a:cubicBezTo>
                    <a:pt x="682" y="18141"/>
                    <a:pt x="2290" y="19913"/>
                    <a:pt x="4373" y="19913"/>
                  </a:cubicBezTo>
                  <a:cubicBezTo>
                    <a:pt x="4389" y="19913"/>
                    <a:pt x="4404" y="19912"/>
                    <a:pt x="4418" y="19912"/>
                  </a:cubicBezTo>
                  <a:cubicBezTo>
                    <a:pt x="5108" y="20947"/>
                    <a:pt x="6391" y="21600"/>
                    <a:pt x="7775" y="21600"/>
                  </a:cubicBezTo>
                  <a:cubicBezTo>
                    <a:pt x="9317" y="21600"/>
                    <a:pt x="10692" y="20756"/>
                    <a:pt x="11335" y="19559"/>
                  </a:cubicBezTo>
                  <a:cubicBezTo>
                    <a:pt x="11632" y="19005"/>
                    <a:pt x="11719" y="18413"/>
                    <a:pt x="11729" y="17811"/>
                  </a:cubicBezTo>
                  <a:lnTo>
                    <a:pt x="12984" y="17811"/>
                  </a:lnTo>
                  <a:lnTo>
                    <a:pt x="12984" y="19473"/>
                  </a:lnTo>
                  <a:cubicBezTo>
                    <a:pt x="12984" y="19716"/>
                    <a:pt x="13210" y="19913"/>
                    <a:pt x="13490" y="19913"/>
                  </a:cubicBezTo>
                  <a:cubicBezTo>
                    <a:pt x="13769" y="19913"/>
                    <a:pt x="13995" y="19716"/>
                    <a:pt x="13995" y="19473"/>
                  </a:cubicBezTo>
                  <a:lnTo>
                    <a:pt x="13995" y="17811"/>
                  </a:lnTo>
                  <a:lnTo>
                    <a:pt x="15373" y="17811"/>
                  </a:lnTo>
                  <a:lnTo>
                    <a:pt x="15373" y="19473"/>
                  </a:lnTo>
                  <a:cubicBezTo>
                    <a:pt x="15373" y="19716"/>
                    <a:pt x="15599" y="19913"/>
                    <a:pt x="15878" y="19913"/>
                  </a:cubicBezTo>
                  <a:cubicBezTo>
                    <a:pt x="16157" y="19913"/>
                    <a:pt x="16384" y="19716"/>
                    <a:pt x="16384" y="19473"/>
                  </a:cubicBezTo>
                  <a:lnTo>
                    <a:pt x="16384" y="17811"/>
                  </a:lnTo>
                  <a:lnTo>
                    <a:pt x="17211" y="17811"/>
                  </a:lnTo>
                  <a:cubicBezTo>
                    <a:pt x="17345" y="17811"/>
                    <a:pt x="17474" y="17765"/>
                    <a:pt x="17569" y="17682"/>
                  </a:cubicBezTo>
                  <a:lnTo>
                    <a:pt x="19031" y="16413"/>
                  </a:lnTo>
                  <a:cubicBezTo>
                    <a:pt x="19126" y="16331"/>
                    <a:pt x="19179" y="16219"/>
                    <a:pt x="19179" y="16103"/>
                  </a:cubicBezTo>
                  <a:lnTo>
                    <a:pt x="19179" y="15383"/>
                  </a:lnTo>
                  <a:lnTo>
                    <a:pt x="21094" y="15383"/>
                  </a:lnTo>
                  <a:cubicBezTo>
                    <a:pt x="21374" y="15383"/>
                    <a:pt x="21600" y="15187"/>
                    <a:pt x="21600" y="14944"/>
                  </a:cubicBezTo>
                  <a:cubicBezTo>
                    <a:pt x="21600" y="14702"/>
                    <a:pt x="21374" y="14505"/>
                    <a:pt x="21094" y="14505"/>
                  </a:cubicBezTo>
                  <a:lnTo>
                    <a:pt x="19179" y="14505"/>
                  </a:lnTo>
                  <a:lnTo>
                    <a:pt x="19179" y="13311"/>
                  </a:lnTo>
                  <a:lnTo>
                    <a:pt x="21094" y="13311"/>
                  </a:lnTo>
                  <a:cubicBezTo>
                    <a:pt x="21374" y="13311"/>
                    <a:pt x="21600" y="13115"/>
                    <a:pt x="21600" y="12872"/>
                  </a:cubicBezTo>
                  <a:cubicBezTo>
                    <a:pt x="21600" y="12630"/>
                    <a:pt x="21374" y="12433"/>
                    <a:pt x="21094" y="12433"/>
                  </a:cubicBezTo>
                  <a:lnTo>
                    <a:pt x="19179" y="12433"/>
                  </a:lnTo>
                  <a:lnTo>
                    <a:pt x="19179" y="11238"/>
                  </a:lnTo>
                  <a:lnTo>
                    <a:pt x="21094" y="11238"/>
                  </a:lnTo>
                  <a:cubicBezTo>
                    <a:pt x="21374" y="11238"/>
                    <a:pt x="21600" y="11042"/>
                    <a:pt x="21600" y="10799"/>
                  </a:cubicBezTo>
                  <a:cubicBezTo>
                    <a:pt x="21600" y="10557"/>
                    <a:pt x="21374" y="10361"/>
                    <a:pt x="21094" y="10361"/>
                  </a:cubicBezTo>
                  <a:lnTo>
                    <a:pt x="19179" y="10361"/>
                  </a:lnTo>
                  <a:lnTo>
                    <a:pt x="19179" y="9167"/>
                  </a:lnTo>
                  <a:lnTo>
                    <a:pt x="21094" y="9167"/>
                  </a:lnTo>
                  <a:close/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15" name="Path22"/>
            <p:cNvSpPr/>
            <p:nvPr/>
          </p:nvSpPr>
          <p:spPr>
            <a:xfrm>
              <a:off x="373531" y="284681"/>
              <a:ext cx="24131" cy="24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43" y="0"/>
                    <a:pt x="0" y="4829"/>
                    <a:pt x="0" y="10794"/>
                  </a:cubicBezTo>
                  <a:lnTo>
                    <a:pt x="0" y="10817"/>
                  </a:lnTo>
                  <a:cubicBezTo>
                    <a:pt x="0" y="16794"/>
                    <a:pt x="4843" y="21600"/>
                    <a:pt x="10800" y="21600"/>
                  </a:cubicBezTo>
                  <a:cubicBezTo>
                    <a:pt x="16768" y="21600"/>
                    <a:pt x="21600" y="16760"/>
                    <a:pt x="21600" y="10794"/>
                  </a:cubicBezTo>
                  <a:cubicBezTo>
                    <a:pt x="21600" y="4829"/>
                    <a:pt x="16757" y="0"/>
                    <a:pt x="108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</p:grpSp>
      <p:grpSp>
        <p:nvGrpSpPr>
          <p:cNvPr id="123" name="Group23"/>
          <p:cNvGrpSpPr/>
          <p:nvPr/>
        </p:nvGrpSpPr>
        <p:grpSpPr>
          <a:xfrm>
            <a:off x="2267086" y="5058917"/>
            <a:ext cx="515303" cy="593573"/>
            <a:chOff x="0" y="0"/>
            <a:chExt cx="515302" cy="593572"/>
          </a:xfrm>
        </p:grpSpPr>
        <p:sp>
          <p:nvSpPr>
            <p:cNvPr id="117" name="Path24"/>
            <p:cNvSpPr/>
            <p:nvPr/>
          </p:nvSpPr>
          <p:spPr>
            <a:xfrm>
              <a:off x="197080" y="96213"/>
              <a:ext cx="23191" cy="23191"/>
            </a:xfrm>
            <a:prstGeom prst="ellipse">
              <a:avLst/>
            </a:pr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18" name="Path25"/>
            <p:cNvSpPr/>
            <p:nvPr/>
          </p:nvSpPr>
          <p:spPr>
            <a:xfrm>
              <a:off x="92739" y="192450"/>
              <a:ext cx="139123" cy="139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8" h="21600" extrusionOk="0">
                  <a:moveTo>
                    <a:pt x="18426" y="8507"/>
                  </a:moveTo>
                  <a:cubicBezTo>
                    <a:pt x="12708" y="13671"/>
                    <a:pt x="3567" y="9544"/>
                    <a:pt x="3567" y="1800"/>
                  </a:cubicBezTo>
                  <a:cubicBezTo>
                    <a:pt x="3567" y="805"/>
                    <a:pt x="2768" y="0"/>
                    <a:pt x="1783" y="0"/>
                  </a:cubicBezTo>
                  <a:cubicBezTo>
                    <a:pt x="799" y="0"/>
                    <a:pt x="0" y="805"/>
                    <a:pt x="0" y="1800"/>
                  </a:cubicBezTo>
                  <a:cubicBezTo>
                    <a:pt x="0" y="8049"/>
                    <a:pt x="4530" y="13245"/>
                    <a:pt x="10450" y="14229"/>
                  </a:cubicBezTo>
                  <a:cubicBezTo>
                    <a:pt x="9763" y="16414"/>
                    <a:pt x="7737" y="17999"/>
                    <a:pt x="5350" y="17999"/>
                  </a:cubicBezTo>
                  <a:cubicBezTo>
                    <a:pt x="4364" y="17999"/>
                    <a:pt x="3567" y="18806"/>
                    <a:pt x="3567" y="19802"/>
                  </a:cubicBezTo>
                  <a:cubicBezTo>
                    <a:pt x="3567" y="20794"/>
                    <a:pt x="4364" y="21600"/>
                    <a:pt x="5350" y="21600"/>
                  </a:cubicBezTo>
                  <a:cubicBezTo>
                    <a:pt x="9692" y="21600"/>
                    <a:pt x="13318" y="18449"/>
                    <a:pt x="14105" y="14292"/>
                  </a:cubicBezTo>
                  <a:cubicBezTo>
                    <a:pt x="16586" y="13965"/>
                    <a:pt x="18918" y="12894"/>
                    <a:pt x="20803" y="11190"/>
                  </a:cubicBezTo>
                  <a:cubicBezTo>
                    <a:pt x="21537" y="10528"/>
                    <a:pt x="21600" y="9390"/>
                    <a:pt x="20944" y="8649"/>
                  </a:cubicBezTo>
                  <a:cubicBezTo>
                    <a:pt x="20287" y="7907"/>
                    <a:pt x="19160" y="7844"/>
                    <a:pt x="18426" y="8507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19" name="Path26"/>
            <p:cNvSpPr/>
            <p:nvPr/>
          </p:nvSpPr>
          <p:spPr>
            <a:xfrm>
              <a:off x="92740" y="450985"/>
              <a:ext cx="92749" cy="96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00" y="0"/>
                  </a:moveTo>
                  <a:cubicBezTo>
                    <a:pt x="1210" y="0"/>
                    <a:pt x="0" y="1163"/>
                    <a:pt x="0" y="2600"/>
                  </a:cubicBezTo>
                  <a:cubicBezTo>
                    <a:pt x="0" y="4040"/>
                    <a:pt x="1210" y="5203"/>
                    <a:pt x="2700" y="5203"/>
                  </a:cubicBezTo>
                  <a:cubicBezTo>
                    <a:pt x="9894" y="5203"/>
                    <a:pt x="16199" y="11650"/>
                    <a:pt x="16199" y="18997"/>
                  </a:cubicBezTo>
                  <a:cubicBezTo>
                    <a:pt x="16199" y="20437"/>
                    <a:pt x="17409" y="21600"/>
                    <a:pt x="18900" y="21600"/>
                  </a:cubicBezTo>
                  <a:cubicBezTo>
                    <a:pt x="20390" y="21600"/>
                    <a:pt x="21600" y="20437"/>
                    <a:pt x="21600" y="18997"/>
                  </a:cubicBezTo>
                  <a:cubicBezTo>
                    <a:pt x="21600" y="8699"/>
                    <a:pt x="12946" y="0"/>
                    <a:pt x="27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20" name="Path27"/>
            <p:cNvSpPr/>
            <p:nvPr/>
          </p:nvSpPr>
          <p:spPr>
            <a:xfrm>
              <a:off x="104799" y="358228"/>
              <a:ext cx="103876" cy="70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2" h="21106" extrusionOk="0">
                  <a:moveTo>
                    <a:pt x="18889" y="0"/>
                  </a:moveTo>
                  <a:cubicBezTo>
                    <a:pt x="10848" y="0"/>
                    <a:pt x="3944" y="6481"/>
                    <a:pt x="309" y="15902"/>
                  </a:cubicBezTo>
                  <a:cubicBezTo>
                    <a:pt x="-338" y="17579"/>
                    <a:pt x="62" y="19702"/>
                    <a:pt x="1201" y="20653"/>
                  </a:cubicBezTo>
                  <a:cubicBezTo>
                    <a:pt x="2342" y="21600"/>
                    <a:pt x="3790" y="21016"/>
                    <a:pt x="4437" y="19339"/>
                  </a:cubicBezTo>
                  <a:cubicBezTo>
                    <a:pt x="7268" y="11999"/>
                    <a:pt x="12644" y="6973"/>
                    <a:pt x="18889" y="6973"/>
                  </a:cubicBezTo>
                  <a:cubicBezTo>
                    <a:pt x="20199" y="6973"/>
                    <a:pt x="21262" y="5412"/>
                    <a:pt x="21262" y="3487"/>
                  </a:cubicBezTo>
                  <a:cubicBezTo>
                    <a:pt x="21262" y="1562"/>
                    <a:pt x="20199" y="0"/>
                    <a:pt x="18889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21" name="Path28"/>
            <p:cNvSpPr/>
            <p:nvPr/>
          </p:nvSpPr>
          <p:spPr>
            <a:xfrm>
              <a:off x="-1" y="-1"/>
              <a:ext cx="515304" cy="593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67" y="15921"/>
                  </a:moveTo>
                  <a:lnTo>
                    <a:pt x="17002" y="16933"/>
                  </a:lnTo>
                  <a:lnTo>
                    <a:pt x="11706" y="16933"/>
                  </a:lnTo>
                  <a:cubicBezTo>
                    <a:pt x="11686" y="16576"/>
                    <a:pt x="11663" y="16219"/>
                    <a:pt x="11663" y="15870"/>
                  </a:cubicBezTo>
                  <a:cubicBezTo>
                    <a:pt x="11663" y="15791"/>
                    <a:pt x="11663" y="15711"/>
                    <a:pt x="11663" y="15632"/>
                  </a:cubicBezTo>
                  <a:lnTo>
                    <a:pt x="16163" y="15632"/>
                  </a:lnTo>
                  <a:cubicBezTo>
                    <a:pt x="16442" y="15632"/>
                    <a:pt x="16669" y="15435"/>
                    <a:pt x="16669" y="15193"/>
                  </a:cubicBezTo>
                  <a:lnTo>
                    <a:pt x="16669" y="12769"/>
                  </a:lnTo>
                  <a:cubicBezTo>
                    <a:pt x="16669" y="12527"/>
                    <a:pt x="16442" y="12330"/>
                    <a:pt x="16163" y="12330"/>
                  </a:cubicBezTo>
                  <a:cubicBezTo>
                    <a:pt x="15884" y="12330"/>
                    <a:pt x="15657" y="12527"/>
                    <a:pt x="15657" y="12769"/>
                  </a:cubicBezTo>
                  <a:lnTo>
                    <a:pt x="15657" y="14754"/>
                  </a:lnTo>
                  <a:lnTo>
                    <a:pt x="11665" y="14754"/>
                  </a:lnTo>
                  <a:cubicBezTo>
                    <a:pt x="11673" y="12469"/>
                    <a:pt x="11698" y="10183"/>
                    <a:pt x="11674" y="7898"/>
                  </a:cubicBezTo>
                  <a:cubicBezTo>
                    <a:pt x="11670" y="7547"/>
                    <a:pt x="11665" y="7197"/>
                    <a:pt x="11659" y="6846"/>
                  </a:cubicBezTo>
                  <a:lnTo>
                    <a:pt x="15657" y="6846"/>
                  </a:lnTo>
                  <a:lnTo>
                    <a:pt x="15657" y="8826"/>
                  </a:lnTo>
                  <a:cubicBezTo>
                    <a:pt x="15657" y="9068"/>
                    <a:pt x="15884" y="9265"/>
                    <a:pt x="16163" y="9265"/>
                  </a:cubicBezTo>
                  <a:cubicBezTo>
                    <a:pt x="16442" y="9265"/>
                    <a:pt x="16669" y="9068"/>
                    <a:pt x="16669" y="8826"/>
                  </a:cubicBezTo>
                  <a:lnTo>
                    <a:pt x="16669" y="6407"/>
                  </a:lnTo>
                  <a:cubicBezTo>
                    <a:pt x="16669" y="6165"/>
                    <a:pt x="16442" y="5968"/>
                    <a:pt x="16163" y="5968"/>
                  </a:cubicBezTo>
                  <a:lnTo>
                    <a:pt x="11640" y="5968"/>
                  </a:lnTo>
                  <a:cubicBezTo>
                    <a:pt x="11630" y="5533"/>
                    <a:pt x="11616" y="5100"/>
                    <a:pt x="11600" y="4665"/>
                  </a:cubicBezTo>
                  <a:lnTo>
                    <a:pt x="17002" y="4665"/>
                  </a:lnTo>
                  <a:lnTo>
                    <a:pt x="18167" y="5679"/>
                  </a:lnTo>
                  <a:lnTo>
                    <a:pt x="18167" y="15921"/>
                  </a:lnTo>
                  <a:close/>
                  <a:moveTo>
                    <a:pt x="10691" y="6386"/>
                  </a:moveTo>
                  <a:cubicBezTo>
                    <a:pt x="10405" y="6242"/>
                    <a:pt x="10073" y="6159"/>
                    <a:pt x="9719" y="6159"/>
                  </a:cubicBezTo>
                  <a:cubicBezTo>
                    <a:pt x="9450" y="6159"/>
                    <a:pt x="9233" y="6348"/>
                    <a:pt x="9233" y="6581"/>
                  </a:cubicBezTo>
                  <a:cubicBezTo>
                    <a:pt x="9233" y="6814"/>
                    <a:pt x="9450" y="7003"/>
                    <a:pt x="9719" y="7003"/>
                  </a:cubicBezTo>
                  <a:cubicBezTo>
                    <a:pt x="10255" y="7003"/>
                    <a:pt x="10691" y="7381"/>
                    <a:pt x="10691" y="7847"/>
                  </a:cubicBezTo>
                  <a:lnTo>
                    <a:pt x="10691" y="15870"/>
                  </a:lnTo>
                  <a:cubicBezTo>
                    <a:pt x="9978" y="15168"/>
                    <a:pt x="8935" y="14723"/>
                    <a:pt x="7775" y="14723"/>
                  </a:cubicBezTo>
                  <a:cubicBezTo>
                    <a:pt x="7507" y="14723"/>
                    <a:pt x="7289" y="14912"/>
                    <a:pt x="7289" y="15145"/>
                  </a:cubicBezTo>
                  <a:cubicBezTo>
                    <a:pt x="7289" y="15378"/>
                    <a:pt x="7507" y="15567"/>
                    <a:pt x="7775" y="15567"/>
                  </a:cubicBezTo>
                  <a:cubicBezTo>
                    <a:pt x="9383" y="15567"/>
                    <a:pt x="10691" y="16703"/>
                    <a:pt x="10691" y="18099"/>
                  </a:cubicBezTo>
                  <a:cubicBezTo>
                    <a:pt x="10691" y="19539"/>
                    <a:pt x="9355" y="20757"/>
                    <a:pt x="7775" y="20757"/>
                  </a:cubicBezTo>
                  <a:cubicBezTo>
                    <a:pt x="6650" y="20757"/>
                    <a:pt x="5614" y="20179"/>
                    <a:pt x="5136" y="19285"/>
                  </a:cubicBezTo>
                  <a:cubicBezTo>
                    <a:pt x="5048" y="19120"/>
                    <a:pt x="4849" y="19023"/>
                    <a:pt x="4640" y="19043"/>
                  </a:cubicBezTo>
                  <a:cubicBezTo>
                    <a:pt x="4606" y="19047"/>
                    <a:pt x="4572" y="19050"/>
                    <a:pt x="4538" y="19054"/>
                  </a:cubicBezTo>
                  <a:cubicBezTo>
                    <a:pt x="3155" y="19219"/>
                    <a:pt x="1598" y="17859"/>
                    <a:pt x="2019" y="16338"/>
                  </a:cubicBezTo>
                  <a:cubicBezTo>
                    <a:pt x="2062" y="16182"/>
                    <a:pt x="1999" y="16018"/>
                    <a:pt x="1857" y="15915"/>
                  </a:cubicBezTo>
                  <a:cubicBezTo>
                    <a:pt x="1295" y="15508"/>
                    <a:pt x="972" y="14921"/>
                    <a:pt x="972" y="14302"/>
                  </a:cubicBezTo>
                  <a:cubicBezTo>
                    <a:pt x="972" y="13919"/>
                    <a:pt x="1096" y="13544"/>
                    <a:pt x="1328" y="13216"/>
                  </a:cubicBezTo>
                  <a:cubicBezTo>
                    <a:pt x="1911" y="13631"/>
                    <a:pt x="2636" y="13880"/>
                    <a:pt x="3402" y="13880"/>
                  </a:cubicBezTo>
                  <a:cubicBezTo>
                    <a:pt x="3670" y="13880"/>
                    <a:pt x="3887" y="13691"/>
                    <a:pt x="3887" y="13458"/>
                  </a:cubicBezTo>
                  <a:cubicBezTo>
                    <a:pt x="3887" y="13225"/>
                    <a:pt x="3670" y="13036"/>
                    <a:pt x="3402" y="13036"/>
                  </a:cubicBezTo>
                  <a:cubicBezTo>
                    <a:pt x="2083" y="13036"/>
                    <a:pt x="972" y="11991"/>
                    <a:pt x="972" y="10800"/>
                  </a:cubicBezTo>
                  <a:cubicBezTo>
                    <a:pt x="972" y="10077"/>
                    <a:pt x="1396" y="9413"/>
                    <a:pt x="2107" y="9022"/>
                  </a:cubicBezTo>
                  <a:cubicBezTo>
                    <a:pt x="2325" y="8902"/>
                    <a:pt x="2397" y="8653"/>
                    <a:pt x="2269" y="8458"/>
                  </a:cubicBezTo>
                  <a:cubicBezTo>
                    <a:pt x="2053" y="8127"/>
                    <a:pt x="1944" y="7779"/>
                    <a:pt x="1944" y="7425"/>
                  </a:cubicBezTo>
                  <a:cubicBezTo>
                    <a:pt x="1944" y="6286"/>
                    <a:pt x="3013" y="5189"/>
                    <a:pt x="4373" y="5189"/>
                  </a:cubicBezTo>
                  <a:cubicBezTo>
                    <a:pt x="5668" y="5189"/>
                    <a:pt x="6803" y="6234"/>
                    <a:pt x="6803" y="7425"/>
                  </a:cubicBezTo>
                  <a:cubicBezTo>
                    <a:pt x="6803" y="7658"/>
                    <a:pt x="7021" y="7847"/>
                    <a:pt x="7289" y="7847"/>
                  </a:cubicBezTo>
                  <a:cubicBezTo>
                    <a:pt x="7558" y="7847"/>
                    <a:pt x="7775" y="7658"/>
                    <a:pt x="7775" y="7425"/>
                  </a:cubicBezTo>
                  <a:cubicBezTo>
                    <a:pt x="7775" y="5756"/>
                    <a:pt x="6217" y="4345"/>
                    <a:pt x="4373" y="4345"/>
                  </a:cubicBezTo>
                  <a:cubicBezTo>
                    <a:pt x="4211" y="4345"/>
                    <a:pt x="4049" y="4357"/>
                    <a:pt x="3889" y="4378"/>
                  </a:cubicBezTo>
                  <a:cubicBezTo>
                    <a:pt x="3888" y="4367"/>
                    <a:pt x="3887" y="4357"/>
                    <a:pt x="3887" y="4345"/>
                  </a:cubicBezTo>
                  <a:cubicBezTo>
                    <a:pt x="3887" y="3404"/>
                    <a:pt x="4768" y="2658"/>
                    <a:pt x="5831" y="2658"/>
                  </a:cubicBezTo>
                  <a:cubicBezTo>
                    <a:pt x="6350" y="2658"/>
                    <a:pt x="6839" y="2833"/>
                    <a:pt x="7206" y="3152"/>
                  </a:cubicBezTo>
                  <a:cubicBezTo>
                    <a:pt x="7396" y="3317"/>
                    <a:pt x="7704" y="3316"/>
                    <a:pt x="7894" y="3151"/>
                  </a:cubicBezTo>
                  <a:cubicBezTo>
                    <a:pt x="8083" y="2987"/>
                    <a:pt x="8083" y="2720"/>
                    <a:pt x="7893" y="2555"/>
                  </a:cubicBezTo>
                  <a:cubicBezTo>
                    <a:pt x="7450" y="2170"/>
                    <a:pt x="6889" y="1925"/>
                    <a:pt x="6281" y="1844"/>
                  </a:cubicBezTo>
                  <a:cubicBezTo>
                    <a:pt x="6710" y="1292"/>
                    <a:pt x="7423" y="843"/>
                    <a:pt x="8261" y="843"/>
                  </a:cubicBezTo>
                  <a:cubicBezTo>
                    <a:pt x="9556" y="843"/>
                    <a:pt x="10691" y="1888"/>
                    <a:pt x="10691" y="3080"/>
                  </a:cubicBezTo>
                  <a:lnTo>
                    <a:pt x="10691" y="6386"/>
                  </a:lnTo>
                  <a:close/>
                  <a:moveTo>
                    <a:pt x="21094" y="9167"/>
                  </a:moveTo>
                  <a:cubicBezTo>
                    <a:pt x="21374" y="9167"/>
                    <a:pt x="21600" y="8970"/>
                    <a:pt x="21600" y="8728"/>
                  </a:cubicBezTo>
                  <a:cubicBezTo>
                    <a:pt x="21600" y="8485"/>
                    <a:pt x="21374" y="8288"/>
                    <a:pt x="21094" y="8288"/>
                  </a:cubicBezTo>
                  <a:lnTo>
                    <a:pt x="19179" y="8288"/>
                  </a:lnTo>
                  <a:lnTo>
                    <a:pt x="19179" y="7093"/>
                  </a:lnTo>
                  <a:lnTo>
                    <a:pt x="21094" y="7093"/>
                  </a:lnTo>
                  <a:cubicBezTo>
                    <a:pt x="21374" y="7093"/>
                    <a:pt x="21600" y="6897"/>
                    <a:pt x="21600" y="6655"/>
                  </a:cubicBezTo>
                  <a:cubicBezTo>
                    <a:pt x="21600" y="6412"/>
                    <a:pt x="21374" y="6215"/>
                    <a:pt x="21094" y="6215"/>
                  </a:cubicBezTo>
                  <a:lnTo>
                    <a:pt x="19179" y="6215"/>
                  </a:lnTo>
                  <a:lnTo>
                    <a:pt x="19179" y="5497"/>
                  </a:lnTo>
                  <a:cubicBezTo>
                    <a:pt x="19179" y="5381"/>
                    <a:pt x="19126" y="5269"/>
                    <a:pt x="19031" y="5187"/>
                  </a:cubicBezTo>
                  <a:lnTo>
                    <a:pt x="17569" y="3916"/>
                  </a:lnTo>
                  <a:cubicBezTo>
                    <a:pt x="17474" y="3834"/>
                    <a:pt x="17345" y="3788"/>
                    <a:pt x="17211" y="3788"/>
                  </a:cubicBezTo>
                  <a:lnTo>
                    <a:pt x="16384" y="3788"/>
                  </a:lnTo>
                  <a:lnTo>
                    <a:pt x="16384" y="2126"/>
                  </a:lnTo>
                  <a:cubicBezTo>
                    <a:pt x="16384" y="1884"/>
                    <a:pt x="16157" y="1687"/>
                    <a:pt x="15878" y="1687"/>
                  </a:cubicBezTo>
                  <a:cubicBezTo>
                    <a:pt x="15598" y="1687"/>
                    <a:pt x="15372" y="1884"/>
                    <a:pt x="15372" y="2126"/>
                  </a:cubicBezTo>
                  <a:lnTo>
                    <a:pt x="15372" y="3788"/>
                  </a:lnTo>
                  <a:lnTo>
                    <a:pt x="13995" y="3788"/>
                  </a:lnTo>
                  <a:lnTo>
                    <a:pt x="13995" y="2126"/>
                  </a:lnTo>
                  <a:cubicBezTo>
                    <a:pt x="13995" y="1884"/>
                    <a:pt x="13769" y="1687"/>
                    <a:pt x="13490" y="1687"/>
                  </a:cubicBezTo>
                  <a:cubicBezTo>
                    <a:pt x="13210" y="1687"/>
                    <a:pt x="12984" y="1884"/>
                    <a:pt x="12984" y="2126"/>
                  </a:cubicBezTo>
                  <a:lnTo>
                    <a:pt x="12984" y="3788"/>
                  </a:lnTo>
                  <a:lnTo>
                    <a:pt x="11564" y="3788"/>
                  </a:lnTo>
                  <a:cubicBezTo>
                    <a:pt x="11517" y="2710"/>
                    <a:pt x="11513" y="1689"/>
                    <a:pt x="10586" y="865"/>
                  </a:cubicBezTo>
                  <a:cubicBezTo>
                    <a:pt x="9980" y="327"/>
                    <a:pt x="9131" y="0"/>
                    <a:pt x="8261" y="0"/>
                  </a:cubicBezTo>
                  <a:cubicBezTo>
                    <a:pt x="6950" y="0"/>
                    <a:pt x="5707" y="763"/>
                    <a:pt x="5148" y="1885"/>
                  </a:cubicBezTo>
                  <a:cubicBezTo>
                    <a:pt x="3713" y="2186"/>
                    <a:pt x="2759" y="3369"/>
                    <a:pt x="2936" y="4644"/>
                  </a:cubicBezTo>
                  <a:cubicBezTo>
                    <a:pt x="1762" y="5155"/>
                    <a:pt x="972" y="6250"/>
                    <a:pt x="972" y="7425"/>
                  </a:cubicBezTo>
                  <a:cubicBezTo>
                    <a:pt x="972" y="7804"/>
                    <a:pt x="1059" y="8176"/>
                    <a:pt x="1231" y="8533"/>
                  </a:cubicBezTo>
                  <a:cubicBezTo>
                    <a:pt x="453" y="9091"/>
                    <a:pt x="0" y="9914"/>
                    <a:pt x="0" y="10800"/>
                  </a:cubicBezTo>
                  <a:cubicBezTo>
                    <a:pt x="0" y="11391"/>
                    <a:pt x="210" y="12068"/>
                    <a:pt x="626" y="12609"/>
                  </a:cubicBezTo>
                  <a:cubicBezTo>
                    <a:pt x="220" y="13106"/>
                    <a:pt x="0" y="13696"/>
                    <a:pt x="0" y="14302"/>
                  </a:cubicBezTo>
                  <a:cubicBezTo>
                    <a:pt x="0" y="15087"/>
                    <a:pt x="367" y="15835"/>
                    <a:pt x="1015" y="16391"/>
                  </a:cubicBezTo>
                  <a:cubicBezTo>
                    <a:pt x="682" y="18141"/>
                    <a:pt x="2290" y="19913"/>
                    <a:pt x="4373" y="19913"/>
                  </a:cubicBezTo>
                  <a:cubicBezTo>
                    <a:pt x="4389" y="19913"/>
                    <a:pt x="4404" y="19913"/>
                    <a:pt x="4418" y="19912"/>
                  </a:cubicBezTo>
                  <a:cubicBezTo>
                    <a:pt x="5108" y="20947"/>
                    <a:pt x="6391" y="21600"/>
                    <a:pt x="7775" y="21600"/>
                  </a:cubicBezTo>
                  <a:cubicBezTo>
                    <a:pt x="9317" y="21600"/>
                    <a:pt x="10692" y="20756"/>
                    <a:pt x="11335" y="19559"/>
                  </a:cubicBezTo>
                  <a:cubicBezTo>
                    <a:pt x="11632" y="19005"/>
                    <a:pt x="11719" y="18413"/>
                    <a:pt x="11729" y="17811"/>
                  </a:cubicBezTo>
                  <a:lnTo>
                    <a:pt x="12984" y="17811"/>
                  </a:lnTo>
                  <a:lnTo>
                    <a:pt x="12984" y="19474"/>
                  </a:lnTo>
                  <a:cubicBezTo>
                    <a:pt x="12984" y="19716"/>
                    <a:pt x="13210" y="19913"/>
                    <a:pt x="13490" y="19913"/>
                  </a:cubicBezTo>
                  <a:cubicBezTo>
                    <a:pt x="13769" y="19913"/>
                    <a:pt x="13995" y="19716"/>
                    <a:pt x="13995" y="19474"/>
                  </a:cubicBezTo>
                  <a:lnTo>
                    <a:pt x="13995" y="17811"/>
                  </a:lnTo>
                  <a:lnTo>
                    <a:pt x="15373" y="17811"/>
                  </a:lnTo>
                  <a:lnTo>
                    <a:pt x="15373" y="19474"/>
                  </a:lnTo>
                  <a:cubicBezTo>
                    <a:pt x="15373" y="19716"/>
                    <a:pt x="15599" y="19913"/>
                    <a:pt x="15878" y="19913"/>
                  </a:cubicBezTo>
                  <a:cubicBezTo>
                    <a:pt x="16157" y="19913"/>
                    <a:pt x="16384" y="19716"/>
                    <a:pt x="16384" y="19474"/>
                  </a:cubicBezTo>
                  <a:lnTo>
                    <a:pt x="16384" y="17811"/>
                  </a:lnTo>
                  <a:lnTo>
                    <a:pt x="17211" y="17811"/>
                  </a:lnTo>
                  <a:cubicBezTo>
                    <a:pt x="17345" y="17811"/>
                    <a:pt x="17474" y="17765"/>
                    <a:pt x="17569" y="17683"/>
                  </a:cubicBezTo>
                  <a:lnTo>
                    <a:pt x="19031" y="16413"/>
                  </a:lnTo>
                  <a:cubicBezTo>
                    <a:pt x="19126" y="16331"/>
                    <a:pt x="19179" y="16219"/>
                    <a:pt x="19179" y="16103"/>
                  </a:cubicBezTo>
                  <a:lnTo>
                    <a:pt x="19179" y="15383"/>
                  </a:lnTo>
                  <a:lnTo>
                    <a:pt x="21094" y="15383"/>
                  </a:lnTo>
                  <a:cubicBezTo>
                    <a:pt x="21374" y="15383"/>
                    <a:pt x="21600" y="15187"/>
                    <a:pt x="21600" y="14945"/>
                  </a:cubicBezTo>
                  <a:cubicBezTo>
                    <a:pt x="21600" y="14701"/>
                    <a:pt x="21374" y="14505"/>
                    <a:pt x="21094" y="14505"/>
                  </a:cubicBezTo>
                  <a:lnTo>
                    <a:pt x="19179" y="14505"/>
                  </a:lnTo>
                  <a:lnTo>
                    <a:pt x="19179" y="13311"/>
                  </a:lnTo>
                  <a:lnTo>
                    <a:pt x="21094" y="13311"/>
                  </a:lnTo>
                  <a:cubicBezTo>
                    <a:pt x="21374" y="13311"/>
                    <a:pt x="21600" y="13115"/>
                    <a:pt x="21600" y="12872"/>
                  </a:cubicBezTo>
                  <a:cubicBezTo>
                    <a:pt x="21600" y="12630"/>
                    <a:pt x="21374" y="12433"/>
                    <a:pt x="21094" y="12433"/>
                  </a:cubicBezTo>
                  <a:lnTo>
                    <a:pt x="19179" y="12433"/>
                  </a:lnTo>
                  <a:lnTo>
                    <a:pt x="19179" y="11238"/>
                  </a:lnTo>
                  <a:lnTo>
                    <a:pt x="21094" y="11238"/>
                  </a:lnTo>
                  <a:cubicBezTo>
                    <a:pt x="21374" y="11238"/>
                    <a:pt x="21600" y="11042"/>
                    <a:pt x="21600" y="10800"/>
                  </a:cubicBezTo>
                  <a:cubicBezTo>
                    <a:pt x="21600" y="10557"/>
                    <a:pt x="21374" y="10360"/>
                    <a:pt x="21094" y="10360"/>
                  </a:cubicBezTo>
                  <a:lnTo>
                    <a:pt x="19179" y="10360"/>
                  </a:lnTo>
                  <a:lnTo>
                    <a:pt x="19179" y="9167"/>
                  </a:lnTo>
                  <a:lnTo>
                    <a:pt x="21094" y="9167"/>
                  </a:lnTo>
                  <a:close/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22" name="Path29"/>
            <p:cNvSpPr/>
            <p:nvPr/>
          </p:nvSpPr>
          <p:spPr>
            <a:xfrm>
              <a:off x="373531" y="284669"/>
              <a:ext cx="24131" cy="24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43" y="0"/>
                    <a:pt x="0" y="4840"/>
                    <a:pt x="0" y="10794"/>
                  </a:cubicBezTo>
                  <a:lnTo>
                    <a:pt x="0" y="10828"/>
                  </a:lnTo>
                  <a:cubicBezTo>
                    <a:pt x="0" y="16794"/>
                    <a:pt x="4843" y="21600"/>
                    <a:pt x="10800" y="21600"/>
                  </a:cubicBezTo>
                  <a:cubicBezTo>
                    <a:pt x="16768" y="21600"/>
                    <a:pt x="21600" y="16760"/>
                    <a:pt x="21600" y="10794"/>
                  </a:cubicBezTo>
                  <a:cubicBezTo>
                    <a:pt x="21600" y="4840"/>
                    <a:pt x="16757" y="0"/>
                    <a:pt x="108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</p:grpSp>
      <p:grpSp>
        <p:nvGrpSpPr>
          <p:cNvPr id="130" name="Group30"/>
          <p:cNvGrpSpPr/>
          <p:nvPr/>
        </p:nvGrpSpPr>
        <p:grpSpPr>
          <a:xfrm>
            <a:off x="2267086" y="5955545"/>
            <a:ext cx="515303" cy="593587"/>
            <a:chOff x="0" y="0"/>
            <a:chExt cx="515302" cy="593586"/>
          </a:xfrm>
        </p:grpSpPr>
        <p:sp>
          <p:nvSpPr>
            <p:cNvPr id="124" name="Path31"/>
            <p:cNvSpPr/>
            <p:nvPr/>
          </p:nvSpPr>
          <p:spPr>
            <a:xfrm>
              <a:off x="197080" y="96226"/>
              <a:ext cx="23191" cy="23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8" y="0"/>
                    <a:pt x="0" y="4828"/>
                    <a:pt x="0" y="10793"/>
                  </a:cubicBezTo>
                  <a:cubicBezTo>
                    <a:pt x="0" y="16759"/>
                    <a:pt x="4838" y="21600"/>
                    <a:pt x="10800" y="21600"/>
                  </a:cubicBezTo>
                  <a:cubicBezTo>
                    <a:pt x="16762" y="21600"/>
                    <a:pt x="21600" y="16759"/>
                    <a:pt x="21600" y="10793"/>
                  </a:cubicBezTo>
                  <a:cubicBezTo>
                    <a:pt x="21600" y="4828"/>
                    <a:pt x="16762" y="0"/>
                    <a:pt x="108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25" name="Path32"/>
            <p:cNvSpPr/>
            <p:nvPr/>
          </p:nvSpPr>
          <p:spPr>
            <a:xfrm>
              <a:off x="92739" y="192450"/>
              <a:ext cx="139123" cy="139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8" h="21600" extrusionOk="0">
                  <a:moveTo>
                    <a:pt x="18426" y="8508"/>
                  </a:moveTo>
                  <a:cubicBezTo>
                    <a:pt x="12708" y="13670"/>
                    <a:pt x="3567" y="9543"/>
                    <a:pt x="3567" y="1800"/>
                  </a:cubicBezTo>
                  <a:cubicBezTo>
                    <a:pt x="3567" y="806"/>
                    <a:pt x="2768" y="0"/>
                    <a:pt x="1783" y="0"/>
                  </a:cubicBezTo>
                  <a:cubicBezTo>
                    <a:pt x="799" y="0"/>
                    <a:pt x="0" y="806"/>
                    <a:pt x="0" y="1800"/>
                  </a:cubicBezTo>
                  <a:cubicBezTo>
                    <a:pt x="0" y="8048"/>
                    <a:pt x="4530" y="13246"/>
                    <a:pt x="10450" y="14228"/>
                  </a:cubicBezTo>
                  <a:cubicBezTo>
                    <a:pt x="9763" y="16412"/>
                    <a:pt x="7737" y="17998"/>
                    <a:pt x="5350" y="17998"/>
                  </a:cubicBezTo>
                  <a:cubicBezTo>
                    <a:pt x="4364" y="17998"/>
                    <a:pt x="3567" y="18804"/>
                    <a:pt x="3567" y="19800"/>
                  </a:cubicBezTo>
                  <a:cubicBezTo>
                    <a:pt x="3567" y="20792"/>
                    <a:pt x="4364" y="21600"/>
                    <a:pt x="5350" y="21600"/>
                  </a:cubicBezTo>
                  <a:cubicBezTo>
                    <a:pt x="9692" y="21600"/>
                    <a:pt x="13318" y="18447"/>
                    <a:pt x="14105" y="14291"/>
                  </a:cubicBezTo>
                  <a:cubicBezTo>
                    <a:pt x="16586" y="13963"/>
                    <a:pt x="18918" y="12893"/>
                    <a:pt x="20803" y="11189"/>
                  </a:cubicBezTo>
                  <a:cubicBezTo>
                    <a:pt x="21537" y="10527"/>
                    <a:pt x="21600" y="9389"/>
                    <a:pt x="20944" y="8648"/>
                  </a:cubicBezTo>
                  <a:cubicBezTo>
                    <a:pt x="20287" y="7906"/>
                    <a:pt x="19160" y="7843"/>
                    <a:pt x="18426" y="8508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26" name="Path33"/>
            <p:cNvSpPr/>
            <p:nvPr/>
          </p:nvSpPr>
          <p:spPr>
            <a:xfrm>
              <a:off x="92740" y="450984"/>
              <a:ext cx="92749" cy="96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00" y="0"/>
                  </a:moveTo>
                  <a:cubicBezTo>
                    <a:pt x="1210" y="0"/>
                    <a:pt x="0" y="1163"/>
                    <a:pt x="0" y="2603"/>
                  </a:cubicBezTo>
                  <a:cubicBezTo>
                    <a:pt x="0" y="4040"/>
                    <a:pt x="1210" y="5203"/>
                    <a:pt x="2700" y="5203"/>
                  </a:cubicBezTo>
                  <a:cubicBezTo>
                    <a:pt x="9894" y="5203"/>
                    <a:pt x="16199" y="11650"/>
                    <a:pt x="16199" y="19000"/>
                  </a:cubicBezTo>
                  <a:cubicBezTo>
                    <a:pt x="16199" y="20437"/>
                    <a:pt x="17409" y="21600"/>
                    <a:pt x="18900" y="21600"/>
                  </a:cubicBezTo>
                  <a:cubicBezTo>
                    <a:pt x="20390" y="21600"/>
                    <a:pt x="21600" y="20437"/>
                    <a:pt x="21600" y="19000"/>
                  </a:cubicBezTo>
                  <a:cubicBezTo>
                    <a:pt x="21600" y="8702"/>
                    <a:pt x="12946" y="0"/>
                    <a:pt x="27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27" name="Path34"/>
            <p:cNvSpPr/>
            <p:nvPr/>
          </p:nvSpPr>
          <p:spPr>
            <a:xfrm>
              <a:off x="104799" y="358240"/>
              <a:ext cx="103876" cy="70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2" h="21104" extrusionOk="0">
                  <a:moveTo>
                    <a:pt x="18889" y="0"/>
                  </a:moveTo>
                  <a:cubicBezTo>
                    <a:pt x="10848" y="0"/>
                    <a:pt x="3944" y="6477"/>
                    <a:pt x="309" y="15898"/>
                  </a:cubicBezTo>
                  <a:cubicBezTo>
                    <a:pt x="-338" y="17575"/>
                    <a:pt x="62" y="19702"/>
                    <a:pt x="1201" y="20649"/>
                  </a:cubicBezTo>
                  <a:cubicBezTo>
                    <a:pt x="2342" y="21600"/>
                    <a:pt x="3790" y="21012"/>
                    <a:pt x="4437" y="19335"/>
                  </a:cubicBezTo>
                  <a:cubicBezTo>
                    <a:pt x="7268" y="11999"/>
                    <a:pt x="12644" y="6970"/>
                    <a:pt x="18889" y="6970"/>
                  </a:cubicBezTo>
                  <a:cubicBezTo>
                    <a:pt x="20199" y="6970"/>
                    <a:pt x="21262" y="5412"/>
                    <a:pt x="21262" y="3483"/>
                  </a:cubicBezTo>
                  <a:cubicBezTo>
                    <a:pt x="21262" y="1558"/>
                    <a:pt x="20199" y="0"/>
                    <a:pt x="18889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28" name="Path35"/>
            <p:cNvSpPr/>
            <p:nvPr/>
          </p:nvSpPr>
          <p:spPr>
            <a:xfrm>
              <a:off x="-1" y="-1"/>
              <a:ext cx="515304" cy="593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67" y="15921"/>
                  </a:moveTo>
                  <a:lnTo>
                    <a:pt x="17002" y="16932"/>
                  </a:lnTo>
                  <a:lnTo>
                    <a:pt x="11706" y="16932"/>
                  </a:lnTo>
                  <a:cubicBezTo>
                    <a:pt x="11686" y="16575"/>
                    <a:pt x="11663" y="16219"/>
                    <a:pt x="11663" y="15869"/>
                  </a:cubicBezTo>
                  <a:cubicBezTo>
                    <a:pt x="11663" y="15790"/>
                    <a:pt x="11663" y="15711"/>
                    <a:pt x="11663" y="15632"/>
                  </a:cubicBezTo>
                  <a:lnTo>
                    <a:pt x="16163" y="15632"/>
                  </a:lnTo>
                  <a:cubicBezTo>
                    <a:pt x="16442" y="15632"/>
                    <a:pt x="16669" y="15435"/>
                    <a:pt x="16669" y="15193"/>
                  </a:cubicBezTo>
                  <a:lnTo>
                    <a:pt x="16669" y="12769"/>
                  </a:lnTo>
                  <a:cubicBezTo>
                    <a:pt x="16669" y="12526"/>
                    <a:pt x="16442" y="12330"/>
                    <a:pt x="16163" y="12330"/>
                  </a:cubicBezTo>
                  <a:cubicBezTo>
                    <a:pt x="15884" y="12330"/>
                    <a:pt x="15657" y="12526"/>
                    <a:pt x="15657" y="12769"/>
                  </a:cubicBezTo>
                  <a:lnTo>
                    <a:pt x="15657" y="14754"/>
                  </a:lnTo>
                  <a:lnTo>
                    <a:pt x="11665" y="14754"/>
                  </a:lnTo>
                  <a:cubicBezTo>
                    <a:pt x="11673" y="12469"/>
                    <a:pt x="11698" y="10183"/>
                    <a:pt x="11674" y="7898"/>
                  </a:cubicBezTo>
                  <a:cubicBezTo>
                    <a:pt x="11670" y="7547"/>
                    <a:pt x="11665" y="7196"/>
                    <a:pt x="11659" y="6846"/>
                  </a:cubicBezTo>
                  <a:lnTo>
                    <a:pt x="15657" y="6846"/>
                  </a:lnTo>
                  <a:lnTo>
                    <a:pt x="15657" y="8825"/>
                  </a:lnTo>
                  <a:cubicBezTo>
                    <a:pt x="15657" y="9068"/>
                    <a:pt x="15884" y="9265"/>
                    <a:pt x="16163" y="9265"/>
                  </a:cubicBezTo>
                  <a:cubicBezTo>
                    <a:pt x="16442" y="9265"/>
                    <a:pt x="16669" y="9068"/>
                    <a:pt x="16669" y="8825"/>
                  </a:cubicBezTo>
                  <a:lnTo>
                    <a:pt x="16669" y="6407"/>
                  </a:lnTo>
                  <a:cubicBezTo>
                    <a:pt x="16669" y="6165"/>
                    <a:pt x="16442" y="5968"/>
                    <a:pt x="16163" y="5968"/>
                  </a:cubicBezTo>
                  <a:lnTo>
                    <a:pt x="11640" y="5968"/>
                  </a:lnTo>
                  <a:cubicBezTo>
                    <a:pt x="11630" y="5534"/>
                    <a:pt x="11616" y="5100"/>
                    <a:pt x="11600" y="4666"/>
                  </a:cubicBezTo>
                  <a:lnTo>
                    <a:pt x="17002" y="4666"/>
                  </a:lnTo>
                  <a:lnTo>
                    <a:pt x="18167" y="5679"/>
                  </a:lnTo>
                  <a:lnTo>
                    <a:pt x="18167" y="15921"/>
                  </a:lnTo>
                  <a:close/>
                  <a:moveTo>
                    <a:pt x="10691" y="6386"/>
                  </a:moveTo>
                  <a:cubicBezTo>
                    <a:pt x="10405" y="6242"/>
                    <a:pt x="10073" y="6159"/>
                    <a:pt x="9719" y="6159"/>
                  </a:cubicBezTo>
                  <a:cubicBezTo>
                    <a:pt x="9450" y="6159"/>
                    <a:pt x="9233" y="6348"/>
                    <a:pt x="9233" y="6581"/>
                  </a:cubicBezTo>
                  <a:cubicBezTo>
                    <a:pt x="9233" y="6814"/>
                    <a:pt x="9450" y="7003"/>
                    <a:pt x="9719" y="7003"/>
                  </a:cubicBezTo>
                  <a:cubicBezTo>
                    <a:pt x="10255" y="7003"/>
                    <a:pt x="10691" y="7381"/>
                    <a:pt x="10691" y="7847"/>
                  </a:cubicBezTo>
                  <a:lnTo>
                    <a:pt x="10691" y="15869"/>
                  </a:lnTo>
                  <a:cubicBezTo>
                    <a:pt x="9978" y="15167"/>
                    <a:pt x="8935" y="14723"/>
                    <a:pt x="7775" y="14723"/>
                  </a:cubicBezTo>
                  <a:cubicBezTo>
                    <a:pt x="7507" y="14723"/>
                    <a:pt x="7289" y="14912"/>
                    <a:pt x="7289" y="15145"/>
                  </a:cubicBezTo>
                  <a:cubicBezTo>
                    <a:pt x="7289" y="15378"/>
                    <a:pt x="7507" y="15567"/>
                    <a:pt x="7775" y="15567"/>
                  </a:cubicBezTo>
                  <a:cubicBezTo>
                    <a:pt x="9383" y="15567"/>
                    <a:pt x="10691" y="16702"/>
                    <a:pt x="10691" y="18098"/>
                  </a:cubicBezTo>
                  <a:cubicBezTo>
                    <a:pt x="10691" y="19539"/>
                    <a:pt x="9355" y="20756"/>
                    <a:pt x="7775" y="20756"/>
                  </a:cubicBezTo>
                  <a:cubicBezTo>
                    <a:pt x="6650" y="20756"/>
                    <a:pt x="5614" y="20178"/>
                    <a:pt x="5136" y="19284"/>
                  </a:cubicBezTo>
                  <a:cubicBezTo>
                    <a:pt x="5048" y="19120"/>
                    <a:pt x="4849" y="19023"/>
                    <a:pt x="4640" y="19043"/>
                  </a:cubicBezTo>
                  <a:cubicBezTo>
                    <a:pt x="4606" y="19047"/>
                    <a:pt x="4572" y="19050"/>
                    <a:pt x="4538" y="19055"/>
                  </a:cubicBezTo>
                  <a:cubicBezTo>
                    <a:pt x="3155" y="19219"/>
                    <a:pt x="1598" y="17859"/>
                    <a:pt x="2019" y="16338"/>
                  </a:cubicBezTo>
                  <a:cubicBezTo>
                    <a:pt x="2062" y="16182"/>
                    <a:pt x="1999" y="16018"/>
                    <a:pt x="1857" y="15915"/>
                  </a:cubicBezTo>
                  <a:cubicBezTo>
                    <a:pt x="1295" y="15509"/>
                    <a:pt x="972" y="14920"/>
                    <a:pt x="972" y="14301"/>
                  </a:cubicBezTo>
                  <a:cubicBezTo>
                    <a:pt x="972" y="13919"/>
                    <a:pt x="1096" y="13544"/>
                    <a:pt x="1328" y="13215"/>
                  </a:cubicBezTo>
                  <a:cubicBezTo>
                    <a:pt x="1911" y="13630"/>
                    <a:pt x="2636" y="13879"/>
                    <a:pt x="3402" y="13879"/>
                  </a:cubicBezTo>
                  <a:cubicBezTo>
                    <a:pt x="3670" y="13879"/>
                    <a:pt x="3887" y="13691"/>
                    <a:pt x="3887" y="13458"/>
                  </a:cubicBezTo>
                  <a:cubicBezTo>
                    <a:pt x="3887" y="13225"/>
                    <a:pt x="3670" y="13036"/>
                    <a:pt x="3402" y="13036"/>
                  </a:cubicBezTo>
                  <a:cubicBezTo>
                    <a:pt x="2083" y="13036"/>
                    <a:pt x="972" y="11991"/>
                    <a:pt x="972" y="10800"/>
                  </a:cubicBezTo>
                  <a:cubicBezTo>
                    <a:pt x="972" y="10077"/>
                    <a:pt x="1396" y="9413"/>
                    <a:pt x="2107" y="9022"/>
                  </a:cubicBezTo>
                  <a:cubicBezTo>
                    <a:pt x="2325" y="8902"/>
                    <a:pt x="2397" y="8653"/>
                    <a:pt x="2269" y="8458"/>
                  </a:cubicBezTo>
                  <a:cubicBezTo>
                    <a:pt x="2053" y="8127"/>
                    <a:pt x="1944" y="7779"/>
                    <a:pt x="1944" y="7425"/>
                  </a:cubicBezTo>
                  <a:cubicBezTo>
                    <a:pt x="1944" y="6286"/>
                    <a:pt x="3013" y="5189"/>
                    <a:pt x="4373" y="5189"/>
                  </a:cubicBezTo>
                  <a:cubicBezTo>
                    <a:pt x="5668" y="5189"/>
                    <a:pt x="6803" y="6234"/>
                    <a:pt x="6803" y="7425"/>
                  </a:cubicBezTo>
                  <a:cubicBezTo>
                    <a:pt x="6803" y="7658"/>
                    <a:pt x="7021" y="7847"/>
                    <a:pt x="7289" y="7847"/>
                  </a:cubicBezTo>
                  <a:cubicBezTo>
                    <a:pt x="7558" y="7847"/>
                    <a:pt x="7775" y="7658"/>
                    <a:pt x="7775" y="7425"/>
                  </a:cubicBezTo>
                  <a:cubicBezTo>
                    <a:pt x="7775" y="5756"/>
                    <a:pt x="6217" y="4345"/>
                    <a:pt x="4373" y="4345"/>
                  </a:cubicBezTo>
                  <a:cubicBezTo>
                    <a:pt x="4211" y="4345"/>
                    <a:pt x="4049" y="4357"/>
                    <a:pt x="3889" y="4378"/>
                  </a:cubicBezTo>
                  <a:cubicBezTo>
                    <a:pt x="3888" y="4367"/>
                    <a:pt x="3887" y="4357"/>
                    <a:pt x="3887" y="4345"/>
                  </a:cubicBezTo>
                  <a:cubicBezTo>
                    <a:pt x="3887" y="3404"/>
                    <a:pt x="4768" y="2658"/>
                    <a:pt x="5831" y="2658"/>
                  </a:cubicBezTo>
                  <a:cubicBezTo>
                    <a:pt x="6350" y="2658"/>
                    <a:pt x="6839" y="2833"/>
                    <a:pt x="7206" y="3152"/>
                  </a:cubicBezTo>
                  <a:cubicBezTo>
                    <a:pt x="7396" y="3317"/>
                    <a:pt x="7704" y="3317"/>
                    <a:pt x="7894" y="3151"/>
                  </a:cubicBezTo>
                  <a:cubicBezTo>
                    <a:pt x="8083" y="2987"/>
                    <a:pt x="8083" y="2720"/>
                    <a:pt x="7893" y="2555"/>
                  </a:cubicBezTo>
                  <a:cubicBezTo>
                    <a:pt x="7450" y="2171"/>
                    <a:pt x="6889" y="1925"/>
                    <a:pt x="6281" y="1844"/>
                  </a:cubicBezTo>
                  <a:cubicBezTo>
                    <a:pt x="6710" y="1292"/>
                    <a:pt x="7423" y="843"/>
                    <a:pt x="8261" y="843"/>
                  </a:cubicBezTo>
                  <a:cubicBezTo>
                    <a:pt x="9556" y="843"/>
                    <a:pt x="10691" y="1889"/>
                    <a:pt x="10691" y="3080"/>
                  </a:cubicBezTo>
                  <a:lnTo>
                    <a:pt x="10691" y="6386"/>
                  </a:lnTo>
                  <a:close/>
                  <a:moveTo>
                    <a:pt x="21094" y="9167"/>
                  </a:moveTo>
                  <a:cubicBezTo>
                    <a:pt x="21374" y="9167"/>
                    <a:pt x="21600" y="8970"/>
                    <a:pt x="21600" y="8728"/>
                  </a:cubicBezTo>
                  <a:cubicBezTo>
                    <a:pt x="21600" y="8485"/>
                    <a:pt x="21374" y="8288"/>
                    <a:pt x="21094" y="8288"/>
                  </a:cubicBezTo>
                  <a:lnTo>
                    <a:pt x="19179" y="8288"/>
                  </a:lnTo>
                  <a:lnTo>
                    <a:pt x="19179" y="7093"/>
                  </a:lnTo>
                  <a:lnTo>
                    <a:pt x="21094" y="7093"/>
                  </a:lnTo>
                  <a:cubicBezTo>
                    <a:pt x="21374" y="7093"/>
                    <a:pt x="21600" y="6897"/>
                    <a:pt x="21600" y="6654"/>
                  </a:cubicBezTo>
                  <a:cubicBezTo>
                    <a:pt x="21600" y="6412"/>
                    <a:pt x="21374" y="6215"/>
                    <a:pt x="21094" y="6215"/>
                  </a:cubicBezTo>
                  <a:lnTo>
                    <a:pt x="19179" y="6215"/>
                  </a:lnTo>
                  <a:lnTo>
                    <a:pt x="19179" y="5497"/>
                  </a:lnTo>
                  <a:cubicBezTo>
                    <a:pt x="19179" y="5381"/>
                    <a:pt x="19126" y="5269"/>
                    <a:pt x="19031" y="5187"/>
                  </a:cubicBezTo>
                  <a:lnTo>
                    <a:pt x="17569" y="3916"/>
                  </a:lnTo>
                  <a:cubicBezTo>
                    <a:pt x="17474" y="3834"/>
                    <a:pt x="17345" y="3788"/>
                    <a:pt x="17211" y="3788"/>
                  </a:cubicBezTo>
                  <a:lnTo>
                    <a:pt x="16384" y="3788"/>
                  </a:lnTo>
                  <a:lnTo>
                    <a:pt x="16384" y="2126"/>
                  </a:lnTo>
                  <a:cubicBezTo>
                    <a:pt x="16384" y="1884"/>
                    <a:pt x="16157" y="1687"/>
                    <a:pt x="15878" y="1687"/>
                  </a:cubicBezTo>
                  <a:cubicBezTo>
                    <a:pt x="15598" y="1687"/>
                    <a:pt x="15372" y="1884"/>
                    <a:pt x="15372" y="2126"/>
                  </a:cubicBezTo>
                  <a:lnTo>
                    <a:pt x="15372" y="3788"/>
                  </a:lnTo>
                  <a:lnTo>
                    <a:pt x="13995" y="3788"/>
                  </a:lnTo>
                  <a:lnTo>
                    <a:pt x="13995" y="2126"/>
                  </a:lnTo>
                  <a:cubicBezTo>
                    <a:pt x="13995" y="1884"/>
                    <a:pt x="13769" y="1687"/>
                    <a:pt x="13490" y="1687"/>
                  </a:cubicBezTo>
                  <a:cubicBezTo>
                    <a:pt x="13210" y="1687"/>
                    <a:pt x="12984" y="1884"/>
                    <a:pt x="12984" y="2126"/>
                  </a:cubicBezTo>
                  <a:lnTo>
                    <a:pt x="12984" y="3788"/>
                  </a:lnTo>
                  <a:lnTo>
                    <a:pt x="11564" y="3788"/>
                  </a:lnTo>
                  <a:cubicBezTo>
                    <a:pt x="11517" y="2710"/>
                    <a:pt x="11513" y="1690"/>
                    <a:pt x="10586" y="865"/>
                  </a:cubicBezTo>
                  <a:cubicBezTo>
                    <a:pt x="9980" y="327"/>
                    <a:pt x="9131" y="0"/>
                    <a:pt x="8261" y="0"/>
                  </a:cubicBezTo>
                  <a:cubicBezTo>
                    <a:pt x="6950" y="0"/>
                    <a:pt x="5707" y="763"/>
                    <a:pt x="5148" y="1885"/>
                  </a:cubicBezTo>
                  <a:cubicBezTo>
                    <a:pt x="3713" y="2186"/>
                    <a:pt x="2759" y="3369"/>
                    <a:pt x="2936" y="4644"/>
                  </a:cubicBezTo>
                  <a:cubicBezTo>
                    <a:pt x="1762" y="5155"/>
                    <a:pt x="972" y="6250"/>
                    <a:pt x="972" y="7425"/>
                  </a:cubicBezTo>
                  <a:cubicBezTo>
                    <a:pt x="972" y="7805"/>
                    <a:pt x="1059" y="8176"/>
                    <a:pt x="1231" y="8533"/>
                  </a:cubicBezTo>
                  <a:cubicBezTo>
                    <a:pt x="453" y="9091"/>
                    <a:pt x="0" y="9914"/>
                    <a:pt x="0" y="10800"/>
                  </a:cubicBezTo>
                  <a:cubicBezTo>
                    <a:pt x="0" y="11390"/>
                    <a:pt x="210" y="12067"/>
                    <a:pt x="626" y="12609"/>
                  </a:cubicBezTo>
                  <a:cubicBezTo>
                    <a:pt x="220" y="13106"/>
                    <a:pt x="0" y="13696"/>
                    <a:pt x="0" y="14301"/>
                  </a:cubicBezTo>
                  <a:cubicBezTo>
                    <a:pt x="0" y="15087"/>
                    <a:pt x="367" y="15835"/>
                    <a:pt x="1015" y="16391"/>
                  </a:cubicBezTo>
                  <a:cubicBezTo>
                    <a:pt x="682" y="18141"/>
                    <a:pt x="2290" y="19912"/>
                    <a:pt x="4373" y="19912"/>
                  </a:cubicBezTo>
                  <a:cubicBezTo>
                    <a:pt x="4389" y="19912"/>
                    <a:pt x="4404" y="19912"/>
                    <a:pt x="4418" y="19912"/>
                  </a:cubicBezTo>
                  <a:cubicBezTo>
                    <a:pt x="5108" y="20946"/>
                    <a:pt x="6391" y="21600"/>
                    <a:pt x="7775" y="21600"/>
                  </a:cubicBezTo>
                  <a:cubicBezTo>
                    <a:pt x="9317" y="21600"/>
                    <a:pt x="10692" y="20756"/>
                    <a:pt x="11335" y="19559"/>
                  </a:cubicBezTo>
                  <a:cubicBezTo>
                    <a:pt x="11632" y="19004"/>
                    <a:pt x="11719" y="18413"/>
                    <a:pt x="11729" y="17811"/>
                  </a:cubicBezTo>
                  <a:lnTo>
                    <a:pt x="12984" y="17811"/>
                  </a:lnTo>
                  <a:lnTo>
                    <a:pt x="12984" y="19473"/>
                  </a:lnTo>
                  <a:cubicBezTo>
                    <a:pt x="12984" y="19716"/>
                    <a:pt x="13210" y="19912"/>
                    <a:pt x="13490" y="19912"/>
                  </a:cubicBezTo>
                  <a:cubicBezTo>
                    <a:pt x="13769" y="19912"/>
                    <a:pt x="13995" y="19716"/>
                    <a:pt x="13995" y="19473"/>
                  </a:cubicBezTo>
                  <a:lnTo>
                    <a:pt x="13995" y="17811"/>
                  </a:lnTo>
                  <a:lnTo>
                    <a:pt x="15373" y="17811"/>
                  </a:lnTo>
                  <a:lnTo>
                    <a:pt x="15373" y="19473"/>
                  </a:lnTo>
                  <a:cubicBezTo>
                    <a:pt x="15373" y="19716"/>
                    <a:pt x="15599" y="19912"/>
                    <a:pt x="15878" y="19912"/>
                  </a:cubicBezTo>
                  <a:cubicBezTo>
                    <a:pt x="16157" y="19912"/>
                    <a:pt x="16384" y="19716"/>
                    <a:pt x="16384" y="19473"/>
                  </a:cubicBezTo>
                  <a:lnTo>
                    <a:pt x="16384" y="17811"/>
                  </a:lnTo>
                  <a:lnTo>
                    <a:pt x="17211" y="17811"/>
                  </a:lnTo>
                  <a:cubicBezTo>
                    <a:pt x="17345" y="17811"/>
                    <a:pt x="17474" y="17764"/>
                    <a:pt x="17569" y="17682"/>
                  </a:cubicBezTo>
                  <a:lnTo>
                    <a:pt x="19031" y="16412"/>
                  </a:lnTo>
                  <a:cubicBezTo>
                    <a:pt x="19126" y="16331"/>
                    <a:pt x="19179" y="16219"/>
                    <a:pt x="19179" y="16103"/>
                  </a:cubicBezTo>
                  <a:lnTo>
                    <a:pt x="19179" y="15383"/>
                  </a:lnTo>
                  <a:lnTo>
                    <a:pt x="21094" y="15383"/>
                  </a:lnTo>
                  <a:cubicBezTo>
                    <a:pt x="21374" y="15383"/>
                    <a:pt x="21600" y="15186"/>
                    <a:pt x="21600" y="14944"/>
                  </a:cubicBezTo>
                  <a:cubicBezTo>
                    <a:pt x="21600" y="14702"/>
                    <a:pt x="21374" y="14505"/>
                    <a:pt x="21094" y="14505"/>
                  </a:cubicBezTo>
                  <a:lnTo>
                    <a:pt x="19179" y="14505"/>
                  </a:lnTo>
                  <a:lnTo>
                    <a:pt x="19179" y="13311"/>
                  </a:lnTo>
                  <a:lnTo>
                    <a:pt x="21094" y="13311"/>
                  </a:lnTo>
                  <a:cubicBezTo>
                    <a:pt x="21374" y="13311"/>
                    <a:pt x="21600" y="13115"/>
                    <a:pt x="21600" y="12872"/>
                  </a:cubicBezTo>
                  <a:cubicBezTo>
                    <a:pt x="21600" y="12630"/>
                    <a:pt x="21374" y="12433"/>
                    <a:pt x="21094" y="12433"/>
                  </a:cubicBezTo>
                  <a:lnTo>
                    <a:pt x="19179" y="12433"/>
                  </a:lnTo>
                  <a:lnTo>
                    <a:pt x="19179" y="11238"/>
                  </a:lnTo>
                  <a:lnTo>
                    <a:pt x="21094" y="11238"/>
                  </a:lnTo>
                  <a:cubicBezTo>
                    <a:pt x="21374" y="11238"/>
                    <a:pt x="21600" y="11041"/>
                    <a:pt x="21600" y="10799"/>
                  </a:cubicBezTo>
                  <a:cubicBezTo>
                    <a:pt x="21600" y="10557"/>
                    <a:pt x="21374" y="10360"/>
                    <a:pt x="21094" y="10360"/>
                  </a:cubicBezTo>
                  <a:lnTo>
                    <a:pt x="19179" y="10360"/>
                  </a:lnTo>
                  <a:lnTo>
                    <a:pt x="19179" y="9167"/>
                  </a:lnTo>
                  <a:lnTo>
                    <a:pt x="21094" y="9167"/>
                  </a:lnTo>
                  <a:close/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29" name="Path36"/>
            <p:cNvSpPr/>
            <p:nvPr/>
          </p:nvSpPr>
          <p:spPr>
            <a:xfrm>
              <a:off x="373531" y="284667"/>
              <a:ext cx="24131" cy="24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43" y="0"/>
                    <a:pt x="0" y="4840"/>
                    <a:pt x="0" y="10794"/>
                  </a:cubicBezTo>
                  <a:lnTo>
                    <a:pt x="0" y="10828"/>
                  </a:lnTo>
                  <a:cubicBezTo>
                    <a:pt x="0" y="16794"/>
                    <a:pt x="4843" y="21600"/>
                    <a:pt x="10800" y="21600"/>
                  </a:cubicBezTo>
                  <a:cubicBezTo>
                    <a:pt x="16768" y="21600"/>
                    <a:pt x="21600" y="16760"/>
                    <a:pt x="21600" y="10794"/>
                  </a:cubicBezTo>
                  <a:cubicBezTo>
                    <a:pt x="21600" y="4840"/>
                    <a:pt x="16757" y="0"/>
                    <a:pt x="108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</p:grpSp>
      <p:grpSp>
        <p:nvGrpSpPr>
          <p:cNvPr id="137" name="Group37"/>
          <p:cNvGrpSpPr/>
          <p:nvPr/>
        </p:nvGrpSpPr>
        <p:grpSpPr>
          <a:xfrm>
            <a:off x="2267086" y="6852172"/>
            <a:ext cx="515303" cy="593587"/>
            <a:chOff x="0" y="-1"/>
            <a:chExt cx="515302" cy="593586"/>
          </a:xfrm>
        </p:grpSpPr>
        <p:sp>
          <p:nvSpPr>
            <p:cNvPr id="131" name="Path38"/>
            <p:cNvSpPr/>
            <p:nvPr/>
          </p:nvSpPr>
          <p:spPr>
            <a:xfrm>
              <a:off x="197080" y="96225"/>
              <a:ext cx="23191" cy="23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8" y="0"/>
                    <a:pt x="0" y="4840"/>
                    <a:pt x="0" y="10806"/>
                  </a:cubicBezTo>
                  <a:cubicBezTo>
                    <a:pt x="0" y="16771"/>
                    <a:pt x="4838" y="21600"/>
                    <a:pt x="10800" y="21600"/>
                  </a:cubicBezTo>
                  <a:cubicBezTo>
                    <a:pt x="16762" y="21600"/>
                    <a:pt x="21600" y="16771"/>
                    <a:pt x="21600" y="10806"/>
                  </a:cubicBezTo>
                  <a:cubicBezTo>
                    <a:pt x="21600" y="4840"/>
                    <a:pt x="16762" y="0"/>
                    <a:pt x="108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32" name="Path39"/>
            <p:cNvSpPr/>
            <p:nvPr/>
          </p:nvSpPr>
          <p:spPr>
            <a:xfrm>
              <a:off x="92739" y="192447"/>
              <a:ext cx="139123" cy="139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8" h="21600" extrusionOk="0">
                  <a:moveTo>
                    <a:pt x="18426" y="8508"/>
                  </a:moveTo>
                  <a:cubicBezTo>
                    <a:pt x="12708" y="13670"/>
                    <a:pt x="3567" y="9543"/>
                    <a:pt x="3567" y="1800"/>
                  </a:cubicBezTo>
                  <a:cubicBezTo>
                    <a:pt x="3567" y="806"/>
                    <a:pt x="2768" y="0"/>
                    <a:pt x="1783" y="0"/>
                  </a:cubicBezTo>
                  <a:cubicBezTo>
                    <a:pt x="799" y="0"/>
                    <a:pt x="0" y="806"/>
                    <a:pt x="0" y="1800"/>
                  </a:cubicBezTo>
                  <a:cubicBezTo>
                    <a:pt x="0" y="8049"/>
                    <a:pt x="4530" y="13246"/>
                    <a:pt x="10450" y="14230"/>
                  </a:cubicBezTo>
                  <a:cubicBezTo>
                    <a:pt x="9763" y="16412"/>
                    <a:pt x="7737" y="17998"/>
                    <a:pt x="5350" y="17998"/>
                  </a:cubicBezTo>
                  <a:cubicBezTo>
                    <a:pt x="4364" y="17998"/>
                    <a:pt x="3567" y="18806"/>
                    <a:pt x="3567" y="19800"/>
                  </a:cubicBezTo>
                  <a:cubicBezTo>
                    <a:pt x="3567" y="20791"/>
                    <a:pt x="4364" y="21600"/>
                    <a:pt x="5350" y="21600"/>
                  </a:cubicBezTo>
                  <a:cubicBezTo>
                    <a:pt x="9692" y="21600"/>
                    <a:pt x="13318" y="18447"/>
                    <a:pt x="14105" y="14291"/>
                  </a:cubicBezTo>
                  <a:cubicBezTo>
                    <a:pt x="16586" y="13964"/>
                    <a:pt x="18918" y="12893"/>
                    <a:pt x="20803" y="11189"/>
                  </a:cubicBezTo>
                  <a:cubicBezTo>
                    <a:pt x="21537" y="10527"/>
                    <a:pt x="21600" y="9389"/>
                    <a:pt x="20944" y="8648"/>
                  </a:cubicBezTo>
                  <a:cubicBezTo>
                    <a:pt x="20287" y="7909"/>
                    <a:pt x="19160" y="7845"/>
                    <a:pt x="18426" y="8508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33" name="Path40"/>
            <p:cNvSpPr/>
            <p:nvPr/>
          </p:nvSpPr>
          <p:spPr>
            <a:xfrm>
              <a:off x="92740" y="450982"/>
              <a:ext cx="92749" cy="96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00" y="0"/>
                  </a:moveTo>
                  <a:cubicBezTo>
                    <a:pt x="1210" y="0"/>
                    <a:pt x="0" y="1163"/>
                    <a:pt x="0" y="2603"/>
                  </a:cubicBezTo>
                  <a:cubicBezTo>
                    <a:pt x="0" y="4040"/>
                    <a:pt x="1210" y="5205"/>
                    <a:pt x="2700" y="5205"/>
                  </a:cubicBezTo>
                  <a:cubicBezTo>
                    <a:pt x="9894" y="5205"/>
                    <a:pt x="16199" y="11651"/>
                    <a:pt x="16199" y="18997"/>
                  </a:cubicBezTo>
                  <a:cubicBezTo>
                    <a:pt x="16199" y="20434"/>
                    <a:pt x="17409" y="21600"/>
                    <a:pt x="18900" y="21600"/>
                  </a:cubicBezTo>
                  <a:cubicBezTo>
                    <a:pt x="20390" y="21600"/>
                    <a:pt x="21600" y="20434"/>
                    <a:pt x="21600" y="18997"/>
                  </a:cubicBezTo>
                  <a:cubicBezTo>
                    <a:pt x="21600" y="8700"/>
                    <a:pt x="12946" y="0"/>
                    <a:pt x="27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34" name="Path41"/>
            <p:cNvSpPr/>
            <p:nvPr/>
          </p:nvSpPr>
          <p:spPr>
            <a:xfrm>
              <a:off x="104799" y="358237"/>
              <a:ext cx="103876" cy="70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2" h="21104" extrusionOk="0">
                  <a:moveTo>
                    <a:pt x="18889" y="0"/>
                  </a:moveTo>
                  <a:cubicBezTo>
                    <a:pt x="10848" y="0"/>
                    <a:pt x="3944" y="6477"/>
                    <a:pt x="309" y="15898"/>
                  </a:cubicBezTo>
                  <a:cubicBezTo>
                    <a:pt x="-338" y="17575"/>
                    <a:pt x="62" y="19702"/>
                    <a:pt x="1201" y="20649"/>
                  </a:cubicBezTo>
                  <a:cubicBezTo>
                    <a:pt x="2342" y="21600"/>
                    <a:pt x="3790" y="21012"/>
                    <a:pt x="4437" y="19335"/>
                  </a:cubicBezTo>
                  <a:cubicBezTo>
                    <a:pt x="7268" y="11999"/>
                    <a:pt x="12644" y="6970"/>
                    <a:pt x="18889" y="6970"/>
                  </a:cubicBezTo>
                  <a:cubicBezTo>
                    <a:pt x="20199" y="6970"/>
                    <a:pt x="21262" y="5412"/>
                    <a:pt x="21262" y="3487"/>
                  </a:cubicBezTo>
                  <a:cubicBezTo>
                    <a:pt x="21262" y="1558"/>
                    <a:pt x="20199" y="0"/>
                    <a:pt x="18889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35" name="Path42"/>
            <p:cNvSpPr/>
            <p:nvPr/>
          </p:nvSpPr>
          <p:spPr>
            <a:xfrm>
              <a:off x="-1" y="-2"/>
              <a:ext cx="515304" cy="593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67" y="15921"/>
                  </a:moveTo>
                  <a:lnTo>
                    <a:pt x="17002" y="16933"/>
                  </a:lnTo>
                  <a:lnTo>
                    <a:pt x="11706" y="16933"/>
                  </a:lnTo>
                  <a:cubicBezTo>
                    <a:pt x="11686" y="16575"/>
                    <a:pt x="11663" y="16219"/>
                    <a:pt x="11663" y="15870"/>
                  </a:cubicBezTo>
                  <a:cubicBezTo>
                    <a:pt x="11663" y="15790"/>
                    <a:pt x="11663" y="15711"/>
                    <a:pt x="11663" y="15632"/>
                  </a:cubicBezTo>
                  <a:lnTo>
                    <a:pt x="16163" y="15632"/>
                  </a:lnTo>
                  <a:cubicBezTo>
                    <a:pt x="16442" y="15632"/>
                    <a:pt x="16669" y="15436"/>
                    <a:pt x="16669" y="15193"/>
                  </a:cubicBezTo>
                  <a:lnTo>
                    <a:pt x="16669" y="12769"/>
                  </a:lnTo>
                  <a:cubicBezTo>
                    <a:pt x="16669" y="12526"/>
                    <a:pt x="16442" y="12330"/>
                    <a:pt x="16163" y="12330"/>
                  </a:cubicBezTo>
                  <a:cubicBezTo>
                    <a:pt x="15884" y="12330"/>
                    <a:pt x="15657" y="12526"/>
                    <a:pt x="15657" y="12769"/>
                  </a:cubicBezTo>
                  <a:lnTo>
                    <a:pt x="15657" y="14754"/>
                  </a:lnTo>
                  <a:lnTo>
                    <a:pt x="11665" y="14754"/>
                  </a:lnTo>
                  <a:cubicBezTo>
                    <a:pt x="11673" y="12469"/>
                    <a:pt x="11698" y="10183"/>
                    <a:pt x="11674" y="7898"/>
                  </a:cubicBezTo>
                  <a:cubicBezTo>
                    <a:pt x="11670" y="7547"/>
                    <a:pt x="11665" y="7196"/>
                    <a:pt x="11659" y="6846"/>
                  </a:cubicBezTo>
                  <a:lnTo>
                    <a:pt x="15657" y="6846"/>
                  </a:lnTo>
                  <a:lnTo>
                    <a:pt x="15657" y="8825"/>
                  </a:lnTo>
                  <a:cubicBezTo>
                    <a:pt x="15657" y="9068"/>
                    <a:pt x="15884" y="9265"/>
                    <a:pt x="16163" y="9265"/>
                  </a:cubicBezTo>
                  <a:cubicBezTo>
                    <a:pt x="16442" y="9265"/>
                    <a:pt x="16669" y="9068"/>
                    <a:pt x="16669" y="8825"/>
                  </a:cubicBezTo>
                  <a:lnTo>
                    <a:pt x="16669" y="6407"/>
                  </a:lnTo>
                  <a:cubicBezTo>
                    <a:pt x="16669" y="6164"/>
                    <a:pt x="16442" y="5968"/>
                    <a:pt x="16163" y="5968"/>
                  </a:cubicBezTo>
                  <a:lnTo>
                    <a:pt x="11640" y="5968"/>
                  </a:lnTo>
                  <a:cubicBezTo>
                    <a:pt x="11630" y="5534"/>
                    <a:pt x="11616" y="5100"/>
                    <a:pt x="11600" y="4666"/>
                  </a:cubicBezTo>
                  <a:lnTo>
                    <a:pt x="17002" y="4666"/>
                  </a:lnTo>
                  <a:lnTo>
                    <a:pt x="18167" y="5679"/>
                  </a:lnTo>
                  <a:lnTo>
                    <a:pt x="18167" y="15921"/>
                  </a:lnTo>
                  <a:close/>
                  <a:moveTo>
                    <a:pt x="10691" y="6386"/>
                  </a:moveTo>
                  <a:cubicBezTo>
                    <a:pt x="10405" y="6243"/>
                    <a:pt x="10073" y="6159"/>
                    <a:pt x="9719" y="6159"/>
                  </a:cubicBezTo>
                  <a:cubicBezTo>
                    <a:pt x="9450" y="6159"/>
                    <a:pt x="9233" y="6348"/>
                    <a:pt x="9233" y="6581"/>
                  </a:cubicBezTo>
                  <a:cubicBezTo>
                    <a:pt x="9233" y="6814"/>
                    <a:pt x="9450" y="7003"/>
                    <a:pt x="9719" y="7003"/>
                  </a:cubicBezTo>
                  <a:cubicBezTo>
                    <a:pt x="10255" y="7003"/>
                    <a:pt x="10691" y="7381"/>
                    <a:pt x="10691" y="7847"/>
                  </a:cubicBezTo>
                  <a:lnTo>
                    <a:pt x="10691" y="15870"/>
                  </a:lnTo>
                  <a:cubicBezTo>
                    <a:pt x="9978" y="15167"/>
                    <a:pt x="8935" y="14723"/>
                    <a:pt x="7775" y="14723"/>
                  </a:cubicBezTo>
                  <a:cubicBezTo>
                    <a:pt x="7507" y="14723"/>
                    <a:pt x="7289" y="14912"/>
                    <a:pt x="7289" y="15145"/>
                  </a:cubicBezTo>
                  <a:cubicBezTo>
                    <a:pt x="7289" y="15378"/>
                    <a:pt x="7507" y="15567"/>
                    <a:pt x="7775" y="15567"/>
                  </a:cubicBezTo>
                  <a:cubicBezTo>
                    <a:pt x="9383" y="15567"/>
                    <a:pt x="10691" y="16702"/>
                    <a:pt x="10691" y="18098"/>
                  </a:cubicBezTo>
                  <a:cubicBezTo>
                    <a:pt x="10691" y="19539"/>
                    <a:pt x="9355" y="20756"/>
                    <a:pt x="7775" y="20756"/>
                  </a:cubicBezTo>
                  <a:cubicBezTo>
                    <a:pt x="6650" y="20756"/>
                    <a:pt x="5614" y="20178"/>
                    <a:pt x="5136" y="19285"/>
                  </a:cubicBezTo>
                  <a:cubicBezTo>
                    <a:pt x="5048" y="19120"/>
                    <a:pt x="4849" y="19023"/>
                    <a:pt x="4640" y="19043"/>
                  </a:cubicBezTo>
                  <a:cubicBezTo>
                    <a:pt x="4606" y="19047"/>
                    <a:pt x="4572" y="19050"/>
                    <a:pt x="4538" y="19055"/>
                  </a:cubicBezTo>
                  <a:cubicBezTo>
                    <a:pt x="3155" y="19219"/>
                    <a:pt x="1598" y="17859"/>
                    <a:pt x="2019" y="16338"/>
                  </a:cubicBezTo>
                  <a:cubicBezTo>
                    <a:pt x="2062" y="16182"/>
                    <a:pt x="1999" y="16018"/>
                    <a:pt x="1857" y="15915"/>
                  </a:cubicBezTo>
                  <a:cubicBezTo>
                    <a:pt x="1295" y="15509"/>
                    <a:pt x="972" y="14921"/>
                    <a:pt x="972" y="14301"/>
                  </a:cubicBezTo>
                  <a:cubicBezTo>
                    <a:pt x="972" y="13919"/>
                    <a:pt x="1096" y="13544"/>
                    <a:pt x="1328" y="13216"/>
                  </a:cubicBezTo>
                  <a:cubicBezTo>
                    <a:pt x="1911" y="13631"/>
                    <a:pt x="2636" y="13879"/>
                    <a:pt x="3402" y="13879"/>
                  </a:cubicBezTo>
                  <a:cubicBezTo>
                    <a:pt x="3670" y="13879"/>
                    <a:pt x="3887" y="13691"/>
                    <a:pt x="3887" y="13458"/>
                  </a:cubicBezTo>
                  <a:cubicBezTo>
                    <a:pt x="3887" y="13225"/>
                    <a:pt x="3670" y="13036"/>
                    <a:pt x="3402" y="13036"/>
                  </a:cubicBezTo>
                  <a:cubicBezTo>
                    <a:pt x="2083" y="13036"/>
                    <a:pt x="972" y="11991"/>
                    <a:pt x="972" y="10800"/>
                  </a:cubicBezTo>
                  <a:cubicBezTo>
                    <a:pt x="972" y="10077"/>
                    <a:pt x="1396" y="9413"/>
                    <a:pt x="2107" y="9022"/>
                  </a:cubicBezTo>
                  <a:cubicBezTo>
                    <a:pt x="2325" y="8902"/>
                    <a:pt x="2397" y="8653"/>
                    <a:pt x="2269" y="8458"/>
                  </a:cubicBezTo>
                  <a:cubicBezTo>
                    <a:pt x="2053" y="8127"/>
                    <a:pt x="1944" y="7780"/>
                    <a:pt x="1944" y="7425"/>
                  </a:cubicBezTo>
                  <a:cubicBezTo>
                    <a:pt x="1944" y="6286"/>
                    <a:pt x="3013" y="5189"/>
                    <a:pt x="4373" y="5189"/>
                  </a:cubicBezTo>
                  <a:cubicBezTo>
                    <a:pt x="5668" y="5189"/>
                    <a:pt x="6803" y="6234"/>
                    <a:pt x="6803" y="7425"/>
                  </a:cubicBezTo>
                  <a:cubicBezTo>
                    <a:pt x="6803" y="7658"/>
                    <a:pt x="7021" y="7847"/>
                    <a:pt x="7289" y="7847"/>
                  </a:cubicBezTo>
                  <a:cubicBezTo>
                    <a:pt x="7558" y="7847"/>
                    <a:pt x="7775" y="7658"/>
                    <a:pt x="7775" y="7425"/>
                  </a:cubicBezTo>
                  <a:cubicBezTo>
                    <a:pt x="7775" y="5756"/>
                    <a:pt x="6217" y="4345"/>
                    <a:pt x="4373" y="4345"/>
                  </a:cubicBezTo>
                  <a:cubicBezTo>
                    <a:pt x="4211" y="4345"/>
                    <a:pt x="4049" y="4357"/>
                    <a:pt x="3889" y="4378"/>
                  </a:cubicBezTo>
                  <a:cubicBezTo>
                    <a:pt x="3888" y="4367"/>
                    <a:pt x="3887" y="4357"/>
                    <a:pt x="3887" y="4345"/>
                  </a:cubicBezTo>
                  <a:cubicBezTo>
                    <a:pt x="3887" y="3404"/>
                    <a:pt x="4768" y="2658"/>
                    <a:pt x="5831" y="2658"/>
                  </a:cubicBezTo>
                  <a:cubicBezTo>
                    <a:pt x="6350" y="2658"/>
                    <a:pt x="6839" y="2833"/>
                    <a:pt x="7206" y="3152"/>
                  </a:cubicBezTo>
                  <a:cubicBezTo>
                    <a:pt x="7396" y="3317"/>
                    <a:pt x="7704" y="3317"/>
                    <a:pt x="7894" y="3152"/>
                  </a:cubicBezTo>
                  <a:cubicBezTo>
                    <a:pt x="8083" y="2987"/>
                    <a:pt x="8083" y="2720"/>
                    <a:pt x="7893" y="2555"/>
                  </a:cubicBezTo>
                  <a:cubicBezTo>
                    <a:pt x="7450" y="2171"/>
                    <a:pt x="6889" y="1926"/>
                    <a:pt x="6281" y="1844"/>
                  </a:cubicBezTo>
                  <a:cubicBezTo>
                    <a:pt x="6710" y="1292"/>
                    <a:pt x="7423" y="844"/>
                    <a:pt x="8261" y="844"/>
                  </a:cubicBezTo>
                  <a:cubicBezTo>
                    <a:pt x="9556" y="844"/>
                    <a:pt x="10691" y="1889"/>
                    <a:pt x="10691" y="3080"/>
                  </a:cubicBezTo>
                  <a:lnTo>
                    <a:pt x="10691" y="6386"/>
                  </a:lnTo>
                  <a:close/>
                  <a:moveTo>
                    <a:pt x="21094" y="9167"/>
                  </a:moveTo>
                  <a:cubicBezTo>
                    <a:pt x="21374" y="9167"/>
                    <a:pt x="21600" y="8970"/>
                    <a:pt x="21600" y="8728"/>
                  </a:cubicBezTo>
                  <a:cubicBezTo>
                    <a:pt x="21600" y="8485"/>
                    <a:pt x="21374" y="8289"/>
                    <a:pt x="21094" y="8289"/>
                  </a:cubicBezTo>
                  <a:lnTo>
                    <a:pt x="19179" y="8289"/>
                  </a:lnTo>
                  <a:lnTo>
                    <a:pt x="19179" y="7093"/>
                  </a:lnTo>
                  <a:lnTo>
                    <a:pt x="21094" y="7093"/>
                  </a:lnTo>
                  <a:cubicBezTo>
                    <a:pt x="21374" y="7093"/>
                    <a:pt x="21600" y="6897"/>
                    <a:pt x="21600" y="6654"/>
                  </a:cubicBezTo>
                  <a:cubicBezTo>
                    <a:pt x="21600" y="6412"/>
                    <a:pt x="21374" y="6215"/>
                    <a:pt x="21094" y="6215"/>
                  </a:cubicBezTo>
                  <a:lnTo>
                    <a:pt x="19179" y="6215"/>
                  </a:lnTo>
                  <a:lnTo>
                    <a:pt x="19179" y="5497"/>
                  </a:lnTo>
                  <a:cubicBezTo>
                    <a:pt x="19179" y="5381"/>
                    <a:pt x="19126" y="5269"/>
                    <a:pt x="19031" y="5187"/>
                  </a:cubicBezTo>
                  <a:lnTo>
                    <a:pt x="17569" y="3916"/>
                  </a:lnTo>
                  <a:cubicBezTo>
                    <a:pt x="17474" y="3834"/>
                    <a:pt x="17345" y="3788"/>
                    <a:pt x="17211" y="3788"/>
                  </a:cubicBezTo>
                  <a:lnTo>
                    <a:pt x="16384" y="3788"/>
                  </a:lnTo>
                  <a:lnTo>
                    <a:pt x="16384" y="2126"/>
                  </a:lnTo>
                  <a:cubicBezTo>
                    <a:pt x="16384" y="1884"/>
                    <a:pt x="16157" y="1687"/>
                    <a:pt x="15878" y="1687"/>
                  </a:cubicBezTo>
                  <a:cubicBezTo>
                    <a:pt x="15598" y="1687"/>
                    <a:pt x="15372" y="1884"/>
                    <a:pt x="15372" y="2126"/>
                  </a:cubicBezTo>
                  <a:lnTo>
                    <a:pt x="15372" y="3788"/>
                  </a:lnTo>
                  <a:lnTo>
                    <a:pt x="13995" y="3788"/>
                  </a:lnTo>
                  <a:lnTo>
                    <a:pt x="13995" y="2126"/>
                  </a:lnTo>
                  <a:cubicBezTo>
                    <a:pt x="13995" y="1884"/>
                    <a:pt x="13769" y="1687"/>
                    <a:pt x="13490" y="1687"/>
                  </a:cubicBezTo>
                  <a:cubicBezTo>
                    <a:pt x="13210" y="1687"/>
                    <a:pt x="12984" y="1884"/>
                    <a:pt x="12984" y="2126"/>
                  </a:cubicBezTo>
                  <a:lnTo>
                    <a:pt x="12984" y="3788"/>
                  </a:lnTo>
                  <a:lnTo>
                    <a:pt x="11564" y="3788"/>
                  </a:lnTo>
                  <a:cubicBezTo>
                    <a:pt x="11517" y="2710"/>
                    <a:pt x="11513" y="1690"/>
                    <a:pt x="10586" y="865"/>
                  </a:cubicBezTo>
                  <a:cubicBezTo>
                    <a:pt x="9980" y="327"/>
                    <a:pt x="9131" y="0"/>
                    <a:pt x="8261" y="0"/>
                  </a:cubicBezTo>
                  <a:cubicBezTo>
                    <a:pt x="6950" y="0"/>
                    <a:pt x="5707" y="763"/>
                    <a:pt x="5148" y="1885"/>
                  </a:cubicBezTo>
                  <a:cubicBezTo>
                    <a:pt x="3713" y="2186"/>
                    <a:pt x="2759" y="3369"/>
                    <a:pt x="2936" y="4644"/>
                  </a:cubicBezTo>
                  <a:cubicBezTo>
                    <a:pt x="1762" y="5155"/>
                    <a:pt x="972" y="6250"/>
                    <a:pt x="972" y="7425"/>
                  </a:cubicBezTo>
                  <a:cubicBezTo>
                    <a:pt x="972" y="7805"/>
                    <a:pt x="1059" y="8176"/>
                    <a:pt x="1231" y="8533"/>
                  </a:cubicBezTo>
                  <a:cubicBezTo>
                    <a:pt x="453" y="9091"/>
                    <a:pt x="0" y="9914"/>
                    <a:pt x="0" y="10800"/>
                  </a:cubicBezTo>
                  <a:cubicBezTo>
                    <a:pt x="0" y="11390"/>
                    <a:pt x="210" y="12068"/>
                    <a:pt x="626" y="12609"/>
                  </a:cubicBezTo>
                  <a:cubicBezTo>
                    <a:pt x="220" y="13106"/>
                    <a:pt x="0" y="13696"/>
                    <a:pt x="0" y="14301"/>
                  </a:cubicBezTo>
                  <a:cubicBezTo>
                    <a:pt x="0" y="15087"/>
                    <a:pt x="367" y="15835"/>
                    <a:pt x="1015" y="16391"/>
                  </a:cubicBezTo>
                  <a:cubicBezTo>
                    <a:pt x="682" y="18141"/>
                    <a:pt x="2290" y="19913"/>
                    <a:pt x="4373" y="19913"/>
                  </a:cubicBezTo>
                  <a:cubicBezTo>
                    <a:pt x="4389" y="19913"/>
                    <a:pt x="4404" y="19912"/>
                    <a:pt x="4418" y="19912"/>
                  </a:cubicBezTo>
                  <a:cubicBezTo>
                    <a:pt x="5108" y="20947"/>
                    <a:pt x="6391" y="21600"/>
                    <a:pt x="7775" y="21600"/>
                  </a:cubicBezTo>
                  <a:cubicBezTo>
                    <a:pt x="9317" y="21600"/>
                    <a:pt x="10692" y="20756"/>
                    <a:pt x="11335" y="19559"/>
                  </a:cubicBezTo>
                  <a:cubicBezTo>
                    <a:pt x="11632" y="19005"/>
                    <a:pt x="11719" y="18413"/>
                    <a:pt x="11729" y="17811"/>
                  </a:cubicBezTo>
                  <a:lnTo>
                    <a:pt x="12984" y="17811"/>
                  </a:lnTo>
                  <a:lnTo>
                    <a:pt x="12984" y="19473"/>
                  </a:lnTo>
                  <a:cubicBezTo>
                    <a:pt x="12984" y="19716"/>
                    <a:pt x="13210" y="19913"/>
                    <a:pt x="13490" y="19913"/>
                  </a:cubicBezTo>
                  <a:cubicBezTo>
                    <a:pt x="13769" y="19913"/>
                    <a:pt x="13995" y="19716"/>
                    <a:pt x="13995" y="19473"/>
                  </a:cubicBezTo>
                  <a:lnTo>
                    <a:pt x="13995" y="17811"/>
                  </a:lnTo>
                  <a:lnTo>
                    <a:pt x="15373" y="17811"/>
                  </a:lnTo>
                  <a:lnTo>
                    <a:pt x="15373" y="19473"/>
                  </a:lnTo>
                  <a:cubicBezTo>
                    <a:pt x="15373" y="19716"/>
                    <a:pt x="15599" y="19913"/>
                    <a:pt x="15878" y="19913"/>
                  </a:cubicBezTo>
                  <a:cubicBezTo>
                    <a:pt x="16157" y="19913"/>
                    <a:pt x="16384" y="19716"/>
                    <a:pt x="16384" y="19473"/>
                  </a:cubicBezTo>
                  <a:lnTo>
                    <a:pt x="16384" y="17811"/>
                  </a:lnTo>
                  <a:lnTo>
                    <a:pt x="17211" y="17811"/>
                  </a:lnTo>
                  <a:cubicBezTo>
                    <a:pt x="17345" y="17811"/>
                    <a:pt x="17474" y="17764"/>
                    <a:pt x="17569" y="17682"/>
                  </a:cubicBezTo>
                  <a:lnTo>
                    <a:pt x="19031" y="16413"/>
                  </a:lnTo>
                  <a:cubicBezTo>
                    <a:pt x="19126" y="16331"/>
                    <a:pt x="19179" y="16219"/>
                    <a:pt x="19179" y="16103"/>
                  </a:cubicBezTo>
                  <a:lnTo>
                    <a:pt x="19179" y="15383"/>
                  </a:lnTo>
                  <a:lnTo>
                    <a:pt x="21094" y="15383"/>
                  </a:lnTo>
                  <a:cubicBezTo>
                    <a:pt x="21374" y="15383"/>
                    <a:pt x="21600" y="15186"/>
                    <a:pt x="21600" y="14944"/>
                  </a:cubicBezTo>
                  <a:cubicBezTo>
                    <a:pt x="21600" y="14702"/>
                    <a:pt x="21374" y="14505"/>
                    <a:pt x="21094" y="14505"/>
                  </a:cubicBezTo>
                  <a:lnTo>
                    <a:pt x="19179" y="14505"/>
                  </a:lnTo>
                  <a:lnTo>
                    <a:pt x="19179" y="13311"/>
                  </a:lnTo>
                  <a:lnTo>
                    <a:pt x="21094" y="13311"/>
                  </a:lnTo>
                  <a:cubicBezTo>
                    <a:pt x="21374" y="13311"/>
                    <a:pt x="21600" y="13115"/>
                    <a:pt x="21600" y="12872"/>
                  </a:cubicBezTo>
                  <a:cubicBezTo>
                    <a:pt x="21600" y="12630"/>
                    <a:pt x="21374" y="12433"/>
                    <a:pt x="21094" y="12433"/>
                  </a:cubicBezTo>
                  <a:lnTo>
                    <a:pt x="19179" y="12433"/>
                  </a:lnTo>
                  <a:lnTo>
                    <a:pt x="19179" y="11238"/>
                  </a:lnTo>
                  <a:lnTo>
                    <a:pt x="21094" y="11238"/>
                  </a:lnTo>
                  <a:cubicBezTo>
                    <a:pt x="21374" y="11238"/>
                    <a:pt x="21600" y="11041"/>
                    <a:pt x="21600" y="10799"/>
                  </a:cubicBezTo>
                  <a:cubicBezTo>
                    <a:pt x="21600" y="10557"/>
                    <a:pt x="21374" y="10360"/>
                    <a:pt x="21094" y="10360"/>
                  </a:cubicBezTo>
                  <a:lnTo>
                    <a:pt x="19179" y="10360"/>
                  </a:lnTo>
                  <a:lnTo>
                    <a:pt x="19179" y="9167"/>
                  </a:lnTo>
                  <a:lnTo>
                    <a:pt x="21094" y="9167"/>
                  </a:lnTo>
                  <a:close/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36" name="Path43"/>
            <p:cNvSpPr/>
            <p:nvPr/>
          </p:nvSpPr>
          <p:spPr>
            <a:xfrm>
              <a:off x="373531" y="284679"/>
              <a:ext cx="24131" cy="24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43" y="0"/>
                    <a:pt x="0" y="4831"/>
                    <a:pt x="0" y="10788"/>
                  </a:cubicBezTo>
                  <a:lnTo>
                    <a:pt x="0" y="10823"/>
                  </a:lnTo>
                  <a:cubicBezTo>
                    <a:pt x="0" y="16791"/>
                    <a:pt x="4843" y="21600"/>
                    <a:pt x="10800" y="21600"/>
                  </a:cubicBezTo>
                  <a:cubicBezTo>
                    <a:pt x="16768" y="21600"/>
                    <a:pt x="21600" y="16768"/>
                    <a:pt x="21600" y="10788"/>
                  </a:cubicBezTo>
                  <a:cubicBezTo>
                    <a:pt x="21600" y="4831"/>
                    <a:pt x="16757" y="0"/>
                    <a:pt x="108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</p:grpSp>
      <p:grpSp>
        <p:nvGrpSpPr>
          <p:cNvPr id="144" name="Group44"/>
          <p:cNvGrpSpPr/>
          <p:nvPr/>
        </p:nvGrpSpPr>
        <p:grpSpPr>
          <a:xfrm>
            <a:off x="2267086" y="7748798"/>
            <a:ext cx="515303" cy="593587"/>
            <a:chOff x="0" y="-1"/>
            <a:chExt cx="515302" cy="593586"/>
          </a:xfrm>
        </p:grpSpPr>
        <p:sp>
          <p:nvSpPr>
            <p:cNvPr id="138" name="Path45"/>
            <p:cNvSpPr/>
            <p:nvPr/>
          </p:nvSpPr>
          <p:spPr>
            <a:xfrm>
              <a:off x="197080" y="96226"/>
              <a:ext cx="23191" cy="23191"/>
            </a:xfrm>
            <a:prstGeom prst="ellipse">
              <a:avLst/>
            </a:pr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39" name="Path46"/>
            <p:cNvSpPr/>
            <p:nvPr/>
          </p:nvSpPr>
          <p:spPr>
            <a:xfrm>
              <a:off x="92739" y="192461"/>
              <a:ext cx="139123" cy="139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8" h="21600" extrusionOk="0">
                  <a:moveTo>
                    <a:pt x="18426" y="8507"/>
                  </a:moveTo>
                  <a:cubicBezTo>
                    <a:pt x="12708" y="13671"/>
                    <a:pt x="3567" y="9544"/>
                    <a:pt x="3567" y="1798"/>
                  </a:cubicBezTo>
                  <a:cubicBezTo>
                    <a:pt x="3567" y="805"/>
                    <a:pt x="2768" y="0"/>
                    <a:pt x="1783" y="0"/>
                  </a:cubicBezTo>
                  <a:cubicBezTo>
                    <a:pt x="799" y="0"/>
                    <a:pt x="0" y="805"/>
                    <a:pt x="0" y="1798"/>
                  </a:cubicBezTo>
                  <a:cubicBezTo>
                    <a:pt x="0" y="8049"/>
                    <a:pt x="4530" y="13245"/>
                    <a:pt x="10450" y="14229"/>
                  </a:cubicBezTo>
                  <a:cubicBezTo>
                    <a:pt x="9763" y="16412"/>
                    <a:pt x="7737" y="17997"/>
                    <a:pt x="5350" y="17997"/>
                  </a:cubicBezTo>
                  <a:cubicBezTo>
                    <a:pt x="4364" y="17997"/>
                    <a:pt x="3567" y="18806"/>
                    <a:pt x="3567" y="19800"/>
                  </a:cubicBezTo>
                  <a:cubicBezTo>
                    <a:pt x="3567" y="20793"/>
                    <a:pt x="4364" y="21600"/>
                    <a:pt x="5350" y="21600"/>
                  </a:cubicBezTo>
                  <a:cubicBezTo>
                    <a:pt x="9692" y="21600"/>
                    <a:pt x="13318" y="18447"/>
                    <a:pt x="14105" y="14292"/>
                  </a:cubicBezTo>
                  <a:cubicBezTo>
                    <a:pt x="16586" y="13965"/>
                    <a:pt x="18918" y="12892"/>
                    <a:pt x="20803" y="11188"/>
                  </a:cubicBezTo>
                  <a:cubicBezTo>
                    <a:pt x="21537" y="10526"/>
                    <a:pt x="21600" y="9388"/>
                    <a:pt x="20944" y="8649"/>
                  </a:cubicBezTo>
                  <a:cubicBezTo>
                    <a:pt x="20287" y="7907"/>
                    <a:pt x="19160" y="7844"/>
                    <a:pt x="18426" y="8507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40" name="Path47"/>
            <p:cNvSpPr/>
            <p:nvPr/>
          </p:nvSpPr>
          <p:spPr>
            <a:xfrm>
              <a:off x="92740" y="450982"/>
              <a:ext cx="92749" cy="96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00" y="0"/>
                  </a:moveTo>
                  <a:cubicBezTo>
                    <a:pt x="1210" y="0"/>
                    <a:pt x="0" y="1166"/>
                    <a:pt x="0" y="2603"/>
                  </a:cubicBezTo>
                  <a:cubicBezTo>
                    <a:pt x="0" y="4040"/>
                    <a:pt x="1210" y="5205"/>
                    <a:pt x="2700" y="5205"/>
                  </a:cubicBezTo>
                  <a:cubicBezTo>
                    <a:pt x="9894" y="5205"/>
                    <a:pt x="16199" y="11651"/>
                    <a:pt x="16199" y="18997"/>
                  </a:cubicBezTo>
                  <a:cubicBezTo>
                    <a:pt x="16199" y="20434"/>
                    <a:pt x="17409" y="21600"/>
                    <a:pt x="18900" y="21600"/>
                  </a:cubicBezTo>
                  <a:cubicBezTo>
                    <a:pt x="20390" y="21600"/>
                    <a:pt x="21600" y="20434"/>
                    <a:pt x="21600" y="18997"/>
                  </a:cubicBezTo>
                  <a:cubicBezTo>
                    <a:pt x="21600" y="8700"/>
                    <a:pt x="12946" y="0"/>
                    <a:pt x="27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41" name="Path48"/>
            <p:cNvSpPr/>
            <p:nvPr/>
          </p:nvSpPr>
          <p:spPr>
            <a:xfrm>
              <a:off x="104799" y="358239"/>
              <a:ext cx="103876" cy="70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2" h="21105" extrusionOk="0">
                  <a:moveTo>
                    <a:pt x="18889" y="0"/>
                  </a:moveTo>
                  <a:cubicBezTo>
                    <a:pt x="10848" y="0"/>
                    <a:pt x="3944" y="6477"/>
                    <a:pt x="309" y="15898"/>
                  </a:cubicBezTo>
                  <a:cubicBezTo>
                    <a:pt x="-338" y="17579"/>
                    <a:pt x="62" y="19702"/>
                    <a:pt x="1201" y="20653"/>
                  </a:cubicBezTo>
                  <a:cubicBezTo>
                    <a:pt x="2342" y="21600"/>
                    <a:pt x="3790" y="21012"/>
                    <a:pt x="4437" y="19335"/>
                  </a:cubicBezTo>
                  <a:cubicBezTo>
                    <a:pt x="7268" y="11999"/>
                    <a:pt x="12644" y="6973"/>
                    <a:pt x="18889" y="6973"/>
                  </a:cubicBezTo>
                  <a:cubicBezTo>
                    <a:pt x="20199" y="6973"/>
                    <a:pt x="21262" y="5412"/>
                    <a:pt x="21262" y="3487"/>
                  </a:cubicBezTo>
                  <a:cubicBezTo>
                    <a:pt x="21262" y="1562"/>
                    <a:pt x="20199" y="0"/>
                    <a:pt x="18889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42" name="Path49"/>
            <p:cNvSpPr/>
            <p:nvPr/>
          </p:nvSpPr>
          <p:spPr>
            <a:xfrm>
              <a:off x="-1" y="-2"/>
              <a:ext cx="515304" cy="593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67" y="15921"/>
                  </a:moveTo>
                  <a:lnTo>
                    <a:pt x="17002" y="16933"/>
                  </a:lnTo>
                  <a:lnTo>
                    <a:pt x="11706" y="16933"/>
                  </a:lnTo>
                  <a:cubicBezTo>
                    <a:pt x="11686" y="16575"/>
                    <a:pt x="11663" y="16219"/>
                    <a:pt x="11663" y="15870"/>
                  </a:cubicBezTo>
                  <a:cubicBezTo>
                    <a:pt x="11663" y="15790"/>
                    <a:pt x="11663" y="15711"/>
                    <a:pt x="11663" y="15632"/>
                  </a:cubicBezTo>
                  <a:lnTo>
                    <a:pt x="16163" y="15632"/>
                  </a:lnTo>
                  <a:cubicBezTo>
                    <a:pt x="16442" y="15632"/>
                    <a:pt x="16669" y="15436"/>
                    <a:pt x="16669" y="15193"/>
                  </a:cubicBezTo>
                  <a:lnTo>
                    <a:pt x="16669" y="12769"/>
                  </a:lnTo>
                  <a:cubicBezTo>
                    <a:pt x="16669" y="12527"/>
                    <a:pt x="16442" y="12330"/>
                    <a:pt x="16163" y="12330"/>
                  </a:cubicBezTo>
                  <a:cubicBezTo>
                    <a:pt x="15884" y="12330"/>
                    <a:pt x="15657" y="12527"/>
                    <a:pt x="15657" y="12769"/>
                  </a:cubicBezTo>
                  <a:lnTo>
                    <a:pt x="15657" y="14754"/>
                  </a:lnTo>
                  <a:lnTo>
                    <a:pt x="11665" y="14754"/>
                  </a:lnTo>
                  <a:cubicBezTo>
                    <a:pt x="11673" y="12469"/>
                    <a:pt x="11698" y="10184"/>
                    <a:pt x="11674" y="7898"/>
                  </a:cubicBezTo>
                  <a:cubicBezTo>
                    <a:pt x="11670" y="7548"/>
                    <a:pt x="11665" y="7197"/>
                    <a:pt x="11659" y="6846"/>
                  </a:cubicBezTo>
                  <a:lnTo>
                    <a:pt x="15657" y="6846"/>
                  </a:lnTo>
                  <a:lnTo>
                    <a:pt x="15657" y="8825"/>
                  </a:lnTo>
                  <a:cubicBezTo>
                    <a:pt x="15657" y="9069"/>
                    <a:pt x="15884" y="9265"/>
                    <a:pt x="16163" y="9265"/>
                  </a:cubicBezTo>
                  <a:cubicBezTo>
                    <a:pt x="16442" y="9265"/>
                    <a:pt x="16669" y="9069"/>
                    <a:pt x="16669" y="8825"/>
                  </a:cubicBezTo>
                  <a:lnTo>
                    <a:pt x="16669" y="6407"/>
                  </a:lnTo>
                  <a:cubicBezTo>
                    <a:pt x="16669" y="6164"/>
                    <a:pt x="16442" y="5968"/>
                    <a:pt x="16163" y="5968"/>
                  </a:cubicBezTo>
                  <a:lnTo>
                    <a:pt x="11640" y="5968"/>
                  </a:lnTo>
                  <a:cubicBezTo>
                    <a:pt x="11630" y="5534"/>
                    <a:pt x="11616" y="5100"/>
                    <a:pt x="11600" y="4666"/>
                  </a:cubicBezTo>
                  <a:lnTo>
                    <a:pt x="17002" y="4666"/>
                  </a:lnTo>
                  <a:lnTo>
                    <a:pt x="18167" y="5679"/>
                  </a:lnTo>
                  <a:lnTo>
                    <a:pt x="18167" y="15921"/>
                  </a:lnTo>
                  <a:close/>
                  <a:moveTo>
                    <a:pt x="10691" y="6386"/>
                  </a:moveTo>
                  <a:cubicBezTo>
                    <a:pt x="10405" y="6243"/>
                    <a:pt x="10073" y="6159"/>
                    <a:pt x="9719" y="6159"/>
                  </a:cubicBezTo>
                  <a:cubicBezTo>
                    <a:pt x="9450" y="6159"/>
                    <a:pt x="9233" y="6348"/>
                    <a:pt x="9233" y="6581"/>
                  </a:cubicBezTo>
                  <a:cubicBezTo>
                    <a:pt x="9233" y="6814"/>
                    <a:pt x="9450" y="7003"/>
                    <a:pt x="9719" y="7003"/>
                  </a:cubicBezTo>
                  <a:cubicBezTo>
                    <a:pt x="10255" y="7003"/>
                    <a:pt x="10691" y="7381"/>
                    <a:pt x="10691" y="7847"/>
                  </a:cubicBezTo>
                  <a:lnTo>
                    <a:pt x="10691" y="15870"/>
                  </a:lnTo>
                  <a:cubicBezTo>
                    <a:pt x="9978" y="15167"/>
                    <a:pt x="8935" y="14723"/>
                    <a:pt x="7775" y="14723"/>
                  </a:cubicBezTo>
                  <a:cubicBezTo>
                    <a:pt x="7507" y="14723"/>
                    <a:pt x="7289" y="14912"/>
                    <a:pt x="7289" y="15145"/>
                  </a:cubicBezTo>
                  <a:cubicBezTo>
                    <a:pt x="7289" y="15378"/>
                    <a:pt x="7507" y="15567"/>
                    <a:pt x="7775" y="15567"/>
                  </a:cubicBezTo>
                  <a:cubicBezTo>
                    <a:pt x="9383" y="15567"/>
                    <a:pt x="10691" y="16703"/>
                    <a:pt x="10691" y="18098"/>
                  </a:cubicBezTo>
                  <a:cubicBezTo>
                    <a:pt x="10691" y="19539"/>
                    <a:pt x="9355" y="20756"/>
                    <a:pt x="7775" y="20756"/>
                  </a:cubicBezTo>
                  <a:cubicBezTo>
                    <a:pt x="6650" y="20756"/>
                    <a:pt x="5614" y="20179"/>
                    <a:pt x="5136" y="19285"/>
                  </a:cubicBezTo>
                  <a:cubicBezTo>
                    <a:pt x="5048" y="19120"/>
                    <a:pt x="4849" y="19023"/>
                    <a:pt x="4640" y="19043"/>
                  </a:cubicBezTo>
                  <a:cubicBezTo>
                    <a:pt x="4606" y="19047"/>
                    <a:pt x="4572" y="19050"/>
                    <a:pt x="4538" y="19055"/>
                  </a:cubicBezTo>
                  <a:cubicBezTo>
                    <a:pt x="3155" y="19219"/>
                    <a:pt x="1598" y="17859"/>
                    <a:pt x="2019" y="16338"/>
                  </a:cubicBezTo>
                  <a:cubicBezTo>
                    <a:pt x="2062" y="16182"/>
                    <a:pt x="1999" y="16018"/>
                    <a:pt x="1857" y="15915"/>
                  </a:cubicBezTo>
                  <a:cubicBezTo>
                    <a:pt x="1295" y="15509"/>
                    <a:pt x="972" y="14921"/>
                    <a:pt x="972" y="14301"/>
                  </a:cubicBezTo>
                  <a:cubicBezTo>
                    <a:pt x="972" y="13919"/>
                    <a:pt x="1096" y="13544"/>
                    <a:pt x="1328" y="13216"/>
                  </a:cubicBezTo>
                  <a:cubicBezTo>
                    <a:pt x="1911" y="13631"/>
                    <a:pt x="2636" y="13880"/>
                    <a:pt x="3402" y="13880"/>
                  </a:cubicBezTo>
                  <a:cubicBezTo>
                    <a:pt x="3670" y="13880"/>
                    <a:pt x="3887" y="13691"/>
                    <a:pt x="3887" y="13458"/>
                  </a:cubicBezTo>
                  <a:cubicBezTo>
                    <a:pt x="3887" y="13225"/>
                    <a:pt x="3670" y="13036"/>
                    <a:pt x="3402" y="13036"/>
                  </a:cubicBezTo>
                  <a:cubicBezTo>
                    <a:pt x="2083" y="13036"/>
                    <a:pt x="972" y="11991"/>
                    <a:pt x="972" y="10800"/>
                  </a:cubicBezTo>
                  <a:cubicBezTo>
                    <a:pt x="972" y="10077"/>
                    <a:pt x="1396" y="9413"/>
                    <a:pt x="2107" y="9022"/>
                  </a:cubicBezTo>
                  <a:cubicBezTo>
                    <a:pt x="2325" y="8902"/>
                    <a:pt x="2397" y="8653"/>
                    <a:pt x="2269" y="8458"/>
                  </a:cubicBezTo>
                  <a:cubicBezTo>
                    <a:pt x="2053" y="8127"/>
                    <a:pt x="1944" y="7780"/>
                    <a:pt x="1944" y="7425"/>
                  </a:cubicBezTo>
                  <a:cubicBezTo>
                    <a:pt x="1944" y="6286"/>
                    <a:pt x="3013" y="5189"/>
                    <a:pt x="4373" y="5189"/>
                  </a:cubicBezTo>
                  <a:cubicBezTo>
                    <a:pt x="5668" y="5189"/>
                    <a:pt x="6803" y="6234"/>
                    <a:pt x="6803" y="7425"/>
                  </a:cubicBezTo>
                  <a:cubicBezTo>
                    <a:pt x="6803" y="7658"/>
                    <a:pt x="7021" y="7847"/>
                    <a:pt x="7289" y="7847"/>
                  </a:cubicBezTo>
                  <a:cubicBezTo>
                    <a:pt x="7558" y="7847"/>
                    <a:pt x="7775" y="7658"/>
                    <a:pt x="7775" y="7425"/>
                  </a:cubicBezTo>
                  <a:cubicBezTo>
                    <a:pt x="7775" y="5756"/>
                    <a:pt x="6217" y="4346"/>
                    <a:pt x="4373" y="4346"/>
                  </a:cubicBezTo>
                  <a:cubicBezTo>
                    <a:pt x="4211" y="4346"/>
                    <a:pt x="4049" y="4357"/>
                    <a:pt x="3889" y="4378"/>
                  </a:cubicBezTo>
                  <a:cubicBezTo>
                    <a:pt x="3888" y="4367"/>
                    <a:pt x="3887" y="4357"/>
                    <a:pt x="3887" y="4346"/>
                  </a:cubicBezTo>
                  <a:cubicBezTo>
                    <a:pt x="3887" y="3404"/>
                    <a:pt x="4768" y="2658"/>
                    <a:pt x="5831" y="2658"/>
                  </a:cubicBezTo>
                  <a:cubicBezTo>
                    <a:pt x="6350" y="2658"/>
                    <a:pt x="6839" y="2833"/>
                    <a:pt x="7206" y="3152"/>
                  </a:cubicBezTo>
                  <a:cubicBezTo>
                    <a:pt x="7396" y="3317"/>
                    <a:pt x="7704" y="3317"/>
                    <a:pt x="7894" y="3152"/>
                  </a:cubicBezTo>
                  <a:cubicBezTo>
                    <a:pt x="8083" y="2987"/>
                    <a:pt x="8083" y="2720"/>
                    <a:pt x="7893" y="2555"/>
                  </a:cubicBezTo>
                  <a:cubicBezTo>
                    <a:pt x="7450" y="2171"/>
                    <a:pt x="6889" y="1926"/>
                    <a:pt x="6281" y="1844"/>
                  </a:cubicBezTo>
                  <a:cubicBezTo>
                    <a:pt x="6710" y="1292"/>
                    <a:pt x="7423" y="844"/>
                    <a:pt x="8261" y="844"/>
                  </a:cubicBezTo>
                  <a:cubicBezTo>
                    <a:pt x="9556" y="844"/>
                    <a:pt x="10691" y="1889"/>
                    <a:pt x="10691" y="3080"/>
                  </a:cubicBezTo>
                  <a:lnTo>
                    <a:pt x="10691" y="6386"/>
                  </a:lnTo>
                  <a:close/>
                  <a:moveTo>
                    <a:pt x="21094" y="9167"/>
                  </a:moveTo>
                  <a:cubicBezTo>
                    <a:pt x="21374" y="9167"/>
                    <a:pt x="21600" y="8970"/>
                    <a:pt x="21600" y="8728"/>
                  </a:cubicBezTo>
                  <a:cubicBezTo>
                    <a:pt x="21600" y="8485"/>
                    <a:pt x="21374" y="8289"/>
                    <a:pt x="21094" y="8289"/>
                  </a:cubicBezTo>
                  <a:lnTo>
                    <a:pt x="19179" y="8289"/>
                  </a:lnTo>
                  <a:lnTo>
                    <a:pt x="19179" y="7093"/>
                  </a:lnTo>
                  <a:lnTo>
                    <a:pt x="21094" y="7093"/>
                  </a:lnTo>
                  <a:cubicBezTo>
                    <a:pt x="21374" y="7093"/>
                    <a:pt x="21600" y="6897"/>
                    <a:pt x="21600" y="6654"/>
                  </a:cubicBezTo>
                  <a:cubicBezTo>
                    <a:pt x="21600" y="6412"/>
                    <a:pt x="21374" y="6216"/>
                    <a:pt x="21094" y="6216"/>
                  </a:cubicBezTo>
                  <a:lnTo>
                    <a:pt x="19179" y="6216"/>
                  </a:lnTo>
                  <a:lnTo>
                    <a:pt x="19179" y="5497"/>
                  </a:lnTo>
                  <a:cubicBezTo>
                    <a:pt x="19179" y="5381"/>
                    <a:pt x="19126" y="5269"/>
                    <a:pt x="19031" y="5187"/>
                  </a:cubicBezTo>
                  <a:lnTo>
                    <a:pt x="17569" y="3917"/>
                  </a:lnTo>
                  <a:cubicBezTo>
                    <a:pt x="17474" y="3834"/>
                    <a:pt x="17345" y="3788"/>
                    <a:pt x="17211" y="3788"/>
                  </a:cubicBezTo>
                  <a:lnTo>
                    <a:pt x="16384" y="3788"/>
                  </a:lnTo>
                  <a:lnTo>
                    <a:pt x="16384" y="2126"/>
                  </a:lnTo>
                  <a:cubicBezTo>
                    <a:pt x="16384" y="1884"/>
                    <a:pt x="16157" y="1687"/>
                    <a:pt x="15878" y="1687"/>
                  </a:cubicBezTo>
                  <a:cubicBezTo>
                    <a:pt x="15598" y="1687"/>
                    <a:pt x="15372" y="1884"/>
                    <a:pt x="15372" y="2126"/>
                  </a:cubicBezTo>
                  <a:lnTo>
                    <a:pt x="15372" y="3788"/>
                  </a:lnTo>
                  <a:lnTo>
                    <a:pt x="13995" y="3788"/>
                  </a:lnTo>
                  <a:lnTo>
                    <a:pt x="13995" y="2126"/>
                  </a:lnTo>
                  <a:cubicBezTo>
                    <a:pt x="13995" y="1884"/>
                    <a:pt x="13769" y="1687"/>
                    <a:pt x="13490" y="1687"/>
                  </a:cubicBezTo>
                  <a:cubicBezTo>
                    <a:pt x="13210" y="1687"/>
                    <a:pt x="12984" y="1884"/>
                    <a:pt x="12984" y="2126"/>
                  </a:cubicBezTo>
                  <a:lnTo>
                    <a:pt x="12984" y="3788"/>
                  </a:lnTo>
                  <a:lnTo>
                    <a:pt x="11564" y="3788"/>
                  </a:lnTo>
                  <a:cubicBezTo>
                    <a:pt x="11517" y="2710"/>
                    <a:pt x="11513" y="1690"/>
                    <a:pt x="10586" y="866"/>
                  </a:cubicBezTo>
                  <a:cubicBezTo>
                    <a:pt x="9980" y="327"/>
                    <a:pt x="9131" y="0"/>
                    <a:pt x="8261" y="0"/>
                  </a:cubicBezTo>
                  <a:cubicBezTo>
                    <a:pt x="6950" y="0"/>
                    <a:pt x="5707" y="764"/>
                    <a:pt x="5148" y="1885"/>
                  </a:cubicBezTo>
                  <a:cubicBezTo>
                    <a:pt x="3713" y="2187"/>
                    <a:pt x="2759" y="3369"/>
                    <a:pt x="2936" y="4644"/>
                  </a:cubicBezTo>
                  <a:cubicBezTo>
                    <a:pt x="1762" y="5155"/>
                    <a:pt x="972" y="6250"/>
                    <a:pt x="972" y="7425"/>
                  </a:cubicBezTo>
                  <a:cubicBezTo>
                    <a:pt x="972" y="7805"/>
                    <a:pt x="1059" y="8176"/>
                    <a:pt x="1231" y="8533"/>
                  </a:cubicBezTo>
                  <a:cubicBezTo>
                    <a:pt x="453" y="9092"/>
                    <a:pt x="0" y="9914"/>
                    <a:pt x="0" y="10800"/>
                  </a:cubicBezTo>
                  <a:cubicBezTo>
                    <a:pt x="0" y="11390"/>
                    <a:pt x="210" y="12068"/>
                    <a:pt x="626" y="12609"/>
                  </a:cubicBezTo>
                  <a:cubicBezTo>
                    <a:pt x="220" y="13106"/>
                    <a:pt x="0" y="13696"/>
                    <a:pt x="0" y="14301"/>
                  </a:cubicBezTo>
                  <a:cubicBezTo>
                    <a:pt x="0" y="15087"/>
                    <a:pt x="367" y="15835"/>
                    <a:pt x="1015" y="16391"/>
                  </a:cubicBezTo>
                  <a:cubicBezTo>
                    <a:pt x="682" y="18141"/>
                    <a:pt x="2290" y="19913"/>
                    <a:pt x="4373" y="19913"/>
                  </a:cubicBezTo>
                  <a:cubicBezTo>
                    <a:pt x="4389" y="19913"/>
                    <a:pt x="4404" y="19912"/>
                    <a:pt x="4418" y="19912"/>
                  </a:cubicBezTo>
                  <a:cubicBezTo>
                    <a:pt x="5108" y="20947"/>
                    <a:pt x="6391" y="21600"/>
                    <a:pt x="7775" y="21600"/>
                  </a:cubicBezTo>
                  <a:cubicBezTo>
                    <a:pt x="9317" y="21600"/>
                    <a:pt x="10692" y="20756"/>
                    <a:pt x="11335" y="19559"/>
                  </a:cubicBezTo>
                  <a:cubicBezTo>
                    <a:pt x="11632" y="19005"/>
                    <a:pt x="11719" y="18413"/>
                    <a:pt x="11729" y="17811"/>
                  </a:cubicBezTo>
                  <a:lnTo>
                    <a:pt x="12984" y="17811"/>
                  </a:lnTo>
                  <a:lnTo>
                    <a:pt x="12984" y="19473"/>
                  </a:lnTo>
                  <a:cubicBezTo>
                    <a:pt x="12984" y="19716"/>
                    <a:pt x="13210" y="19913"/>
                    <a:pt x="13490" y="19913"/>
                  </a:cubicBezTo>
                  <a:cubicBezTo>
                    <a:pt x="13769" y="19913"/>
                    <a:pt x="13995" y="19716"/>
                    <a:pt x="13995" y="19473"/>
                  </a:cubicBezTo>
                  <a:lnTo>
                    <a:pt x="13995" y="17811"/>
                  </a:lnTo>
                  <a:lnTo>
                    <a:pt x="15373" y="17811"/>
                  </a:lnTo>
                  <a:lnTo>
                    <a:pt x="15373" y="19473"/>
                  </a:lnTo>
                  <a:cubicBezTo>
                    <a:pt x="15373" y="19716"/>
                    <a:pt x="15599" y="19913"/>
                    <a:pt x="15878" y="19913"/>
                  </a:cubicBezTo>
                  <a:cubicBezTo>
                    <a:pt x="16157" y="19913"/>
                    <a:pt x="16384" y="19716"/>
                    <a:pt x="16384" y="19473"/>
                  </a:cubicBezTo>
                  <a:lnTo>
                    <a:pt x="16384" y="17811"/>
                  </a:lnTo>
                  <a:lnTo>
                    <a:pt x="17211" y="17811"/>
                  </a:lnTo>
                  <a:cubicBezTo>
                    <a:pt x="17345" y="17811"/>
                    <a:pt x="17474" y="17765"/>
                    <a:pt x="17569" y="17682"/>
                  </a:cubicBezTo>
                  <a:lnTo>
                    <a:pt x="19031" y="16413"/>
                  </a:lnTo>
                  <a:cubicBezTo>
                    <a:pt x="19126" y="16331"/>
                    <a:pt x="19179" y="16219"/>
                    <a:pt x="19179" y="16103"/>
                  </a:cubicBezTo>
                  <a:lnTo>
                    <a:pt x="19179" y="15383"/>
                  </a:lnTo>
                  <a:lnTo>
                    <a:pt x="21094" y="15383"/>
                  </a:lnTo>
                  <a:cubicBezTo>
                    <a:pt x="21374" y="15383"/>
                    <a:pt x="21600" y="15186"/>
                    <a:pt x="21600" y="14944"/>
                  </a:cubicBezTo>
                  <a:cubicBezTo>
                    <a:pt x="21600" y="14702"/>
                    <a:pt x="21374" y="14505"/>
                    <a:pt x="21094" y="14505"/>
                  </a:cubicBezTo>
                  <a:lnTo>
                    <a:pt x="19179" y="14505"/>
                  </a:lnTo>
                  <a:lnTo>
                    <a:pt x="19179" y="13311"/>
                  </a:lnTo>
                  <a:lnTo>
                    <a:pt x="21094" y="13311"/>
                  </a:lnTo>
                  <a:cubicBezTo>
                    <a:pt x="21374" y="13311"/>
                    <a:pt x="21600" y="13115"/>
                    <a:pt x="21600" y="12872"/>
                  </a:cubicBezTo>
                  <a:cubicBezTo>
                    <a:pt x="21600" y="12630"/>
                    <a:pt x="21374" y="12433"/>
                    <a:pt x="21094" y="12433"/>
                  </a:cubicBezTo>
                  <a:lnTo>
                    <a:pt x="19179" y="12433"/>
                  </a:lnTo>
                  <a:lnTo>
                    <a:pt x="19179" y="11238"/>
                  </a:lnTo>
                  <a:lnTo>
                    <a:pt x="21094" y="11238"/>
                  </a:lnTo>
                  <a:cubicBezTo>
                    <a:pt x="21374" y="11238"/>
                    <a:pt x="21600" y="11042"/>
                    <a:pt x="21600" y="10799"/>
                  </a:cubicBezTo>
                  <a:cubicBezTo>
                    <a:pt x="21600" y="10557"/>
                    <a:pt x="21374" y="10361"/>
                    <a:pt x="21094" y="10361"/>
                  </a:cubicBezTo>
                  <a:lnTo>
                    <a:pt x="19179" y="10361"/>
                  </a:lnTo>
                  <a:lnTo>
                    <a:pt x="19179" y="9167"/>
                  </a:lnTo>
                  <a:lnTo>
                    <a:pt x="21094" y="9167"/>
                  </a:lnTo>
                  <a:close/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43" name="Path50"/>
            <p:cNvSpPr/>
            <p:nvPr/>
          </p:nvSpPr>
          <p:spPr>
            <a:xfrm>
              <a:off x="373531" y="284680"/>
              <a:ext cx="24131" cy="24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43" y="0"/>
                    <a:pt x="0" y="4829"/>
                    <a:pt x="0" y="10794"/>
                  </a:cubicBezTo>
                  <a:lnTo>
                    <a:pt x="0" y="10817"/>
                  </a:lnTo>
                  <a:cubicBezTo>
                    <a:pt x="0" y="16794"/>
                    <a:pt x="4843" y="21600"/>
                    <a:pt x="10800" y="21600"/>
                  </a:cubicBezTo>
                  <a:cubicBezTo>
                    <a:pt x="16768" y="21600"/>
                    <a:pt x="21600" y="16759"/>
                    <a:pt x="21600" y="10794"/>
                  </a:cubicBezTo>
                  <a:cubicBezTo>
                    <a:pt x="21600" y="4829"/>
                    <a:pt x="16757" y="0"/>
                    <a:pt x="108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</p:grpSp>
      <p:grpSp>
        <p:nvGrpSpPr>
          <p:cNvPr id="151" name="Group51"/>
          <p:cNvGrpSpPr/>
          <p:nvPr/>
        </p:nvGrpSpPr>
        <p:grpSpPr>
          <a:xfrm>
            <a:off x="2267086" y="8645440"/>
            <a:ext cx="515303" cy="593573"/>
            <a:chOff x="0" y="0"/>
            <a:chExt cx="515302" cy="593572"/>
          </a:xfrm>
        </p:grpSpPr>
        <p:sp>
          <p:nvSpPr>
            <p:cNvPr id="145" name="Path52"/>
            <p:cNvSpPr/>
            <p:nvPr/>
          </p:nvSpPr>
          <p:spPr>
            <a:xfrm>
              <a:off x="197080" y="96213"/>
              <a:ext cx="23191" cy="23191"/>
            </a:xfrm>
            <a:prstGeom prst="ellipse">
              <a:avLst/>
            </a:pr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46" name="Path53"/>
            <p:cNvSpPr/>
            <p:nvPr/>
          </p:nvSpPr>
          <p:spPr>
            <a:xfrm>
              <a:off x="92739" y="192449"/>
              <a:ext cx="139123" cy="139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8" h="21600" extrusionOk="0">
                  <a:moveTo>
                    <a:pt x="18426" y="8507"/>
                  </a:moveTo>
                  <a:cubicBezTo>
                    <a:pt x="12708" y="13671"/>
                    <a:pt x="3567" y="9544"/>
                    <a:pt x="3567" y="1800"/>
                  </a:cubicBezTo>
                  <a:cubicBezTo>
                    <a:pt x="3567" y="805"/>
                    <a:pt x="2768" y="0"/>
                    <a:pt x="1783" y="0"/>
                  </a:cubicBezTo>
                  <a:cubicBezTo>
                    <a:pt x="799" y="0"/>
                    <a:pt x="0" y="805"/>
                    <a:pt x="0" y="1800"/>
                  </a:cubicBezTo>
                  <a:cubicBezTo>
                    <a:pt x="0" y="8049"/>
                    <a:pt x="4530" y="13245"/>
                    <a:pt x="10450" y="14229"/>
                  </a:cubicBezTo>
                  <a:cubicBezTo>
                    <a:pt x="9763" y="16414"/>
                    <a:pt x="7737" y="17999"/>
                    <a:pt x="5350" y="17999"/>
                  </a:cubicBezTo>
                  <a:cubicBezTo>
                    <a:pt x="4364" y="17999"/>
                    <a:pt x="3567" y="18806"/>
                    <a:pt x="3567" y="19800"/>
                  </a:cubicBezTo>
                  <a:cubicBezTo>
                    <a:pt x="3567" y="20794"/>
                    <a:pt x="4364" y="21600"/>
                    <a:pt x="5350" y="21600"/>
                  </a:cubicBezTo>
                  <a:cubicBezTo>
                    <a:pt x="9692" y="21600"/>
                    <a:pt x="13318" y="18447"/>
                    <a:pt x="14105" y="14292"/>
                  </a:cubicBezTo>
                  <a:cubicBezTo>
                    <a:pt x="16586" y="13965"/>
                    <a:pt x="18918" y="12894"/>
                    <a:pt x="20803" y="11190"/>
                  </a:cubicBezTo>
                  <a:cubicBezTo>
                    <a:pt x="21537" y="10528"/>
                    <a:pt x="21600" y="9390"/>
                    <a:pt x="20944" y="8649"/>
                  </a:cubicBezTo>
                  <a:cubicBezTo>
                    <a:pt x="20287" y="7907"/>
                    <a:pt x="19160" y="7844"/>
                    <a:pt x="18426" y="8507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47" name="Path54"/>
            <p:cNvSpPr/>
            <p:nvPr/>
          </p:nvSpPr>
          <p:spPr>
            <a:xfrm>
              <a:off x="92740" y="450971"/>
              <a:ext cx="92749" cy="96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00" y="0"/>
                  </a:moveTo>
                  <a:cubicBezTo>
                    <a:pt x="1210" y="0"/>
                    <a:pt x="0" y="1166"/>
                    <a:pt x="0" y="2603"/>
                  </a:cubicBezTo>
                  <a:cubicBezTo>
                    <a:pt x="0" y="4042"/>
                    <a:pt x="1210" y="5205"/>
                    <a:pt x="2700" y="5205"/>
                  </a:cubicBezTo>
                  <a:cubicBezTo>
                    <a:pt x="9894" y="5205"/>
                    <a:pt x="16199" y="11651"/>
                    <a:pt x="16199" y="18997"/>
                  </a:cubicBezTo>
                  <a:cubicBezTo>
                    <a:pt x="16199" y="20437"/>
                    <a:pt x="17409" y="21600"/>
                    <a:pt x="18900" y="21600"/>
                  </a:cubicBezTo>
                  <a:cubicBezTo>
                    <a:pt x="20390" y="21600"/>
                    <a:pt x="21600" y="20437"/>
                    <a:pt x="21600" y="18997"/>
                  </a:cubicBezTo>
                  <a:cubicBezTo>
                    <a:pt x="21600" y="8700"/>
                    <a:pt x="12946" y="0"/>
                    <a:pt x="27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48" name="Path55"/>
            <p:cNvSpPr/>
            <p:nvPr/>
          </p:nvSpPr>
          <p:spPr>
            <a:xfrm>
              <a:off x="104799" y="358226"/>
              <a:ext cx="103876" cy="70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2" h="21106" extrusionOk="0">
                  <a:moveTo>
                    <a:pt x="18889" y="0"/>
                  </a:moveTo>
                  <a:cubicBezTo>
                    <a:pt x="10848" y="0"/>
                    <a:pt x="3944" y="6481"/>
                    <a:pt x="309" y="15902"/>
                  </a:cubicBezTo>
                  <a:cubicBezTo>
                    <a:pt x="-338" y="17579"/>
                    <a:pt x="62" y="19702"/>
                    <a:pt x="1201" y="20653"/>
                  </a:cubicBezTo>
                  <a:cubicBezTo>
                    <a:pt x="2342" y="21600"/>
                    <a:pt x="3790" y="21016"/>
                    <a:pt x="4437" y="19339"/>
                  </a:cubicBezTo>
                  <a:cubicBezTo>
                    <a:pt x="7268" y="11999"/>
                    <a:pt x="12644" y="6973"/>
                    <a:pt x="18889" y="6973"/>
                  </a:cubicBezTo>
                  <a:cubicBezTo>
                    <a:pt x="20199" y="6973"/>
                    <a:pt x="21262" y="5412"/>
                    <a:pt x="21262" y="3487"/>
                  </a:cubicBezTo>
                  <a:cubicBezTo>
                    <a:pt x="21262" y="1562"/>
                    <a:pt x="20199" y="0"/>
                    <a:pt x="18889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49" name="Path56"/>
            <p:cNvSpPr/>
            <p:nvPr/>
          </p:nvSpPr>
          <p:spPr>
            <a:xfrm>
              <a:off x="-1" y="0"/>
              <a:ext cx="515304" cy="593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67" y="15921"/>
                  </a:moveTo>
                  <a:lnTo>
                    <a:pt x="17002" y="16933"/>
                  </a:lnTo>
                  <a:lnTo>
                    <a:pt x="11706" y="16933"/>
                  </a:lnTo>
                  <a:cubicBezTo>
                    <a:pt x="11686" y="16576"/>
                    <a:pt x="11663" y="16219"/>
                    <a:pt x="11663" y="15870"/>
                  </a:cubicBezTo>
                  <a:cubicBezTo>
                    <a:pt x="11663" y="15791"/>
                    <a:pt x="11663" y="15711"/>
                    <a:pt x="11663" y="15632"/>
                  </a:cubicBezTo>
                  <a:lnTo>
                    <a:pt x="16163" y="15632"/>
                  </a:lnTo>
                  <a:cubicBezTo>
                    <a:pt x="16442" y="15632"/>
                    <a:pt x="16669" y="15435"/>
                    <a:pt x="16669" y="15193"/>
                  </a:cubicBezTo>
                  <a:lnTo>
                    <a:pt x="16669" y="12769"/>
                  </a:lnTo>
                  <a:cubicBezTo>
                    <a:pt x="16669" y="12527"/>
                    <a:pt x="16442" y="12330"/>
                    <a:pt x="16163" y="12330"/>
                  </a:cubicBezTo>
                  <a:cubicBezTo>
                    <a:pt x="15884" y="12330"/>
                    <a:pt x="15657" y="12527"/>
                    <a:pt x="15657" y="12769"/>
                  </a:cubicBezTo>
                  <a:lnTo>
                    <a:pt x="15657" y="14754"/>
                  </a:lnTo>
                  <a:lnTo>
                    <a:pt x="11665" y="14754"/>
                  </a:lnTo>
                  <a:cubicBezTo>
                    <a:pt x="11673" y="12469"/>
                    <a:pt x="11698" y="10183"/>
                    <a:pt x="11674" y="7898"/>
                  </a:cubicBezTo>
                  <a:cubicBezTo>
                    <a:pt x="11670" y="7547"/>
                    <a:pt x="11665" y="7197"/>
                    <a:pt x="11659" y="6846"/>
                  </a:cubicBezTo>
                  <a:lnTo>
                    <a:pt x="15657" y="6846"/>
                  </a:lnTo>
                  <a:lnTo>
                    <a:pt x="15657" y="8826"/>
                  </a:lnTo>
                  <a:cubicBezTo>
                    <a:pt x="15657" y="9068"/>
                    <a:pt x="15884" y="9265"/>
                    <a:pt x="16163" y="9265"/>
                  </a:cubicBezTo>
                  <a:cubicBezTo>
                    <a:pt x="16442" y="9265"/>
                    <a:pt x="16669" y="9068"/>
                    <a:pt x="16669" y="8826"/>
                  </a:cubicBezTo>
                  <a:lnTo>
                    <a:pt x="16669" y="6407"/>
                  </a:lnTo>
                  <a:cubicBezTo>
                    <a:pt x="16669" y="6165"/>
                    <a:pt x="16442" y="5968"/>
                    <a:pt x="16163" y="5968"/>
                  </a:cubicBezTo>
                  <a:lnTo>
                    <a:pt x="11640" y="5968"/>
                  </a:lnTo>
                  <a:cubicBezTo>
                    <a:pt x="11630" y="5533"/>
                    <a:pt x="11616" y="5100"/>
                    <a:pt x="11600" y="4665"/>
                  </a:cubicBezTo>
                  <a:lnTo>
                    <a:pt x="17002" y="4665"/>
                  </a:lnTo>
                  <a:lnTo>
                    <a:pt x="18167" y="5679"/>
                  </a:lnTo>
                  <a:lnTo>
                    <a:pt x="18167" y="15921"/>
                  </a:lnTo>
                  <a:close/>
                  <a:moveTo>
                    <a:pt x="10691" y="6386"/>
                  </a:moveTo>
                  <a:cubicBezTo>
                    <a:pt x="10405" y="6242"/>
                    <a:pt x="10073" y="6159"/>
                    <a:pt x="9719" y="6159"/>
                  </a:cubicBezTo>
                  <a:cubicBezTo>
                    <a:pt x="9450" y="6159"/>
                    <a:pt x="9233" y="6348"/>
                    <a:pt x="9233" y="6581"/>
                  </a:cubicBezTo>
                  <a:cubicBezTo>
                    <a:pt x="9233" y="6814"/>
                    <a:pt x="9450" y="7003"/>
                    <a:pt x="9719" y="7003"/>
                  </a:cubicBezTo>
                  <a:cubicBezTo>
                    <a:pt x="10255" y="7003"/>
                    <a:pt x="10691" y="7381"/>
                    <a:pt x="10691" y="7846"/>
                  </a:cubicBezTo>
                  <a:lnTo>
                    <a:pt x="10691" y="15870"/>
                  </a:lnTo>
                  <a:cubicBezTo>
                    <a:pt x="9978" y="15167"/>
                    <a:pt x="8935" y="14723"/>
                    <a:pt x="7775" y="14723"/>
                  </a:cubicBezTo>
                  <a:cubicBezTo>
                    <a:pt x="7507" y="14723"/>
                    <a:pt x="7289" y="14912"/>
                    <a:pt x="7289" y="15145"/>
                  </a:cubicBezTo>
                  <a:cubicBezTo>
                    <a:pt x="7289" y="15378"/>
                    <a:pt x="7507" y="15567"/>
                    <a:pt x="7775" y="15567"/>
                  </a:cubicBezTo>
                  <a:cubicBezTo>
                    <a:pt x="9383" y="15567"/>
                    <a:pt x="10691" y="16703"/>
                    <a:pt x="10691" y="18099"/>
                  </a:cubicBezTo>
                  <a:cubicBezTo>
                    <a:pt x="10691" y="19539"/>
                    <a:pt x="9355" y="20757"/>
                    <a:pt x="7775" y="20757"/>
                  </a:cubicBezTo>
                  <a:cubicBezTo>
                    <a:pt x="6650" y="20757"/>
                    <a:pt x="5614" y="20179"/>
                    <a:pt x="5136" y="19285"/>
                  </a:cubicBezTo>
                  <a:cubicBezTo>
                    <a:pt x="5048" y="19120"/>
                    <a:pt x="4849" y="19023"/>
                    <a:pt x="4640" y="19043"/>
                  </a:cubicBezTo>
                  <a:cubicBezTo>
                    <a:pt x="4606" y="19047"/>
                    <a:pt x="4572" y="19050"/>
                    <a:pt x="4538" y="19054"/>
                  </a:cubicBezTo>
                  <a:cubicBezTo>
                    <a:pt x="3155" y="19219"/>
                    <a:pt x="1598" y="17859"/>
                    <a:pt x="2019" y="16338"/>
                  </a:cubicBezTo>
                  <a:cubicBezTo>
                    <a:pt x="2062" y="16182"/>
                    <a:pt x="1999" y="16018"/>
                    <a:pt x="1857" y="15915"/>
                  </a:cubicBezTo>
                  <a:cubicBezTo>
                    <a:pt x="1295" y="15508"/>
                    <a:pt x="972" y="14921"/>
                    <a:pt x="972" y="14302"/>
                  </a:cubicBezTo>
                  <a:cubicBezTo>
                    <a:pt x="972" y="13919"/>
                    <a:pt x="1096" y="13544"/>
                    <a:pt x="1328" y="13216"/>
                  </a:cubicBezTo>
                  <a:cubicBezTo>
                    <a:pt x="1911" y="13631"/>
                    <a:pt x="2636" y="13880"/>
                    <a:pt x="3402" y="13880"/>
                  </a:cubicBezTo>
                  <a:cubicBezTo>
                    <a:pt x="3670" y="13880"/>
                    <a:pt x="3887" y="13691"/>
                    <a:pt x="3887" y="13458"/>
                  </a:cubicBezTo>
                  <a:cubicBezTo>
                    <a:pt x="3887" y="13225"/>
                    <a:pt x="3670" y="13036"/>
                    <a:pt x="3402" y="13036"/>
                  </a:cubicBezTo>
                  <a:cubicBezTo>
                    <a:pt x="2083" y="13036"/>
                    <a:pt x="972" y="11991"/>
                    <a:pt x="972" y="10800"/>
                  </a:cubicBezTo>
                  <a:cubicBezTo>
                    <a:pt x="972" y="10077"/>
                    <a:pt x="1396" y="9413"/>
                    <a:pt x="2107" y="9022"/>
                  </a:cubicBezTo>
                  <a:cubicBezTo>
                    <a:pt x="2325" y="8901"/>
                    <a:pt x="2397" y="8653"/>
                    <a:pt x="2269" y="8458"/>
                  </a:cubicBezTo>
                  <a:cubicBezTo>
                    <a:pt x="2053" y="8127"/>
                    <a:pt x="1944" y="7779"/>
                    <a:pt x="1944" y="7425"/>
                  </a:cubicBezTo>
                  <a:cubicBezTo>
                    <a:pt x="1944" y="6286"/>
                    <a:pt x="3013" y="5189"/>
                    <a:pt x="4373" y="5189"/>
                  </a:cubicBezTo>
                  <a:cubicBezTo>
                    <a:pt x="5668" y="5189"/>
                    <a:pt x="6803" y="6234"/>
                    <a:pt x="6803" y="7425"/>
                  </a:cubicBezTo>
                  <a:cubicBezTo>
                    <a:pt x="6803" y="7658"/>
                    <a:pt x="7021" y="7846"/>
                    <a:pt x="7289" y="7846"/>
                  </a:cubicBezTo>
                  <a:cubicBezTo>
                    <a:pt x="7558" y="7846"/>
                    <a:pt x="7775" y="7658"/>
                    <a:pt x="7775" y="7425"/>
                  </a:cubicBezTo>
                  <a:cubicBezTo>
                    <a:pt x="7775" y="5756"/>
                    <a:pt x="6217" y="4345"/>
                    <a:pt x="4373" y="4345"/>
                  </a:cubicBezTo>
                  <a:cubicBezTo>
                    <a:pt x="4211" y="4345"/>
                    <a:pt x="4049" y="4357"/>
                    <a:pt x="3889" y="4378"/>
                  </a:cubicBezTo>
                  <a:cubicBezTo>
                    <a:pt x="3888" y="4367"/>
                    <a:pt x="3887" y="4357"/>
                    <a:pt x="3887" y="4345"/>
                  </a:cubicBezTo>
                  <a:cubicBezTo>
                    <a:pt x="3887" y="3404"/>
                    <a:pt x="4768" y="2658"/>
                    <a:pt x="5831" y="2658"/>
                  </a:cubicBezTo>
                  <a:cubicBezTo>
                    <a:pt x="6350" y="2658"/>
                    <a:pt x="6839" y="2833"/>
                    <a:pt x="7206" y="3152"/>
                  </a:cubicBezTo>
                  <a:cubicBezTo>
                    <a:pt x="7396" y="3317"/>
                    <a:pt x="7704" y="3316"/>
                    <a:pt x="7894" y="3151"/>
                  </a:cubicBezTo>
                  <a:cubicBezTo>
                    <a:pt x="8083" y="2987"/>
                    <a:pt x="8083" y="2720"/>
                    <a:pt x="7893" y="2555"/>
                  </a:cubicBezTo>
                  <a:cubicBezTo>
                    <a:pt x="7450" y="2170"/>
                    <a:pt x="6889" y="1925"/>
                    <a:pt x="6281" y="1844"/>
                  </a:cubicBezTo>
                  <a:cubicBezTo>
                    <a:pt x="6710" y="1292"/>
                    <a:pt x="7423" y="843"/>
                    <a:pt x="8261" y="843"/>
                  </a:cubicBezTo>
                  <a:cubicBezTo>
                    <a:pt x="9556" y="843"/>
                    <a:pt x="10691" y="1888"/>
                    <a:pt x="10691" y="3079"/>
                  </a:cubicBezTo>
                  <a:lnTo>
                    <a:pt x="10691" y="6386"/>
                  </a:lnTo>
                  <a:close/>
                  <a:moveTo>
                    <a:pt x="21094" y="9167"/>
                  </a:moveTo>
                  <a:cubicBezTo>
                    <a:pt x="21374" y="9167"/>
                    <a:pt x="21600" y="8970"/>
                    <a:pt x="21600" y="8728"/>
                  </a:cubicBezTo>
                  <a:cubicBezTo>
                    <a:pt x="21600" y="8485"/>
                    <a:pt x="21374" y="8288"/>
                    <a:pt x="21094" y="8288"/>
                  </a:cubicBezTo>
                  <a:lnTo>
                    <a:pt x="19179" y="8288"/>
                  </a:lnTo>
                  <a:lnTo>
                    <a:pt x="19179" y="7093"/>
                  </a:lnTo>
                  <a:lnTo>
                    <a:pt x="21094" y="7093"/>
                  </a:lnTo>
                  <a:cubicBezTo>
                    <a:pt x="21374" y="7093"/>
                    <a:pt x="21600" y="6897"/>
                    <a:pt x="21600" y="6655"/>
                  </a:cubicBezTo>
                  <a:cubicBezTo>
                    <a:pt x="21600" y="6412"/>
                    <a:pt x="21374" y="6215"/>
                    <a:pt x="21094" y="6215"/>
                  </a:cubicBezTo>
                  <a:lnTo>
                    <a:pt x="19179" y="6215"/>
                  </a:lnTo>
                  <a:lnTo>
                    <a:pt x="19179" y="5497"/>
                  </a:lnTo>
                  <a:cubicBezTo>
                    <a:pt x="19179" y="5381"/>
                    <a:pt x="19126" y="5269"/>
                    <a:pt x="19031" y="5187"/>
                  </a:cubicBezTo>
                  <a:lnTo>
                    <a:pt x="17569" y="3916"/>
                  </a:lnTo>
                  <a:cubicBezTo>
                    <a:pt x="17474" y="3834"/>
                    <a:pt x="17345" y="3788"/>
                    <a:pt x="17211" y="3788"/>
                  </a:cubicBezTo>
                  <a:lnTo>
                    <a:pt x="16384" y="3788"/>
                  </a:lnTo>
                  <a:lnTo>
                    <a:pt x="16384" y="2126"/>
                  </a:lnTo>
                  <a:cubicBezTo>
                    <a:pt x="16384" y="1884"/>
                    <a:pt x="16157" y="1687"/>
                    <a:pt x="15878" y="1687"/>
                  </a:cubicBezTo>
                  <a:cubicBezTo>
                    <a:pt x="15598" y="1687"/>
                    <a:pt x="15372" y="1884"/>
                    <a:pt x="15372" y="2126"/>
                  </a:cubicBezTo>
                  <a:lnTo>
                    <a:pt x="15372" y="3788"/>
                  </a:lnTo>
                  <a:lnTo>
                    <a:pt x="13995" y="3788"/>
                  </a:lnTo>
                  <a:lnTo>
                    <a:pt x="13995" y="2126"/>
                  </a:lnTo>
                  <a:cubicBezTo>
                    <a:pt x="13995" y="1884"/>
                    <a:pt x="13769" y="1687"/>
                    <a:pt x="13490" y="1687"/>
                  </a:cubicBezTo>
                  <a:cubicBezTo>
                    <a:pt x="13210" y="1687"/>
                    <a:pt x="12984" y="1884"/>
                    <a:pt x="12984" y="2126"/>
                  </a:cubicBezTo>
                  <a:lnTo>
                    <a:pt x="12984" y="3788"/>
                  </a:lnTo>
                  <a:lnTo>
                    <a:pt x="11564" y="3788"/>
                  </a:lnTo>
                  <a:cubicBezTo>
                    <a:pt x="11517" y="2710"/>
                    <a:pt x="11513" y="1689"/>
                    <a:pt x="10586" y="865"/>
                  </a:cubicBezTo>
                  <a:cubicBezTo>
                    <a:pt x="9980" y="327"/>
                    <a:pt x="9131" y="0"/>
                    <a:pt x="8261" y="0"/>
                  </a:cubicBezTo>
                  <a:cubicBezTo>
                    <a:pt x="6950" y="0"/>
                    <a:pt x="5707" y="763"/>
                    <a:pt x="5148" y="1885"/>
                  </a:cubicBezTo>
                  <a:cubicBezTo>
                    <a:pt x="3713" y="2186"/>
                    <a:pt x="2759" y="3369"/>
                    <a:pt x="2936" y="4644"/>
                  </a:cubicBezTo>
                  <a:cubicBezTo>
                    <a:pt x="1762" y="5155"/>
                    <a:pt x="972" y="6250"/>
                    <a:pt x="972" y="7425"/>
                  </a:cubicBezTo>
                  <a:cubicBezTo>
                    <a:pt x="972" y="7804"/>
                    <a:pt x="1059" y="8176"/>
                    <a:pt x="1231" y="8533"/>
                  </a:cubicBezTo>
                  <a:cubicBezTo>
                    <a:pt x="453" y="9091"/>
                    <a:pt x="0" y="9914"/>
                    <a:pt x="0" y="10800"/>
                  </a:cubicBezTo>
                  <a:cubicBezTo>
                    <a:pt x="0" y="11391"/>
                    <a:pt x="210" y="12068"/>
                    <a:pt x="626" y="12609"/>
                  </a:cubicBezTo>
                  <a:cubicBezTo>
                    <a:pt x="220" y="13106"/>
                    <a:pt x="0" y="13696"/>
                    <a:pt x="0" y="14302"/>
                  </a:cubicBezTo>
                  <a:cubicBezTo>
                    <a:pt x="0" y="15087"/>
                    <a:pt x="367" y="15835"/>
                    <a:pt x="1015" y="16391"/>
                  </a:cubicBezTo>
                  <a:cubicBezTo>
                    <a:pt x="682" y="18141"/>
                    <a:pt x="2290" y="19913"/>
                    <a:pt x="4373" y="19913"/>
                  </a:cubicBezTo>
                  <a:cubicBezTo>
                    <a:pt x="4389" y="19913"/>
                    <a:pt x="4404" y="19913"/>
                    <a:pt x="4418" y="19912"/>
                  </a:cubicBezTo>
                  <a:cubicBezTo>
                    <a:pt x="5108" y="20947"/>
                    <a:pt x="6391" y="21600"/>
                    <a:pt x="7775" y="21600"/>
                  </a:cubicBezTo>
                  <a:cubicBezTo>
                    <a:pt x="9317" y="21600"/>
                    <a:pt x="10692" y="20756"/>
                    <a:pt x="11335" y="19559"/>
                  </a:cubicBezTo>
                  <a:cubicBezTo>
                    <a:pt x="11632" y="19005"/>
                    <a:pt x="11719" y="18413"/>
                    <a:pt x="11729" y="17811"/>
                  </a:cubicBezTo>
                  <a:lnTo>
                    <a:pt x="12984" y="17811"/>
                  </a:lnTo>
                  <a:lnTo>
                    <a:pt x="12984" y="19473"/>
                  </a:lnTo>
                  <a:cubicBezTo>
                    <a:pt x="12984" y="19716"/>
                    <a:pt x="13210" y="19913"/>
                    <a:pt x="13490" y="19913"/>
                  </a:cubicBezTo>
                  <a:cubicBezTo>
                    <a:pt x="13769" y="19913"/>
                    <a:pt x="13995" y="19716"/>
                    <a:pt x="13995" y="19473"/>
                  </a:cubicBezTo>
                  <a:lnTo>
                    <a:pt x="13995" y="17811"/>
                  </a:lnTo>
                  <a:lnTo>
                    <a:pt x="15373" y="17811"/>
                  </a:lnTo>
                  <a:lnTo>
                    <a:pt x="15373" y="19473"/>
                  </a:lnTo>
                  <a:cubicBezTo>
                    <a:pt x="15373" y="19716"/>
                    <a:pt x="15599" y="19913"/>
                    <a:pt x="15878" y="19913"/>
                  </a:cubicBezTo>
                  <a:cubicBezTo>
                    <a:pt x="16157" y="19913"/>
                    <a:pt x="16384" y="19716"/>
                    <a:pt x="16384" y="19473"/>
                  </a:cubicBezTo>
                  <a:lnTo>
                    <a:pt x="16384" y="17811"/>
                  </a:lnTo>
                  <a:lnTo>
                    <a:pt x="17211" y="17811"/>
                  </a:lnTo>
                  <a:cubicBezTo>
                    <a:pt x="17345" y="17811"/>
                    <a:pt x="17474" y="17765"/>
                    <a:pt x="17569" y="17682"/>
                  </a:cubicBezTo>
                  <a:lnTo>
                    <a:pt x="19031" y="16413"/>
                  </a:lnTo>
                  <a:cubicBezTo>
                    <a:pt x="19126" y="16331"/>
                    <a:pt x="19179" y="16219"/>
                    <a:pt x="19179" y="16103"/>
                  </a:cubicBezTo>
                  <a:lnTo>
                    <a:pt x="19179" y="15383"/>
                  </a:lnTo>
                  <a:lnTo>
                    <a:pt x="21094" y="15383"/>
                  </a:lnTo>
                  <a:cubicBezTo>
                    <a:pt x="21374" y="15383"/>
                    <a:pt x="21600" y="15187"/>
                    <a:pt x="21600" y="14945"/>
                  </a:cubicBezTo>
                  <a:cubicBezTo>
                    <a:pt x="21600" y="14701"/>
                    <a:pt x="21374" y="14505"/>
                    <a:pt x="21094" y="14505"/>
                  </a:cubicBezTo>
                  <a:lnTo>
                    <a:pt x="19179" y="14505"/>
                  </a:lnTo>
                  <a:lnTo>
                    <a:pt x="19179" y="13311"/>
                  </a:lnTo>
                  <a:lnTo>
                    <a:pt x="21094" y="13311"/>
                  </a:lnTo>
                  <a:cubicBezTo>
                    <a:pt x="21374" y="13311"/>
                    <a:pt x="21600" y="13115"/>
                    <a:pt x="21600" y="12872"/>
                  </a:cubicBezTo>
                  <a:cubicBezTo>
                    <a:pt x="21600" y="12630"/>
                    <a:pt x="21374" y="12433"/>
                    <a:pt x="21094" y="12433"/>
                  </a:cubicBezTo>
                  <a:lnTo>
                    <a:pt x="19179" y="12433"/>
                  </a:lnTo>
                  <a:lnTo>
                    <a:pt x="19179" y="11238"/>
                  </a:lnTo>
                  <a:lnTo>
                    <a:pt x="21094" y="11238"/>
                  </a:lnTo>
                  <a:cubicBezTo>
                    <a:pt x="21374" y="11238"/>
                    <a:pt x="21600" y="11042"/>
                    <a:pt x="21600" y="10800"/>
                  </a:cubicBezTo>
                  <a:cubicBezTo>
                    <a:pt x="21600" y="10557"/>
                    <a:pt x="21374" y="10360"/>
                    <a:pt x="21094" y="10360"/>
                  </a:cubicBezTo>
                  <a:lnTo>
                    <a:pt x="19179" y="10360"/>
                  </a:lnTo>
                  <a:lnTo>
                    <a:pt x="19179" y="9167"/>
                  </a:lnTo>
                  <a:lnTo>
                    <a:pt x="21094" y="9167"/>
                  </a:lnTo>
                  <a:close/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50" name="Path57"/>
            <p:cNvSpPr/>
            <p:nvPr/>
          </p:nvSpPr>
          <p:spPr>
            <a:xfrm>
              <a:off x="373531" y="284667"/>
              <a:ext cx="24131" cy="24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43" y="0"/>
                    <a:pt x="0" y="4841"/>
                    <a:pt x="0" y="10794"/>
                  </a:cubicBezTo>
                  <a:lnTo>
                    <a:pt x="0" y="10828"/>
                  </a:lnTo>
                  <a:cubicBezTo>
                    <a:pt x="0" y="16794"/>
                    <a:pt x="4843" y="21600"/>
                    <a:pt x="10800" y="21600"/>
                  </a:cubicBezTo>
                  <a:cubicBezTo>
                    <a:pt x="16768" y="21600"/>
                    <a:pt x="21600" y="16759"/>
                    <a:pt x="21600" y="10794"/>
                  </a:cubicBezTo>
                  <a:cubicBezTo>
                    <a:pt x="21600" y="4841"/>
                    <a:pt x="16757" y="0"/>
                    <a:pt x="108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</p:grpSp>
      <p:sp>
        <p:nvSpPr>
          <p:cNvPr id="152" name="Text Box58"/>
          <p:cNvSpPr txBox="1"/>
          <p:nvPr/>
        </p:nvSpPr>
        <p:spPr>
          <a:xfrm>
            <a:off x="1909637" y="1333574"/>
            <a:ext cx="10424670" cy="1224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10600"/>
              </a:lnSpc>
              <a:defRPr sz="8000" spc="8">
                <a:solidFill>
                  <a:srgbClr val="1C5B9E"/>
                </a:solidFill>
                <a:latin typeface="Barlow Bold"/>
                <a:ea typeface="Barlow Bold"/>
                <a:cs typeface="Barlow Bold"/>
                <a:sym typeface="Barlow Bold"/>
              </a:defRPr>
            </a:pPr>
            <a:r>
              <a:rPr lang="en-GB" dirty="0"/>
              <a:t>Contents</a:t>
            </a:r>
            <a:endParaRPr dirty="0"/>
          </a:p>
        </p:txBody>
      </p:sp>
      <p:sp>
        <p:nvSpPr>
          <p:cNvPr id="153" name="Text Box59"/>
          <p:cNvSpPr txBox="1"/>
          <p:nvPr/>
        </p:nvSpPr>
        <p:spPr>
          <a:xfrm>
            <a:off x="3082664" y="3191992"/>
            <a:ext cx="12152378" cy="5935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just">
              <a:lnSpc>
                <a:spcPts val="6700"/>
              </a:lnSpc>
              <a:defRPr sz="4000" spc="-9">
                <a:solidFill>
                  <a:srgbClr val="1C5B9E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pPr>
            <a:r>
              <a:rPr lang="en-GB" spc="-7" dirty="0"/>
              <a:t>What’s HPC</a:t>
            </a:r>
          </a:p>
          <a:p>
            <a:pPr algn="just">
              <a:lnSpc>
                <a:spcPts val="6700"/>
              </a:lnSpc>
              <a:defRPr sz="4000" spc="-9">
                <a:solidFill>
                  <a:srgbClr val="1C5B9E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pPr>
            <a:r>
              <a:rPr lang="en-GB" spc="-7" dirty="0"/>
              <a:t>HPC programme</a:t>
            </a:r>
          </a:p>
          <a:p>
            <a:pPr algn="just">
              <a:lnSpc>
                <a:spcPts val="6700"/>
              </a:lnSpc>
              <a:defRPr sz="4000" spc="-9">
                <a:solidFill>
                  <a:srgbClr val="1C5B9E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pPr>
            <a:r>
              <a:rPr lang="en-GB" spc="-7" dirty="0"/>
              <a:t>History</a:t>
            </a:r>
          </a:p>
          <a:p>
            <a:pPr algn="just">
              <a:lnSpc>
                <a:spcPts val="6700"/>
              </a:lnSpc>
              <a:defRPr sz="4000" spc="-9">
                <a:solidFill>
                  <a:srgbClr val="1C5B9E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pPr>
            <a:r>
              <a:rPr lang="en-GB" spc="-7" dirty="0"/>
              <a:t>Development project</a:t>
            </a:r>
          </a:p>
          <a:p>
            <a:pPr algn="just">
              <a:lnSpc>
                <a:spcPts val="6700"/>
              </a:lnSpc>
              <a:defRPr sz="4000" spc="-9">
                <a:solidFill>
                  <a:srgbClr val="1C5B9E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pPr>
            <a:r>
              <a:rPr lang="en-GB" spc="-7" dirty="0"/>
              <a:t>DC Infrastructure</a:t>
            </a:r>
          </a:p>
          <a:p>
            <a:pPr algn="just">
              <a:lnSpc>
                <a:spcPts val="6700"/>
              </a:lnSpc>
              <a:defRPr sz="4000" spc="-9">
                <a:solidFill>
                  <a:srgbClr val="1C5B9E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pPr>
            <a:r>
              <a:rPr lang="en-GB" spc="-7" dirty="0"/>
              <a:t>HPC Infrastructure</a:t>
            </a:r>
          </a:p>
          <a:p>
            <a:pPr algn="just">
              <a:lnSpc>
                <a:spcPts val="6700"/>
              </a:lnSpc>
              <a:defRPr sz="4000" spc="-9">
                <a:solidFill>
                  <a:srgbClr val="1C5B9E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pPr>
            <a:r>
              <a:rPr lang="en-GB" spc="-7" dirty="0"/>
              <a:t>Portal System</a:t>
            </a:r>
            <a:endParaRPr spc="-7" dirty="0"/>
          </a:p>
        </p:txBody>
      </p:sp>
      <p:pic>
        <p:nvPicPr>
          <p:cNvPr id="54" name="Picture 2" descr="Lehet, hogy egy kép erről: , szöveg, amely így szól: „G Competence Centre HPC @hu Forróvíz Melegviz #HPC hpc.kifu.hu #WeareHPC”">
            <a:extLst>
              <a:ext uri="{FF2B5EF4-FFF2-40B4-BE49-F238E27FC236}">
                <a16:creationId xmlns:a16="http://schemas.microsoft.com/office/drawing/2014/main" id="{A5ED658F-1CAA-4186-8539-97E6BB687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0985" y="83900"/>
            <a:ext cx="10424669" cy="1042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649777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Image60" descr="Image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10633"/>
            <a:ext cx="24384000" cy="3205367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le 6">
            <a:extLst>
              <a:ext uri="{FF2B5EF4-FFF2-40B4-BE49-F238E27FC236}">
                <a16:creationId xmlns:a16="http://schemas.microsoft.com/office/drawing/2014/main" id="{04DF2F1A-E042-40F4-9743-E50160ED72E6}"/>
              </a:ext>
            </a:extLst>
          </p:cNvPr>
          <p:cNvSpPr txBox="1">
            <a:spLocks/>
          </p:cNvSpPr>
          <p:nvPr/>
        </p:nvSpPr>
        <p:spPr>
          <a:xfrm>
            <a:off x="11037072" y="-855339"/>
            <a:ext cx="23561480" cy="25332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r>
              <a:rPr lang="en-GB" dirty="0" err="1"/>
              <a:t>Miért</a:t>
            </a:r>
            <a:r>
              <a:rPr lang="en-GB" dirty="0"/>
              <a:t> AMD?</a:t>
            </a:r>
            <a:endParaRPr lang="hu-HU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E56065F2-CD63-4DAF-BA76-938ECE5E0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872" y="-163629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ntel Sapphire Rapids-SP &amp; Xeon CPU Rumored Roadmap. (Source: AdoredTV)">
            <a:extLst>
              <a:ext uri="{FF2B5EF4-FFF2-40B4-BE49-F238E27FC236}">
                <a16:creationId xmlns:a16="http://schemas.microsoft.com/office/drawing/2014/main" id="{3A6A47CB-9B67-4DE6-8021-69F306F3D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6072" y="7825339"/>
            <a:ext cx="11277660" cy="589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intel-10nm-sapphire-rapids-xeon-cpu-rumors-_-performance-power-_3">
            <a:extLst>
              <a:ext uri="{FF2B5EF4-FFF2-40B4-BE49-F238E27FC236}">
                <a16:creationId xmlns:a16="http://schemas.microsoft.com/office/drawing/2014/main" id="{C069EBEA-8534-42EA-AE31-D69D394A1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6073541" cy="7803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3250099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Image60" descr="Image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10633"/>
            <a:ext cx="24384000" cy="32053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9FC6A5-37CD-43F2-8153-7AB23B661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378"/>
            <a:ext cx="11665819" cy="65738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62582A-2C15-4F40-89C2-7A06E9984E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65819" y="2815347"/>
            <a:ext cx="12718181" cy="83860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BAB284-0F47-48F1-8F22-7A52C345BA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50103" y="155422"/>
            <a:ext cx="10687599" cy="2571882"/>
          </a:xfrm>
          <a:prstGeom prst="rect">
            <a:avLst/>
          </a:prstGeom>
        </p:spPr>
      </p:pic>
      <p:pic>
        <p:nvPicPr>
          <p:cNvPr id="11266" name="Picture 2">
            <a:extLst>
              <a:ext uri="{FF2B5EF4-FFF2-40B4-BE49-F238E27FC236}">
                <a16:creationId xmlns:a16="http://schemas.microsoft.com/office/drawing/2014/main" id="{8C880619-325E-4635-95C5-0370AE966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031" y="6641189"/>
            <a:ext cx="6904026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345311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Image8" descr="Image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10633"/>
            <a:ext cx="24384000" cy="320536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9" name="Group9"/>
          <p:cNvGrpSpPr/>
          <p:nvPr/>
        </p:nvGrpSpPr>
        <p:grpSpPr>
          <a:xfrm>
            <a:off x="2199709" y="2699232"/>
            <a:ext cx="515303" cy="593587"/>
            <a:chOff x="0" y="0"/>
            <a:chExt cx="515302" cy="593586"/>
          </a:xfrm>
        </p:grpSpPr>
        <p:sp>
          <p:nvSpPr>
            <p:cNvPr id="103" name="Path10"/>
            <p:cNvSpPr/>
            <p:nvPr/>
          </p:nvSpPr>
          <p:spPr>
            <a:xfrm>
              <a:off x="197080" y="96225"/>
              <a:ext cx="23191" cy="23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8" y="0"/>
                    <a:pt x="0" y="4840"/>
                    <a:pt x="0" y="10806"/>
                  </a:cubicBezTo>
                  <a:cubicBezTo>
                    <a:pt x="0" y="16771"/>
                    <a:pt x="4838" y="21600"/>
                    <a:pt x="10800" y="21600"/>
                  </a:cubicBezTo>
                  <a:cubicBezTo>
                    <a:pt x="16762" y="21600"/>
                    <a:pt x="21600" y="16771"/>
                    <a:pt x="21600" y="10806"/>
                  </a:cubicBezTo>
                  <a:cubicBezTo>
                    <a:pt x="21600" y="4840"/>
                    <a:pt x="16762" y="0"/>
                    <a:pt x="108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04" name="Path11"/>
            <p:cNvSpPr/>
            <p:nvPr/>
          </p:nvSpPr>
          <p:spPr>
            <a:xfrm>
              <a:off x="92739" y="192449"/>
              <a:ext cx="139123" cy="139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8" h="21600" extrusionOk="0">
                  <a:moveTo>
                    <a:pt x="18426" y="8508"/>
                  </a:moveTo>
                  <a:cubicBezTo>
                    <a:pt x="12708" y="13670"/>
                    <a:pt x="3567" y="9543"/>
                    <a:pt x="3567" y="1800"/>
                  </a:cubicBezTo>
                  <a:cubicBezTo>
                    <a:pt x="3567" y="806"/>
                    <a:pt x="2768" y="0"/>
                    <a:pt x="1783" y="0"/>
                  </a:cubicBezTo>
                  <a:cubicBezTo>
                    <a:pt x="799" y="0"/>
                    <a:pt x="0" y="806"/>
                    <a:pt x="0" y="1800"/>
                  </a:cubicBezTo>
                  <a:cubicBezTo>
                    <a:pt x="0" y="8048"/>
                    <a:pt x="4530" y="13246"/>
                    <a:pt x="10450" y="14230"/>
                  </a:cubicBezTo>
                  <a:cubicBezTo>
                    <a:pt x="9763" y="16412"/>
                    <a:pt x="7737" y="17998"/>
                    <a:pt x="5350" y="17998"/>
                  </a:cubicBezTo>
                  <a:cubicBezTo>
                    <a:pt x="4364" y="17998"/>
                    <a:pt x="3567" y="18806"/>
                    <a:pt x="3567" y="19800"/>
                  </a:cubicBezTo>
                  <a:cubicBezTo>
                    <a:pt x="3567" y="20792"/>
                    <a:pt x="4364" y="21600"/>
                    <a:pt x="5350" y="21600"/>
                  </a:cubicBezTo>
                  <a:cubicBezTo>
                    <a:pt x="9692" y="21600"/>
                    <a:pt x="13318" y="18447"/>
                    <a:pt x="14105" y="14291"/>
                  </a:cubicBezTo>
                  <a:cubicBezTo>
                    <a:pt x="16586" y="13963"/>
                    <a:pt x="18918" y="12893"/>
                    <a:pt x="20803" y="11189"/>
                  </a:cubicBezTo>
                  <a:cubicBezTo>
                    <a:pt x="21537" y="10527"/>
                    <a:pt x="21600" y="9389"/>
                    <a:pt x="20944" y="8648"/>
                  </a:cubicBezTo>
                  <a:cubicBezTo>
                    <a:pt x="20287" y="7909"/>
                    <a:pt x="19160" y="7845"/>
                    <a:pt x="18426" y="8508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05" name="Path12"/>
            <p:cNvSpPr/>
            <p:nvPr/>
          </p:nvSpPr>
          <p:spPr>
            <a:xfrm>
              <a:off x="92740" y="450985"/>
              <a:ext cx="92749" cy="96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00" y="0"/>
                  </a:moveTo>
                  <a:cubicBezTo>
                    <a:pt x="1210" y="0"/>
                    <a:pt x="0" y="1166"/>
                    <a:pt x="0" y="2603"/>
                  </a:cubicBezTo>
                  <a:cubicBezTo>
                    <a:pt x="0" y="4040"/>
                    <a:pt x="1210" y="5205"/>
                    <a:pt x="2700" y="5205"/>
                  </a:cubicBezTo>
                  <a:cubicBezTo>
                    <a:pt x="9894" y="5205"/>
                    <a:pt x="16199" y="11651"/>
                    <a:pt x="16199" y="18997"/>
                  </a:cubicBezTo>
                  <a:cubicBezTo>
                    <a:pt x="16199" y="20434"/>
                    <a:pt x="17409" y="21600"/>
                    <a:pt x="18900" y="21600"/>
                  </a:cubicBezTo>
                  <a:cubicBezTo>
                    <a:pt x="20390" y="21600"/>
                    <a:pt x="21600" y="20434"/>
                    <a:pt x="21600" y="18997"/>
                  </a:cubicBezTo>
                  <a:cubicBezTo>
                    <a:pt x="21600" y="8700"/>
                    <a:pt x="12946" y="0"/>
                    <a:pt x="27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06" name="Path13"/>
            <p:cNvSpPr/>
            <p:nvPr/>
          </p:nvSpPr>
          <p:spPr>
            <a:xfrm>
              <a:off x="104799" y="358238"/>
              <a:ext cx="103876" cy="70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2" h="21104" extrusionOk="0">
                  <a:moveTo>
                    <a:pt x="18889" y="0"/>
                  </a:moveTo>
                  <a:cubicBezTo>
                    <a:pt x="10848" y="0"/>
                    <a:pt x="3944" y="6477"/>
                    <a:pt x="309" y="15898"/>
                  </a:cubicBezTo>
                  <a:cubicBezTo>
                    <a:pt x="-338" y="17575"/>
                    <a:pt x="62" y="19702"/>
                    <a:pt x="1201" y="20649"/>
                  </a:cubicBezTo>
                  <a:cubicBezTo>
                    <a:pt x="2342" y="21600"/>
                    <a:pt x="3790" y="21012"/>
                    <a:pt x="4437" y="19335"/>
                  </a:cubicBezTo>
                  <a:cubicBezTo>
                    <a:pt x="7268" y="11999"/>
                    <a:pt x="12644" y="6970"/>
                    <a:pt x="18889" y="6970"/>
                  </a:cubicBezTo>
                  <a:cubicBezTo>
                    <a:pt x="20199" y="6970"/>
                    <a:pt x="21262" y="5412"/>
                    <a:pt x="21262" y="3487"/>
                  </a:cubicBezTo>
                  <a:cubicBezTo>
                    <a:pt x="21262" y="1558"/>
                    <a:pt x="20199" y="0"/>
                    <a:pt x="18889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07" name="Path14"/>
            <p:cNvSpPr/>
            <p:nvPr/>
          </p:nvSpPr>
          <p:spPr>
            <a:xfrm>
              <a:off x="-1" y="-1"/>
              <a:ext cx="515304" cy="593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67" y="15921"/>
                  </a:moveTo>
                  <a:lnTo>
                    <a:pt x="17002" y="16933"/>
                  </a:lnTo>
                  <a:lnTo>
                    <a:pt x="11706" y="16933"/>
                  </a:lnTo>
                  <a:cubicBezTo>
                    <a:pt x="11686" y="16575"/>
                    <a:pt x="11663" y="16219"/>
                    <a:pt x="11663" y="15870"/>
                  </a:cubicBezTo>
                  <a:cubicBezTo>
                    <a:pt x="11663" y="15790"/>
                    <a:pt x="11663" y="15711"/>
                    <a:pt x="11663" y="15632"/>
                  </a:cubicBezTo>
                  <a:lnTo>
                    <a:pt x="16163" y="15632"/>
                  </a:lnTo>
                  <a:cubicBezTo>
                    <a:pt x="16442" y="15632"/>
                    <a:pt x="16669" y="15435"/>
                    <a:pt x="16669" y="15193"/>
                  </a:cubicBezTo>
                  <a:lnTo>
                    <a:pt x="16669" y="12769"/>
                  </a:lnTo>
                  <a:cubicBezTo>
                    <a:pt x="16669" y="12526"/>
                    <a:pt x="16442" y="12330"/>
                    <a:pt x="16163" y="12330"/>
                  </a:cubicBezTo>
                  <a:cubicBezTo>
                    <a:pt x="15884" y="12330"/>
                    <a:pt x="15657" y="12526"/>
                    <a:pt x="15657" y="12769"/>
                  </a:cubicBezTo>
                  <a:lnTo>
                    <a:pt x="15657" y="14754"/>
                  </a:lnTo>
                  <a:lnTo>
                    <a:pt x="11665" y="14754"/>
                  </a:lnTo>
                  <a:cubicBezTo>
                    <a:pt x="11673" y="12469"/>
                    <a:pt x="11698" y="10183"/>
                    <a:pt x="11674" y="7898"/>
                  </a:cubicBezTo>
                  <a:cubicBezTo>
                    <a:pt x="11670" y="7548"/>
                    <a:pt x="11665" y="7196"/>
                    <a:pt x="11659" y="6846"/>
                  </a:cubicBezTo>
                  <a:lnTo>
                    <a:pt x="15657" y="6846"/>
                  </a:lnTo>
                  <a:lnTo>
                    <a:pt x="15657" y="8825"/>
                  </a:lnTo>
                  <a:cubicBezTo>
                    <a:pt x="15657" y="9069"/>
                    <a:pt x="15884" y="9265"/>
                    <a:pt x="16163" y="9265"/>
                  </a:cubicBezTo>
                  <a:cubicBezTo>
                    <a:pt x="16442" y="9265"/>
                    <a:pt x="16669" y="9069"/>
                    <a:pt x="16669" y="8825"/>
                  </a:cubicBezTo>
                  <a:lnTo>
                    <a:pt x="16669" y="6407"/>
                  </a:lnTo>
                  <a:cubicBezTo>
                    <a:pt x="16669" y="6165"/>
                    <a:pt x="16442" y="5968"/>
                    <a:pt x="16163" y="5968"/>
                  </a:cubicBezTo>
                  <a:lnTo>
                    <a:pt x="11640" y="5968"/>
                  </a:lnTo>
                  <a:cubicBezTo>
                    <a:pt x="11630" y="5534"/>
                    <a:pt x="11616" y="5100"/>
                    <a:pt x="11600" y="4666"/>
                  </a:cubicBezTo>
                  <a:lnTo>
                    <a:pt x="17002" y="4666"/>
                  </a:lnTo>
                  <a:lnTo>
                    <a:pt x="18167" y="5679"/>
                  </a:lnTo>
                  <a:lnTo>
                    <a:pt x="18167" y="15921"/>
                  </a:lnTo>
                  <a:close/>
                  <a:moveTo>
                    <a:pt x="10691" y="6386"/>
                  </a:moveTo>
                  <a:cubicBezTo>
                    <a:pt x="10405" y="6243"/>
                    <a:pt x="10073" y="6159"/>
                    <a:pt x="9719" y="6159"/>
                  </a:cubicBezTo>
                  <a:cubicBezTo>
                    <a:pt x="9450" y="6159"/>
                    <a:pt x="9233" y="6348"/>
                    <a:pt x="9233" y="6581"/>
                  </a:cubicBezTo>
                  <a:cubicBezTo>
                    <a:pt x="9233" y="6814"/>
                    <a:pt x="9450" y="7003"/>
                    <a:pt x="9719" y="7003"/>
                  </a:cubicBezTo>
                  <a:cubicBezTo>
                    <a:pt x="10255" y="7003"/>
                    <a:pt x="10691" y="7381"/>
                    <a:pt x="10691" y="7847"/>
                  </a:cubicBezTo>
                  <a:lnTo>
                    <a:pt x="10691" y="15870"/>
                  </a:lnTo>
                  <a:cubicBezTo>
                    <a:pt x="9978" y="15167"/>
                    <a:pt x="8935" y="14723"/>
                    <a:pt x="7775" y="14723"/>
                  </a:cubicBezTo>
                  <a:cubicBezTo>
                    <a:pt x="7507" y="14723"/>
                    <a:pt x="7289" y="14912"/>
                    <a:pt x="7289" y="15145"/>
                  </a:cubicBezTo>
                  <a:cubicBezTo>
                    <a:pt x="7289" y="15378"/>
                    <a:pt x="7507" y="15567"/>
                    <a:pt x="7775" y="15567"/>
                  </a:cubicBezTo>
                  <a:cubicBezTo>
                    <a:pt x="9383" y="15567"/>
                    <a:pt x="10691" y="16703"/>
                    <a:pt x="10691" y="18098"/>
                  </a:cubicBezTo>
                  <a:cubicBezTo>
                    <a:pt x="10691" y="19539"/>
                    <a:pt x="9355" y="20756"/>
                    <a:pt x="7775" y="20756"/>
                  </a:cubicBezTo>
                  <a:cubicBezTo>
                    <a:pt x="6650" y="20756"/>
                    <a:pt x="5614" y="20178"/>
                    <a:pt x="5136" y="19285"/>
                  </a:cubicBezTo>
                  <a:cubicBezTo>
                    <a:pt x="5048" y="19120"/>
                    <a:pt x="4849" y="19023"/>
                    <a:pt x="4640" y="19043"/>
                  </a:cubicBezTo>
                  <a:cubicBezTo>
                    <a:pt x="4606" y="19047"/>
                    <a:pt x="4572" y="19050"/>
                    <a:pt x="4538" y="19055"/>
                  </a:cubicBezTo>
                  <a:cubicBezTo>
                    <a:pt x="3155" y="19219"/>
                    <a:pt x="1598" y="17859"/>
                    <a:pt x="2019" y="16338"/>
                  </a:cubicBezTo>
                  <a:cubicBezTo>
                    <a:pt x="2062" y="16182"/>
                    <a:pt x="1999" y="16018"/>
                    <a:pt x="1857" y="15915"/>
                  </a:cubicBezTo>
                  <a:cubicBezTo>
                    <a:pt x="1295" y="15509"/>
                    <a:pt x="972" y="14921"/>
                    <a:pt x="972" y="14301"/>
                  </a:cubicBezTo>
                  <a:cubicBezTo>
                    <a:pt x="972" y="13919"/>
                    <a:pt x="1096" y="13544"/>
                    <a:pt x="1328" y="13216"/>
                  </a:cubicBezTo>
                  <a:cubicBezTo>
                    <a:pt x="1911" y="13631"/>
                    <a:pt x="2636" y="13879"/>
                    <a:pt x="3402" y="13879"/>
                  </a:cubicBezTo>
                  <a:cubicBezTo>
                    <a:pt x="3670" y="13879"/>
                    <a:pt x="3887" y="13691"/>
                    <a:pt x="3887" y="13458"/>
                  </a:cubicBezTo>
                  <a:cubicBezTo>
                    <a:pt x="3887" y="13225"/>
                    <a:pt x="3670" y="13036"/>
                    <a:pt x="3402" y="13036"/>
                  </a:cubicBezTo>
                  <a:cubicBezTo>
                    <a:pt x="2083" y="13036"/>
                    <a:pt x="972" y="11991"/>
                    <a:pt x="972" y="10800"/>
                  </a:cubicBezTo>
                  <a:cubicBezTo>
                    <a:pt x="972" y="10077"/>
                    <a:pt x="1396" y="9413"/>
                    <a:pt x="2107" y="9022"/>
                  </a:cubicBezTo>
                  <a:cubicBezTo>
                    <a:pt x="2325" y="8902"/>
                    <a:pt x="2397" y="8653"/>
                    <a:pt x="2269" y="8458"/>
                  </a:cubicBezTo>
                  <a:cubicBezTo>
                    <a:pt x="2053" y="8127"/>
                    <a:pt x="1944" y="7780"/>
                    <a:pt x="1944" y="7425"/>
                  </a:cubicBezTo>
                  <a:cubicBezTo>
                    <a:pt x="1944" y="6286"/>
                    <a:pt x="3013" y="5189"/>
                    <a:pt x="4373" y="5189"/>
                  </a:cubicBezTo>
                  <a:cubicBezTo>
                    <a:pt x="5668" y="5189"/>
                    <a:pt x="6803" y="6234"/>
                    <a:pt x="6803" y="7425"/>
                  </a:cubicBezTo>
                  <a:cubicBezTo>
                    <a:pt x="6803" y="7658"/>
                    <a:pt x="7021" y="7847"/>
                    <a:pt x="7289" y="7847"/>
                  </a:cubicBezTo>
                  <a:cubicBezTo>
                    <a:pt x="7558" y="7847"/>
                    <a:pt x="7775" y="7658"/>
                    <a:pt x="7775" y="7425"/>
                  </a:cubicBezTo>
                  <a:cubicBezTo>
                    <a:pt x="7775" y="5756"/>
                    <a:pt x="6217" y="4345"/>
                    <a:pt x="4373" y="4345"/>
                  </a:cubicBezTo>
                  <a:cubicBezTo>
                    <a:pt x="4211" y="4345"/>
                    <a:pt x="4049" y="4357"/>
                    <a:pt x="3889" y="4378"/>
                  </a:cubicBezTo>
                  <a:cubicBezTo>
                    <a:pt x="3888" y="4367"/>
                    <a:pt x="3887" y="4357"/>
                    <a:pt x="3887" y="4345"/>
                  </a:cubicBezTo>
                  <a:cubicBezTo>
                    <a:pt x="3887" y="3404"/>
                    <a:pt x="4768" y="2658"/>
                    <a:pt x="5831" y="2658"/>
                  </a:cubicBezTo>
                  <a:cubicBezTo>
                    <a:pt x="6350" y="2658"/>
                    <a:pt x="6839" y="2833"/>
                    <a:pt x="7206" y="3152"/>
                  </a:cubicBezTo>
                  <a:cubicBezTo>
                    <a:pt x="7396" y="3317"/>
                    <a:pt x="7704" y="3317"/>
                    <a:pt x="7894" y="3152"/>
                  </a:cubicBezTo>
                  <a:cubicBezTo>
                    <a:pt x="8083" y="2987"/>
                    <a:pt x="8083" y="2720"/>
                    <a:pt x="7893" y="2555"/>
                  </a:cubicBezTo>
                  <a:cubicBezTo>
                    <a:pt x="7450" y="2171"/>
                    <a:pt x="6889" y="1926"/>
                    <a:pt x="6281" y="1844"/>
                  </a:cubicBezTo>
                  <a:cubicBezTo>
                    <a:pt x="6710" y="1292"/>
                    <a:pt x="7423" y="844"/>
                    <a:pt x="8261" y="844"/>
                  </a:cubicBezTo>
                  <a:cubicBezTo>
                    <a:pt x="9556" y="844"/>
                    <a:pt x="10691" y="1889"/>
                    <a:pt x="10691" y="3080"/>
                  </a:cubicBezTo>
                  <a:lnTo>
                    <a:pt x="10691" y="6386"/>
                  </a:lnTo>
                  <a:close/>
                  <a:moveTo>
                    <a:pt x="21094" y="9167"/>
                  </a:moveTo>
                  <a:cubicBezTo>
                    <a:pt x="21374" y="9167"/>
                    <a:pt x="21600" y="8970"/>
                    <a:pt x="21600" y="8728"/>
                  </a:cubicBezTo>
                  <a:cubicBezTo>
                    <a:pt x="21600" y="8485"/>
                    <a:pt x="21374" y="8288"/>
                    <a:pt x="21094" y="8288"/>
                  </a:cubicBezTo>
                  <a:lnTo>
                    <a:pt x="19179" y="8288"/>
                  </a:lnTo>
                  <a:lnTo>
                    <a:pt x="19179" y="7093"/>
                  </a:lnTo>
                  <a:lnTo>
                    <a:pt x="21094" y="7093"/>
                  </a:lnTo>
                  <a:cubicBezTo>
                    <a:pt x="21374" y="7093"/>
                    <a:pt x="21600" y="6897"/>
                    <a:pt x="21600" y="6654"/>
                  </a:cubicBezTo>
                  <a:cubicBezTo>
                    <a:pt x="21600" y="6412"/>
                    <a:pt x="21374" y="6215"/>
                    <a:pt x="21094" y="6215"/>
                  </a:cubicBezTo>
                  <a:lnTo>
                    <a:pt x="19179" y="6215"/>
                  </a:lnTo>
                  <a:lnTo>
                    <a:pt x="19179" y="5497"/>
                  </a:lnTo>
                  <a:cubicBezTo>
                    <a:pt x="19179" y="5381"/>
                    <a:pt x="19126" y="5269"/>
                    <a:pt x="19031" y="5187"/>
                  </a:cubicBezTo>
                  <a:lnTo>
                    <a:pt x="17569" y="3917"/>
                  </a:lnTo>
                  <a:cubicBezTo>
                    <a:pt x="17474" y="3834"/>
                    <a:pt x="17345" y="3788"/>
                    <a:pt x="17211" y="3788"/>
                  </a:cubicBezTo>
                  <a:lnTo>
                    <a:pt x="16384" y="3788"/>
                  </a:lnTo>
                  <a:lnTo>
                    <a:pt x="16384" y="2126"/>
                  </a:lnTo>
                  <a:cubicBezTo>
                    <a:pt x="16384" y="1884"/>
                    <a:pt x="16157" y="1687"/>
                    <a:pt x="15878" y="1687"/>
                  </a:cubicBezTo>
                  <a:cubicBezTo>
                    <a:pt x="15598" y="1687"/>
                    <a:pt x="15372" y="1884"/>
                    <a:pt x="15372" y="2126"/>
                  </a:cubicBezTo>
                  <a:lnTo>
                    <a:pt x="15372" y="3788"/>
                  </a:lnTo>
                  <a:lnTo>
                    <a:pt x="13995" y="3788"/>
                  </a:lnTo>
                  <a:lnTo>
                    <a:pt x="13995" y="2126"/>
                  </a:lnTo>
                  <a:cubicBezTo>
                    <a:pt x="13995" y="1884"/>
                    <a:pt x="13769" y="1687"/>
                    <a:pt x="13490" y="1687"/>
                  </a:cubicBezTo>
                  <a:cubicBezTo>
                    <a:pt x="13210" y="1687"/>
                    <a:pt x="12984" y="1884"/>
                    <a:pt x="12984" y="2126"/>
                  </a:cubicBezTo>
                  <a:lnTo>
                    <a:pt x="12984" y="3788"/>
                  </a:lnTo>
                  <a:lnTo>
                    <a:pt x="11564" y="3788"/>
                  </a:lnTo>
                  <a:cubicBezTo>
                    <a:pt x="11517" y="2710"/>
                    <a:pt x="11513" y="1690"/>
                    <a:pt x="10586" y="865"/>
                  </a:cubicBezTo>
                  <a:cubicBezTo>
                    <a:pt x="9980" y="327"/>
                    <a:pt x="9131" y="0"/>
                    <a:pt x="8261" y="0"/>
                  </a:cubicBezTo>
                  <a:cubicBezTo>
                    <a:pt x="6950" y="0"/>
                    <a:pt x="5707" y="763"/>
                    <a:pt x="5148" y="1885"/>
                  </a:cubicBezTo>
                  <a:cubicBezTo>
                    <a:pt x="3713" y="2187"/>
                    <a:pt x="2759" y="3369"/>
                    <a:pt x="2936" y="4644"/>
                  </a:cubicBezTo>
                  <a:cubicBezTo>
                    <a:pt x="1762" y="5155"/>
                    <a:pt x="972" y="6250"/>
                    <a:pt x="972" y="7425"/>
                  </a:cubicBezTo>
                  <a:cubicBezTo>
                    <a:pt x="972" y="7805"/>
                    <a:pt x="1059" y="8176"/>
                    <a:pt x="1231" y="8533"/>
                  </a:cubicBezTo>
                  <a:cubicBezTo>
                    <a:pt x="453" y="9091"/>
                    <a:pt x="0" y="9914"/>
                    <a:pt x="0" y="10800"/>
                  </a:cubicBezTo>
                  <a:cubicBezTo>
                    <a:pt x="0" y="11390"/>
                    <a:pt x="210" y="12068"/>
                    <a:pt x="626" y="12609"/>
                  </a:cubicBezTo>
                  <a:cubicBezTo>
                    <a:pt x="220" y="13106"/>
                    <a:pt x="0" y="13696"/>
                    <a:pt x="0" y="14301"/>
                  </a:cubicBezTo>
                  <a:cubicBezTo>
                    <a:pt x="0" y="15087"/>
                    <a:pt x="367" y="15835"/>
                    <a:pt x="1015" y="16391"/>
                  </a:cubicBezTo>
                  <a:cubicBezTo>
                    <a:pt x="682" y="18141"/>
                    <a:pt x="2290" y="19913"/>
                    <a:pt x="4373" y="19913"/>
                  </a:cubicBezTo>
                  <a:cubicBezTo>
                    <a:pt x="4389" y="19913"/>
                    <a:pt x="4404" y="19912"/>
                    <a:pt x="4418" y="19912"/>
                  </a:cubicBezTo>
                  <a:cubicBezTo>
                    <a:pt x="5108" y="20947"/>
                    <a:pt x="6391" y="21600"/>
                    <a:pt x="7775" y="21600"/>
                  </a:cubicBezTo>
                  <a:cubicBezTo>
                    <a:pt x="9317" y="21600"/>
                    <a:pt x="10692" y="20756"/>
                    <a:pt x="11335" y="19559"/>
                  </a:cubicBezTo>
                  <a:cubicBezTo>
                    <a:pt x="11632" y="19005"/>
                    <a:pt x="11719" y="18413"/>
                    <a:pt x="11729" y="17811"/>
                  </a:cubicBezTo>
                  <a:lnTo>
                    <a:pt x="12984" y="17811"/>
                  </a:lnTo>
                  <a:lnTo>
                    <a:pt x="12984" y="19473"/>
                  </a:lnTo>
                  <a:cubicBezTo>
                    <a:pt x="12984" y="19716"/>
                    <a:pt x="13210" y="19913"/>
                    <a:pt x="13490" y="19913"/>
                  </a:cubicBezTo>
                  <a:cubicBezTo>
                    <a:pt x="13769" y="19913"/>
                    <a:pt x="13995" y="19716"/>
                    <a:pt x="13995" y="19473"/>
                  </a:cubicBezTo>
                  <a:lnTo>
                    <a:pt x="13995" y="17811"/>
                  </a:lnTo>
                  <a:lnTo>
                    <a:pt x="15373" y="17811"/>
                  </a:lnTo>
                  <a:lnTo>
                    <a:pt x="15373" y="19473"/>
                  </a:lnTo>
                  <a:cubicBezTo>
                    <a:pt x="15373" y="19716"/>
                    <a:pt x="15599" y="19913"/>
                    <a:pt x="15878" y="19913"/>
                  </a:cubicBezTo>
                  <a:cubicBezTo>
                    <a:pt x="16157" y="19913"/>
                    <a:pt x="16384" y="19716"/>
                    <a:pt x="16384" y="19473"/>
                  </a:cubicBezTo>
                  <a:lnTo>
                    <a:pt x="16384" y="17811"/>
                  </a:lnTo>
                  <a:lnTo>
                    <a:pt x="17211" y="17811"/>
                  </a:lnTo>
                  <a:cubicBezTo>
                    <a:pt x="17345" y="17811"/>
                    <a:pt x="17474" y="17765"/>
                    <a:pt x="17569" y="17682"/>
                  </a:cubicBezTo>
                  <a:lnTo>
                    <a:pt x="19031" y="16413"/>
                  </a:lnTo>
                  <a:cubicBezTo>
                    <a:pt x="19126" y="16331"/>
                    <a:pt x="19179" y="16219"/>
                    <a:pt x="19179" y="16103"/>
                  </a:cubicBezTo>
                  <a:lnTo>
                    <a:pt x="19179" y="15383"/>
                  </a:lnTo>
                  <a:lnTo>
                    <a:pt x="21094" y="15383"/>
                  </a:lnTo>
                  <a:cubicBezTo>
                    <a:pt x="21374" y="15383"/>
                    <a:pt x="21600" y="15186"/>
                    <a:pt x="21600" y="14944"/>
                  </a:cubicBezTo>
                  <a:cubicBezTo>
                    <a:pt x="21600" y="14702"/>
                    <a:pt x="21374" y="14505"/>
                    <a:pt x="21094" y="14505"/>
                  </a:cubicBezTo>
                  <a:lnTo>
                    <a:pt x="19179" y="14505"/>
                  </a:lnTo>
                  <a:lnTo>
                    <a:pt x="19179" y="13311"/>
                  </a:lnTo>
                  <a:lnTo>
                    <a:pt x="21094" y="13311"/>
                  </a:lnTo>
                  <a:cubicBezTo>
                    <a:pt x="21374" y="13311"/>
                    <a:pt x="21600" y="13115"/>
                    <a:pt x="21600" y="12872"/>
                  </a:cubicBezTo>
                  <a:cubicBezTo>
                    <a:pt x="21600" y="12630"/>
                    <a:pt x="21374" y="12433"/>
                    <a:pt x="21094" y="12433"/>
                  </a:cubicBezTo>
                  <a:lnTo>
                    <a:pt x="19179" y="12433"/>
                  </a:lnTo>
                  <a:lnTo>
                    <a:pt x="19179" y="11238"/>
                  </a:lnTo>
                  <a:lnTo>
                    <a:pt x="21094" y="11238"/>
                  </a:lnTo>
                  <a:cubicBezTo>
                    <a:pt x="21374" y="11238"/>
                    <a:pt x="21600" y="11041"/>
                    <a:pt x="21600" y="10799"/>
                  </a:cubicBezTo>
                  <a:cubicBezTo>
                    <a:pt x="21600" y="10557"/>
                    <a:pt x="21374" y="10360"/>
                    <a:pt x="21094" y="10360"/>
                  </a:cubicBezTo>
                  <a:lnTo>
                    <a:pt x="19179" y="10360"/>
                  </a:lnTo>
                  <a:lnTo>
                    <a:pt x="19179" y="9167"/>
                  </a:lnTo>
                  <a:lnTo>
                    <a:pt x="21094" y="9167"/>
                  </a:lnTo>
                  <a:close/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08" name="Path15"/>
            <p:cNvSpPr/>
            <p:nvPr/>
          </p:nvSpPr>
          <p:spPr>
            <a:xfrm>
              <a:off x="373531" y="284681"/>
              <a:ext cx="24131" cy="24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43" y="0"/>
                    <a:pt x="0" y="4831"/>
                    <a:pt x="0" y="10788"/>
                  </a:cubicBezTo>
                  <a:lnTo>
                    <a:pt x="0" y="10822"/>
                  </a:lnTo>
                  <a:cubicBezTo>
                    <a:pt x="0" y="16791"/>
                    <a:pt x="4843" y="21600"/>
                    <a:pt x="10800" y="21600"/>
                  </a:cubicBezTo>
                  <a:cubicBezTo>
                    <a:pt x="16768" y="21600"/>
                    <a:pt x="21600" y="16769"/>
                    <a:pt x="21600" y="10788"/>
                  </a:cubicBezTo>
                  <a:cubicBezTo>
                    <a:pt x="21600" y="4831"/>
                    <a:pt x="16757" y="0"/>
                    <a:pt x="108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</p:grpSp>
      <p:grpSp>
        <p:nvGrpSpPr>
          <p:cNvPr id="116" name="Group16"/>
          <p:cNvGrpSpPr/>
          <p:nvPr/>
        </p:nvGrpSpPr>
        <p:grpSpPr>
          <a:xfrm>
            <a:off x="2199709" y="3595861"/>
            <a:ext cx="515303" cy="593587"/>
            <a:chOff x="0" y="0"/>
            <a:chExt cx="515302" cy="593586"/>
          </a:xfrm>
        </p:grpSpPr>
        <p:sp>
          <p:nvSpPr>
            <p:cNvPr id="110" name="Path17"/>
            <p:cNvSpPr/>
            <p:nvPr/>
          </p:nvSpPr>
          <p:spPr>
            <a:xfrm>
              <a:off x="197080" y="96226"/>
              <a:ext cx="23191" cy="23191"/>
            </a:xfrm>
            <a:prstGeom prst="ellipse">
              <a:avLst/>
            </a:pr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11" name="Path18"/>
            <p:cNvSpPr/>
            <p:nvPr/>
          </p:nvSpPr>
          <p:spPr>
            <a:xfrm>
              <a:off x="92739" y="192460"/>
              <a:ext cx="139123" cy="139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8" h="21600" extrusionOk="0">
                  <a:moveTo>
                    <a:pt x="18426" y="8507"/>
                  </a:moveTo>
                  <a:cubicBezTo>
                    <a:pt x="12708" y="13671"/>
                    <a:pt x="3567" y="9544"/>
                    <a:pt x="3567" y="1800"/>
                  </a:cubicBezTo>
                  <a:cubicBezTo>
                    <a:pt x="3567" y="805"/>
                    <a:pt x="2768" y="0"/>
                    <a:pt x="1783" y="0"/>
                  </a:cubicBezTo>
                  <a:cubicBezTo>
                    <a:pt x="799" y="0"/>
                    <a:pt x="0" y="805"/>
                    <a:pt x="0" y="1800"/>
                  </a:cubicBezTo>
                  <a:cubicBezTo>
                    <a:pt x="0" y="8049"/>
                    <a:pt x="4530" y="13245"/>
                    <a:pt x="10450" y="14229"/>
                  </a:cubicBezTo>
                  <a:cubicBezTo>
                    <a:pt x="9763" y="16414"/>
                    <a:pt x="7737" y="17999"/>
                    <a:pt x="5350" y="17999"/>
                  </a:cubicBezTo>
                  <a:cubicBezTo>
                    <a:pt x="4364" y="17999"/>
                    <a:pt x="3567" y="18806"/>
                    <a:pt x="3567" y="19800"/>
                  </a:cubicBezTo>
                  <a:cubicBezTo>
                    <a:pt x="3567" y="20794"/>
                    <a:pt x="4364" y="21600"/>
                    <a:pt x="5350" y="21600"/>
                  </a:cubicBezTo>
                  <a:cubicBezTo>
                    <a:pt x="9692" y="21600"/>
                    <a:pt x="13318" y="18447"/>
                    <a:pt x="14105" y="14292"/>
                  </a:cubicBezTo>
                  <a:cubicBezTo>
                    <a:pt x="16586" y="13965"/>
                    <a:pt x="18918" y="12892"/>
                    <a:pt x="20803" y="11190"/>
                  </a:cubicBezTo>
                  <a:cubicBezTo>
                    <a:pt x="21537" y="10526"/>
                    <a:pt x="21600" y="9388"/>
                    <a:pt x="20944" y="8649"/>
                  </a:cubicBezTo>
                  <a:cubicBezTo>
                    <a:pt x="20287" y="7907"/>
                    <a:pt x="19160" y="7844"/>
                    <a:pt x="18426" y="8507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12" name="Path19"/>
            <p:cNvSpPr/>
            <p:nvPr/>
          </p:nvSpPr>
          <p:spPr>
            <a:xfrm>
              <a:off x="92740" y="450982"/>
              <a:ext cx="92749" cy="96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00" y="0"/>
                  </a:moveTo>
                  <a:cubicBezTo>
                    <a:pt x="1210" y="0"/>
                    <a:pt x="0" y="1166"/>
                    <a:pt x="0" y="2603"/>
                  </a:cubicBezTo>
                  <a:cubicBezTo>
                    <a:pt x="0" y="4040"/>
                    <a:pt x="1210" y="5205"/>
                    <a:pt x="2700" y="5205"/>
                  </a:cubicBezTo>
                  <a:cubicBezTo>
                    <a:pt x="9894" y="5205"/>
                    <a:pt x="16199" y="11651"/>
                    <a:pt x="16199" y="18997"/>
                  </a:cubicBezTo>
                  <a:cubicBezTo>
                    <a:pt x="16199" y="20434"/>
                    <a:pt x="17409" y="21600"/>
                    <a:pt x="18900" y="21600"/>
                  </a:cubicBezTo>
                  <a:cubicBezTo>
                    <a:pt x="20390" y="21600"/>
                    <a:pt x="21600" y="20434"/>
                    <a:pt x="21600" y="18997"/>
                  </a:cubicBezTo>
                  <a:cubicBezTo>
                    <a:pt x="21600" y="8700"/>
                    <a:pt x="12946" y="0"/>
                    <a:pt x="27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13" name="Path20"/>
            <p:cNvSpPr/>
            <p:nvPr/>
          </p:nvSpPr>
          <p:spPr>
            <a:xfrm>
              <a:off x="104799" y="358238"/>
              <a:ext cx="103876" cy="701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2" h="21106" extrusionOk="0">
                  <a:moveTo>
                    <a:pt x="18889" y="0"/>
                  </a:moveTo>
                  <a:cubicBezTo>
                    <a:pt x="10848" y="0"/>
                    <a:pt x="3944" y="6477"/>
                    <a:pt x="309" y="15898"/>
                  </a:cubicBezTo>
                  <a:cubicBezTo>
                    <a:pt x="-338" y="17579"/>
                    <a:pt x="62" y="19702"/>
                    <a:pt x="1201" y="20653"/>
                  </a:cubicBezTo>
                  <a:cubicBezTo>
                    <a:pt x="2342" y="21600"/>
                    <a:pt x="3790" y="21016"/>
                    <a:pt x="4437" y="19335"/>
                  </a:cubicBezTo>
                  <a:cubicBezTo>
                    <a:pt x="7268" y="11999"/>
                    <a:pt x="12644" y="6973"/>
                    <a:pt x="18889" y="6973"/>
                  </a:cubicBezTo>
                  <a:cubicBezTo>
                    <a:pt x="20199" y="6973"/>
                    <a:pt x="21262" y="5412"/>
                    <a:pt x="21262" y="3487"/>
                  </a:cubicBezTo>
                  <a:cubicBezTo>
                    <a:pt x="21262" y="1562"/>
                    <a:pt x="20199" y="0"/>
                    <a:pt x="18889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14" name="Path21"/>
            <p:cNvSpPr/>
            <p:nvPr/>
          </p:nvSpPr>
          <p:spPr>
            <a:xfrm>
              <a:off x="-1" y="-1"/>
              <a:ext cx="515304" cy="593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67" y="15921"/>
                  </a:moveTo>
                  <a:lnTo>
                    <a:pt x="17002" y="16933"/>
                  </a:lnTo>
                  <a:lnTo>
                    <a:pt x="11706" y="16933"/>
                  </a:lnTo>
                  <a:cubicBezTo>
                    <a:pt x="11686" y="16575"/>
                    <a:pt x="11663" y="16219"/>
                    <a:pt x="11663" y="15870"/>
                  </a:cubicBezTo>
                  <a:cubicBezTo>
                    <a:pt x="11663" y="15790"/>
                    <a:pt x="11663" y="15711"/>
                    <a:pt x="11663" y="15632"/>
                  </a:cubicBezTo>
                  <a:lnTo>
                    <a:pt x="16163" y="15632"/>
                  </a:lnTo>
                  <a:cubicBezTo>
                    <a:pt x="16442" y="15632"/>
                    <a:pt x="16669" y="15435"/>
                    <a:pt x="16669" y="15193"/>
                  </a:cubicBezTo>
                  <a:lnTo>
                    <a:pt x="16669" y="12769"/>
                  </a:lnTo>
                  <a:cubicBezTo>
                    <a:pt x="16669" y="12527"/>
                    <a:pt x="16442" y="12330"/>
                    <a:pt x="16163" y="12330"/>
                  </a:cubicBezTo>
                  <a:cubicBezTo>
                    <a:pt x="15884" y="12330"/>
                    <a:pt x="15657" y="12527"/>
                    <a:pt x="15657" y="12769"/>
                  </a:cubicBezTo>
                  <a:lnTo>
                    <a:pt x="15657" y="14754"/>
                  </a:lnTo>
                  <a:lnTo>
                    <a:pt x="11665" y="14754"/>
                  </a:lnTo>
                  <a:cubicBezTo>
                    <a:pt x="11673" y="12469"/>
                    <a:pt x="11698" y="10184"/>
                    <a:pt x="11674" y="7898"/>
                  </a:cubicBezTo>
                  <a:cubicBezTo>
                    <a:pt x="11670" y="7548"/>
                    <a:pt x="11665" y="7197"/>
                    <a:pt x="11659" y="6846"/>
                  </a:cubicBezTo>
                  <a:lnTo>
                    <a:pt x="15657" y="6846"/>
                  </a:lnTo>
                  <a:lnTo>
                    <a:pt x="15657" y="8826"/>
                  </a:lnTo>
                  <a:cubicBezTo>
                    <a:pt x="15657" y="9069"/>
                    <a:pt x="15884" y="9265"/>
                    <a:pt x="16163" y="9265"/>
                  </a:cubicBezTo>
                  <a:cubicBezTo>
                    <a:pt x="16442" y="9265"/>
                    <a:pt x="16669" y="9069"/>
                    <a:pt x="16669" y="8826"/>
                  </a:cubicBezTo>
                  <a:lnTo>
                    <a:pt x="16669" y="6407"/>
                  </a:lnTo>
                  <a:cubicBezTo>
                    <a:pt x="16669" y="6165"/>
                    <a:pt x="16442" y="5968"/>
                    <a:pt x="16163" y="5968"/>
                  </a:cubicBezTo>
                  <a:lnTo>
                    <a:pt x="11640" y="5968"/>
                  </a:lnTo>
                  <a:cubicBezTo>
                    <a:pt x="11630" y="5534"/>
                    <a:pt x="11616" y="5100"/>
                    <a:pt x="11600" y="4666"/>
                  </a:cubicBezTo>
                  <a:lnTo>
                    <a:pt x="17002" y="4666"/>
                  </a:lnTo>
                  <a:lnTo>
                    <a:pt x="18167" y="5679"/>
                  </a:lnTo>
                  <a:lnTo>
                    <a:pt x="18167" y="15921"/>
                  </a:lnTo>
                  <a:close/>
                  <a:moveTo>
                    <a:pt x="10691" y="6386"/>
                  </a:moveTo>
                  <a:cubicBezTo>
                    <a:pt x="10405" y="6243"/>
                    <a:pt x="10073" y="6159"/>
                    <a:pt x="9719" y="6159"/>
                  </a:cubicBezTo>
                  <a:cubicBezTo>
                    <a:pt x="9450" y="6159"/>
                    <a:pt x="9233" y="6348"/>
                    <a:pt x="9233" y="6581"/>
                  </a:cubicBezTo>
                  <a:cubicBezTo>
                    <a:pt x="9233" y="6814"/>
                    <a:pt x="9450" y="7003"/>
                    <a:pt x="9719" y="7003"/>
                  </a:cubicBezTo>
                  <a:cubicBezTo>
                    <a:pt x="10255" y="7003"/>
                    <a:pt x="10691" y="7381"/>
                    <a:pt x="10691" y="7847"/>
                  </a:cubicBezTo>
                  <a:lnTo>
                    <a:pt x="10691" y="15870"/>
                  </a:lnTo>
                  <a:cubicBezTo>
                    <a:pt x="9978" y="15167"/>
                    <a:pt x="8935" y="14723"/>
                    <a:pt x="7775" y="14723"/>
                  </a:cubicBezTo>
                  <a:cubicBezTo>
                    <a:pt x="7507" y="14723"/>
                    <a:pt x="7289" y="14912"/>
                    <a:pt x="7289" y="15145"/>
                  </a:cubicBezTo>
                  <a:cubicBezTo>
                    <a:pt x="7289" y="15378"/>
                    <a:pt x="7507" y="15567"/>
                    <a:pt x="7775" y="15567"/>
                  </a:cubicBezTo>
                  <a:cubicBezTo>
                    <a:pt x="9383" y="15567"/>
                    <a:pt x="10691" y="16703"/>
                    <a:pt x="10691" y="18098"/>
                  </a:cubicBezTo>
                  <a:cubicBezTo>
                    <a:pt x="10691" y="19539"/>
                    <a:pt x="9355" y="20756"/>
                    <a:pt x="7775" y="20756"/>
                  </a:cubicBezTo>
                  <a:cubicBezTo>
                    <a:pt x="6650" y="20756"/>
                    <a:pt x="5614" y="20179"/>
                    <a:pt x="5136" y="19285"/>
                  </a:cubicBezTo>
                  <a:cubicBezTo>
                    <a:pt x="5048" y="19120"/>
                    <a:pt x="4849" y="19023"/>
                    <a:pt x="4640" y="19043"/>
                  </a:cubicBezTo>
                  <a:cubicBezTo>
                    <a:pt x="4606" y="19047"/>
                    <a:pt x="4572" y="19050"/>
                    <a:pt x="4538" y="19055"/>
                  </a:cubicBezTo>
                  <a:cubicBezTo>
                    <a:pt x="3155" y="19219"/>
                    <a:pt x="1598" y="17859"/>
                    <a:pt x="2019" y="16338"/>
                  </a:cubicBezTo>
                  <a:cubicBezTo>
                    <a:pt x="2062" y="16182"/>
                    <a:pt x="1999" y="16018"/>
                    <a:pt x="1857" y="15915"/>
                  </a:cubicBezTo>
                  <a:cubicBezTo>
                    <a:pt x="1295" y="15509"/>
                    <a:pt x="972" y="14921"/>
                    <a:pt x="972" y="14301"/>
                  </a:cubicBezTo>
                  <a:cubicBezTo>
                    <a:pt x="972" y="13919"/>
                    <a:pt x="1096" y="13544"/>
                    <a:pt x="1328" y="13216"/>
                  </a:cubicBezTo>
                  <a:cubicBezTo>
                    <a:pt x="1911" y="13631"/>
                    <a:pt x="2636" y="13880"/>
                    <a:pt x="3402" y="13880"/>
                  </a:cubicBezTo>
                  <a:cubicBezTo>
                    <a:pt x="3670" y="13880"/>
                    <a:pt x="3887" y="13691"/>
                    <a:pt x="3887" y="13458"/>
                  </a:cubicBezTo>
                  <a:cubicBezTo>
                    <a:pt x="3887" y="13225"/>
                    <a:pt x="3670" y="13036"/>
                    <a:pt x="3402" y="13036"/>
                  </a:cubicBezTo>
                  <a:cubicBezTo>
                    <a:pt x="2083" y="13036"/>
                    <a:pt x="972" y="11991"/>
                    <a:pt x="972" y="10800"/>
                  </a:cubicBezTo>
                  <a:cubicBezTo>
                    <a:pt x="972" y="10077"/>
                    <a:pt x="1396" y="9413"/>
                    <a:pt x="2107" y="9022"/>
                  </a:cubicBezTo>
                  <a:cubicBezTo>
                    <a:pt x="2325" y="8902"/>
                    <a:pt x="2397" y="8653"/>
                    <a:pt x="2269" y="8458"/>
                  </a:cubicBezTo>
                  <a:cubicBezTo>
                    <a:pt x="2053" y="8127"/>
                    <a:pt x="1944" y="7780"/>
                    <a:pt x="1944" y="7425"/>
                  </a:cubicBezTo>
                  <a:cubicBezTo>
                    <a:pt x="1944" y="6286"/>
                    <a:pt x="3013" y="5189"/>
                    <a:pt x="4373" y="5189"/>
                  </a:cubicBezTo>
                  <a:cubicBezTo>
                    <a:pt x="5668" y="5189"/>
                    <a:pt x="6803" y="6234"/>
                    <a:pt x="6803" y="7425"/>
                  </a:cubicBezTo>
                  <a:cubicBezTo>
                    <a:pt x="6803" y="7658"/>
                    <a:pt x="7021" y="7847"/>
                    <a:pt x="7289" y="7847"/>
                  </a:cubicBezTo>
                  <a:cubicBezTo>
                    <a:pt x="7558" y="7847"/>
                    <a:pt x="7775" y="7658"/>
                    <a:pt x="7775" y="7425"/>
                  </a:cubicBezTo>
                  <a:cubicBezTo>
                    <a:pt x="7775" y="5756"/>
                    <a:pt x="6217" y="4346"/>
                    <a:pt x="4373" y="4346"/>
                  </a:cubicBezTo>
                  <a:cubicBezTo>
                    <a:pt x="4211" y="4346"/>
                    <a:pt x="4049" y="4357"/>
                    <a:pt x="3889" y="4378"/>
                  </a:cubicBezTo>
                  <a:cubicBezTo>
                    <a:pt x="3888" y="4367"/>
                    <a:pt x="3887" y="4357"/>
                    <a:pt x="3887" y="4346"/>
                  </a:cubicBezTo>
                  <a:cubicBezTo>
                    <a:pt x="3887" y="3404"/>
                    <a:pt x="4768" y="2658"/>
                    <a:pt x="5831" y="2658"/>
                  </a:cubicBezTo>
                  <a:cubicBezTo>
                    <a:pt x="6350" y="2658"/>
                    <a:pt x="6839" y="2833"/>
                    <a:pt x="7206" y="3152"/>
                  </a:cubicBezTo>
                  <a:cubicBezTo>
                    <a:pt x="7396" y="3317"/>
                    <a:pt x="7704" y="3317"/>
                    <a:pt x="7894" y="3152"/>
                  </a:cubicBezTo>
                  <a:cubicBezTo>
                    <a:pt x="8083" y="2987"/>
                    <a:pt x="8083" y="2720"/>
                    <a:pt x="7893" y="2555"/>
                  </a:cubicBezTo>
                  <a:cubicBezTo>
                    <a:pt x="7450" y="2171"/>
                    <a:pt x="6889" y="1926"/>
                    <a:pt x="6281" y="1844"/>
                  </a:cubicBezTo>
                  <a:cubicBezTo>
                    <a:pt x="6710" y="1292"/>
                    <a:pt x="7423" y="844"/>
                    <a:pt x="8261" y="844"/>
                  </a:cubicBezTo>
                  <a:cubicBezTo>
                    <a:pt x="9556" y="844"/>
                    <a:pt x="10691" y="1889"/>
                    <a:pt x="10691" y="3080"/>
                  </a:cubicBezTo>
                  <a:lnTo>
                    <a:pt x="10691" y="6386"/>
                  </a:lnTo>
                  <a:close/>
                  <a:moveTo>
                    <a:pt x="21094" y="9167"/>
                  </a:moveTo>
                  <a:cubicBezTo>
                    <a:pt x="21374" y="9167"/>
                    <a:pt x="21600" y="8970"/>
                    <a:pt x="21600" y="8728"/>
                  </a:cubicBezTo>
                  <a:cubicBezTo>
                    <a:pt x="21600" y="8485"/>
                    <a:pt x="21374" y="8288"/>
                    <a:pt x="21094" y="8288"/>
                  </a:cubicBezTo>
                  <a:lnTo>
                    <a:pt x="19179" y="8288"/>
                  </a:lnTo>
                  <a:lnTo>
                    <a:pt x="19179" y="7093"/>
                  </a:lnTo>
                  <a:lnTo>
                    <a:pt x="21094" y="7093"/>
                  </a:lnTo>
                  <a:cubicBezTo>
                    <a:pt x="21374" y="7093"/>
                    <a:pt x="21600" y="6897"/>
                    <a:pt x="21600" y="6654"/>
                  </a:cubicBezTo>
                  <a:cubicBezTo>
                    <a:pt x="21600" y="6412"/>
                    <a:pt x="21374" y="6216"/>
                    <a:pt x="21094" y="6216"/>
                  </a:cubicBezTo>
                  <a:lnTo>
                    <a:pt x="19179" y="6216"/>
                  </a:lnTo>
                  <a:lnTo>
                    <a:pt x="19179" y="5497"/>
                  </a:lnTo>
                  <a:cubicBezTo>
                    <a:pt x="19179" y="5381"/>
                    <a:pt x="19126" y="5269"/>
                    <a:pt x="19031" y="5187"/>
                  </a:cubicBezTo>
                  <a:lnTo>
                    <a:pt x="17569" y="3917"/>
                  </a:lnTo>
                  <a:cubicBezTo>
                    <a:pt x="17474" y="3834"/>
                    <a:pt x="17345" y="3788"/>
                    <a:pt x="17211" y="3788"/>
                  </a:cubicBezTo>
                  <a:lnTo>
                    <a:pt x="16384" y="3788"/>
                  </a:lnTo>
                  <a:lnTo>
                    <a:pt x="16384" y="2126"/>
                  </a:lnTo>
                  <a:cubicBezTo>
                    <a:pt x="16384" y="1884"/>
                    <a:pt x="16157" y="1688"/>
                    <a:pt x="15878" y="1688"/>
                  </a:cubicBezTo>
                  <a:cubicBezTo>
                    <a:pt x="15598" y="1688"/>
                    <a:pt x="15372" y="1884"/>
                    <a:pt x="15372" y="2126"/>
                  </a:cubicBezTo>
                  <a:lnTo>
                    <a:pt x="15372" y="3788"/>
                  </a:lnTo>
                  <a:lnTo>
                    <a:pt x="13995" y="3788"/>
                  </a:lnTo>
                  <a:lnTo>
                    <a:pt x="13995" y="2126"/>
                  </a:lnTo>
                  <a:cubicBezTo>
                    <a:pt x="13995" y="1884"/>
                    <a:pt x="13769" y="1688"/>
                    <a:pt x="13490" y="1688"/>
                  </a:cubicBezTo>
                  <a:cubicBezTo>
                    <a:pt x="13210" y="1688"/>
                    <a:pt x="12984" y="1884"/>
                    <a:pt x="12984" y="2126"/>
                  </a:cubicBezTo>
                  <a:lnTo>
                    <a:pt x="12984" y="3788"/>
                  </a:lnTo>
                  <a:lnTo>
                    <a:pt x="11564" y="3788"/>
                  </a:lnTo>
                  <a:cubicBezTo>
                    <a:pt x="11517" y="2710"/>
                    <a:pt x="11513" y="1690"/>
                    <a:pt x="10586" y="866"/>
                  </a:cubicBezTo>
                  <a:cubicBezTo>
                    <a:pt x="9980" y="327"/>
                    <a:pt x="9131" y="0"/>
                    <a:pt x="8261" y="0"/>
                  </a:cubicBezTo>
                  <a:cubicBezTo>
                    <a:pt x="6950" y="0"/>
                    <a:pt x="5707" y="764"/>
                    <a:pt x="5148" y="1885"/>
                  </a:cubicBezTo>
                  <a:cubicBezTo>
                    <a:pt x="3713" y="2187"/>
                    <a:pt x="2759" y="3369"/>
                    <a:pt x="2936" y="4644"/>
                  </a:cubicBezTo>
                  <a:cubicBezTo>
                    <a:pt x="1762" y="5155"/>
                    <a:pt x="972" y="6250"/>
                    <a:pt x="972" y="7425"/>
                  </a:cubicBezTo>
                  <a:cubicBezTo>
                    <a:pt x="972" y="7805"/>
                    <a:pt x="1059" y="8176"/>
                    <a:pt x="1231" y="8533"/>
                  </a:cubicBezTo>
                  <a:cubicBezTo>
                    <a:pt x="453" y="9092"/>
                    <a:pt x="0" y="9914"/>
                    <a:pt x="0" y="10800"/>
                  </a:cubicBezTo>
                  <a:cubicBezTo>
                    <a:pt x="0" y="11390"/>
                    <a:pt x="210" y="12068"/>
                    <a:pt x="626" y="12609"/>
                  </a:cubicBezTo>
                  <a:cubicBezTo>
                    <a:pt x="220" y="13106"/>
                    <a:pt x="0" y="13696"/>
                    <a:pt x="0" y="14301"/>
                  </a:cubicBezTo>
                  <a:cubicBezTo>
                    <a:pt x="0" y="15087"/>
                    <a:pt x="367" y="15835"/>
                    <a:pt x="1015" y="16391"/>
                  </a:cubicBezTo>
                  <a:cubicBezTo>
                    <a:pt x="682" y="18141"/>
                    <a:pt x="2290" y="19913"/>
                    <a:pt x="4373" y="19913"/>
                  </a:cubicBezTo>
                  <a:cubicBezTo>
                    <a:pt x="4389" y="19913"/>
                    <a:pt x="4404" y="19912"/>
                    <a:pt x="4418" y="19912"/>
                  </a:cubicBezTo>
                  <a:cubicBezTo>
                    <a:pt x="5108" y="20947"/>
                    <a:pt x="6391" y="21600"/>
                    <a:pt x="7775" y="21600"/>
                  </a:cubicBezTo>
                  <a:cubicBezTo>
                    <a:pt x="9317" y="21600"/>
                    <a:pt x="10692" y="20756"/>
                    <a:pt x="11335" y="19559"/>
                  </a:cubicBezTo>
                  <a:cubicBezTo>
                    <a:pt x="11632" y="19005"/>
                    <a:pt x="11719" y="18413"/>
                    <a:pt x="11729" y="17811"/>
                  </a:cubicBezTo>
                  <a:lnTo>
                    <a:pt x="12984" y="17811"/>
                  </a:lnTo>
                  <a:lnTo>
                    <a:pt x="12984" y="19473"/>
                  </a:lnTo>
                  <a:cubicBezTo>
                    <a:pt x="12984" y="19716"/>
                    <a:pt x="13210" y="19913"/>
                    <a:pt x="13490" y="19913"/>
                  </a:cubicBezTo>
                  <a:cubicBezTo>
                    <a:pt x="13769" y="19913"/>
                    <a:pt x="13995" y="19716"/>
                    <a:pt x="13995" y="19473"/>
                  </a:cubicBezTo>
                  <a:lnTo>
                    <a:pt x="13995" y="17811"/>
                  </a:lnTo>
                  <a:lnTo>
                    <a:pt x="15373" y="17811"/>
                  </a:lnTo>
                  <a:lnTo>
                    <a:pt x="15373" y="19473"/>
                  </a:lnTo>
                  <a:cubicBezTo>
                    <a:pt x="15373" y="19716"/>
                    <a:pt x="15599" y="19913"/>
                    <a:pt x="15878" y="19913"/>
                  </a:cubicBezTo>
                  <a:cubicBezTo>
                    <a:pt x="16157" y="19913"/>
                    <a:pt x="16384" y="19716"/>
                    <a:pt x="16384" y="19473"/>
                  </a:cubicBezTo>
                  <a:lnTo>
                    <a:pt x="16384" y="17811"/>
                  </a:lnTo>
                  <a:lnTo>
                    <a:pt x="17211" y="17811"/>
                  </a:lnTo>
                  <a:cubicBezTo>
                    <a:pt x="17345" y="17811"/>
                    <a:pt x="17474" y="17765"/>
                    <a:pt x="17569" y="17682"/>
                  </a:cubicBezTo>
                  <a:lnTo>
                    <a:pt x="19031" y="16413"/>
                  </a:lnTo>
                  <a:cubicBezTo>
                    <a:pt x="19126" y="16331"/>
                    <a:pt x="19179" y="16219"/>
                    <a:pt x="19179" y="16103"/>
                  </a:cubicBezTo>
                  <a:lnTo>
                    <a:pt x="19179" y="15383"/>
                  </a:lnTo>
                  <a:lnTo>
                    <a:pt x="21094" y="15383"/>
                  </a:lnTo>
                  <a:cubicBezTo>
                    <a:pt x="21374" y="15383"/>
                    <a:pt x="21600" y="15187"/>
                    <a:pt x="21600" y="14944"/>
                  </a:cubicBezTo>
                  <a:cubicBezTo>
                    <a:pt x="21600" y="14702"/>
                    <a:pt x="21374" y="14505"/>
                    <a:pt x="21094" y="14505"/>
                  </a:cubicBezTo>
                  <a:lnTo>
                    <a:pt x="19179" y="14505"/>
                  </a:lnTo>
                  <a:lnTo>
                    <a:pt x="19179" y="13311"/>
                  </a:lnTo>
                  <a:lnTo>
                    <a:pt x="21094" y="13311"/>
                  </a:lnTo>
                  <a:cubicBezTo>
                    <a:pt x="21374" y="13311"/>
                    <a:pt x="21600" y="13115"/>
                    <a:pt x="21600" y="12872"/>
                  </a:cubicBezTo>
                  <a:cubicBezTo>
                    <a:pt x="21600" y="12630"/>
                    <a:pt x="21374" y="12433"/>
                    <a:pt x="21094" y="12433"/>
                  </a:cubicBezTo>
                  <a:lnTo>
                    <a:pt x="19179" y="12433"/>
                  </a:lnTo>
                  <a:lnTo>
                    <a:pt x="19179" y="11238"/>
                  </a:lnTo>
                  <a:lnTo>
                    <a:pt x="21094" y="11238"/>
                  </a:lnTo>
                  <a:cubicBezTo>
                    <a:pt x="21374" y="11238"/>
                    <a:pt x="21600" y="11042"/>
                    <a:pt x="21600" y="10799"/>
                  </a:cubicBezTo>
                  <a:cubicBezTo>
                    <a:pt x="21600" y="10557"/>
                    <a:pt x="21374" y="10361"/>
                    <a:pt x="21094" y="10361"/>
                  </a:cubicBezTo>
                  <a:lnTo>
                    <a:pt x="19179" y="10361"/>
                  </a:lnTo>
                  <a:lnTo>
                    <a:pt x="19179" y="9167"/>
                  </a:lnTo>
                  <a:lnTo>
                    <a:pt x="21094" y="9167"/>
                  </a:lnTo>
                  <a:close/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15" name="Path22"/>
            <p:cNvSpPr/>
            <p:nvPr/>
          </p:nvSpPr>
          <p:spPr>
            <a:xfrm>
              <a:off x="373531" y="284681"/>
              <a:ext cx="24131" cy="24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43" y="0"/>
                    <a:pt x="0" y="4829"/>
                    <a:pt x="0" y="10794"/>
                  </a:cubicBezTo>
                  <a:lnTo>
                    <a:pt x="0" y="10817"/>
                  </a:lnTo>
                  <a:cubicBezTo>
                    <a:pt x="0" y="16794"/>
                    <a:pt x="4843" y="21600"/>
                    <a:pt x="10800" y="21600"/>
                  </a:cubicBezTo>
                  <a:cubicBezTo>
                    <a:pt x="16768" y="21600"/>
                    <a:pt x="21600" y="16760"/>
                    <a:pt x="21600" y="10794"/>
                  </a:cubicBezTo>
                  <a:cubicBezTo>
                    <a:pt x="21600" y="4829"/>
                    <a:pt x="16757" y="0"/>
                    <a:pt x="108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</p:grpSp>
      <p:grpSp>
        <p:nvGrpSpPr>
          <p:cNvPr id="123" name="Group23"/>
          <p:cNvGrpSpPr/>
          <p:nvPr/>
        </p:nvGrpSpPr>
        <p:grpSpPr>
          <a:xfrm>
            <a:off x="2199709" y="4492500"/>
            <a:ext cx="515303" cy="593573"/>
            <a:chOff x="0" y="0"/>
            <a:chExt cx="515302" cy="593572"/>
          </a:xfrm>
        </p:grpSpPr>
        <p:sp>
          <p:nvSpPr>
            <p:cNvPr id="117" name="Path24"/>
            <p:cNvSpPr/>
            <p:nvPr/>
          </p:nvSpPr>
          <p:spPr>
            <a:xfrm>
              <a:off x="197080" y="96213"/>
              <a:ext cx="23191" cy="23191"/>
            </a:xfrm>
            <a:prstGeom prst="ellipse">
              <a:avLst/>
            </a:pr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18" name="Path25"/>
            <p:cNvSpPr/>
            <p:nvPr/>
          </p:nvSpPr>
          <p:spPr>
            <a:xfrm>
              <a:off x="92739" y="192450"/>
              <a:ext cx="139123" cy="139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8" h="21600" extrusionOk="0">
                  <a:moveTo>
                    <a:pt x="18426" y="8507"/>
                  </a:moveTo>
                  <a:cubicBezTo>
                    <a:pt x="12708" y="13671"/>
                    <a:pt x="3567" y="9544"/>
                    <a:pt x="3567" y="1800"/>
                  </a:cubicBezTo>
                  <a:cubicBezTo>
                    <a:pt x="3567" y="805"/>
                    <a:pt x="2768" y="0"/>
                    <a:pt x="1783" y="0"/>
                  </a:cubicBezTo>
                  <a:cubicBezTo>
                    <a:pt x="799" y="0"/>
                    <a:pt x="0" y="805"/>
                    <a:pt x="0" y="1800"/>
                  </a:cubicBezTo>
                  <a:cubicBezTo>
                    <a:pt x="0" y="8049"/>
                    <a:pt x="4530" y="13245"/>
                    <a:pt x="10450" y="14229"/>
                  </a:cubicBezTo>
                  <a:cubicBezTo>
                    <a:pt x="9763" y="16414"/>
                    <a:pt x="7737" y="17999"/>
                    <a:pt x="5350" y="17999"/>
                  </a:cubicBezTo>
                  <a:cubicBezTo>
                    <a:pt x="4364" y="17999"/>
                    <a:pt x="3567" y="18806"/>
                    <a:pt x="3567" y="19802"/>
                  </a:cubicBezTo>
                  <a:cubicBezTo>
                    <a:pt x="3567" y="20794"/>
                    <a:pt x="4364" y="21600"/>
                    <a:pt x="5350" y="21600"/>
                  </a:cubicBezTo>
                  <a:cubicBezTo>
                    <a:pt x="9692" y="21600"/>
                    <a:pt x="13318" y="18449"/>
                    <a:pt x="14105" y="14292"/>
                  </a:cubicBezTo>
                  <a:cubicBezTo>
                    <a:pt x="16586" y="13965"/>
                    <a:pt x="18918" y="12894"/>
                    <a:pt x="20803" y="11190"/>
                  </a:cubicBezTo>
                  <a:cubicBezTo>
                    <a:pt x="21537" y="10528"/>
                    <a:pt x="21600" y="9390"/>
                    <a:pt x="20944" y="8649"/>
                  </a:cubicBezTo>
                  <a:cubicBezTo>
                    <a:pt x="20287" y="7907"/>
                    <a:pt x="19160" y="7844"/>
                    <a:pt x="18426" y="8507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19" name="Path26"/>
            <p:cNvSpPr/>
            <p:nvPr/>
          </p:nvSpPr>
          <p:spPr>
            <a:xfrm>
              <a:off x="92740" y="450985"/>
              <a:ext cx="92749" cy="96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00" y="0"/>
                  </a:moveTo>
                  <a:cubicBezTo>
                    <a:pt x="1210" y="0"/>
                    <a:pt x="0" y="1163"/>
                    <a:pt x="0" y="2600"/>
                  </a:cubicBezTo>
                  <a:cubicBezTo>
                    <a:pt x="0" y="4040"/>
                    <a:pt x="1210" y="5203"/>
                    <a:pt x="2700" y="5203"/>
                  </a:cubicBezTo>
                  <a:cubicBezTo>
                    <a:pt x="9894" y="5203"/>
                    <a:pt x="16199" y="11650"/>
                    <a:pt x="16199" y="18997"/>
                  </a:cubicBezTo>
                  <a:cubicBezTo>
                    <a:pt x="16199" y="20437"/>
                    <a:pt x="17409" y="21600"/>
                    <a:pt x="18900" y="21600"/>
                  </a:cubicBezTo>
                  <a:cubicBezTo>
                    <a:pt x="20390" y="21600"/>
                    <a:pt x="21600" y="20437"/>
                    <a:pt x="21600" y="18997"/>
                  </a:cubicBezTo>
                  <a:cubicBezTo>
                    <a:pt x="21600" y="8699"/>
                    <a:pt x="12946" y="0"/>
                    <a:pt x="27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20" name="Path27"/>
            <p:cNvSpPr/>
            <p:nvPr/>
          </p:nvSpPr>
          <p:spPr>
            <a:xfrm>
              <a:off x="104799" y="358228"/>
              <a:ext cx="103876" cy="70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2" h="21106" extrusionOk="0">
                  <a:moveTo>
                    <a:pt x="18889" y="0"/>
                  </a:moveTo>
                  <a:cubicBezTo>
                    <a:pt x="10848" y="0"/>
                    <a:pt x="3944" y="6481"/>
                    <a:pt x="309" y="15902"/>
                  </a:cubicBezTo>
                  <a:cubicBezTo>
                    <a:pt x="-338" y="17579"/>
                    <a:pt x="62" y="19702"/>
                    <a:pt x="1201" y="20653"/>
                  </a:cubicBezTo>
                  <a:cubicBezTo>
                    <a:pt x="2342" y="21600"/>
                    <a:pt x="3790" y="21016"/>
                    <a:pt x="4437" y="19339"/>
                  </a:cubicBezTo>
                  <a:cubicBezTo>
                    <a:pt x="7268" y="11999"/>
                    <a:pt x="12644" y="6973"/>
                    <a:pt x="18889" y="6973"/>
                  </a:cubicBezTo>
                  <a:cubicBezTo>
                    <a:pt x="20199" y="6973"/>
                    <a:pt x="21262" y="5412"/>
                    <a:pt x="21262" y="3487"/>
                  </a:cubicBezTo>
                  <a:cubicBezTo>
                    <a:pt x="21262" y="1562"/>
                    <a:pt x="20199" y="0"/>
                    <a:pt x="18889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21" name="Path28"/>
            <p:cNvSpPr/>
            <p:nvPr/>
          </p:nvSpPr>
          <p:spPr>
            <a:xfrm>
              <a:off x="-1" y="-1"/>
              <a:ext cx="515304" cy="593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67" y="15921"/>
                  </a:moveTo>
                  <a:lnTo>
                    <a:pt x="17002" y="16933"/>
                  </a:lnTo>
                  <a:lnTo>
                    <a:pt x="11706" y="16933"/>
                  </a:lnTo>
                  <a:cubicBezTo>
                    <a:pt x="11686" y="16576"/>
                    <a:pt x="11663" y="16219"/>
                    <a:pt x="11663" y="15870"/>
                  </a:cubicBezTo>
                  <a:cubicBezTo>
                    <a:pt x="11663" y="15791"/>
                    <a:pt x="11663" y="15711"/>
                    <a:pt x="11663" y="15632"/>
                  </a:cubicBezTo>
                  <a:lnTo>
                    <a:pt x="16163" y="15632"/>
                  </a:lnTo>
                  <a:cubicBezTo>
                    <a:pt x="16442" y="15632"/>
                    <a:pt x="16669" y="15435"/>
                    <a:pt x="16669" y="15193"/>
                  </a:cubicBezTo>
                  <a:lnTo>
                    <a:pt x="16669" y="12769"/>
                  </a:lnTo>
                  <a:cubicBezTo>
                    <a:pt x="16669" y="12527"/>
                    <a:pt x="16442" y="12330"/>
                    <a:pt x="16163" y="12330"/>
                  </a:cubicBezTo>
                  <a:cubicBezTo>
                    <a:pt x="15884" y="12330"/>
                    <a:pt x="15657" y="12527"/>
                    <a:pt x="15657" y="12769"/>
                  </a:cubicBezTo>
                  <a:lnTo>
                    <a:pt x="15657" y="14754"/>
                  </a:lnTo>
                  <a:lnTo>
                    <a:pt x="11665" y="14754"/>
                  </a:lnTo>
                  <a:cubicBezTo>
                    <a:pt x="11673" y="12469"/>
                    <a:pt x="11698" y="10183"/>
                    <a:pt x="11674" y="7898"/>
                  </a:cubicBezTo>
                  <a:cubicBezTo>
                    <a:pt x="11670" y="7547"/>
                    <a:pt x="11665" y="7197"/>
                    <a:pt x="11659" y="6846"/>
                  </a:cubicBezTo>
                  <a:lnTo>
                    <a:pt x="15657" y="6846"/>
                  </a:lnTo>
                  <a:lnTo>
                    <a:pt x="15657" y="8826"/>
                  </a:lnTo>
                  <a:cubicBezTo>
                    <a:pt x="15657" y="9068"/>
                    <a:pt x="15884" y="9265"/>
                    <a:pt x="16163" y="9265"/>
                  </a:cubicBezTo>
                  <a:cubicBezTo>
                    <a:pt x="16442" y="9265"/>
                    <a:pt x="16669" y="9068"/>
                    <a:pt x="16669" y="8826"/>
                  </a:cubicBezTo>
                  <a:lnTo>
                    <a:pt x="16669" y="6407"/>
                  </a:lnTo>
                  <a:cubicBezTo>
                    <a:pt x="16669" y="6165"/>
                    <a:pt x="16442" y="5968"/>
                    <a:pt x="16163" y="5968"/>
                  </a:cubicBezTo>
                  <a:lnTo>
                    <a:pt x="11640" y="5968"/>
                  </a:lnTo>
                  <a:cubicBezTo>
                    <a:pt x="11630" y="5533"/>
                    <a:pt x="11616" y="5100"/>
                    <a:pt x="11600" y="4665"/>
                  </a:cubicBezTo>
                  <a:lnTo>
                    <a:pt x="17002" y="4665"/>
                  </a:lnTo>
                  <a:lnTo>
                    <a:pt x="18167" y="5679"/>
                  </a:lnTo>
                  <a:lnTo>
                    <a:pt x="18167" y="15921"/>
                  </a:lnTo>
                  <a:close/>
                  <a:moveTo>
                    <a:pt x="10691" y="6386"/>
                  </a:moveTo>
                  <a:cubicBezTo>
                    <a:pt x="10405" y="6242"/>
                    <a:pt x="10073" y="6159"/>
                    <a:pt x="9719" y="6159"/>
                  </a:cubicBezTo>
                  <a:cubicBezTo>
                    <a:pt x="9450" y="6159"/>
                    <a:pt x="9233" y="6348"/>
                    <a:pt x="9233" y="6581"/>
                  </a:cubicBezTo>
                  <a:cubicBezTo>
                    <a:pt x="9233" y="6814"/>
                    <a:pt x="9450" y="7003"/>
                    <a:pt x="9719" y="7003"/>
                  </a:cubicBezTo>
                  <a:cubicBezTo>
                    <a:pt x="10255" y="7003"/>
                    <a:pt x="10691" y="7381"/>
                    <a:pt x="10691" y="7847"/>
                  </a:cubicBezTo>
                  <a:lnTo>
                    <a:pt x="10691" y="15870"/>
                  </a:lnTo>
                  <a:cubicBezTo>
                    <a:pt x="9978" y="15168"/>
                    <a:pt x="8935" y="14723"/>
                    <a:pt x="7775" y="14723"/>
                  </a:cubicBezTo>
                  <a:cubicBezTo>
                    <a:pt x="7507" y="14723"/>
                    <a:pt x="7289" y="14912"/>
                    <a:pt x="7289" y="15145"/>
                  </a:cubicBezTo>
                  <a:cubicBezTo>
                    <a:pt x="7289" y="15378"/>
                    <a:pt x="7507" y="15567"/>
                    <a:pt x="7775" y="15567"/>
                  </a:cubicBezTo>
                  <a:cubicBezTo>
                    <a:pt x="9383" y="15567"/>
                    <a:pt x="10691" y="16703"/>
                    <a:pt x="10691" y="18099"/>
                  </a:cubicBezTo>
                  <a:cubicBezTo>
                    <a:pt x="10691" y="19539"/>
                    <a:pt x="9355" y="20757"/>
                    <a:pt x="7775" y="20757"/>
                  </a:cubicBezTo>
                  <a:cubicBezTo>
                    <a:pt x="6650" y="20757"/>
                    <a:pt x="5614" y="20179"/>
                    <a:pt x="5136" y="19285"/>
                  </a:cubicBezTo>
                  <a:cubicBezTo>
                    <a:pt x="5048" y="19120"/>
                    <a:pt x="4849" y="19023"/>
                    <a:pt x="4640" y="19043"/>
                  </a:cubicBezTo>
                  <a:cubicBezTo>
                    <a:pt x="4606" y="19047"/>
                    <a:pt x="4572" y="19050"/>
                    <a:pt x="4538" y="19054"/>
                  </a:cubicBezTo>
                  <a:cubicBezTo>
                    <a:pt x="3155" y="19219"/>
                    <a:pt x="1598" y="17859"/>
                    <a:pt x="2019" y="16338"/>
                  </a:cubicBezTo>
                  <a:cubicBezTo>
                    <a:pt x="2062" y="16182"/>
                    <a:pt x="1999" y="16018"/>
                    <a:pt x="1857" y="15915"/>
                  </a:cubicBezTo>
                  <a:cubicBezTo>
                    <a:pt x="1295" y="15508"/>
                    <a:pt x="972" y="14921"/>
                    <a:pt x="972" y="14302"/>
                  </a:cubicBezTo>
                  <a:cubicBezTo>
                    <a:pt x="972" y="13919"/>
                    <a:pt x="1096" y="13544"/>
                    <a:pt x="1328" y="13216"/>
                  </a:cubicBezTo>
                  <a:cubicBezTo>
                    <a:pt x="1911" y="13631"/>
                    <a:pt x="2636" y="13880"/>
                    <a:pt x="3402" y="13880"/>
                  </a:cubicBezTo>
                  <a:cubicBezTo>
                    <a:pt x="3670" y="13880"/>
                    <a:pt x="3887" y="13691"/>
                    <a:pt x="3887" y="13458"/>
                  </a:cubicBezTo>
                  <a:cubicBezTo>
                    <a:pt x="3887" y="13225"/>
                    <a:pt x="3670" y="13036"/>
                    <a:pt x="3402" y="13036"/>
                  </a:cubicBezTo>
                  <a:cubicBezTo>
                    <a:pt x="2083" y="13036"/>
                    <a:pt x="972" y="11991"/>
                    <a:pt x="972" y="10800"/>
                  </a:cubicBezTo>
                  <a:cubicBezTo>
                    <a:pt x="972" y="10077"/>
                    <a:pt x="1396" y="9413"/>
                    <a:pt x="2107" y="9022"/>
                  </a:cubicBezTo>
                  <a:cubicBezTo>
                    <a:pt x="2325" y="8902"/>
                    <a:pt x="2397" y="8653"/>
                    <a:pt x="2269" y="8458"/>
                  </a:cubicBezTo>
                  <a:cubicBezTo>
                    <a:pt x="2053" y="8127"/>
                    <a:pt x="1944" y="7779"/>
                    <a:pt x="1944" y="7425"/>
                  </a:cubicBezTo>
                  <a:cubicBezTo>
                    <a:pt x="1944" y="6286"/>
                    <a:pt x="3013" y="5189"/>
                    <a:pt x="4373" y="5189"/>
                  </a:cubicBezTo>
                  <a:cubicBezTo>
                    <a:pt x="5668" y="5189"/>
                    <a:pt x="6803" y="6234"/>
                    <a:pt x="6803" y="7425"/>
                  </a:cubicBezTo>
                  <a:cubicBezTo>
                    <a:pt x="6803" y="7658"/>
                    <a:pt x="7021" y="7847"/>
                    <a:pt x="7289" y="7847"/>
                  </a:cubicBezTo>
                  <a:cubicBezTo>
                    <a:pt x="7558" y="7847"/>
                    <a:pt x="7775" y="7658"/>
                    <a:pt x="7775" y="7425"/>
                  </a:cubicBezTo>
                  <a:cubicBezTo>
                    <a:pt x="7775" y="5756"/>
                    <a:pt x="6217" y="4345"/>
                    <a:pt x="4373" y="4345"/>
                  </a:cubicBezTo>
                  <a:cubicBezTo>
                    <a:pt x="4211" y="4345"/>
                    <a:pt x="4049" y="4357"/>
                    <a:pt x="3889" y="4378"/>
                  </a:cubicBezTo>
                  <a:cubicBezTo>
                    <a:pt x="3888" y="4367"/>
                    <a:pt x="3887" y="4357"/>
                    <a:pt x="3887" y="4345"/>
                  </a:cubicBezTo>
                  <a:cubicBezTo>
                    <a:pt x="3887" y="3404"/>
                    <a:pt x="4768" y="2658"/>
                    <a:pt x="5831" y="2658"/>
                  </a:cubicBezTo>
                  <a:cubicBezTo>
                    <a:pt x="6350" y="2658"/>
                    <a:pt x="6839" y="2833"/>
                    <a:pt x="7206" y="3152"/>
                  </a:cubicBezTo>
                  <a:cubicBezTo>
                    <a:pt x="7396" y="3317"/>
                    <a:pt x="7704" y="3316"/>
                    <a:pt x="7894" y="3151"/>
                  </a:cubicBezTo>
                  <a:cubicBezTo>
                    <a:pt x="8083" y="2987"/>
                    <a:pt x="8083" y="2720"/>
                    <a:pt x="7893" y="2555"/>
                  </a:cubicBezTo>
                  <a:cubicBezTo>
                    <a:pt x="7450" y="2170"/>
                    <a:pt x="6889" y="1925"/>
                    <a:pt x="6281" y="1844"/>
                  </a:cubicBezTo>
                  <a:cubicBezTo>
                    <a:pt x="6710" y="1292"/>
                    <a:pt x="7423" y="843"/>
                    <a:pt x="8261" y="843"/>
                  </a:cubicBezTo>
                  <a:cubicBezTo>
                    <a:pt x="9556" y="843"/>
                    <a:pt x="10691" y="1888"/>
                    <a:pt x="10691" y="3080"/>
                  </a:cubicBezTo>
                  <a:lnTo>
                    <a:pt x="10691" y="6386"/>
                  </a:lnTo>
                  <a:close/>
                  <a:moveTo>
                    <a:pt x="21094" y="9167"/>
                  </a:moveTo>
                  <a:cubicBezTo>
                    <a:pt x="21374" y="9167"/>
                    <a:pt x="21600" y="8970"/>
                    <a:pt x="21600" y="8728"/>
                  </a:cubicBezTo>
                  <a:cubicBezTo>
                    <a:pt x="21600" y="8485"/>
                    <a:pt x="21374" y="8288"/>
                    <a:pt x="21094" y="8288"/>
                  </a:cubicBezTo>
                  <a:lnTo>
                    <a:pt x="19179" y="8288"/>
                  </a:lnTo>
                  <a:lnTo>
                    <a:pt x="19179" y="7093"/>
                  </a:lnTo>
                  <a:lnTo>
                    <a:pt x="21094" y="7093"/>
                  </a:lnTo>
                  <a:cubicBezTo>
                    <a:pt x="21374" y="7093"/>
                    <a:pt x="21600" y="6897"/>
                    <a:pt x="21600" y="6655"/>
                  </a:cubicBezTo>
                  <a:cubicBezTo>
                    <a:pt x="21600" y="6412"/>
                    <a:pt x="21374" y="6215"/>
                    <a:pt x="21094" y="6215"/>
                  </a:cubicBezTo>
                  <a:lnTo>
                    <a:pt x="19179" y="6215"/>
                  </a:lnTo>
                  <a:lnTo>
                    <a:pt x="19179" y="5497"/>
                  </a:lnTo>
                  <a:cubicBezTo>
                    <a:pt x="19179" y="5381"/>
                    <a:pt x="19126" y="5269"/>
                    <a:pt x="19031" y="5187"/>
                  </a:cubicBezTo>
                  <a:lnTo>
                    <a:pt x="17569" y="3916"/>
                  </a:lnTo>
                  <a:cubicBezTo>
                    <a:pt x="17474" y="3834"/>
                    <a:pt x="17345" y="3788"/>
                    <a:pt x="17211" y="3788"/>
                  </a:cubicBezTo>
                  <a:lnTo>
                    <a:pt x="16384" y="3788"/>
                  </a:lnTo>
                  <a:lnTo>
                    <a:pt x="16384" y="2126"/>
                  </a:lnTo>
                  <a:cubicBezTo>
                    <a:pt x="16384" y="1884"/>
                    <a:pt x="16157" y="1687"/>
                    <a:pt x="15878" y="1687"/>
                  </a:cubicBezTo>
                  <a:cubicBezTo>
                    <a:pt x="15598" y="1687"/>
                    <a:pt x="15372" y="1884"/>
                    <a:pt x="15372" y="2126"/>
                  </a:cubicBezTo>
                  <a:lnTo>
                    <a:pt x="15372" y="3788"/>
                  </a:lnTo>
                  <a:lnTo>
                    <a:pt x="13995" y="3788"/>
                  </a:lnTo>
                  <a:lnTo>
                    <a:pt x="13995" y="2126"/>
                  </a:lnTo>
                  <a:cubicBezTo>
                    <a:pt x="13995" y="1884"/>
                    <a:pt x="13769" y="1687"/>
                    <a:pt x="13490" y="1687"/>
                  </a:cubicBezTo>
                  <a:cubicBezTo>
                    <a:pt x="13210" y="1687"/>
                    <a:pt x="12984" y="1884"/>
                    <a:pt x="12984" y="2126"/>
                  </a:cubicBezTo>
                  <a:lnTo>
                    <a:pt x="12984" y="3788"/>
                  </a:lnTo>
                  <a:lnTo>
                    <a:pt x="11564" y="3788"/>
                  </a:lnTo>
                  <a:cubicBezTo>
                    <a:pt x="11517" y="2710"/>
                    <a:pt x="11513" y="1689"/>
                    <a:pt x="10586" y="865"/>
                  </a:cubicBezTo>
                  <a:cubicBezTo>
                    <a:pt x="9980" y="327"/>
                    <a:pt x="9131" y="0"/>
                    <a:pt x="8261" y="0"/>
                  </a:cubicBezTo>
                  <a:cubicBezTo>
                    <a:pt x="6950" y="0"/>
                    <a:pt x="5707" y="763"/>
                    <a:pt x="5148" y="1885"/>
                  </a:cubicBezTo>
                  <a:cubicBezTo>
                    <a:pt x="3713" y="2186"/>
                    <a:pt x="2759" y="3369"/>
                    <a:pt x="2936" y="4644"/>
                  </a:cubicBezTo>
                  <a:cubicBezTo>
                    <a:pt x="1762" y="5155"/>
                    <a:pt x="972" y="6250"/>
                    <a:pt x="972" y="7425"/>
                  </a:cubicBezTo>
                  <a:cubicBezTo>
                    <a:pt x="972" y="7804"/>
                    <a:pt x="1059" y="8176"/>
                    <a:pt x="1231" y="8533"/>
                  </a:cubicBezTo>
                  <a:cubicBezTo>
                    <a:pt x="453" y="9091"/>
                    <a:pt x="0" y="9914"/>
                    <a:pt x="0" y="10800"/>
                  </a:cubicBezTo>
                  <a:cubicBezTo>
                    <a:pt x="0" y="11391"/>
                    <a:pt x="210" y="12068"/>
                    <a:pt x="626" y="12609"/>
                  </a:cubicBezTo>
                  <a:cubicBezTo>
                    <a:pt x="220" y="13106"/>
                    <a:pt x="0" y="13696"/>
                    <a:pt x="0" y="14302"/>
                  </a:cubicBezTo>
                  <a:cubicBezTo>
                    <a:pt x="0" y="15087"/>
                    <a:pt x="367" y="15835"/>
                    <a:pt x="1015" y="16391"/>
                  </a:cubicBezTo>
                  <a:cubicBezTo>
                    <a:pt x="682" y="18141"/>
                    <a:pt x="2290" y="19913"/>
                    <a:pt x="4373" y="19913"/>
                  </a:cubicBezTo>
                  <a:cubicBezTo>
                    <a:pt x="4389" y="19913"/>
                    <a:pt x="4404" y="19913"/>
                    <a:pt x="4418" y="19912"/>
                  </a:cubicBezTo>
                  <a:cubicBezTo>
                    <a:pt x="5108" y="20947"/>
                    <a:pt x="6391" y="21600"/>
                    <a:pt x="7775" y="21600"/>
                  </a:cubicBezTo>
                  <a:cubicBezTo>
                    <a:pt x="9317" y="21600"/>
                    <a:pt x="10692" y="20756"/>
                    <a:pt x="11335" y="19559"/>
                  </a:cubicBezTo>
                  <a:cubicBezTo>
                    <a:pt x="11632" y="19005"/>
                    <a:pt x="11719" y="18413"/>
                    <a:pt x="11729" y="17811"/>
                  </a:cubicBezTo>
                  <a:lnTo>
                    <a:pt x="12984" y="17811"/>
                  </a:lnTo>
                  <a:lnTo>
                    <a:pt x="12984" y="19474"/>
                  </a:lnTo>
                  <a:cubicBezTo>
                    <a:pt x="12984" y="19716"/>
                    <a:pt x="13210" y="19913"/>
                    <a:pt x="13490" y="19913"/>
                  </a:cubicBezTo>
                  <a:cubicBezTo>
                    <a:pt x="13769" y="19913"/>
                    <a:pt x="13995" y="19716"/>
                    <a:pt x="13995" y="19474"/>
                  </a:cubicBezTo>
                  <a:lnTo>
                    <a:pt x="13995" y="17811"/>
                  </a:lnTo>
                  <a:lnTo>
                    <a:pt x="15373" y="17811"/>
                  </a:lnTo>
                  <a:lnTo>
                    <a:pt x="15373" y="19474"/>
                  </a:lnTo>
                  <a:cubicBezTo>
                    <a:pt x="15373" y="19716"/>
                    <a:pt x="15599" y="19913"/>
                    <a:pt x="15878" y="19913"/>
                  </a:cubicBezTo>
                  <a:cubicBezTo>
                    <a:pt x="16157" y="19913"/>
                    <a:pt x="16384" y="19716"/>
                    <a:pt x="16384" y="19474"/>
                  </a:cubicBezTo>
                  <a:lnTo>
                    <a:pt x="16384" y="17811"/>
                  </a:lnTo>
                  <a:lnTo>
                    <a:pt x="17211" y="17811"/>
                  </a:lnTo>
                  <a:cubicBezTo>
                    <a:pt x="17345" y="17811"/>
                    <a:pt x="17474" y="17765"/>
                    <a:pt x="17569" y="17683"/>
                  </a:cubicBezTo>
                  <a:lnTo>
                    <a:pt x="19031" y="16413"/>
                  </a:lnTo>
                  <a:cubicBezTo>
                    <a:pt x="19126" y="16331"/>
                    <a:pt x="19179" y="16219"/>
                    <a:pt x="19179" y="16103"/>
                  </a:cubicBezTo>
                  <a:lnTo>
                    <a:pt x="19179" y="15383"/>
                  </a:lnTo>
                  <a:lnTo>
                    <a:pt x="21094" y="15383"/>
                  </a:lnTo>
                  <a:cubicBezTo>
                    <a:pt x="21374" y="15383"/>
                    <a:pt x="21600" y="15187"/>
                    <a:pt x="21600" y="14945"/>
                  </a:cubicBezTo>
                  <a:cubicBezTo>
                    <a:pt x="21600" y="14701"/>
                    <a:pt x="21374" y="14505"/>
                    <a:pt x="21094" y="14505"/>
                  </a:cubicBezTo>
                  <a:lnTo>
                    <a:pt x="19179" y="14505"/>
                  </a:lnTo>
                  <a:lnTo>
                    <a:pt x="19179" y="13311"/>
                  </a:lnTo>
                  <a:lnTo>
                    <a:pt x="21094" y="13311"/>
                  </a:lnTo>
                  <a:cubicBezTo>
                    <a:pt x="21374" y="13311"/>
                    <a:pt x="21600" y="13115"/>
                    <a:pt x="21600" y="12872"/>
                  </a:cubicBezTo>
                  <a:cubicBezTo>
                    <a:pt x="21600" y="12630"/>
                    <a:pt x="21374" y="12433"/>
                    <a:pt x="21094" y="12433"/>
                  </a:cubicBezTo>
                  <a:lnTo>
                    <a:pt x="19179" y="12433"/>
                  </a:lnTo>
                  <a:lnTo>
                    <a:pt x="19179" y="11238"/>
                  </a:lnTo>
                  <a:lnTo>
                    <a:pt x="21094" y="11238"/>
                  </a:lnTo>
                  <a:cubicBezTo>
                    <a:pt x="21374" y="11238"/>
                    <a:pt x="21600" y="11042"/>
                    <a:pt x="21600" y="10800"/>
                  </a:cubicBezTo>
                  <a:cubicBezTo>
                    <a:pt x="21600" y="10557"/>
                    <a:pt x="21374" y="10360"/>
                    <a:pt x="21094" y="10360"/>
                  </a:cubicBezTo>
                  <a:lnTo>
                    <a:pt x="19179" y="10360"/>
                  </a:lnTo>
                  <a:lnTo>
                    <a:pt x="19179" y="9167"/>
                  </a:lnTo>
                  <a:lnTo>
                    <a:pt x="21094" y="9167"/>
                  </a:lnTo>
                  <a:close/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22" name="Path29"/>
            <p:cNvSpPr/>
            <p:nvPr/>
          </p:nvSpPr>
          <p:spPr>
            <a:xfrm>
              <a:off x="373531" y="284669"/>
              <a:ext cx="24131" cy="24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43" y="0"/>
                    <a:pt x="0" y="4840"/>
                    <a:pt x="0" y="10794"/>
                  </a:cubicBezTo>
                  <a:lnTo>
                    <a:pt x="0" y="10828"/>
                  </a:lnTo>
                  <a:cubicBezTo>
                    <a:pt x="0" y="16794"/>
                    <a:pt x="4843" y="21600"/>
                    <a:pt x="10800" y="21600"/>
                  </a:cubicBezTo>
                  <a:cubicBezTo>
                    <a:pt x="16768" y="21600"/>
                    <a:pt x="21600" y="16760"/>
                    <a:pt x="21600" y="10794"/>
                  </a:cubicBezTo>
                  <a:cubicBezTo>
                    <a:pt x="21600" y="4840"/>
                    <a:pt x="16757" y="0"/>
                    <a:pt x="108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</p:grpSp>
      <p:grpSp>
        <p:nvGrpSpPr>
          <p:cNvPr id="130" name="Group30"/>
          <p:cNvGrpSpPr/>
          <p:nvPr/>
        </p:nvGrpSpPr>
        <p:grpSpPr>
          <a:xfrm>
            <a:off x="2199709" y="5389128"/>
            <a:ext cx="515303" cy="593587"/>
            <a:chOff x="0" y="0"/>
            <a:chExt cx="515302" cy="593586"/>
          </a:xfrm>
        </p:grpSpPr>
        <p:sp>
          <p:nvSpPr>
            <p:cNvPr id="124" name="Path31"/>
            <p:cNvSpPr/>
            <p:nvPr/>
          </p:nvSpPr>
          <p:spPr>
            <a:xfrm>
              <a:off x="197080" y="96226"/>
              <a:ext cx="23191" cy="23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8" y="0"/>
                    <a:pt x="0" y="4828"/>
                    <a:pt x="0" y="10793"/>
                  </a:cubicBezTo>
                  <a:cubicBezTo>
                    <a:pt x="0" y="16759"/>
                    <a:pt x="4838" y="21600"/>
                    <a:pt x="10800" y="21600"/>
                  </a:cubicBezTo>
                  <a:cubicBezTo>
                    <a:pt x="16762" y="21600"/>
                    <a:pt x="21600" y="16759"/>
                    <a:pt x="21600" y="10793"/>
                  </a:cubicBezTo>
                  <a:cubicBezTo>
                    <a:pt x="21600" y="4828"/>
                    <a:pt x="16762" y="0"/>
                    <a:pt x="108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25" name="Path32"/>
            <p:cNvSpPr/>
            <p:nvPr/>
          </p:nvSpPr>
          <p:spPr>
            <a:xfrm>
              <a:off x="92739" y="192450"/>
              <a:ext cx="139123" cy="139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8" h="21600" extrusionOk="0">
                  <a:moveTo>
                    <a:pt x="18426" y="8508"/>
                  </a:moveTo>
                  <a:cubicBezTo>
                    <a:pt x="12708" y="13670"/>
                    <a:pt x="3567" y="9543"/>
                    <a:pt x="3567" y="1800"/>
                  </a:cubicBezTo>
                  <a:cubicBezTo>
                    <a:pt x="3567" y="806"/>
                    <a:pt x="2768" y="0"/>
                    <a:pt x="1783" y="0"/>
                  </a:cubicBezTo>
                  <a:cubicBezTo>
                    <a:pt x="799" y="0"/>
                    <a:pt x="0" y="806"/>
                    <a:pt x="0" y="1800"/>
                  </a:cubicBezTo>
                  <a:cubicBezTo>
                    <a:pt x="0" y="8048"/>
                    <a:pt x="4530" y="13246"/>
                    <a:pt x="10450" y="14228"/>
                  </a:cubicBezTo>
                  <a:cubicBezTo>
                    <a:pt x="9763" y="16412"/>
                    <a:pt x="7737" y="17998"/>
                    <a:pt x="5350" y="17998"/>
                  </a:cubicBezTo>
                  <a:cubicBezTo>
                    <a:pt x="4364" y="17998"/>
                    <a:pt x="3567" y="18804"/>
                    <a:pt x="3567" y="19800"/>
                  </a:cubicBezTo>
                  <a:cubicBezTo>
                    <a:pt x="3567" y="20792"/>
                    <a:pt x="4364" y="21600"/>
                    <a:pt x="5350" y="21600"/>
                  </a:cubicBezTo>
                  <a:cubicBezTo>
                    <a:pt x="9692" y="21600"/>
                    <a:pt x="13318" y="18447"/>
                    <a:pt x="14105" y="14291"/>
                  </a:cubicBezTo>
                  <a:cubicBezTo>
                    <a:pt x="16586" y="13963"/>
                    <a:pt x="18918" y="12893"/>
                    <a:pt x="20803" y="11189"/>
                  </a:cubicBezTo>
                  <a:cubicBezTo>
                    <a:pt x="21537" y="10527"/>
                    <a:pt x="21600" y="9389"/>
                    <a:pt x="20944" y="8648"/>
                  </a:cubicBezTo>
                  <a:cubicBezTo>
                    <a:pt x="20287" y="7906"/>
                    <a:pt x="19160" y="7843"/>
                    <a:pt x="18426" y="8508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26" name="Path33"/>
            <p:cNvSpPr/>
            <p:nvPr/>
          </p:nvSpPr>
          <p:spPr>
            <a:xfrm>
              <a:off x="92740" y="450984"/>
              <a:ext cx="92749" cy="96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00" y="0"/>
                  </a:moveTo>
                  <a:cubicBezTo>
                    <a:pt x="1210" y="0"/>
                    <a:pt x="0" y="1163"/>
                    <a:pt x="0" y="2603"/>
                  </a:cubicBezTo>
                  <a:cubicBezTo>
                    <a:pt x="0" y="4040"/>
                    <a:pt x="1210" y="5203"/>
                    <a:pt x="2700" y="5203"/>
                  </a:cubicBezTo>
                  <a:cubicBezTo>
                    <a:pt x="9894" y="5203"/>
                    <a:pt x="16199" y="11650"/>
                    <a:pt x="16199" y="19000"/>
                  </a:cubicBezTo>
                  <a:cubicBezTo>
                    <a:pt x="16199" y="20437"/>
                    <a:pt x="17409" y="21600"/>
                    <a:pt x="18900" y="21600"/>
                  </a:cubicBezTo>
                  <a:cubicBezTo>
                    <a:pt x="20390" y="21600"/>
                    <a:pt x="21600" y="20437"/>
                    <a:pt x="21600" y="19000"/>
                  </a:cubicBezTo>
                  <a:cubicBezTo>
                    <a:pt x="21600" y="8702"/>
                    <a:pt x="12946" y="0"/>
                    <a:pt x="27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27" name="Path34"/>
            <p:cNvSpPr/>
            <p:nvPr/>
          </p:nvSpPr>
          <p:spPr>
            <a:xfrm>
              <a:off x="104799" y="358240"/>
              <a:ext cx="103876" cy="70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2" h="21104" extrusionOk="0">
                  <a:moveTo>
                    <a:pt x="18889" y="0"/>
                  </a:moveTo>
                  <a:cubicBezTo>
                    <a:pt x="10848" y="0"/>
                    <a:pt x="3944" y="6477"/>
                    <a:pt x="309" y="15898"/>
                  </a:cubicBezTo>
                  <a:cubicBezTo>
                    <a:pt x="-338" y="17575"/>
                    <a:pt x="62" y="19702"/>
                    <a:pt x="1201" y="20649"/>
                  </a:cubicBezTo>
                  <a:cubicBezTo>
                    <a:pt x="2342" y="21600"/>
                    <a:pt x="3790" y="21012"/>
                    <a:pt x="4437" y="19335"/>
                  </a:cubicBezTo>
                  <a:cubicBezTo>
                    <a:pt x="7268" y="11999"/>
                    <a:pt x="12644" y="6970"/>
                    <a:pt x="18889" y="6970"/>
                  </a:cubicBezTo>
                  <a:cubicBezTo>
                    <a:pt x="20199" y="6970"/>
                    <a:pt x="21262" y="5412"/>
                    <a:pt x="21262" y="3483"/>
                  </a:cubicBezTo>
                  <a:cubicBezTo>
                    <a:pt x="21262" y="1558"/>
                    <a:pt x="20199" y="0"/>
                    <a:pt x="18889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28" name="Path35"/>
            <p:cNvSpPr/>
            <p:nvPr/>
          </p:nvSpPr>
          <p:spPr>
            <a:xfrm>
              <a:off x="-1" y="-1"/>
              <a:ext cx="515304" cy="593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67" y="15921"/>
                  </a:moveTo>
                  <a:lnTo>
                    <a:pt x="17002" y="16932"/>
                  </a:lnTo>
                  <a:lnTo>
                    <a:pt x="11706" y="16932"/>
                  </a:lnTo>
                  <a:cubicBezTo>
                    <a:pt x="11686" y="16575"/>
                    <a:pt x="11663" y="16219"/>
                    <a:pt x="11663" y="15869"/>
                  </a:cubicBezTo>
                  <a:cubicBezTo>
                    <a:pt x="11663" y="15790"/>
                    <a:pt x="11663" y="15711"/>
                    <a:pt x="11663" y="15632"/>
                  </a:cubicBezTo>
                  <a:lnTo>
                    <a:pt x="16163" y="15632"/>
                  </a:lnTo>
                  <a:cubicBezTo>
                    <a:pt x="16442" y="15632"/>
                    <a:pt x="16669" y="15435"/>
                    <a:pt x="16669" y="15193"/>
                  </a:cubicBezTo>
                  <a:lnTo>
                    <a:pt x="16669" y="12769"/>
                  </a:lnTo>
                  <a:cubicBezTo>
                    <a:pt x="16669" y="12526"/>
                    <a:pt x="16442" y="12330"/>
                    <a:pt x="16163" y="12330"/>
                  </a:cubicBezTo>
                  <a:cubicBezTo>
                    <a:pt x="15884" y="12330"/>
                    <a:pt x="15657" y="12526"/>
                    <a:pt x="15657" y="12769"/>
                  </a:cubicBezTo>
                  <a:lnTo>
                    <a:pt x="15657" y="14754"/>
                  </a:lnTo>
                  <a:lnTo>
                    <a:pt x="11665" y="14754"/>
                  </a:lnTo>
                  <a:cubicBezTo>
                    <a:pt x="11673" y="12469"/>
                    <a:pt x="11698" y="10183"/>
                    <a:pt x="11674" y="7898"/>
                  </a:cubicBezTo>
                  <a:cubicBezTo>
                    <a:pt x="11670" y="7547"/>
                    <a:pt x="11665" y="7196"/>
                    <a:pt x="11659" y="6846"/>
                  </a:cubicBezTo>
                  <a:lnTo>
                    <a:pt x="15657" y="6846"/>
                  </a:lnTo>
                  <a:lnTo>
                    <a:pt x="15657" y="8825"/>
                  </a:lnTo>
                  <a:cubicBezTo>
                    <a:pt x="15657" y="9068"/>
                    <a:pt x="15884" y="9265"/>
                    <a:pt x="16163" y="9265"/>
                  </a:cubicBezTo>
                  <a:cubicBezTo>
                    <a:pt x="16442" y="9265"/>
                    <a:pt x="16669" y="9068"/>
                    <a:pt x="16669" y="8825"/>
                  </a:cubicBezTo>
                  <a:lnTo>
                    <a:pt x="16669" y="6407"/>
                  </a:lnTo>
                  <a:cubicBezTo>
                    <a:pt x="16669" y="6165"/>
                    <a:pt x="16442" y="5968"/>
                    <a:pt x="16163" y="5968"/>
                  </a:cubicBezTo>
                  <a:lnTo>
                    <a:pt x="11640" y="5968"/>
                  </a:lnTo>
                  <a:cubicBezTo>
                    <a:pt x="11630" y="5534"/>
                    <a:pt x="11616" y="5100"/>
                    <a:pt x="11600" y="4666"/>
                  </a:cubicBezTo>
                  <a:lnTo>
                    <a:pt x="17002" y="4666"/>
                  </a:lnTo>
                  <a:lnTo>
                    <a:pt x="18167" y="5679"/>
                  </a:lnTo>
                  <a:lnTo>
                    <a:pt x="18167" y="15921"/>
                  </a:lnTo>
                  <a:close/>
                  <a:moveTo>
                    <a:pt x="10691" y="6386"/>
                  </a:moveTo>
                  <a:cubicBezTo>
                    <a:pt x="10405" y="6242"/>
                    <a:pt x="10073" y="6159"/>
                    <a:pt x="9719" y="6159"/>
                  </a:cubicBezTo>
                  <a:cubicBezTo>
                    <a:pt x="9450" y="6159"/>
                    <a:pt x="9233" y="6348"/>
                    <a:pt x="9233" y="6581"/>
                  </a:cubicBezTo>
                  <a:cubicBezTo>
                    <a:pt x="9233" y="6814"/>
                    <a:pt x="9450" y="7003"/>
                    <a:pt x="9719" y="7003"/>
                  </a:cubicBezTo>
                  <a:cubicBezTo>
                    <a:pt x="10255" y="7003"/>
                    <a:pt x="10691" y="7381"/>
                    <a:pt x="10691" y="7847"/>
                  </a:cubicBezTo>
                  <a:lnTo>
                    <a:pt x="10691" y="15869"/>
                  </a:lnTo>
                  <a:cubicBezTo>
                    <a:pt x="9978" y="15167"/>
                    <a:pt x="8935" y="14723"/>
                    <a:pt x="7775" y="14723"/>
                  </a:cubicBezTo>
                  <a:cubicBezTo>
                    <a:pt x="7507" y="14723"/>
                    <a:pt x="7289" y="14912"/>
                    <a:pt x="7289" y="15145"/>
                  </a:cubicBezTo>
                  <a:cubicBezTo>
                    <a:pt x="7289" y="15378"/>
                    <a:pt x="7507" y="15567"/>
                    <a:pt x="7775" y="15567"/>
                  </a:cubicBezTo>
                  <a:cubicBezTo>
                    <a:pt x="9383" y="15567"/>
                    <a:pt x="10691" y="16702"/>
                    <a:pt x="10691" y="18098"/>
                  </a:cubicBezTo>
                  <a:cubicBezTo>
                    <a:pt x="10691" y="19539"/>
                    <a:pt x="9355" y="20756"/>
                    <a:pt x="7775" y="20756"/>
                  </a:cubicBezTo>
                  <a:cubicBezTo>
                    <a:pt x="6650" y="20756"/>
                    <a:pt x="5614" y="20178"/>
                    <a:pt x="5136" y="19284"/>
                  </a:cubicBezTo>
                  <a:cubicBezTo>
                    <a:pt x="5048" y="19120"/>
                    <a:pt x="4849" y="19023"/>
                    <a:pt x="4640" y="19043"/>
                  </a:cubicBezTo>
                  <a:cubicBezTo>
                    <a:pt x="4606" y="19047"/>
                    <a:pt x="4572" y="19050"/>
                    <a:pt x="4538" y="19055"/>
                  </a:cubicBezTo>
                  <a:cubicBezTo>
                    <a:pt x="3155" y="19219"/>
                    <a:pt x="1598" y="17859"/>
                    <a:pt x="2019" y="16338"/>
                  </a:cubicBezTo>
                  <a:cubicBezTo>
                    <a:pt x="2062" y="16182"/>
                    <a:pt x="1999" y="16018"/>
                    <a:pt x="1857" y="15915"/>
                  </a:cubicBezTo>
                  <a:cubicBezTo>
                    <a:pt x="1295" y="15509"/>
                    <a:pt x="972" y="14920"/>
                    <a:pt x="972" y="14301"/>
                  </a:cubicBezTo>
                  <a:cubicBezTo>
                    <a:pt x="972" y="13919"/>
                    <a:pt x="1096" y="13544"/>
                    <a:pt x="1328" y="13215"/>
                  </a:cubicBezTo>
                  <a:cubicBezTo>
                    <a:pt x="1911" y="13630"/>
                    <a:pt x="2636" y="13879"/>
                    <a:pt x="3402" y="13879"/>
                  </a:cubicBezTo>
                  <a:cubicBezTo>
                    <a:pt x="3670" y="13879"/>
                    <a:pt x="3887" y="13691"/>
                    <a:pt x="3887" y="13458"/>
                  </a:cubicBezTo>
                  <a:cubicBezTo>
                    <a:pt x="3887" y="13225"/>
                    <a:pt x="3670" y="13036"/>
                    <a:pt x="3402" y="13036"/>
                  </a:cubicBezTo>
                  <a:cubicBezTo>
                    <a:pt x="2083" y="13036"/>
                    <a:pt x="972" y="11991"/>
                    <a:pt x="972" y="10800"/>
                  </a:cubicBezTo>
                  <a:cubicBezTo>
                    <a:pt x="972" y="10077"/>
                    <a:pt x="1396" y="9413"/>
                    <a:pt x="2107" y="9022"/>
                  </a:cubicBezTo>
                  <a:cubicBezTo>
                    <a:pt x="2325" y="8902"/>
                    <a:pt x="2397" y="8653"/>
                    <a:pt x="2269" y="8458"/>
                  </a:cubicBezTo>
                  <a:cubicBezTo>
                    <a:pt x="2053" y="8127"/>
                    <a:pt x="1944" y="7779"/>
                    <a:pt x="1944" y="7425"/>
                  </a:cubicBezTo>
                  <a:cubicBezTo>
                    <a:pt x="1944" y="6286"/>
                    <a:pt x="3013" y="5189"/>
                    <a:pt x="4373" y="5189"/>
                  </a:cubicBezTo>
                  <a:cubicBezTo>
                    <a:pt x="5668" y="5189"/>
                    <a:pt x="6803" y="6234"/>
                    <a:pt x="6803" y="7425"/>
                  </a:cubicBezTo>
                  <a:cubicBezTo>
                    <a:pt x="6803" y="7658"/>
                    <a:pt x="7021" y="7847"/>
                    <a:pt x="7289" y="7847"/>
                  </a:cubicBezTo>
                  <a:cubicBezTo>
                    <a:pt x="7558" y="7847"/>
                    <a:pt x="7775" y="7658"/>
                    <a:pt x="7775" y="7425"/>
                  </a:cubicBezTo>
                  <a:cubicBezTo>
                    <a:pt x="7775" y="5756"/>
                    <a:pt x="6217" y="4345"/>
                    <a:pt x="4373" y="4345"/>
                  </a:cubicBezTo>
                  <a:cubicBezTo>
                    <a:pt x="4211" y="4345"/>
                    <a:pt x="4049" y="4357"/>
                    <a:pt x="3889" y="4378"/>
                  </a:cubicBezTo>
                  <a:cubicBezTo>
                    <a:pt x="3888" y="4367"/>
                    <a:pt x="3887" y="4357"/>
                    <a:pt x="3887" y="4345"/>
                  </a:cubicBezTo>
                  <a:cubicBezTo>
                    <a:pt x="3887" y="3404"/>
                    <a:pt x="4768" y="2658"/>
                    <a:pt x="5831" y="2658"/>
                  </a:cubicBezTo>
                  <a:cubicBezTo>
                    <a:pt x="6350" y="2658"/>
                    <a:pt x="6839" y="2833"/>
                    <a:pt x="7206" y="3152"/>
                  </a:cubicBezTo>
                  <a:cubicBezTo>
                    <a:pt x="7396" y="3317"/>
                    <a:pt x="7704" y="3317"/>
                    <a:pt x="7894" y="3151"/>
                  </a:cubicBezTo>
                  <a:cubicBezTo>
                    <a:pt x="8083" y="2987"/>
                    <a:pt x="8083" y="2720"/>
                    <a:pt x="7893" y="2555"/>
                  </a:cubicBezTo>
                  <a:cubicBezTo>
                    <a:pt x="7450" y="2171"/>
                    <a:pt x="6889" y="1925"/>
                    <a:pt x="6281" y="1844"/>
                  </a:cubicBezTo>
                  <a:cubicBezTo>
                    <a:pt x="6710" y="1292"/>
                    <a:pt x="7423" y="843"/>
                    <a:pt x="8261" y="843"/>
                  </a:cubicBezTo>
                  <a:cubicBezTo>
                    <a:pt x="9556" y="843"/>
                    <a:pt x="10691" y="1889"/>
                    <a:pt x="10691" y="3080"/>
                  </a:cubicBezTo>
                  <a:lnTo>
                    <a:pt x="10691" y="6386"/>
                  </a:lnTo>
                  <a:close/>
                  <a:moveTo>
                    <a:pt x="21094" y="9167"/>
                  </a:moveTo>
                  <a:cubicBezTo>
                    <a:pt x="21374" y="9167"/>
                    <a:pt x="21600" y="8970"/>
                    <a:pt x="21600" y="8728"/>
                  </a:cubicBezTo>
                  <a:cubicBezTo>
                    <a:pt x="21600" y="8485"/>
                    <a:pt x="21374" y="8288"/>
                    <a:pt x="21094" y="8288"/>
                  </a:cubicBezTo>
                  <a:lnTo>
                    <a:pt x="19179" y="8288"/>
                  </a:lnTo>
                  <a:lnTo>
                    <a:pt x="19179" y="7093"/>
                  </a:lnTo>
                  <a:lnTo>
                    <a:pt x="21094" y="7093"/>
                  </a:lnTo>
                  <a:cubicBezTo>
                    <a:pt x="21374" y="7093"/>
                    <a:pt x="21600" y="6897"/>
                    <a:pt x="21600" y="6654"/>
                  </a:cubicBezTo>
                  <a:cubicBezTo>
                    <a:pt x="21600" y="6412"/>
                    <a:pt x="21374" y="6215"/>
                    <a:pt x="21094" y="6215"/>
                  </a:cubicBezTo>
                  <a:lnTo>
                    <a:pt x="19179" y="6215"/>
                  </a:lnTo>
                  <a:lnTo>
                    <a:pt x="19179" y="5497"/>
                  </a:lnTo>
                  <a:cubicBezTo>
                    <a:pt x="19179" y="5381"/>
                    <a:pt x="19126" y="5269"/>
                    <a:pt x="19031" y="5187"/>
                  </a:cubicBezTo>
                  <a:lnTo>
                    <a:pt x="17569" y="3916"/>
                  </a:lnTo>
                  <a:cubicBezTo>
                    <a:pt x="17474" y="3834"/>
                    <a:pt x="17345" y="3788"/>
                    <a:pt x="17211" y="3788"/>
                  </a:cubicBezTo>
                  <a:lnTo>
                    <a:pt x="16384" y="3788"/>
                  </a:lnTo>
                  <a:lnTo>
                    <a:pt x="16384" y="2126"/>
                  </a:lnTo>
                  <a:cubicBezTo>
                    <a:pt x="16384" y="1884"/>
                    <a:pt x="16157" y="1687"/>
                    <a:pt x="15878" y="1687"/>
                  </a:cubicBezTo>
                  <a:cubicBezTo>
                    <a:pt x="15598" y="1687"/>
                    <a:pt x="15372" y="1884"/>
                    <a:pt x="15372" y="2126"/>
                  </a:cubicBezTo>
                  <a:lnTo>
                    <a:pt x="15372" y="3788"/>
                  </a:lnTo>
                  <a:lnTo>
                    <a:pt x="13995" y="3788"/>
                  </a:lnTo>
                  <a:lnTo>
                    <a:pt x="13995" y="2126"/>
                  </a:lnTo>
                  <a:cubicBezTo>
                    <a:pt x="13995" y="1884"/>
                    <a:pt x="13769" y="1687"/>
                    <a:pt x="13490" y="1687"/>
                  </a:cubicBezTo>
                  <a:cubicBezTo>
                    <a:pt x="13210" y="1687"/>
                    <a:pt x="12984" y="1884"/>
                    <a:pt x="12984" y="2126"/>
                  </a:cubicBezTo>
                  <a:lnTo>
                    <a:pt x="12984" y="3788"/>
                  </a:lnTo>
                  <a:lnTo>
                    <a:pt x="11564" y="3788"/>
                  </a:lnTo>
                  <a:cubicBezTo>
                    <a:pt x="11517" y="2710"/>
                    <a:pt x="11513" y="1690"/>
                    <a:pt x="10586" y="865"/>
                  </a:cubicBezTo>
                  <a:cubicBezTo>
                    <a:pt x="9980" y="327"/>
                    <a:pt x="9131" y="0"/>
                    <a:pt x="8261" y="0"/>
                  </a:cubicBezTo>
                  <a:cubicBezTo>
                    <a:pt x="6950" y="0"/>
                    <a:pt x="5707" y="763"/>
                    <a:pt x="5148" y="1885"/>
                  </a:cubicBezTo>
                  <a:cubicBezTo>
                    <a:pt x="3713" y="2186"/>
                    <a:pt x="2759" y="3369"/>
                    <a:pt x="2936" y="4644"/>
                  </a:cubicBezTo>
                  <a:cubicBezTo>
                    <a:pt x="1762" y="5155"/>
                    <a:pt x="972" y="6250"/>
                    <a:pt x="972" y="7425"/>
                  </a:cubicBezTo>
                  <a:cubicBezTo>
                    <a:pt x="972" y="7805"/>
                    <a:pt x="1059" y="8176"/>
                    <a:pt x="1231" y="8533"/>
                  </a:cubicBezTo>
                  <a:cubicBezTo>
                    <a:pt x="453" y="9091"/>
                    <a:pt x="0" y="9914"/>
                    <a:pt x="0" y="10800"/>
                  </a:cubicBezTo>
                  <a:cubicBezTo>
                    <a:pt x="0" y="11390"/>
                    <a:pt x="210" y="12067"/>
                    <a:pt x="626" y="12609"/>
                  </a:cubicBezTo>
                  <a:cubicBezTo>
                    <a:pt x="220" y="13106"/>
                    <a:pt x="0" y="13696"/>
                    <a:pt x="0" y="14301"/>
                  </a:cubicBezTo>
                  <a:cubicBezTo>
                    <a:pt x="0" y="15087"/>
                    <a:pt x="367" y="15835"/>
                    <a:pt x="1015" y="16391"/>
                  </a:cubicBezTo>
                  <a:cubicBezTo>
                    <a:pt x="682" y="18141"/>
                    <a:pt x="2290" y="19912"/>
                    <a:pt x="4373" y="19912"/>
                  </a:cubicBezTo>
                  <a:cubicBezTo>
                    <a:pt x="4389" y="19912"/>
                    <a:pt x="4404" y="19912"/>
                    <a:pt x="4418" y="19912"/>
                  </a:cubicBezTo>
                  <a:cubicBezTo>
                    <a:pt x="5108" y="20946"/>
                    <a:pt x="6391" y="21600"/>
                    <a:pt x="7775" y="21600"/>
                  </a:cubicBezTo>
                  <a:cubicBezTo>
                    <a:pt x="9317" y="21600"/>
                    <a:pt x="10692" y="20756"/>
                    <a:pt x="11335" y="19559"/>
                  </a:cubicBezTo>
                  <a:cubicBezTo>
                    <a:pt x="11632" y="19004"/>
                    <a:pt x="11719" y="18413"/>
                    <a:pt x="11729" y="17811"/>
                  </a:cubicBezTo>
                  <a:lnTo>
                    <a:pt x="12984" y="17811"/>
                  </a:lnTo>
                  <a:lnTo>
                    <a:pt x="12984" y="19473"/>
                  </a:lnTo>
                  <a:cubicBezTo>
                    <a:pt x="12984" y="19716"/>
                    <a:pt x="13210" y="19912"/>
                    <a:pt x="13490" y="19912"/>
                  </a:cubicBezTo>
                  <a:cubicBezTo>
                    <a:pt x="13769" y="19912"/>
                    <a:pt x="13995" y="19716"/>
                    <a:pt x="13995" y="19473"/>
                  </a:cubicBezTo>
                  <a:lnTo>
                    <a:pt x="13995" y="17811"/>
                  </a:lnTo>
                  <a:lnTo>
                    <a:pt x="15373" y="17811"/>
                  </a:lnTo>
                  <a:lnTo>
                    <a:pt x="15373" y="19473"/>
                  </a:lnTo>
                  <a:cubicBezTo>
                    <a:pt x="15373" y="19716"/>
                    <a:pt x="15599" y="19912"/>
                    <a:pt x="15878" y="19912"/>
                  </a:cubicBezTo>
                  <a:cubicBezTo>
                    <a:pt x="16157" y="19912"/>
                    <a:pt x="16384" y="19716"/>
                    <a:pt x="16384" y="19473"/>
                  </a:cubicBezTo>
                  <a:lnTo>
                    <a:pt x="16384" y="17811"/>
                  </a:lnTo>
                  <a:lnTo>
                    <a:pt x="17211" y="17811"/>
                  </a:lnTo>
                  <a:cubicBezTo>
                    <a:pt x="17345" y="17811"/>
                    <a:pt x="17474" y="17764"/>
                    <a:pt x="17569" y="17682"/>
                  </a:cubicBezTo>
                  <a:lnTo>
                    <a:pt x="19031" y="16412"/>
                  </a:lnTo>
                  <a:cubicBezTo>
                    <a:pt x="19126" y="16331"/>
                    <a:pt x="19179" y="16219"/>
                    <a:pt x="19179" y="16103"/>
                  </a:cubicBezTo>
                  <a:lnTo>
                    <a:pt x="19179" y="15383"/>
                  </a:lnTo>
                  <a:lnTo>
                    <a:pt x="21094" y="15383"/>
                  </a:lnTo>
                  <a:cubicBezTo>
                    <a:pt x="21374" y="15383"/>
                    <a:pt x="21600" y="15186"/>
                    <a:pt x="21600" y="14944"/>
                  </a:cubicBezTo>
                  <a:cubicBezTo>
                    <a:pt x="21600" y="14702"/>
                    <a:pt x="21374" y="14505"/>
                    <a:pt x="21094" y="14505"/>
                  </a:cubicBezTo>
                  <a:lnTo>
                    <a:pt x="19179" y="14505"/>
                  </a:lnTo>
                  <a:lnTo>
                    <a:pt x="19179" y="13311"/>
                  </a:lnTo>
                  <a:lnTo>
                    <a:pt x="21094" y="13311"/>
                  </a:lnTo>
                  <a:cubicBezTo>
                    <a:pt x="21374" y="13311"/>
                    <a:pt x="21600" y="13115"/>
                    <a:pt x="21600" y="12872"/>
                  </a:cubicBezTo>
                  <a:cubicBezTo>
                    <a:pt x="21600" y="12630"/>
                    <a:pt x="21374" y="12433"/>
                    <a:pt x="21094" y="12433"/>
                  </a:cubicBezTo>
                  <a:lnTo>
                    <a:pt x="19179" y="12433"/>
                  </a:lnTo>
                  <a:lnTo>
                    <a:pt x="19179" y="11238"/>
                  </a:lnTo>
                  <a:lnTo>
                    <a:pt x="21094" y="11238"/>
                  </a:lnTo>
                  <a:cubicBezTo>
                    <a:pt x="21374" y="11238"/>
                    <a:pt x="21600" y="11041"/>
                    <a:pt x="21600" y="10799"/>
                  </a:cubicBezTo>
                  <a:cubicBezTo>
                    <a:pt x="21600" y="10557"/>
                    <a:pt x="21374" y="10360"/>
                    <a:pt x="21094" y="10360"/>
                  </a:cubicBezTo>
                  <a:lnTo>
                    <a:pt x="19179" y="10360"/>
                  </a:lnTo>
                  <a:lnTo>
                    <a:pt x="19179" y="9167"/>
                  </a:lnTo>
                  <a:lnTo>
                    <a:pt x="21094" y="9167"/>
                  </a:lnTo>
                  <a:close/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29" name="Path36"/>
            <p:cNvSpPr/>
            <p:nvPr/>
          </p:nvSpPr>
          <p:spPr>
            <a:xfrm>
              <a:off x="373531" y="284667"/>
              <a:ext cx="24131" cy="24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43" y="0"/>
                    <a:pt x="0" y="4840"/>
                    <a:pt x="0" y="10794"/>
                  </a:cubicBezTo>
                  <a:lnTo>
                    <a:pt x="0" y="10828"/>
                  </a:lnTo>
                  <a:cubicBezTo>
                    <a:pt x="0" y="16794"/>
                    <a:pt x="4843" y="21600"/>
                    <a:pt x="10800" y="21600"/>
                  </a:cubicBezTo>
                  <a:cubicBezTo>
                    <a:pt x="16768" y="21600"/>
                    <a:pt x="21600" y="16760"/>
                    <a:pt x="21600" y="10794"/>
                  </a:cubicBezTo>
                  <a:cubicBezTo>
                    <a:pt x="21600" y="4840"/>
                    <a:pt x="16757" y="0"/>
                    <a:pt x="108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</p:grpSp>
      <p:grpSp>
        <p:nvGrpSpPr>
          <p:cNvPr id="137" name="Group37"/>
          <p:cNvGrpSpPr/>
          <p:nvPr/>
        </p:nvGrpSpPr>
        <p:grpSpPr>
          <a:xfrm>
            <a:off x="2199709" y="6285755"/>
            <a:ext cx="515303" cy="593587"/>
            <a:chOff x="0" y="-1"/>
            <a:chExt cx="515302" cy="593586"/>
          </a:xfrm>
        </p:grpSpPr>
        <p:sp>
          <p:nvSpPr>
            <p:cNvPr id="131" name="Path38"/>
            <p:cNvSpPr/>
            <p:nvPr/>
          </p:nvSpPr>
          <p:spPr>
            <a:xfrm>
              <a:off x="197080" y="96225"/>
              <a:ext cx="23191" cy="23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8" y="0"/>
                    <a:pt x="0" y="4840"/>
                    <a:pt x="0" y="10806"/>
                  </a:cubicBezTo>
                  <a:cubicBezTo>
                    <a:pt x="0" y="16771"/>
                    <a:pt x="4838" y="21600"/>
                    <a:pt x="10800" y="21600"/>
                  </a:cubicBezTo>
                  <a:cubicBezTo>
                    <a:pt x="16762" y="21600"/>
                    <a:pt x="21600" y="16771"/>
                    <a:pt x="21600" y="10806"/>
                  </a:cubicBezTo>
                  <a:cubicBezTo>
                    <a:pt x="21600" y="4840"/>
                    <a:pt x="16762" y="0"/>
                    <a:pt x="108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32" name="Path39"/>
            <p:cNvSpPr/>
            <p:nvPr/>
          </p:nvSpPr>
          <p:spPr>
            <a:xfrm>
              <a:off x="92739" y="192447"/>
              <a:ext cx="139123" cy="139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8" h="21600" extrusionOk="0">
                  <a:moveTo>
                    <a:pt x="18426" y="8508"/>
                  </a:moveTo>
                  <a:cubicBezTo>
                    <a:pt x="12708" y="13670"/>
                    <a:pt x="3567" y="9543"/>
                    <a:pt x="3567" y="1800"/>
                  </a:cubicBezTo>
                  <a:cubicBezTo>
                    <a:pt x="3567" y="806"/>
                    <a:pt x="2768" y="0"/>
                    <a:pt x="1783" y="0"/>
                  </a:cubicBezTo>
                  <a:cubicBezTo>
                    <a:pt x="799" y="0"/>
                    <a:pt x="0" y="806"/>
                    <a:pt x="0" y="1800"/>
                  </a:cubicBezTo>
                  <a:cubicBezTo>
                    <a:pt x="0" y="8049"/>
                    <a:pt x="4530" y="13246"/>
                    <a:pt x="10450" y="14230"/>
                  </a:cubicBezTo>
                  <a:cubicBezTo>
                    <a:pt x="9763" y="16412"/>
                    <a:pt x="7737" y="17998"/>
                    <a:pt x="5350" y="17998"/>
                  </a:cubicBezTo>
                  <a:cubicBezTo>
                    <a:pt x="4364" y="17998"/>
                    <a:pt x="3567" y="18806"/>
                    <a:pt x="3567" y="19800"/>
                  </a:cubicBezTo>
                  <a:cubicBezTo>
                    <a:pt x="3567" y="20791"/>
                    <a:pt x="4364" y="21600"/>
                    <a:pt x="5350" y="21600"/>
                  </a:cubicBezTo>
                  <a:cubicBezTo>
                    <a:pt x="9692" y="21600"/>
                    <a:pt x="13318" y="18447"/>
                    <a:pt x="14105" y="14291"/>
                  </a:cubicBezTo>
                  <a:cubicBezTo>
                    <a:pt x="16586" y="13964"/>
                    <a:pt x="18918" y="12893"/>
                    <a:pt x="20803" y="11189"/>
                  </a:cubicBezTo>
                  <a:cubicBezTo>
                    <a:pt x="21537" y="10527"/>
                    <a:pt x="21600" y="9389"/>
                    <a:pt x="20944" y="8648"/>
                  </a:cubicBezTo>
                  <a:cubicBezTo>
                    <a:pt x="20287" y="7909"/>
                    <a:pt x="19160" y="7845"/>
                    <a:pt x="18426" y="8508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33" name="Path40"/>
            <p:cNvSpPr/>
            <p:nvPr/>
          </p:nvSpPr>
          <p:spPr>
            <a:xfrm>
              <a:off x="92740" y="450982"/>
              <a:ext cx="92749" cy="96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00" y="0"/>
                  </a:moveTo>
                  <a:cubicBezTo>
                    <a:pt x="1210" y="0"/>
                    <a:pt x="0" y="1163"/>
                    <a:pt x="0" y="2603"/>
                  </a:cubicBezTo>
                  <a:cubicBezTo>
                    <a:pt x="0" y="4040"/>
                    <a:pt x="1210" y="5205"/>
                    <a:pt x="2700" y="5205"/>
                  </a:cubicBezTo>
                  <a:cubicBezTo>
                    <a:pt x="9894" y="5205"/>
                    <a:pt x="16199" y="11651"/>
                    <a:pt x="16199" y="18997"/>
                  </a:cubicBezTo>
                  <a:cubicBezTo>
                    <a:pt x="16199" y="20434"/>
                    <a:pt x="17409" y="21600"/>
                    <a:pt x="18900" y="21600"/>
                  </a:cubicBezTo>
                  <a:cubicBezTo>
                    <a:pt x="20390" y="21600"/>
                    <a:pt x="21600" y="20434"/>
                    <a:pt x="21600" y="18997"/>
                  </a:cubicBezTo>
                  <a:cubicBezTo>
                    <a:pt x="21600" y="8700"/>
                    <a:pt x="12946" y="0"/>
                    <a:pt x="27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34" name="Path41"/>
            <p:cNvSpPr/>
            <p:nvPr/>
          </p:nvSpPr>
          <p:spPr>
            <a:xfrm>
              <a:off x="104799" y="358237"/>
              <a:ext cx="103876" cy="70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2" h="21104" extrusionOk="0">
                  <a:moveTo>
                    <a:pt x="18889" y="0"/>
                  </a:moveTo>
                  <a:cubicBezTo>
                    <a:pt x="10848" y="0"/>
                    <a:pt x="3944" y="6477"/>
                    <a:pt x="309" y="15898"/>
                  </a:cubicBezTo>
                  <a:cubicBezTo>
                    <a:pt x="-338" y="17575"/>
                    <a:pt x="62" y="19702"/>
                    <a:pt x="1201" y="20649"/>
                  </a:cubicBezTo>
                  <a:cubicBezTo>
                    <a:pt x="2342" y="21600"/>
                    <a:pt x="3790" y="21012"/>
                    <a:pt x="4437" y="19335"/>
                  </a:cubicBezTo>
                  <a:cubicBezTo>
                    <a:pt x="7268" y="11999"/>
                    <a:pt x="12644" y="6970"/>
                    <a:pt x="18889" y="6970"/>
                  </a:cubicBezTo>
                  <a:cubicBezTo>
                    <a:pt x="20199" y="6970"/>
                    <a:pt x="21262" y="5412"/>
                    <a:pt x="21262" y="3487"/>
                  </a:cubicBezTo>
                  <a:cubicBezTo>
                    <a:pt x="21262" y="1558"/>
                    <a:pt x="20199" y="0"/>
                    <a:pt x="18889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35" name="Path42"/>
            <p:cNvSpPr/>
            <p:nvPr/>
          </p:nvSpPr>
          <p:spPr>
            <a:xfrm>
              <a:off x="-1" y="-2"/>
              <a:ext cx="515304" cy="593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67" y="15921"/>
                  </a:moveTo>
                  <a:lnTo>
                    <a:pt x="17002" y="16933"/>
                  </a:lnTo>
                  <a:lnTo>
                    <a:pt x="11706" y="16933"/>
                  </a:lnTo>
                  <a:cubicBezTo>
                    <a:pt x="11686" y="16575"/>
                    <a:pt x="11663" y="16219"/>
                    <a:pt x="11663" y="15870"/>
                  </a:cubicBezTo>
                  <a:cubicBezTo>
                    <a:pt x="11663" y="15790"/>
                    <a:pt x="11663" y="15711"/>
                    <a:pt x="11663" y="15632"/>
                  </a:cubicBezTo>
                  <a:lnTo>
                    <a:pt x="16163" y="15632"/>
                  </a:lnTo>
                  <a:cubicBezTo>
                    <a:pt x="16442" y="15632"/>
                    <a:pt x="16669" y="15436"/>
                    <a:pt x="16669" y="15193"/>
                  </a:cubicBezTo>
                  <a:lnTo>
                    <a:pt x="16669" y="12769"/>
                  </a:lnTo>
                  <a:cubicBezTo>
                    <a:pt x="16669" y="12526"/>
                    <a:pt x="16442" y="12330"/>
                    <a:pt x="16163" y="12330"/>
                  </a:cubicBezTo>
                  <a:cubicBezTo>
                    <a:pt x="15884" y="12330"/>
                    <a:pt x="15657" y="12526"/>
                    <a:pt x="15657" y="12769"/>
                  </a:cubicBezTo>
                  <a:lnTo>
                    <a:pt x="15657" y="14754"/>
                  </a:lnTo>
                  <a:lnTo>
                    <a:pt x="11665" y="14754"/>
                  </a:lnTo>
                  <a:cubicBezTo>
                    <a:pt x="11673" y="12469"/>
                    <a:pt x="11698" y="10183"/>
                    <a:pt x="11674" y="7898"/>
                  </a:cubicBezTo>
                  <a:cubicBezTo>
                    <a:pt x="11670" y="7547"/>
                    <a:pt x="11665" y="7196"/>
                    <a:pt x="11659" y="6846"/>
                  </a:cubicBezTo>
                  <a:lnTo>
                    <a:pt x="15657" y="6846"/>
                  </a:lnTo>
                  <a:lnTo>
                    <a:pt x="15657" y="8825"/>
                  </a:lnTo>
                  <a:cubicBezTo>
                    <a:pt x="15657" y="9068"/>
                    <a:pt x="15884" y="9265"/>
                    <a:pt x="16163" y="9265"/>
                  </a:cubicBezTo>
                  <a:cubicBezTo>
                    <a:pt x="16442" y="9265"/>
                    <a:pt x="16669" y="9068"/>
                    <a:pt x="16669" y="8825"/>
                  </a:cubicBezTo>
                  <a:lnTo>
                    <a:pt x="16669" y="6407"/>
                  </a:lnTo>
                  <a:cubicBezTo>
                    <a:pt x="16669" y="6164"/>
                    <a:pt x="16442" y="5968"/>
                    <a:pt x="16163" y="5968"/>
                  </a:cubicBezTo>
                  <a:lnTo>
                    <a:pt x="11640" y="5968"/>
                  </a:lnTo>
                  <a:cubicBezTo>
                    <a:pt x="11630" y="5534"/>
                    <a:pt x="11616" y="5100"/>
                    <a:pt x="11600" y="4666"/>
                  </a:cubicBezTo>
                  <a:lnTo>
                    <a:pt x="17002" y="4666"/>
                  </a:lnTo>
                  <a:lnTo>
                    <a:pt x="18167" y="5679"/>
                  </a:lnTo>
                  <a:lnTo>
                    <a:pt x="18167" y="15921"/>
                  </a:lnTo>
                  <a:close/>
                  <a:moveTo>
                    <a:pt x="10691" y="6386"/>
                  </a:moveTo>
                  <a:cubicBezTo>
                    <a:pt x="10405" y="6243"/>
                    <a:pt x="10073" y="6159"/>
                    <a:pt x="9719" y="6159"/>
                  </a:cubicBezTo>
                  <a:cubicBezTo>
                    <a:pt x="9450" y="6159"/>
                    <a:pt x="9233" y="6348"/>
                    <a:pt x="9233" y="6581"/>
                  </a:cubicBezTo>
                  <a:cubicBezTo>
                    <a:pt x="9233" y="6814"/>
                    <a:pt x="9450" y="7003"/>
                    <a:pt x="9719" y="7003"/>
                  </a:cubicBezTo>
                  <a:cubicBezTo>
                    <a:pt x="10255" y="7003"/>
                    <a:pt x="10691" y="7381"/>
                    <a:pt x="10691" y="7847"/>
                  </a:cubicBezTo>
                  <a:lnTo>
                    <a:pt x="10691" y="15870"/>
                  </a:lnTo>
                  <a:cubicBezTo>
                    <a:pt x="9978" y="15167"/>
                    <a:pt x="8935" y="14723"/>
                    <a:pt x="7775" y="14723"/>
                  </a:cubicBezTo>
                  <a:cubicBezTo>
                    <a:pt x="7507" y="14723"/>
                    <a:pt x="7289" y="14912"/>
                    <a:pt x="7289" y="15145"/>
                  </a:cubicBezTo>
                  <a:cubicBezTo>
                    <a:pt x="7289" y="15378"/>
                    <a:pt x="7507" y="15567"/>
                    <a:pt x="7775" y="15567"/>
                  </a:cubicBezTo>
                  <a:cubicBezTo>
                    <a:pt x="9383" y="15567"/>
                    <a:pt x="10691" y="16702"/>
                    <a:pt x="10691" y="18098"/>
                  </a:cubicBezTo>
                  <a:cubicBezTo>
                    <a:pt x="10691" y="19539"/>
                    <a:pt x="9355" y="20756"/>
                    <a:pt x="7775" y="20756"/>
                  </a:cubicBezTo>
                  <a:cubicBezTo>
                    <a:pt x="6650" y="20756"/>
                    <a:pt x="5614" y="20178"/>
                    <a:pt x="5136" y="19285"/>
                  </a:cubicBezTo>
                  <a:cubicBezTo>
                    <a:pt x="5048" y="19120"/>
                    <a:pt x="4849" y="19023"/>
                    <a:pt x="4640" y="19043"/>
                  </a:cubicBezTo>
                  <a:cubicBezTo>
                    <a:pt x="4606" y="19047"/>
                    <a:pt x="4572" y="19050"/>
                    <a:pt x="4538" y="19055"/>
                  </a:cubicBezTo>
                  <a:cubicBezTo>
                    <a:pt x="3155" y="19219"/>
                    <a:pt x="1598" y="17859"/>
                    <a:pt x="2019" y="16338"/>
                  </a:cubicBezTo>
                  <a:cubicBezTo>
                    <a:pt x="2062" y="16182"/>
                    <a:pt x="1999" y="16018"/>
                    <a:pt x="1857" y="15915"/>
                  </a:cubicBezTo>
                  <a:cubicBezTo>
                    <a:pt x="1295" y="15509"/>
                    <a:pt x="972" y="14921"/>
                    <a:pt x="972" y="14301"/>
                  </a:cubicBezTo>
                  <a:cubicBezTo>
                    <a:pt x="972" y="13919"/>
                    <a:pt x="1096" y="13544"/>
                    <a:pt x="1328" y="13216"/>
                  </a:cubicBezTo>
                  <a:cubicBezTo>
                    <a:pt x="1911" y="13631"/>
                    <a:pt x="2636" y="13879"/>
                    <a:pt x="3402" y="13879"/>
                  </a:cubicBezTo>
                  <a:cubicBezTo>
                    <a:pt x="3670" y="13879"/>
                    <a:pt x="3887" y="13691"/>
                    <a:pt x="3887" y="13458"/>
                  </a:cubicBezTo>
                  <a:cubicBezTo>
                    <a:pt x="3887" y="13225"/>
                    <a:pt x="3670" y="13036"/>
                    <a:pt x="3402" y="13036"/>
                  </a:cubicBezTo>
                  <a:cubicBezTo>
                    <a:pt x="2083" y="13036"/>
                    <a:pt x="972" y="11991"/>
                    <a:pt x="972" y="10800"/>
                  </a:cubicBezTo>
                  <a:cubicBezTo>
                    <a:pt x="972" y="10077"/>
                    <a:pt x="1396" y="9413"/>
                    <a:pt x="2107" y="9022"/>
                  </a:cubicBezTo>
                  <a:cubicBezTo>
                    <a:pt x="2325" y="8902"/>
                    <a:pt x="2397" y="8653"/>
                    <a:pt x="2269" y="8458"/>
                  </a:cubicBezTo>
                  <a:cubicBezTo>
                    <a:pt x="2053" y="8127"/>
                    <a:pt x="1944" y="7780"/>
                    <a:pt x="1944" y="7425"/>
                  </a:cubicBezTo>
                  <a:cubicBezTo>
                    <a:pt x="1944" y="6286"/>
                    <a:pt x="3013" y="5189"/>
                    <a:pt x="4373" y="5189"/>
                  </a:cubicBezTo>
                  <a:cubicBezTo>
                    <a:pt x="5668" y="5189"/>
                    <a:pt x="6803" y="6234"/>
                    <a:pt x="6803" y="7425"/>
                  </a:cubicBezTo>
                  <a:cubicBezTo>
                    <a:pt x="6803" y="7658"/>
                    <a:pt x="7021" y="7847"/>
                    <a:pt x="7289" y="7847"/>
                  </a:cubicBezTo>
                  <a:cubicBezTo>
                    <a:pt x="7558" y="7847"/>
                    <a:pt x="7775" y="7658"/>
                    <a:pt x="7775" y="7425"/>
                  </a:cubicBezTo>
                  <a:cubicBezTo>
                    <a:pt x="7775" y="5756"/>
                    <a:pt x="6217" y="4345"/>
                    <a:pt x="4373" y="4345"/>
                  </a:cubicBezTo>
                  <a:cubicBezTo>
                    <a:pt x="4211" y="4345"/>
                    <a:pt x="4049" y="4357"/>
                    <a:pt x="3889" y="4378"/>
                  </a:cubicBezTo>
                  <a:cubicBezTo>
                    <a:pt x="3888" y="4367"/>
                    <a:pt x="3887" y="4357"/>
                    <a:pt x="3887" y="4345"/>
                  </a:cubicBezTo>
                  <a:cubicBezTo>
                    <a:pt x="3887" y="3404"/>
                    <a:pt x="4768" y="2658"/>
                    <a:pt x="5831" y="2658"/>
                  </a:cubicBezTo>
                  <a:cubicBezTo>
                    <a:pt x="6350" y="2658"/>
                    <a:pt x="6839" y="2833"/>
                    <a:pt x="7206" y="3152"/>
                  </a:cubicBezTo>
                  <a:cubicBezTo>
                    <a:pt x="7396" y="3317"/>
                    <a:pt x="7704" y="3317"/>
                    <a:pt x="7894" y="3152"/>
                  </a:cubicBezTo>
                  <a:cubicBezTo>
                    <a:pt x="8083" y="2987"/>
                    <a:pt x="8083" y="2720"/>
                    <a:pt x="7893" y="2555"/>
                  </a:cubicBezTo>
                  <a:cubicBezTo>
                    <a:pt x="7450" y="2171"/>
                    <a:pt x="6889" y="1926"/>
                    <a:pt x="6281" y="1844"/>
                  </a:cubicBezTo>
                  <a:cubicBezTo>
                    <a:pt x="6710" y="1292"/>
                    <a:pt x="7423" y="844"/>
                    <a:pt x="8261" y="844"/>
                  </a:cubicBezTo>
                  <a:cubicBezTo>
                    <a:pt x="9556" y="844"/>
                    <a:pt x="10691" y="1889"/>
                    <a:pt x="10691" y="3080"/>
                  </a:cubicBezTo>
                  <a:lnTo>
                    <a:pt x="10691" y="6386"/>
                  </a:lnTo>
                  <a:close/>
                  <a:moveTo>
                    <a:pt x="21094" y="9167"/>
                  </a:moveTo>
                  <a:cubicBezTo>
                    <a:pt x="21374" y="9167"/>
                    <a:pt x="21600" y="8970"/>
                    <a:pt x="21600" y="8728"/>
                  </a:cubicBezTo>
                  <a:cubicBezTo>
                    <a:pt x="21600" y="8485"/>
                    <a:pt x="21374" y="8289"/>
                    <a:pt x="21094" y="8289"/>
                  </a:cubicBezTo>
                  <a:lnTo>
                    <a:pt x="19179" y="8289"/>
                  </a:lnTo>
                  <a:lnTo>
                    <a:pt x="19179" y="7093"/>
                  </a:lnTo>
                  <a:lnTo>
                    <a:pt x="21094" y="7093"/>
                  </a:lnTo>
                  <a:cubicBezTo>
                    <a:pt x="21374" y="7093"/>
                    <a:pt x="21600" y="6897"/>
                    <a:pt x="21600" y="6654"/>
                  </a:cubicBezTo>
                  <a:cubicBezTo>
                    <a:pt x="21600" y="6412"/>
                    <a:pt x="21374" y="6215"/>
                    <a:pt x="21094" y="6215"/>
                  </a:cubicBezTo>
                  <a:lnTo>
                    <a:pt x="19179" y="6215"/>
                  </a:lnTo>
                  <a:lnTo>
                    <a:pt x="19179" y="5497"/>
                  </a:lnTo>
                  <a:cubicBezTo>
                    <a:pt x="19179" y="5381"/>
                    <a:pt x="19126" y="5269"/>
                    <a:pt x="19031" y="5187"/>
                  </a:cubicBezTo>
                  <a:lnTo>
                    <a:pt x="17569" y="3916"/>
                  </a:lnTo>
                  <a:cubicBezTo>
                    <a:pt x="17474" y="3834"/>
                    <a:pt x="17345" y="3788"/>
                    <a:pt x="17211" y="3788"/>
                  </a:cubicBezTo>
                  <a:lnTo>
                    <a:pt x="16384" y="3788"/>
                  </a:lnTo>
                  <a:lnTo>
                    <a:pt x="16384" y="2126"/>
                  </a:lnTo>
                  <a:cubicBezTo>
                    <a:pt x="16384" y="1884"/>
                    <a:pt x="16157" y="1687"/>
                    <a:pt x="15878" y="1687"/>
                  </a:cubicBezTo>
                  <a:cubicBezTo>
                    <a:pt x="15598" y="1687"/>
                    <a:pt x="15372" y="1884"/>
                    <a:pt x="15372" y="2126"/>
                  </a:cubicBezTo>
                  <a:lnTo>
                    <a:pt x="15372" y="3788"/>
                  </a:lnTo>
                  <a:lnTo>
                    <a:pt x="13995" y="3788"/>
                  </a:lnTo>
                  <a:lnTo>
                    <a:pt x="13995" y="2126"/>
                  </a:lnTo>
                  <a:cubicBezTo>
                    <a:pt x="13995" y="1884"/>
                    <a:pt x="13769" y="1687"/>
                    <a:pt x="13490" y="1687"/>
                  </a:cubicBezTo>
                  <a:cubicBezTo>
                    <a:pt x="13210" y="1687"/>
                    <a:pt x="12984" y="1884"/>
                    <a:pt x="12984" y="2126"/>
                  </a:cubicBezTo>
                  <a:lnTo>
                    <a:pt x="12984" y="3788"/>
                  </a:lnTo>
                  <a:lnTo>
                    <a:pt x="11564" y="3788"/>
                  </a:lnTo>
                  <a:cubicBezTo>
                    <a:pt x="11517" y="2710"/>
                    <a:pt x="11513" y="1690"/>
                    <a:pt x="10586" y="865"/>
                  </a:cubicBezTo>
                  <a:cubicBezTo>
                    <a:pt x="9980" y="327"/>
                    <a:pt x="9131" y="0"/>
                    <a:pt x="8261" y="0"/>
                  </a:cubicBezTo>
                  <a:cubicBezTo>
                    <a:pt x="6950" y="0"/>
                    <a:pt x="5707" y="763"/>
                    <a:pt x="5148" y="1885"/>
                  </a:cubicBezTo>
                  <a:cubicBezTo>
                    <a:pt x="3713" y="2186"/>
                    <a:pt x="2759" y="3369"/>
                    <a:pt x="2936" y="4644"/>
                  </a:cubicBezTo>
                  <a:cubicBezTo>
                    <a:pt x="1762" y="5155"/>
                    <a:pt x="972" y="6250"/>
                    <a:pt x="972" y="7425"/>
                  </a:cubicBezTo>
                  <a:cubicBezTo>
                    <a:pt x="972" y="7805"/>
                    <a:pt x="1059" y="8176"/>
                    <a:pt x="1231" y="8533"/>
                  </a:cubicBezTo>
                  <a:cubicBezTo>
                    <a:pt x="453" y="9091"/>
                    <a:pt x="0" y="9914"/>
                    <a:pt x="0" y="10800"/>
                  </a:cubicBezTo>
                  <a:cubicBezTo>
                    <a:pt x="0" y="11390"/>
                    <a:pt x="210" y="12068"/>
                    <a:pt x="626" y="12609"/>
                  </a:cubicBezTo>
                  <a:cubicBezTo>
                    <a:pt x="220" y="13106"/>
                    <a:pt x="0" y="13696"/>
                    <a:pt x="0" y="14301"/>
                  </a:cubicBezTo>
                  <a:cubicBezTo>
                    <a:pt x="0" y="15087"/>
                    <a:pt x="367" y="15835"/>
                    <a:pt x="1015" y="16391"/>
                  </a:cubicBezTo>
                  <a:cubicBezTo>
                    <a:pt x="682" y="18141"/>
                    <a:pt x="2290" y="19913"/>
                    <a:pt x="4373" y="19913"/>
                  </a:cubicBezTo>
                  <a:cubicBezTo>
                    <a:pt x="4389" y="19913"/>
                    <a:pt x="4404" y="19912"/>
                    <a:pt x="4418" y="19912"/>
                  </a:cubicBezTo>
                  <a:cubicBezTo>
                    <a:pt x="5108" y="20947"/>
                    <a:pt x="6391" y="21600"/>
                    <a:pt x="7775" y="21600"/>
                  </a:cubicBezTo>
                  <a:cubicBezTo>
                    <a:pt x="9317" y="21600"/>
                    <a:pt x="10692" y="20756"/>
                    <a:pt x="11335" y="19559"/>
                  </a:cubicBezTo>
                  <a:cubicBezTo>
                    <a:pt x="11632" y="19005"/>
                    <a:pt x="11719" y="18413"/>
                    <a:pt x="11729" y="17811"/>
                  </a:cubicBezTo>
                  <a:lnTo>
                    <a:pt x="12984" y="17811"/>
                  </a:lnTo>
                  <a:lnTo>
                    <a:pt x="12984" y="19473"/>
                  </a:lnTo>
                  <a:cubicBezTo>
                    <a:pt x="12984" y="19716"/>
                    <a:pt x="13210" y="19913"/>
                    <a:pt x="13490" y="19913"/>
                  </a:cubicBezTo>
                  <a:cubicBezTo>
                    <a:pt x="13769" y="19913"/>
                    <a:pt x="13995" y="19716"/>
                    <a:pt x="13995" y="19473"/>
                  </a:cubicBezTo>
                  <a:lnTo>
                    <a:pt x="13995" y="17811"/>
                  </a:lnTo>
                  <a:lnTo>
                    <a:pt x="15373" y="17811"/>
                  </a:lnTo>
                  <a:lnTo>
                    <a:pt x="15373" y="19473"/>
                  </a:lnTo>
                  <a:cubicBezTo>
                    <a:pt x="15373" y="19716"/>
                    <a:pt x="15599" y="19913"/>
                    <a:pt x="15878" y="19913"/>
                  </a:cubicBezTo>
                  <a:cubicBezTo>
                    <a:pt x="16157" y="19913"/>
                    <a:pt x="16384" y="19716"/>
                    <a:pt x="16384" y="19473"/>
                  </a:cubicBezTo>
                  <a:lnTo>
                    <a:pt x="16384" y="17811"/>
                  </a:lnTo>
                  <a:lnTo>
                    <a:pt x="17211" y="17811"/>
                  </a:lnTo>
                  <a:cubicBezTo>
                    <a:pt x="17345" y="17811"/>
                    <a:pt x="17474" y="17764"/>
                    <a:pt x="17569" y="17682"/>
                  </a:cubicBezTo>
                  <a:lnTo>
                    <a:pt x="19031" y="16413"/>
                  </a:lnTo>
                  <a:cubicBezTo>
                    <a:pt x="19126" y="16331"/>
                    <a:pt x="19179" y="16219"/>
                    <a:pt x="19179" y="16103"/>
                  </a:cubicBezTo>
                  <a:lnTo>
                    <a:pt x="19179" y="15383"/>
                  </a:lnTo>
                  <a:lnTo>
                    <a:pt x="21094" y="15383"/>
                  </a:lnTo>
                  <a:cubicBezTo>
                    <a:pt x="21374" y="15383"/>
                    <a:pt x="21600" y="15186"/>
                    <a:pt x="21600" y="14944"/>
                  </a:cubicBezTo>
                  <a:cubicBezTo>
                    <a:pt x="21600" y="14702"/>
                    <a:pt x="21374" y="14505"/>
                    <a:pt x="21094" y="14505"/>
                  </a:cubicBezTo>
                  <a:lnTo>
                    <a:pt x="19179" y="14505"/>
                  </a:lnTo>
                  <a:lnTo>
                    <a:pt x="19179" y="13311"/>
                  </a:lnTo>
                  <a:lnTo>
                    <a:pt x="21094" y="13311"/>
                  </a:lnTo>
                  <a:cubicBezTo>
                    <a:pt x="21374" y="13311"/>
                    <a:pt x="21600" y="13115"/>
                    <a:pt x="21600" y="12872"/>
                  </a:cubicBezTo>
                  <a:cubicBezTo>
                    <a:pt x="21600" y="12630"/>
                    <a:pt x="21374" y="12433"/>
                    <a:pt x="21094" y="12433"/>
                  </a:cubicBezTo>
                  <a:lnTo>
                    <a:pt x="19179" y="12433"/>
                  </a:lnTo>
                  <a:lnTo>
                    <a:pt x="19179" y="11238"/>
                  </a:lnTo>
                  <a:lnTo>
                    <a:pt x="21094" y="11238"/>
                  </a:lnTo>
                  <a:cubicBezTo>
                    <a:pt x="21374" y="11238"/>
                    <a:pt x="21600" y="11041"/>
                    <a:pt x="21600" y="10799"/>
                  </a:cubicBezTo>
                  <a:cubicBezTo>
                    <a:pt x="21600" y="10557"/>
                    <a:pt x="21374" y="10360"/>
                    <a:pt x="21094" y="10360"/>
                  </a:cubicBezTo>
                  <a:lnTo>
                    <a:pt x="19179" y="10360"/>
                  </a:lnTo>
                  <a:lnTo>
                    <a:pt x="19179" y="9167"/>
                  </a:lnTo>
                  <a:lnTo>
                    <a:pt x="21094" y="9167"/>
                  </a:lnTo>
                  <a:close/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36" name="Path43"/>
            <p:cNvSpPr/>
            <p:nvPr/>
          </p:nvSpPr>
          <p:spPr>
            <a:xfrm>
              <a:off x="373531" y="284679"/>
              <a:ext cx="24131" cy="24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43" y="0"/>
                    <a:pt x="0" y="4831"/>
                    <a:pt x="0" y="10788"/>
                  </a:cubicBezTo>
                  <a:lnTo>
                    <a:pt x="0" y="10823"/>
                  </a:lnTo>
                  <a:cubicBezTo>
                    <a:pt x="0" y="16791"/>
                    <a:pt x="4843" y="21600"/>
                    <a:pt x="10800" y="21600"/>
                  </a:cubicBezTo>
                  <a:cubicBezTo>
                    <a:pt x="16768" y="21600"/>
                    <a:pt x="21600" y="16768"/>
                    <a:pt x="21600" y="10788"/>
                  </a:cubicBezTo>
                  <a:cubicBezTo>
                    <a:pt x="21600" y="4831"/>
                    <a:pt x="16757" y="0"/>
                    <a:pt x="108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</p:grpSp>
      <p:grpSp>
        <p:nvGrpSpPr>
          <p:cNvPr id="144" name="Group44"/>
          <p:cNvGrpSpPr/>
          <p:nvPr/>
        </p:nvGrpSpPr>
        <p:grpSpPr>
          <a:xfrm>
            <a:off x="2199709" y="7182381"/>
            <a:ext cx="515303" cy="593587"/>
            <a:chOff x="0" y="-1"/>
            <a:chExt cx="515302" cy="593586"/>
          </a:xfrm>
        </p:grpSpPr>
        <p:sp>
          <p:nvSpPr>
            <p:cNvPr id="138" name="Path45"/>
            <p:cNvSpPr/>
            <p:nvPr/>
          </p:nvSpPr>
          <p:spPr>
            <a:xfrm>
              <a:off x="197080" y="96226"/>
              <a:ext cx="23191" cy="23191"/>
            </a:xfrm>
            <a:prstGeom prst="ellipse">
              <a:avLst/>
            </a:pr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39" name="Path46"/>
            <p:cNvSpPr/>
            <p:nvPr/>
          </p:nvSpPr>
          <p:spPr>
            <a:xfrm>
              <a:off x="92739" y="192461"/>
              <a:ext cx="139123" cy="139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8" h="21600" extrusionOk="0">
                  <a:moveTo>
                    <a:pt x="18426" y="8507"/>
                  </a:moveTo>
                  <a:cubicBezTo>
                    <a:pt x="12708" y="13671"/>
                    <a:pt x="3567" y="9544"/>
                    <a:pt x="3567" y="1798"/>
                  </a:cubicBezTo>
                  <a:cubicBezTo>
                    <a:pt x="3567" y="805"/>
                    <a:pt x="2768" y="0"/>
                    <a:pt x="1783" y="0"/>
                  </a:cubicBezTo>
                  <a:cubicBezTo>
                    <a:pt x="799" y="0"/>
                    <a:pt x="0" y="805"/>
                    <a:pt x="0" y="1798"/>
                  </a:cubicBezTo>
                  <a:cubicBezTo>
                    <a:pt x="0" y="8049"/>
                    <a:pt x="4530" y="13245"/>
                    <a:pt x="10450" y="14229"/>
                  </a:cubicBezTo>
                  <a:cubicBezTo>
                    <a:pt x="9763" y="16412"/>
                    <a:pt x="7737" y="17997"/>
                    <a:pt x="5350" y="17997"/>
                  </a:cubicBezTo>
                  <a:cubicBezTo>
                    <a:pt x="4364" y="17997"/>
                    <a:pt x="3567" y="18806"/>
                    <a:pt x="3567" y="19800"/>
                  </a:cubicBezTo>
                  <a:cubicBezTo>
                    <a:pt x="3567" y="20793"/>
                    <a:pt x="4364" y="21600"/>
                    <a:pt x="5350" y="21600"/>
                  </a:cubicBezTo>
                  <a:cubicBezTo>
                    <a:pt x="9692" y="21600"/>
                    <a:pt x="13318" y="18447"/>
                    <a:pt x="14105" y="14292"/>
                  </a:cubicBezTo>
                  <a:cubicBezTo>
                    <a:pt x="16586" y="13965"/>
                    <a:pt x="18918" y="12892"/>
                    <a:pt x="20803" y="11188"/>
                  </a:cubicBezTo>
                  <a:cubicBezTo>
                    <a:pt x="21537" y="10526"/>
                    <a:pt x="21600" y="9388"/>
                    <a:pt x="20944" y="8649"/>
                  </a:cubicBezTo>
                  <a:cubicBezTo>
                    <a:pt x="20287" y="7907"/>
                    <a:pt x="19160" y="7844"/>
                    <a:pt x="18426" y="8507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40" name="Path47"/>
            <p:cNvSpPr/>
            <p:nvPr/>
          </p:nvSpPr>
          <p:spPr>
            <a:xfrm>
              <a:off x="92740" y="450982"/>
              <a:ext cx="92749" cy="96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00" y="0"/>
                  </a:moveTo>
                  <a:cubicBezTo>
                    <a:pt x="1210" y="0"/>
                    <a:pt x="0" y="1166"/>
                    <a:pt x="0" y="2603"/>
                  </a:cubicBezTo>
                  <a:cubicBezTo>
                    <a:pt x="0" y="4040"/>
                    <a:pt x="1210" y="5205"/>
                    <a:pt x="2700" y="5205"/>
                  </a:cubicBezTo>
                  <a:cubicBezTo>
                    <a:pt x="9894" y="5205"/>
                    <a:pt x="16199" y="11651"/>
                    <a:pt x="16199" y="18997"/>
                  </a:cubicBezTo>
                  <a:cubicBezTo>
                    <a:pt x="16199" y="20434"/>
                    <a:pt x="17409" y="21600"/>
                    <a:pt x="18900" y="21600"/>
                  </a:cubicBezTo>
                  <a:cubicBezTo>
                    <a:pt x="20390" y="21600"/>
                    <a:pt x="21600" y="20434"/>
                    <a:pt x="21600" y="18997"/>
                  </a:cubicBezTo>
                  <a:cubicBezTo>
                    <a:pt x="21600" y="8700"/>
                    <a:pt x="12946" y="0"/>
                    <a:pt x="27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41" name="Path48"/>
            <p:cNvSpPr/>
            <p:nvPr/>
          </p:nvSpPr>
          <p:spPr>
            <a:xfrm>
              <a:off x="104799" y="358239"/>
              <a:ext cx="103876" cy="70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2" h="21105" extrusionOk="0">
                  <a:moveTo>
                    <a:pt x="18889" y="0"/>
                  </a:moveTo>
                  <a:cubicBezTo>
                    <a:pt x="10848" y="0"/>
                    <a:pt x="3944" y="6477"/>
                    <a:pt x="309" y="15898"/>
                  </a:cubicBezTo>
                  <a:cubicBezTo>
                    <a:pt x="-338" y="17579"/>
                    <a:pt x="62" y="19702"/>
                    <a:pt x="1201" y="20653"/>
                  </a:cubicBezTo>
                  <a:cubicBezTo>
                    <a:pt x="2342" y="21600"/>
                    <a:pt x="3790" y="21012"/>
                    <a:pt x="4437" y="19335"/>
                  </a:cubicBezTo>
                  <a:cubicBezTo>
                    <a:pt x="7268" y="11999"/>
                    <a:pt x="12644" y="6973"/>
                    <a:pt x="18889" y="6973"/>
                  </a:cubicBezTo>
                  <a:cubicBezTo>
                    <a:pt x="20199" y="6973"/>
                    <a:pt x="21262" y="5412"/>
                    <a:pt x="21262" y="3487"/>
                  </a:cubicBezTo>
                  <a:cubicBezTo>
                    <a:pt x="21262" y="1562"/>
                    <a:pt x="20199" y="0"/>
                    <a:pt x="18889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42" name="Path49"/>
            <p:cNvSpPr/>
            <p:nvPr/>
          </p:nvSpPr>
          <p:spPr>
            <a:xfrm>
              <a:off x="-1" y="-2"/>
              <a:ext cx="515304" cy="593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67" y="15921"/>
                  </a:moveTo>
                  <a:lnTo>
                    <a:pt x="17002" y="16933"/>
                  </a:lnTo>
                  <a:lnTo>
                    <a:pt x="11706" y="16933"/>
                  </a:lnTo>
                  <a:cubicBezTo>
                    <a:pt x="11686" y="16575"/>
                    <a:pt x="11663" y="16219"/>
                    <a:pt x="11663" y="15870"/>
                  </a:cubicBezTo>
                  <a:cubicBezTo>
                    <a:pt x="11663" y="15790"/>
                    <a:pt x="11663" y="15711"/>
                    <a:pt x="11663" y="15632"/>
                  </a:cubicBezTo>
                  <a:lnTo>
                    <a:pt x="16163" y="15632"/>
                  </a:lnTo>
                  <a:cubicBezTo>
                    <a:pt x="16442" y="15632"/>
                    <a:pt x="16669" y="15436"/>
                    <a:pt x="16669" y="15193"/>
                  </a:cubicBezTo>
                  <a:lnTo>
                    <a:pt x="16669" y="12769"/>
                  </a:lnTo>
                  <a:cubicBezTo>
                    <a:pt x="16669" y="12527"/>
                    <a:pt x="16442" y="12330"/>
                    <a:pt x="16163" y="12330"/>
                  </a:cubicBezTo>
                  <a:cubicBezTo>
                    <a:pt x="15884" y="12330"/>
                    <a:pt x="15657" y="12527"/>
                    <a:pt x="15657" y="12769"/>
                  </a:cubicBezTo>
                  <a:lnTo>
                    <a:pt x="15657" y="14754"/>
                  </a:lnTo>
                  <a:lnTo>
                    <a:pt x="11665" y="14754"/>
                  </a:lnTo>
                  <a:cubicBezTo>
                    <a:pt x="11673" y="12469"/>
                    <a:pt x="11698" y="10184"/>
                    <a:pt x="11674" y="7898"/>
                  </a:cubicBezTo>
                  <a:cubicBezTo>
                    <a:pt x="11670" y="7548"/>
                    <a:pt x="11665" y="7197"/>
                    <a:pt x="11659" y="6846"/>
                  </a:cubicBezTo>
                  <a:lnTo>
                    <a:pt x="15657" y="6846"/>
                  </a:lnTo>
                  <a:lnTo>
                    <a:pt x="15657" y="8825"/>
                  </a:lnTo>
                  <a:cubicBezTo>
                    <a:pt x="15657" y="9069"/>
                    <a:pt x="15884" y="9265"/>
                    <a:pt x="16163" y="9265"/>
                  </a:cubicBezTo>
                  <a:cubicBezTo>
                    <a:pt x="16442" y="9265"/>
                    <a:pt x="16669" y="9069"/>
                    <a:pt x="16669" y="8825"/>
                  </a:cubicBezTo>
                  <a:lnTo>
                    <a:pt x="16669" y="6407"/>
                  </a:lnTo>
                  <a:cubicBezTo>
                    <a:pt x="16669" y="6164"/>
                    <a:pt x="16442" y="5968"/>
                    <a:pt x="16163" y="5968"/>
                  </a:cubicBezTo>
                  <a:lnTo>
                    <a:pt x="11640" y="5968"/>
                  </a:lnTo>
                  <a:cubicBezTo>
                    <a:pt x="11630" y="5534"/>
                    <a:pt x="11616" y="5100"/>
                    <a:pt x="11600" y="4666"/>
                  </a:cubicBezTo>
                  <a:lnTo>
                    <a:pt x="17002" y="4666"/>
                  </a:lnTo>
                  <a:lnTo>
                    <a:pt x="18167" y="5679"/>
                  </a:lnTo>
                  <a:lnTo>
                    <a:pt x="18167" y="15921"/>
                  </a:lnTo>
                  <a:close/>
                  <a:moveTo>
                    <a:pt x="10691" y="6386"/>
                  </a:moveTo>
                  <a:cubicBezTo>
                    <a:pt x="10405" y="6243"/>
                    <a:pt x="10073" y="6159"/>
                    <a:pt x="9719" y="6159"/>
                  </a:cubicBezTo>
                  <a:cubicBezTo>
                    <a:pt x="9450" y="6159"/>
                    <a:pt x="9233" y="6348"/>
                    <a:pt x="9233" y="6581"/>
                  </a:cubicBezTo>
                  <a:cubicBezTo>
                    <a:pt x="9233" y="6814"/>
                    <a:pt x="9450" y="7003"/>
                    <a:pt x="9719" y="7003"/>
                  </a:cubicBezTo>
                  <a:cubicBezTo>
                    <a:pt x="10255" y="7003"/>
                    <a:pt x="10691" y="7381"/>
                    <a:pt x="10691" y="7847"/>
                  </a:cubicBezTo>
                  <a:lnTo>
                    <a:pt x="10691" y="15870"/>
                  </a:lnTo>
                  <a:cubicBezTo>
                    <a:pt x="9978" y="15167"/>
                    <a:pt x="8935" y="14723"/>
                    <a:pt x="7775" y="14723"/>
                  </a:cubicBezTo>
                  <a:cubicBezTo>
                    <a:pt x="7507" y="14723"/>
                    <a:pt x="7289" y="14912"/>
                    <a:pt x="7289" y="15145"/>
                  </a:cubicBezTo>
                  <a:cubicBezTo>
                    <a:pt x="7289" y="15378"/>
                    <a:pt x="7507" y="15567"/>
                    <a:pt x="7775" y="15567"/>
                  </a:cubicBezTo>
                  <a:cubicBezTo>
                    <a:pt x="9383" y="15567"/>
                    <a:pt x="10691" y="16703"/>
                    <a:pt x="10691" y="18098"/>
                  </a:cubicBezTo>
                  <a:cubicBezTo>
                    <a:pt x="10691" y="19539"/>
                    <a:pt x="9355" y="20756"/>
                    <a:pt x="7775" y="20756"/>
                  </a:cubicBezTo>
                  <a:cubicBezTo>
                    <a:pt x="6650" y="20756"/>
                    <a:pt x="5614" y="20179"/>
                    <a:pt x="5136" y="19285"/>
                  </a:cubicBezTo>
                  <a:cubicBezTo>
                    <a:pt x="5048" y="19120"/>
                    <a:pt x="4849" y="19023"/>
                    <a:pt x="4640" y="19043"/>
                  </a:cubicBezTo>
                  <a:cubicBezTo>
                    <a:pt x="4606" y="19047"/>
                    <a:pt x="4572" y="19050"/>
                    <a:pt x="4538" y="19055"/>
                  </a:cubicBezTo>
                  <a:cubicBezTo>
                    <a:pt x="3155" y="19219"/>
                    <a:pt x="1598" y="17859"/>
                    <a:pt x="2019" y="16338"/>
                  </a:cubicBezTo>
                  <a:cubicBezTo>
                    <a:pt x="2062" y="16182"/>
                    <a:pt x="1999" y="16018"/>
                    <a:pt x="1857" y="15915"/>
                  </a:cubicBezTo>
                  <a:cubicBezTo>
                    <a:pt x="1295" y="15509"/>
                    <a:pt x="972" y="14921"/>
                    <a:pt x="972" y="14301"/>
                  </a:cubicBezTo>
                  <a:cubicBezTo>
                    <a:pt x="972" y="13919"/>
                    <a:pt x="1096" y="13544"/>
                    <a:pt x="1328" y="13216"/>
                  </a:cubicBezTo>
                  <a:cubicBezTo>
                    <a:pt x="1911" y="13631"/>
                    <a:pt x="2636" y="13880"/>
                    <a:pt x="3402" y="13880"/>
                  </a:cubicBezTo>
                  <a:cubicBezTo>
                    <a:pt x="3670" y="13880"/>
                    <a:pt x="3887" y="13691"/>
                    <a:pt x="3887" y="13458"/>
                  </a:cubicBezTo>
                  <a:cubicBezTo>
                    <a:pt x="3887" y="13225"/>
                    <a:pt x="3670" y="13036"/>
                    <a:pt x="3402" y="13036"/>
                  </a:cubicBezTo>
                  <a:cubicBezTo>
                    <a:pt x="2083" y="13036"/>
                    <a:pt x="972" y="11991"/>
                    <a:pt x="972" y="10800"/>
                  </a:cubicBezTo>
                  <a:cubicBezTo>
                    <a:pt x="972" y="10077"/>
                    <a:pt x="1396" y="9413"/>
                    <a:pt x="2107" y="9022"/>
                  </a:cubicBezTo>
                  <a:cubicBezTo>
                    <a:pt x="2325" y="8902"/>
                    <a:pt x="2397" y="8653"/>
                    <a:pt x="2269" y="8458"/>
                  </a:cubicBezTo>
                  <a:cubicBezTo>
                    <a:pt x="2053" y="8127"/>
                    <a:pt x="1944" y="7780"/>
                    <a:pt x="1944" y="7425"/>
                  </a:cubicBezTo>
                  <a:cubicBezTo>
                    <a:pt x="1944" y="6286"/>
                    <a:pt x="3013" y="5189"/>
                    <a:pt x="4373" y="5189"/>
                  </a:cubicBezTo>
                  <a:cubicBezTo>
                    <a:pt x="5668" y="5189"/>
                    <a:pt x="6803" y="6234"/>
                    <a:pt x="6803" y="7425"/>
                  </a:cubicBezTo>
                  <a:cubicBezTo>
                    <a:pt x="6803" y="7658"/>
                    <a:pt x="7021" y="7847"/>
                    <a:pt x="7289" y="7847"/>
                  </a:cubicBezTo>
                  <a:cubicBezTo>
                    <a:pt x="7558" y="7847"/>
                    <a:pt x="7775" y="7658"/>
                    <a:pt x="7775" y="7425"/>
                  </a:cubicBezTo>
                  <a:cubicBezTo>
                    <a:pt x="7775" y="5756"/>
                    <a:pt x="6217" y="4346"/>
                    <a:pt x="4373" y="4346"/>
                  </a:cubicBezTo>
                  <a:cubicBezTo>
                    <a:pt x="4211" y="4346"/>
                    <a:pt x="4049" y="4357"/>
                    <a:pt x="3889" y="4378"/>
                  </a:cubicBezTo>
                  <a:cubicBezTo>
                    <a:pt x="3888" y="4367"/>
                    <a:pt x="3887" y="4357"/>
                    <a:pt x="3887" y="4346"/>
                  </a:cubicBezTo>
                  <a:cubicBezTo>
                    <a:pt x="3887" y="3404"/>
                    <a:pt x="4768" y="2658"/>
                    <a:pt x="5831" y="2658"/>
                  </a:cubicBezTo>
                  <a:cubicBezTo>
                    <a:pt x="6350" y="2658"/>
                    <a:pt x="6839" y="2833"/>
                    <a:pt x="7206" y="3152"/>
                  </a:cubicBezTo>
                  <a:cubicBezTo>
                    <a:pt x="7396" y="3317"/>
                    <a:pt x="7704" y="3317"/>
                    <a:pt x="7894" y="3152"/>
                  </a:cubicBezTo>
                  <a:cubicBezTo>
                    <a:pt x="8083" y="2987"/>
                    <a:pt x="8083" y="2720"/>
                    <a:pt x="7893" y="2555"/>
                  </a:cubicBezTo>
                  <a:cubicBezTo>
                    <a:pt x="7450" y="2171"/>
                    <a:pt x="6889" y="1926"/>
                    <a:pt x="6281" y="1844"/>
                  </a:cubicBezTo>
                  <a:cubicBezTo>
                    <a:pt x="6710" y="1292"/>
                    <a:pt x="7423" y="844"/>
                    <a:pt x="8261" y="844"/>
                  </a:cubicBezTo>
                  <a:cubicBezTo>
                    <a:pt x="9556" y="844"/>
                    <a:pt x="10691" y="1889"/>
                    <a:pt x="10691" y="3080"/>
                  </a:cubicBezTo>
                  <a:lnTo>
                    <a:pt x="10691" y="6386"/>
                  </a:lnTo>
                  <a:close/>
                  <a:moveTo>
                    <a:pt x="21094" y="9167"/>
                  </a:moveTo>
                  <a:cubicBezTo>
                    <a:pt x="21374" y="9167"/>
                    <a:pt x="21600" y="8970"/>
                    <a:pt x="21600" y="8728"/>
                  </a:cubicBezTo>
                  <a:cubicBezTo>
                    <a:pt x="21600" y="8485"/>
                    <a:pt x="21374" y="8289"/>
                    <a:pt x="21094" y="8289"/>
                  </a:cubicBezTo>
                  <a:lnTo>
                    <a:pt x="19179" y="8289"/>
                  </a:lnTo>
                  <a:lnTo>
                    <a:pt x="19179" y="7093"/>
                  </a:lnTo>
                  <a:lnTo>
                    <a:pt x="21094" y="7093"/>
                  </a:lnTo>
                  <a:cubicBezTo>
                    <a:pt x="21374" y="7093"/>
                    <a:pt x="21600" y="6897"/>
                    <a:pt x="21600" y="6654"/>
                  </a:cubicBezTo>
                  <a:cubicBezTo>
                    <a:pt x="21600" y="6412"/>
                    <a:pt x="21374" y="6216"/>
                    <a:pt x="21094" y="6216"/>
                  </a:cubicBezTo>
                  <a:lnTo>
                    <a:pt x="19179" y="6216"/>
                  </a:lnTo>
                  <a:lnTo>
                    <a:pt x="19179" y="5497"/>
                  </a:lnTo>
                  <a:cubicBezTo>
                    <a:pt x="19179" y="5381"/>
                    <a:pt x="19126" y="5269"/>
                    <a:pt x="19031" y="5187"/>
                  </a:cubicBezTo>
                  <a:lnTo>
                    <a:pt x="17569" y="3917"/>
                  </a:lnTo>
                  <a:cubicBezTo>
                    <a:pt x="17474" y="3834"/>
                    <a:pt x="17345" y="3788"/>
                    <a:pt x="17211" y="3788"/>
                  </a:cubicBezTo>
                  <a:lnTo>
                    <a:pt x="16384" y="3788"/>
                  </a:lnTo>
                  <a:lnTo>
                    <a:pt x="16384" y="2126"/>
                  </a:lnTo>
                  <a:cubicBezTo>
                    <a:pt x="16384" y="1884"/>
                    <a:pt x="16157" y="1687"/>
                    <a:pt x="15878" y="1687"/>
                  </a:cubicBezTo>
                  <a:cubicBezTo>
                    <a:pt x="15598" y="1687"/>
                    <a:pt x="15372" y="1884"/>
                    <a:pt x="15372" y="2126"/>
                  </a:cubicBezTo>
                  <a:lnTo>
                    <a:pt x="15372" y="3788"/>
                  </a:lnTo>
                  <a:lnTo>
                    <a:pt x="13995" y="3788"/>
                  </a:lnTo>
                  <a:lnTo>
                    <a:pt x="13995" y="2126"/>
                  </a:lnTo>
                  <a:cubicBezTo>
                    <a:pt x="13995" y="1884"/>
                    <a:pt x="13769" y="1687"/>
                    <a:pt x="13490" y="1687"/>
                  </a:cubicBezTo>
                  <a:cubicBezTo>
                    <a:pt x="13210" y="1687"/>
                    <a:pt x="12984" y="1884"/>
                    <a:pt x="12984" y="2126"/>
                  </a:cubicBezTo>
                  <a:lnTo>
                    <a:pt x="12984" y="3788"/>
                  </a:lnTo>
                  <a:lnTo>
                    <a:pt x="11564" y="3788"/>
                  </a:lnTo>
                  <a:cubicBezTo>
                    <a:pt x="11517" y="2710"/>
                    <a:pt x="11513" y="1690"/>
                    <a:pt x="10586" y="866"/>
                  </a:cubicBezTo>
                  <a:cubicBezTo>
                    <a:pt x="9980" y="327"/>
                    <a:pt x="9131" y="0"/>
                    <a:pt x="8261" y="0"/>
                  </a:cubicBezTo>
                  <a:cubicBezTo>
                    <a:pt x="6950" y="0"/>
                    <a:pt x="5707" y="764"/>
                    <a:pt x="5148" y="1885"/>
                  </a:cubicBezTo>
                  <a:cubicBezTo>
                    <a:pt x="3713" y="2187"/>
                    <a:pt x="2759" y="3369"/>
                    <a:pt x="2936" y="4644"/>
                  </a:cubicBezTo>
                  <a:cubicBezTo>
                    <a:pt x="1762" y="5155"/>
                    <a:pt x="972" y="6250"/>
                    <a:pt x="972" y="7425"/>
                  </a:cubicBezTo>
                  <a:cubicBezTo>
                    <a:pt x="972" y="7805"/>
                    <a:pt x="1059" y="8176"/>
                    <a:pt x="1231" y="8533"/>
                  </a:cubicBezTo>
                  <a:cubicBezTo>
                    <a:pt x="453" y="9092"/>
                    <a:pt x="0" y="9914"/>
                    <a:pt x="0" y="10800"/>
                  </a:cubicBezTo>
                  <a:cubicBezTo>
                    <a:pt x="0" y="11390"/>
                    <a:pt x="210" y="12068"/>
                    <a:pt x="626" y="12609"/>
                  </a:cubicBezTo>
                  <a:cubicBezTo>
                    <a:pt x="220" y="13106"/>
                    <a:pt x="0" y="13696"/>
                    <a:pt x="0" y="14301"/>
                  </a:cubicBezTo>
                  <a:cubicBezTo>
                    <a:pt x="0" y="15087"/>
                    <a:pt x="367" y="15835"/>
                    <a:pt x="1015" y="16391"/>
                  </a:cubicBezTo>
                  <a:cubicBezTo>
                    <a:pt x="682" y="18141"/>
                    <a:pt x="2290" y="19913"/>
                    <a:pt x="4373" y="19913"/>
                  </a:cubicBezTo>
                  <a:cubicBezTo>
                    <a:pt x="4389" y="19913"/>
                    <a:pt x="4404" y="19912"/>
                    <a:pt x="4418" y="19912"/>
                  </a:cubicBezTo>
                  <a:cubicBezTo>
                    <a:pt x="5108" y="20947"/>
                    <a:pt x="6391" y="21600"/>
                    <a:pt x="7775" y="21600"/>
                  </a:cubicBezTo>
                  <a:cubicBezTo>
                    <a:pt x="9317" y="21600"/>
                    <a:pt x="10692" y="20756"/>
                    <a:pt x="11335" y="19559"/>
                  </a:cubicBezTo>
                  <a:cubicBezTo>
                    <a:pt x="11632" y="19005"/>
                    <a:pt x="11719" y="18413"/>
                    <a:pt x="11729" y="17811"/>
                  </a:cubicBezTo>
                  <a:lnTo>
                    <a:pt x="12984" y="17811"/>
                  </a:lnTo>
                  <a:lnTo>
                    <a:pt x="12984" y="19473"/>
                  </a:lnTo>
                  <a:cubicBezTo>
                    <a:pt x="12984" y="19716"/>
                    <a:pt x="13210" y="19913"/>
                    <a:pt x="13490" y="19913"/>
                  </a:cubicBezTo>
                  <a:cubicBezTo>
                    <a:pt x="13769" y="19913"/>
                    <a:pt x="13995" y="19716"/>
                    <a:pt x="13995" y="19473"/>
                  </a:cubicBezTo>
                  <a:lnTo>
                    <a:pt x="13995" y="17811"/>
                  </a:lnTo>
                  <a:lnTo>
                    <a:pt x="15373" y="17811"/>
                  </a:lnTo>
                  <a:lnTo>
                    <a:pt x="15373" y="19473"/>
                  </a:lnTo>
                  <a:cubicBezTo>
                    <a:pt x="15373" y="19716"/>
                    <a:pt x="15599" y="19913"/>
                    <a:pt x="15878" y="19913"/>
                  </a:cubicBezTo>
                  <a:cubicBezTo>
                    <a:pt x="16157" y="19913"/>
                    <a:pt x="16384" y="19716"/>
                    <a:pt x="16384" y="19473"/>
                  </a:cubicBezTo>
                  <a:lnTo>
                    <a:pt x="16384" y="17811"/>
                  </a:lnTo>
                  <a:lnTo>
                    <a:pt x="17211" y="17811"/>
                  </a:lnTo>
                  <a:cubicBezTo>
                    <a:pt x="17345" y="17811"/>
                    <a:pt x="17474" y="17765"/>
                    <a:pt x="17569" y="17682"/>
                  </a:cubicBezTo>
                  <a:lnTo>
                    <a:pt x="19031" y="16413"/>
                  </a:lnTo>
                  <a:cubicBezTo>
                    <a:pt x="19126" y="16331"/>
                    <a:pt x="19179" y="16219"/>
                    <a:pt x="19179" y="16103"/>
                  </a:cubicBezTo>
                  <a:lnTo>
                    <a:pt x="19179" y="15383"/>
                  </a:lnTo>
                  <a:lnTo>
                    <a:pt x="21094" y="15383"/>
                  </a:lnTo>
                  <a:cubicBezTo>
                    <a:pt x="21374" y="15383"/>
                    <a:pt x="21600" y="15186"/>
                    <a:pt x="21600" y="14944"/>
                  </a:cubicBezTo>
                  <a:cubicBezTo>
                    <a:pt x="21600" y="14702"/>
                    <a:pt x="21374" y="14505"/>
                    <a:pt x="21094" y="14505"/>
                  </a:cubicBezTo>
                  <a:lnTo>
                    <a:pt x="19179" y="14505"/>
                  </a:lnTo>
                  <a:lnTo>
                    <a:pt x="19179" y="13311"/>
                  </a:lnTo>
                  <a:lnTo>
                    <a:pt x="21094" y="13311"/>
                  </a:lnTo>
                  <a:cubicBezTo>
                    <a:pt x="21374" y="13311"/>
                    <a:pt x="21600" y="13115"/>
                    <a:pt x="21600" y="12872"/>
                  </a:cubicBezTo>
                  <a:cubicBezTo>
                    <a:pt x="21600" y="12630"/>
                    <a:pt x="21374" y="12433"/>
                    <a:pt x="21094" y="12433"/>
                  </a:cubicBezTo>
                  <a:lnTo>
                    <a:pt x="19179" y="12433"/>
                  </a:lnTo>
                  <a:lnTo>
                    <a:pt x="19179" y="11238"/>
                  </a:lnTo>
                  <a:lnTo>
                    <a:pt x="21094" y="11238"/>
                  </a:lnTo>
                  <a:cubicBezTo>
                    <a:pt x="21374" y="11238"/>
                    <a:pt x="21600" y="11042"/>
                    <a:pt x="21600" y="10799"/>
                  </a:cubicBezTo>
                  <a:cubicBezTo>
                    <a:pt x="21600" y="10557"/>
                    <a:pt x="21374" y="10361"/>
                    <a:pt x="21094" y="10361"/>
                  </a:cubicBezTo>
                  <a:lnTo>
                    <a:pt x="19179" y="10361"/>
                  </a:lnTo>
                  <a:lnTo>
                    <a:pt x="19179" y="9167"/>
                  </a:lnTo>
                  <a:lnTo>
                    <a:pt x="21094" y="9167"/>
                  </a:lnTo>
                  <a:close/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43" name="Path50"/>
            <p:cNvSpPr/>
            <p:nvPr/>
          </p:nvSpPr>
          <p:spPr>
            <a:xfrm>
              <a:off x="373531" y="284680"/>
              <a:ext cx="24131" cy="24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43" y="0"/>
                    <a:pt x="0" y="4829"/>
                    <a:pt x="0" y="10794"/>
                  </a:cubicBezTo>
                  <a:lnTo>
                    <a:pt x="0" y="10817"/>
                  </a:lnTo>
                  <a:cubicBezTo>
                    <a:pt x="0" y="16794"/>
                    <a:pt x="4843" y="21600"/>
                    <a:pt x="10800" y="21600"/>
                  </a:cubicBezTo>
                  <a:cubicBezTo>
                    <a:pt x="16768" y="21600"/>
                    <a:pt x="21600" y="16759"/>
                    <a:pt x="21600" y="10794"/>
                  </a:cubicBezTo>
                  <a:cubicBezTo>
                    <a:pt x="21600" y="4829"/>
                    <a:pt x="16757" y="0"/>
                    <a:pt x="108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</p:grpSp>
      <p:grpSp>
        <p:nvGrpSpPr>
          <p:cNvPr id="151" name="Group51"/>
          <p:cNvGrpSpPr/>
          <p:nvPr/>
        </p:nvGrpSpPr>
        <p:grpSpPr>
          <a:xfrm>
            <a:off x="2199709" y="8011647"/>
            <a:ext cx="515303" cy="593573"/>
            <a:chOff x="0" y="0"/>
            <a:chExt cx="515302" cy="593572"/>
          </a:xfrm>
        </p:grpSpPr>
        <p:sp>
          <p:nvSpPr>
            <p:cNvPr id="145" name="Path52"/>
            <p:cNvSpPr/>
            <p:nvPr/>
          </p:nvSpPr>
          <p:spPr>
            <a:xfrm>
              <a:off x="197080" y="96213"/>
              <a:ext cx="23191" cy="23191"/>
            </a:xfrm>
            <a:prstGeom prst="ellipse">
              <a:avLst/>
            </a:pr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46" name="Path53"/>
            <p:cNvSpPr/>
            <p:nvPr/>
          </p:nvSpPr>
          <p:spPr>
            <a:xfrm>
              <a:off x="92739" y="192449"/>
              <a:ext cx="139123" cy="139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8" h="21600" extrusionOk="0">
                  <a:moveTo>
                    <a:pt x="18426" y="8507"/>
                  </a:moveTo>
                  <a:cubicBezTo>
                    <a:pt x="12708" y="13671"/>
                    <a:pt x="3567" y="9544"/>
                    <a:pt x="3567" y="1800"/>
                  </a:cubicBezTo>
                  <a:cubicBezTo>
                    <a:pt x="3567" y="805"/>
                    <a:pt x="2768" y="0"/>
                    <a:pt x="1783" y="0"/>
                  </a:cubicBezTo>
                  <a:cubicBezTo>
                    <a:pt x="799" y="0"/>
                    <a:pt x="0" y="805"/>
                    <a:pt x="0" y="1800"/>
                  </a:cubicBezTo>
                  <a:cubicBezTo>
                    <a:pt x="0" y="8049"/>
                    <a:pt x="4530" y="13245"/>
                    <a:pt x="10450" y="14229"/>
                  </a:cubicBezTo>
                  <a:cubicBezTo>
                    <a:pt x="9763" y="16414"/>
                    <a:pt x="7737" y="17999"/>
                    <a:pt x="5350" y="17999"/>
                  </a:cubicBezTo>
                  <a:cubicBezTo>
                    <a:pt x="4364" y="17999"/>
                    <a:pt x="3567" y="18806"/>
                    <a:pt x="3567" y="19800"/>
                  </a:cubicBezTo>
                  <a:cubicBezTo>
                    <a:pt x="3567" y="20794"/>
                    <a:pt x="4364" y="21600"/>
                    <a:pt x="5350" y="21600"/>
                  </a:cubicBezTo>
                  <a:cubicBezTo>
                    <a:pt x="9692" y="21600"/>
                    <a:pt x="13318" y="18447"/>
                    <a:pt x="14105" y="14292"/>
                  </a:cubicBezTo>
                  <a:cubicBezTo>
                    <a:pt x="16586" y="13965"/>
                    <a:pt x="18918" y="12894"/>
                    <a:pt x="20803" y="11190"/>
                  </a:cubicBezTo>
                  <a:cubicBezTo>
                    <a:pt x="21537" y="10528"/>
                    <a:pt x="21600" y="9390"/>
                    <a:pt x="20944" y="8649"/>
                  </a:cubicBezTo>
                  <a:cubicBezTo>
                    <a:pt x="20287" y="7907"/>
                    <a:pt x="19160" y="7844"/>
                    <a:pt x="18426" y="8507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47" name="Path54"/>
            <p:cNvSpPr/>
            <p:nvPr/>
          </p:nvSpPr>
          <p:spPr>
            <a:xfrm>
              <a:off x="92740" y="450971"/>
              <a:ext cx="92749" cy="96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00" y="0"/>
                  </a:moveTo>
                  <a:cubicBezTo>
                    <a:pt x="1210" y="0"/>
                    <a:pt x="0" y="1166"/>
                    <a:pt x="0" y="2603"/>
                  </a:cubicBezTo>
                  <a:cubicBezTo>
                    <a:pt x="0" y="4042"/>
                    <a:pt x="1210" y="5205"/>
                    <a:pt x="2700" y="5205"/>
                  </a:cubicBezTo>
                  <a:cubicBezTo>
                    <a:pt x="9894" y="5205"/>
                    <a:pt x="16199" y="11651"/>
                    <a:pt x="16199" y="18997"/>
                  </a:cubicBezTo>
                  <a:cubicBezTo>
                    <a:pt x="16199" y="20437"/>
                    <a:pt x="17409" y="21600"/>
                    <a:pt x="18900" y="21600"/>
                  </a:cubicBezTo>
                  <a:cubicBezTo>
                    <a:pt x="20390" y="21600"/>
                    <a:pt x="21600" y="20437"/>
                    <a:pt x="21600" y="18997"/>
                  </a:cubicBezTo>
                  <a:cubicBezTo>
                    <a:pt x="21600" y="8700"/>
                    <a:pt x="12946" y="0"/>
                    <a:pt x="27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48" name="Path55"/>
            <p:cNvSpPr/>
            <p:nvPr/>
          </p:nvSpPr>
          <p:spPr>
            <a:xfrm>
              <a:off x="104799" y="358226"/>
              <a:ext cx="103876" cy="70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2" h="21106" extrusionOk="0">
                  <a:moveTo>
                    <a:pt x="18889" y="0"/>
                  </a:moveTo>
                  <a:cubicBezTo>
                    <a:pt x="10848" y="0"/>
                    <a:pt x="3944" y="6481"/>
                    <a:pt x="309" y="15902"/>
                  </a:cubicBezTo>
                  <a:cubicBezTo>
                    <a:pt x="-338" y="17579"/>
                    <a:pt x="62" y="19702"/>
                    <a:pt x="1201" y="20653"/>
                  </a:cubicBezTo>
                  <a:cubicBezTo>
                    <a:pt x="2342" y="21600"/>
                    <a:pt x="3790" y="21016"/>
                    <a:pt x="4437" y="19339"/>
                  </a:cubicBezTo>
                  <a:cubicBezTo>
                    <a:pt x="7268" y="11999"/>
                    <a:pt x="12644" y="6973"/>
                    <a:pt x="18889" y="6973"/>
                  </a:cubicBezTo>
                  <a:cubicBezTo>
                    <a:pt x="20199" y="6973"/>
                    <a:pt x="21262" y="5412"/>
                    <a:pt x="21262" y="3487"/>
                  </a:cubicBezTo>
                  <a:cubicBezTo>
                    <a:pt x="21262" y="1562"/>
                    <a:pt x="20199" y="0"/>
                    <a:pt x="18889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49" name="Path56"/>
            <p:cNvSpPr/>
            <p:nvPr/>
          </p:nvSpPr>
          <p:spPr>
            <a:xfrm>
              <a:off x="-1" y="0"/>
              <a:ext cx="515304" cy="593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67" y="15921"/>
                  </a:moveTo>
                  <a:lnTo>
                    <a:pt x="17002" y="16933"/>
                  </a:lnTo>
                  <a:lnTo>
                    <a:pt x="11706" y="16933"/>
                  </a:lnTo>
                  <a:cubicBezTo>
                    <a:pt x="11686" y="16576"/>
                    <a:pt x="11663" y="16219"/>
                    <a:pt x="11663" y="15870"/>
                  </a:cubicBezTo>
                  <a:cubicBezTo>
                    <a:pt x="11663" y="15791"/>
                    <a:pt x="11663" y="15711"/>
                    <a:pt x="11663" y="15632"/>
                  </a:cubicBezTo>
                  <a:lnTo>
                    <a:pt x="16163" y="15632"/>
                  </a:lnTo>
                  <a:cubicBezTo>
                    <a:pt x="16442" y="15632"/>
                    <a:pt x="16669" y="15435"/>
                    <a:pt x="16669" y="15193"/>
                  </a:cubicBezTo>
                  <a:lnTo>
                    <a:pt x="16669" y="12769"/>
                  </a:lnTo>
                  <a:cubicBezTo>
                    <a:pt x="16669" y="12527"/>
                    <a:pt x="16442" y="12330"/>
                    <a:pt x="16163" y="12330"/>
                  </a:cubicBezTo>
                  <a:cubicBezTo>
                    <a:pt x="15884" y="12330"/>
                    <a:pt x="15657" y="12527"/>
                    <a:pt x="15657" y="12769"/>
                  </a:cubicBezTo>
                  <a:lnTo>
                    <a:pt x="15657" y="14754"/>
                  </a:lnTo>
                  <a:lnTo>
                    <a:pt x="11665" y="14754"/>
                  </a:lnTo>
                  <a:cubicBezTo>
                    <a:pt x="11673" y="12469"/>
                    <a:pt x="11698" y="10183"/>
                    <a:pt x="11674" y="7898"/>
                  </a:cubicBezTo>
                  <a:cubicBezTo>
                    <a:pt x="11670" y="7547"/>
                    <a:pt x="11665" y="7197"/>
                    <a:pt x="11659" y="6846"/>
                  </a:cubicBezTo>
                  <a:lnTo>
                    <a:pt x="15657" y="6846"/>
                  </a:lnTo>
                  <a:lnTo>
                    <a:pt x="15657" y="8826"/>
                  </a:lnTo>
                  <a:cubicBezTo>
                    <a:pt x="15657" y="9068"/>
                    <a:pt x="15884" y="9265"/>
                    <a:pt x="16163" y="9265"/>
                  </a:cubicBezTo>
                  <a:cubicBezTo>
                    <a:pt x="16442" y="9265"/>
                    <a:pt x="16669" y="9068"/>
                    <a:pt x="16669" y="8826"/>
                  </a:cubicBezTo>
                  <a:lnTo>
                    <a:pt x="16669" y="6407"/>
                  </a:lnTo>
                  <a:cubicBezTo>
                    <a:pt x="16669" y="6165"/>
                    <a:pt x="16442" y="5968"/>
                    <a:pt x="16163" y="5968"/>
                  </a:cubicBezTo>
                  <a:lnTo>
                    <a:pt x="11640" y="5968"/>
                  </a:lnTo>
                  <a:cubicBezTo>
                    <a:pt x="11630" y="5533"/>
                    <a:pt x="11616" y="5100"/>
                    <a:pt x="11600" y="4665"/>
                  </a:cubicBezTo>
                  <a:lnTo>
                    <a:pt x="17002" y="4665"/>
                  </a:lnTo>
                  <a:lnTo>
                    <a:pt x="18167" y="5679"/>
                  </a:lnTo>
                  <a:lnTo>
                    <a:pt x="18167" y="15921"/>
                  </a:lnTo>
                  <a:close/>
                  <a:moveTo>
                    <a:pt x="10691" y="6386"/>
                  </a:moveTo>
                  <a:cubicBezTo>
                    <a:pt x="10405" y="6242"/>
                    <a:pt x="10073" y="6159"/>
                    <a:pt x="9719" y="6159"/>
                  </a:cubicBezTo>
                  <a:cubicBezTo>
                    <a:pt x="9450" y="6159"/>
                    <a:pt x="9233" y="6348"/>
                    <a:pt x="9233" y="6581"/>
                  </a:cubicBezTo>
                  <a:cubicBezTo>
                    <a:pt x="9233" y="6814"/>
                    <a:pt x="9450" y="7003"/>
                    <a:pt x="9719" y="7003"/>
                  </a:cubicBezTo>
                  <a:cubicBezTo>
                    <a:pt x="10255" y="7003"/>
                    <a:pt x="10691" y="7381"/>
                    <a:pt x="10691" y="7846"/>
                  </a:cubicBezTo>
                  <a:lnTo>
                    <a:pt x="10691" y="15870"/>
                  </a:lnTo>
                  <a:cubicBezTo>
                    <a:pt x="9978" y="15167"/>
                    <a:pt x="8935" y="14723"/>
                    <a:pt x="7775" y="14723"/>
                  </a:cubicBezTo>
                  <a:cubicBezTo>
                    <a:pt x="7507" y="14723"/>
                    <a:pt x="7289" y="14912"/>
                    <a:pt x="7289" y="15145"/>
                  </a:cubicBezTo>
                  <a:cubicBezTo>
                    <a:pt x="7289" y="15378"/>
                    <a:pt x="7507" y="15567"/>
                    <a:pt x="7775" y="15567"/>
                  </a:cubicBezTo>
                  <a:cubicBezTo>
                    <a:pt x="9383" y="15567"/>
                    <a:pt x="10691" y="16703"/>
                    <a:pt x="10691" y="18099"/>
                  </a:cubicBezTo>
                  <a:cubicBezTo>
                    <a:pt x="10691" y="19539"/>
                    <a:pt x="9355" y="20757"/>
                    <a:pt x="7775" y="20757"/>
                  </a:cubicBezTo>
                  <a:cubicBezTo>
                    <a:pt x="6650" y="20757"/>
                    <a:pt x="5614" y="20179"/>
                    <a:pt x="5136" y="19285"/>
                  </a:cubicBezTo>
                  <a:cubicBezTo>
                    <a:pt x="5048" y="19120"/>
                    <a:pt x="4849" y="19023"/>
                    <a:pt x="4640" y="19043"/>
                  </a:cubicBezTo>
                  <a:cubicBezTo>
                    <a:pt x="4606" y="19047"/>
                    <a:pt x="4572" y="19050"/>
                    <a:pt x="4538" y="19054"/>
                  </a:cubicBezTo>
                  <a:cubicBezTo>
                    <a:pt x="3155" y="19219"/>
                    <a:pt x="1598" y="17859"/>
                    <a:pt x="2019" y="16338"/>
                  </a:cubicBezTo>
                  <a:cubicBezTo>
                    <a:pt x="2062" y="16182"/>
                    <a:pt x="1999" y="16018"/>
                    <a:pt x="1857" y="15915"/>
                  </a:cubicBezTo>
                  <a:cubicBezTo>
                    <a:pt x="1295" y="15508"/>
                    <a:pt x="972" y="14921"/>
                    <a:pt x="972" y="14302"/>
                  </a:cubicBezTo>
                  <a:cubicBezTo>
                    <a:pt x="972" y="13919"/>
                    <a:pt x="1096" y="13544"/>
                    <a:pt x="1328" y="13216"/>
                  </a:cubicBezTo>
                  <a:cubicBezTo>
                    <a:pt x="1911" y="13631"/>
                    <a:pt x="2636" y="13880"/>
                    <a:pt x="3402" y="13880"/>
                  </a:cubicBezTo>
                  <a:cubicBezTo>
                    <a:pt x="3670" y="13880"/>
                    <a:pt x="3887" y="13691"/>
                    <a:pt x="3887" y="13458"/>
                  </a:cubicBezTo>
                  <a:cubicBezTo>
                    <a:pt x="3887" y="13225"/>
                    <a:pt x="3670" y="13036"/>
                    <a:pt x="3402" y="13036"/>
                  </a:cubicBezTo>
                  <a:cubicBezTo>
                    <a:pt x="2083" y="13036"/>
                    <a:pt x="972" y="11991"/>
                    <a:pt x="972" y="10800"/>
                  </a:cubicBezTo>
                  <a:cubicBezTo>
                    <a:pt x="972" y="10077"/>
                    <a:pt x="1396" y="9413"/>
                    <a:pt x="2107" y="9022"/>
                  </a:cubicBezTo>
                  <a:cubicBezTo>
                    <a:pt x="2325" y="8901"/>
                    <a:pt x="2397" y="8653"/>
                    <a:pt x="2269" y="8458"/>
                  </a:cubicBezTo>
                  <a:cubicBezTo>
                    <a:pt x="2053" y="8127"/>
                    <a:pt x="1944" y="7779"/>
                    <a:pt x="1944" y="7425"/>
                  </a:cubicBezTo>
                  <a:cubicBezTo>
                    <a:pt x="1944" y="6286"/>
                    <a:pt x="3013" y="5189"/>
                    <a:pt x="4373" y="5189"/>
                  </a:cubicBezTo>
                  <a:cubicBezTo>
                    <a:pt x="5668" y="5189"/>
                    <a:pt x="6803" y="6234"/>
                    <a:pt x="6803" y="7425"/>
                  </a:cubicBezTo>
                  <a:cubicBezTo>
                    <a:pt x="6803" y="7658"/>
                    <a:pt x="7021" y="7846"/>
                    <a:pt x="7289" y="7846"/>
                  </a:cubicBezTo>
                  <a:cubicBezTo>
                    <a:pt x="7558" y="7846"/>
                    <a:pt x="7775" y="7658"/>
                    <a:pt x="7775" y="7425"/>
                  </a:cubicBezTo>
                  <a:cubicBezTo>
                    <a:pt x="7775" y="5756"/>
                    <a:pt x="6217" y="4345"/>
                    <a:pt x="4373" y="4345"/>
                  </a:cubicBezTo>
                  <a:cubicBezTo>
                    <a:pt x="4211" y="4345"/>
                    <a:pt x="4049" y="4357"/>
                    <a:pt x="3889" y="4378"/>
                  </a:cubicBezTo>
                  <a:cubicBezTo>
                    <a:pt x="3888" y="4367"/>
                    <a:pt x="3887" y="4357"/>
                    <a:pt x="3887" y="4345"/>
                  </a:cubicBezTo>
                  <a:cubicBezTo>
                    <a:pt x="3887" y="3404"/>
                    <a:pt x="4768" y="2658"/>
                    <a:pt x="5831" y="2658"/>
                  </a:cubicBezTo>
                  <a:cubicBezTo>
                    <a:pt x="6350" y="2658"/>
                    <a:pt x="6839" y="2833"/>
                    <a:pt x="7206" y="3152"/>
                  </a:cubicBezTo>
                  <a:cubicBezTo>
                    <a:pt x="7396" y="3317"/>
                    <a:pt x="7704" y="3316"/>
                    <a:pt x="7894" y="3151"/>
                  </a:cubicBezTo>
                  <a:cubicBezTo>
                    <a:pt x="8083" y="2987"/>
                    <a:pt x="8083" y="2720"/>
                    <a:pt x="7893" y="2555"/>
                  </a:cubicBezTo>
                  <a:cubicBezTo>
                    <a:pt x="7450" y="2170"/>
                    <a:pt x="6889" y="1925"/>
                    <a:pt x="6281" y="1844"/>
                  </a:cubicBezTo>
                  <a:cubicBezTo>
                    <a:pt x="6710" y="1292"/>
                    <a:pt x="7423" y="843"/>
                    <a:pt x="8261" y="843"/>
                  </a:cubicBezTo>
                  <a:cubicBezTo>
                    <a:pt x="9556" y="843"/>
                    <a:pt x="10691" y="1888"/>
                    <a:pt x="10691" y="3079"/>
                  </a:cubicBezTo>
                  <a:lnTo>
                    <a:pt x="10691" y="6386"/>
                  </a:lnTo>
                  <a:close/>
                  <a:moveTo>
                    <a:pt x="21094" y="9167"/>
                  </a:moveTo>
                  <a:cubicBezTo>
                    <a:pt x="21374" y="9167"/>
                    <a:pt x="21600" y="8970"/>
                    <a:pt x="21600" y="8728"/>
                  </a:cubicBezTo>
                  <a:cubicBezTo>
                    <a:pt x="21600" y="8485"/>
                    <a:pt x="21374" y="8288"/>
                    <a:pt x="21094" y="8288"/>
                  </a:cubicBezTo>
                  <a:lnTo>
                    <a:pt x="19179" y="8288"/>
                  </a:lnTo>
                  <a:lnTo>
                    <a:pt x="19179" y="7093"/>
                  </a:lnTo>
                  <a:lnTo>
                    <a:pt x="21094" y="7093"/>
                  </a:lnTo>
                  <a:cubicBezTo>
                    <a:pt x="21374" y="7093"/>
                    <a:pt x="21600" y="6897"/>
                    <a:pt x="21600" y="6655"/>
                  </a:cubicBezTo>
                  <a:cubicBezTo>
                    <a:pt x="21600" y="6412"/>
                    <a:pt x="21374" y="6215"/>
                    <a:pt x="21094" y="6215"/>
                  </a:cubicBezTo>
                  <a:lnTo>
                    <a:pt x="19179" y="6215"/>
                  </a:lnTo>
                  <a:lnTo>
                    <a:pt x="19179" y="5497"/>
                  </a:lnTo>
                  <a:cubicBezTo>
                    <a:pt x="19179" y="5381"/>
                    <a:pt x="19126" y="5269"/>
                    <a:pt x="19031" y="5187"/>
                  </a:cubicBezTo>
                  <a:lnTo>
                    <a:pt x="17569" y="3916"/>
                  </a:lnTo>
                  <a:cubicBezTo>
                    <a:pt x="17474" y="3834"/>
                    <a:pt x="17345" y="3788"/>
                    <a:pt x="17211" y="3788"/>
                  </a:cubicBezTo>
                  <a:lnTo>
                    <a:pt x="16384" y="3788"/>
                  </a:lnTo>
                  <a:lnTo>
                    <a:pt x="16384" y="2126"/>
                  </a:lnTo>
                  <a:cubicBezTo>
                    <a:pt x="16384" y="1884"/>
                    <a:pt x="16157" y="1687"/>
                    <a:pt x="15878" y="1687"/>
                  </a:cubicBezTo>
                  <a:cubicBezTo>
                    <a:pt x="15598" y="1687"/>
                    <a:pt x="15372" y="1884"/>
                    <a:pt x="15372" y="2126"/>
                  </a:cubicBezTo>
                  <a:lnTo>
                    <a:pt x="15372" y="3788"/>
                  </a:lnTo>
                  <a:lnTo>
                    <a:pt x="13995" y="3788"/>
                  </a:lnTo>
                  <a:lnTo>
                    <a:pt x="13995" y="2126"/>
                  </a:lnTo>
                  <a:cubicBezTo>
                    <a:pt x="13995" y="1884"/>
                    <a:pt x="13769" y="1687"/>
                    <a:pt x="13490" y="1687"/>
                  </a:cubicBezTo>
                  <a:cubicBezTo>
                    <a:pt x="13210" y="1687"/>
                    <a:pt x="12984" y="1884"/>
                    <a:pt x="12984" y="2126"/>
                  </a:cubicBezTo>
                  <a:lnTo>
                    <a:pt x="12984" y="3788"/>
                  </a:lnTo>
                  <a:lnTo>
                    <a:pt x="11564" y="3788"/>
                  </a:lnTo>
                  <a:cubicBezTo>
                    <a:pt x="11517" y="2710"/>
                    <a:pt x="11513" y="1689"/>
                    <a:pt x="10586" y="865"/>
                  </a:cubicBezTo>
                  <a:cubicBezTo>
                    <a:pt x="9980" y="327"/>
                    <a:pt x="9131" y="0"/>
                    <a:pt x="8261" y="0"/>
                  </a:cubicBezTo>
                  <a:cubicBezTo>
                    <a:pt x="6950" y="0"/>
                    <a:pt x="5707" y="763"/>
                    <a:pt x="5148" y="1885"/>
                  </a:cubicBezTo>
                  <a:cubicBezTo>
                    <a:pt x="3713" y="2186"/>
                    <a:pt x="2759" y="3369"/>
                    <a:pt x="2936" y="4644"/>
                  </a:cubicBezTo>
                  <a:cubicBezTo>
                    <a:pt x="1762" y="5155"/>
                    <a:pt x="972" y="6250"/>
                    <a:pt x="972" y="7425"/>
                  </a:cubicBezTo>
                  <a:cubicBezTo>
                    <a:pt x="972" y="7804"/>
                    <a:pt x="1059" y="8176"/>
                    <a:pt x="1231" y="8533"/>
                  </a:cubicBezTo>
                  <a:cubicBezTo>
                    <a:pt x="453" y="9091"/>
                    <a:pt x="0" y="9914"/>
                    <a:pt x="0" y="10800"/>
                  </a:cubicBezTo>
                  <a:cubicBezTo>
                    <a:pt x="0" y="11391"/>
                    <a:pt x="210" y="12068"/>
                    <a:pt x="626" y="12609"/>
                  </a:cubicBezTo>
                  <a:cubicBezTo>
                    <a:pt x="220" y="13106"/>
                    <a:pt x="0" y="13696"/>
                    <a:pt x="0" y="14302"/>
                  </a:cubicBezTo>
                  <a:cubicBezTo>
                    <a:pt x="0" y="15087"/>
                    <a:pt x="367" y="15835"/>
                    <a:pt x="1015" y="16391"/>
                  </a:cubicBezTo>
                  <a:cubicBezTo>
                    <a:pt x="682" y="18141"/>
                    <a:pt x="2290" y="19913"/>
                    <a:pt x="4373" y="19913"/>
                  </a:cubicBezTo>
                  <a:cubicBezTo>
                    <a:pt x="4389" y="19913"/>
                    <a:pt x="4404" y="19913"/>
                    <a:pt x="4418" y="19912"/>
                  </a:cubicBezTo>
                  <a:cubicBezTo>
                    <a:pt x="5108" y="20947"/>
                    <a:pt x="6391" y="21600"/>
                    <a:pt x="7775" y="21600"/>
                  </a:cubicBezTo>
                  <a:cubicBezTo>
                    <a:pt x="9317" y="21600"/>
                    <a:pt x="10692" y="20756"/>
                    <a:pt x="11335" y="19559"/>
                  </a:cubicBezTo>
                  <a:cubicBezTo>
                    <a:pt x="11632" y="19005"/>
                    <a:pt x="11719" y="18413"/>
                    <a:pt x="11729" y="17811"/>
                  </a:cubicBezTo>
                  <a:lnTo>
                    <a:pt x="12984" y="17811"/>
                  </a:lnTo>
                  <a:lnTo>
                    <a:pt x="12984" y="19473"/>
                  </a:lnTo>
                  <a:cubicBezTo>
                    <a:pt x="12984" y="19716"/>
                    <a:pt x="13210" y="19913"/>
                    <a:pt x="13490" y="19913"/>
                  </a:cubicBezTo>
                  <a:cubicBezTo>
                    <a:pt x="13769" y="19913"/>
                    <a:pt x="13995" y="19716"/>
                    <a:pt x="13995" y="19473"/>
                  </a:cubicBezTo>
                  <a:lnTo>
                    <a:pt x="13995" y="17811"/>
                  </a:lnTo>
                  <a:lnTo>
                    <a:pt x="15373" y="17811"/>
                  </a:lnTo>
                  <a:lnTo>
                    <a:pt x="15373" y="19473"/>
                  </a:lnTo>
                  <a:cubicBezTo>
                    <a:pt x="15373" y="19716"/>
                    <a:pt x="15599" y="19913"/>
                    <a:pt x="15878" y="19913"/>
                  </a:cubicBezTo>
                  <a:cubicBezTo>
                    <a:pt x="16157" y="19913"/>
                    <a:pt x="16384" y="19716"/>
                    <a:pt x="16384" y="19473"/>
                  </a:cubicBezTo>
                  <a:lnTo>
                    <a:pt x="16384" y="17811"/>
                  </a:lnTo>
                  <a:lnTo>
                    <a:pt x="17211" y="17811"/>
                  </a:lnTo>
                  <a:cubicBezTo>
                    <a:pt x="17345" y="17811"/>
                    <a:pt x="17474" y="17765"/>
                    <a:pt x="17569" y="17682"/>
                  </a:cubicBezTo>
                  <a:lnTo>
                    <a:pt x="19031" y="16413"/>
                  </a:lnTo>
                  <a:cubicBezTo>
                    <a:pt x="19126" y="16331"/>
                    <a:pt x="19179" y="16219"/>
                    <a:pt x="19179" y="16103"/>
                  </a:cubicBezTo>
                  <a:lnTo>
                    <a:pt x="19179" y="15383"/>
                  </a:lnTo>
                  <a:lnTo>
                    <a:pt x="21094" y="15383"/>
                  </a:lnTo>
                  <a:cubicBezTo>
                    <a:pt x="21374" y="15383"/>
                    <a:pt x="21600" y="15187"/>
                    <a:pt x="21600" y="14945"/>
                  </a:cubicBezTo>
                  <a:cubicBezTo>
                    <a:pt x="21600" y="14701"/>
                    <a:pt x="21374" y="14505"/>
                    <a:pt x="21094" y="14505"/>
                  </a:cubicBezTo>
                  <a:lnTo>
                    <a:pt x="19179" y="14505"/>
                  </a:lnTo>
                  <a:lnTo>
                    <a:pt x="19179" y="13311"/>
                  </a:lnTo>
                  <a:lnTo>
                    <a:pt x="21094" y="13311"/>
                  </a:lnTo>
                  <a:cubicBezTo>
                    <a:pt x="21374" y="13311"/>
                    <a:pt x="21600" y="13115"/>
                    <a:pt x="21600" y="12872"/>
                  </a:cubicBezTo>
                  <a:cubicBezTo>
                    <a:pt x="21600" y="12630"/>
                    <a:pt x="21374" y="12433"/>
                    <a:pt x="21094" y="12433"/>
                  </a:cubicBezTo>
                  <a:lnTo>
                    <a:pt x="19179" y="12433"/>
                  </a:lnTo>
                  <a:lnTo>
                    <a:pt x="19179" y="11238"/>
                  </a:lnTo>
                  <a:lnTo>
                    <a:pt x="21094" y="11238"/>
                  </a:lnTo>
                  <a:cubicBezTo>
                    <a:pt x="21374" y="11238"/>
                    <a:pt x="21600" y="11042"/>
                    <a:pt x="21600" y="10800"/>
                  </a:cubicBezTo>
                  <a:cubicBezTo>
                    <a:pt x="21600" y="10557"/>
                    <a:pt x="21374" y="10360"/>
                    <a:pt x="21094" y="10360"/>
                  </a:cubicBezTo>
                  <a:lnTo>
                    <a:pt x="19179" y="10360"/>
                  </a:lnTo>
                  <a:lnTo>
                    <a:pt x="19179" y="9167"/>
                  </a:lnTo>
                  <a:lnTo>
                    <a:pt x="21094" y="9167"/>
                  </a:lnTo>
                  <a:close/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50" name="Path57"/>
            <p:cNvSpPr/>
            <p:nvPr/>
          </p:nvSpPr>
          <p:spPr>
            <a:xfrm>
              <a:off x="373531" y="284667"/>
              <a:ext cx="24131" cy="24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43" y="0"/>
                    <a:pt x="0" y="4841"/>
                    <a:pt x="0" y="10794"/>
                  </a:cubicBezTo>
                  <a:lnTo>
                    <a:pt x="0" y="10828"/>
                  </a:lnTo>
                  <a:cubicBezTo>
                    <a:pt x="0" y="16794"/>
                    <a:pt x="4843" y="21600"/>
                    <a:pt x="10800" y="21600"/>
                  </a:cubicBezTo>
                  <a:cubicBezTo>
                    <a:pt x="16768" y="21600"/>
                    <a:pt x="21600" y="16759"/>
                    <a:pt x="21600" y="10794"/>
                  </a:cubicBezTo>
                  <a:cubicBezTo>
                    <a:pt x="21600" y="4841"/>
                    <a:pt x="16757" y="0"/>
                    <a:pt x="108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</p:grpSp>
      <p:sp>
        <p:nvSpPr>
          <p:cNvPr id="152" name="Text Box58"/>
          <p:cNvSpPr txBox="1"/>
          <p:nvPr/>
        </p:nvSpPr>
        <p:spPr>
          <a:xfrm>
            <a:off x="1909637" y="1333574"/>
            <a:ext cx="10424670" cy="1224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10600"/>
              </a:lnSpc>
              <a:defRPr sz="8000" spc="8">
                <a:solidFill>
                  <a:srgbClr val="1C5B9E"/>
                </a:solidFill>
                <a:latin typeface="Barlow Bold"/>
                <a:ea typeface="Barlow Bold"/>
                <a:cs typeface="Barlow Bold"/>
                <a:sym typeface="Barlow Bold"/>
              </a:defRPr>
            </a:pPr>
            <a:r>
              <a:rPr lang="en-GB" dirty="0"/>
              <a:t>Software</a:t>
            </a:r>
            <a:endParaRPr dirty="0"/>
          </a:p>
        </p:txBody>
      </p:sp>
      <p:sp>
        <p:nvSpPr>
          <p:cNvPr id="153" name="Text Box59"/>
          <p:cNvSpPr txBox="1"/>
          <p:nvPr/>
        </p:nvSpPr>
        <p:spPr>
          <a:xfrm>
            <a:off x="3015287" y="2625575"/>
            <a:ext cx="12152378" cy="76535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just">
              <a:lnSpc>
                <a:spcPts val="6700"/>
              </a:lnSpc>
              <a:defRPr sz="4000" spc="-9">
                <a:solidFill>
                  <a:srgbClr val="1C5B9E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pPr>
            <a:r>
              <a:rPr lang="hu-HU" spc="-7" dirty="0" err="1"/>
              <a:t>Ansys</a:t>
            </a:r>
            <a:r>
              <a:rPr lang="hu-HU" spc="-7" dirty="0"/>
              <a:t> </a:t>
            </a:r>
            <a:endParaRPr lang="en-GB" spc="-7" dirty="0"/>
          </a:p>
          <a:p>
            <a:pPr algn="just">
              <a:lnSpc>
                <a:spcPts val="6700"/>
              </a:lnSpc>
              <a:defRPr sz="4000" spc="-9">
                <a:solidFill>
                  <a:srgbClr val="1C5B9E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pPr>
            <a:r>
              <a:rPr lang="hu-HU" spc="-7" dirty="0"/>
              <a:t>Amber20	</a:t>
            </a:r>
            <a:endParaRPr lang="en-GB" spc="-7" dirty="0"/>
          </a:p>
          <a:p>
            <a:pPr algn="just">
              <a:lnSpc>
                <a:spcPts val="6700"/>
              </a:lnSpc>
              <a:defRPr sz="4000" spc="-9">
                <a:solidFill>
                  <a:srgbClr val="1C5B9E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pPr>
            <a:r>
              <a:rPr lang="hu-HU" spc="-7" dirty="0"/>
              <a:t>Amsterdam </a:t>
            </a:r>
            <a:r>
              <a:rPr lang="hu-HU" spc="-7" dirty="0" err="1"/>
              <a:t>Density</a:t>
            </a:r>
            <a:r>
              <a:rPr lang="hu-HU" spc="-7" dirty="0"/>
              <a:t> </a:t>
            </a:r>
            <a:r>
              <a:rPr lang="hu-HU" spc="-7" dirty="0" err="1"/>
              <a:t>Functional</a:t>
            </a:r>
            <a:r>
              <a:rPr lang="hu-HU" spc="-7" dirty="0"/>
              <a:t> (ADF) </a:t>
            </a:r>
            <a:endParaRPr lang="en-GB" spc="-7" dirty="0"/>
          </a:p>
          <a:p>
            <a:pPr algn="just">
              <a:lnSpc>
                <a:spcPts val="6700"/>
              </a:lnSpc>
              <a:defRPr sz="4000" spc="-9">
                <a:solidFill>
                  <a:srgbClr val="1C5B9E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pPr>
            <a:r>
              <a:rPr lang="hu-HU" spc="-7" dirty="0" err="1"/>
              <a:t>CharMM</a:t>
            </a:r>
            <a:r>
              <a:rPr lang="hu-HU" spc="-7" dirty="0"/>
              <a:t>	</a:t>
            </a:r>
            <a:endParaRPr lang="en-GB" spc="-7" dirty="0"/>
          </a:p>
          <a:p>
            <a:pPr algn="just">
              <a:lnSpc>
                <a:spcPts val="6700"/>
              </a:lnSpc>
              <a:defRPr sz="4000" spc="-9">
                <a:solidFill>
                  <a:srgbClr val="1C5B9E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pPr>
            <a:r>
              <a:rPr lang="hu-HU" spc="-7" dirty="0"/>
              <a:t>Gaussian 16 </a:t>
            </a:r>
            <a:endParaRPr lang="en-GB" spc="-7" dirty="0"/>
          </a:p>
          <a:p>
            <a:pPr algn="just">
              <a:lnSpc>
                <a:spcPts val="6700"/>
              </a:lnSpc>
              <a:defRPr sz="4000" spc="-9">
                <a:solidFill>
                  <a:srgbClr val="1C5B9E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pPr>
            <a:r>
              <a:rPr lang="hu-HU" spc="-7" dirty="0" err="1"/>
              <a:t>Terachem</a:t>
            </a:r>
            <a:endParaRPr lang="en-GB" spc="-7" dirty="0"/>
          </a:p>
          <a:p>
            <a:pPr algn="just">
              <a:lnSpc>
                <a:spcPts val="6700"/>
              </a:lnSpc>
              <a:defRPr sz="4000" spc="-9">
                <a:solidFill>
                  <a:srgbClr val="1C5B9E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pPr>
            <a:r>
              <a:rPr lang="en-GB" spc="-7" dirty="0"/>
              <a:t>Schrödinger</a:t>
            </a:r>
          </a:p>
          <a:p>
            <a:pPr algn="just">
              <a:lnSpc>
                <a:spcPts val="6700"/>
              </a:lnSpc>
              <a:defRPr sz="4000" spc="-9">
                <a:solidFill>
                  <a:srgbClr val="1C5B9E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pPr>
            <a:r>
              <a:rPr lang="hu-HU" spc="-7" dirty="0"/>
              <a:t>MATLAB 	</a:t>
            </a:r>
            <a:endParaRPr lang="en-GB" spc="-7" dirty="0"/>
          </a:p>
          <a:p>
            <a:pPr algn="just">
              <a:lnSpc>
                <a:spcPts val="6700"/>
              </a:lnSpc>
              <a:defRPr sz="4000" spc="-9">
                <a:solidFill>
                  <a:srgbClr val="1C5B9E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pPr>
            <a:r>
              <a:rPr lang="hu-HU" spc="-7" dirty="0" err="1"/>
              <a:t>TotalView</a:t>
            </a:r>
            <a:r>
              <a:rPr lang="hu-HU" spc="-7" dirty="0"/>
              <a:t>	</a:t>
            </a:r>
            <a:endParaRPr lang="en-GB" spc="-7" dirty="0"/>
          </a:p>
        </p:txBody>
      </p:sp>
      <p:grpSp>
        <p:nvGrpSpPr>
          <p:cNvPr id="55" name="Group51">
            <a:extLst>
              <a:ext uri="{FF2B5EF4-FFF2-40B4-BE49-F238E27FC236}">
                <a16:creationId xmlns:a16="http://schemas.microsoft.com/office/drawing/2014/main" id="{A5CCF731-7092-4596-8C10-EAC0B6CEF1C6}"/>
              </a:ext>
            </a:extLst>
          </p:cNvPr>
          <p:cNvGrpSpPr/>
          <p:nvPr/>
        </p:nvGrpSpPr>
        <p:grpSpPr>
          <a:xfrm>
            <a:off x="2199708" y="8762811"/>
            <a:ext cx="515303" cy="593573"/>
            <a:chOff x="0" y="0"/>
            <a:chExt cx="515302" cy="593572"/>
          </a:xfrm>
        </p:grpSpPr>
        <p:sp>
          <p:nvSpPr>
            <p:cNvPr id="56" name="Path52">
              <a:extLst>
                <a:ext uri="{FF2B5EF4-FFF2-40B4-BE49-F238E27FC236}">
                  <a16:creationId xmlns:a16="http://schemas.microsoft.com/office/drawing/2014/main" id="{3F60544B-C461-452B-8EAF-AA51A73EF88F}"/>
                </a:ext>
              </a:extLst>
            </p:cNvPr>
            <p:cNvSpPr/>
            <p:nvPr/>
          </p:nvSpPr>
          <p:spPr>
            <a:xfrm>
              <a:off x="197080" y="96213"/>
              <a:ext cx="23191" cy="23191"/>
            </a:xfrm>
            <a:prstGeom prst="ellipse">
              <a:avLst/>
            </a:pr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57" name="Path53">
              <a:extLst>
                <a:ext uri="{FF2B5EF4-FFF2-40B4-BE49-F238E27FC236}">
                  <a16:creationId xmlns:a16="http://schemas.microsoft.com/office/drawing/2014/main" id="{91596DB5-D88B-4546-A489-9641BCE0E613}"/>
                </a:ext>
              </a:extLst>
            </p:cNvPr>
            <p:cNvSpPr/>
            <p:nvPr/>
          </p:nvSpPr>
          <p:spPr>
            <a:xfrm>
              <a:off x="92739" y="192449"/>
              <a:ext cx="139123" cy="139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8" h="21600" extrusionOk="0">
                  <a:moveTo>
                    <a:pt x="18426" y="8507"/>
                  </a:moveTo>
                  <a:cubicBezTo>
                    <a:pt x="12708" y="13671"/>
                    <a:pt x="3567" y="9544"/>
                    <a:pt x="3567" y="1800"/>
                  </a:cubicBezTo>
                  <a:cubicBezTo>
                    <a:pt x="3567" y="805"/>
                    <a:pt x="2768" y="0"/>
                    <a:pt x="1783" y="0"/>
                  </a:cubicBezTo>
                  <a:cubicBezTo>
                    <a:pt x="799" y="0"/>
                    <a:pt x="0" y="805"/>
                    <a:pt x="0" y="1800"/>
                  </a:cubicBezTo>
                  <a:cubicBezTo>
                    <a:pt x="0" y="8049"/>
                    <a:pt x="4530" y="13245"/>
                    <a:pt x="10450" y="14229"/>
                  </a:cubicBezTo>
                  <a:cubicBezTo>
                    <a:pt x="9763" y="16414"/>
                    <a:pt x="7737" y="17999"/>
                    <a:pt x="5350" y="17999"/>
                  </a:cubicBezTo>
                  <a:cubicBezTo>
                    <a:pt x="4364" y="17999"/>
                    <a:pt x="3567" y="18806"/>
                    <a:pt x="3567" y="19800"/>
                  </a:cubicBezTo>
                  <a:cubicBezTo>
                    <a:pt x="3567" y="20794"/>
                    <a:pt x="4364" y="21600"/>
                    <a:pt x="5350" y="21600"/>
                  </a:cubicBezTo>
                  <a:cubicBezTo>
                    <a:pt x="9692" y="21600"/>
                    <a:pt x="13318" y="18447"/>
                    <a:pt x="14105" y="14292"/>
                  </a:cubicBezTo>
                  <a:cubicBezTo>
                    <a:pt x="16586" y="13965"/>
                    <a:pt x="18918" y="12894"/>
                    <a:pt x="20803" y="11190"/>
                  </a:cubicBezTo>
                  <a:cubicBezTo>
                    <a:pt x="21537" y="10528"/>
                    <a:pt x="21600" y="9390"/>
                    <a:pt x="20944" y="8649"/>
                  </a:cubicBezTo>
                  <a:cubicBezTo>
                    <a:pt x="20287" y="7907"/>
                    <a:pt x="19160" y="7844"/>
                    <a:pt x="18426" y="8507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58" name="Path54">
              <a:extLst>
                <a:ext uri="{FF2B5EF4-FFF2-40B4-BE49-F238E27FC236}">
                  <a16:creationId xmlns:a16="http://schemas.microsoft.com/office/drawing/2014/main" id="{A5757388-9B7F-4363-9AE3-90786AB84DCB}"/>
                </a:ext>
              </a:extLst>
            </p:cNvPr>
            <p:cNvSpPr/>
            <p:nvPr/>
          </p:nvSpPr>
          <p:spPr>
            <a:xfrm>
              <a:off x="92740" y="450971"/>
              <a:ext cx="92749" cy="96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00" y="0"/>
                  </a:moveTo>
                  <a:cubicBezTo>
                    <a:pt x="1210" y="0"/>
                    <a:pt x="0" y="1166"/>
                    <a:pt x="0" y="2603"/>
                  </a:cubicBezTo>
                  <a:cubicBezTo>
                    <a:pt x="0" y="4042"/>
                    <a:pt x="1210" y="5205"/>
                    <a:pt x="2700" y="5205"/>
                  </a:cubicBezTo>
                  <a:cubicBezTo>
                    <a:pt x="9894" y="5205"/>
                    <a:pt x="16199" y="11651"/>
                    <a:pt x="16199" y="18997"/>
                  </a:cubicBezTo>
                  <a:cubicBezTo>
                    <a:pt x="16199" y="20437"/>
                    <a:pt x="17409" y="21600"/>
                    <a:pt x="18900" y="21600"/>
                  </a:cubicBezTo>
                  <a:cubicBezTo>
                    <a:pt x="20390" y="21600"/>
                    <a:pt x="21600" y="20437"/>
                    <a:pt x="21600" y="18997"/>
                  </a:cubicBezTo>
                  <a:cubicBezTo>
                    <a:pt x="21600" y="8700"/>
                    <a:pt x="12946" y="0"/>
                    <a:pt x="27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59" name="Path55">
              <a:extLst>
                <a:ext uri="{FF2B5EF4-FFF2-40B4-BE49-F238E27FC236}">
                  <a16:creationId xmlns:a16="http://schemas.microsoft.com/office/drawing/2014/main" id="{D57E7959-A274-4C0B-BDB3-52A0D3DCE50C}"/>
                </a:ext>
              </a:extLst>
            </p:cNvPr>
            <p:cNvSpPr/>
            <p:nvPr/>
          </p:nvSpPr>
          <p:spPr>
            <a:xfrm>
              <a:off x="104799" y="358226"/>
              <a:ext cx="103876" cy="70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2" h="21106" extrusionOk="0">
                  <a:moveTo>
                    <a:pt x="18889" y="0"/>
                  </a:moveTo>
                  <a:cubicBezTo>
                    <a:pt x="10848" y="0"/>
                    <a:pt x="3944" y="6481"/>
                    <a:pt x="309" y="15902"/>
                  </a:cubicBezTo>
                  <a:cubicBezTo>
                    <a:pt x="-338" y="17579"/>
                    <a:pt x="62" y="19702"/>
                    <a:pt x="1201" y="20653"/>
                  </a:cubicBezTo>
                  <a:cubicBezTo>
                    <a:pt x="2342" y="21600"/>
                    <a:pt x="3790" y="21016"/>
                    <a:pt x="4437" y="19339"/>
                  </a:cubicBezTo>
                  <a:cubicBezTo>
                    <a:pt x="7268" y="11999"/>
                    <a:pt x="12644" y="6973"/>
                    <a:pt x="18889" y="6973"/>
                  </a:cubicBezTo>
                  <a:cubicBezTo>
                    <a:pt x="20199" y="6973"/>
                    <a:pt x="21262" y="5412"/>
                    <a:pt x="21262" y="3487"/>
                  </a:cubicBezTo>
                  <a:cubicBezTo>
                    <a:pt x="21262" y="1562"/>
                    <a:pt x="20199" y="0"/>
                    <a:pt x="18889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60" name="Path56">
              <a:extLst>
                <a:ext uri="{FF2B5EF4-FFF2-40B4-BE49-F238E27FC236}">
                  <a16:creationId xmlns:a16="http://schemas.microsoft.com/office/drawing/2014/main" id="{68208F0C-DDB5-4A36-866F-1AD3FAC2E337}"/>
                </a:ext>
              </a:extLst>
            </p:cNvPr>
            <p:cNvSpPr/>
            <p:nvPr/>
          </p:nvSpPr>
          <p:spPr>
            <a:xfrm>
              <a:off x="-1" y="0"/>
              <a:ext cx="515304" cy="593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67" y="15921"/>
                  </a:moveTo>
                  <a:lnTo>
                    <a:pt x="17002" y="16933"/>
                  </a:lnTo>
                  <a:lnTo>
                    <a:pt x="11706" y="16933"/>
                  </a:lnTo>
                  <a:cubicBezTo>
                    <a:pt x="11686" y="16576"/>
                    <a:pt x="11663" y="16219"/>
                    <a:pt x="11663" y="15870"/>
                  </a:cubicBezTo>
                  <a:cubicBezTo>
                    <a:pt x="11663" y="15791"/>
                    <a:pt x="11663" y="15711"/>
                    <a:pt x="11663" y="15632"/>
                  </a:cubicBezTo>
                  <a:lnTo>
                    <a:pt x="16163" y="15632"/>
                  </a:lnTo>
                  <a:cubicBezTo>
                    <a:pt x="16442" y="15632"/>
                    <a:pt x="16669" y="15435"/>
                    <a:pt x="16669" y="15193"/>
                  </a:cubicBezTo>
                  <a:lnTo>
                    <a:pt x="16669" y="12769"/>
                  </a:lnTo>
                  <a:cubicBezTo>
                    <a:pt x="16669" y="12527"/>
                    <a:pt x="16442" y="12330"/>
                    <a:pt x="16163" y="12330"/>
                  </a:cubicBezTo>
                  <a:cubicBezTo>
                    <a:pt x="15884" y="12330"/>
                    <a:pt x="15657" y="12527"/>
                    <a:pt x="15657" y="12769"/>
                  </a:cubicBezTo>
                  <a:lnTo>
                    <a:pt x="15657" y="14754"/>
                  </a:lnTo>
                  <a:lnTo>
                    <a:pt x="11665" y="14754"/>
                  </a:lnTo>
                  <a:cubicBezTo>
                    <a:pt x="11673" y="12469"/>
                    <a:pt x="11698" y="10183"/>
                    <a:pt x="11674" y="7898"/>
                  </a:cubicBezTo>
                  <a:cubicBezTo>
                    <a:pt x="11670" y="7547"/>
                    <a:pt x="11665" y="7197"/>
                    <a:pt x="11659" y="6846"/>
                  </a:cubicBezTo>
                  <a:lnTo>
                    <a:pt x="15657" y="6846"/>
                  </a:lnTo>
                  <a:lnTo>
                    <a:pt x="15657" y="8826"/>
                  </a:lnTo>
                  <a:cubicBezTo>
                    <a:pt x="15657" y="9068"/>
                    <a:pt x="15884" y="9265"/>
                    <a:pt x="16163" y="9265"/>
                  </a:cubicBezTo>
                  <a:cubicBezTo>
                    <a:pt x="16442" y="9265"/>
                    <a:pt x="16669" y="9068"/>
                    <a:pt x="16669" y="8826"/>
                  </a:cubicBezTo>
                  <a:lnTo>
                    <a:pt x="16669" y="6407"/>
                  </a:lnTo>
                  <a:cubicBezTo>
                    <a:pt x="16669" y="6165"/>
                    <a:pt x="16442" y="5968"/>
                    <a:pt x="16163" y="5968"/>
                  </a:cubicBezTo>
                  <a:lnTo>
                    <a:pt x="11640" y="5968"/>
                  </a:lnTo>
                  <a:cubicBezTo>
                    <a:pt x="11630" y="5533"/>
                    <a:pt x="11616" y="5100"/>
                    <a:pt x="11600" y="4665"/>
                  </a:cubicBezTo>
                  <a:lnTo>
                    <a:pt x="17002" y="4665"/>
                  </a:lnTo>
                  <a:lnTo>
                    <a:pt x="18167" y="5679"/>
                  </a:lnTo>
                  <a:lnTo>
                    <a:pt x="18167" y="15921"/>
                  </a:lnTo>
                  <a:close/>
                  <a:moveTo>
                    <a:pt x="10691" y="6386"/>
                  </a:moveTo>
                  <a:cubicBezTo>
                    <a:pt x="10405" y="6242"/>
                    <a:pt x="10073" y="6159"/>
                    <a:pt x="9719" y="6159"/>
                  </a:cubicBezTo>
                  <a:cubicBezTo>
                    <a:pt x="9450" y="6159"/>
                    <a:pt x="9233" y="6348"/>
                    <a:pt x="9233" y="6581"/>
                  </a:cubicBezTo>
                  <a:cubicBezTo>
                    <a:pt x="9233" y="6814"/>
                    <a:pt x="9450" y="7003"/>
                    <a:pt x="9719" y="7003"/>
                  </a:cubicBezTo>
                  <a:cubicBezTo>
                    <a:pt x="10255" y="7003"/>
                    <a:pt x="10691" y="7381"/>
                    <a:pt x="10691" y="7846"/>
                  </a:cubicBezTo>
                  <a:lnTo>
                    <a:pt x="10691" y="15870"/>
                  </a:lnTo>
                  <a:cubicBezTo>
                    <a:pt x="9978" y="15167"/>
                    <a:pt x="8935" y="14723"/>
                    <a:pt x="7775" y="14723"/>
                  </a:cubicBezTo>
                  <a:cubicBezTo>
                    <a:pt x="7507" y="14723"/>
                    <a:pt x="7289" y="14912"/>
                    <a:pt x="7289" y="15145"/>
                  </a:cubicBezTo>
                  <a:cubicBezTo>
                    <a:pt x="7289" y="15378"/>
                    <a:pt x="7507" y="15567"/>
                    <a:pt x="7775" y="15567"/>
                  </a:cubicBezTo>
                  <a:cubicBezTo>
                    <a:pt x="9383" y="15567"/>
                    <a:pt x="10691" y="16703"/>
                    <a:pt x="10691" y="18099"/>
                  </a:cubicBezTo>
                  <a:cubicBezTo>
                    <a:pt x="10691" y="19539"/>
                    <a:pt x="9355" y="20757"/>
                    <a:pt x="7775" y="20757"/>
                  </a:cubicBezTo>
                  <a:cubicBezTo>
                    <a:pt x="6650" y="20757"/>
                    <a:pt x="5614" y="20179"/>
                    <a:pt x="5136" y="19285"/>
                  </a:cubicBezTo>
                  <a:cubicBezTo>
                    <a:pt x="5048" y="19120"/>
                    <a:pt x="4849" y="19023"/>
                    <a:pt x="4640" y="19043"/>
                  </a:cubicBezTo>
                  <a:cubicBezTo>
                    <a:pt x="4606" y="19047"/>
                    <a:pt x="4572" y="19050"/>
                    <a:pt x="4538" y="19054"/>
                  </a:cubicBezTo>
                  <a:cubicBezTo>
                    <a:pt x="3155" y="19219"/>
                    <a:pt x="1598" y="17859"/>
                    <a:pt x="2019" y="16338"/>
                  </a:cubicBezTo>
                  <a:cubicBezTo>
                    <a:pt x="2062" y="16182"/>
                    <a:pt x="1999" y="16018"/>
                    <a:pt x="1857" y="15915"/>
                  </a:cubicBezTo>
                  <a:cubicBezTo>
                    <a:pt x="1295" y="15508"/>
                    <a:pt x="972" y="14921"/>
                    <a:pt x="972" y="14302"/>
                  </a:cubicBezTo>
                  <a:cubicBezTo>
                    <a:pt x="972" y="13919"/>
                    <a:pt x="1096" y="13544"/>
                    <a:pt x="1328" y="13216"/>
                  </a:cubicBezTo>
                  <a:cubicBezTo>
                    <a:pt x="1911" y="13631"/>
                    <a:pt x="2636" y="13880"/>
                    <a:pt x="3402" y="13880"/>
                  </a:cubicBezTo>
                  <a:cubicBezTo>
                    <a:pt x="3670" y="13880"/>
                    <a:pt x="3887" y="13691"/>
                    <a:pt x="3887" y="13458"/>
                  </a:cubicBezTo>
                  <a:cubicBezTo>
                    <a:pt x="3887" y="13225"/>
                    <a:pt x="3670" y="13036"/>
                    <a:pt x="3402" y="13036"/>
                  </a:cubicBezTo>
                  <a:cubicBezTo>
                    <a:pt x="2083" y="13036"/>
                    <a:pt x="972" y="11991"/>
                    <a:pt x="972" y="10800"/>
                  </a:cubicBezTo>
                  <a:cubicBezTo>
                    <a:pt x="972" y="10077"/>
                    <a:pt x="1396" y="9413"/>
                    <a:pt x="2107" y="9022"/>
                  </a:cubicBezTo>
                  <a:cubicBezTo>
                    <a:pt x="2325" y="8901"/>
                    <a:pt x="2397" y="8653"/>
                    <a:pt x="2269" y="8458"/>
                  </a:cubicBezTo>
                  <a:cubicBezTo>
                    <a:pt x="2053" y="8127"/>
                    <a:pt x="1944" y="7779"/>
                    <a:pt x="1944" y="7425"/>
                  </a:cubicBezTo>
                  <a:cubicBezTo>
                    <a:pt x="1944" y="6286"/>
                    <a:pt x="3013" y="5189"/>
                    <a:pt x="4373" y="5189"/>
                  </a:cubicBezTo>
                  <a:cubicBezTo>
                    <a:pt x="5668" y="5189"/>
                    <a:pt x="6803" y="6234"/>
                    <a:pt x="6803" y="7425"/>
                  </a:cubicBezTo>
                  <a:cubicBezTo>
                    <a:pt x="6803" y="7658"/>
                    <a:pt x="7021" y="7846"/>
                    <a:pt x="7289" y="7846"/>
                  </a:cubicBezTo>
                  <a:cubicBezTo>
                    <a:pt x="7558" y="7846"/>
                    <a:pt x="7775" y="7658"/>
                    <a:pt x="7775" y="7425"/>
                  </a:cubicBezTo>
                  <a:cubicBezTo>
                    <a:pt x="7775" y="5756"/>
                    <a:pt x="6217" y="4345"/>
                    <a:pt x="4373" y="4345"/>
                  </a:cubicBezTo>
                  <a:cubicBezTo>
                    <a:pt x="4211" y="4345"/>
                    <a:pt x="4049" y="4357"/>
                    <a:pt x="3889" y="4378"/>
                  </a:cubicBezTo>
                  <a:cubicBezTo>
                    <a:pt x="3888" y="4367"/>
                    <a:pt x="3887" y="4357"/>
                    <a:pt x="3887" y="4345"/>
                  </a:cubicBezTo>
                  <a:cubicBezTo>
                    <a:pt x="3887" y="3404"/>
                    <a:pt x="4768" y="2658"/>
                    <a:pt x="5831" y="2658"/>
                  </a:cubicBezTo>
                  <a:cubicBezTo>
                    <a:pt x="6350" y="2658"/>
                    <a:pt x="6839" y="2833"/>
                    <a:pt x="7206" y="3152"/>
                  </a:cubicBezTo>
                  <a:cubicBezTo>
                    <a:pt x="7396" y="3317"/>
                    <a:pt x="7704" y="3316"/>
                    <a:pt x="7894" y="3151"/>
                  </a:cubicBezTo>
                  <a:cubicBezTo>
                    <a:pt x="8083" y="2987"/>
                    <a:pt x="8083" y="2720"/>
                    <a:pt x="7893" y="2555"/>
                  </a:cubicBezTo>
                  <a:cubicBezTo>
                    <a:pt x="7450" y="2170"/>
                    <a:pt x="6889" y="1925"/>
                    <a:pt x="6281" y="1844"/>
                  </a:cubicBezTo>
                  <a:cubicBezTo>
                    <a:pt x="6710" y="1292"/>
                    <a:pt x="7423" y="843"/>
                    <a:pt x="8261" y="843"/>
                  </a:cubicBezTo>
                  <a:cubicBezTo>
                    <a:pt x="9556" y="843"/>
                    <a:pt x="10691" y="1888"/>
                    <a:pt x="10691" y="3079"/>
                  </a:cubicBezTo>
                  <a:lnTo>
                    <a:pt x="10691" y="6386"/>
                  </a:lnTo>
                  <a:close/>
                  <a:moveTo>
                    <a:pt x="21094" y="9167"/>
                  </a:moveTo>
                  <a:cubicBezTo>
                    <a:pt x="21374" y="9167"/>
                    <a:pt x="21600" y="8970"/>
                    <a:pt x="21600" y="8728"/>
                  </a:cubicBezTo>
                  <a:cubicBezTo>
                    <a:pt x="21600" y="8485"/>
                    <a:pt x="21374" y="8288"/>
                    <a:pt x="21094" y="8288"/>
                  </a:cubicBezTo>
                  <a:lnTo>
                    <a:pt x="19179" y="8288"/>
                  </a:lnTo>
                  <a:lnTo>
                    <a:pt x="19179" y="7093"/>
                  </a:lnTo>
                  <a:lnTo>
                    <a:pt x="21094" y="7093"/>
                  </a:lnTo>
                  <a:cubicBezTo>
                    <a:pt x="21374" y="7093"/>
                    <a:pt x="21600" y="6897"/>
                    <a:pt x="21600" y="6655"/>
                  </a:cubicBezTo>
                  <a:cubicBezTo>
                    <a:pt x="21600" y="6412"/>
                    <a:pt x="21374" y="6215"/>
                    <a:pt x="21094" y="6215"/>
                  </a:cubicBezTo>
                  <a:lnTo>
                    <a:pt x="19179" y="6215"/>
                  </a:lnTo>
                  <a:lnTo>
                    <a:pt x="19179" y="5497"/>
                  </a:lnTo>
                  <a:cubicBezTo>
                    <a:pt x="19179" y="5381"/>
                    <a:pt x="19126" y="5269"/>
                    <a:pt x="19031" y="5187"/>
                  </a:cubicBezTo>
                  <a:lnTo>
                    <a:pt x="17569" y="3916"/>
                  </a:lnTo>
                  <a:cubicBezTo>
                    <a:pt x="17474" y="3834"/>
                    <a:pt x="17345" y="3788"/>
                    <a:pt x="17211" y="3788"/>
                  </a:cubicBezTo>
                  <a:lnTo>
                    <a:pt x="16384" y="3788"/>
                  </a:lnTo>
                  <a:lnTo>
                    <a:pt x="16384" y="2126"/>
                  </a:lnTo>
                  <a:cubicBezTo>
                    <a:pt x="16384" y="1884"/>
                    <a:pt x="16157" y="1687"/>
                    <a:pt x="15878" y="1687"/>
                  </a:cubicBezTo>
                  <a:cubicBezTo>
                    <a:pt x="15598" y="1687"/>
                    <a:pt x="15372" y="1884"/>
                    <a:pt x="15372" y="2126"/>
                  </a:cubicBezTo>
                  <a:lnTo>
                    <a:pt x="15372" y="3788"/>
                  </a:lnTo>
                  <a:lnTo>
                    <a:pt x="13995" y="3788"/>
                  </a:lnTo>
                  <a:lnTo>
                    <a:pt x="13995" y="2126"/>
                  </a:lnTo>
                  <a:cubicBezTo>
                    <a:pt x="13995" y="1884"/>
                    <a:pt x="13769" y="1687"/>
                    <a:pt x="13490" y="1687"/>
                  </a:cubicBezTo>
                  <a:cubicBezTo>
                    <a:pt x="13210" y="1687"/>
                    <a:pt x="12984" y="1884"/>
                    <a:pt x="12984" y="2126"/>
                  </a:cubicBezTo>
                  <a:lnTo>
                    <a:pt x="12984" y="3788"/>
                  </a:lnTo>
                  <a:lnTo>
                    <a:pt x="11564" y="3788"/>
                  </a:lnTo>
                  <a:cubicBezTo>
                    <a:pt x="11517" y="2710"/>
                    <a:pt x="11513" y="1689"/>
                    <a:pt x="10586" y="865"/>
                  </a:cubicBezTo>
                  <a:cubicBezTo>
                    <a:pt x="9980" y="327"/>
                    <a:pt x="9131" y="0"/>
                    <a:pt x="8261" y="0"/>
                  </a:cubicBezTo>
                  <a:cubicBezTo>
                    <a:pt x="6950" y="0"/>
                    <a:pt x="5707" y="763"/>
                    <a:pt x="5148" y="1885"/>
                  </a:cubicBezTo>
                  <a:cubicBezTo>
                    <a:pt x="3713" y="2186"/>
                    <a:pt x="2759" y="3369"/>
                    <a:pt x="2936" y="4644"/>
                  </a:cubicBezTo>
                  <a:cubicBezTo>
                    <a:pt x="1762" y="5155"/>
                    <a:pt x="972" y="6250"/>
                    <a:pt x="972" y="7425"/>
                  </a:cubicBezTo>
                  <a:cubicBezTo>
                    <a:pt x="972" y="7804"/>
                    <a:pt x="1059" y="8176"/>
                    <a:pt x="1231" y="8533"/>
                  </a:cubicBezTo>
                  <a:cubicBezTo>
                    <a:pt x="453" y="9091"/>
                    <a:pt x="0" y="9914"/>
                    <a:pt x="0" y="10800"/>
                  </a:cubicBezTo>
                  <a:cubicBezTo>
                    <a:pt x="0" y="11391"/>
                    <a:pt x="210" y="12068"/>
                    <a:pt x="626" y="12609"/>
                  </a:cubicBezTo>
                  <a:cubicBezTo>
                    <a:pt x="220" y="13106"/>
                    <a:pt x="0" y="13696"/>
                    <a:pt x="0" y="14302"/>
                  </a:cubicBezTo>
                  <a:cubicBezTo>
                    <a:pt x="0" y="15087"/>
                    <a:pt x="367" y="15835"/>
                    <a:pt x="1015" y="16391"/>
                  </a:cubicBezTo>
                  <a:cubicBezTo>
                    <a:pt x="682" y="18141"/>
                    <a:pt x="2290" y="19913"/>
                    <a:pt x="4373" y="19913"/>
                  </a:cubicBezTo>
                  <a:cubicBezTo>
                    <a:pt x="4389" y="19913"/>
                    <a:pt x="4404" y="19913"/>
                    <a:pt x="4418" y="19912"/>
                  </a:cubicBezTo>
                  <a:cubicBezTo>
                    <a:pt x="5108" y="20947"/>
                    <a:pt x="6391" y="21600"/>
                    <a:pt x="7775" y="21600"/>
                  </a:cubicBezTo>
                  <a:cubicBezTo>
                    <a:pt x="9317" y="21600"/>
                    <a:pt x="10692" y="20756"/>
                    <a:pt x="11335" y="19559"/>
                  </a:cubicBezTo>
                  <a:cubicBezTo>
                    <a:pt x="11632" y="19005"/>
                    <a:pt x="11719" y="18413"/>
                    <a:pt x="11729" y="17811"/>
                  </a:cubicBezTo>
                  <a:lnTo>
                    <a:pt x="12984" y="17811"/>
                  </a:lnTo>
                  <a:lnTo>
                    <a:pt x="12984" y="19473"/>
                  </a:lnTo>
                  <a:cubicBezTo>
                    <a:pt x="12984" y="19716"/>
                    <a:pt x="13210" y="19913"/>
                    <a:pt x="13490" y="19913"/>
                  </a:cubicBezTo>
                  <a:cubicBezTo>
                    <a:pt x="13769" y="19913"/>
                    <a:pt x="13995" y="19716"/>
                    <a:pt x="13995" y="19473"/>
                  </a:cubicBezTo>
                  <a:lnTo>
                    <a:pt x="13995" y="17811"/>
                  </a:lnTo>
                  <a:lnTo>
                    <a:pt x="15373" y="17811"/>
                  </a:lnTo>
                  <a:lnTo>
                    <a:pt x="15373" y="19473"/>
                  </a:lnTo>
                  <a:cubicBezTo>
                    <a:pt x="15373" y="19716"/>
                    <a:pt x="15599" y="19913"/>
                    <a:pt x="15878" y="19913"/>
                  </a:cubicBezTo>
                  <a:cubicBezTo>
                    <a:pt x="16157" y="19913"/>
                    <a:pt x="16384" y="19716"/>
                    <a:pt x="16384" y="19473"/>
                  </a:cubicBezTo>
                  <a:lnTo>
                    <a:pt x="16384" y="17811"/>
                  </a:lnTo>
                  <a:lnTo>
                    <a:pt x="17211" y="17811"/>
                  </a:lnTo>
                  <a:cubicBezTo>
                    <a:pt x="17345" y="17811"/>
                    <a:pt x="17474" y="17765"/>
                    <a:pt x="17569" y="17682"/>
                  </a:cubicBezTo>
                  <a:lnTo>
                    <a:pt x="19031" y="16413"/>
                  </a:lnTo>
                  <a:cubicBezTo>
                    <a:pt x="19126" y="16331"/>
                    <a:pt x="19179" y="16219"/>
                    <a:pt x="19179" y="16103"/>
                  </a:cubicBezTo>
                  <a:lnTo>
                    <a:pt x="19179" y="15383"/>
                  </a:lnTo>
                  <a:lnTo>
                    <a:pt x="21094" y="15383"/>
                  </a:lnTo>
                  <a:cubicBezTo>
                    <a:pt x="21374" y="15383"/>
                    <a:pt x="21600" y="15187"/>
                    <a:pt x="21600" y="14945"/>
                  </a:cubicBezTo>
                  <a:cubicBezTo>
                    <a:pt x="21600" y="14701"/>
                    <a:pt x="21374" y="14505"/>
                    <a:pt x="21094" y="14505"/>
                  </a:cubicBezTo>
                  <a:lnTo>
                    <a:pt x="19179" y="14505"/>
                  </a:lnTo>
                  <a:lnTo>
                    <a:pt x="19179" y="13311"/>
                  </a:lnTo>
                  <a:lnTo>
                    <a:pt x="21094" y="13311"/>
                  </a:lnTo>
                  <a:cubicBezTo>
                    <a:pt x="21374" y="13311"/>
                    <a:pt x="21600" y="13115"/>
                    <a:pt x="21600" y="12872"/>
                  </a:cubicBezTo>
                  <a:cubicBezTo>
                    <a:pt x="21600" y="12630"/>
                    <a:pt x="21374" y="12433"/>
                    <a:pt x="21094" y="12433"/>
                  </a:cubicBezTo>
                  <a:lnTo>
                    <a:pt x="19179" y="12433"/>
                  </a:lnTo>
                  <a:lnTo>
                    <a:pt x="19179" y="11238"/>
                  </a:lnTo>
                  <a:lnTo>
                    <a:pt x="21094" y="11238"/>
                  </a:lnTo>
                  <a:cubicBezTo>
                    <a:pt x="21374" y="11238"/>
                    <a:pt x="21600" y="11042"/>
                    <a:pt x="21600" y="10800"/>
                  </a:cubicBezTo>
                  <a:cubicBezTo>
                    <a:pt x="21600" y="10557"/>
                    <a:pt x="21374" y="10360"/>
                    <a:pt x="21094" y="10360"/>
                  </a:cubicBezTo>
                  <a:lnTo>
                    <a:pt x="19179" y="10360"/>
                  </a:lnTo>
                  <a:lnTo>
                    <a:pt x="19179" y="9167"/>
                  </a:lnTo>
                  <a:lnTo>
                    <a:pt x="21094" y="9167"/>
                  </a:lnTo>
                  <a:close/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61" name="Path57">
              <a:extLst>
                <a:ext uri="{FF2B5EF4-FFF2-40B4-BE49-F238E27FC236}">
                  <a16:creationId xmlns:a16="http://schemas.microsoft.com/office/drawing/2014/main" id="{E7CDD0C6-884F-4792-92CD-BC55999C6DC2}"/>
                </a:ext>
              </a:extLst>
            </p:cNvPr>
            <p:cNvSpPr/>
            <p:nvPr/>
          </p:nvSpPr>
          <p:spPr>
            <a:xfrm>
              <a:off x="373531" y="284667"/>
              <a:ext cx="24131" cy="24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43" y="0"/>
                    <a:pt x="0" y="4841"/>
                    <a:pt x="0" y="10794"/>
                  </a:cubicBezTo>
                  <a:lnTo>
                    <a:pt x="0" y="10828"/>
                  </a:lnTo>
                  <a:cubicBezTo>
                    <a:pt x="0" y="16794"/>
                    <a:pt x="4843" y="21600"/>
                    <a:pt x="10800" y="21600"/>
                  </a:cubicBezTo>
                  <a:cubicBezTo>
                    <a:pt x="16768" y="21600"/>
                    <a:pt x="21600" y="16759"/>
                    <a:pt x="21600" y="10794"/>
                  </a:cubicBezTo>
                  <a:cubicBezTo>
                    <a:pt x="21600" y="4841"/>
                    <a:pt x="16757" y="0"/>
                    <a:pt x="108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</p:grpSp>
      <p:grpSp>
        <p:nvGrpSpPr>
          <p:cNvPr id="62" name="Group51">
            <a:extLst>
              <a:ext uri="{FF2B5EF4-FFF2-40B4-BE49-F238E27FC236}">
                <a16:creationId xmlns:a16="http://schemas.microsoft.com/office/drawing/2014/main" id="{53C5CEF0-6FDF-4B28-8149-2C19A9B7ECA0}"/>
              </a:ext>
            </a:extLst>
          </p:cNvPr>
          <p:cNvGrpSpPr/>
          <p:nvPr/>
        </p:nvGrpSpPr>
        <p:grpSpPr>
          <a:xfrm>
            <a:off x="2199709" y="9574347"/>
            <a:ext cx="515303" cy="593573"/>
            <a:chOff x="0" y="0"/>
            <a:chExt cx="515302" cy="593572"/>
          </a:xfrm>
        </p:grpSpPr>
        <p:sp>
          <p:nvSpPr>
            <p:cNvPr id="63" name="Path52">
              <a:extLst>
                <a:ext uri="{FF2B5EF4-FFF2-40B4-BE49-F238E27FC236}">
                  <a16:creationId xmlns:a16="http://schemas.microsoft.com/office/drawing/2014/main" id="{57EA836C-89BD-4467-8D52-FCF77D139F20}"/>
                </a:ext>
              </a:extLst>
            </p:cNvPr>
            <p:cNvSpPr/>
            <p:nvPr/>
          </p:nvSpPr>
          <p:spPr>
            <a:xfrm>
              <a:off x="197080" y="96213"/>
              <a:ext cx="23191" cy="23191"/>
            </a:xfrm>
            <a:prstGeom prst="ellipse">
              <a:avLst/>
            </a:pr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64" name="Path53">
              <a:extLst>
                <a:ext uri="{FF2B5EF4-FFF2-40B4-BE49-F238E27FC236}">
                  <a16:creationId xmlns:a16="http://schemas.microsoft.com/office/drawing/2014/main" id="{1CD1F8C9-8B69-4960-88FE-FBD20A6DB5A8}"/>
                </a:ext>
              </a:extLst>
            </p:cNvPr>
            <p:cNvSpPr/>
            <p:nvPr/>
          </p:nvSpPr>
          <p:spPr>
            <a:xfrm>
              <a:off x="92739" y="192449"/>
              <a:ext cx="139123" cy="139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8" h="21600" extrusionOk="0">
                  <a:moveTo>
                    <a:pt x="18426" y="8507"/>
                  </a:moveTo>
                  <a:cubicBezTo>
                    <a:pt x="12708" y="13671"/>
                    <a:pt x="3567" y="9544"/>
                    <a:pt x="3567" y="1800"/>
                  </a:cubicBezTo>
                  <a:cubicBezTo>
                    <a:pt x="3567" y="805"/>
                    <a:pt x="2768" y="0"/>
                    <a:pt x="1783" y="0"/>
                  </a:cubicBezTo>
                  <a:cubicBezTo>
                    <a:pt x="799" y="0"/>
                    <a:pt x="0" y="805"/>
                    <a:pt x="0" y="1800"/>
                  </a:cubicBezTo>
                  <a:cubicBezTo>
                    <a:pt x="0" y="8049"/>
                    <a:pt x="4530" y="13245"/>
                    <a:pt x="10450" y="14229"/>
                  </a:cubicBezTo>
                  <a:cubicBezTo>
                    <a:pt x="9763" y="16414"/>
                    <a:pt x="7737" y="17999"/>
                    <a:pt x="5350" y="17999"/>
                  </a:cubicBezTo>
                  <a:cubicBezTo>
                    <a:pt x="4364" y="17999"/>
                    <a:pt x="3567" y="18806"/>
                    <a:pt x="3567" y="19800"/>
                  </a:cubicBezTo>
                  <a:cubicBezTo>
                    <a:pt x="3567" y="20794"/>
                    <a:pt x="4364" y="21600"/>
                    <a:pt x="5350" y="21600"/>
                  </a:cubicBezTo>
                  <a:cubicBezTo>
                    <a:pt x="9692" y="21600"/>
                    <a:pt x="13318" y="18447"/>
                    <a:pt x="14105" y="14292"/>
                  </a:cubicBezTo>
                  <a:cubicBezTo>
                    <a:pt x="16586" y="13965"/>
                    <a:pt x="18918" y="12894"/>
                    <a:pt x="20803" y="11190"/>
                  </a:cubicBezTo>
                  <a:cubicBezTo>
                    <a:pt x="21537" y="10528"/>
                    <a:pt x="21600" y="9390"/>
                    <a:pt x="20944" y="8649"/>
                  </a:cubicBezTo>
                  <a:cubicBezTo>
                    <a:pt x="20287" y="7907"/>
                    <a:pt x="19160" y="7844"/>
                    <a:pt x="18426" y="8507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65" name="Path54">
              <a:extLst>
                <a:ext uri="{FF2B5EF4-FFF2-40B4-BE49-F238E27FC236}">
                  <a16:creationId xmlns:a16="http://schemas.microsoft.com/office/drawing/2014/main" id="{3EC661D3-9E89-4DC1-A854-E85AF665AFA5}"/>
                </a:ext>
              </a:extLst>
            </p:cNvPr>
            <p:cNvSpPr/>
            <p:nvPr/>
          </p:nvSpPr>
          <p:spPr>
            <a:xfrm>
              <a:off x="92740" y="450971"/>
              <a:ext cx="92749" cy="96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00" y="0"/>
                  </a:moveTo>
                  <a:cubicBezTo>
                    <a:pt x="1210" y="0"/>
                    <a:pt x="0" y="1166"/>
                    <a:pt x="0" y="2603"/>
                  </a:cubicBezTo>
                  <a:cubicBezTo>
                    <a:pt x="0" y="4042"/>
                    <a:pt x="1210" y="5205"/>
                    <a:pt x="2700" y="5205"/>
                  </a:cubicBezTo>
                  <a:cubicBezTo>
                    <a:pt x="9894" y="5205"/>
                    <a:pt x="16199" y="11651"/>
                    <a:pt x="16199" y="18997"/>
                  </a:cubicBezTo>
                  <a:cubicBezTo>
                    <a:pt x="16199" y="20437"/>
                    <a:pt x="17409" y="21600"/>
                    <a:pt x="18900" y="21600"/>
                  </a:cubicBezTo>
                  <a:cubicBezTo>
                    <a:pt x="20390" y="21600"/>
                    <a:pt x="21600" y="20437"/>
                    <a:pt x="21600" y="18997"/>
                  </a:cubicBezTo>
                  <a:cubicBezTo>
                    <a:pt x="21600" y="8700"/>
                    <a:pt x="12946" y="0"/>
                    <a:pt x="27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66" name="Path55">
              <a:extLst>
                <a:ext uri="{FF2B5EF4-FFF2-40B4-BE49-F238E27FC236}">
                  <a16:creationId xmlns:a16="http://schemas.microsoft.com/office/drawing/2014/main" id="{95D422B8-AF31-439A-A200-376FACC44EF9}"/>
                </a:ext>
              </a:extLst>
            </p:cNvPr>
            <p:cNvSpPr/>
            <p:nvPr/>
          </p:nvSpPr>
          <p:spPr>
            <a:xfrm>
              <a:off x="104799" y="358226"/>
              <a:ext cx="103876" cy="70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2" h="21106" extrusionOk="0">
                  <a:moveTo>
                    <a:pt x="18889" y="0"/>
                  </a:moveTo>
                  <a:cubicBezTo>
                    <a:pt x="10848" y="0"/>
                    <a:pt x="3944" y="6481"/>
                    <a:pt x="309" y="15902"/>
                  </a:cubicBezTo>
                  <a:cubicBezTo>
                    <a:pt x="-338" y="17579"/>
                    <a:pt x="62" y="19702"/>
                    <a:pt x="1201" y="20653"/>
                  </a:cubicBezTo>
                  <a:cubicBezTo>
                    <a:pt x="2342" y="21600"/>
                    <a:pt x="3790" y="21016"/>
                    <a:pt x="4437" y="19339"/>
                  </a:cubicBezTo>
                  <a:cubicBezTo>
                    <a:pt x="7268" y="11999"/>
                    <a:pt x="12644" y="6973"/>
                    <a:pt x="18889" y="6973"/>
                  </a:cubicBezTo>
                  <a:cubicBezTo>
                    <a:pt x="20199" y="6973"/>
                    <a:pt x="21262" y="5412"/>
                    <a:pt x="21262" y="3487"/>
                  </a:cubicBezTo>
                  <a:cubicBezTo>
                    <a:pt x="21262" y="1562"/>
                    <a:pt x="20199" y="0"/>
                    <a:pt x="18889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67" name="Path56">
              <a:extLst>
                <a:ext uri="{FF2B5EF4-FFF2-40B4-BE49-F238E27FC236}">
                  <a16:creationId xmlns:a16="http://schemas.microsoft.com/office/drawing/2014/main" id="{A2DFA211-5300-4F65-89CF-08AA5A6D2788}"/>
                </a:ext>
              </a:extLst>
            </p:cNvPr>
            <p:cNvSpPr/>
            <p:nvPr/>
          </p:nvSpPr>
          <p:spPr>
            <a:xfrm>
              <a:off x="-1" y="0"/>
              <a:ext cx="515304" cy="593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67" y="15921"/>
                  </a:moveTo>
                  <a:lnTo>
                    <a:pt x="17002" y="16933"/>
                  </a:lnTo>
                  <a:lnTo>
                    <a:pt x="11706" y="16933"/>
                  </a:lnTo>
                  <a:cubicBezTo>
                    <a:pt x="11686" y="16576"/>
                    <a:pt x="11663" y="16219"/>
                    <a:pt x="11663" y="15870"/>
                  </a:cubicBezTo>
                  <a:cubicBezTo>
                    <a:pt x="11663" y="15791"/>
                    <a:pt x="11663" y="15711"/>
                    <a:pt x="11663" y="15632"/>
                  </a:cubicBezTo>
                  <a:lnTo>
                    <a:pt x="16163" y="15632"/>
                  </a:lnTo>
                  <a:cubicBezTo>
                    <a:pt x="16442" y="15632"/>
                    <a:pt x="16669" y="15435"/>
                    <a:pt x="16669" y="15193"/>
                  </a:cubicBezTo>
                  <a:lnTo>
                    <a:pt x="16669" y="12769"/>
                  </a:lnTo>
                  <a:cubicBezTo>
                    <a:pt x="16669" y="12527"/>
                    <a:pt x="16442" y="12330"/>
                    <a:pt x="16163" y="12330"/>
                  </a:cubicBezTo>
                  <a:cubicBezTo>
                    <a:pt x="15884" y="12330"/>
                    <a:pt x="15657" y="12527"/>
                    <a:pt x="15657" y="12769"/>
                  </a:cubicBezTo>
                  <a:lnTo>
                    <a:pt x="15657" y="14754"/>
                  </a:lnTo>
                  <a:lnTo>
                    <a:pt x="11665" y="14754"/>
                  </a:lnTo>
                  <a:cubicBezTo>
                    <a:pt x="11673" y="12469"/>
                    <a:pt x="11698" y="10183"/>
                    <a:pt x="11674" y="7898"/>
                  </a:cubicBezTo>
                  <a:cubicBezTo>
                    <a:pt x="11670" y="7547"/>
                    <a:pt x="11665" y="7197"/>
                    <a:pt x="11659" y="6846"/>
                  </a:cubicBezTo>
                  <a:lnTo>
                    <a:pt x="15657" y="6846"/>
                  </a:lnTo>
                  <a:lnTo>
                    <a:pt x="15657" y="8826"/>
                  </a:lnTo>
                  <a:cubicBezTo>
                    <a:pt x="15657" y="9068"/>
                    <a:pt x="15884" y="9265"/>
                    <a:pt x="16163" y="9265"/>
                  </a:cubicBezTo>
                  <a:cubicBezTo>
                    <a:pt x="16442" y="9265"/>
                    <a:pt x="16669" y="9068"/>
                    <a:pt x="16669" y="8826"/>
                  </a:cubicBezTo>
                  <a:lnTo>
                    <a:pt x="16669" y="6407"/>
                  </a:lnTo>
                  <a:cubicBezTo>
                    <a:pt x="16669" y="6165"/>
                    <a:pt x="16442" y="5968"/>
                    <a:pt x="16163" y="5968"/>
                  </a:cubicBezTo>
                  <a:lnTo>
                    <a:pt x="11640" y="5968"/>
                  </a:lnTo>
                  <a:cubicBezTo>
                    <a:pt x="11630" y="5533"/>
                    <a:pt x="11616" y="5100"/>
                    <a:pt x="11600" y="4665"/>
                  </a:cubicBezTo>
                  <a:lnTo>
                    <a:pt x="17002" y="4665"/>
                  </a:lnTo>
                  <a:lnTo>
                    <a:pt x="18167" y="5679"/>
                  </a:lnTo>
                  <a:lnTo>
                    <a:pt x="18167" y="15921"/>
                  </a:lnTo>
                  <a:close/>
                  <a:moveTo>
                    <a:pt x="10691" y="6386"/>
                  </a:moveTo>
                  <a:cubicBezTo>
                    <a:pt x="10405" y="6242"/>
                    <a:pt x="10073" y="6159"/>
                    <a:pt x="9719" y="6159"/>
                  </a:cubicBezTo>
                  <a:cubicBezTo>
                    <a:pt x="9450" y="6159"/>
                    <a:pt x="9233" y="6348"/>
                    <a:pt x="9233" y="6581"/>
                  </a:cubicBezTo>
                  <a:cubicBezTo>
                    <a:pt x="9233" y="6814"/>
                    <a:pt x="9450" y="7003"/>
                    <a:pt x="9719" y="7003"/>
                  </a:cubicBezTo>
                  <a:cubicBezTo>
                    <a:pt x="10255" y="7003"/>
                    <a:pt x="10691" y="7381"/>
                    <a:pt x="10691" y="7846"/>
                  </a:cubicBezTo>
                  <a:lnTo>
                    <a:pt x="10691" y="15870"/>
                  </a:lnTo>
                  <a:cubicBezTo>
                    <a:pt x="9978" y="15167"/>
                    <a:pt x="8935" y="14723"/>
                    <a:pt x="7775" y="14723"/>
                  </a:cubicBezTo>
                  <a:cubicBezTo>
                    <a:pt x="7507" y="14723"/>
                    <a:pt x="7289" y="14912"/>
                    <a:pt x="7289" y="15145"/>
                  </a:cubicBezTo>
                  <a:cubicBezTo>
                    <a:pt x="7289" y="15378"/>
                    <a:pt x="7507" y="15567"/>
                    <a:pt x="7775" y="15567"/>
                  </a:cubicBezTo>
                  <a:cubicBezTo>
                    <a:pt x="9383" y="15567"/>
                    <a:pt x="10691" y="16703"/>
                    <a:pt x="10691" y="18099"/>
                  </a:cubicBezTo>
                  <a:cubicBezTo>
                    <a:pt x="10691" y="19539"/>
                    <a:pt x="9355" y="20757"/>
                    <a:pt x="7775" y="20757"/>
                  </a:cubicBezTo>
                  <a:cubicBezTo>
                    <a:pt x="6650" y="20757"/>
                    <a:pt x="5614" y="20179"/>
                    <a:pt x="5136" y="19285"/>
                  </a:cubicBezTo>
                  <a:cubicBezTo>
                    <a:pt x="5048" y="19120"/>
                    <a:pt x="4849" y="19023"/>
                    <a:pt x="4640" y="19043"/>
                  </a:cubicBezTo>
                  <a:cubicBezTo>
                    <a:pt x="4606" y="19047"/>
                    <a:pt x="4572" y="19050"/>
                    <a:pt x="4538" y="19054"/>
                  </a:cubicBezTo>
                  <a:cubicBezTo>
                    <a:pt x="3155" y="19219"/>
                    <a:pt x="1598" y="17859"/>
                    <a:pt x="2019" y="16338"/>
                  </a:cubicBezTo>
                  <a:cubicBezTo>
                    <a:pt x="2062" y="16182"/>
                    <a:pt x="1999" y="16018"/>
                    <a:pt x="1857" y="15915"/>
                  </a:cubicBezTo>
                  <a:cubicBezTo>
                    <a:pt x="1295" y="15508"/>
                    <a:pt x="972" y="14921"/>
                    <a:pt x="972" y="14302"/>
                  </a:cubicBezTo>
                  <a:cubicBezTo>
                    <a:pt x="972" y="13919"/>
                    <a:pt x="1096" y="13544"/>
                    <a:pt x="1328" y="13216"/>
                  </a:cubicBezTo>
                  <a:cubicBezTo>
                    <a:pt x="1911" y="13631"/>
                    <a:pt x="2636" y="13880"/>
                    <a:pt x="3402" y="13880"/>
                  </a:cubicBezTo>
                  <a:cubicBezTo>
                    <a:pt x="3670" y="13880"/>
                    <a:pt x="3887" y="13691"/>
                    <a:pt x="3887" y="13458"/>
                  </a:cubicBezTo>
                  <a:cubicBezTo>
                    <a:pt x="3887" y="13225"/>
                    <a:pt x="3670" y="13036"/>
                    <a:pt x="3402" y="13036"/>
                  </a:cubicBezTo>
                  <a:cubicBezTo>
                    <a:pt x="2083" y="13036"/>
                    <a:pt x="972" y="11991"/>
                    <a:pt x="972" y="10800"/>
                  </a:cubicBezTo>
                  <a:cubicBezTo>
                    <a:pt x="972" y="10077"/>
                    <a:pt x="1396" y="9413"/>
                    <a:pt x="2107" y="9022"/>
                  </a:cubicBezTo>
                  <a:cubicBezTo>
                    <a:pt x="2325" y="8901"/>
                    <a:pt x="2397" y="8653"/>
                    <a:pt x="2269" y="8458"/>
                  </a:cubicBezTo>
                  <a:cubicBezTo>
                    <a:pt x="2053" y="8127"/>
                    <a:pt x="1944" y="7779"/>
                    <a:pt x="1944" y="7425"/>
                  </a:cubicBezTo>
                  <a:cubicBezTo>
                    <a:pt x="1944" y="6286"/>
                    <a:pt x="3013" y="5189"/>
                    <a:pt x="4373" y="5189"/>
                  </a:cubicBezTo>
                  <a:cubicBezTo>
                    <a:pt x="5668" y="5189"/>
                    <a:pt x="6803" y="6234"/>
                    <a:pt x="6803" y="7425"/>
                  </a:cubicBezTo>
                  <a:cubicBezTo>
                    <a:pt x="6803" y="7658"/>
                    <a:pt x="7021" y="7846"/>
                    <a:pt x="7289" y="7846"/>
                  </a:cubicBezTo>
                  <a:cubicBezTo>
                    <a:pt x="7558" y="7846"/>
                    <a:pt x="7775" y="7658"/>
                    <a:pt x="7775" y="7425"/>
                  </a:cubicBezTo>
                  <a:cubicBezTo>
                    <a:pt x="7775" y="5756"/>
                    <a:pt x="6217" y="4345"/>
                    <a:pt x="4373" y="4345"/>
                  </a:cubicBezTo>
                  <a:cubicBezTo>
                    <a:pt x="4211" y="4345"/>
                    <a:pt x="4049" y="4357"/>
                    <a:pt x="3889" y="4378"/>
                  </a:cubicBezTo>
                  <a:cubicBezTo>
                    <a:pt x="3888" y="4367"/>
                    <a:pt x="3887" y="4357"/>
                    <a:pt x="3887" y="4345"/>
                  </a:cubicBezTo>
                  <a:cubicBezTo>
                    <a:pt x="3887" y="3404"/>
                    <a:pt x="4768" y="2658"/>
                    <a:pt x="5831" y="2658"/>
                  </a:cubicBezTo>
                  <a:cubicBezTo>
                    <a:pt x="6350" y="2658"/>
                    <a:pt x="6839" y="2833"/>
                    <a:pt x="7206" y="3152"/>
                  </a:cubicBezTo>
                  <a:cubicBezTo>
                    <a:pt x="7396" y="3317"/>
                    <a:pt x="7704" y="3316"/>
                    <a:pt x="7894" y="3151"/>
                  </a:cubicBezTo>
                  <a:cubicBezTo>
                    <a:pt x="8083" y="2987"/>
                    <a:pt x="8083" y="2720"/>
                    <a:pt x="7893" y="2555"/>
                  </a:cubicBezTo>
                  <a:cubicBezTo>
                    <a:pt x="7450" y="2170"/>
                    <a:pt x="6889" y="1925"/>
                    <a:pt x="6281" y="1844"/>
                  </a:cubicBezTo>
                  <a:cubicBezTo>
                    <a:pt x="6710" y="1292"/>
                    <a:pt x="7423" y="843"/>
                    <a:pt x="8261" y="843"/>
                  </a:cubicBezTo>
                  <a:cubicBezTo>
                    <a:pt x="9556" y="843"/>
                    <a:pt x="10691" y="1888"/>
                    <a:pt x="10691" y="3079"/>
                  </a:cubicBezTo>
                  <a:lnTo>
                    <a:pt x="10691" y="6386"/>
                  </a:lnTo>
                  <a:close/>
                  <a:moveTo>
                    <a:pt x="21094" y="9167"/>
                  </a:moveTo>
                  <a:cubicBezTo>
                    <a:pt x="21374" y="9167"/>
                    <a:pt x="21600" y="8970"/>
                    <a:pt x="21600" y="8728"/>
                  </a:cubicBezTo>
                  <a:cubicBezTo>
                    <a:pt x="21600" y="8485"/>
                    <a:pt x="21374" y="8288"/>
                    <a:pt x="21094" y="8288"/>
                  </a:cubicBezTo>
                  <a:lnTo>
                    <a:pt x="19179" y="8288"/>
                  </a:lnTo>
                  <a:lnTo>
                    <a:pt x="19179" y="7093"/>
                  </a:lnTo>
                  <a:lnTo>
                    <a:pt x="21094" y="7093"/>
                  </a:lnTo>
                  <a:cubicBezTo>
                    <a:pt x="21374" y="7093"/>
                    <a:pt x="21600" y="6897"/>
                    <a:pt x="21600" y="6655"/>
                  </a:cubicBezTo>
                  <a:cubicBezTo>
                    <a:pt x="21600" y="6412"/>
                    <a:pt x="21374" y="6215"/>
                    <a:pt x="21094" y="6215"/>
                  </a:cubicBezTo>
                  <a:lnTo>
                    <a:pt x="19179" y="6215"/>
                  </a:lnTo>
                  <a:lnTo>
                    <a:pt x="19179" y="5497"/>
                  </a:lnTo>
                  <a:cubicBezTo>
                    <a:pt x="19179" y="5381"/>
                    <a:pt x="19126" y="5269"/>
                    <a:pt x="19031" y="5187"/>
                  </a:cubicBezTo>
                  <a:lnTo>
                    <a:pt x="17569" y="3916"/>
                  </a:lnTo>
                  <a:cubicBezTo>
                    <a:pt x="17474" y="3834"/>
                    <a:pt x="17345" y="3788"/>
                    <a:pt x="17211" y="3788"/>
                  </a:cubicBezTo>
                  <a:lnTo>
                    <a:pt x="16384" y="3788"/>
                  </a:lnTo>
                  <a:lnTo>
                    <a:pt x="16384" y="2126"/>
                  </a:lnTo>
                  <a:cubicBezTo>
                    <a:pt x="16384" y="1884"/>
                    <a:pt x="16157" y="1687"/>
                    <a:pt x="15878" y="1687"/>
                  </a:cubicBezTo>
                  <a:cubicBezTo>
                    <a:pt x="15598" y="1687"/>
                    <a:pt x="15372" y="1884"/>
                    <a:pt x="15372" y="2126"/>
                  </a:cubicBezTo>
                  <a:lnTo>
                    <a:pt x="15372" y="3788"/>
                  </a:lnTo>
                  <a:lnTo>
                    <a:pt x="13995" y="3788"/>
                  </a:lnTo>
                  <a:lnTo>
                    <a:pt x="13995" y="2126"/>
                  </a:lnTo>
                  <a:cubicBezTo>
                    <a:pt x="13995" y="1884"/>
                    <a:pt x="13769" y="1687"/>
                    <a:pt x="13490" y="1687"/>
                  </a:cubicBezTo>
                  <a:cubicBezTo>
                    <a:pt x="13210" y="1687"/>
                    <a:pt x="12984" y="1884"/>
                    <a:pt x="12984" y="2126"/>
                  </a:cubicBezTo>
                  <a:lnTo>
                    <a:pt x="12984" y="3788"/>
                  </a:lnTo>
                  <a:lnTo>
                    <a:pt x="11564" y="3788"/>
                  </a:lnTo>
                  <a:cubicBezTo>
                    <a:pt x="11517" y="2710"/>
                    <a:pt x="11513" y="1689"/>
                    <a:pt x="10586" y="865"/>
                  </a:cubicBezTo>
                  <a:cubicBezTo>
                    <a:pt x="9980" y="327"/>
                    <a:pt x="9131" y="0"/>
                    <a:pt x="8261" y="0"/>
                  </a:cubicBezTo>
                  <a:cubicBezTo>
                    <a:pt x="6950" y="0"/>
                    <a:pt x="5707" y="763"/>
                    <a:pt x="5148" y="1885"/>
                  </a:cubicBezTo>
                  <a:cubicBezTo>
                    <a:pt x="3713" y="2186"/>
                    <a:pt x="2759" y="3369"/>
                    <a:pt x="2936" y="4644"/>
                  </a:cubicBezTo>
                  <a:cubicBezTo>
                    <a:pt x="1762" y="5155"/>
                    <a:pt x="972" y="6250"/>
                    <a:pt x="972" y="7425"/>
                  </a:cubicBezTo>
                  <a:cubicBezTo>
                    <a:pt x="972" y="7804"/>
                    <a:pt x="1059" y="8176"/>
                    <a:pt x="1231" y="8533"/>
                  </a:cubicBezTo>
                  <a:cubicBezTo>
                    <a:pt x="453" y="9091"/>
                    <a:pt x="0" y="9914"/>
                    <a:pt x="0" y="10800"/>
                  </a:cubicBezTo>
                  <a:cubicBezTo>
                    <a:pt x="0" y="11391"/>
                    <a:pt x="210" y="12068"/>
                    <a:pt x="626" y="12609"/>
                  </a:cubicBezTo>
                  <a:cubicBezTo>
                    <a:pt x="220" y="13106"/>
                    <a:pt x="0" y="13696"/>
                    <a:pt x="0" y="14302"/>
                  </a:cubicBezTo>
                  <a:cubicBezTo>
                    <a:pt x="0" y="15087"/>
                    <a:pt x="367" y="15835"/>
                    <a:pt x="1015" y="16391"/>
                  </a:cubicBezTo>
                  <a:cubicBezTo>
                    <a:pt x="682" y="18141"/>
                    <a:pt x="2290" y="19913"/>
                    <a:pt x="4373" y="19913"/>
                  </a:cubicBezTo>
                  <a:cubicBezTo>
                    <a:pt x="4389" y="19913"/>
                    <a:pt x="4404" y="19913"/>
                    <a:pt x="4418" y="19912"/>
                  </a:cubicBezTo>
                  <a:cubicBezTo>
                    <a:pt x="5108" y="20947"/>
                    <a:pt x="6391" y="21600"/>
                    <a:pt x="7775" y="21600"/>
                  </a:cubicBezTo>
                  <a:cubicBezTo>
                    <a:pt x="9317" y="21600"/>
                    <a:pt x="10692" y="20756"/>
                    <a:pt x="11335" y="19559"/>
                  </a:cubicBezTo>
                  <a:cubicBezTo>
                    <a:pt x="11632" y="19005"/>
                    <a:pt x="11719" y="18413"/>
                    <a:pt x="11729" y="17811"/>
                  </a:cubicBezTo>
                  <a:lnTo>
                    <a:pt x="12984" y="17811"/>
                  </a:lnTo>
                  <a:lnTo>
                    <a:pt x="12984" y="19473"/>
                  </a:lnTo>
                  <a:cubicBezTo>
                    <a:pt x="12984" y="19716"/>
                    <a:pt x="13210" y="19913"/>
                    <a:pt x="13490" y="19913"/>
                  </a:cubicBezTo>
                  <a:cubicBezTo>
                    <a:pt x="13769" y="19913"/>
                    <a:pt x="13995" y="19716"/>
                    <a:pt x="13995" y="19473"/>
                  </a:cubicBezTo>
                  <a:lnTo>
                    <a:pt x="13995" y="17811"/>
                  </a:lnTo>
                  <a:lnTo>
                    <a:pt x="15373" y="17811"/>
                  </a:lnTo>
                  <a:lnTo>
                    <a:pt x="15373" y="19473"/>
                  </a:lnTo>
                  <a:cubicBezTo>
                    <a:pt x="15373" y="19716"/>
                    <a:pt x="15599" y="19913"/>
                    <a:pt x="15878" y="19913"/>
                  </a:cubicBezTo>
                  <a:cubicBezTo>
                    <a:pt x="16157" y="19913"/>
                    <a:pt x="16384" y="19716"/>
                    <a:pt x="16384" y="19473"/>
                  </a:cubicBezTo>
                  <a:lnTo>
                    <a:pt x="16384" y="17811"/>
                  </a:lnTo>
                  <a:lnTo>
                    <a:pt x="17211" y="17811"/>
                  </a:lnTo>
                  <a:cubicBezTo>
                    <a:pt x="17345" y="17811"/>
                    <a:pt x="17474" y="17765"/>
                    <a:pt x="17569" y="17682"/>
                  </a:cubicBezTo>
                  <a:lnTo>
                    <a:pt x="19031" y="16413"/>
                  </a:lnTo>
                  <a:cubicBezTo>
                    <a:pt x="19126" y="16331"/>
                    <a:pt x="19179" y="16219"/>
                    <a:pt x="19179" y="16103"/>
                  </a:cubicBezTo>
                  <a:lnTo>
                    <a:pt x="19179" y="15383"/>
                  </a:lnTo>
                  <a:lnTo>
                    <a:pt x="21094" y="15383"/>
                  </a:lnTo>
                  <a:cubicBezTo>
                    <a:pt x="21374" y="15383"/>
                    <a:pt x="21600" y="15187"/>
                    <a:pt x="21600" y="14945"/>
                  </a:cubicBezTo>
                  <a:cubicBezTo>
                    <a:pt x="21600" y="14701"/>
                    <a:pt x="21374" y="14505"/>
                    <a:pt x="21094" y="14505"/>
                  </a:cubicBezTo>
                  <a:lnTo>
                    <a:pt x="19179" y="14505"/>
                  </a:lnTo>
                  <a:lnTo>
                    <a:pt x="19179" y="13311"/>
                  </a:lnTo>
                  <a:lnTo>
                    <a:pt x="21094" y="13311"/>
                  </a:lnTo>
                  <a:cubicBezTo>
                    <a:pt x="21374" y="13311"/>
                    <a:pt x="21600" y="13115"/>
                    <a:pt x="21600" y="12872"/>
                  </a:cubicBezTo>
                  <a:cubicBezTo>
                    <a:pt x="21600" y="12630"/>
                    <a:pt x="21374" y="12433"/>
                    <a:pt x="21094" y="12433"/>
                  </a:cubicBezTo>
                  <a:lnTo>
                    <a:pt x="19179" y="12433"/>
                  </a:lnTo>
                  <a:lnTo>
                    <a:pt x="19179" y="11238"/>
                  </a:lnTo>
                  <a:lnTo>
                    <a:pt x="21094" y="11238"/>
                  </a:lnTo>
                  <a:cubicBezTo>
                    <a:pt x="21374" y="11238"/>
                    <a:pt x="21600" y="11042"/>
                    <a:pt x="21600" y="10800"/>
                  </a:cubicBezTo>
                  <a:cubicBezTo>
                    <a:pt x="21600" y="10557"/>
                    <a:pt x="21374" y="10360"/>
                    <a:pt x="21094" y="10360"/>
                  </a:cubicBezTo>
                  <a:lnTo>
                    <a:pt x="19179" y="10360"/>
                  </a:lnTo>
                  <a:lnTo>
                    <a:pt x="19179" y="9167"/>
                  </a:lnTo>
                  <a:lnTo>
                    <a:pt x="21094" y="9167"/>
                  </a:lnTo>
                  <a:close/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68" name="Path57">
              <a:extLst>
                <a:ext uri="{FF2B5EF4-FFF2-40B4-BE49-F238E27FC236}">
                  <a16:creationId xmlns:a16="http://schemas.microsoft.com/office/drawing/2014/main" id="{0CC17252-79AA-4C5D-8D78-A599779E99F0}"/>
                </a:ext>
              </a:extLst>
            </p:cNvPr>
            <p:cNvSpPr/>
            <p:nvPr/>
          </p:nvSpPr>
          <p:spPr>
            <a:xfrm>
              <a:off x="373531" y="284667"/>
              <a:ext cx="24131" cy="24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43" y="0"/>
                    <a:pt x="0" y="4841"/>
                    <a:pt x="0" y="10794"/>
                  </a:cubicBezTo>
                  <a:lnTo>
                    <a:pt x="0" y="10828"/>
                  </a:lnTo>
                  <a:cubicBezTo>
                    <a:pt x="0" y="16794"/>
                    <a:pt x="4843" y="21600"/>
                    <a:pt x="10800" y="21600"/>
                  </a:cubicBezTo>
                  <a:cubicBezTo>
                    <a:pt x="16768" y="21600"/>
                    <a:pt x="21600" y="16759"/>
                    <a:pt x="21600" y="10794"/>
                  </a:cubicBezTo>
                  <a:cubicBezTo>
                    <a:pt x="21600" y="4841"/>
                    <a:pt x="16757" y="0"/>
                    <a:pt x="108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</p:grpSp>
      <p:pic>
        <p:nvPicPr>
          <p:cNvPr id="9218" name="Picture 2" descr="Lehet, hogy egy kép erről: , szöveg, amely így szól: „HPC @hu Comp Competence entre hpc.kifu.hu #HPC #WeareHPC”">
            <a:extLst>
              <a:ext uri="{FF2B5EF4-FFF2-40B4-BE49-F238E27FC236}">
                <a16:creationId xmlns:a16="http://schemas.microsoft.com/office/drawing/2014/main" id="{DDC13F04-51C5-4B40-8024-8B1CD4F81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9533" y="61566"/>
            <a:ext cx="10314467" cy="10314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7488975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omputer screen&#10;&#10;Description automatically generated with medium confidence">
            <a:extLst>
              <a:ext uri="{FF2B5EF4-FFF2-40B4-BE49-F238E27FC236}">
                <a16:creationId xmlns:a16="http://schemas.microsoft.com/office/drawing/2014/main" id="{3B29379E-E381-4F6E-8ECB-9F33DB58F7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" y="0"/>
            <a:ext cx="17342498" cy="92709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A54537-60A6-5D4A-AEA5-9A1595531A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r"/>
            <a:r>
              <a:rPr lang="en-GB" dirty="0" err="1"/>
              <a:t>Portál</a:t>
            </a:r>
            <a:endParaRPr lang="hu-HU" dirty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B76AF76-EA4D-49CB-9330-138EC47086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078" y="4613840"/>
            <a:ext cx="17460120" cy="91021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BBE061-46D2-4C04-86D7-E6D86417977E}"/>
              </a:ext>
            </a:extLst>
          </p:cNvPr>
          <p:cNvSpPr txBox="1"/>
          <p:nvPr/>
        </p:nvSpPr>
        <p:spPr>
          <a:xfrm>
            <a:off x="18491219" y="2942815"/>
            <a:ext cx="12323579" cy="629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490" b="1" dirty="0">
                <a:solidFill>
                  <a:schemeClr val="bg1"/>
                </a:solidFill>
              </a:rPr>
              <a:t>http://hpc.kifu.hu</a:t>
            </a:r>
            <a:endParaRPr lang="hu-HU" sz="3490" b="1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34938D-B61C-4898-BF62-2889EE5986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7" y="7804064"/>
            <a:ext cx="5911937" cy="59119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E622F3-F721-44AD-B712-99D9CBD14FF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3394" y="10177073"/>
            <a:ext cx="2874481" cy="25713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044CEF-7C01-43A9-B99B-A3C1BE3F5E5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987" y="10428745"/>
            <a:ext cx="1915967" cy="1915967"/>
          </a:xfrm>
          <a:prstGeom prst="rect">
            <a:avLst/>
          </a:prstGeom>
        </p:spPr>
      </p:pic>
      <p:sp>
        <p:nvSpPr>
          <p:cNvPr id="4" name="AutoShape 2" descr="Jupyter logo">
            <a:extLst>
              <a:ext uri="{FF2B5EF4-FFF2-40B4-BE49-F238E27FC236}">
                <a16:creationId xmlns:a16="http://schemas.microsoft.com/office/drawing/2014/main" id="{4B5391B6-D838-42CB-85F0-6F1ACD8A5C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896503" y="6562503"/>
            <a:ext cx="590995" cy="590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77298" tIns="88649" rIns="177298" bIns="88649" numCol="1" anchor="t" anchorCtr="0" compatLnSpc="1">
            <a:prstTxWarp prst="textNoShape">
              <a:avLst/>
            </a:prstTxWarp>
          </a:bodyPr>
          <a:lstStyle/>
          <a:p>
            <a:endParaRPr lang="en-GB" sz="349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EEFFA6C-9058-43B1-946E-C3C763A00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3683" y="11134740"/>
            <a:ext cx="2087582" cy="241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text, toiletry, cosmetic&#10;&#10;Description automatically generated">
            <a:extLst>
              <a:ext uri="{FF2B5EF4-FFF2-40B4-BE49-F238E27FC236}">
                <a16:creationId xmlns:a16="http://schemas.microsoft.com/office/drawing/2014/main" id="{9E14B59F-DE20-407F-97D9-27E6FAE9CC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057" y="813165"/>
            <a:ext cx="16390693" cy="227688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102722D-7322-4C52-A78A-7421C1E34C7F}"/>
              </a:ext>
            </a:extLst>
          </p:cNvPr>
          <p:cNvSpPr txBox="1"/>
          <p:nvPr/>
        </p:nvSpPr>
        <p:spPr>
          <a:xfrm>
            <a:off x="10125483" y="2089084"/>
            <a:ext cx="9716646" cy="1047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205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could go wrong?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3ECE3E-F92A-4603-9333-4DA02DAD92D8}"/>
              </a:ext>
            </a:extLst>
          </p:cNvPr>
          <p:cNvSpPr txBox="1"/>
          <p:nvPr/>
        </p:nvSpPr>
        <p:spPr>
          <a:xfrm>
            <a:off x="3201060" y="-119322"/>
            <a:ext cx="4839786" cy="6294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490" dirty="0">
                <a:solidFill>
                  <a:schemeClr val="bg1"/>
                </a:solidFill>
              </a:rPr>
              <a:t>https://portal.hpc.kifu.hu</a:t>
            </a:r>
          </a:p>
        </p:txBody>
      </p:sp>
    </p:spTree>
    <p:extLst>
      <p:ext uri="{BB962C8B-B14F-4D97-AF65-F5344CB8AC3E}">
        <p14:creationId xmlns:p14="http://schemas.microsoft.com/office/powerpoint/2010/main" val="38239113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A772EFC-049B-4C42-A4B4-07436CAC0B3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Deploy</a:t>
            </a:r>
            <a:r>
              <a:rPr lang="hu-HU" dirty="0"/>
              <a:t> </a:t>
            </a:r>
            <a:r>
              <a:rPr lang="hu-HU" dirty="0" err="1"/>
              <a:t>workflow</a:t>
            </a:r>
            <a:r>
              <a:rPr lang="hu-HU" dirty="0"/>
              <a:t> -</a:t>
            </a:r>
            <a:r>
              <a:rPr lang="en-GB" dirty="0"/>
              <a:t> plans</a:t>
            </a:r>
            <a:endParaRPr lang="hu-H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BAC14A-5D08-BB42-BE34-1B21B3456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6" y="3173376"/>
            <a:ext cx="24544685" cy="88651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BEDAE5-AA81-CD4B-B523-24162CCCE34E}"/>
              </a:ext>
            </a:extLst>
          </p:cNvPr>
          <p:cNvSpPr txBox="1"/>
          <p:nvPr/>
        </p:nvSpPr>
        <p:spPr>
          <a:xfrm>
            <a:off x="8685668" y="12095215"/>
            <a:ext cx="1618016" cy="78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121875" tIns="121875" rIns="121875" bIns="121875" numCol="1" spcCol="38100" rtlCol="0" anchor="t">
            <a:spAutoFit/>
          </a:bodyPr>
          <a:lstStyle/>
          <a:p>
            <a:pPr algn="ctr" defTabSz="2438207"/>
            <a:r>
              <a:rPr lang="hu-HU" sz="3490" b="1">
                <a:latin typeface="+mj-lt"/>
                <a:ea typeface="+mj-ea"/>
                <a:cs typeface="+mj-cs"/>
              </a:rPr>
              <a:t>CI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A6B8E4-82A8-4244-B71F-6AAAA7E973D2}"/>
              </a:ext>
            </a:extLst>
          </p:cNvPr>
          <p:cNvSpPr txBox="1"/>
          <p:nvPr/>
        </p:nvSpPr>
        <p:spPr>
          <a:xfrm>
            <a:off x="2414248" y="11967594"/>
            <a:ext cx="3094272" cy="78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121875" tIns="121875" rIns="121875" bIns="121875" numCol="1" spcCol="38100" rtlCol="0" anchor="t">
            <a:spAutoFit/>
          </a:bodyPr>
          <a:lstStyle/>
          <a:p>
            <a:pPr algn="ctr" defTabSz="2438207"/>
            <a:r>
              <a:rPr lang="hu-HU" sz="3490" b="1">
                <a:latin typeface="+mj-lt"/>
                <a:ea typeface="+mj-ea"/>
                <a:cs typeface="+mj-cs"/>
              </a:rPr>
              <a:t>CKAN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D581D6-8C97-8A42-B3E8-55F21E7F6240}"/>
              </a:ext>
            </a:extLst>
          </p:cNvPr>
          <p:cNvSpPr txBox="1"/>
          <p:nvPr/>
        </p:nvSpPr>
        <p:spPr>
          <a:xfrm>
            <a:off x="13480833" y="11239073"/>
            <a:ext cx="3094272" cy="18573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121875" tIns="121875" rIns="121875" bIns="121875" numCol="1" spcCol="38100" rtlCol="0" anchor="t">
            <a:spAutoFit/>
          </a:bodyPr>
          <a:lstStyle/>
          <a:p>
            <a:pPr algn="ctr" defTabSz="2438207"/>
            <a:r>
              <a:rPr lang="hu-HU" sz="3490" b="1" dirty="0" err="1">
                <a:latin typeface="+mj-lt"/>
                <a:ea typeface="+mj-ea"/>
                <a:cs typeface="+mj-cs"/>
              </a:rPr>
              <a:t>Container</a:t>
            </a:r>
            <a:endParaRPr lang="hu-HU" sz="3490" b="1" dirty="0">
              <a:latin typeface="+mj-lt"/>
              <a:ea typeface="+mj-ea"/>
              <a:cs typeface="+mj-cs"/>
            </a:endParaRPr>
          </a:p>
          <a:p>
            <a:pPr algn="ctr" defTabSz="2438207"/>
            <a:r>
              <a:rPr lang="hu-HU" sz="3490" b="1" dirty="0">
                <a:latin typeface="+mj-lt"/>
                <a:ea typeface="+mj-ea"/>
                <a:cs typeface="+mj-cs"/>
              </a:rPr>
              <a:t>HPC</a:t>
            </a:r>
          </a:p>
          <a:p>
            <a:pPr algn="ctr" defTabSz="2438207"/>
            <a:r>
              <a:rPr lang="en-GB" sz="3490" b="1" dirty="0">
                <a:latin typeface="+mj-lt"/>
                <a:ea typeface="+mj-ea"/>
                <a:cs typeface="+mj-cs"/>
              </a:rPr>
              <a:t>(</a:t>
            </a:r>
            <a:r>
              <a:rPr lang="hu-HU" sz="3490" b="1" dirty="0" err="1">
                <a:latin typeface="+mj-lt"/>
                <a:ea typeface="+mj-ea"/>
                <a:cs typeface="+mj-cs"/>
              </a:rPr>
              <a:t>Cloud</a:t>
            </a:r>
            <a:r>
              <a:rPr lang="en-GB" sz="3490" b="1" dirty="0">
                <a:latin typeface="+mj-lt"/>
                <a:ea typeface="+mj-ea"/>
                <a:cs typeface="+mj-cs"/>
              </a:rPr>
              <a:t>)</a:t>
            </a:r>
            <a:endParaRPr lang="hu-HU" sz="3490" b="1" dirty="0">
              <a:latin typeface="+mj-lt"/>
              <a:ea typeface="+mj-ea"/>
              <a:cs typeface="+mj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9FDA75-1A3F-554B-9BC0-8AD17034A294}"/>
              </a:ext>
            </a:extLst>
          </p:cNvPr>
          <p:cNvSpPr txBox="1"/>
          <p:nvPr/>
        </p:nvSpPr>
        <p:spPr>
          <a:xfrm>
            <a:off x="18391261" y="2344154"/>
            <a:ext cx="4137484" cy="783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121875" tIns="121875" rIns="121875" bIns="121875" numCol="1" spcCol="38100" rtlCol="0" anchor="t">
            <a:spAutoFit/>
          </a:bodyPr>
          <a:lstStyle/>
          <a:p>
            <a:pPr algn="ctr" defTabSz="2438207"/>
            <a:r>
              <a:rPr lang="hu-HU" sz="3490" b="1" err="1">
                <a:latin typeface="+mj-lt"/>
                <a:ea typeface="+mj-ea"/>
                <a:cs typeface="+mj-cs"/>
              </a:rPr>
              <a:t>Visualization</a:t>
            </a:r>
            <a:endParaRPr lang="hu-HU" sz="3490" b="1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08288536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85F0E-09B0-4ADF-B573-9D939DA716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Results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8FE089-379C-4532-8CA4-274A13E6A3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sz="4800" dirty="0" err="1"/>
              <a:t>Modeling</a:t>
            </a:r>
            <a:r>
              <a:rPr lang="en-GB" sz="4800" dirty="0"/>
              <a:t> Power Outages, Brain networks (</a:t>
            </a:r>
            <a:r>
              <a:rPr lang="en-GB" sz="4800" dirty="0" err="1"/>
              <a:t>Odor</a:t>
            </a:r>
            <a:r>
              <a:rPr lang="en-GB" sz="4800" dirty="0"/>
              <a:t> G, Hartmann B, Gustavo D, Jeffrey K)</a:t>
            </a:r>
          </a:p>
          <a:p>
            <a:endParaRPr lang="en-GB" sz="4800" dirty="0"/>
          </a:p>
          <a:p>
            <a:r>
              <a:rPr lang="en-GB" sz="4800" dirty="0"/>
              <a:t>Drug development (HEGELAB)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90A0C1-231E-400B-9BA0-8811408FF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03482"/>
            <a:ext cx="24386413" cy="3610455"/>
          </a:xfrm>
          <a:prstGeom prst="rect">
            <a:avLst/>
          </a:prstGeom>
        </p:spPr>
      </p:pic>
      <p:pic>
        <p:nvPicPr>
          <p:cNvPr id="7" name="Picture 6">
            <a:hlinkClick r:id="rId3"/>
            <a:extLst>
              <a:ext uri="{FF2B5EF4-FFF2-40B4-BE49-F238E27FC236}">
                <a16:creationId xmlns:a16="http://schemas.microsoft.com/office/drawing/2014/main" id="{27EDD785-8325-4FD5-B208-132BF1B01C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3935" y="8618946"/>
            <a:ext cx="10851312" cy="405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5445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PC User Forum">
            <a:extLst>
              <a:ext uri="{FF2B5EF4-FFF2-40B4-BE49-F238E27FC236}">
                <a16:creationId xmlns:a16="http://schemas.microsoft.com/office/drawing/2014/main" id="{B1B47765-CFAE-4B7B-995B-02FB70581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2499572" cy="724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C87202-D0C2-4373-AEA7-D6EE6D1B72F8}"/>
              </a:ext>
            </a:extLst>
          </p:cNvPr>
          <p:cNvSpPr txBox="1"/>
          <p:nvPr/>
        </p:nvSpPr>
        <p:spPr>
          <a:xfrm>
            <a:off x="2932234" y="626821"/>
            <a:ext cx="14458950" cy="923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5400" b="1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https://conference.kifu.hu/e/hpcuserforum21</a:t>
            </a:r>
            <a:endParaRPr lang="en-GB" sz="5400" b="1" dirty="0">
              <a:solidFill>
                <a:schemeClr val="bg1"/>
              </a:solidFill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5F1A5E7-8855-49D8-B116-819BBBB27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7981" y="1927275"/>
            <a:ext cx="18534496" cy="1178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A0321B-A02D-4A93-ACA1-E7C6079B74B7}"/>
              </a:ext>
            </a:extLst>
          </p:cNvPr>
          <p:cNvSpPr txBox="1"/>
          <p:nvPr/>
        </p:nvSpPr>
        <p:spPr>
          <a:xfrm>
            <a:off x="2799999" y="1622974"/>
            <a:ext cx="12194930" cy="1107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GB" sz="6600" b="1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#wearehiring</a:t>
            </a:r>
            <a:endParaRPr lang="en-GB" sz="6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7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Image1" descr="Image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6098" y="11420784"/>
            <a:ext cx="6055569" cy="16218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Image2" descr="Image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083287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2" name="Group3"/>
          <p:cNvGrpSpPr/>
          <p:nvPr/>
        </p:nvGrpSpPr>
        <p:grpSpPr>
          <a:xfrm>
            <a:off x="0" y="4980"/>
            <a:ext cx="24384000" cy="12270600"/>
            <a:chOff x="0" y="0"/>
            <a:chExt cx="24384000" cy="12270599"/>
          </a:xfrm>
        </p:grpSpPr>
        <p:pic>
          <p:nvPicPr>
            <p:cNvPr id="170" name="Image4" descr="Image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996096" y="0"/>
              <a:ext cx="10387904" cy="12270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1" name="Image5" descr="Image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10505654"/>
              <a:ext cx="24384000" cy="3222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3" name="Text Box6"/>
          <p:cNvSpPr txBox="1"/>
          <p:nvPr/>
        </p:nvSpPr>
        <p:spPr>
          <a:xfrm>
            <a:off x="5052622" y="4036998"/>
            <a:ext cx="14278756" cy="1674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14500"/>
              </a:lnSpc>
              <a:defRPr sz="10900" spc="19">
                <a:solidFill>
                  <a:srgbClr val="FFFFFF"/>
                </a:solidFill>
                <a:latin typeface="Barlow Bold"/>
                <a:ea typeface="Barlow Bold"/>
                <a:cs typeface="Barlow Bold"/>
                <a:sym typeface="Barlow Bold"/>
              </a:defRPr>
            </a:lvl1pPr>
          </a:lstStyle>
          <a:p>
            <a:r>
              <a:rPr lang="en-GB" dirty="0"/>
              <a:t>Thank You!</a:t>
            </a:r>
            <a:endParaRPr dirty="0"/>
          </a:p>
        </p:txBody>
      </p:sp>
      <p:sp>
        <p:nvSpPr>
          <p:cNvPr id="174" name="Text Box7"/>
          <p:cNvSpPr txBox="1"/>
          <p:nvPr/>
        </p:nvSpPr>
        <p:spPr>
          <a:xfrm>
            <a:off x="7296101" y="6287771"/>
            <a:ext cx="9791798" cy="35621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ts val="9400"/>
              </a:lnSpc>
              <a:defRPr sz="7300" i="1" u="sng" spc="-6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Barlow Regular"/>
                <a:ea typeface="Barlow Regular"/>
                <a:cs typeface="Barlow Regular"/>
                <a:sym typeface="Barlow Regular"/>
                <a:hlinkClick r:id="rId6"/>
              </a:defRPr>
            </a:lvl1pPr>
          </a:lstStyle>
          <a:p>
            <a:pPr>
              <a:defRPr u="none">
                <a:solidFill>
                  <a:srgbClr val="FFFFFF"/>
                </a:solidFill>
                <a:uFillTx/>
              </a:defRPr>
            </a:pPr>
            <a:r>
              <a:rPr lang="en-GB" u="sng" dirty="0">
                <a:solidFill>
                  <a:schemeClr val="bg1"/>
                </a:solidFill>
                <a:uFill>
                  <a:solidFill>
                    <a:srgbClr val="0000FF"/>
                  </a:solidFill>
                </a:u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u="sng" dirty="0" err="1">
                <a:solidFill>
                  <a:schemeClr val="bg1"/>
                </a:solidFill>
                <a:uFill>
                  <a:solidFill>
                    <a:srgbClr val="0000FF"/>
                  </a:solidFill>
                </a:u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hpc</a:t>
            </a:r>
            <a:r>
              <a:rPr u="sng" dirty="0">
                <a:solidFill>
                  <a:schemeClr val="bg1"/>
                </a:solidFill>
                <a:uFill>
                  <a:solidFill>
                    <a:srgbClr val="0000FF"/>
                  </a:solidFill>
                </a:u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en-GB" u="sng" dirty="0" err="1">
                <a:solidFill>
                  <a:schemeClr val="bg1"/>
                </a:solidFill>
                <a:uFill>
                  <a:solidFill>
                    <a:srgbClr val="0000FF"/>
                  </a:solidFill>
                </a:u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kifu</a:t>
            </a:r>
            <a:r>
              <a:rPr u="sng" dirty="0">
                <a:solidFill>
                  <a:schemeClr val="bg1"/>
                </a:solidFill>
                <a:uFill>
                  <a:solidFill>
                    <a:srgbClr val="0000FF"/>
                  </a:solidFill>
                </a:u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.hu</a:t>
            </a:r>
            <a:endParaRPr lang="en-GB" u="sng" dirty="0">
              <a:solidFill>
                <a:schemeClr val="bg1"/>
              </a:solidFill>
              <a:uFill>
                <a:solidFill>
                  <a:srgbClr val="0000FF"/>
                </a:solidFill>
              </a:uFill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defRPr u="none">
                <a:solidFill>
                  <a:srgbClr val="FFFFFF"/>
                </a:solidFill>
                <a:uFillTx/>
              </a:defRPr>
            </a:pPr>
            <a:r>
              <a:rPr lang="en-GB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hpc-cc@kifu.hu</a:t>
            </a:r>
          </a:p>
          <a:p>
            <a:pPr>
              <a:defRPr u="none">
                <a:solidFill>
                  <a:srgbClr val="FFFFFF"/>
                </a:solidFill>
                <a:uFillTx/>
              </a:defRPr>
            </a:pPr>
            <a:r>
              <a:rPr lang="en-GB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kiss.zoltan@kifu.gov.hu</a:t>
            </a:r>
            <a:endParaRPr lang="en-GB" u="sng" dirty="0">
              <a:solidFill>
                <a:schemeClr val="bg1"/>
              </a:solidFill>
              <a:uFill>
                <a:solidFill>
                  <a:srgbClr val="0000FF"/>
                </a:solidFill>
              </a:uFill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 txBox="1">
            <a:spLocks/>
          </p:cNvSpPr>
          <p:nvPr/>
        </p:nvSpPr>
        <p:spPr>
          <a:xfrm>
            <a:off x="1221488" y="740614"/>
            <a:ext cx="21939628" cy="453345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hu-HU" sz="31218" dirty="0">
                <a:solidFill>
                  <a:srgbClr val="FDB834"/>
                </a:solidFill>
              </a:rPr>
              <a:t>HPC</a:t>
            </a:r>
          </a:p>
        </p:txBody>
      </p:sp>
      <p:sp>
        <p:nvSpPr>
          <p:cNvPr id="5" name="Up Arrow 3">
            <a:extLst>
              <a:ext uri="{FF2B5EF4-FFF2-40B4-BE49-F238E27FC236}">
                <a16:creationId xmlns:a16="http://schemas.microsoft.com/office/drawing/2014/main" id="{2E27C15E-73F5-DD44-A8A1-52C9656EEB04}"/>
              </a:ext>
            </a:extLst>
          </p:cNvPr>
          <p:cNvSpPr/>
          <p:nvPr/>
        </p:nvSpPr>
        <p:spPr>
          <a:xfrm rot="21128761">
            <a:off x="13152905" y="3507373"/>
            <a:ext cx="10786249" cy="7211193"/>
          </a:xfrm>
          <a:prstGeom prst="upArrow">
            <a:avLst/>
          </a:prstGeom>
          <a:solidFill>
            <a:schemeClr val="tx1"/>
          </a:solidFill>
          <a:ln>
            <a:noFill/>
          </a:ln>
          <a:scene3d>
            <a:camera prst="perspectiveRelaxedModerately" fov="5100000">
              <a:rot lat="19572452" lon="20511263" rev="619826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654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RDI</a:t>
            </a:r>
            <a:endParaRPr lang="hu-HU" sz="4654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GB" sz="4654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</a:t>
            </a:r>
            <a:endParaRPr lang="hu-HU" sz="4654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GB" sz="4654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Staff</a:t>
            </a:r>
            <a:endParaRPr lang="hu-HU" sz="4654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GB" sz="4654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Competitiveness</a:t>
            </a:r>
            <a:endParaRPr lang="hu-HU" sz="4654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Down Arrow 4">
            <a:extLst>
              <a:ext uri="{FF2B5EF4-FFF2-40B4-BE49-F238E27FC236}">
                <a16:creationId xmlns:a16="http://schemas.microsoft.com/office/drawing/2014/main" id="{9BBAFD13-9B3E-5345-AB17-33B1FDDC2319}"/>
              </a:ext>
            </a:extLst>
          </p:cNvPr>
          <p:cNvSpPr/>
          <p:nvPr/>
        </p:nvSpPr>
        <p:spPr>
          <a:xfrm rot="1194050">
            <a:off x="582564" y="4368422"/>
            <a:ext cx="10157894" cy="7055277"/>
          </a:xfrm>
          <a:prstGeom prst="downArrow">
            <a:avLst>
              <a:gd name="adj1" fmla="val 50000"/>
              <a:gd name="adj2" fmla="val 50369"/>
            </a:avLst>
          </a:prstGeom>
          <a:solidFill>
            <a:schemeClr val="bg2">
              <a:lumMod val="90000"/>
            </a:schemeClr>
          </a:solidFill>
          <a:ln>
            <a:noFill/>
          </a:ln>
          <a:scene3d>
            <a:camera prst="perspectiveRelaxedModerately" fov="4800000">
              <a:rot lat="20173080" lon="1309264" rev="21209023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29" b="1" dirty="0">
                <a:solidFill>
                  <a:schemeClr val="tx1"/>
                </a:solidFill>
              </a:rPr>
              <a:t>Costs</a:t>
            </a:r>
            <a:endParaRPr lang="hu-HU" sz="5429" b="1" dirty="0">
              <a:solidFill>
                <a:schemeClr val="tx1"/>
              </a:solidFill>
            </a:endParaRPr>
          </a:p>
          <a:p>
            <a:pPr algn="ctr"/>
            <a:r>
              <a:rPr lang="en-GB" sz="5429" b="1" dirty="0">
                <a:solidFill>
                  <a:schemeClr val="tx1"/>
                </a:solidFill>
              </a:rPr>
              <a:t>Time</a:t>
            </a:r>
            <a:endParaRPr lang="hu-HU" sz="5429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04632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6" y="-3079"/>
            <a:ext cx="24378528" cy="13722158"/>
          </a:xfrm>
          <a:prstGeom prst="rect">
            <a:avLst/>
          </a:prstGeom>
        </p:spPr>
      </p:pic>
      <p:sp>
        <p:nvSpPr>
          <p:cNvPr id="3" name="Lekerekített téglalap 2">
            <a:extLst>
              <a:ext uri="{FF2B5EF4-FFF2-40B4-BE49-F238E27FC236}">
                <a16:creationId xmlns:a16="http://schemas.microsoft.com/office/drawing/2014/main" id="{4C00B033-7D63-C74A-A877-45AC93944F8D}"/>
              </a:ext>
            </a:extLst>
          </p:cNvPr>
          <p:cNvSpPr/>
          <p:nvPr/>
        </p:nvSpPr>
        <p:spPr>
          <a:xfrm>
            <a:off x="2333882" y="8897753"/>
            <a:ext cx="4498124" cy="4818248"/>
          </a:xfrm>
          <a:prstGeom prst="roundRect">
            <a:avLst/>
          </a:prstGeom>
          <a:solidFill>
            <a:srgbClr val="74A7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3490"/>
          </a:p>
        </p:txBody>
      </p:sp>
      <p:sp>
        <p:nvSpPr>
          <p:cNvPr id="4" name="Lekerekített téglalap 3">
            <a:extLst>
              <a:ext uri="{FF2B5EF4-FFF2-40B4-BE49-F238E27FC236}">
                <a16:creationId xmlns:a16="http://schemas.microsoft.com/office/drawing/2014/main" id="{AEEE892E-D558-1F43-A864-B2C8B0F0A5A7}"/>
              </a:ext>
            </a:extLst>
          </p:cNvPr>
          <p:cNvSpPr/>
          <p:nvPr/>
        </p:nvSpPr>
        <p:spPr>
          <a:xfrm>
            <a:off x="396733" y="2138253"/>
            <a:ext cx="4530957" cy="4100025"/>
          </a:xfrm>
          <a:prstGeom prst="roundRect">
            <a:avLst/>
          </a:prstGeom>
          <a:solidFill>
            <a:srgbClr val="BFD7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3490"/>
          </a:p>
        </p:txBody>
      </p:sp>
      <p:sp>
        <p:nvSpPr>
          <p:cNvPr id="5" name="Lekerekített téglalap 4">
            <a:extLst>
              <a:ext uri="{FF2B5EF4-FFF2-40B4-BE49-F238E27FC236}">
                <a16:creationId xmlns:a16="http://schemas.microsoft.com/office/drawing/2014/main" id="{10F0AECB-8EA2-8A42-B751-059F2AE9E406}"/>
              </a:ext>
            </a:extLst>
          </p:cNvPr>
          <p:cNvSpPr/>
          <p:nvPr/>
        </p:nvSpPr>
        <p:spPr>
          <a:xfrm>
            <a:off x="8013995" y="10046909"/>
            <a:ext cx="1510319" cy="1928940"/>
          </a:xfrm>
          <a:prstGeom prst="roundRect">
            <a:avLst/>
          </a:prstGeom>
          <a:solidFill>
            <a:srgbClr val="74A7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349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9AFBE6AF-2578-A74A-8014-EC125F1CA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882" y="9817075"/>
            <a:ext cx="4228702" cy="26832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F15D5C-15AA-4ABE-ACB8-2D81FB386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731" y="2564338"/>
            <a:ext cx="4530957" cy="32478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DE5D65-D132-4C0F-ADF8-5324D0E726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73208" y="10194157"/>
            <a:ext cx="8483280" cy="280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0573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2D7DC842-1EF0-B142-AEA1-1CA85006E1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5673661"/>
              </p:ext>
            </p:extLst>
          </p:nvPr>
        </p:nvGraphicFramePr>
        <p:xfrm>
          <a:off x="2736" y="151175"/>
          <a:ext cx="24378528" cy="107822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8B8B8EED-4B7C-A546-9F7B-366489C9BC4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1767" y="10933403"/>
            <a:ext cx="5946883" cy="2535249"/>
          </a:xfrm>
          <a:prstGeom prst="rect">
            <a:avLst/>
          </a:prstGeom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C26A2E73-6CF8-6242-A687-440B0C713F3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87299" y="11314406"/>
            <a:ext cx="6299834" cy="2401594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B0E90DF3-675F-874B-BBAD-4ABF60C4D12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52241" y="9948411"/>
            <a:ext cx="3841465" cy="1969982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530DE378-CA45-004B-A3AB-CE4EDE4C64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14514" y="6551296"/>
            <a:ext cx="2954973" cy="172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78973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260F0-5DC9-734B-882A-F1F26BDBA5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20 years of Hungarian HPC</a:t>
            </a:r>
            <a:endParaRPr lang="hu-HU" dirty="0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EE5E39F9-3649-A942-9769-686A5404EEF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5259092"/>
              </p:ext>
            </p:extLst>
          </p:nvPr>
        </p:nvGraphicFramePr>
        <p:xfrm>
          <a:off x="979908" y="2097495"/>
          <a:ext cx="22580840" cy="109954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35E36F21-D9EF-184C-BC4F-CC3365E10D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87819" y="10261431"/>
            <a:ext cx="4854586" cy="28314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FD7D80-07A9-9244-BCAA-396291AB3D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9906" y="2715406"/>
            <a:ext cx="4841574" cy="20189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929628-6F6E-4E83-B468-3848DAA4896E}"/>
              </a:ext>
            </a:extLst>
          </p:cNvPr>
          <p:cNvSpPr txBox="1"/>
          <p:nvPr/>
        </p:nvSpPr>
        <p:spPr>
          <a:xfrm>
            <a:off x="401164" y="11229602"/>
            <a:ext cx="8287356" cy="6294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490" dirty="0"/>
              <a:t>https://hpc.kifu.hu/jubileum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E68C68B-D9B0-43E5-8EFB-7E736A69FB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29414" y="2166982"/>
            <a:ext cx="4854586" cy="2831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67788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5">
            <a:extLst>
              <a:ext uri="{FF2B5EF4-FFF2-40B4-BE49-F238E27FC236}">
                <a16:creationId xmlns:a16="http://schemas.microsoft.com/office/drawing/2014/main" id="{82939486-3AFB-3042-A65F-1A41DBAE94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8585" y="1"/>
            <a:ext cx="14412679" cy="13714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Slide Number Placeholder 3">
            <a:extLst>
              <a:ext uri="{FF2B5EF4-FFF2-40B4-BE49-F238E27FC236}">
                <a16:creationId xmlns:a16="http://schemas.microsoft.com/office/drawing/2014/main" id="{5DE20043-B1F0-1449-A996-4FBE5513C15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594405" y="6184970"/>
            <a:ext cx="92395" cy="707886"/>
          </a:xfrm>
          <a:noFill/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1485809" indent="-571466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2285862" indent="-457172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3200205" indent="-457172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4114550" indent="-457172" eaLnBrk="0" hangingPunct="0">
              <a:defRPr sz="4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5028895" indent="-457172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5943239" indent="-457172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6857584" indent="-457172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7771927" indent="-457172" algn="ctr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hu-HU" altLang="hu-HU" dirty="0">
              <a:solidFill>
                <a:srgbClr val="5C0000"/>
              </a:solidFill>
            </a:endParaRPr>
          </a:p>
        </p:txBody>
      </p:sp>
      <p:pic>
        <p:nvPicPr>
          <p:cNvPr id="41988" name="Picture 1">
            <a:extLst>
              <a:ext uri="{FF2B5EF4-FFF2-40B4-BE49-F238E27FC236}">
                <a16:creationId xmlns:a16="http://schemas.microsoft.com/office/drawing/2014/main" id="{B421A401-32B2-7545-89C9-BF64EF198B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177" y="6082532"/>
            <a:ext cx="7631736" cy="7631736"/>
          </a:xfrm>
          <a:prstGeom prst="rect">
            <a:avLst/>
          </a:prstGeom>
          <a:noFill/>
          <a:ln w="762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89" name="Rectangle 6">
            <a:extLst>
              <a:ext uri="{FF2B5EF4-FFF2-40B4-BE49-F238E27FC236}">
                <a16:creationId xmlns:a16="http://schemas.microsoft.com/office/drawing/2014/main" id="{0F233545-B81E-FE47-A3C6-D37352CE47DA}"/>
              </a:ext>
            </a:extLst>
          </p:cNvPr>
          <p:cNvSpPr>
            <a:spLocks noChangeArrowheads="1"/>
          </p:cNvSpPr>
          <p:nvPr/>
        </p:nvSpPr>
        <p:spPr bwMode="auto">
          <a:xfrm rot="18370033">
            <a:off x="16854290" y="11352365"/>
            <a:ext cx="863492" cy="86349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hu-HU" sz="4000"/>
          </a:p>
        </p:txBody>
      </p:sp>
      <p:sp>
        <p:nvSpPr>
          <p:cNvPr id="41990" name="Rectangle 7">
            <a:extLst>
              <a:ext uri="{FF2B5EF4-FFF2-40B4-BE49-F238E27FC236}">
                <a16:creationId xmlns:a16="http://schemas.microsoft.com/office/drawing/2014/main" id="{D20A56AA-ADB9-214D-BF97-5AE49E153944}"/>
              </a:ext>
            </a:extLst>
          </p:cNvPr>
          <p:cNvSpPr>
            <a:spLocks noChangeArrowheads="1"/>
          </p:cNvSpPr>
          <p:nvPr/>
        </p:nvSpPr>
        <p:spPr bwMode="auto">
          <a:xfrm rot="2115728">
            <a:off x="16390799" y="12330143"/>
            <a:ext cx="1006347" cy="1152381"/>
          </a:xfrm>
          <a:prstGeom prst="rect">
            <a:avLst/>
          </a:prstGeom>
          <a:solidFill>
            <a:srgbClr val="004C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hu-HU" sz="400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B9100EE-B3C4-DA46-893E-347E388B2435}"/>
              </a:ext>
            </a:extLst>
          </p:cNvPr>
          <p:cNvCxnSpPr>
            <a:cxnSpLocks noChangeShapeType="1"/>
            <a:stCxn id="41989" idx="3"/>
          </p:cNvCxnSpPr>
          <p:nvPr/>
        </p:nvCxnSpPr>
        <p:spPr bwMode="auto">
          <a:xfrm flipV="1">
            <a:off x="17540008" y="10457131"/>
            <a:ext cx="577777" cy="977776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08FC5DA-73DB-034E-A06B-95F788B07FCA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16533656" y="9593638"/>
            <a:ext cx="1584125" cy="863492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F240D4B-4C83-8D43-9986-58355698170E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6533659" y="5413692"/>
            <a:ext cx="2024504" cy="417994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981251A-5397-D647-AE11-ACB5100F970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8558162" y="5413691"/>
            <a:ext cx="1353424" cy="66884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Cím 3">
            <a:extLst>
              <a:ext uri="{FF2B5EF4-FFF2-40B4-BE49-F238E27FC236}">
                <a16:creationId xmlns:a16="http://schemas.microsoft.com/office/drawing/2014/main" id="{B47339BB-4ABC-4048-A513-8A3EE9419BEB}"/>
              </a:ext>
            </a:extLst>
          </p:cNvPr>
          <p:cNvSpPr txBox="1">
            <a:spLocks/>
          </p:cNvSpPr>
          <p:nvPr/>
        </p:nvSpPr>
        <p:spPr>
          <a:xfrm>
            <a:off x="-836757" y="-2961042"/>
            <a:ext cx="10954995" cy="462945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hu-HU" sz="8532" dirty="0" err="1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Green</a:t>
            </a:r>
            <a:r>
              <a:rPr lang="hu-HU" sz="8532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DC</a:t>
            </a:r>
          </a:p>
        </p:txBody>
      </p:sp>
      <p:sp>
        <p:nvSpPr>
          <p:cNvPr id="15" name="Alcím 4">
            <a:extLst>
              <a:ext uri="{FF2B5EF4-FFF2-40B4-BE49-F238E27FC236}">
                <a16:creationId xmlns:a16="http://schemas.microsoft.com/office/drawing/2014/main" id="{376FA28E-84F5-F545-9454-9526727D9550}"/>
              </a:ext>
            </a:extLst>
          </p:cNvPr>
          <p:cNvSpPr txBox="1">
            <a:spLocks/>
          </p:cNvSpPr>
          <p:nvPr/>
        </p:nvSpPr>
        <p:spPr>
          <a:xfrm>
            <a:off x="-808409" y="1735663"/>
            <a:ext cx="10954995" cy="785190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6511" indent="-886511">
              <a:buFont typeface="Arial" panose="020B0604020202020204" pitchFamily="34" charset="0"/>
              <a:buChar char="•"/>
            </a:pPr>
            <a:r>
              <a:rPr lang="en-GB" sz="6980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Hot water cooled</a:t>
            </a:r>
            <a:endParaRPr lang="hu-HU" sz="6980" dirty="0"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86511" indent="-886511">
              <a:buFont typeface="Arial" panose="020B0604020202020204" pitchFamily="34" charset="0"/>
              <a:buChar char="•"/>
            </a:pPr>
            <a:r>
              <a:rPr lang="hu-HU" sz="6980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90%-</a:t>
            </a:r>
            <a:r>
              <a:rPr lang="en-GB" sz="6980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Free Cooling</a:t>
            </a:r>
            <a:endParaRPr lang="hu-HU" sz="6980" dirty="0"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86511" indent="-886511">
              <a:buFont typeface="Arial" panose="020B0604020202020204" pitchFamily="34" charset="0"/>
              <a:buChar char="•"/>
            </a:pPr>
            <a:r>
              <a:rPr lang="en-GB" sz="6980" dirty="0">
                <a:solidFill>
                  <a:schemeClr val="tx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Waste Heat reuse</a:t>
            </a:r>
            <a:endParaRPr lang="hu-HU" sz="6980" dirty="0"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86511" indent="-886511">
              <a:buFont typeface="Arial" panose="020B0604020202020204" pitchFamily="34" charset="0"/>
              <a:buChar char="•"/>
            </a:pPr>
            <a:endParaRPr lang="hu-HU" sz="6980" dirty="0"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86511" indent="-886511">
              <a:buFont typeface="Arial" panose="020B0604020202020204" pitchFamily="34" charset="0"/>
              <a:buChar char="•"/>
            </a:pPr>
            <a:endParaRPr lang="hu-HU" sz="6980" dirty="0">
              <a:solidFill>
                <a:schemeClr val="tx1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848415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Image8" descr="Image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10633"/>
            <a:ext cx="24384000" cy="320536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09" name="Group9"/>
          <p:cNvGrpSpPr/>
          <p:nvPr/>
        </p:nvGrpSpPr>
        <p:grpSpPr>
          <a:xfrm>
            <a:off x="2267086" y="3265649"/>
            <a:ext cx="515303" cy="593587"/>
            <a:chOff x="0" y="0"/>
            <a:chExt cx="515302" cy="593586"/>
          </a:xfrm>
        </p:grpSpPr>
        <p:sp>
          <p:nvSpPr>
            <p:cNvPr id="103" name="Path10"/>
            <p:cNvSpPr/>
            <p:nvPr/>
          </p:nvSpPr>
          <p:spPr>
            <a:xfrm>
              <a:off x="197080" y="96225"/>
              <a:ext cx="23191" cy="23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8" y="0"/>
                    <a:pt x="0" y="4840"/>
                    <a:pt x="0" y="10806"/>
                  </a:cubicBezTo>
                  <a:cubicBezTo>
                    <a:pt x="0" y="16771"/>
                    <a:pt x="4838" y="21600"/>
                    <a:pt x="10800" y="21600"/>
                  </a:cubicBezTo>
                  <a:cubicBezTo>
                    <a:pt x="16762" y="21600"/>
                    <a:pt x="21600" y="16771"/>
                    <a:pt x="21600" y="10806"/>
                  </a:cubicBezTo>
                  <a:cubicBezTo>
                    <a:pt x="21600" y="4840"/>
                    <a:pt x="16762" y="0"/>
                    <a:pt x="108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04" name="Path11"/>
            <p:cNvSpPr/>
            <p:nvPr/>
          </p:nvSpPr>
          <p:spPr>
            <a:xfrm>
              <a:off x="92739" y="192449"/>
              <a:ext cx="139123" cy="139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8" h="21600" extrusionOk="0">
                  <a:moveTo>
                    <a:pt x="18426" y="8508"/>
                  </a:moveTo>
                  <a:cubicBezTo>
                    <a:pt x="12708" y="13670"/>
                    <a:pt x="3567" y="9543"/>
                    <a:pt x="3567" y="1800"/>
                  </a:cubicBezTo>
                  <a:cubicBezTo>
                    <a:pt x="3567" y="806"/>
                    <a:pt x="2768" y="0"/>
                    <a:pt x="1783" y="0"/>
                  </a:cubicBezTo>
                  <a:cubicBezTo>
                    <a:pt x="799" y="0"/>
                    <a:pt x="0" y="806"/>
                    <a:pt x="0" y="1800"/>
                  </a:cubicBezTo>
                  <a:cubicBezTo>
                    <a:pt x="0" y="8048"/>
                    <a:pt x="4530" y="13246"/>
                    <a:pt x="10450" y="14230"/>
                  </a:cubicBezTo>
                  <a:cubicBezTo>
                    <a:pt x="9763" y="16412"/>
                    <a:pt x="7737" y="17998"/>
                    <a:pt x="5350" y="17998"/>
                  </a:cubicBezTo>
                  <a:cubicBezTo>
                    <a:pt x="4364" y="17998"/>
                    <a:pt x="3567" y="18806"/>
                    <a:pt x="3567" y="19800"/>
                  </a:cubicBezTo>
                  <a:cubicBezTo>
                    <a:pt x="3567" y="20792"/>
                    <a:pt x="4364" y="21600"/>
                    <a:pt x="5350" y="21600"/>
                  </a:cubicBezTo>
                  <a:cubicBezTo>
                    <a:pt x="9692" y="21600"/>
                    <a:pt x="13318" y="18447"/>
                    <a:pt x="14105" y="14291"/>
                  </a:cubicBezTo>
                  <a:cubicBezTo>
                    <a:pt x="16586" y="13963"/>
                    <a:pt x="18918" y="12893"/>
                    <a:pt x="20803" y="11189"/>
                  </a:cubicBezTo>
                  <a:cubicBezTo>
                    <a:pt x="21537" y="10527"/>
                    <a:pt x="21600" y="9389"/>
                    <a:pt x="20944" y="8648"/>
                  </a:cubicBezTo>
                  <a:cubicBezTo>
                    <a:pt x="20287" y="7909"/>
                    <a:pt x="19160" y="7845"/>
                    <a:pt x="18426" y="8508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05" name="Path12"/>
            <p:cNvSpPr/>
            <p:nvPr/>
          </p:nvSpPr>
          <p:spPr>
            <a:xfrm>
              <a:off x="92740" y="450985"/>
              <a:ext cx="92749" cy="96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00" y="0"/>
                  </a:moveTo>
                  <a:cubicBezTo>
                    <a:pt x="1210" y="0"/>
                    <a:pt x="0" y="1166"/>
                    <a:pt x="0" y="2603"/>
                  </a:cubicBezTo>
                  <a:cubicBezTo>
                    <a:pt x="0" y="4040"/>
                    <a:pt x="1210" y="5205"/>
                    <a:pt x="2700" y="5205"/>
                  </a:cubicBezTo>
                  <a:cubicBezTo>
                    <a:pt x="9894" y="5205"/>
                    <a:pt x="16199" y="11651"/>
                    <a:pt x="16199" y="18997"/>
                  </a:cubicBezTo>
                  <a:cubicBezTo>
                    <a:pt x="16199" y="20434"/>
                    <a:pt x="17409" y="21600"/>
                    <a:pt x="18900" y="21600"/>
                  </a:cubicBezTo>
                  <a:cubicBezTo>
                    <a:pt x="20390" y="21600"/>
                    <a:pt x="21600" y="20434"/>
                    <a:pt x="21600" y="18997"/>
                  </a:cubicBezTo>
                  <a:cubicBezTo>
                    <a:pt x="21600" y="8700"/>
                    <a:pt x="12946" y="0"/>
                    <a:pt x="27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06" name="Path13"/>
            <p:cNvSpPr/>
            <p:nvPr/>
          </p:nvSpPr>
          <p:spPr>
            <a:xfrm>
              <a:off x="104799" y="358238"/>
              <a:ext cx="103876" cy="70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2" h="21104" extrusionOk="0">
                  <a:moveTo>
                    <a:pt x="18889" y="0"/>
                  </a:moveTo>
                  <a:cubicBezTo>
                    <a:pt x="10848" y="0"/>
                    <a:pt x="3944" y="6477"/>
                    <a:pt x="309" y="15898"/>
                  </a:cubicBezTo>
                  <a:cubicBezTo>
                    <a:pt x="-338" y="17575"/>
                    <a:pt x="62" y="19702"/>
                    <a:pt x="1201" y="20649"/>
                  </a:cubicBezTo>
                  <a:cubicBezTo>
                    <a:pt x="2342" y="21600"/>
                    <a:pt x="3790" y="21012"/>
                    <a:pt x="4437" y="19335"/>
                  </a:cubicBezTo>
                  <a:cubicBezTo>
                    <a:pt x="7268" y="11999"/>
                    <a:pt x="12644" y="6970"/>
                    <a:pt x="18889" y="6970"/>
                  </a:cubicBezTo>
                  <a:cubicBezTo>
                    <a:pt x="20199" y="6970"/>
                    <a:pt x="21262" y="5412"/>
                    <a:pt x="21262" y="3487"/>
                  </a:cubicBezTo>
                  <a:cubicBezTo>
                    <a:pt x="21262" y="1558"/>
                    <a:pt x="20199" y="0"/>
                    <a:pt x="18889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07" name="Path14"/>
            <p:cNvSpPr/>
            <p:nvPr/>
          </p:nvSpPr>
          <p:spPr>
            <a:xfrm>
              <a:off x="-1" y="-1"/>
              <a:ext cx="515304" cy="593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67" y="15921"/>
                  </a:moveTo>
                  <a:lnTo>
                    <a:pt x="17002" y="16933"/>
                  </a:lnTo>
                  <a:lnTo>
                    <a:pt x="11706" y="16933"/>
                  </a:lnTo>
                  <a:cubicBezTo>
                    <a:pt x="11686" y="16575"/>
                    <a:pt x="11663" y="16219"/>
                    <a:pt x="11663" y="15870"/>
                  </a:cubicBezTo>
                  <a:cubicBezTo>
                    <a:pt x="11663" y="15790"/>
                    <a:pt x="11663" y="15711"/>
                    <a:pt x="11663" y="15632"/>
                  </a:cubicBezTo>
                  <a:lnTo>
                    <a:pt x="16163" y="15632"/>
                  </a:lnTo>
                  <a:cubicBezTo>
                    <a:pt x="16442" y="15632"/>
                    <a:pt x="16669" y="15435"/>
                    <a:pt x="16669" y="15193"/>
                  </a:cubicBezTo>
                  <a:lnTo>
                    <a:pt x="16669" y="12769"/>
                  </a:lnTo>
                  <a:cubicBezTo>
                    <a:pt x="16669" y="12526"/>
                    <a:pt x="16442" y="12330"/>
                    <a:pt x="16163" y="12330"/>
                  </a:cubicBezTo>
                  <a:cubicBezTo>
                    <a:pt x="15884" y="12330"/>
                    <a:pt x="15657" y="12526"/>
                    <a:pt x="15657" y="12769"/>
                  </a:cubicBezTo>
                  <a:lnTo>
                    <a:pt x="15657" y="14754"/>
                  </a:lnTo>
                  <a:lnTo>
                    <a:pt x="11665" y="14754"/>
                  </a:lnTo>
                  <a:cubicBezTo>
                    <a:pt x="11673" y="12469"/>
                    <a:pt x="11698" y="10183"/>
                    <a:pt x="11674" y="7898"/>
                  </a:cubicBezTo>
                  <a:cubicBezTo>
                    <a:pt x="11670" y="7548"/>
                    <a:pt x="11665" y="7196"/>
                    <a:pt x="11659" y="6846"/>
                  </a:cubicBezTo>
                  <a:lnTo>
                    <a:pt x="15657" y="6846"/>
                  </a:lnTo>
                  <a:lnTo>
                    <a:pt x="15657" y="8825"/>
                  </a:lnTo>
                  <a:cubicBezTo>
                    <a:pt x="15657" y="9069"/>
                    <a:pt x="15884" y="9265"/>
                    <a:pt x="16163" y="9265"/>
                  </a:cubicBezTo>
                  <a:cubicBezTo>
                    <a:pt x="16442" y="9265"/>
                    <a:pt x="16669" y="9069"/>
                    <a:pt x="16669" y="8825"/>
                  </a:cubicBezTo>
                  <a:lnTo>
                    <a:pt x="16669" y="6407"/>
                  </a:lnTo>
                  <a:cubicBezTo>
                    <a:pt x="16669" y="6165"/>
                    <a:pt x="16442" y="5968"/>
                    <a:pt x="16163" y="5968"/>
                  </a:cubicBezTo>
                  <a:lnTo>
                    <a:pt x="11640" y="5968"/>
                  </a:lnTo>
                  <a:cubicBezTo>
                    <a:pt x="11630" y="5534"/>
                    <a:pt x="11616" y="5100"/>
                    <a:pt x="11600" y="4666"/>
                  </a:cubicBezTo>
                  <a:lnTo>
                    <a:pt x="17002" y="4666"/>
                  </a:lnTo>
                  <a:lnTo>
                    <a:pt x="18167" y="5679"/>
                  </a:lnTo>
                  <a:lnTo>
                    <a:pt x="18167" y="15921"/>
                  </a:lnTo>
                  <a:close/>
                  <a:moveTo>
                    <a:pt x="10691" y="6386"/>
                  </a:moveTo>
                  <a:cubicBezTo>
                    <a:pt x="10405" y="6243"/>
                    <a:pt x="10073" y="6159"/>
                    <a:pt x="9719" y="6159"/>
                  </a:cubicBezTo>
                  <a:cubicBezTo>
                    <a:pt x="9450" y="6159"/>
                    <a:pt x="9233" y="6348"/>
                    <a:pt x="9233" y="6581"/>
                  </a:cubicBezTo>
                  <a:cubicBezTo>
                    <a:pt x="9233" y="6814"/>
                    <a:pt x="9450" y="7003"/>
                    <a:pt x="9719" y="7003"/>
                  </a:cubicBezTo>
                  <a:cubicBezTo>
                    <a:pt x="10255" y="7003"/>
                    <a:pt x="10691" y="7381"/>
                    <a:pt x="10691" y="7847"/>
                  </a:cubicBezTo>
                  <a:lnTo>
                    <a:pt x="10691" y="15870"/>
                  </a:lnTo>
                  <a:cubicBezTo>
                    <a:pt x="9978" y="15167"/>
                    <a:pt x="8935" y="14723"/>
                    <a:pt x="7775" y="14723"/>
                  </a:cubicBezTo>
                  <a:cubicBezTo>
                    <a:pt x="7507" y="14723"/>
                    <a:pt x="7289" y="14912"/>
                    <a:pt x="7289" y="15145"/>
                  </a:cubicBezTo>
                  <a:cubicBezTo>
                    <a:pt x="7289" y="15378"/>
                    <a:pt x="7507" y="15567"/>
                    <a:pt x="7775" y="15567"/>
                  </a:cubicBezTo>
                  <a:cubicBezTo>
                    <a:pt x="9383" y="15567"/>
                    <a:pt x="10691" y="16703"/>
                    <a:pt x="10691" y="18098"/>
                  </a:cubicBezTo>
                  <a:cubicBezTo>
                    <a:pt x="10691" y="19539"/>
                    <a:pt x="9355" y="20756"/>
                    <a:pt x="7775" y="20756"/>
                  </a:cubicBezTo>
                  <a:cubicBezTo>
                    <a:pt x="6650" y="20756"/>
                    <a:pt x="5614" y="20178"/>
                    <a:pt x="5136" y="19285"/>
                  </a:cubicBezTo>
                  <a:cubicBezTo>
                    <a:pt x="5048" y="19120"/>
                    <a:pt x="4849" y="19023"/>
                    <a:pt x="4640" y="19043"/>
                  </a:cubicBezTo>
                  <a:cubicBezTo>
                    <a:pt x="4606" y="19047"/>
                    <a:pt x="4572" y="19050"/>
                    <a:pt x="4538" y="19055"/>
                  </a:cubicBezTo>
                  <a:cubicBezTo>
                    <a:pt x="3155" y="19219"/>
                    <a:pt x="1598" y="17859"/>
                    <a:pt x="2019" y="16338"/>
                  </a:cubicBezTo>
                  <a:cubicBezTo>
                    <a:pt x="2062" y="16182"/>
                    <a:pt x="1999" y="16018"/>
                    <a:pt x="1857" y="15915"/>
                  </a:cubicBezTo>
                  <a:cubicBezTo>
                    <a:pt x="1295" y="15509"/>
                    <a:pt x="972" y="14921"/>
                    <a:pt x="972" y="14301"/>
                  </a:cubicBezTo>
                  <a:cubicBezTo>
                    <a:pt x="972" y="13919"/>
                    <a:pt x="1096" y="13544"/>
                    <a:pt x="1328" y="13216"/>
                  </a:cubicBezTo>
                  <a:cubicBezTo>
                    <a:pt x="1911" y="13631"/>
                    <a:pt x="2636" y="13879"/>
                    <a:pt x="3402" y="13879"/>
                  </a:cubicBezTo>
                  <a:cubicBezTo>
                    <a:pt x="3670" y="13879"/>
                    <a:pt x="3887" y="13691"/>
                    <a:pt x="3887" y="13458"/>
                  </a:cubicBezTo>
                  <a:cubicBezTo>
                    <a:pt x="3887" y="13225"/>
                    <a:pt x="3670" y="13036"/>
                    <a:pt x="3402" y="13036"/>
                  </a:cubicBezTo>
                  <a:cubicBezTo>
                    <a:pt x="2083" y="13036"/>
                    <a:pt x="972" y="11991"/>
                    <a:pt x="972" y="10800"/>
                  </a:cubicBezTo>
                  <a:cubicBezTo>
                    <a:pt x="972" y="10077"/>
                    <a:pt x="1396" y="9413"/>
                    <a:pt x="2107" y="9022"/>
                  </a:cubicBezTo>
                  <a:cubicBezTo>
                    <a:pt x="2325" y="8902"/>
                    <a:pt x="2397" y="8653"/>
                    <a:pt x="2269" y="8458"/>
                  </a:cubicBezTo>
                  <a:cubicBezTo>
                    <a:pt x="2053" y="8127"/>
                    <a:pt x="1944" y="7780"/>
                    <a:pt x="1944" y="7425"/>
                  </a:cubicBezTo>
                  <a:cubicBezTo>
                    <a:pt x="1944" y="6286"/>
                    <a:pt x="3013" y="5189"/>
                    <a:pt x="4373" y="5189"/>
                  </a:cubicBezTo>
                  <a:cubicBezTo>
                    <a:pt x="5668" y="5189"/>
                    <a:pt x="6803" y="6234"/>
                    <a:pt x="6803" y="7425"/>
                  </a:cubicBezTo>
                  <a:cubicBezTo>
                    <a:pt x="6803" y="7658"/>
                    <a:pt x="7021" y="7847"/>
                    <a:pt x="7289" y="7847"/>
                  </a:cubicBezTo>
                  <a:cubicBezTo>
                    <a:pt x="7558" y="7847"/>
                    <a:pt x="7775" y="7658"/>
                    <a:pt x="7775" y="7425"/>
                  </a:cubicBezTo>
                  <a:cubicBezTo>
                    <a:pt x="7775" y="5756"/>
                    <a:pt x="6217" y="4345"/>
                    <a:pt x="4373" y="4345"/>
                  </a:cubicBezTo>
                  <a:cubicBezTo>
                    <a:pt x="4211" y="4345"/>
                    <a:pt x="4049" y="4357"/>
                    <a:pt x="3889" y="4378"/>
                  </a:cubicBezTo>
                  <a:cubicBezTo>
                    <a:pt x="3888" y="4367"/>
                    <a:pt x="3887" y="4357"/>
                    <a:pt x="3887" y="4345"/>
                  </a:cubicBezTo>
                  <a:cubicBezTo>
                    <a:pt x="3887" y="3404"/>
                    <a:pt x="4768" y="2658"/>
                    <a:pt x="5831" y="2658"/>
                  </a:cubicBezTo>
                  <a:cubicBezTo>
                    <a:pt x="6350" y="2658"/>
                    <a:pt x="6839" y="2833"/>
                    <a:pt x="7206" y="3152"/>
                  </a:cubicBezTo>
                  <a:cubicBezTo>
                    <a:pt x="7396" y="3317"/>
                    <a:pt x="7704" y="3317"/>
                    <a:pt x="7894" y="3152"/>
                  </a:cubicBezTo>
                  <a:cubicBezTo>
                    <a:pt x="8083" y="2987"/>
                    <a:pt x="8083" y="2720"/>
                    <a:pt x="7893" y="2555"/>
                  </a:cubicBezTo>
                  <a:cubicBezTo>
                    <a:pt x="7450" y="2171"/>
                    <a:pt x="6889" y="1926"/>
                    <a:pt x="6281" y="1844"/>
                  </a:cubicBezTo>
                  <a:cubicBezTo>
                    <a:pt x="6710" y="1292"/>
                    <a:pt x="7423" y="844"/>
                    <a:pt x="8261" y="844"/>
                  </a:cubicBezTo>
                  <a:cubicBezTo>
                    <a:pt x="9556" y="844"/>
                    <a:pt x="10691" y="1889"/>
                    <a:pt x="10691" y="3080"/>
                  </a:cubicBezTo>
                  <a:lnTo>
                    <a:pt x="10691" y="6386"/>
                  </a:lnTo>
                  <a:close/>
                  <a:moveTo>
                    <a:pt x="21094" y="9167"/>
                  </a:moveTo>
                  <a:cubicBezTo>
                    <a:pt x="21374" y="9167"/>
                    <a:pt x="21600" y="8970"/>
                    <a:pt x="21600" y="8728"/>
                  </a:cubicBezTo>
                  <a:cubicBezTo>
                    <a:pt x="21600" y="8485"/>
                    <a:pt x="21374" y="8288"/>
                    <a:pt x="21094" y="8288"/>
                  </a:cubicBezTo>
                  <a:lnTo>
                    <a:pt x="19179" y="8288"/>
                  </a:lnTo>
                  <a:lnTo>
                    <a:pt x="19179" y="7093"/>
                  </a:lnTo>
                  <a:lnTo>
                    <a:pt x="21094" y="7093"/>
                  </a:lnTo>
                  <a:cubicBezTo>
                    <a:pt x="21374" y="7093"/>
                    <a:pt x="21600" y="6897"/>
                    <a:pt x="21600" y="6654"/>
                  </a:cubicBezTo>
                  <a:cubicBezTo>
                    <a:pt x="21600" y="6412"/>
                    <a:pt x="21374" y="6215"/>
                    <a:pt x="21094" y="6215"/>
                  </a:cubicBezTo>
                  <a:lnTo>
                    <a:pt x="19179" y="6215"/>
                  </a:lnTo>
                  <a:lnTo>
                    <a:pt x="19179" y="5497"/>
                  </a:lnTo>
                  <a:cubicBezTo>
                    <a:pt x="19179" y="5381"/>
                    <a:pt x="19126" y="5269"/>
                    <a:pt x="19031" y="5187"/>
                  </a:cubicBezTo>
                  <a:lnTo>
                    <a:pt x="17569" y="3917"/>
                  </a:lnTo>
                  <a:cubicBezTo>
                    <a:pt x="17474" y="3834"/>
                    <a:pt x="17345" y="3788"/>
                    <a:pt x="17211" y="3788"/>
                  </a:cubicBezTo>
                  <a:lnTo>
                    <a:pt x="16384" y="3788"/>
                  </a:lnTo>
                  <a:lnTo>
                    <a:pt x="16384" y="2126"/>
                  </a:lnTo>
                  <a:cubicBezTo>
                    <a:pt x="16384" y="1884"/>
                    <a:pt x="16157" y="1687"/>
                    <a:pt x="15878" y="1687"/>
                  </a:cubicBezTo>
                  <a:cubicBezTo>
                    <a:pt x="15598" y="1687"/>
                    <a:pt x="15372" y="1884"/>
                    <a:pt x="15372" y="2126"/>
                  </a:cubicBezTo>
                  <a:lnTo>
                    <a:pt x="15372" y="3788"/>
                  </a:lnTo>
                  <a:lnTo>
                    <a:pt x="13995" y="3788"/>
                  </a:lnTo>
                  <a:lnTo>
                    <a:pt x="13995" y="2126"/>
                  </a:lnTo>
                  <a:cubicBezTo>
                    <a:pt x="13995" y="1884"/>
                    <a:pt x="13769" y="1687"/>
                    <a:pt x="13490" y="1687"/>
                  </a:cubicBezTo>
                  <a:cubicBezTo>
                    <a:pt x="13210" y="1687"/>
                    <a:pt x="12984" y="1884"/>
                    <a:pt x="12984" y="2126"/>
                  </a:cubicBezTo>
                  <a:lnTo>
                    <a:pt x="12984" y="3788"/>
                  </a:lnTo>
                  <a:lnTo>
                    <a:pt x="11564" y="3788"/>
                  </a:lnTo>
                  <a:cubicBezTo>
                    <a:pt x="11517" y="2710"/>
                    <a:pt x="11513" y="1690"/>
                    <a:pt x="10586" y="865"/>
                  </a:cubicBezTo>
                  <a:cubicBezTo>
                    <a:pt x="9980" y="327"/>
                    <a:pt x="9131" y="0"/>
                    <a:pt x="8261" y="0"/>
                  </a:cubicBezTo>
                  <a:cubicBezTo>
                    <a:pt x="6950" y="0"/>
                    <a:pt x="5707" y="763"/>
                    <a:pt x="5148" y="1885"/>
                  </a:cubicBezTo>
                  <a:cubicBezTo>
                    <a:pt x="3713" y="2187"/>
                    <a:pt x="2759" y="3369"/>
                    <a:pt x="2936" y="4644"/>
                  </a:cubicBezTo>
                  <a:cubicBezTo>
                    <a:pt x="1762" y="5155"/>
                    <a:pt x="972" y="6250"/>
                    <a:pt x="972" y="7425"/>
                  </a:cubicBezTo>
                  <a:cubicBezTo>
                    <a:pt x="972" y="7805"/>
                    <a:pt x="1059" y="8176"/>
                    <a:pt x="1231" y="8533"/>
                  </a:cubicBezTo>
                  <a:cubicBezTo>
                    <a:pt x="453" y="9091"/>
                    <a:pt x="0" y="9914"/>
                    <a:pt x="0" y="10800"/>
                  </a:cubicBezTo>
                  <a:cubicBezTo>
                    <a:pt x="0" y="11390"/>
                    <a:pt x="210" y="12068"/>
                    <a:pt x="626" y="12609"/>
                  </a:cubicBezTo>
                  <a:cubicBezTo>
                    <a:pt x="220" y="13106"/>
                    <a:pt x="0" y="13696"/>
                    <a:pt x="0" y="14301"/>
                  </a:cubicBezTo>
                  <a:cubicBezTo>
                    <a:pt x="0" y="15087"/>
                    <a:pt x="367" y="15835"/>
                    <a:pt x="1015" y="16391"/>
                  </a:cubicBezTo>
                  <a:cubicBezTo>
                    <a:pt x="682" y="18141"/>
                    <a:pt x="2290" y="19913"/>
                    <a:pt x="4373" y="19913"/>
                  </a:cubicBezTo>
                  <a:cubicBezTo>
                    <a:pt x="4389" y="19913"/>
                    <a:pt x="4404" y="19912"/>
                    <a:pt x="4418" y="19912"/>
                  </a:cubicBezTo>
                  <a:cubicBezTo>
                    <a:pt x="5108" y="20947"/>
                    <a:pt x="6391" y="21600"/>
                    <a:pt x="7775" y="21600"/>
                  </a:cubicBezTo>
                  <a:cubicBezTo>
                    <a:pt x="9317" y="21600"/>
                    <a:pt x="10692" y="20756"/>
                    <a:pt x="11335" y="19559"/>
                  </a:cubicBezTo>
                  <a:cubicBezTo>
                    <a:pt x="11632" y="19005"/>
                    <a:pt x="11719" y="18413"/>
                    <a:pt x="11729" y="17811"/>
                  </a:cubicBezTo>
                  <a:lnTo>
                    <a:pt x="12984" y="17811"/>
                  </a:lnTo>
                  <a:lnTo>
                    <a:pt x="12984" y="19473"/>
                  </a:lnTo>
                  <a:cubicBezTo>
                    <a:pt x="12984" y="19716"/>
                    <a:pt x="13210" y="19913"/>
                    <a:pt x="13490" y="19913"/>
                  </a:cubicBezTo>
                  <a:cubicBezTo>
                    <a:pt x="13769" y="19913"/>
                    <a:pt x="13995" y="19716"/>
                    <a:pt x="13995" y="19473"/>
                  </a:cubicBezTo>
                  <a:lnTo>
                    <a:pt x="13995" y="17811"/>
                  </a:lnTo>
                  <a:lnTo>
                    <a:pt x="15373" y="17811"/>
                  </a:lnTo>
                  <a:lnTo>
                    <a:pt x="15373" y="19473"/>
                  </a:lnTo>
                  <a:cubicBezTo>
                    <a:pt x="15373" y="19716"/>
                    <a:pt x="15599" y="19913"/>
                    <a:pt x="15878" y="19913"/>
                  </a:cubicBezTo>
                  <a:cubicBezTo>
                    <a:pt x="16157" y="19913"/>
                    <a:pt x="16384" y="19716"/>
                    <a:pt x="16384" y="19473"/>
                  </a:cubicBezTo>
                  <a:lnTo>
                    <a:pt x="16384" y="17811"/>
                  </a:lnTo>
                  <a:lnTo>
                    <a:pt x="17211" y="17811"/>
                  </a:lnTo>
                  <a:cubicBezTo>
                    <a:pt x="17345" y="17811"/>
                    <a:pt x="17474" y="17765"/>
                    <a:pt x="17569" y="17682"/>
                  </a:cubicBezTo>
                  <a:lnTo>
                    <a:pt x="19031" y="16413"/>
                  </a:lnTo>
                  <a:cubicBezTo>
                    <a:pt x="19126" y="16331"/>
                    <a:pt x="19179" y="16219"/>
                    <a:pt x="19179" y="16103"/>
                  </a:cubicBezTo>
                  <a:lnTo>
                    <a:pt x="19179" y="15383"/>
                  </a:lnTo>
                  <a:lnTo>
                    <a:pt x="21094" y="15383"/>
                  </a:lnTo>
                  <a:cubicBezTo>
                    <a:pt x="21374" y="15383"/>
                    <a:pt x="21600" y="15186"/>
                    <a:pt x="21600" y="14944"/>
                  </a:cubicBezTo>
                  <a:cubicBezTo>
                    <a:pt x="21600" y="14702"/>
                    <a:pt x="21374" y="14505"/>
                    <a:pt x="21094" y="14505"/>
                  </a:cubicBezTo>
                  <a:lnTo>
                    <a:pt x="19179" y="14505"/>
                  </a:lnTo>
                  <a:lnTo>
                    <a:pt x="19179" y="13311"/>
                  </a:lnTo>
                  <a:lnTo>
                    <a:pt x="21094" y="13311"/>
                  </a:lnTo>
                  <a:cubicBezTo>
                    <a:pt x="21374" y="13311"/>
                    <a:pt x="21600" y="13115"/>
                    <a:pt x="21600" y="12872"/>
                  </a:cubicBezTo>
                  <a:cubicBezTo>
                    <a:pt x="21600" y="12630"/>
                    <a:pt x="21374" y="12433"/>
                    <a:pt x="21094" y="12433"/>
                  </a:cubicBezTo>
                  <a:lnTo>
                    <a:pt x="19179" y="12433"/>
                  </a:lnTo>
                  <a:lnTo>
                    <a:pt x="19179" y="11238"/>
                  </a:lnTo>
                  <a:lnTo>
                    <a:pt x="21094" y="11238"/>
                  </a:lnTo>
                  <a:cubicBezTo>
                    <a:pt x="21374" y="11238"/>
                    <a:pt x="21600" y="11041"/>
                    <a:pt x="21600" y="10799"/>
                  </a:cubicBezTo>
                  <a:cubicBezTo>
                    <a:pt x="21600" y="10557"/>
                    <a:pt x="21374" y="10360"/>
                    <a:pt x="21094" y="10360"/>
                  </a:cubicBezTo>
                  <a:lnTo>
                    <a:pt x="19179" y="10360"/>
                  </a:lnTo>
                  <a:lnTo>
                    <a:pt x="19179" y="9167"/>
                  </a:lnTo>
                  <a:lnTo>
                    <a:pt x="21094" y="9167"/>
                  </a:lnTo>
                  <a:close/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08" name="Path15"/>
            <p:cNvSpPr/>
            <p:nvPr/>
          </p:nvSpPr>
          <p:spPr>
            <a:xfrm>
              <a:off x="373531" y="284681"/>
              <a:ext cx="24131" cy="24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43" y="0"/>
                    <a:pt x="0" y="4831"/>
                    <a:pt x="0" y="10788"/>
                  </a:cubicBezTo>
                  <a:lnTo>
                    <a:pt x="0" y="10822"/>
                  </a:lnTo>
                  <a:cubicBezTo>
                    <a:pt x="0" y="16791"/>
                    <a:pt x="4843" y="21600"/>
                    <a:pt x="10800" y="21600"/>
                  </a:cubicBezTo>
                  <a:cubicBezTo>
                    <a:pt x="16768" y="21600"/>
                    <a:pt x="21600" y="16769"/>
                    <a:pt x="21600" y="10788"/>
                  </a:cubicBezTo>
                  <a:cubicBezTo>
                    <a:pt x="21600" y="4831"/>
                    <a:pt x="16757" y="0"/>
                    <a:pt x="108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</p:grpSp>
      <p:grpSp>
        <p:nvGrpSpPr>
          <p:cNvPr id="116" name="Group16"/>
          <p:cNvGrpSpPr/>
          <p:nvPr/>
        </p:nvGrpSpPr>
        <p:grpSpPr>
          <a:xfrm>
            <a:off x="2267086" y="4162278"/>
            <a:ext cx="515303" cy="593587"/>
            <a:chOff x="0" y="0"/>
            <a:chExt cx="515302" cy="593586"/>
          </a:xfrm>
        </p:grpSpPr>
        <p:sp>
          <p:nvSpPr>
            <p:cNvPr id="110" name="Path17"/>
            <p:cNvSpPr/>
            <p:nvPr/>
          </p:nvSpPr>
          <p:spPr>
            <a:xfrm>
              <a:off x="197080" y="96226"/>
              <a:ext cx="23191" cy="23191"/>
            </a:xfrm>
            <a:prstGeom prst="ellipse">
              <a:avLst/>
            </a:pr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11" name="Path18"/>
            <p:cNvSpPr/>
            <p:nvPr/>
          </p:nvSpPr>
          <p:spPr>
            <a:xfrm>
              <a:off x="92739" y="192460"/>
              <a:ext cx="139123" cy="139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8" h="21600" extrusionOk="0">
                  <a:moveTo>
                    <a:pt x="18426" y="8507"/>
                  </a:moveTo>
                  <a:cubicBezTo>
                    <a:pt x="12708" y="13671"/>
                    <a:pt x="3567" y="9544"/>
                    <a:pt x="3567" y="1800"/>
                  </a:cubicBezTo>
                  <a:cubicBezTo>
                    <a:pt x="3567" y="805"/>
                    <a:pt x="2768" y="0"/>
                    <a:pt x="1783" y="0"/>
                  </a:cubicBezTo>
                  <a:cubicBezTo>
                    <a:pt x="799" y="0"/>
                    <a:pt x="0" y="805"/>
                    <a:pt x="0" y="1800"/>
                  </a:cubicBezTo>
                  <a:cubicBezTo>
                    <a:pt x="0" y="8049"/>
                    <a:pt x="4530" y="13245"/>
                    <a:pt x="10450" y="14229"/>
                  </a:cubicBezTo>
                  <a:cubicBezTo>
                    <a:pt x="9763" y="16414"/>
                    <a:pt x="7737" y="17999"/>
                    <a:pt x="5350" y="17999"/>
                  </a:cubicBezTo>
                  <a:cubicBezTo>
                    <a:pt x="4364" y="17999"/>
                    <a:pt x="3567" y="18806"/>
                    <a:pt x="3567" y="19800"/>
                  </a:cubicBezTo>
                  <a:cubicBezTo>
                    <a:pt x="3567" y="20794"/>
                    <a:pt x="4364" y="21600"/>
                    <a:pt x="5350" y="21600"/>
                  </a:cubicBezTo>
                  <a:cubicBezTo>
                    <a:pt x="9692" y="21600"/>
                    <a:pt x="13318" y="18447"/>
                    <a:pt x="14105" y="14292"/>
                  </a:cubicBezTo>
                  <a:cubicBezTo>
                    <a:pt x="16586" y="13965"/>
                    <a:pt x="18918" y="12892"/>
                    <a:pt x="20803" y="11190"/>
                  </a:cubicBezTo>
                  <a:cubicBezTo>
                    <a:pt x="21537" y="10526"/>
                    <a:pt x="21600" y="9388"/>
                    <a:pt x="20944" y="8649"/>
                  </a:cubicBezTo>
                  <a:cubicBezTo>
                    <a:pt x="20287" y="7907"/>
                    <a:pt x="19160" y="7844"/>
                    <a:pt x="18426" y="8507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12" name="Path19"/>
            <p:cNvSpPr/>
            <p:nvPr/>
          </p:nvSpPr>
          <p:spPr>
            <a:xfrm>
              <a:off x="92740" y="450982"/>
              <a:ext cx="92749" cy="96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00" y="0"/>
                  </a:moveTo>
                  <a:cubicBezTo>
                    <a:pt x="1210" y="0"/>
                    <a:pt x="0" y="1166"/>
                    <a:pt x="0" y="2603"/>
                  </a:cubicBezTo>
                  <a:cubicBezTo>
                    <a:pt x="0" y="4040"/>
                    <a:pt x="1210" y="5205"/>
                    <a:pt x="2700" y="5205"/>
                  </a:cubicBezTo>
                  <a:cubicBezTo>
                    <a:pt x="9894" y="5205"/>
                    <a:pt x="16199" y="11651"/>
                    <a:pt x="16199" y="18997"/>
                  </a:cubicBezTo>
                  <a:cubicBezTo>
                    <a:pt x="16199" y="20434"/>
                    <a:pt x="17409" y="21600"/>
                    <a:pt x="18900" y="21600"/>
                  </a:cubicBezTo>
                  <a:cubicBezTo>
                    <a:pt x="20390" y="21600"/>
                    <a:pt x="21600" y="20434"/>
                    <a:pt x="21600" y="18997"/>
                  </a:cubicBezTo>
                  <a:cubicBezTo>
                    <a:pt x="21600" y="8700"/>
                    <a:pt x="12946" y="0"/>
                    <a:pt x="27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13" name="Path20"/>
            <p:cNvSpPr/>
            <p:nvPr/>
          </p:nvSpPr>
          <p:spPr>
            <a:xfrm>
              <a:off x="104799" y="358238"/>
              <a:ext cx="103876" cy="701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2" h="21106" extrusionOk="0">
                  <a:moveTo>
                    <a:pt x="18889" y="0"/>
                  </a:moveTo>
                  <a:cubicBezTo>
                    <a:pt x="10848" y="0"/>
                    <a:pt x="3944" y="6477"/>
                    <a:pt x="309" y="15898"/>
                  </a:cubicBezTo>
                  <a:cubicBezTo>
                    <a:pt x="-338" y="17579"/>
                    <a:pt x="62" y="19702"/>
                    <a:pt x="1201" y="20653"/>
                  </a:cubicBezTo>
                  <a:cubicBezTo>
                    <a:pt x="2342" y="21600"/>
                    <a:pt x="3790" y="21016"/>
                    <a:pt x="4437" y="19335"/>
                  </a:cubicBezTo>
                  <a:cubicBezTo>
                    <a:pt x="7268" y="11999"/>
                    <a:pt x="12644" y="6973"/>
                    <a:pt x="18889" y="6973"/>
                  </a:cubicBezTo>
                  <a:cubicBezTo>
                    <a:pt x="20199" y="6973"/>
                    <a:pt x="21262" y="5412"/>
                    <a:pt x="21262" y="3487"/>
                  </a:cubicBezTo>
                  <a:cubicBezTo>
                    <a:pt x="21262" y="1562"/>
                    <a:pt x="20199" y="0"/>
                    <a:pt x="18889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14" name="Path21"/>
            <p:cNvSpPr/>
            <p:nvPr/>
          </p:nvSpPr>
          <p:spPr>
            <a:xfrm>
              <a:off x="-1" y="-1"/>
              <a:ext cx="515304" cy="593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67" y="15921"/>
                  </a:moveTo>
                  <a:lnTo>
                    <a:pt x="17002" y="16933"/>
                  </a:lnTo>
                  <a:lnTo>
                    <a:pt x="11706" y="16933"/>
                  </a:lnTo>
                  <a:cubicBezTo>
                    <a:pt x="11686" y="16575"/>
                    <a:pt x="11663" y="16219"/>
                    <a:pt x="11663" y="15870"/>
                  </a:cubicBezTo>
                  <a:cubicBezTo>
                    <a:pt x="11663" y="15790"/>
                    <a:pt x="11663" y="15711"/>
                    <a:pt x="11663" y="15632"/>
                  </a:cubicBezTo>
                  <a:lnTo>
                    <a:pt x="16163" y="15632"/>
                  </a:lnTo>
                  <a:cubicBezTo>
                    <a:pt x="16442" y="15632"/>
                    <a:pt x="16669" y="15435"/>
                    <a:pt x="16669" y="15193"/>
                  </a:cubicBezTo>
                  <a:lnTo>
                    <a:pt x="16669" y="12769"/>
                  </a:lnTo>
                  <a:cubicBezTo>
                    <a:pt x="16669" y="12527"/>
                    <a:pt x="16442" y="12330"/>
                    <a:pt x="16163" y="12330"/>
                  </a:cubicBezTo>
                  <a:cubicBezTo>
                    <a:pt x="15884" y="12330"/>
                    <a:pt x="15657" y="12527"/>
                    <a:pt x="15657" y="12769"/>
                  </a:cubicBezTo>
                  <a:lnTo>
                    <a:pt x="15657" y="14754"/>
                  </a:lnTo>
                  <a:lnTo>
                    <a:pt x="11665" y="14754"/>
                  </a:lnTo>
                  <a:cubicBezTo>
                    <a:pt x="11673" y="12469"/>
                    <a:pt x="11698" y="10184"/>
                    <a:pt x="11674" y="7898"/>
                  </a:cubicBezTo>
                  <a:cubicBezTo>
                    <a:pt x="11670" y="7548"/>
                    <a:pt x="11665" y="7197"/>
                    <a:pt x="11659" y="6846"/>
                  </a:cubicBezTo>
                  <a:lnTo>
                    <a:pt x="15657" y="6846"/>
                  </a:lnTo>
                  <a:lnTo>
                    <a:pt x="15657" y="8826"/>
                  </a:lnTo>
                  <a:cubicBezTo>
                    <a:pt x="15657" y="9069"/>
                    <a:pt x="15884" y="9265"/>
                    <a:pt x="16163" y="9265"/>
                  </a:cubicBezTo>
                  <a:cubicBezTo>
                    <a:pt x="16442" y="9265"/>
                    <a:pt x="16669" y="9069"/>
                    <a:pt x="16669" y="8826"/>
                  </a:cubicBezTo>
                  <a:lnTo>
                    <a:pt x="16669" y="6407"/>
                  </a:lnTo>
                  <a:cubicBezTo>
                    <a:pt x="16669" y="6165"/>
                    <a:pt x="16442" y="5968"/>
                    <a:pt x="16163" y="5968"/>
                  </a:cubicBezTo>
                  <a:lnTo>
                    <a:pt x="11640" y="5968"/>
                  </a:lnTo>
                  <a:cubicBezTo>
                    <a:pt x="11630" y="5534"/>
                    <a:pt x="11616" y="5100"/>
                    <a:pt x="11600" y="4666"/>
                  </a:cubicBezTo>
                  <a:lnTo>
                    <a:pt x="17002" y="4666"/>
                  </a:lnTo>
                  <a:lnTo>
                    <a:pt x="18167" y="5679"/>
                  </a:lnTo>
                  <a:lnTo>
                    <a:pt x="18167" y="15921"/>
                  </a:lnTo>
                  <a:close/>
                  <a:moveTo>
                    <a:pt x="10691" y="6386"/>
                  </a:moveTo>
                  <a:cubicBezTo>
                    <a:pt x="10405" y="6243"/>
                    <a:pt x="10073" y="6159"/>
                    <a:pt x="9719" y="6159"/>
                  </a:cubicBezTo>
                  <a:cubicBezTo>
                    <a:pt x="9450" y="6159"/>
                    <a:pt x="9233" y="6348"/>
                    <a:pt x="9233" y="6581"/>
                  </a:cubicBezTo>
                  <a:cubicBezTo>
                    <a:pt x="9233" y="6814"/>
                    <a:pt x="9450" y="7003"/>
                    <a:pt x="9719" y="7003"/>
                  </a:cubicBezTo>
                  <a:cubicBezTo>
                    <a:pt x="10255" y="7003"/>
                    <a:pt x="10691" y="7381"/>
                    <a:pt x="10691" y="7847"/>
                  </a:cubicBezTo>
                  <a:lnTo>
                    <a:pt x="10691" y="15870"/>
                  </a:lnTo>
                  <a:cubicBezTo>
                    <a:pt x="9978" y="15167"/>
                    <a:pt x="8935" y="14723"/>
                    <a:pt x="7775" y="14723"/>
                  </a:cubicBezTo>
                  <a:cubicBezTo>
                    <a:pt x="7507" y="14723"/>
                    <a:pt x="7289" y="14912"/>
                    <a:pt x="7289" y="15145"/>
                  </a:cubicBezTo>
                  <a:cubicBezTo>
                    <a:pt x="7289" y="15378"/>
                    <a:pt x="7507" y="15567"/>
                    <a:pt x="7775" y="15567"/>
                  </a:cubicBezTo>
                  <a:cubicBezTo>
                    <a:pt x="9383" y="15567"/>
                    <a:pt x="10691" y="16703"/>
                    <a:pt x="10691" y="18098"/>
                  </a:cubicBezTo>
                  <a:cubicBezTo>
                    <a:pt x="10691" y="19539"/>
                    <a:pt x="9355" y="20756"/>
                    <a:pt x="7775" y="20756"/>
                  </a:cubicBezTo>
                  <a:cubicBezTo>
                    <a:pt x="6650" y="20756"/>
                    <a:pt x="5614" y="20179"/>
                    <a:pt x="5136" y="19285"/>
                  </a:cubicBezTo>
                  <a:cubicBezTo>
                    <a:pt x="5048" y="19120"/>
                    <a:pt x="4849" y="19023"/>
                    <a:pt x="4640" y="19043"/>
                  </a:cubicBezTo>
                  <a:cubicBezTo>
                    <a:pt x="4606" y="19047"/>
                    <a:pt x="4572" y="19050"/>
                    <a:pt x="4538" y="19055"/>
                  </a:cubicBezTo>
                  <a:cubicBezTo>
                    <a:pt x="3155" y="19219"/>
                    <a:pt x="1598" y="17859"/>
                    <a:pt x="2019" y="16338"/>
                  </a:cubicBezTo>
                  <a:cubicBezTo>
                    <a:pt x="2062" y="16182"/>
                    <a:pt x="1999" y="16018"/>
                    <a:pt x="1857" y="15915"/>
                  </a:cubicBezTo>
                  <a:cubicBezTo>
                    <a:pt x="1295" y="15509"/>
                    <a:pt x="972" y="14921"/>
                    <a:pt x="972" y="14301"/>
                  </a:cubicBezTo>
                  <a:cubicBezTo>
                    <a:pt x="972" y="13919"/>
                    <a:pt x="1096" y="13544"/>
                    <a:pt x="1328" y="13216"/>
                  </a:cubicBezTo>
                  <a:cubicBezTo>
                    <a:pt x="1911" y="13631"/>
                    <a:pt x="2636" y="13880"/>
                    <a:pt x="3402" y="13880"/>
                  </a:cubicBezTo>
                  <a:cubicBezTo>
                    <a:pt x="3670" y="13880"/>
                    <a:pt x="3887" y="13691"/>
                    <a:pt x="3887" y="13458"/>
                  </a:cubicBezTo>
                  <a:cubicBezTo>
                    <a:pt x="3887" y="13225"/>
                    <a:pt x="3670" y="13036"/>
                    <a:pt x="3402" y="13036"/>
                  </a:cubicBezTo>
                  <a:cubicBezTo>
                    <a:pt x="2083" y="13036"/>
                    <a:pt x="972" y="11991"/>
                    <a:pt x="972" y="10800"/>
                  </a:cubicBezTo>
                  <a:cubicBezTo>
                    <a:pt x="972" y="10077"/>
                    <a:pt x="1396" y="9413"/>
                    <a:pt x="2107" y="9022"/>
                  </a:cubicBezTo>
                  <a:cubicBezTo>
                    <a:pt x="2325" y="8902"/>
                    <a:pt x="2397" y="8653"/>
                    <a:pt x="2269" y="8458"/>
                  </a:cubicBezTo>
                  <a:cubicBezTo>
                    <a:pt x="2053" y="8127"/>
                    <a:pt x="1944" y="7780"/>
                    <a:pt x="1944" y="7425"/>
                  </a:cubicBezTo>
                  <a:cubicBezTo>
                    <a:pt x="1944" y="6286"/>
                    <a:pt x="3013" y="5189"/>
                    <a:pt x="4373" y="5189"/>
                  </a:cubicBezTo>
                  <a:cubicBezTo>
                    <a:pt x="5668" y="5189"/>
                    <a:pt x="6803" y="6234"/>
                    <a:pt x="6803" y="7425"/>
                  </a:cubicBezTo>
                  <a:cubicBezTo>
                    <a:pt x="6803" y="7658"/>
                    <a:pt x="7021" y="7847"/>
                    <a:pt x="7289" y="7847"/>
                  </a:cubicBezTo>
                  <a:cubicBezTo>
                    <a:pt x="7558" y="7847"/>
                    <a:pt x="7775" y="7658"/>
                    <a:pt x="7775" y="7425"/>
                  </a:cubicBezTo>
                  <a:cubicBezTo>
                    <a:pt x="7775" y="5756"/>
                    <a:pt x="6217" y="4346"/>
                    <a:pt x="4373" y="4346"/>
                  </a:cubicBezTo>
                  <a:cubicBezTo>
                    <a:pt x="4211" y="4346"/>
                    <a:pt x="4049" y="4357"/>
                    <a:pt x="3889" y="4378"/>
                  </a:cubicBezTo>
                  <a:cubicBezTo>
                    <a:pt x="3888" y="4367"/>
                    <a:pt x="3887" y="4357"/>
                    <a:pt x="3887" y="4346"/>
                  </a:cubicBezTo>
                  <a:cubicBezTo>
                    <a:pt x="3887" y="3404"/>
                    <a:pt x="4768" y="2658"/>
                    <a:pt x="5831" y="2658"/>
                  </a:cubicBezTo>
                  <a:cubicBezTo>
                    <a:pt x="6350" y="2658"/>
                    <a:pt x="6839" y="2833"/>
                    <a:pt x="7206" y="3152"/>
                  </a:cubicBezTo>
                  <a:cubicBezTo>
                    <a:pt x="7396" y="3317"/>
                    <a:pt x="7704" y="3317"/>
                    <a:pt x="7894" y="3152"/>
                  </a:cubicBezTo>
                  <a:cubicBezTo>
                    <a:pt x="8083" y="2987"/>
                    <a:pt x="8083" y="2720"/>
                    <a:pt x="7893" y="2555"/>
                  </a:cubicBezTo>
                  <a:cubicBezTo>
                    <a:pt x="7450" y="2171"/>
                    <a:pt x="6889" y="1926"/>
                    <a:pt x="6281" y="1844"/>
                  </a:cubicBezTo>
                  <a:cubicBezTo>
                    <a:pt x="6710" y="1292"/>
                    <a:pt x="7423" y="844"/>
                    <a:pt x="8261" y="844"/>
                  </a:cubicBezTo>
                  <a:cubicBezTo>
                    <a:pt x="9556" y="844"/>
                    <a:pt x="10691" y="1889"/>
                    <a:pt x="10691" y="3080"/>
                  </a:cubicBezTo>
                  <a:lnTo>
                    <a:pt x="10691" y="6386"/>
                  </a:lnTo>
                  <a:close/>
                  <a:moveTo>
                    <a:pt x="21094" y="9167"/>
                  </a:moveTo>
                  <a:cubicBezTo>
                    <a:pt x="21374" y="9167"/>
                    <a:pt x="21600" y="8970"/>
                    <a:pt x="21600" y="8728"/>
                  </a:cubicBezTo>
                  <a:cubicBezTo>
                    <a:pt x="21600" y="8485"/>
                    <a:pt x="21374" y="8288"/>
                    <a:pt x="21094" y="8288"/>
                  </a:cubicBezTo>
                  <a:lnTo>
                    <a:pt x="19179" y="8288"/>
                  </a:lnTo>
                  <a:lnTo>
                    <a:pt x="19179" y="7093"/>
                  </a:lnTo>
                  <a:lnTo>
                    <a:pt x="21094" y="7093"/>
                  </a:lnTo>
                  <a:cubicBezTo>
                    <a:pt x="21374" y="7093"/>
                    <a:pt x="21600" y="6897"/>
                    <a:pt x="21600" y="6654"/>
                  </a:cubicBezTo>
                  <a:cubicBezTo>
                    <a:pt x="21600" y="6412"/>
                    <a:pt x="21374" y="6216"/>
                    <a:pt x="21094" y="6216"/>
                  </a:cubicBezTo>
                  <a:lnTo>
                    <a:pt x="19179" y="6216"/>
                  </a:lnTo>
                  <a:lnTo>
                    <a:pt x="19179" y="5497"/>
                  </a:lnTo>
                  <a:cubicBezTo>
                    <a:pt x="19179" y="5381"/>
                    <a:pt x="19126" y="5269"/>
                    <a:pt x="19031" y="5187"/>
                  </a:cubicBezTo>
                  <a:lnTo>
                    <a:pt x="17569" y="3917"/>
                  </a:lnTo>
                  <a:cubicBezTo>
                    <a:pt x="17474" y="3834"/>
                    <a:pt x="17345" y="3788"/>
                    <a:pt x="17211" y="3788"/>
                  </a:cubicBezTo>
                  <a:lnTo>
                    <a:pt x="16384" y="3788"/>
                  </a:lnTo>
                  <a:lnTo>
                    <a:pt x="16384" y="2126"/>
                  </a:lnTo>
                  <a:cubicBezTo>
                    <a:pt x="16384" y="1884"/>
                    <a:pt x="16157" y="1688"/>
                    <a:pt x="15878" y="1688"/>
                  </a:cubicBezTo>
                  <a:cubicBezTo>
                    <a:pt x="15598" y="1688"/>
                    <a:pt x="15372" y="1884"/>
                    <a:pt x="15372" y="2126"/>
                  </a:cubicBezTo>
                  <a:lnTo>
                    <a:pt x="15372" y="3788"/>
                  </a:lnTo>
                  <a:lnTo>
                    <a:pt x="13995" y="3788"/>
                  </a:lnTo>
                  <a:lnTo>
                    <a:pt x="13995" y="2126"/>
                  </a:lnTo>
                  <a:cubicBezTo>
                    <a:pt x="13995" y="1884"/>
                    <a:pt x="13769" y="1688"/>
                    <a:pt x="13490" y="1688"/>
                  </a:cubicBezTo>
                  <a:cubicBezTo>
                    <a:pt x="13210" y="1688"/>
                    <a:pt x="12984" y="1884"/>
                    <a:pt x="12984" y="2126"/>
                  </a:cubicBezTo>
                  <a:lnTo>
                    <a:pt x="12984" y="3788"/>
                  </a:lnTo>
                  <a:lnTo>
                    <a:pt x="11564" y="3788"/>
                  </a:lnTo>
                  <a:cubicBezTo>
                    <a:pt x="11517" y="2710"/>
                    <a:pt x="11513" y="1690"/>
                    <a:pt x="10586" y="866"/>
                  </a:cubicBezTo>
                  <a:cubicBezTo>
                    <a:pt x="9980" y="327"/>
                    <a:pt x="9131" y="0"/>
                    <a:pt x="8261" y="0"/>
                  </a:cubicBezTo>
                  <a:cubicBezTo>
                    <a:pt x="6950" y="0"/>
                    <a:pt x="5707" y="764"/>
                    <a:pt x="5148" y="1885"/>
                  </a:cubicBezTo>
                  <a:cubicBezTo>
                    <a:pt x="3713" y="2187"/>
                    <a:pt x="2759" y="3369"/>
                    <a:pt x="2936" y="4644"/>
                  </a:cubicBezTo>
                  <a:cubicBezTo>
                    <a:pt x="1762" y="5155"/>
                    <a:pt x="972" y="6250"/>
                    <a:pt x="972" y="7425"/>
                  </a:cubicBezTo>
                  <a:cubicBezTo>
                    <a:pt x="972" y="7805"/>
                    <a:pt x="1059" y="8176"/>
                    <a:pt x="1231" y="8533"/>
                  </a:cubicBezTo>
                  <a:cubicBezTo>
                    <a:pt x="453" y="9092"/>
                    <a:pt x="0" y="9914"/>
                    <a:pt x="0" y="10800"/>
                  </a:cubicBezTo>
                  <a:cubicBezTo>
                    <a:pt x="0" y="11390"/>
                    <a:pt x="210" y="12068"/>
                    <a:pt x="626" y="12609"/>
                  </a:cubicBezTo>
                  <a:cubicBezTo>
                    <a:pt x="220" y="13106"/>
                    <a:pt x="0" y="13696"/>
                    <a:pt x="0" y="14301"/>
                  </a:cubicBezTo>
                  <a:cubicBezTo>
                    <a:pt x="0" y="15087"/>
                    <a:pt x="367" y="15835"/>
                    <a:pt x="1015" y="16391"/>
                  </a:cubicBezTo>
                  <a:cubicBezTo>
                    <a:pt x="682" y="18141"/>
                    <a:pt x="2290" y="19913"/>
                    <a:pt x="4373" y="19913"/>
                  </a:cubicBezTo>
                  <a:cubicBezTo>
                    <a:pt x="4389" y="19913"/>
                    <a:pt x="4404" y="19912"/>
                    <a:pt x="4418" y="19912"/>
                  </a:cubicBezTo>
                  <a:cubicBezTo>
                    <a:pt x="5108" y="20947"/>
                    <a:pt x="6391" y="21600"/>
                    <a:pt x="7775" y="21600"/>
                  </a:cubicBezTo>
                  <a:cubicBezTo>
                    <a:pt x="9317" y="21600"/>
                    <a:pt x="10692" y="20756"/>
                    <a:pt x="11335" y="19559"/>
                  </a:cubicBezTo>
                  <a:cubicBezTo>
                    <a:pt x="11632" y="19005"/>
                    <a:pt x="11719" y="18413"/>
                    <a:pt x="11729" y="17811"/>
                  </a:cubicBezTo>
                  <a:lnTo>
                    <a:pt x="12984" y="17811"/>
                  </a:lnTo>
                  <a:lnTo>
                    <a:pt x="12984" y="19473"/>
                  </a:lnTo>
                  <a:cubicBezTo>
                    <a:pt x="12984" y="19716"/>
                    <a:pt x="13210" y="19913"/>
                    <a:pt x="13490" y="19913"/>
                  </a:cubicBezTo>
                  <a:cubicBezTo>
                    <a:pt x="13769" y="19913"/>
                    <a:pt x="13995" y="19716"/>
                    <a:pt x="13995" y="19473"/>
                  </a:cubicBezTo>
                  <a:lnTo>
                    <a:pt x="13995" y="17811"/>
                  </a:lnTo>
                  <a:lnTo>
                    <a:pt x="15373" y="17811"/>
                  </a:lnTo>
                  <a:lnTo>
                    <a:pt x="15373" y="19473"/>
                  </a:lnTo>
                  <a:cubicBezTo>
                    <a:pt x="15373" y="19716"/>
                    <a:pt x="15599" y="19913"/>
                    <a:pt x="15878" y="19913"/>
                  </a:cubicBezTo>
                  <a:cubicBezTo>
                    <a:pt x="16157" y="19913"/>
                    <a:pt x="16384" y="19716"/>
                    <a:pt x="16384" y="19473"/>
                  </a:cubicBezTo>
                  <a:lnTo>
                    <a:pt x="16384" y="17811"/>
                  </a:lnTo>
                  <a:lnTo>
                    <a:pt x="17211" y="17811"/>
                  </a:lnTo>
                  <a:cubicBezTo>
                    <a:pt x="17345" y="17811"/>
                    <a:pt x="17474" y="17765"/>
                    <a:pt x="17569" y="17682"/>
                  </a:cubicBezTo>
                  <a:lnTo>
                    <a:pt x="19031" y="16413"/>
                  </a:lnTo>
                  <a:cubicBezTo>
                    <a:pt x="19126" y="16331"/>
                    <a:pt x="19179" y="16219"/>
                    <a:pt x="19179" y="16103"/>
                  </a:cubicBezTo>
                  <a:lnTo>
                    <a:pt x="19179" y="15383"/>
                  </a:lnTo>
                  <a:lnTo>
                    <a:pt x="21094" y="15383"/>
                  </a:lnTo>
                  <a:cubicBezTo>
                    <a:pt x="21374" y="15383"/>
                    <a:pt x="21600" y="15187"/>
                    <a:pt x="21600" y="14944"/>
                  </a:cubicBezTo>
                  <a:cubicBezTo>
                    <a:pt x="21600" y="14702"/>
                    <a:pt x="21374" y="14505"/>
                    <a:pt x="21094" y="14505"/>
                  </a:cubicBezTo>
                  <a:lnTo>
                    <a:pt x="19179" y="14505"/>
                  </a:lnTo>
                  <a:lnTo>
                    <a:pt x="19179" y="13311"/>
                  </a:lnTo>
                  <a:lnTo>
                    <a:pt x="21094" y="13311"/>
                  </a:lnTo>
                  <a:cubicBezTo>
                    <a:pt x="21374" y="13311"/>
                    <a:pt x="21600" y="13115"/>
                    <a:pt x="21600" y="12872"/>
                  </a:cubicBezTo>
                  <a:cubicBezTo>
                    <a:pt x="21600" y="12630"/>
                    <a:pt x="21374" y="12433"/>
                    <a:pt x="21094" y="12433"/>
                  </a:cubicBezTo>
                  <a:lnTo>
                    <a:pt x="19179" y="12433"/>
                  </a:lnTo>
                  <a:lnTo>
                    <a:pt x="19179" y="11238"/>
                  </a:lnTo>
                  <a:lnTo>
                    <a:pt x="21094" y="11238"/>
                  </a:lnTo>
                  <a:cubicBezTo>
                    <a:pt x="21374" y="11238"/>
                    <a:pt x="21600" y="11042"/>
                    <a:pt x="21600" y="10799"/>
                  </a:cubicBezTo>
                  <a:cubicBezTo>
                    <a:pt x="21600" y="10557"/>
                    <a:pt x="21374" y="10361"/>
                    <a:pt x="21094" y="10361"/>
                  </a:cubicBezTo>
                  <a:lnTo>
                    <a:pt x="19179" y="10361"/>
                  </a:lnTo>
                  <a:lnTo>
                    <a:pt x="19179" y="9167"/>
                  </a:lnTo>
                  <a:lnTo>
                    <a:pt x="21094" y="9167"/>
                  </a:lnTo>
                  <a:close/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15" name="Path22"/>
            <p:cNvSpPr/>
            <p:nvPr/>
          </p:nvSpPr>
          <p:spPr>
            <a:xfrm>
              <a:off x="373531" y="284681"/>
              <a:ext cx="24131" cy="24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43" y="0"/>
                    <a:pt x="0" y="4829"/>
                    <a:pt x="0" y="10794"/>
                  </a:cubicBezTo>
                  <a:lnTo>
                    <a:pt x="0" y="10817"/>
                  </a:lnTo>
                  <a:cubicBezTo>
                    <a:pt x="0" y="16794"/>
                    <a:pt x="4843" y="21600"/>
                    <a:pt x="10800" y="21600"/>
                  </a:cubicBezTo>
                  <a:cubicBezTo>
                    <a:pt x="16768" y="21600"/>
                    <a:pt x="21600" y="16760"/>
                    <a:pt x="21600" y="10794"/>
                  </a:cubicBezTo>
                  <a:cubicBezTo>
                    <a:pt x="21600" y="4829"/>
                    <a:pt x="16757" y="0"/>
                    <a:pt x="108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</p:grpSp>
      <p:grpSp>
        <p:nvGrpSpPr>
          <p:cNvPr id="123" name="Group23"/>
          <p:cNvGrpSpPr/>
          <p:nvPr/>
        </p:nvGrpSpPr>
        <p:grpSpPr>
          <a:xfrm>
            <a:off x="2267086" y="5058917"/>
            <a:ext cx="515303" cy="593573"/>
            <a:chOff x="0" y="0"/>
            <a:chExt cx="515302" cy="593572"/>
          </a:xfrm>
        </p:grpSpPr>
        <p:sp>
          <p:nvSpPr>
            <p:cNvPr id="117" name="Path24"/>
            <p:cNvSpPr/>
            <p:nvPr/>
          </p:nvSpPr>
          <p:spPr>
            <a:xfrm>
              <a:off x="197080" y="96213"/>
              <a:ext cx="23191" cy="23191"/>
            </a:xfrm>
            <a:prstGeom prst="ellipse">
              <a:avLst/>
            </a:pr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18" name="Path25"/>
            <p:cNvSpPr/>
            <p:nvPr/>
          </p:nvSpPr>
          <p:spPr>
            <a:xfrm>
              <a:off x="92739" y="192450"/>
              <a:ext cx="139123" cy="139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8" h="21600" extrusionOk="0">
                  <a:moveTo>
                    <a:pt x="18426" y="8507"/>
                  </a:moveTo>
                  <a:cubicBezTo>
                    <a:pt x="12708" y="13671"/>
                    <a:pt x="3567" y="9544"/>
                    <a:pt x="3567" y="1800"/>
                  </a:cubicBezTo>
                  <a:cubicBezTo>
                    <a:pt x="3567" y="805"/>
                    <a:pt x="2768" y="0"/>
                    <a:pt x="1783" y="0"/>
                  </a:cubicBezTo>
                  <a:cubicBezTo>
                    <a:pt x="799" y="0"/>
                    <a:pt x="0" y="805"/>
                    <a:pt x="0" y="1800"/>
                  </a:cubicBezTo>
                  <a:cubicBezTo>
                    <a:pt x="0" y="8049"/>
                    <a:pt x="4530" y="13245"/>
                    <a:pt x="10450" y="14229"/>
                  </a:cubicBezTo>
                  <a:cubicBezTo>
                    <a:pt x="9763" y="16414"/>
                    <a:pt x="7737" y="17999"/>
                    <a:pt x="5350" y="17999"/>
                  </a:cubicBezTo>
                  <a:cubicBezTo>
                    <a:pt x="4364" y="17999"/>
                    <a:pt x="3567" y="18806"/>
                    <a:pt x="3567" y="19802"/>
                  </a:cubicBezTo>
                  <a:cubicBezTo>
                    <a:pt x="3567" y="20794"/>
                    <a:pt x="4364" y="21600"/>
                    <a:pt x="5350" y="21600"/>
                  </a:cubicBezTo>
                  <a:cubicBezTo>
                    <a:pt x="9692" y="21600"/>
                    <a:pt x="13318" y="18449"/>
                    <a:pt x="14105" y="14292"/>
                  </a:cubicBezTo>
                  <a:cubicBezTo>
                    <a:pt x="16586" y="13965"/>
                    <a:pt x="18918" y="12894"/>
                    <a:pt x="20803" y="11190"/>
                  </a:cubicBezTo>
                  <a:cubicBezTo>
                    <a:pt x="21537" y="10528"/>
                    <a:pt x="21600" y="9390"/>
                    <a:pt x="20944" y="8649"/>
                  </a:cubicBezTo>
                  <a:cubicBezTo>
                    <a:pt x="20287" y="7907"/>
                    <a:pt x="19160" y="7844"/>
                    <a:pt x="18426" y="8507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19" name="Path26"/>
            <p:cNvSpPr/>
            <p:nvPr/>
          </p:nvSpPr>
          <p:spPr>
            <a:xfrm>
              <a:off x="92740" y="450985"/>
              <a:ext cx="92749" cy="96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00" y="0"/>
                  </a:moveTo>
                  <a:cubicBezTo>
                    <a:pt x="1210" y="0"/>
                    <a:pt x="0" y="1163"/>
                    <a:pt x="0" y="2600"/>
                  </a:cubicBezTo>
                  <a:cubicBezTo>
                    <a:pt x="0" y="4040"/>
                    <a:pt x="1210" y="5203"/>
                    <a:pt x="2700" y="5203"/>
                  </a:cubicBezTo>
                  <a:cubicBezTo>
                    <a:pt x="9894" y="5203"/>
                    <a:pt x="16199" y="11650"/>
                    <a:pt x="16199" y="18997"/>
                  </a:cubicBezTo>
                  <a:cubicBezTo>
                    <a:pt x="16199" y="20437"/>
                    <a:pt x="17409" y="21600"/>
                    <a:pt x="18900" y="21600"/>
                  </a:cubicBezTo>
                  <a:cubicBezTo>
                    <a:pt x="20390" y="21600"/>
                    <a:pt x="21600" y="20437"/>
                    <a:pt x="21600" y="18997"/>
                  </a:cubicBezTo>
                  <a:cubicBezTo>
                    <a:pt x="21600" y="8699"/>
                    <a:pt x="12946" y="0"/>
                    <a:pt x="27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20" name="Path27"/>
            <p:cNvSpPr/>
            <p:nvPr/>
          </p:nvSpPr>
          <p:spPr>
            <a:xfrm>
              <a:off x="104799" y="358228"/>
              <a:ext cx="103876" cy="70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2" h="21106" extrusionOk="0">
                  <a:moveTo>
                    <a:pt x="18889" y="0"/>
                  </a:moveTo>
                  <a:cubicBezTo>
                    <a:pt x="10848" y="0"/>
                    <a:pt x="3944" y="6481"/>
                    <a:pt x="309" y="15902"/>
                  </a:cubicBezTo>
                  <a:cubicBezTo>
                    <a:pt x="-338" y="17579"/>
                    <a:pt x="62" y="19702"/>
                    <a:pt x="1201" y="20653"/>
                  </a:cubicBezTo>
                  <a:cubicBezTo>
                    <a:pt x="2342" y="21600"/>
                    <a:pt x="3790" y="21016"/>
                    <a:pt x="4437" y="19339"/>
                  </a:cubicBezTo>
                  <a:cubicBezTo>
                    <a:pt x="7268" y="11999"/>
                    <a:pt x="12644" y="6973"/>
                    <a:pt x="18889" y="6973"/>
                  </a:cubicBezTo>
                  <a:cubicBezTo>
                    <a:pt x="20199" y="6973"/>
                    <a:pt x="21262" y="5412"/>
                    <a:pt x="21262" y="3487"/>
                  </a:cubicBezTo>
                  <a:cubicBezTo>
                    <a:pt x="21262" y="1562"/>
                    <a:pt x="20199" y="0"/>
                    <a:pt x="18889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21" name="Path28"/>
            <p:cNvSpPr/>
            <p:nvPr/>
          </p:nvSpPr>
          <p:spPr>
            <a:xfrm>
              <a:off x="-1" y="-1"/>
              <a:ext cx="515304" cy="593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67" y="15921"/>
                  </a:moveTo>
                  <a:lnTo>
                    <a:pt x="17002" y="16933"/>
                  </a:lnTo>
                  <a:lnTo>
                    <a:pt x="11706" y="16933"/>
                  </a:lnTo>
                  <a:cubicBezTo>
                    <a:pt x="11686" y="16576"/>
                    <a:pt x="11663" y="16219"/>
                    <a:pt x="11663" y="15870"/>
                  </a:cubicBezTo>
                  <a:cubicBezTo>
                    <a:pt x="11663" y="15791"/>
                    <a:pt x="11663" y="15711"/>
                    <a:pt x="11663" y="15632"/>
                  </a:cubicBezTo>
                  <a:lnTo>
                    <a:pt x="16163" y="15632"/>
                  </a:lnTo>
                  <a:cubicBezTo>
                    <a:pt x="16442" y="15632"/>
                    <a:pt x="16669" y="15435"/>
                    <a:pt x="16669" y="15193"/>
                  </a:cubicBezTo>
                  <a:lnTo>
                    <a:pt x="16669" y="12769"/>
                  </a:lnTo>
                  <a:cubicBezTo>
                    <a:pt x="16669" y="12527"/>
                    <a:pt x="16442" y="12330"/>
                    <a:pt x="16163" y="12330"/>
                  </a:cubicBezTo>
                  <a:cubicBezTo>
                    <a:pt x="15884" y="12330"/>
                    <a:pt x="15657" y="12527"/>
                    <a:pt x="15657" y="12769"/>
                  </a:cubicBezTo>
                  <a:lnTo>
                    <a:pt x="15657" y="14754"/>
                  </a:lnTo>
                  <a:lnTo>
                    <a:pt x="11665" y="14754"/>
                  </a:lnTo>
                  <a:cubicBezTo>
                    <a:pt x="11673" y="12469"/>
                    <a:pt x="11698" y="10183"/>
                    <a:pt x="11674" y="7898"/>
                  </a:cubicBezTo>
                  <a:cubicBezTo>
                    <a:pt x="11670" y="7547"/>
                    <a:pt x="11665" y="7197"/>
                    <a:pt x="11659" y="6846"/>
                  </a:cubicBezTo>
                  <a:lnTo>
                    <a:pt x="15657" y="6846"/>
                  </a:lnTo>
                  <a:lnTo>
                    <a:pt x="15657" y="8826"/>
                  </a:lnTo>
                  <a:cubicBezTo>
                    <a:pt x="15657" y="9068"/>
                    <a:pt x="15884" y="9265"/>
                    <a:pt x="16163" y="9265"/>
                  </a:cubicBezTo>
                  <a:cubicBezTo>
                    <a:pt x="16442" y="9265"/>
                    <a:pt x="16669" y="9068"/>
                    <a:pt x="16669" y="8826"/>
                  </a:cubicBezTo>
                  <a:lnTo>
                    <a:pt x="16669" y="6407"/>
                  </a:lnTo>
                  <a:cubicBezTo>
                    <a:pt x="16669" y="6165"/>
                    <a:pt x="16442" y="5968"/>
                    <a:pt x="16163" y="5968"/>
                  </a:cubicBezTo>
                  <a:lnTo>
                    <a:pt x="11640" y="5968"/>
                  </a:lnTo>
                  <a:cubicBezTo>
                    <a:pt x="11630" y="5533"/>
                    <a:pt x="11616" y="5100"/>
                    <a:pt x="11600" y="4665"/>
                  </a:cubicBezTo>
                  <a:lnTo>
                    <a:pt x="17002" y="4665"/>
                  </a:lnTo>
                  <a:lnTo>
                    <a:pt x="18167" y="5679"/>
                  </a:lnTo>
                  <a:lnTo>
                    <a:pt x="18167" y="15921"/>
                  </a:lnTo>
                  <a:close/>
                  <a:moveTo>
                    <a:pt x="10691" y="6386"/>
                  </a:moveTo>
                  <a:cubicBezTo>
                    <a:pt x="10405" y="6242"/>
                    <a:pt x="10073" y="6159"/>
                    <a:pt x="9719" y="6159"/>
                  </a:cubicBezTo>
                  <a:cubicBezTo>
                    <a:pt x="9450" y="6159"/>
                    <a:pt x="9233" y="6348"/>
                    <a:pt x="9233" y="6581"/>
                  </a:cubicBezTo>
                  <a:cubicBezTo>
                    <a:pt x="9233" y="6814"/>
                    <a:pt x="9450" y="7003"/>
                    <a:pt x="9719" y="7003"/>
                  </a:cubicBezTo>
                  <a:cubicBezTo>
                    <a:pt x="10255" y="7003"/>
                    <a:pt x="10691" y="7381"/>
                    <a:pt x="10691" y="7847"/>
                  </a:cubicBezTo>
                  <a:lnTo>
                    <a:pt x="10691" y="15870"/>
                  </a:lnTo>
                  <a:cubicBezTo>
                    <a:pt x="9978" y="15168"/>
                    <a:pt x="8935" y="14723"/>
                    <a:pt x="7775" y="14723"/>
                  </a:cubicBezTo>
                  <a:cubicBezTo>
                    <a:pt x="7507" y="14723"/>
                    <a:pt x="7289" y="14912"/>
                    <a:pt x="7289" y="15145"/>
                  </a:cubicBezTo>
                  <a:cubicBezTo>
                    <a:pt x="7289" y="15378"/>
                    <a:pt x="7507" y="15567"/>
                    <a:pt x="7775" y="15567"/>
                  </a:cubicBezTo>
                  <a:cubicBezTo>
                    <a:pt x="9383" y="15567"/>
                    <a:pt x="10691" y="16703"/>
                    <a:pt x="10691" y="18099"/>
                  </a:cubicBezTo>
                  <a:cubicBezTo>
                    <a:pt x="10691" y="19539"/>
                    <a:pt x="9355" y="20757"/>
                    <a:pt x="7775" y="20757"/>
                  </a:cubicBezTo>
                  <a:cubicBezTo>
                    <a:pt x="6650" y="20757"/>
                    <a:pt x="5614" y="20179"/>
                    <a:pt x="5136" y="19285"/>
                  </a:cubicBezTo>
                  <a:cubicBezTo>
                    <a:pt x="5048" y="19120"/>
                    <a:pt x="4849" y="19023"/>
                    <a:pt x="4640" y="19043"/>
                  </a:cubicBezTo>
                  <a:cubicBezTo>
                    <a:pt x="4606" y="19047"/>
                    <a:pt x="4572" y="19050"/>
                    <a:pt x="4538" y="19054"/>
                  </a:cubicBezTo>
                  <a:cubicBezTo>
                    <a:pt x="3155" y="19219"/>
                    <a:pt x="1598" y="17859"/>
                    <a:pt x="2019" y="16338"/>
                  </a:cubicBezTo>
                  <a:cubicBezTo>
                    <a:pt x="2062" y="16182"/>
                    <a:pt x="1999" y="16018"/>
                    <a:pt x="1857" y="15915"/>
                  </a:cubicBezTo>
                  <a:cubicBezTo>
                    <a:pt x="1295" y="15508"/>
                    <a:pt x="972" y="14921"/>
                    <a:pt x="972" y="14302"/>
                  </a:cubicBezTo>
                  <a:cubicBezTo>
                    <a:pt x="972" y="13919"/>
                    <a:pt x="1096" y="13544"/>
                    <a:pt x="1328" y="13216"/>
                  </a:cubicBezTo>
                  <a:cubicBezTo>
                    <a:pt x="1911" y="13631"/>
                    <a:pt x="2636" y="13880"/>
                    <a:pt x="3402" y="13880"/>
                  </a:cubicBezTo>
                  <a:cubicBezTo>
                    <a:pt x="3670" y="13880"/>
                    <a:pt x="3887" y="13691"/>
                    <a:pt x="3887" y="13458"/>
                  </a:cubicBezTo>
                  <a:cubicBezTo>
                    <a:pt x="3887" y="13225"/>
                    <a:pt x="3670" y="13036"/>
                    <a:pt x="3402" y="13036"/>
                  </a:cubicBezTo>
                  <a:cubicBezTo>
                    <a:pt x="2083" y="13036"/>
                    <a:pt x="972" y="11991"/>
                    <a:pt x="972" y="10800"/>
                  </a:cubicBezTo>
                  <a:cubicBezTo>
                    <a:pt x="972" y="10077"/>
                    <a:pt x="1396" y="9413"/>
                    <a:pt x="2107" y="9022"/>
                  </a:cubicBezTo>
                  <a:cubicBezTo>
                    <a:pt x="2325" y="8902"/>
                    <a:pt x="2397" y="8653"/>
                    <a:pt x="2269" y="8458"/>
                  </a:cubicBezTo>
                  <a:cubicBezTo>
                    <a:pt x="2053" y="8127"/>
                    <a:pt x="1944" y="7779"/>
                    <a:pt x="1944" y="7425"/>
                  </a:cubicBezTo>
                  <a:cubicBezTo>
                    <a:pt x="1944" y="6286"/>
                    <a:pt x="3013" y="5189"/>
                    <a:pt x="4373" y="5189"/>
                  </a:cubicBezTo>
                  <a:cubicBezTo>
                    <a:pt x="5668" y="5189"/>
                    <a:pt x="6803" y="6234"/>
                    <a:pt x="6803" y="7425"/>
                  </a:cubicBezTo>
                  <a:cubicBezTo>
                    <a:pt x="6803" y="7658"/>
                    <a:pt x="7021" y="7847"/>
                    <a:pt x="7289" y="7847"/>
                  </a:cubicBezTo>
                  <a:cubicBezTo>
                    <a:pt x="7558" y="7847"/>
                    <a:pt x="7775" y="7658"/>
                    <a:pt x="7775" y="7425"/>
                  </a:cubicBezTo>
                  <a:cubicBezTo>
                    <a:pt x="7775" y="5756"/>
                    <a:pt x="6217" y="4345"/>
                    <a:pt x="4373" y="4345"/>
                  </a:cubicBezTo>
                  <a:cubicBezTo>
                    <a:pt x="4211" y="4345"/>
                    <a:pt x="4049" y="4357"/>
                    <a:pt x="3889" y="4378"/>
                  </a:cubicBezTo>
                  <a:cubicBezTo>
                    <a:pt x="3888" y="4367"/>
                    <a:pt x="3887" y="4357"/>
                    <a:pt x="3887" y="4345"/>
                  </a:cubicBezTo>
                  <a:cubicBezTo>
                    <a:pt x="3887" y="3404"/>
                    <a:pt x="4768" y="2658"/>
                    <a:pt x="5831" y="2658"/>
                  </a:cubicBezTo>
                  <a:cubicBezTo>
                    <a:pt x="6350" y="2658"/>
                    <a:pt x="6839" y="2833"/>
                    <a:pt x="7206" y="3152"/>
                  </a:cubicBezTo>
                  <a:cubicBezTo>
                    <a:pt x="7396" y="3317"/>
                    <a:pt x="7704" y="3316"/>
                    <a:pt x="7894" y="3151"/>
                  </a:cubicBezTo>
                  <a:cubicBezTo>
                    <a:pt x="8083" y="2987"/>
                    <a:pt x="8083" y="2720"/>
                    <a:pt x="7893" y="2555"/>
                  </a:cubicBezTo>
                  <a:cubicBezTo>
                    <a:pt x="7450" y="2170"/>
                    <a:pt x="6889" y="1925"/>
                    <a:pt x="6281" y="1844"/>
                  </a:cubicBezTo>
                  <a:cubicBezTo>
                    <a:pt x="6710" y="1292"/>
                    <a:pt x="7423" y="843"/>
                    <a:pt x="8261" y="843"/>
                  </a:cubicBezTo>
                  <a:cubicBezTo>
                    <a:pt x="9556" y="843"/>
                    <a:pt x="10691" y="1888"/>
                    <a:pt x="10691" y="3080"/>
                  </a:cubicBezTo>
                  <a:lnTo>
                    <a:pt x="10691" y="6386"/>
                  </a:lnTo>
                  <a:close/>
                  <a:moveTo>
                    <a:pt x="21094" y="9167"/>
                  </a:moveTo>
                  <a:cubicBezTo>
                    <a:pt x="21374" y="9167"/>
                    <a:pt x="21600" y="8970"/>
                    <a:pt x="21600" y="8728"/>
                  </a:cubicBezTo>
                  <a:cubicBezTo>
                    <a:pt x="21600" y="8485"/>
                    <a:pt x="21374" y="8288"/>
                    <a:pt x="21094" y="8288"/>
                  </a:cubicBezTo>
                  <a:lnTo>
                    <a:pt x="19179" y="8288"/>
                  </a:lnTo>
                  <a:lnTo>
                    <a:pt x="19179" y="7093"/>
                  </a:lnTo>
                  <a:lnTo>
                    <a:pt x="21094" y="7093"/>
                  </a:lnTo>
                  <a:cubicBezTo>
                    <a:pt x="21374" y="7093"/>
                    <a:pt x="21600" y="6897"/>
                    <a:pt x="21600" y="6655"/>
                  </a:cubicBezTo>
                  <a:cubicBezTo>
                    <a:pt x="21600" y="6412"/>
                    <a:pt x="21374" y="6215"/>
                    <a:pt x="21094" y="6215"/>
                  </a:cubicBezTo>
                  <a:lnTo>
                    <a:pt x="19179" y="6215"/>
                  </a:lnTo>
                  <a:lnTo>
                    <a:pt x="19179" y="5497"/>
                  </a:lnTo>
                  <a:cubicBezTo>
                    <a:pt x="19179" y="5381"/>
                    <a:pt x="19126" y="5269"/>
                    <a:pt x="19031" y="5187"/>
                  </a:cubicBezTo>
                  <a:lnTo>
                    <a:pt x="17569" y="3916"/>
                  </a:lnTo>
                  <a:cubicBezTo>
                    <a:pt x="17474" y="3834"/>
                    <a:pt x="17345" y="3788"/>
                    <a:pt x="17211" y="3788"/>
                  </a:cubicBezTo>
                  <a:lnTo>
                    <a:pt x="16384" y="3788"/>
                  </a:lnTo>
                  <a:lnTo>
                    <a:pt x="16384" y="2126"/>
                  </a:lnTo>
                  <a:cubicBezTo>
                    <a:pt x="16384" y="1884"/>
                    <a:pt x="16157" y="1687"/>
                    <a:pt x="15878" y="1687"/>
                  </a:cubicBezTo>
                  <a:cubicBezTo>
                    <a:pt x="15598" y="1687"/>
                    <a:pt x="15372" y="1884"/>
                    <a:pt x="15372" y="2126"/>
                  </a:cubicBezTo>
                  <a:lnTo>
                    <a:pt x="15372" y="3788"/>
                  </a:lnTo>
                  <a:lnTo>
                    <a:pt x="13995" y="3788"/>
                  </a:lnTo>
                  <a:lnTo>
                    <a:pt x="13995" y="2126"/>
                  </a:lnTo>
                  <a:cubicBezTo>
                    <a:pt x="13995" y="1884"/>
                    <a:pt x="13769" y="1687"/>
                    <a:pt x="13490" y="1687"/>
                  </a:cubicBezTo>
                  <a:cubicBezTo>
                    <a:pt x="13210" y="1687"/>
                    <a:pt x="12984" y="1884"/>
                    <a:pt x="12984" y="2126"/>
                  </a:cubicBezTo>
                  <a:lnTo>
                    <a:pt x="12984" y="3788"/>
                  </a:lnTo>
                  <a:lnTo>
                    <a:pt x="11564" y="3788"/>
                  </a:lnTo>
                  <a:cubicBezTo>
                    <a:pt x="11517" y="2710"/>
                    <a:pt x="11513" y="1689"/>
                    <a:pt x="10586" y="865"/>
                  </a:cubicBezTo>
                  <a:cubicBezTo>
                    <a:pt x="9980" y="327"/>
                    <a:pt x="9131" y="0"/>
                    <a:pt x="8261" y="0"/>
                  </a:cubicBezTo>
                  <a:cubicBezTo>
                    <a:pt x="6950" y="0"/>
                    <a:pt x="5707" y="763"/>
                    <a:pt x="5148" y="1885"/>
                  </a:cubicBezTo>
                  <a:cubicBezTo>
                    <a:pt x="3713" y="2186"/>
                    <a:pt x="2759" y="3369"/>
                    <a:pt x="2936" y="4644"/>
                  </a:cubicBezTo>
                  <a:cubicBezTo>
                    <a:pt x="1762" y="5155"/>
                    <a:pt x="972" y="6250"/>
                    <a:pt x="972" y="7425"/>
                  </a:cubicBezTo>
                  <a:cubicBezTo>
                    <a:pt x="972" y="7804"/>
                    <a:pt x="1059" y="8176"/>
                    <a:pt x="1231" y="8533"/>
                  </a:cubicBezTo>
                  <a:cubicBezTo>
                    <a:pt x="453" y="9091"/>
                    <a:pt x="0" y="9914"/>
                    <a:pt x="0" y="10800"/>
                  </a:cubicBezTo>
                  <a:cubicBezTo>
                    <a:pt x="0" y="11391"/>
                    <a:pt x="210" y="12068"/>
                    <a:pt x="626" y="12609"/>
                  </a:cubicBezTo>
                  <a:cubicBezTo>
                    <a:pt x="220" y="13106"/>
                    <a:pt x="0" y="13696"/>
                    <a:pt x="0" y="14302"/>
                  </a:cubicBezTo>
                  <a:cubicBezTo>
                    <a:pt x="0" y="15087"/>
                    <a:pt x="367" y="15835"/>
                    <a:pt x="1015" y="16391"/>
                  </a:cubicBezTo>
                  <a:cubicBezTo>
                    <a:pt x="682" y="18141"/>
                    <a:pt x="2290" y="19913"/>
                    <a:pt x="4373" y="19913"/>
                  </a:cubicBezTo>
                  <a:cubicBezTo>
                    <a:pt x="4389" y="19913"/>
                    <a:pt x="4404" y="19913"/>
                    <a:pt x="4418" y="19912"/>
                  </a:cubicBezTo>
                  <a:cubicBezTo>
                    <a:pt x="5108" y="20947"/>
                    <a:pt x="6391" y="21600"/>
                    <a:pt x="7775" y="21600"/>
                  </a:cubicBezTo>
                  <a:cubicBezTo>
                    <a:pt x="9317" y="21600"/>
                    <a:pt x="10692" y="20756"/>
                    <a:pt x="11335" y="19559"/>
                  </a:cubicBezTo>
                  <a:cubicBezTo>
                    <a:pt x="11632" y="19005"/>
                    <a:pt x="11719" y="18413"/>
                    <a:pt x="11729" y="17811"/>
                  </a:cubicBezTo>
                  <a:lnTo>
                    <a:pt x="12984" y="17811"/>
                  </a:lnTo>
                  <a:lnTo>
                    <a:pt x="12984" y="19474"/>
                  </a:lnTo>
                  <a:cubicBezTo>
                    <a:pt x="12984" y="19716"/>
                    <a:pt x="13210" y="19913"/>
                    <a:pt x="13490" y="19913"/>
                  </a:cubicBezTo>
                  <a:cubicBezTo>
                    <a:pt x="13769" y="19913"/>
                    <a:pt x="13995" y="19716"/>
                    <a:pt x="13995" y="19474"/>
                  </a:cubicBezTo>
                  <a:lnTo>
                    <a:pt x="13995" y="17811"/>
                  </a:lnTo>
                  <a:lnTo>
                    <a:pt x="15373" y="17811"/>
                  </a:lnTo>
                  <a:lnTo>
                    <a:pt x="15373" y="19474"/>
                  </a:lnTo>
                  <a:cubicBezTo>
                    <a:pt x="15373" y="19716"/>
                    <a:pt x="15599" y="19913"/>
                    <a:pt x="15878" y="19913"/>
                  </a:cubicBezTo>
                  <a:cubicBezTo>
                    <a:pt x="16157" y="19913"/>
                    <a:pt x="16384" y="19716"/>
                    <a:pt x="16384" y="19474"/>
                  </a:cubicBezTo>
                  <a:lnTo>
                    <a:pt x="16384" y="17811"/>
                  </a:lnTo>
                  <a:lnTo>
                    <a:pt x="17211" y="17811"/>
                  </a:lnTo>
                  <a:cubicBezTo>
                    <a:pt x="17345" y="17811"/>
                    <a:pt x="17474" y="17765"/>
                    <a:pt x="17569" y="17683"/>
                  </a:cubicBezTo>
                  <a:lnTo>
                    <a:pt x="19031" y="16413"/>
                  </a:lnTo>
                  <a:cubicBezTo>
                    <a:pt x="19126" y="16331"/>
                    <a:pt x="19179" y="16219"/>
                    <a:pt x="19179" y="16103"/>
                  </a:cubicBezTo>
                  <a:lnTo>
                    <a:pt x="19179" y="15383"/>
                  </a:lnTo>
                  <a:lnTo>
                    <a:pt x="21094" y="15383"/>
                  </a:lnTo>
                  <a:cubicBezTo>
                    <a:pt x="21374" y="15383"/>
                    <a:pt x="21600" y="15187"/>
                    <a:pt x="21600" y="14945"/>
                  </a:cubicBezTo>
                  <a:cubicBezTo>
                    <a:pt x="21600" y="14701"/>
                    <a:pt x="21374" y="14505"/>
                    <a:pt x="21094" y="14505"/>
                  </a:cubicBezTo>
                  <a:lnTo>
                    <a:pt x="19179" y="14505"/>
                  </a:lnTo>
                  <a:lnTo>
                    <a:pt x="19179" y="13311"/>
                  </a:lnTo>
                  <a:lnTo>
                    <a:pt x="21094" y="13311"/>
                  </a:lnTo>
                  <a:cubicBezTo>
                    <a:pt x="21374" y="13311"/>
                    <a:pt x="21600" y="13115"/>
                    <a:pt x="21600" y="12872"/>
                  </a:cubicBezTo>
                  <a:cubicBezTo>
                    <a:pt x="21600" y="12630"/>
                    <a:pt x="21374" y="12433"/>
                    <a:pt x="21094" y="12433"/>
                  </a:cubicBezTo>
                  <a:lnTo>
                    <a:pt x="19179" y="12433"/>
                  </a:lnTo>
                  <a:lnTo>
                    <a:pt x="19179" y="11238"/>
                  </a:lnTo>
                  <a:lnTo>
                    <a:pt x="21094" y="11238"/>
                  </a:lnTo>
                  <a:cubicBezTo>
                    <a:pt x="21374" y="11238"/>
                    <a:pt x="21600" y="11042"/>
                    <a:pt x="21600" y="10800"/>
                  </a:cubicBezTo>
                  <a:cubicBezTo>
                    <a:pt x="21600" y="10557"/>
                    <a:pt x="21374" y="10360"/>
                    <a:pt x="21094" y="10360"/>
                  </a:cubicBezTo>
                  <a:lnTo>
                    <a:pt x="19179" y="10360"/>
                  </a:lnTo>
                  <a:lnTo>
                    <a:pt x="19179" y="9167"/>
                  </a:lnTo>
                  <a:lnTo>
                    <a:pt x="21094" y="9167"/>
                  </a:lnTo>
                  <a:close/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22" name="Path29"/>
            <p:cNvSpPr/>
            <p:nvPr/>
          </p:nvSpPr>
          <p:spPr>
            <a:xfrm>
              <a:off x="373531" y="284669"/>
              <a:ext cx="24131" cy="24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43" y="0"/>
                    <a:pt x="0" y="4840"/>
                    <a:pt x="0" y="10794"/>
                  </a:cubicBezTo>
                  <a:lnTo>
                    <a:pt x="0" y="10828"/>
                  </a:lnTo>
                  <a:cubicBezTo>
                    <a:pt x="0" y="16794"/>
                    <a:pt x="4843" y="21600"/>
                    <a:pt x="10800" y="21600"/>
                  </a:cubicBezTo>
                  <a:cubicBezTo>
                    <a:pt x="16768" y="21600"/>
                    <a:pt x="21600" y="16760"/>
                    <a:pt x="21600" y="10794"/>
                  </a:cubicBezTo>
                  <a:cubicBezTo>
                    <a:pt x="21600" y="4840"/>
                    <a:pt x="16757" y="0"/>
                    <a:pt x="108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</p:grpSp>
      <p:grpSp>
        <p:nvGrpSpPr>
          <p:cNvPr id="130" name="Group30"/>
          <p:cNvGrpSpPr/>
          <p:nvPr/>
        </p:nvGrpSpPr>
        <p:grpSpPr>
          <a:xfrm>
            <a:off x="2267086" y="5955545"/>
            <a:ext cx="515303" cy="593587"/>
            <a:chOff x="0" y="0"/>
            <a:chExt cx="515302" cy="593586"/>
          </a:xfrm>
        </p:grpSpPr>
        <p:sp>
          <p:nvSpPr>
            <p:cNvPr id="124" name="Path31"/>
            <p:cNvSpPr/>
            <p:nvPr/>
          </p:nvSpPr>
          <p:spPr>
            <a:xfrm>
              <a:off x="197080" y="96226"/>
              <a:ext cx="23191" cy="23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8" y="0"/>
                    <a:pt x="0" y="4828"/>
                    <a:pt x="0" y="10793"/>
                  </a:cubicBezTo>
                  <a:cubicBezTo>
                    <a:pt x="0" y="16759"/>
                    <a:pt x="4838" y="21600"/>
                    <a:pt x="10800" y="21600"/>
                  </a:cubicBezTo>
                  <a:cubicBezTo>
                    <a:pt x="16762" y="21600"/>
                    <a:pt x="21600" y="16759"/>
                    <a:pt x="21600" y="10793"/>
                  </a:cubicBezTo>
                  <a:cubicBezTo>
                    <a:pt x="21600" y="4828"/>
                    <a:pt x="16762" y="0"/>
                    <a:pt x="108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25" name="Path32"/>
            <p:cNvSpPr/>
            <p:nvPr/>
          </p:nvSpPr>
          <p:spPr>
            <a:xfrm>
              <a:off x="92739" y="192450"/>
              <a:ext cx="139123" cy="139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8" h="21600" extrusionOk="0">
                  <a:moveTo>
                    <a:pt x="18426" y="8508"/>
                  </a:moveTo>
                  <a:cubicBezTo>
                    <a:pt x="12708" y="13670"/>
                    <a:pt x="3567" y="9543"/>
                    <a:pt x="3567" y="1800"/>
                  </a:cubicBezTo>
                  <a:cubicBezTo>
                    <a:pt x="3567" y="806"/>
                    <a:pt x="2768" y="0"/>
                    <a:pt x="1783" y="0"/>
                  </a:cubicBezTo>
                  <a:cubicBezTo>
                    <a:pt x="799" y="0"/>
                    <a:pt x="0" y="806"/>
                    <a:pt x="0" y="1800"/>
                  </a:cubicBezTo>
                  <a:cubicBezTo>
                    <a:pt x="0" y="8048"/>
                    <a:pt x="4530" y="13246"/>
                    <a:pt x="10450" y="14228"/>
                  </a:cubicBezTo>
                  <a:cubicBezTo>
                    <a:pt x="9763" y="16412"/>
                    <a:pt x="7737" y="17998"/>
                    <a:pt x="5350" y="17998"/>
                  </a:cubicBezTo>
                  <a:cubicBezTo>
                    <a:pt x="4364" y="17998"/>
                    <a:pt x="3567" y="18804"/>
                    <a:pt x="3567" y="19800"/>
                  </a:cubicBezTo>
                  <a:cubicBezTo>
                    <a:pt x="3567" y="20792"/>
                    <a:pt x="4364" y="21600"/>
                    <a:pt x="5350" y="21600"/>
                  </a:cubicBezTo>
                  <a:cubicBezTo>
                    <a:pt x="9692" y="21600"/>
                    <a:pt x="13318" y="18447"/>
                    <a:pt x="14105" y="14291"/>
                  </a:cubicBezTo>
                  <a:cubicBezTo>
                    <a:pt x="16586" y="13963"/>
                    <a:pt x="18918" y="12893"/>
                    <a:pt x="20803" y="11189"/>
                  </a:cubicBezTo>
                  <a:cubicBezTo>
                    <a:pt x="21537" y="10527"/>
                    <a:pt x="21600" y="9389"/>
                    <a:pt x="20944" y="8648"/>
                  </a:cubicBezTo>
                  <a:cubicBezTo>
                    <a:pt x="20287" y="7906"/>
                    <a:pt x="19160" y="7843"/>
                    <a:pt x="18426" y="8508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26" name="Path33"/>
            <p:cNvSpPr/>
            <p:nvPr/>
          </p:nvSpPr>
          <p:spPr>
            <a:xfrm>
              <a:off x="92740" y="450984"/>
              <a:ext cx="92749" cy="96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00" y="0"/>
                  </a:moveTo>
                  <a:cubicBezTo>
                    <a:pt x="1210" y="0"/>
                    <a:pt x="0" y="1163"/>
                    <a:pt x="0" y="2603"/>
                  </a:cubicBezTo>
                  <a:cubicBezTo>
                    <a:pt x="0" y="4040"/>
                    <a:pt x="1210" y="5203"/>
                    <a:pt x="2700" y="5203"/>
                  </a:cubicBezTo>
                  <a:cubicBezTo>
                    <a:pt x="9894" y="5203"/>
                    <a:pt x="16199" y="11650"/>
                    <a:pt x="16199" y="19000"/>
                  </a:cubicBezTo>
                  <a:cubicBezTo>
                    <a:pt x="16199" y="20437"/>
                    <a:pt x="17409" y="21600"/>
                    <a:pt x="18900" y="21600"/>
                  </a:cubicBezTo>
                  <a:cubicBezTo>
                    <a:pt x="20390" y="21600"/>
                    <a:pt x="21600" y="20437"/>
                    <a:pt x="21600" y="19000"/>
                  </a:cubicBezTo>
                  <a:cubicBezTo>
                    <a:pt x="21600" y="8702"/>
                    <a:pt x="12946" y="0"/>
                    <a:pt x="27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27" name="Path34"/>
            <p:cNvSpPr/>
            <p:nvPr/>
          </p:nvSpPr>
          <p:spPr>
            <a:xfrm>
              <a:off x="104799" y="358240"/>
              <a:ext cx="103876" cy="701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2" h="21104" extrusionOk="0">
                  <a:moveTo>
                    <a:pt x="18889" y="0"/>
                  </a:moveTo>
                  <a:cubicBezTo>
                    <a:pt x="10848" y="0"/>
                    <a:pt x="3944" y="6477"/>
                    <a:pt x="309" y="15898"/>
                  </a:cubicBezTo>
                  <a:cubicBezTo>
                    <a:pt x="-338" y="17575"/>
                    <a:pt x="62" y="19702"/>
                    <a:pt x="1201" y="20649"/>
                  </a:cubicBezTo>
                  <a:cubicBezTo>
                    <a:pt x="2342" y="21600"/>
                    <a:pt x="3790" y="21012"/>
                    <a:pt x="4437" y="19335"/>
                  </a:cubicBezTo>
                  <a:cubicBezTo>
                    <a:pt x="7268" y="11999"/>
                    <a:pt x="12644" y="6970"/>
                    <a:pt x="18889" y="6970"/>
                  </a:cubicBezTo>
                  <a:cubicBezTo>
                    <a:pt x="20199" y="6970"/>
                    <a:pt x="21262" y="5412"/>
                    <a:pt x="21262" y="3483"/>
                  </a:cubicBezTo>
                  <a:cubicBezTo>
                    <a:pt x="21262" y="1558"/>
                    <a:pt x="20199" y="0"/>
                    <a:pt x="18889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28" name="Path35"/>
            <p:cNvSpPr/>
            <p:nvPr/>
          </p:nvSpPr>
          <p:spPr>
            <a:xfrm>
              <a:off x="-1" y="-1"/>
              <a:ext cx="515304" cy="593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67" y="15921"/>
                  </a:moveTo>
                  <a:lnTo>
                    <a:pt x="17002" y="16932"/>
                  </a:lnTo>
                  <a:lnTo>
                    <a:pt x="11706" y="16932"/>
                  </a:lnTo>
                  <a:cubicBezTo>
                    <a:pt x="11686" y="16575"/>
                    <a:pt x="11663" y="16219"/>
                    <a:pt x="11663" y="15869"/>
                  </a:cubicBezTo>
                  <a:cubicBezTo>
                    <a:pt x="11663" y="15790"/>
                    <a:pt x="11663" y="15711"/>
                    <a:pt x="11663" y="15632"/>
                  </a:cubicBezTo>
                  <a:lnTo>
                    <a:pt x="16163" y="15632"/>
                  </a:lnTo>
                  <a:cubicBezTo>
                    <a:pt x="16442" y="15632"/>
                    <a:pt x="16669" y="15435"/>
                    <a:pt x="16669" y="15193"/>
                  </a:cubicBezTo>
                  <a:lnTo>
                    <a:pt x="16669" y="12769"/>
                  </a:lnTo>
                  <a:cubicBezTo>
                    <a:pt x="16669" y="12526"/>
                    <a:pt x="16442" y="12330"/>
                    <a:pt x="16163" y="12330"/>
                  </a:cubicBezTo>
                  <a:cubicBezTo>
                    <a:pt x="15884" y="12330"/>
                    <a:pt x="15657" y="12526"/>
                    <a:pt x="15657" y="12769"/>
                  </a:cubicBezTo>
                  <a:lnTo>
                    <a:pt x="15657" y="14754"/>
                  </a:lnTo>
                  <a:lnTo>
                    <a:pt x="11665" y="14754"/>
                  </a:lnTo>
                  <a:cubicBezTo>
                    <a:pt x="11673" y="12469"/>
                    <a:pt x="11698" y="10183"/>
                    <a:pt x="11674" y="7898"/>
                  </a:cubicBezTo>
                  <a:cubicBezTo>
                    <a:pt x="11670" y="7547"/>
                    <a:pt x="11665" y="7196"/>
                    <a:pt x="11659" y="6846"/>
                  </a:cubicBezTo>
                  <a:lnTo>
                    <a:pt x="15657" y="6846"/>
                  </a:lnTo>
                  <a:lnTo>
                    <a:pt x="15657" y="8825"/>
                  </a:lnTo>
                  <a:cubicBezTo>
                    <a:pt x="15657" y="9068"/>
                    <a:pt x="15884" y="9265"/>
                    <a:pt x="16163" y="9265"/>
                  </a:cubicBezTo>
                  <a:cubicBezTo>
                    <a:pt x="16442" y="9265"/>
                    <a:pt x="16669" y="9068"/>
                    <a:pt x="16669" y="8825"/>
                  </a:cubicBezTo>
                  <a:lnTo>
                    <a:pt x="16669" y="6407"/>
                  </a:lnTo>
                  <a:cubicBezTo>
                    <a:pt x="16669" y="6165"/>
                    <a:pt x="16442" y="5968"/>
                    <a:pt x="16163" y="5968"/>
                  </a:cubicBezTo>
                  <a:lnTo>
                    <a:pt x="11640" y="5968"/>
                  </a:lnTo>
                  <a:cubicBezTo>
                    <a:pt x="11630" y="5534"/>
                    <a:pt x="11616" y="5100"/>
                    <a:pt x="11600" y="4666"/>
                  </a:cubicBezTo>
                  <a:lnTo>
                    <a:pt x="17002" y="4666"/>
                  </a:lnTo>
                  <a:lnTo>
                    <a:pt x="18167" y="5679"/>
                  </a:lnTo>
                  <a:lnTo>
                    <a:pt x="18167" y="15921"/>
                  </a:lnTo>
                  <a:close/>
                  <a:moveTo>
                    <a:pt x="10691" y="6386"/>
                  </a:moveTo>
                  <a:cubicBezTo>
                    <a:pt x="10405" y="6242"/>
                    <a:pt x="10073" y="6159"/>
                    <a:pt x="9719" y="6159"/>
                  </a:cubicBezTo>
                  <a:cubicBezTo>
                    <a:pt x="9450" y="6159"/>
                    <a:pt x="9233" y="6348"/>
                    <a:pt x="9233" y="6581"/>
                  </a:cubicBezTo>
                  <a:cubicBezTo>
                    <a:pt x="9233" y="6814"/>
                    <a:pt x="9450" y="7003"/>
                    <a:pt x="9719" y="7003"/>
                  </a:cubicBezTo>
                  <a:cubicBezTo>
                    <a:pt x="10255" y="7003"/>
                    <a:pt x="10691" y="7381"/>
                    <a:pt x="10691" y="7847"/>
                  </a:cubicBezTo>
                  <a:lnTo>
                    <a:pt x="10691" y="15869"/>
                  </a:lnTo>
                  <a:cubicBezTo>
                    <a:pt x="9978" y="15167"/>
                    <a:pt x="8935" y="14723"/>
                    <a:pt x="7775" y="14723"/>
                  </a:cubicBezTo>
                  <a:cubicBezTo>
                    <a:pt x="7507" y="14723"/>
                    <a:pt x="7289" y="14912"/>
                    <a:pt x="7289" y="15145"/>
                  </a:cubicBezTo>
                  <a:cubicBezTo>
                    <a:pt x="7289" y="15378"/>
                    <a:pt x="7507" y="15567"/>
                    <a:pt x="7775" y="15567"/>
                  </a:cubicBezTo>
                  <a:cubicBezTo>
                    <a:pt x="9383" y="15567"/>
                    <a:pt x="10691" y="16702"/>
                    <a:pt x="10691" y="18098"/>
                  </a:cubicBezTo>
                  <a:cubicBezTo>
                    <a:pt x="10691" y="19539"/>
                    <a:pt x="9355" y="20756"/>
                    <a:pt x="7775" y="20756"/>
                  </a:cubicBezTo>
                  <a:cubicBezTo>
                    <a:pt x="6650" y="20756"/>
                    <a:pt x="5614" y="20178"/>
                    <a:pt x="5136" y="19284"/>
                  </a:cubicBezTo>
                  <a:cubicBezTo>
                    <a:pt x="5048" y="19120"/>
                    <a:pt x="4849" y="19023"/>
                    <a:pt x="4640" y="19043"/>
                  </a:cubicBezTo>
                  <a:cubicBezTo>
                    <a:pt x="4606" y="19047"/>
                    <a:pt x="4572" y="19050"/>
                    <a:pt x="4538" y="19055"/>
                  </a:cubicBezTo>
                  <a:cubicBezTo>
                    <a:pt x="3155" y="19219"/>
                    <a:pt x="1598" y="17859"/>
                    <a:pt x="2019" y="16338"/>
                  </a:cubicBezTo>
                  <a:cubicBezTo>
                    <a:pt x="2062" y="16182"/>
                    <a:pt x="1999" y="16018"/>
                    <a:pt x="1857" y="15915"/>
                  </a:cubicBezTo>
                  <a:cubicBezTo>
                    <a:pt x="1295" y="15509"/>
                    <a:pt x="972" y="14920"/>
                    <a:pt x="972" y="14301"/>
                  </a:cubicBezTo>
                  <a:cubicBezTo>
                    <a:pt x="972" y="13919"/>
                    <a:pt x="1096" y="13544"/>
                    <a:pt x="1328" y="13215"/>
                  </a:cubicBezTo>
                  <a:cubicBezTo>
                    <a:pt x="1911" y="13630"/>
                    <a:pt x="2636" y="13879"/>
                    <a:pt x="3402" y="13879"/>
                  </a:cubicBezTo>
                  <a:cubicBezTo>
                    <a:pt x="3670" y="13879"/>
                    <a:pt x="3887" y="13691"/>
                    <a:pt x="3887" y="13458"/>
                  </a:cubicBezTo>
                  <a:cubicBezTo>
                    <a:pt x="3887" y="13225"/>
                    <a:pt x="3670" y="13036"/>
                    <a:pt x="3402" y="13036"/>
                  </a:cubicBezTo>
                  <a:cubicBezTo>
                    <a:pt x="2083" y="13036"/>
                    <a:pt x="972" y="11991"/>
                    <a:pt x="972" y="10800"/>
                  </a:cubicBezTo>
                  <a:cubicBezTo>
                    <a:pt x="972" y="10077"/>
                    <a:pt x="1396" y="9413"/>
                    <a:pt x="2107" y="9022"/>
                  </a:cubicBezTo>
                  <a:cubicBezTo>
                    <a:pt x="2325" y="8902"/>
                    <a:pt x="2397" y="8653"/>
                    <a:pt x="2269" y="8458"/>
                  </a:cubicBezTo>
                  <a:cubicBezTo>
                    <a:pt x="2053" y="8127"/>
                    <a:pt x="1944" y="7779"/>
                    <a:pt x="1944" y="7425"/>
                  </a:cubicBezTo>
                  <a:cubicBezTo>
                    <a:pt x="1944" y="6286"/>
                    <a:pt x="3013" y="5189"/>
                    <a:pt x="4373" y="5189"/>
                  </a:cubicBezTo>
                  <a:cubicBezTo>
                    <a:pt x="5668" y="5189"/>
                    <a:pt x="6803" y="6234"/>
                    <a:pt x="6803" y="7425"/>
                  </a:cubicBezTo>
                  <a:cubicBezTo>
                    <a:pt x="6803" y="7658"/>
                    <a:pt x="7021" y="7847"/>
                    <a:pt x="7289" y="7847"/>
                  </a:cubicBezTo>
                  <a:cubicBezTo>
                    <a:pt x="7558" y="7847"/>
                    <a:pt x="7775" y="7658"/>
                    <a:pt x="7775" y="7425"/>
                  </a:cubicBezTo>
                  <a:cubicBezTo>
                    <a:pt x="7775" y="5756"/>
                    <a:pt x="6217" y="4345"/>
                    <a:pt x="4373" y="4345"/>
                  </a:cubicBezTo>
                  <a:cubicBezTo>
                    <a:pt x="4211" y="4345"/>
                    <a:pt x="4049" y="4357"/>
                    <a:pt x="3889" y="4378"/>
                  </a:cubicBezTo>
                  <a:cubicBezTo>
                    <a:pt x="3888" y="4367"/>
                    <a:pt x="3887" y="4357"/>
                    <a:pt x="3887" y="4345"/>
                  </a:cubicBezTo>
                  <a:cubicBezTo>
                    <a:pt x="3887" y="3404"/>
                    <a:pt x="4768" y="2658"/>
                    <a:pt x="5831" y="2658"/>
                  </a:cubicBezTo>
                  <a:cubicBezTo>
                    <a:pt x="6350" y="2658"/>
                    <a:pt x="6839" y="2833"/>
                    <a:pt x="7206" y="3152"/>
                  </a:cubicBezTo>
                  <a:cubicBezTo>
                    <a:pt x="7396" y="3317"/>
                    <a:pt x="7704" y="3317"/>
                    <a:pt x="7894" y="3151"/>
                  </a:cubicBezTo>
                  <a:cubicBezTo>
                    <a:pt x="8083" y="2987"/>
                    <a:pt x="8083" y="2720"/>
                    <a:pt x="7893" y="2555"/>
                  </a:cubicBezTo>
                  <a:cubicBezTo>
                    <a:pt x="7450" y="2171"/>
                    <a:pt x="6889" y="1925"/>
                    <a:pt x="6281" y="1844"/>
                  </a:cubicBezTo>
                  <a:cubicBezTo>
                    <a:pt x="6710" y="1292"/>
                    <a:pt x="7423" y="843"/>
                    <a:pt x="8261" y="843"/>
                  </a:cubicBezTo>
                  <a:cubicBezTo>
                    <a:pt x="9556" y="843"/>
                    <a:pt x="10691" y="1889"/>
                    <a:pt x="10691" y="3080"/>
                  </a:cubicBezTo>
                  <a:lnTo>
                    <a:pt x="10691" y="6386"/>
                  </a:lnTo>
                  <a:close/>
                  <a:moveTo>
                    <a:pt x="21094" y="9167"/>
                  </a:moveTo>
                  <a:cubicBezTo>
                    <a:pt x="21374" y="9167"/>
                    <a:pt x="21600" y="8970"/>
                    <a:pt x="21600" y="8728"/>
                  </a:cubicBezTo>
                  <a:cubicBezTo>
                    <a:pt x="21600" y="8485"/>
                    <a:pt x="21374" y="8288"/>
                    <a:pt x="21094" y="8288"/>
                  </a:cubicBezTo>
                  <a:lnTo>
                    <a:pt x="19179" y="8288"/>
                  </a:lnTo>
                  <a:lnTo>
                    <a:pt x="19179" y="7093"/>
                  </a:lnTo>
                  <a:lnTo>
                    <a:pt x="21094" y="7093"/>
                  </a:lnTo>
                  <a:cubicBezTo>
                    <a:pt x="21374" y="7093"/>
                    <a:pt x="21600" y="6897"/>
                    <a:pt x="21600" y="6654"/>
                  </a:cubicBezTo>
                  <a:cubicBezTo>
                    <a:pt x="21600" y="6412"/>
                    <a:pt x="21374" y="6215"/>
                    <a:pt x="21094" y="6215"/>
                  </a:cubicBezTo>
                  <a:lnTo>
                    <a:pt x="19179" y="6215"/>
                  </a:lnTo>
                  <a:lnTo>
                    <a:pt x="19179" y="5497"/>
                  </a:lnTo>
                  <a:cubicBezTo>
                    <a:pt x="19179" y="5381"/>
                    <a:pt x="19126" y="5269"/>
                    <a:pt x="19031" y="5187"/>
                  </a:cubicBezTo>
                  <a:lnTo>
                    <a:pt x="17569" y="3916"/>
                  </a:lnTo>
                  <a:cubicBezTo>
                    <a:pt x="17474" y="3834"/>
                    <a:pt x="17345" y="3788"/>
                    <a:pt x="17211" y="3788"/>
                  </a:cubicBezTo>
                  <a:lnTo>
                    <a:pt x="16384" y="3788"/>
                  </a:lnTo>
                  <a:lnTo>
                    <a:pt x="16384" y="2126"/>
                  </a:lnTo>
                  <a:cubicBezTo>
                    <a:pt x="16384" y="1884"/>
                    <a:pt x="16157" y="1687"/>
                    <a:pt x="15878" y="1687"/>
                  </a:cubicBezTo>
                  <a:cubicBezTo>
                    <a:pt x="15598" y="1687"/>
                    <a:pt x="15372" y="1884"/>
                    <a:pt x="15372" y="2126"/>
                  </a:cubicBezTo>
                  <a:lnTo>
                    <a:pt x="15372" y="3788"/>
                  </a:lnTo>
                  <a:lnTo>
                    <a:pt x="13995" y="3788"/>
                  </a:lnTo>
                  <a:lnTo>
                    <a:pt x="13995" y="2126"/>
                  </a:lnTo>
                  <a:cubicBezTo>
                    <a:pt x="13995" y="1884"/>
                    <a:pt x="13769" y="1687"/>
                    <a:pt x="13490" y="1687"/>
                  </a:cubicBezTo>
                  <a:cubicBezTo>
                    <a:pt x="13210" y="1687"/>
                    <a:pt x="12984" y="1884"/>
                    <a:pt x="12984" y="2126"/>
                  </a:cubicBezTo>
                  <a:lnTo>
                    <a:pt x="12984" y="3788"/>
                  </a:lnTo>
                  <a:lnTo>
                    <a:pt x="11564" y="3788"/>
                  </a:lnTo>
                  <a:cubicBezTo>
                    <a:pt x="11517" y="2710"/>
                    <a:pt x="11513" y="1690"/>
                    <a:pt x="10586" y="865"/>
                  </a:cubicBezTo>
                  <a:cubicBezTo>
                    <a:pt x="9980" y="327"/>
                    <a:pt x="9131" y="0"/>
                    <a:pt x="8261" y="0"/>
                  </a:cubicBezTo>
                  <a:cubicBezTo>
                    <a:pt x="6950" y="0"/>
                    <a:pt x="5707" y="763"/>
                    <a:pt x="5148" y="1885"/>
                  </a:cubicBezTo>
                  <a:cubicBezTo>
                    <a:pt x="3713" y="2186"/>
                    <a:pt x="2759" y="3369"/>
                    <a:pt x="2936" y="4644"/>
                  </a:cubicBezTo>
                  <a:cubicBezTo>
                    <a:pt x="1762" y="5155"/>
                    <a:pt x="972" y="6250"/>
                    <a:pt x="972" y="7425"/>
                  </a:cubicBezTo>
                  <a:cubicBezTo>
                    <a:pt x="972" y="7805"/>
                    <a:pt x="1059" y="8176"/>
                    <a:pt x="1231" y="8533"/>
                  </a:cubicBezTo>
                  <a:cubicBezTo>
                    <a:pt x="453" y="9091"/>
                    <a:pt x="0" y="9914"/>
                    <a:pt x="0" y="10800"/>
                  </a:cubicBezTo>
                  <a:cubicBezTo>
                    <a:pt x="0" y="11390"/>
                    <a:pt x="210" y="12067"/>
                    <a:pt x="626" y="12609"/>
                  </a:cubicBezTo>
                  <a:cubicBezTo>
                    <a:pt x="220" y="13106"/>
                    <a:pt x="0" y="13696"/>
                    <a:pt x="0" y="14301"/>
                  </a:cubicBezTo>
                  <a:cubicBezTo>
                    <a:pt x="0" y="15087"/>
                    <a:pt x="367" y="15835"/>
                    <a:pt x="1015" y="16391"/>
                  </a:cubicBezTo>
                  <a:cubicBezTo>
                    <a:pt x="682" y="18141"/>
                    <a:pt x="2290" y="19912"/>
                    <a:pt x="4373" y="19912"/>
                  </a:cubicBezTo>
                  <a:cubicBezTo>
                    <a:pt x="4389" y="19912"/>
                    <a:pt x="4404" y="19912"/>
                    <a:pt x="4418" y="19912"/>
                  </a:cubicBezTo>
                  <a:cubicBezTo>
                    <a:pt x="5108" y="20946"/>
                    <a:pt x="6391" y="21600"/>
                    <a:pt x="7775" y="21600"/>
                  </a:cubicBezTo>
                  <a:cubicBezTo>
                    <a:pt x="9317" y="21600"/>
                    <a:pt x="10692" y="20756"/>
                    <a:pt x="11335" y="19559"/>
                  </a:cubicBezTo>
                  <a:cubicBezTo>
                    <a:pt x="11632" y="19004"/>
                    <a:pt x="11719" y="18413"/>
                    <a:pt x="11729" y="17811"/>
                  </a:cubicBezTo>
                  <a:lnTo>
                    <a:pt x="12984" y="17811"/>
                  </a:lnTo>
                  <a:lnTo>
                    <a:pt x="12984" y="19473"/>
                  </a:lnTo>
                  <a:cubicBezTo>
                    <a:pt x="12984" y="19716"/>
                    <a:pt x="13210" y="19912"/>
                    <a:pt x="13490" y="19912"/>
                  </a:cubicBezTo>
                  <a:cubicBezTo>
                    <a:pt x="13769" y="19912"/>
                    <a:pt x="13995" y="19716"/>
                    <a:pt x="13995" y="19473"/>
                  </a:cubicBezTo>
                  <a:lnTo>
                    <a:pt x="13995" y="17811"/>
                  </a:lnTo>
                  <a:lnTo>
                    <a:pt x="15373" y="17811"/>
                  </a:lnTo>
                  <a:lnTo>
                    <a:pt x="15373" y="19473"/>
                  </a:lnTo>
                  <a:cubicBezTo>
                    <a:pt x="15373" y="19716"/>
                    <a:pt x="15599" y="19912"/>
                    <a:pt x="15878" y="19912"/>
                  </a:cubicBezTo>
                  <a:cubicBezTo>
                    <a:pt x="16157" y="19912"/>
                    <a:pt x="16384" y="19716"/>
                    <a:pt x="16384" y="19473"/>
                  </a:cubicBezTo>
                  <a:lnTo>
                    <a:pt x="16384" y="17811"/>
                  </a:lnTo>
                  <a:lnTo>
                    <a:pt x="17211" y="17811"/>
                  </a:lnTo>
                  <a:cubicBezTo>
                    <a:pt x="17345" y="17811"/>
                    <a:pt x="17474" y="17764"/>
                    <a:pt x="17569" y="17682"/>
                  </a:cubicBezTo>
                  <a:lnTo>
                    <a:pt x="19031" y="16412"/>
                  </a:lnTo>
                  <a:cubicBezTo>
                    <a:pt x="19126" y="16331"/>
                    <a:pt x="19179" y="16219"/>
                    <a:pt x="19179" y="16103"/>
                  </a:cubicBezTo>
                  <a:lnTo>
                    <a:pt x="19179" y="15383"/>
                  </a:lnTo>
                  <a:lnTo>
                    <a:pt x="21094" y="15383"/>
                  </a:lnTo>
                  <a:cubicBezTo>
                    <a:pt x="21374" y="15383"/>
                    <a:pt x="21600" y="15186"/>
                    <a:pt x="21600" y="14944"/>
                  </a:cubicBezTo>
                  <a:cubicBezTo>
                    <a:pt x="21600" y="14702"/>
                    <a:pt x="21374" y="14505"/>
                    <a:pt x="21094" y="14505"/>
                  </a:cubicBezTo>
                  <a:lnTo>
                    <a:pt x="19179" y="14505"/>
                  </a:lnTo>
                  <a:lnTo>
                    <a:pt x="19179" y="13311"/>
                  </a:lnTo>
                  <a:lnTo>
                    <a:pt x="21094" y="13311"/>
                  </a:lnTo>
                  <a:cubicBezTo>
                    <a:pt x="21374" y="13311"/>
                    <a:pt x="21600" y="13115"/>
                    <a:pt x="21600" y="12872"/>
                  </a:cubicBezTo>
                  <a:cubicBezTo>
                    <a:pt x="21600" y="12630"/>
                    <a:pt x="21374" y="12433"/>
                    <a:pt x="21094" y="12433"/>
                  </a:cubicBezTo>
                  <a:lnTo>
                    <a:pt x="19179" y="12433"/>
                  </a:lnTo>
                  <a:lnTo>
                    <a:pt x="19179" y="11238"/>
                  </a:lnTo>
                  <a:lnTo>
                    <a:pt x="21094" y="11238"/>
                  </a:lnTo>
                  <a:cubicBezTo>
                    <a:pt x="21374" y="11238"/>
                    <a:pt x="21600" y="11041"/>
                    <a:pt x="21600" y="10799"/>
                  </a:cubicBezTo>
                  <a:cubicBezTo>
                    <a:pt x="21600" y="10557"/>
                    <a:pt x="21374" y="10360"/>
                    <a:pt x="21094" y="10360"/>
                  </a:cubicBezTo>
                  <a:lnTo>
                    <a:pt x="19179" y="10360"/>
                  </a:lnTo>
                  <a:lnTo>
                    <a:pt x="19179" y="9167"/>
                  </a:lnTo>
                  <a:lnTo>
                    <a:pt x="21094" y="9167"/>
                  </a:lnTo>
                  <a:close/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29" name="Path36"/>
            <p:cNvSpPr/>
            <p:nvPr/>
          </p:nvSpPr>
          <p:spPr>
            <a:xfrm>
              <a:off x="373531" y="284667"/>
              <a:ext cx="24131" cy="24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43" y="0"/>
                    <a:pt x="0" y="4840"/>
                    <a:pt x="0" y="10794"/>
                  </a:cubicBezTo>
                  <a:lnTo>
                    <a:pt x="0" y="10828"/>
                  </a:lnTo>
                  <a:cubicBezTo>
                    <a:pt x="0" y="16794"/>
                    <a:pt x="4843" y="21600"/>
                    <a:pt x="10800" y="21600"/>
                  </a:cubicBezTo>
                  <a:cubicBezTo>
                    <a:pt x="16768" y="21600"/>
                    <a:pt x="21600" y="16760"/>
                    <a:pt x="21600" y="10794"/>
                  </a:cubicBezTo>
                  <a:cubicBezTo>
                    <a:pt x="21600" y="4840"/>
                    <a:pt x="16757" y="0"/>
                    <a:pt x="108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</p:grpSp>
      <p:grpSp>
        <p:nvGrpSpPr>
          <p:cNvPr id="137" name="Group37"/>
          <p:cNvGrpSpPr/>
          <p:nvPr/>
        </p:nvGrpSpPr>
        <p:grpSpPr>
          <a:xfrm>
            <a:off x="2267086" y="6852172"/>
            <a:ext cx="515303" cy="593587"/>
            <a:chOff x="0" y="-1"/>
            <a:chExt cx="515302" cy="593586"/>
          </a:xfrm>
        </p:grpSpPr>
        <p:sp>
          <p:nvSpPr>
            <p:cNvPr id="131" name="Path38"/>
            <p:cNvSpPr/>
            <p:nvPr/>
          </p:nvSpPr>
          <p:spPr>
            <a:xfrm>
              <a:off x="197080" y="96225"/>
              <a:ext cx="23191" cy="23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8" y="0"/>
                    <a:pt x="0" y="4840"/>
                    <a:pt x="0" y="10806"/>
                  </a:cubicBezTo>
                  <a:cubicBezTo>
                    <a:pt x="0" y="16771"/>
                    <a:pt x="4838" y="21600"/>
                    <a:pt x="10800" y="21600"/>
                  </a:cubicBezTo>
                  <a:cubicBezTo>
                    <a:pt x="16762" y="21600"/>
                    <a:pt x="21600" y="16771"/>
                    <a:pt x="21600" y="10806"/>
                  </a:cubicBezTo>
                  <a:cubicBezTo>
                    <a:pt x="21600" y="4840"/>
                    <a:pt x="16762" y="0"/>
                    <a:pt x="108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32" name="Path39"/>
            <p:cNvSpPr/>
            <p:nvPr/>
          </p:nvSpPr>
          <p:spPr>
            <a:xfrm>
              <a:off x="92739" y="192447"/>
              <a:ext cx="139123" cy="139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8" h="21600" extrusionOk="0">
                  <a:moveTo>
                    <a:pt x="18426" y="8508"/>
                  </a:moveTo>
                  <a:cubicBezTo>
                    <a:pt x="12708" y="13670"/>
                    <a:pt x="3567" y="9543"/>
                    <a:pt x="3567" y="1800"/>
                  </a:cubicBezTo>
                  <a:cubicBezTo>
                    <a:pt x="3567" y="806"/>
                    <a:pt x="2768" y="0"/>
                    <a:pt x="1783" y="0"/>
                  </a:cubicBezTo>
                  <a:cubicBezTo>
                    <a:pt x="799" y="0"/>
                    <a:pt x="0" y="806"/>
                    <a:pt x="0" y="1800"/>
                  </a:cubicBezTo>
                  <a:cubicBezTo>
                    <a:pt x="0" y="8049"/>
                    <a:pt x="4530" y="13246"/>
                    <a:pt x="10450" y="14230"/>
                  </a:cubicBezTo>
                  <a:cubicBezTo>
                    <a:pt x="9763" y="16412"/>
                    <a:pt x="7737" y="17998"/>
                    <a:pt x="5350" y="17998"/>
                  </a:cubicBezTo>
                  <a:cubicBezTo>
                    <a:pt x="4364" y="17998"/>
                    <a:pt x="3567" y="18806"/>
                    <a:pt x="3567" y="19800"/>
                  </a:cubicBezTo>
                  <a:cubicBezTo>
                    <a:pt x="3567" y="20791"/>
                    <a:pt x="4364" y="21600"/>
                    <a:pt x="5350" y="21600"/>
                  </a:cubicBezTo>
                  <a:cubicBezTo>
                    <a:pt x="9692" y="21600"/>
                    <a:pt x="13318" y="18447"/>
                    <a:pt x="14105" y="14291"/>
                  </a:cubicBezTo>
                  <a:cubicBezTo>
                    <a:pt x="16586" y="13964"/>
                    <a:pt x="18918" y="12893"/>
                    <a:pt x="20803" y="11189"/>
                  </a:cubicBezTo>
                  <a:cubicBezTo>
                    <a:pt x="21537" y="10527"/>
                    <a:pt x="21600" y="9389"/>
                    <a:pt x="20944" y="8648"/>
                  </a:cubicBezTo>
                  <a:cubicBezTo>
                    <a:pt x="20287" y="7909"/>
                    <a:pt x="19160" y="7845"/>
                    <a:pt x="18426" y="8508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33" name="Path40"/>
            <p:cNvSpPr/>
            <p:nvPr/>
          </p:nvSpPr>
          <p:spPr>
            <a:xfrm>
              <a:off x="92740" y="450982"/>
              <a:ext cx="92749" cy="96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00" y="0"/>
                  </a:moveTo>
                  <a:cubicBezTo>
                    <a:pt x="1210" y="0"/>
                    <a:pt x="0" y="1163"/>
                    <a:pt x="0" y="2603"/>
                  </a:cubicBezTo>
                  <a:cubicBezTo>
                    <a:pt x="0" y="4040"/>
                    <a:pt x="1210" y="5205"/>
                    <a:pt x="2700" y="5205"/>
                  </a:cubicBezTo>
                  <a:cubicBezTo>
                    <a:pt x="9894" y="5205"/>
                    <a:pt x="16199" y="11651"/>
                    <a:pt x="16199" y="18997"/>
                  </a:cubicBezTo>
                  <a:cubicBezTo>
                    <a:pt x="16199" y="20434"/>
                    <a:pt x="17409" y="21600"/>
                    <a:pt x="18900" y="21600"/>
                  </a:cubicBezTo>
                  <a:cubicBezTo>
                    <a:pt x="20390" y="21600"/>
                    <a:pt x="21600" y="20434"/>
                    <a:pt x="21600" y="18997"/>
                  </a:cubicBezTo>
                  <a:cubicBezTo>
                    <a:pt x="21600" y="8700"/>
                    <a:pt x="12946" y="0"/>
                    <a:pt x="27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34" name="Path41"/>
            <p:cNvSpPr/>
            <p:nvPr/>
          </p:nvSpPr>
          <p:spPr>
            <a:xfrm>
              <a:off x="104799" y="358237"/>
              <a:ext cx="103876" cy="70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2" h="21104" extrusionOk="0">
                  <a:moveTo>
                    <a:pt x="18889" y="0"/>
                  </a:moveTo>
                  <a:cubicBezTo>
                    <a:pt x="10848" y="0"/>
                    <a:pt x="3944" y="6477"/>
                    <a:pt x="309" y="15898"/>
                  </a:cubicBezTo>
                  <a:cubicBezTo>
                    <a:pt x="-338" y="17575"/>
                    <a:pt x="62" y="19702"/>
                    <a:pt x="1201" y="20649"/>
                  </a:cubicBezTo>
                  <a:cubicBezTo>
                    <a:pt x="2342" y="21600"/>
                    <a:pt x="3790" y="21012"/>
                    <a:pt x="4437" y="19335"/>
                  </a:cubicBezTo>
                  <a:cubicBezTo>
                    <a:pt x="7268" y="11999"/>
                    <a:pt x="12644" y="6970"/>
                    <a:pt x="18889" y="6970"/>
                  </a:cubicBezTo>
                  <a:cubicBezTo>
                    <a:pt x="20199" y="6970"/>
                    <a:pt x="21262" y="5412"/>
                    <a:pt x="21262" y="3487"/>
                  </a:cubicBezTo>
                  <a:cubicBezTo>
                    <a:pt x="21262" y="1558"/>
                    <a:pt x="20199" y="0"/>
                    <a:pt x="18889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35" name="Path42"/>
            <p:cNvSpPr/>
            <p:nvPr/>
          </p:nvSpPr>
          <p:spPr>
            <a:xfrm>
              <a:off x="-1" y="-2"/>
              <a:ext cx="515304" cy="593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67" y="15921"/>
                  </a:moveTo>
                  <a:lnTo>
                    <a:pt x="17002" y="16933"/>
                  </a:lnTo>
                  <a:lnTo>
                    <a:pt x="11706" y="16933"/>
                  </a:lnTo>
                  <a:cubicBezTo>
                    <a:pt x="11686" y="16575"/>
                    <a:pt x="11663" y="16219"/>
                    <a:pt x="11663" y="15870"/>
                  </a:cubicBezTo>
                  <a:cubicBezTo>
                    <a:pt x="11663" y="15790"/>
                    <a:pt x="11663" y="15711"/>
                    <a:pt x="11663" y="15632"/>
                  </a:cubicBezTo>
                  <a:lnTo>
                    <a:pt x="16163" y="15632"/>
                  </a:lnTo>
                  <a:cubicBezTo>
                    <a:pt x="16442" y="15632"/>
                    <a:pt x="16669" y="15436"/>
                    <a:pt x="16669" y="15193"/>
                  </a:cubicBezTo>
                  <a:lnTo>
                    <a:pt x="16669" y="12769"/>
                  </a:lnTo>
                  <a:cubicBezTo>
                    <a:pt x="16669" y="12526"/>
                    <a:pt x="16442" y="12330"/>
                    <a:pt x="16163" y="12330"/>
                  </a:cubicBezTo>
                  <a:cubicBezTo>
                    <a:pt x="15884" y="12330"/>
                    <a:pt x="15657" y="12526"/>
                    <a:pt x="15657" y="12769"/>
                  </a:cubicBezTo>
                  <a:lnTo>
                    <a:pt x="15657" y="14754"/>
                  </a:lnTo>
                  <a:lnTo>
                    <a:pt x="11665" y="14754"/>
                  </a:lnTo>
                  <a:cubicBezTo>
                    <a:pt x="11673" y="12469"/>
                    <a:pt x="11698" y="10183"/>
                    <a:pt x="11674" y="7898"/>
                  </a:cubicBezTo>
                  <a:cubicBezTo>
                    <a:pt x="11670" y="7547"/>
                    <a:pt x="11665" y="7196"/>
                    <a:pt x="11659" y="6846"/>
                  </a:cubicBezTo>
                  <a:lnTo>
                    <a:pt x="15657" y="6846"/>
                  </a:lnTo>
                  <a:lnTo>
                    <a:pt x="15657" y="8825"/>
                  </a:lnTo>
                  <a:cubicBezTo>
                    <a:pt x="15657" y="9068"/>
                    <a:pt x="15884" y="9265"/>
                    <a:pt x="16163" y="9265"/>
                  </a:cubicBezTo>
                  <a:cubicBezTo>
                    <a:pt x="16442" y="9265"/>
                    <a:pt x="16669" y="9068"/>
                    <a:pt x="16669" y="8825"/>
                  </a:cubicBezTo>
                  <a:lnTo>
                    <a:pt x="16669" y="6407"/>
                  </a:lnTo>
                  <a:cubicBezTo>
                    <a:pt x="16669" y="6164"/>
                    <a:pt x="16442" y="5968"/>
                    <a:pt x="16163" y="5968"/>
                  </a:cubicBezTo>
                  <a:lnTo>
                    <a:pt x="11640" y="5968"/>
                  </a:lnTo>
                  <a:cubicBezTo>
                    <a:pt x="11630" y="5534"/>
                    <a:pt x="11616" y="5100"/>
                    <a:pt x="11600" y="4666"/>
                  </a:cubicBezTo>
                  <a:lnTo>
                    <a:pt x="17002" y="4666"/>
                  </a:lnTo>
                  <a:lnTo>
                    <a:pt x="18167" y="5679"/>
                  </a:lnTo>
                  <a:lnTo>
                    <a:pt x="18167" y="15921"/>
                  </a:lnTo>
                  <a:close/>
                  <a:moveTo>
                    <a:pt x="10691" y="6386"/>
                  </a:moveTo>
                  <a:cubicBezTo>
                    <a:pt x="10405" y="6243"/>
                    <a:pt x="10073" y="6159"/>
                    <a:pt x="9719" y="6159"/>
                  </a:cubicBezTo>
                  <a:cubicBezTo>
                    <a:pt x="9450" y="6159"/>
                    <a:pt x="9233" y="6348"/>
                    <a:pt x="9233" y="6581"/>
                  </a:cubicBezTo>
                  <a:cubicBezTo>
                    <a:pt x="9233" y="6814"/>
                    <a:pt x="9450" y="7003"/>
                    <a:pt x="9719" y="7003"/>
                  </a:cubicBezTo>
                  <a:cubicBezTo>
                    <a:pt x="10255" y="7003"/>
                    <a:pt x="10691" y="7381"/>
                    <a:pt x="10691" y="7847"/>
                  </a:cubicBezTo>
                  <a:lnTo>
                    <a:pt x="10691" y="15870"/>
                  </a:lnTo>
                  <a:cubicBezTo>
                    <a:pt x="9978" y="15167"/>
                    <a:pt x="8935" y="14723"/>
                    <a:pt x="7775" y="14723"/>
                  </a:cubicBezTo>
                  <a:cubicBezTo>
                    <a:pt x="7507" y="14723"/>
                    <a:pt x="7289" y="14912"/>
                    <a:pt x="7289" y="15145"/>
                  </a:cubicBezTo>
                  <a:cubicBezTo>
                    <a:pt x="7289" y="15378"/>
                    <a:pt x="7507" y="15567"/>
                    <a:pt x="7775" y="15567"/>
                  </a:cubicBezTo>
                  <a:cubicBezTo>
                    <a:pt x="9383" y="15567"/>
                    <a:pt x="10691" y="16702"/>
                    <a:pt x="10691" y="18098"/>
                  </a:cubicBezTo>
                  <a:cubicBezTo>
                    <a:pt x="10691" y="19539"/>
                    <a:pt x="9355" y="20756"/>
                    <a:pt x="7775" y="20756"/>
                  </a:cubicBezTo>
                  <a:cubicBezTo>
                    <a:pt x="6650" y="20756"/>
                    <a:pt x="5614" y="20178"/>
                    <a:pt x="5136" y="19285"/>
                  </a:cubicBezTo>
                  <a:cubicBezTo>
                    <a:pt x="5048" y="19120"/>
                    <a:pt x="4849" y="19023"/>
                    <a:pt x="4640" y="19043"/>
                  </a:cubicBezTo>
                  <a:cubicBezTo>
                    <a:pt x="4606" y="19047"/>
                    <a:pt x="4572" y="19050"/>
                    <a:pt x="4538" y="19055"/>
                  </a:cubicBezTo>
                  <a:cubicBezTo>
                    <a:pt x="3155" y="19219"/>
                    <a:pt x="1598" y="17859"/>
                    <a:pt x="2019" y="16338"/>
                  </a:cubicBezTo>
                  <a:cubicBezTo>
                    <a:pt x="2062" y="16182"/>
                    <a:pt x="1999" y="16018"/>
                    <a:pt x="1857" y="15915"/>
                  </a:cubicBezTo>
                  <a:cubicBezTo>
                    <a:pt x="1295" y="15509"/>
                    <a:pt x="972" y="14921"/>
                    <a:pt x="972" y="14301"/>
                  </a:cubicBezTo>
                  <a:cubicBezTo>
                    <a:pt x="972" y="13919"/>
                    <a:pt x="1096" y="13544"/>
                    <a:pt x="1328" y="13216"/>
                  </a:cubicBezTo>
                  <a:cubicBezTo>
                    <a:pt x="1911" y="13631"/>
                    <a:pt x="2636" y="13879"/>
                    <a:pt x="3402" y="13879"/>
                  </a:cubicBezTo>
                  <a:cubicBezTo>
                    <a:pt x="3670" y="13879"/>
                    <a:pt x="3887" y="13691"/>
                    <a:pt x="3887" y="13458"/>
                  </a:cubicBezTo>
                  <a:cubicBezTo>
                    <a:pt x="3887" y="13225"/>
                    <a:pt x="3670" y="13036"/>
                    <a:pt x="3402" y="13036"/>
                  </a:cubicBezTo>
                  <a:cubicBezTo>
                    <a:pt x="2083" y="13036"/>
                    <a:pt x="972" y="11991"/>
                    <a:pt x="972" y="10800"/>
                  </a:cubicBezTo>
                  <a:cubicBezTo>
                    <a:pt x="972" y="10077"/>
                    <a:pt x="1396" y="9413"/>
                    <a:pt x="2107" y="9022"/>
                  </a:cubicBezTo>
                  <a:cubicBezTo>
                    <a:pt x="2325" y="8902"/>
                    <a:pt x="2397" y="8653"/>
                    <a:pt x="2269" y="8458"/>
                  </a:cubicBezTo>
                  <a:cubicBezTo>
                    <a:pt x="2053" y="8127"/>
                    <a:pt x="1944" y="7780"/>
                    <a:pt x="1944" y="7425"/>
                  </a:cubicBezTo>
                  <a:cubicBezTo>
                    <a:pt x="1944" y="6286"/>
                    <a:pt x="3013" y="5189"/>
                    <a:pt x="4373" y="5189"/>
                  </a:cubicBezTo>
                  <a:cubicBezTo>
                    <a:pt x="5668" y="5189"/>
                    <a:pt x="6803" y="6234"/>
                    <a:pt x="6803" y="7425"/>
                  </a:cubicBezTo>
                  <a:cubicBezTo>
                    <a:pt x="6803" y="7658"/>
                    <a:pt x="7021" y="7847"/>
                    <a:pt x="7289" y="7847"/>
                  </a:cubicBezTo>
                  <a:cubicBezTo>
                    <a:pt x="7558" y="7847"/>
                    <a:pt x="7775" y="7658"/>
                    <a:pt x="7775" y="7425"/>
                  </a:cubicBezTo>
                  <a:cubicBezTo>
                    <a:pt x="7775" y="5756"/>
                    <a:pt x="6217" y="4345"/>
                    <a:pt x="4373" y="4345"/>
                  </a:cubicBezTo>
                  <a:cubicBezTo>
                    <a:pt x="4211" y="4345"/>
                    <a:pt x="4049" y="4357"/>
                    <a:pt x="3889" y="4378"/>
                  </a:cubicBezTo>
                  <a:cubicBezTo>
                    <a:pt x="3888" y="4367"/>
                    <a:pt x="3887" y="4357"/>
                    <a:pt x="3887" y="4345"/>
                  </a:cubicBezTo>
                  <a:cubicBezTo>
                    <a:pt x="3887" y="3404"/>
                    <a:pt x="4768" y="2658"/>
                    <a:pt x="5831" y="2658"/>
                  </a:cubicBezTo>
                  <a:cubicBezTo>
                    <a:pt x="6350" y="2658"/>
                    <a:pt x="6839" y="2833"/>
                    <a:pt x="7206" y="3152"/>
                  </a:cubicBezTo>
                  <a:cubicBezTo>
                    <a:pt x="7396" y="3317"/>
                    <a:pt x="7704" y="3317"/>
                    <a:pt x="7894" y="3152"/>
                  </a:cubicBezTo>
                  <a:cubicBezTo>
                    <a:pt x="8083" y="2987"/>
                    <a:pt x="8083" y="2720"/>
                    <a:pt x="7893" y="2555"/>
                  </a:cubicBezTo>
                  <a:cubicBezTo>
                    <a:pt x="7450" y="2171"/>
                    <a:pt x="6889" y="1926"/>
                    <a:pt x="6281" y="1844"/>
                  </a:cubicBezTo>
                  <a:cubicBezTo>
                    <a:pt x="6710" y="1292"/>
                    <a:pt x="7423" y="844"/>
                    <a:pt x="8261" y="844"/>
                  </a:cubicBezTo>
                  <a:cubicBezTo>
                    <a:pt x="9556" y="844"/>
                    <a:pt x="10691" y="1889"/>
                    <a:pt x="10691" y="3080"/>
                  </a:cubicBezTo>
                  <a:lnTo>
                    <a:pt x="10691" y="6386"/>
                  </a:lnTo>
                  <a:close/>
                  <a:moveTo>
                    <a:pt x="21094" y="9167"/>
                  </a:moveTo>
                  <a:cubicBezTo>
                    <a:pt x="21374" y="9167"/>
                    <a:pt x="21600" y="8970"/>
                    <a:pt x="21600" y="8728"/>
                  </a:cubicBezTo>
                  <a:cubicBezTo>
                    <a:pt x="21600" y="8485"/>
                    <a:pt x="21374" y="8289"/>
                    <a:pt x="21094" y="8289"/>
                  </a:cubicBezTo>
                  <a:lnTo>
                    <a:pt x="19179" y="8289"/>
                  </a:lnTo>
                  <a:lnTo>
                    <a:pt x="19179" y="7093"/>
                  </a:lnTo>
                  <a:lnTo>
                    <a:pt x="21094" y="7093"/>
                  </a:lnTo>
                  <a:cubicBezTo>
                    <a:pt x="21374" y="7093"/>
                    <a:pt x="21600" y="6897"/>
                    <a:pt x="21600" y="6654"/>
                  </a:cubicBezTo>
                  <a:cubicBezTo>
                    <a:pt x="21600" y="6412"/>
                    <a:pt x="21374" y="6215"/>
                    <a:pt x="21094" y="6215"/>
                  </a:cubicBezTo>
                  <a:lnTo>
                    <a:pt x="19179" y="6215"/>
                  </a:lnTo>
                  <a:lnTo>
                    <a:pt x="19179" y="5497"/>
                  </a:lnTo>
                  <a:cubicBezTo>
                    <a:pt x="19179" y="5381"/>
                    <a:pt x="19126" y="5269"/>
                    <a:pt x="19031" y="5187"/>
                  </a:cubicBezTo>
                  <a:lnTo>
                    <a:pt x="17569" y="3916"/>
                  </a:lnTo>
                  <a:cubicBezTo>
                    <a:pt x="17474" y="3834"/>
                    <a:pt x="17345" y="3788"/>
                    <a:pt x="17211" y="3788"/>
                  </a:cubicBezTo>
                  <a:lnTo>
                    <a:pt x="16384" y="3788"/>
                  </a:lnTo>
                  <a:lnTo>
                    <a:pt x="16384" y="2126"/>
                  </a:lnTo>
                  <a:cubicBezTo>
                    <a:pt x="16384" y="1884"/>
                    <a:pt x="16157" y="1687"/>
                    <a:pt x="15878" y="1687"/>
                  </a:cubicBezTo>
                  <a:cubicBezTo>
                    <a:pt x="15598" y="1687"/>
                    <a:pt x="15372" y="1884"/>
                    <a:pt x="15372" y="2126"/>
                  </a:cubicBezTo>
                  <a:lnTo>
                    <a:pt x="15372" y="3788"/>
                  </a:lnTo>
                  <a:lnTo>
                    <a:pt x="13995" y="3788"/>
                  </a:lnTo>
                  <a:lnTo>
                    <a:pt x="13995" y="2126"/>
                  </a:lnTo>
                  <a:cubicBezTo>
                    <a:pt x="13995" y="1884"/>
                    <a:pt x="13769" y="1687"/>
                    <a:pt x="13490" y="1687"/>
                  </a:cubicBezTo>
                  <a:cubicBezTo>
                    <a:pt x="13210" y="1687"/>
                    <a:pt x="12984" y="1884"/>
                    <a:pt x="12984" y="2126"/>
                  </a:cubicBezTo>
                  <a:lnTo>
                    <a:pt x="12984" y="3788"/>
                  </a:lnTo>
                  <a:lnTo>
                    <a:pt x="11564" y="3788"/>
                  </a:lnTo>
                  <a:cubicBezTo>
                    <a:pt x="11517" y="2710"/>
                    <a:pt x="11513" y="1690"/>
                    <a:pt x="10586" y="865"/>
                  </a:cubicBezTo>
                  <a:cubicBezTo>
                    <a:pt x="9980" y="327"/>
                    <a:pt x="9131" y="0"/>
                    <a:pt x="8261" y="0"/>
                  </a:cubicBezTo>
                  <a:cubicBezTo>
                    <a:pt x="6950" y="0"/>
                    <a:pt x="5707" y="763"/>
                    <a:pt x="5148" y="1885"/>
                  </a:cubicBezTo>
                  <a:cubicBezTo>
                    <a:pt x="3713" y="2186"/>
                    <a:pt x="2759" y="3369"/>
                    <a:pt x="2936" y="4644"/>
                  </a:cubicBezTo>
                  <a:cubicBezTo>
                    <a:pt x="1762" y="5155"/>
                    <a:pt x="972" y="6250"/>
                    <a:pt x="972" y="7425"/>
                  </a:cubicBezTo>
                  <a:cubicBezTo>
                    <a:pt x="972" y="7805"/>
                    <a:pt x="1059" y="8176"/>
                    <a:pt x="1231" y="8533"/>
                  </a:cubicBezTo>
                  <a:cubicBezTo>
                    <a:pt x="453" y="9091"/>
                    <a:pt x="0" y="9914"/>
                    <a:pt x="0" y="10800"/>
                  </a:cubicBezTo>
                  <a:cubicBezTo>
                    <a:pt x="0" y="11390"/>
                    <a:pt x="210" y="12068"/>
                    <a:pt x="626" y="12609"/>
                  </a:cubicBezTo>
                  <a:cubicBezTo>
                    <a:pt x="220" y="13106"/>
                    <a:pt x="0" y="13696"/>
                    <a:pt x="0" y="14301"/>
                  </a:cubicBezTo>
                  <a:cubicBezTo>
                    <a:pt x="0" y="15087"/>
                    <a:pt x="367" y="15835"/>
                    <a:pt x="1015" y="16391"/>
                  </a:cubicBezTo>
                  <a:cubicBezTo>
                    <a:pt x="682" y="18141"/>
                    <a:pt x="2290" y="19913"/>
                    <a:pt x="4373" y="19913"/>
                  </a:cubicBezTo>
                  <a:cubicBezTo>
                    <a:pt x="4389" y="19913"/>
                    <a:pt x="4404" y="19912"/>
                    <a:pt x="4418" y="19912"/>
                  </a:cubicBezTo>
                  <a:cubicBezTo>
                    <a:pt x="5108" y="20947"/>
                    <a:pt x="6391" y="21600"/>
                    <a:pt x="7775" y="21600"/>
                  </a:cubicBezTo>
                  <a:cubicBezTo>
                    <a:pt x="9317" y="21600"/>
                    <a:pt x="10692" y="20756"/>
                    <a:pt x="11335" y="19559"/>
                  </a:cubicBezTo>
                  <a:cubicBezTo>
                    <a:pt x="11632" y="19005"/>
                    <a:pt x="11719" y="18413"/>
                    <a:pt x="11729" y="17811"/>
                  </a:cubicBezTo>
                  <a:lnTo>
                    <a:pt x="12984" y="17811"/>
                  </a:lnTo>
                  <a:lnTo>
                    <a:pt x="12984" y="19473"/>
                  </a:lnTo>
                  <a:cubicBezTo>
                    <a:pt x="12984" y="19716"/>
                    <a:pt x="13210" y="19913"/>
                    <a:pt x="13490" y="19913"/>
                  </a:cubicBezTo>
                  <a:cubicBezTo>
                    <a:pt x="13769" y="19913"/>
                    <a:pt x="13995" y="19716"/>
                    <a:pt x="13995" y="19473"/>
                  </a:cubicBezTo>
                  <a:lnTo>
                    <a:pt x="13995" y="17811"/>
                  </a:lnTo>
                  <a:lnTo>
                    <a:pt x="15373" y="17811"/>
                  </a:lnTo>
                  <a:lnTo>
                    <a:pt x="15373" y="19473"/>
                  </a:lnTo>
                  <a:cubicBezTo>
                    <a:pt x="15373" y="19716"/>
                    <a:pt x="15599" y="19913"/>
                    <a:pt x="15878" y="19913"/>
                  </a:cubicBezTo>
                  <a:cubicBezTo>
                    <a:pt x="16157" y="19913"/>
                    <a:pt x="16384" y="19716"/>
                    <a:pt x="16384" y="19473"/>
                  </a:cubicBezTo>
                  <a:lnTo>
                    <a:pt x="16384" y="17811"/>
                  </a:lnTo>
                  <a:lnTo>
                    <a:pt x="17211" y="17811"/>
                  </a:lnTo>
                  <a:cubicBezTo>
                    <a:pt x="17345" y="17811"/>
                    <a:pt x="17474" y="17764"/>
                    <a:pt x="17569" y="17682"/>
                  </a:cubicBezTo>
                  <a:lnTo>
                    <a:pt x="19031" y="16413"/>
                  </a:lnTo>
                  <a:cubicBezTo>
                    <a:pt x="19126" y="16331"/>
                    <a:pt x="19179" y="16219"/>
                    <a:pt x="19179" y="16103"/>
                  </a:cubicBezTo>
                  <a:lnTo>
                    <a:pt x="19179" y="15383"/>
                  </a:lnTo>
                  <a:lnTo>
                    <a:pt x="21094" y="15383"/>
                  </a:lnTo>
                  <a:cubicBezTo>
                    <a:pt x="21374" y="15383"/>
                    <a:pt x="21600" y="15186"/>
                    <a:pt x="21600" y="14944"/>
                  </a:cubicBezTo>
                  <a:cubicBezTo>
                    <a:pt x="21600" y="14702"/>
                    <a:pt x="21374" y="14505"/>
                    <a:pt x="21094" y="14505"/>
                  </a:cubicBezTo>
                  <a:lnTo>
                    <a:pt x="19179" y="14505"/>
                  </a:lnTo>
                  <a:lnTo>
                    <a:pt x="19179" y="13311"/>
                  </a:lnTo>
                  <a:lnTo>
                    <a:pt x="21094" y="13311"/>
                  </a:lnTo>
                  <a:cubicBezTo>
                    <a:pt x="21374" y="13311"/>
                    <a:pt x="21600" y="13115"/>
                    <a:pt x="21600" y="12872"/>
                  </a:cubicBezTo>
                  <a:cubicBezTo>
                    <a:pt x="21600" y="12630"/>
                    <a:pt x="21374" y="12433"/>
                    <a:pt x="21094" y="12433"/>
                  </a:cubicBezTo>
                  <a:lnTo>
                    <a:pt x="19179" y="12433"/>
                  </a:lnTo>
                  <a:lnTo>
                    <a:pt x="19179" y="11238"/>
                  </a:lnTo>
                  <a:lnTo>
                    <a:pt x="21094" y="11238"/>
                  </a:lnTo>
                  <a:cubicBezTo>
                    <a:pt x="21374" y="11238"/>
                    <a:pt x="21600" y="11041"/>
                    <a:pt x="21600" y="10799"/>
                  </a:cubicBezTo>
                  <a:cubicBezTo>
                    <a:pt x="21600" y="10557"/>
                    <a:pt x="21374" y="10360"/>
                    <a:pt x="21094" y="10360"/>
                  </a:cubicBezTo>
                  <a:lnTo>
                    <a:pt x="19179" y="10360"/>
                  </a:lnTo>
                  <a:lnTo>
                    <a:pt x="19179" y="9167"/>
                  </a:lnTo>
                  <a:lnTo>
                    <a:pt x="21094" y="9167"/>
                  </a:lnTo>
                  <a:close/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36" name="Path43"/>
            <p:cNvSpPr/>
            <p:nvPr/>
          </p:nvSpPr>
          <p:spPr>
            <a:xfrm>
              <a:off x="373531" y="284679"/>
              <a:ext cx="24131" cy="24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43" y="0"/>
                    <a:pt x="0" y="4831"/>
                    <a:pt x="0" y="10788"/>
                  </a:cubicBezTo>
                  <a:lnTo>
                    <a:pt x="0" y="10823"/>
                  </a:lnTo>
                  <a:cubicBezTo>
                    <a:pt x="0" y="16791"/>
                    <a:pt x="4843" y="21600"/>
                    <a:pt x="10800" y="21600"/>
                  </a:cubicBezTo>
                  <a:cubicBezTo>
                    <a:pt x="16768" y="21600"/>
                    <a:pt x="21600" y="16768"/>
                    <a:pt x="21600" y="10788"/>
                  </a:cubicBezTo>
                  <a:cubicBezTo>
                    <a:pt x="21600" y="4831"/>
                    <a:pt x="16757" y="0"/>
                    <a:pt x="108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</p:grpSp>
      <p:grpSp>
        <p:nvGrpSpPr>
          <p:cNvPr id="144" name="Group44"/>
          <p:cNvGrpSpPr/>
          <p:nvPr/>
        </p:nvGrpSpPr>
        <p:grpSpPr>
          <a:xfrm>
            <a:off x="2267086" y="7748798"/>
            <a:ext cx="515303" cy="593587"/>
            <a:chOff x="0" y="-1"/>
            <a:chExt cx="515302" cy="593586"/>
          </a:xfrm>
        </p:grpSpPr>
        <p:sp>
          <p:nvSpPr>
            <p:cNvPr id="138" name="Path45"/>
            <p:cNvSpPr/>
            <p:nvPr/>
          </p:nvSpPr>
          <p:spPr>
            <a:xfrm>
              <a:off x="197080" y="96226"/>
              <a:ext cx="23191" cy="23191"/>
            </a:xfrm>
            <a:prstGeom prst="ellipse">
              <a:avLst/>
            </a:pr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39" name="Path46"/>
            <p:cNvSpPr/>
            <p:nvPr/>
          </p:nvSpPr>
          <p:spPr>
            <a:xfrm>
              <a:off x="92739" y="192461"/>
              <a:ext cx="139123" cy="139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8" h="21600" extrusionOk="0">
                  <a:moveTo>
                    <a:pt x="18426" y="8507"/>
                  </a:moveTo>
                  <a:cubicBezTo>
                    <a:pt x="12708" y="13671"/>
                    <a:pt x="3567" y="9544"/>
                    <a:pt x="3567" y="1798"/>
                  </a:cubicBezTo>
                  <a:cubicBezTo>
                    <a:pt x="3567" y="805"/>
                    <a:pt x="2768" y="0"/>
                    <a:pt x="1783" y="0"/>
                  </a:cubicBezTo>
                  <a:cubicBezTo>
                    <a:pt x="799" y="0"/>
                    <a:pt x="0" y="805"/>
                    <a:pt x="0" y="1798"/>
                  </a:cubicBezTo>
                  <a:cubicBezTo>
                    <a:pt x="0" y="8049"/>
                    <a:pt x="4530" y="13245"/>
                    <a:pt x="10450" y="14229"/>
                  </a:cubicBezTo>
                  <a:cubicBezTo>
                    <a:pt x="9763" y="16412"/>
                    <a:pt x="7737" y="17997"/>
                    <a:pt x="5350" y="17997"/>
                  </a:cubicBezTo>
                  <a:cubicBezTo>
                    <a:pt x="4364" y="17997"/>
                    <a:pt x="3567" y="18806"/>
                    <a:pt x="3567" y="19800"/>
                  </a:cubicBezTo>
                  <a:cubicBezTo>
                    <a:pt x="3567" y="20793"/>
                    <a:pt x="4364" y="21600"/>
                    <a:pt x="5350" y="21600"/>
                  </a:cubicBezTo>
                  <a:cubicBezTo>
                    <a:pt x="9692" y="21600"/>
                    <a:pt x="13318" y="18447"/>
                    <a:pt x="14105" y="14292"/>
                  </a:cubicBezTo>
                  <a:cubicBezTo>
                    <a:pt x="16586" y="13965"/>
                    <a:pt x="18918" y="12892"/>
                    <a:pt x="20803" y="11188"/>
                  </a:cubicBezTo>
                  <a:cubicBezTo>
                    <a:pt x="21537" y="10526"/>
                    <a:pt x="21600" y="9388"/>
                    <a:pt x="20944" y="8649"/>
                  </a:cubicBezTo>
                  <a:cubicBezTo>
                    <a:pt x="20287" y="7907"/>
                    <a:pt x="19160" y="7844"/>
                    <a:pt x="18426" y="8507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40" name="Path47"/>
            <p:cNvSpPr/>
            <p:nvPr/>
          </p:nvSpPr>
          <p:spPr>
            <a:xfrm>
              <a:off x="92740" y="450982"/>
              <a:ext cx="92749" cy="96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00" y="0"/>
                  </a:moveTo>
                  <a:cubicBezTo>
                    <a:pt x="1210" y="0"/>
                    <a:pt x="0" y="1166"/>
                    <a:pt x="0" y="2603"/>
                  </a:cubicBezTo>
                  <a:cubicBezTo>
                    <a:pt x="0" y="4040"/>
                    <a:pt x="1210" y="5205"/>
                    <a:pt x="2700" y="5205"/>
                  </a:cubicBezTo>
                  <a:cubicBezTo>
                    <a:pt x="9894" y="5205"/>
                    <a:pt x="16199" y="11651"/>
                    <a:pt x="16199" y="18997"/>
                  </a:cubicBezTo>
                  <a:cubicBezTo>
                    <a:pt x="16199" y="20434"/>
                    <a:pt x="17409" y="21600"/>
                    <a:pt x="18900" y="21600"/>
                  </a:cubicBezTo>
                  <a:cubicBezTo>
                    <a:pt x="20390" y="21600"/>
                    <a:pt x="21600" y="20434"/>
                    <a:pt x="21600" y="18997"/>
                  </a:cubicBezTo>
                  <a:cubicBezTo>
                    <a:pt x="21600" y="8700"/>
                    <a:pt x="12946" y="0"/>
                    <a:pt x="27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41" name="Path48"/>
            <p:cNvSpPr/>
            <p:nvPr/>
          </p:nvSpPr>
          <p:spPr>
            <a:xfrm>
              <a:off x="104799" y="358239"/>
              <a:ext cx="103876" cy="70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2" h="21105" extrusionOk="0">
                  <a:moveTo>
                    <a:pt x="18889" y="0"/>
                  </a:moveTo>
                  <a:cubicBezTo>
                    <a:pt x="10848" y="0"/>
                    <a:pt x="3944" y="6477"/>
                    <a:pt x="309" y="15898"/>
                  </a:cubicBezTo>
                  <a:cubicBezTo>
                    <a:pt x="-338" y="17579"/>
                    <a:pt x="62" y="19702"/>
                    <a:pt x="1201" y="20653"/>
                  </a:cubicBezTo>
                  <a:cubicBezTo>
                    <a:pt x="2342" y="21600"/>
                    <a:pt x="3790" y="21012"/>
                    <a:pt x="4437" y="19335"/>
                  </a:cubicBezTo>
                  <a:cubicBezTo>
                    <a:pt x="7268" y="11999"/>
                    <a:pt x="12644" y="6973"/>
                    <a:pt x="18889" y="6973"/>
                  </a:cubicBezTo>
                  <a:cubicBezTo>
                    <a:pt x="20199" y="6973"/>
                    <a:pt x="21262" y="5412"/>
                    <a:pt x="21262" y="3487"/>
                  </a:cubicBezTo>
                  <a:cubicBezTo>
                    <a:pt x="21262" y="1562"/>
                    <a:pt x="20199" y="0"/>
                    <a:pt x="18889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42" name="Path49"/>
            <p:cNvSpPr/>
            <p:nvPr/>
          </p:nvSpPr>
          <p:spPr>
            <a:xfrm>
              <a:off x="-1" y="-2"/>
              <a:ext cx="515304" cy="593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67" y="15921"/>
                  </a:moveTo>
                  <a:lnTo>
                    <a:pt x="17002" y="16933"/>
                  </a:lnTo>
                  <a:lnTo>
                    <a:pt x="11706" y="16933"/>
                  </a:lnTo>
                  <a:cubicBezTo>
                    <a:pt x="11686" y="16575"/>
                    <a:pt x="11663" y="16219"/>
                    <a:pt x="11663" y="15870"/>
                  </a:cubicBezTo>
                  <a:cubicBezTo>
                    <a:pt x="11663" y="15790"/>
                    <a:pt x="11663" y="15711"/>
                    <a:pt x="11663" y="15632"/>
                  </a:cubicBezTo>
                  <a:lnTo>
                    <a:pt x="16163" y="15632"/>
                  </a:lnTo>
                  <a:cubicBezTo>
                    <a:pt x="16442" y="15632"/>
                    <a:pt x="16669" y="15436"/>
                    <a:pt x="16669" y="15193"/>
                  </a:cubicBezTo>
                  <a:lnTo>
                    <a:pt x="16669" y="12769"/>
                  </a:lnTo>
                  <a:cubicBezTo>
                    <a:pt x="16669" y="12527"/>
                    <a:pt x="16442" y="12330"/>
                    <a:pt x="16163" y="12330"/>
                  </a:cubicBezTo>
                  <a:cubicBezTo>
                    <a:pt x="15884" y="12330"/>
                    <a:pt x="15657" y="12527"/>
                    <a:pt x="15657" y="12769"/>
                  </a:cubicBezTo>
                  <a:lnTo>
                    <a:pt x="15657" y="14754"/>
                  </a:lnTo>
                  <a:lnTo>
                    <a:pt x="11665" y="14754"/>
                  </a:lnTo>
                  <a:cubicBezTo>
                    <a:pt x="11673" y="12469"/>
                    <a:pt x="11698" y="10184"/>
                    <a:pt x="11674" y="7898"/>
                  </a:cubicBezTo>
                  <a:cubicBezTo>
                    <a:pt x="11670" y="7548"/>
                    <a:pt x="11665" y="7197"/>
                    <a:pt x="11659" y="6846"/>
                  </a:cubicBezTo>
                  <a:lnTo>
                    <a:pt x="15657" y="6846"/>
                  </a:lnTo>
                  <a:lnTo>
                    <a:pt x="15657" y="8825"/>
                  </a:lnTo>
                  <a:cubicBezTo>
                    <a:pt x="15657" y="9069"/>
                    <a:pt x="15884" y="9265"/>
                    <a:pt x="16163" y="9265"/>
                  </a:cubicBezTo>
                  <a:cubicBezTo>
                    <a:pt x="16442" y="9265"/>
                    <a:pt x="16669" y="9069"/>
                    <a:pt x="16669" y="8825"/>
                  </a:cubicBezTo>
                  <a:lnTo>
                    <a:pt x="16669" y="6407"/>
                  </a:lnTo>
                  <a:cubicBezTo>
                    <a:pt x="16669" y="6164"/>
                    <a:pt x="16442" y="5968"/>
                    <a:pt x="16163" y="5968"/>
                  </a:cubicBezTo>
                  <a:lnTo>
                    <a:pt x="11640" y="5968"/>
                  </a:lnTo>
                  <a:cubicBezTo>
                    <a:pt x="11630" y="5534"/>
                    <a:pt x="11616" y="5100"/>
                    <a:pt x="11600" y="4666"/>
                  </a:cubicBezTo>
                  <a:lnTo>
                    <a:pt x="17002" y="4666"/>
                  </a:lnTo>
                  <a:lnTo>
                    <a:pt x="18167" y="5679"/>
                  </a:lnTo>
                  <a:lnTo>
                    <a:pt x="18167" y="15921"/>
                  </a:lnTo>
                  <a:close/>
                  <a:moveTo>
                    <a:pt x="10691" y="6386"/>
                  </a:moveTo>
                  <a:cubicBezTo>
                    <a:pt x="10405" y="6243"/>
                    <a:pt x="10073" y="6159"/>
                    <a:pt x="9719" y="6159"/>
                  </a:cubicBezTo>
                  <a:cubicBezTo>
                    <a:pt x="9450" y="6159"/>
                    <a:pt x="9233" y="6348"/>
                    <a:pt x="9233" y="6581"/>
                  </a:cubicBezTo>
                  <a:cubicBezTo>
                    <a:pt x="9233" y="6814"/>
                    <a:pt x="9450" y="7003"/>
                    <a:pt x="9719" y="7003"/>
                  </a:cubicBezTo>
                  <a:cubicBezTo>
                    <a:pt x="10255" y="7003"/>
                    <a:pt x="10691" y="7381"/>
                    <a:pt x="10691" y="7847"/>
                  </a:cubicBezTo>
                  <a:lnTo>
                    <a:pt x="10691" y="15870"/>
                  </a:lnTo>
                  <a:cubicBezTo>
                    <a:pt x="9978" y="15167"/>
                    <a:pt x="8935" y="14723"/>
                    <a:pt x="7775" y="14723"/>
                  </a:cubicBezTo>
                  <a:cubicBezTo>
                    <a:pt x="7507" y="14723"/>
                    <a:pt x="7289" y="14912"/>
                    <a:pt x="7289" y="15145"/>
                  </a:cubicBezTo>
                  <a:cubicBezTo>
                    <a:pt x="7289" y="15378"/>
                    <a:pt x="7507" y="15567"/>
                    <a:pt x="7775" y="15567"/>
                  </a:cubicBezTo>
                  <a:cubicBezTo>
                    <a:pt x="9383" y="15567"/>
                    <a:pt x="10691" y="16703"/>
                    <a:pt x="10691" y="18098"/>
                  </a:cubicBezTo>
                  <a:cubicBezTo>
                    <a:pt x="10691" y="19539"/>
                    <a:pt x="9355" y="20756"/>
                    <a:pt x="7775" y="20756"/>
                  </a:cubicBezTo>
                  <a:cubicBezTo>
                    <a:pt x="6650" y="20756"/>
                    <a:pt x="5614" y="20179"/>
                    <a:pt x="5136" y="19285"/>
                  </a:cubicBezTo>
                  <a:cubicBezTo>
                    <a:pt x="5048" y="19120"/>
                    <a:pt x="4849" y="19023"/>
                    <a:pt x="4640" y="19043"/>
                  </a:cubicBezTo>
                  <a:cubicBezTo>
                    <a:pt x="4606" y="19047"/>
                    <a:pt x="4572" y="19050"/>
                    <a:pt x="4538" y="19055"/>
                  </a:cubicBezTo>
                  <a:cubicBezTo>
                    <a:pt x="3155" y="19219"/>
                    <a:pt x="1598" y="17859"/>
                    <a:pt x="2019" y="16338"/>
                  </a:cubicBezTo>
                  <a:cubicBezTo>
                    <a:pt x="2062" y="16182"/>
                    <a:pt x="1999" y="16018"/>
                    <a:pt x="1857" y="15915"/>
                  </a:cubicBezTo>
                  <a:cubicBezTo>
                    <a:pt x="1295" y="15509"/>
                    <a:pt x="972" y="14921"/>
                    <a:pt x="972" y="14301"/>
                  </a:cubicBezTo>
                  <a:cubicBezTo>
                    <a:pt x="972" y="13919"/>
                    <a:pt x="1096" y="13544"/>
                    <a:pt x="1328" y="13216"/>
                  </a:cubicBezTo>
                  <a:cubicBezTo>
                    <a:pt x="1911" y="13631"/>
                    <a:pt x="2636" y="13880"/>
                    <a:pt x="3402" y="13880"/>
                  </a:cubicBezTo>
                  <a:cubicBezTo>
                    <a:pt x="3670" y="13880"/>
                    <a:pt x="3887" y="13691"/>
                    <a:pt x="3887" y="13458"/>
                  </a:cubicBezTo>
                  <a:cubicBezTo>
                    <a:pt x="3887" y="13225"/>
                    <a:pt x="3670" y="13036"/>
                    <a:pt x="3402" y="13036"/>
                  </a:cubicBezTo>
                  <a:cubicBezTo>
                    <a:pt x="2083" y="13036"/>
                    <a:pt x="972" y="11991"/>
                    <a:pt x="972" y="10800"/>
                  </a:cubicBezTo>
                  <a:cubicBezTo>
                    <a:pt x="972" y="10077"/>
                    <a:pt x="1396" y="9413"/>
                    <a:pt x="2107" y="9022"/>
                  </a:cubicBezTo>
                  <a:cubicBezTo>
                    <a:pt x="2325" y="8902"/>
                    <a:pt x="2397" y="8653"/>
                    <a:pt x="2269" y="8458"/>
                  </a:cubicBezTo>
                  <a:cubicBezTo>
                    <a:pt x="2053" y="8127"/>
                    <a:pt x="1944" y="7780"/>
                    <a:pt x="1944" y="7425"/>
                  </a:cubicBezTo>
                  <a:cubicBezTo>
                    <a:pt x="1944" y="6286"/>
                    <a:pt x="3013" y="5189"/>
                    <a:pt x="4373" y="5189"/>
                  </a:cubicBezTo>
                  <a:cubicBezTo>
                    <a:pt x="5668" y="5189"/>
                    <a:pt x="6803" y="6234"/>
                    <a:pt x="6803" y="7425"/>
                  </a:cubicBezTo>
                  <a:cubicBezTo>
                    <a:pt x="6803" y="7658"/>
                    <a:pt x="7021" y="7847"/>
                    <a:pt x="7289" y="7847"/>
                  </a:cubicBezTo>
                  <a:cubicBezTo>
                    <a:pt x="7558" y="7847"/>
                    <a:pt x="7775" y="7658"/>
                    <a:pt x="7775" y="7425"/>
                  </a:cubicBezTo>
                  <a:cubicBezTo>
                    <a:pt x="7775" y="5756"/>
                    <a:pt x="6217" y="4346"/>
                    <a:pt x="4373" y="4346"/>
                  </a:cubicBezTo>
                  <a:cubicBezTo>
                    <a:pt x="4211" y="4346"/>
                    <a:pt x="4049" y="4357"/>
                    <a:pt x="3889" y="4378"/>
                  </a:cubicBezTo>
                  <a:cubicBezTo>
                    <a:pt x="3888" y="4367"/>
                    <a:pt x="3887" y="4357"/>
                    <a:pt x="3887" y="4346"/>
                  </a:cubicBezTo>
                  <a:cubicBezTo>
                    <a:pt x="3887" y="3404"/>
                    <a:pt x="4768" y="2658"/>
                    <a:pt x="5831" y="2658"/>
                  </a:cubicBezTo>
                  <a:cubicBezTo>
                    <a:pt x="6350" y="2658"/>
                    <a:pt x="6839" y="2833"/>
                    <a:pt x="7206" y="3152"/>
                  </a:cubicBezTo>
                  <a:cubicBezTo>
                    <a:pt x="7396" y="3317"/>
                    <a:pt x="7704" y="3317"/>
                    <a:pt x="7894" y="3152"/>
                  </a:cubicBezTo>
                  <a:cubicBezTo>
                    <a:pt x="8083" y="2987"/>
                    <a:pt x="8083" y="2720"/>
                    <a:pt x="7893" y="2555"/>
                  </a:cubicBezTo>
                  <a:cubicBezTo>
                    <a:pt x="7450" y="2171"/>
                    <a:pt x="6889" y="1926"/>
                    <a:pt x="6281" y="1844"/>
                  </a:cubicBezTo>
                  <a:cubicBezTo>
                    <a:pt x="6710" y="1292"/>
                    <a:pt x="7423" y="844"/>
                    <a:pt x="8261" y="844"/>
                  </a:cubicBezTo>
                  <a:cubicBezTo>
                    <a:pt x="9556" y="844"/>
                    <a:pt x="10691" y="1889"/>
                    <a:pt x="10691" y="3080"/>
                  </a:cubicBezTo>
                  <a:lnTo>
                    <a:pt x="10691" y="6386"/>
                  </a:lnTo>
                  <a:close/>
                  <a:moveTo>
                    <a:pt x="21094" y="9167"/>
                  </a:moveTo>
                  <a:cubicBezTo>
                    <a:pt x="21374" y="9167"/>
                    <a:pt x="21600" y="8970"/>
                    <a:pt x="21600" y="8728"/>
                  </a:cubicBezTo>
                  <a:cubicBezTo>
                    <a:pt x="21600" y="8485"/>
                    <a:pt x="21374" y="8289"/>
                    <a:pt x="21094" y="8289"/>
                  </a:cubicBezTo>
                  <a:lnTo>
                    <a:pt x="19179" y="8289"/>
                  </a:lnTo>
                  <a:lnTo>
                    <a:pt x="19179" y="7093"/>
                  </a:lnTo>
                  <a:lnTo>
                    <a:pt x="21094" y="7093"/>
                  </a:lnTo>
                  <a:cubicBezTo>
                    <a:pt x="21374" y="7093"/>
                    <a:pt x="21600" y="6897"/>
                    <a:pt x="21600" y="6654"/>
                  </a:cubicBezTo>
                  <a:cubicBezTo>
                    <a:pt x="21600" y="6412"/>
                    <a:pt x="21374" y="6216"/>
                    <a:pt x="21094" y="6216"/>
                  </a:cubicBezTo>
                  <a:lnTo>
                    <a:pt x="19179" y="6216"/>
                  </a:lnTo>
                  <a:lnTo>
                    <a:pt x="19179" y="5497"/>
                  </a:lnTo>
                  <a:cubicBezTo>
                    <a:pt x="19179" y="5381"/>
                    <a:pt x="19126" y="5269"/>
                    <a:pt x="19031" y="5187"/>
                  </a:cubicBezTo>
                  <a:lnTo>
                    <a:pt x="17569" y="3917"/>
                  </a:lnTo>
                  <a:cubicBezTo>
                    <a:pt x="17474" y="3834"/>
                    <a:pt x="17345" y="3788"/>
                    <a:pt x="17211" y="3788"/>
                  </a:cubicBezTo>
                  <a:lnTo>
                    <a:pt x="16384" y="3788"/>
                  </a:lnTo>
                  <a:lnTo>
                    <a:pt x="16384" y="2126"/>
                  </a:lnTo>
                  <a:cubicBezTo>
                    <a:pt x="16384" y="1884"/>
                    <a:pt x="16157" y="1687"/>
                    <a:pt x="15878" y="1687"/>
                  </a:cubicBezTo>
                  <a:cubicBezTo>
                    <a:pt x="15598" y="1687"/>
                    <a:pt x="15372" y="1884"/>
                    <a:pt x="15372" y="2126"/>
                  </a:cubicBezTo>
                  <a:lnTo>
                    <a:pt x="15372" y="3788"/>
                  </a:lnTo>
                  <a:lnTo>
                    <a:pt x="13995" y="3788"/>
                  </a:lnTo>
                  <a:lnTo>
                    <a:pt x="13995" y="2126"/>
                  </a:lnTo>
                  <a:cubicBezTo>
                    <a:pt x="13995" y="1884"/>
                    <a:pt x="13769" y="1687"/>
                    <a:pt x="13490" y="1687"/>
                  </a:cubicBezTo>
                  <a:cubicBezTo>
                    <a:pt x="13210" y="1687"/>
                    <a:pt x="12984" y="1884"/>
                    <a:pt x="12984" y="2126"/>
                  </a:cubicBezTo>
                  <a:lnTo>
                    <a:pt x="12984" y="3788"/>
                  </a:lnTo>
                  <a:lnTo>
                    <a:pt x="11564" y="3788"/>
                  </a:lnTo>
                  <a:cubicBezTo>
                    <a:pt x="11517" y="2710"/>
                    <a:pt x="11513" y="1690"/>
                    <a:pt x="10586" y="866"/>
                  </a:cubicBezTo>
                  <a:cubicBezTo>
                    <a:pt x="9980" y="327"/>
                    <a:pt x="9131" y="0"/>
                    <a:pt x="8261" y="0"/>
                  </a:cubicBezTo>
                  <a:cubicBezTo>
                    <a:pt x="6950" y="0"/>
                    <a:pt x="5707" y="764"/>
                    <a:pt x="5148" y="1885"/>
                  </a:cubicBezTo>
                  <a:cubicBezTo>
                    <a:pt x="3713" y="2187"/>
                    <a:pt x="2759" y="3369"/>
                    <a:pt x="2936" y="4644"/>
                  </a:cubicBezTo>
                  <a:cubicBezTo>
                    <a:pt x="1762" y="5155"/>
                    <a:pt x="972" y="6250"/>
                    <a:pt x="972" y="7425"/>
                  </a:cubicBezTo>
                  <a:cubicBezTo>
                    <a:pt x="972" y="7805"/>
                    <a:pt x="1059" y="8176"/>
                    <a:pt x="1231" y="8533"/>
                  </a:cubicBezTo>
                  <a:cubicBezTo>
                    <a:pt x="453" y="9092"/>
                    <a:pt x="0" y="9914"/>
                    <a:pt x="0" y="10800"/>
                  </a:cubicBezTo>
                  <a:cubicBezTo>
                    <a:pt x="0" y="11390"/>
                    <a:pt x="210" y="12068"/>
                    <a:pt x="626" y="12609"/>
                  </a:cubicBezTo>
                  <a:cubicBezTo>
                    <a:pt x="220" y="13106"/>
                    <a:pt x="0" y="13696"/>
                    <a:pt x="0" y="14301"/>
                  </a:cubicBezTo>
                  <a:cubicBezTo>
                    <a:pt x="0" y="15087"/>
                    <a:pt x="367" y="15835"/>
                    <a:pt x="1015" y="16391"/>
                  </a:cubicBezTo>
                  <a:cubicBezTo>
                    <a:pt x="682" y="18141"/>
                    <a:pt x="2290" y="19913"/>
                    <a:pt x="4373" y="19913"/>
                  </a:cubicBezTo>
                  <a:cubicBezTo>
                    <a:pt x="4389" y="19913"/>
                    <a:pt x="4404" y="19912"/>
                    <a:pt x="4418" y="19912"/>
                  </a:cubicBezTo>
                  <a:cubicBezTo>
                    <a:pt x="5108" y="20947"/>
                    <a:pt x="6391" y="21600"/>
                    <a:pt x="7775" y="21600"/>
                  </a:cubicBezTo>
                  <a:cubicBezTo>
                    <a:pt x="9317" y="21600"/>
                    <a:pt x="10692" y="20756"/>
                    <a:pt x="11335" y="19559"/>
                  </a:cubicBezTo>
                  <a:cubicBezTo>
                    <a:pt x="11632" y="19005"/>
                    <a:pt x="11719" y="18413"/>
                    <a:pt x="11729" y="17811"/>
                  </a:cubicBezTo>
                  <a:lnTo>
                    <a:pt x="12984" y="17811"/>
                  </a:lnTo>
                  <a:lnTo>
                    <a:pt x="12984" y="19473"/>
                  </a:lnTo>
                  <a:cubicBezTo>
                    <a:pt x="12984" y="19716"/>
                    <a:pt x="13210" y="19913"/>
                    <a:pt x="13490" y="19913"/>
                  </a:cubicBezTo>
                  <a:cubicBezTo>
                    <a:pt x="13769" y="19913"/>
                    <a:pt x="13995" y="19716"/>
                    <a:pt x="13995" y="19473"/>
                  </a:cubicBezTo>
                  <a:lnTo>
                    <a:pt x="13995" y="17811"/>
                  </a:lnTo>
                  <a:lnTo>
                    <a:pt x="15373" y="17811"/>
                  </a:lnTo>
                  <a:lnTo>
                    <a:pt x="15373" y="19473"/>
                  </a:lnTo>
                  <a:cubicBezTo>
                    <a:pt x="15373" y="19716"/>
                    <a:pt x="15599" y="19913"/>
                    <a:pt x="15878" y="19913"/>
                  </a:cubicBezTo>
                  <a:cubicBezTo>
                    <a:pt x="16157" y="19913"/>
                    <a:pt x="16384" y="19716"/>
                    <a:pt x="16384" y="19473"/>
                  </a:cubicBezTo>
                  <a:lnTo>
                    <a:pt x="16384" y="17811"/>
                  </a:lnTo>
                  <a:lnTo>
                    <a:pt x="17211" y="17811"/>
                  </a:lnTo>
                  <a:cubicBezTo>
                    <a:pt x="17345" y="17811"/>
                    <a:pt x="17474" y="17765"/>
                    <a:pt x="17569" y="17682"/>
                  </a:cubicBezTo>
                  <a:lnTo>
                    <a:pt x="19031" y="16413"/>
                  </a:lnTo>
                  <a:cubicBezTo>
                    <a:pt x="19126" y="16331"/>
                    <a:pt x="19179" y="16219"/>
                    <a:pt x="19179" y="16103"/>
                  </a:cubicBezTo>
                  <a:lnTo>
                    <a:pt x="19179" y="15383"/>
                  </a:lnTo>
                  <a:lnTo>
                    <a:pt x="21094" y="15383"/>
                  </a:lnTo>
                  <a:cubicBezTo>
                    <a:pt x="21374" y="15383"/>
                    <a:pt x="21600" y="15186"/>
                    <a:pt x="21600" y="14944"/>
                  </a:cubicBezTo>
                  <a:cubicBezTo>
                    <a:pt x="21600" y="14702"/>
                    <a:pt x="21374" y="14505"/>
                    <a:pt x="21094" y="14505"/>
                  </a:cubicBezTo>
                  <a:lnTo>
                    <a:pt x="19179" y="14505"/>
                  </a:lnTo>
                  <a:lnTo>
                    <a:pt x="19179" y="13311"/>
                  </a:lnTo>
                  <a:lnTo>
                    <a:pt x="21094" y="13311"/>
                  </a:lnTo>
                  <a:cubicBezTo>
                    <a:pt x="21374" y="13311"/>
                    <a:pt x="21600" y="13115"/>
                    <a:pt x="21600" y="12872"/>
                  </a:cubicBezTo>
                  <a:cubicBezTo>
                    <a:pt x="21600" y="12630"/>
                    <a:pt x="21374" y="12433"/>
                    <a:pt x="21094" y="12433"/>
                  </a:cubicBezTo>
                  <a:lnTo>
                    <a:pt x="19179" y="12433"/>
                  </a:lnTo>
                  <a:lnTo>
                    <a:pt x="19179" y="11238"/>
                  </a:lnTo>
                  <a:lnTo>
                    <a:pt x="21094" y="11238"/>
                  </a:lnTo>
                  <a:cubicBezTo>
                    <a:pt x="21374" y="11238"/>
                    <a:pt x="21600" y="11042"/>
                    <a:pt x="21600" y="10799"/>
                  </a:cubicBezTo>
                  <a:cubicBezTo>
                    <a:pt x="21600" y="10557"/>
                    <a:pt x="21374" y="10361"/>
                    <a:pt x="21094" y="10361"/>
                  </a:cubicBezTo>
                  <a:lnTo>
                    <a:pt x="19179" y="10361"/>
                  </a:lnTo>
                  <a:lnTo>
                    <a:pt x="19179" y="9167"/>
                  </a:lnTo>
                  <a:lnTo>
                    <a:pt x="21094" y="9167"/>
                  </a:lnTo>
                  <a:close/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43" name="Path50"/>
            <p:cNvSpPr/>
            <p:nvPr/>
          </p:nvSpPr>
          <p:spPr>
            <a:xfrm>
              <a:off x="373531" y="284680"/>
              <a:ext cx="24131" cy="24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43" y="0"/>
                    <a:pt x="0" y="4829"/>
                    <a:pt x="0" y="10794"/>
                  </a:cubicBezTo>
                  <a:lnTo>
                    <a:pt x="0" y="10817"/>
                  </a:lnTo>
                  <a:cubicBezTo>
                    <a:pt x="0" y="16794"/>
                    <a:pt x="4843" y="21600"/>
                    <a:pt x="10800" y="21600"/>
                  </a:cubicBezTo>
                  <a:cubicBezTo>
                    <a:pt x="16768" y="21600"/>
                    <a:pt x="21600" y="16759"/>
                    <a:pt x="21600" y="10794"/>
                  </a:cubicBezTo>
                  <a:cubicBezTo>
                    <a:pt x="21600" y="4829"/>
                    <a:pt x="16757" y="0"/>
                    <a:pt x="108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</p:grpSp>
      <p:grpSp>
        <p:nvGrpSpPr>
          <p:cNvPr id="151" name="Group51"/>
          <p:cNvGrpSpPr/>
          <p:nvPr/>
        </p:nvGrpSpPr>
        <p:grpSpPr>
          <a:xfrm>
            <a:off x="2267086" y="8645440"/>
            <a:ext cx="515303" cy="593573"/>
            <a:chOff x="0" y="0"/>
            <a:chExt cx="515302" cy="593572"/>
          </a:xfrm>
        </p:grpSpPr>
        <p:sp>
          <p:nvSpPr>
            <p:cNvPr id="145" name="Path52"/>
            <p:cNvSpPr/>
            <p:nvPr/>
          </p:nvSpPr>
          <p:spPr>
            <a:xfrm>
              <a:off x="197080" y="96213"/>
              <a:ext cx="23191" cy="23191"/>
            </a:xfrm>
            <a:prstGeom prst="ellipse">
              <a:avLst/>
            </a:pr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46" name="Path53"/>
            <p:cNvSpPr/>
            <p:nvPr/>
          </p:nvSpPr>
          <p:spPr>
            <a:xfrm>
              <a:off x="92739" y="192449"/>
              <a:ext cx="139123" cy="1391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8" h="21600" extrusionOk="0">
                  <a:moveTo>
                    <a:pt x="18426" y="8507"/>
                  </a:moveTo>
                  <a:cubicBezTo>
                    <a:pt x="12708" y="13671"/>
                    <a:pt x="3567" y="9544"/>
                    <a:pt x="3567" y="1800"/>
                  </a:cubicBezTo>
                  <a:cubicBezTo>
                    <a:pt x="3567" y="805"/>
                    <a:pt x="2768" y="0"/>
                    <a:pt x="1783" y="0"/>
                  </a:cubicBezTo>
                  <a:cubicBezTo>
                    <a:pt x="799" y="0"/>
                    <a:pt x="0" y="805"/>
                    <a:pt x="0" y="1800"/>
                  </a:cubicBezTo>
                  <a:cubicBezTo>
                    <a:pt x="0" y="8049"/>
                    <a:pt x="4530" y="13245"/>
                    <a:pt x="10450" y="14229"/>
                  </a:cubicBezTo>
                  <a:cubicBezTo>
                    <a:pt x="9763" y="16414"/>
                    <a:pt x="7737" y="17999"/>
                    <a:pt x="5350" y="17999"/>
                  </a:cubicBezTo>
                  <a:cubicBezTo>
                    <a:pt x="4364" y="17999"/>
                    <a:pt x="3567" y="18806"/>
                    <a:pt x="3567" y="19800"/>
                  </a:cubicBezTo>
                  <a:cubicBezTo>
                    <a:pt x="3567" y="20794"/>
                    <a:pt x="4364" y="21600"/>
                    <a:pt x="5350" y="21600"/>
                  </a:cubicBezTo>
                  <a:cubicBezTo>
                    <a:pt x="9692" y="21600"/>
                    <a:pt x="13318" y="18447"/>
                    <a:pt x="14105" y="14292"/>
                  </a:cubicBezTo>
                  <a:cubicBezTo>
                    <a:pt x="16586" y="13965"/>
                    <a:pt x="18918" y="12894"/>
                    <a:pt x="20803" y="11190"/>
                  </a:cubicBezTo>
                  <a:cubicBezTo>
                    <a:pt x="21537" y="10528"/>
                    <a:pt x="21600" y="9390"/>
                    <a:pt x="20944" y="8649"/>
                  </a:cubicBezTo>
                  <a:cubicBezTo>
                    <a:pt x="20287" y="7907"/>
                    <a:pt x="19160" y="7844"/>
                    <a:pt x="18426" y="8507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47" name="Path54"/>
            <p:cNvSpPr/>
            <p:nvPr/>
          </p:nvSpPr>
          <p:spPr>
            <a:xfrm>
              <a:off x="92740" y="450971"/>
              <a:ext cx="92749" cy="962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00" y="0"/>
                  </a:moveTo>
                  <a:cubicBezTo>
                    <a:pt x="1210" y="0"/>
                    <a:pt x="0" y="1166"/>
                    <a:pt x="0" y="2603"/>
                  </a:cubicBezTo>
                  <a:cubicBezTo>
                    <a:pt x="0" y="4042"/>
                    <a:pt x="1210" y="5205"/>
                    <a:pt x="2700" y="5205"/>
                  </a:cubicBezTo>
                  <a:cubicBezTo>
                    <a:pt x="9894" y="5205"/>
                    <a:pt x="16199" y="11651"/>
                    <a:pt x="16199" y="18997"/>
                  </a:cubicBezTo>
                  <a:cubicBezTo>
                    <a:pt x="16199" y="20437"/>
                    <a:pt x="17409" y="21600"/>
                    <a:pt x="18900" y="21600"/>
                  </a:cubicBezTo>
                  <a:cubicBezTo>
                    <a:pt x="20390" y="21600"/>
                    <a:pt x="21600" y="20437"/>
                    <a:pt x="21600" y="18997"/>
                  </a:cubicBezTo>
                  <a:cubicBezTo>
                    <a:pt x="21600" y="8700"/>
                    <a:pt x="12946" y="0"/>
                    <a:pt x="27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48" name="Path55"/>
            <p:cNvSpPr/>
            <p:nvPr/>
          </p:nvSpPr>
          <p:spPr>
            <a:xfrm>
              <a:off x="104799" y="358226"/>
              <a:ext cx="103876" cy="70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62" h="21106" extrusionOk="0">
                  <a:moveTo>
                    <a:pt x="18889" y="0"/>
                  </a:moveTo>
                  <a:cubicBezTo>
                    <a:pt x="10848" y="0"/>
                    <a:pt x="3944" y="6481"/>
                    <a:pt x="309" y="15902"/>
                  </a:cubicBezTo>
                  <a:cubicBezTo>
                    <a:pt x="-338" y="17579"/>
                    <a:pt x="62" y="19702"/>
                    <a:pt x="1201" y="20653"/>
                  </a:cubicBezTo>
                  <a:cubicBezTo>
                    <a:pt x="2342" y="21600"/>
                    <a:pt x="3790" y="21016"/>
                    <a:pt x="4437" y="19339"/>
                  </a:cubicBezTo>
                  <a:cubicBezTo>
                    <a:pt x="7268" y="11999"/>
                    <a:pt x="12644" y="6973"/>
                    <a:pt x="18889" y="6973"/>
                  </a:cubicBezTo>
                  <a:cubicBezTo>
                    <a:pt x="20199" y="6973"/>
                    <a:pt x="21262" y="5412"/>
                    <a:pt x="21262" y="3487"/>
                  </a:cubicBezTo>
                  <a:cubicBezTo>
                    <a:pt x="21262" y="1562"/>
                    <a:pt x="20199" y="0"/>
                    <a:pt x="18889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49" name="Path56"/>
            <p:cNvSpPr/>
            <p:nvPr/>
          </p:nvSpPr>
          <p:spPr>
            <a:xfrm>
              <a:off x="-1" y="0"/>
              <a:ext cx="515304" cy="593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67" y="15921"/>
                  </a:moveTo>
                  <a:lnTo>
                    <a:pt x="17002" y="16933"/>
                  </a:lnTo>
                  <a:lnTo>
                    <a:pt x="11706" y="16933"/>
                  </a:lnTo>
                  <a:cubicBezTo>
                    <a:pt x="11686" y="16576"/>
                    <a:pt x="11663" y="16219"/>
                    <a:pt x="11663" y="15870"/>
                  </a:cubicBezTo>
                  <a:cubicBezTo>
                    <a:pt x="11663" y="15791"/>
                    <a:pt x="11663" y="15711"/>
                    <a:pt x="11663" y="15632"/>
                  </a:cubicBezTo>
                  <a:lnTo>
                    <a:pt x="16163" y="15632"/>
                  </a:lnTo>
                  <a:cubicBezTo>
                    <a:pt x="16442" y="15632"/>
                    <a:pt x="16669" y="15435"/>
                    <a:pt x="16669" y="15193"/>
                  </a:cubicBezTo>
                  <a:lnTo>
                    <a:pt x="16669" y="12769"/>
                  </a:lnTo>
                  <a:cubicBezTo>
                    <a:pt x="16669" y="12527"/>
                    <a:pt x="16442" y="12330"/>
                    <a:pt x="16163" y="12330"/>
                  </a:cubicBezTo>
                  <a:cubicBezTo>
                    <a:pt x="15884" y="12330"/>
                    <a:pt x="15657" y="12527"/>
                    <a:pt x="15657" y="12769"/>
                  </a:cubicBezTo>
                  <a:lnTo>
                    <a:pt x="15657" y="14754"/>
                  </a:lnTo>
                  <a:lnTo>
                    <a:pt x="11665" y="14754"/>
                  </a:lnTo>
                  <a:cubicBezTo>
                    <a:pt x="11673" y="12469"/>
                    <a:pt x="11698" y="10183"/>
                    <a:pt x="11674" y="7898"/>
                  </a:cubicBezTo>
                  <a:cubicBezTo>
                    <a:pt x="11670" y="7547"/>
                    <a:pt x="11665" y="7197"/>
                    <a:pt x="11659" y="6846"/>
                  </a:cubicBezTo>
                  <a:lnTo>
                    <a:pt x="15657" y="6846"/>
                  </a:lnTo>
                  <a:lnTo>
                    <a:pt x="15657" y="8826"/>
                  </a:lnTo>
                  <a:cubicBezTo>
                    <a:pt x="15657" y="9068"/>
                    <a:pt x="15884" y="9265"/>
                    <a:pt x="16163" y="9265"/>
                  </a:cubicBezTo>
                  <a:cubicBezTo>
                    <a:pt x="16442" y="9265"/>
                    <a:pt x="16669" y="9068"/>
                    <a:pt x="16669" y="8826"/>
                  </a:cubicBezTo>
                  <a:lnTo>
                    <a:pt x="16669" y="6407"/>
                  </a:lnTo>
                  <a:cubicBezTo>
                    <a:pt x="16669" y="6165"/>
                    <a:pt x="16442" y="5968"/>
                    <a:pt x="16163" y="5968"/>
                  </a:cubicBezTo>
                  <a:lnTo>
                    <a:pt x="11640" y="5968"/>
                  </a:lnTo>
                  <a:cubicBezTo>
                    <a:pt x="11630" y="5533"/>
                    <a:pt x="11616" y="5100"/>
                    <a:pt x="11600" y="4665"/>
                  </a:cubicBezTo>
                  <a:lnTo>
                    <a:pt x="17002" y="4665"/>
                  </a:lnTo>
                  <a:lnTo>
                    <a:pt x="18167" y="5679"/>
                  </a:lnTo>
                  <a:lnTo>
                    <a:pt x="18167" y="15921"/>
                  </a:lnTo>
                  <a:close/>
                  <a:moveTo>
                    <a:pt x="10691" y="6386"/>
                  </a:moveTo>
                  <a:cubicBezTo>
                    <a:pt x="10405" y="6242"/>
                    <a:pt x="10073" y="6159"/>
                    <a:pt x="9719" y="6159"/>
                  </a:cubicBezTo>
                  <a:cubicBezTo>
                    <a:pt x="9450" y="6159"/>
                    <a:pt x="9233" y="6348"/>
                    <a:pt x="9233" y="6581"/>
                  </a:cubicBezTo>
                  <a:cubicBezTo>
                    <a:pt x="9233" y="6814"/>
                    <a:pt x="9450" y="7003"/>
                    <a:pt x="9719" y="7003"/>
                  </a:cubicBezTo>
                  <a:cubicBezTo>
                    <a:pt x="10255" y="7003"/>
                    <a:pt x="10691" y="7381"/>
                    <a:pt x="10691" y="7846"/>
                  </a:cubicBezTo>
                  <a:lnTo>
                    <a:pt x="10691" y="15870"/>
                  </a:lnTo>
                  <a:cubicBezTo>
                    <a:pt x="9978" y="15167"/>
                    <a:pt x="8935" y="14723"/>
                    <a:pt x="7775" y="14723"/>
                  </a:cubicBezTo>
                  <a:cubicBezTo>
                    <a:pt x="7507" y="14723"/>
                    <a:pt x="7289" y="14912"/>
                    <a:pt x="7289" y="15145"/>
                  </a:cubicBezTo>
                  <a:cubicBezTo>
                    <a:pt x="7289" y="15378"/>
                    <a:pt x="7507" y="15567"/>
                    <a:pt x="7775" y="15567"/>
                  </a:cubicBezTo>
                  <a:cubicBezTo>
                    <a:pt x="9383" y="15567"/>
                    <a:pt x="10691" y="16703"/>
                    <a:pt x="10691" y="18099"/>
                  </a:cubicBezTo>
                  <a:cubicBezTo>
                    <a:pt x="10691" y="19539"/>
                    <a:pt x="9355" y="20757"/>
                    <a:pt x="7775" y="20757"/>
                  </a:cubicBezTo>
                  <a:cubicBezTo>
                    <a:pt x="6650" y="20757"/>
                    <a:pt x="5614" y="20179"/>
                    <a:pt x="5136" y="19285"/>
                  </a:cubicBezTo>
                  <a:cubicBezTo>
                    <a:pt x="5048" y="19120"/>
                    <a:pt x="4849" y="19023"/>
                    <a:pt x="4640" y="19043"/>
                  </a:cubicBezTo>
                  <a:cubicBezTo>
                    <a:pt x="4606" y="19047"/>
                    <a:pt x="4572" y="19050"/>
                    <a:pt x="4538" y="19054"/>
                  </a:cubicBezTo>
                  <a:cubicBezTo>
                    <a:pt x="3155" y="19219"/>
                    <a:pt x="1598" y="17859"/>
                    <a:pt x="2019" y="16338"/>
                  </a:cubicBezTo>
                  <a:cubicBezTo>
                    <a:pt x="2062" y="16182"/>
                    <a:pt x="1999" y="16018"/>
                    <a:pt x="1857" y="15915"/>
                  </a:cubicBezTo>
                  <a:cubicBezTo>
                    <a:pt x="1295" y="15508"/>
                    <a:pt x="972" y="14921"/>
                    <a:pt x="972" y="14302"/>
                  </a:cubicBezTo>
                  <a:cubicBezTo>
                    <a:pt x="972" y="13919"/>
                    <a:pt x="1096" y="13544"/>
                    <a:pt x="1328" y="13216"/>
                  </a:cubicBezTo>
                  <a:cubicBezTo>
                    <a:pt x="1911" y="13631"/>
                    <a:pt x="2636" y="13880"/>
                    <a:pt x="3402" y="13880"/>
                  </a:cubicBezTo>
                  <a:cubicBezTo>
                    <a:pt x="3670" y="13880"/>
                    <a:pt x="3887" y="13691"/>
                    <a:pt x="3887" y="13458"/>
                  </a:cubicBezTo>
                  <a:cubicBezTo>
                    <a:pt x="3887" y="13225"/>
                    <a:pt x="3670" y="13036"/>
                    <a:pt x="3402" y="13036"/>
                  </a:cubicBezTo>
                  <a:cubicBezTo>
                    <a:pt x="2083" y="13036"/>
                    <a:pt x="972" y="11991"/>
                    <a:pt x="972" y="10800"/>
                  </a:cubicBezTo>
                  <a:cubicBezTo>
                    <a:pt x="972" y="10077"/>
                    <a:pt x="1396" y="9413"/>
                    <a:pt x="2107" y="9022"/>
                  </a:cubicBezTo>
                  <a:cubicBezTo>
                    <a:pt x="2325" y="8901"/>
                    <a:pt x="2397" y="8653"/>
                    <a:pt x="2269" y="8458"/>
                  </a:cubicBezTo>
                  <a:cubicBezTo>
                    <a:pt x="2053" y="8127"/>
                    <a:pt x="1944" y="7779"/>
                    <a:pt x="1944" y="7425"/>
                  </a:cubicBezTo>
                  <a:cubicBezTo>
                    <a:pt x="1944" y="6286"/>
                    <a:pt x="3013" y="5189"/>
                    <a:pt x="4373" y="5189"/>
                  </a:cubicBezTo>
                  <a:cubicBezTo>
                    <a:pt x="5668" y="5189"/>
                    <a:pt x="6803" y="6234"/>
                    <a:pt x="6803" y="7425"/>
                  </a:cubicBezTo>
                  <a:cubicBezTo>
                    <a:pt x="6803" y="7658"/>
                    <a:pt x="7021" y="7846"/>
                    <a:pt x="7289" y="7846"/>
                  </a:cubicBezTo>
                  <a:cubicBezTo>
                    <a:pt x="7558" y="7846"/>
                    <a:pt x="7775" y="7658"/>
                    <a:pt x="7775" y="7425"/>
                  </a:cubicBezTo>
                  <a:cubicBezTo>
                    <a:pt x="7775" y="5756"/>
                    <a:pt x="6217" y="4345"/>
                    <a:pt x="4373" y="4345"/>
                  </a:cubicBezTo>
                  <a:cubicBezTo>
                    <a:pt x="4211" y="4345"/>
                    <a:pt x="4049" y="4357"/>
                    <a:pt x="3889" y="4378"/>
                  </a:cubicBezTo>
                  <a:cubicBezTo>
                    <a:pt x="3888" y="4367"/>
                    <a:pt x="3887" y="4357"/>
                    <a:pt x="3887" y="4345"/>
                  </a:cubicBezTo>
                  <a:cubicBezTo>
                    <a:pt x="3887" y="3404"/>
                    <a:pt x="4768" y="2658"/>
                    <a:pt x="5831" y="2658"/>
                  </a:cubicBezTo>
                  <a:cubicBezTo>
                    <a:pt x="6350" y="2658"/>
                    <a:pt x="6839" y="2833"/>
                    <a:pt x="7206" y="3152"/>
                  </a:cubicBezTo>
                  <a:cubicBezTo>
                    <a:pt x="7396" y="3317"/>
                    <a:pt x="7704" y="3316"/>
                    <a:pt x="7894" y="3151"/>
                  </a:cubicBezTo>
                  <a:cubicBezTo>
                    <a:pt x="8083" y="2987"/>
                    <a:pt x="8083" y="2720"/>
                    <a:pt x="7893" y="2555"/>
                  </a:cubicBezTo>
                  <a:cubicBezTo>
                    <a:pt x="7450" y="2170"/>
                    <a:pt x="6889" y="1925"/>
                    <a:pt x="6281" y="1844"/>
                  </a:cubicBezTo>
                  <a:cubicBezTo>
                    <a:pt x="6710" y="1292"/>
                    <a:pt x="7423" y="843"/>
                    <a:pt x="8261" y="843"/>
                  </a:cubicBezTo>
                  <a:cubicBezTo>
                    <a:pt x="9556" y="843"/>
                    <a:pt x="10691" y="1888"/>
                    <a:pt x="10691" y="3079"/>
                  </a:cubicBezTo>
                  <a:lnTo>
                    <a:pt x="10691" y="6386"/>
                  </a:lnTo>
                  <a:close/>
                  <a:moveTo>
                    <a:pt x="21094" y="9167"/>
                  </a:moveTo>
                  <a:cubicBezTo>
                    <a:pt x="21374" y="9167"/>
                    <a:pt x="21600" y="8970"/>
                    <a:pt x="21600" y="8728"/>
                  </a:cubicBezTo>
                  <a:cubicBezTo>
                    <a:pt x="21600" y="8485"/>
                    <a:pt x="21374" y="8288"/>
                    <a:pt x="21094" y="8288"/>
                  </a:cubicBezTo>
                  <a:lnTo>
                    <a:pt x="19179" y="8288"/>
                  </a:lnTo>
                  <a:lnTo>
                    <a:pt x="19179" y="7093"/>
                  </a:lnTo>
                  <a:lnTo>
                    <a:pt x="21094" y="7093"/>
                  </a:lnTo>
                  <a:cubicBezTo>
                    <a:pt x="21374" y="7093"/>
                    <a:pt x="21600" y="6897"/>
                    <a:pt x="21600" y="6655"/>
                  </a:cubicBezTo>
                  <a:cubicBezTo>
                    <a:pt x="21600" y="6412"/>
                    <a:pt x="21374" y="6215"/>
                    <a:pt x="21094" y="6215"/>
                  </a:cubicBezTo>
                  <a:lnTo>
                    <a:pt x="19179" y="6215"/>
                  </a:lnTo>
                  <a:lnTo>
                    <a:pt x="19179" y="5497"/>
                  </a:lnTo>
                  <a:cubicBezTo>
                    <a:pt x="19179" y="5381"/>
                    <a:pt x="19126" y="5269"/>
                    <a:pt x="19031" y="5187"/>
                  </a:cubicBezTo>
                  <a:lnTo>
                    <a:pt x="17569" y="3916"/>
                  </a:lnTo>
                  <a:cubicBezTo>
                    <a:pt x="17474" y="3834"/>
                    <a:pt x="17345" y="3788"/>
                    <a:pt x="17211" y="3788"/>
                  </a:cubicBezTo>
                  <a:lnTo>
                    <a:pt x="16384" y="3788"/>
                  </a:lnTo>
                  <a:lnTo>
                    <a:pt x="16384" y="2126"/>
                  </a:lnTo>
                  <a:cubicBezTo>
                    <a:pt x="16384" y="1884"/>
                    <a:pt x="16157" y="1687"/>
                    <a:pt x="15878" y="1687"/>
                  </a:cubicBezTo>
                  <a:cubicBezTo>
                    <a:pt x="15598" y="1687"/>
                    <a:pt x="15372" y="1884"/>
                    <a:pt x="15372" y="2126"/>
                  </a:cubicBezTo>
                  <a:lnTo>
                    <a:pt x="15372" y="3788"/>
                  </a:lnTo>
                  <a:lnTo>
                    <a:pt x="13995" y="3788"/>
                  </a:lnTo>
                  <a:lnTo>
                    <a:pt x="13995" y="2126"/>
                  </a:lnTo>
                  <a:cubicBezTo>
                    <a:pt x="13995" y="1884"/>
                    <a:pt x="13769" y="1687"/>
                    <a:pt x="13490" y="1687"/>
                  </a:cubicBezTo>
                  <a:cubicBezTo>
                    <a:pt x="13210" y="1687"/>
                    <a:pt x="12984" y="1884"/>
                    <a:pt x="12984" y="2126"/>
                  </a:cubicBezTo>
                  <a:lnTo>
                    <a:pt x="12984" y="3788"/>
                  </a:lnTo>
                  <a:lnTo>
                    <a:pt x="11564" y="3788"/>
                  </a:lnTo>
                  <a:cubicBezTo>
                    <a:pt x="11517" y="2710"/>
                    <a:pt x="11513" y="1689"/>
                    <a:pt x="10586" y="865"/>
                  </a:cubicBezTo>
                  <a:cubicBezTo>
                    <a:pt x="9980" y="327"/>
                    <a:pt x="9131" y="0"/>
                    <a:pt x="8261" y="0"/>
                  </a:cubicBezTo>
                  <a:cubicBezTo>
                    <a:pt x="6950" y="0"/>
                    <a:pt x="5707" y="763"/>
                    <a:pt x="5148" y="1885"/>
                  </a:cubicBezTo>
                  <a:cubicBezTo>
                    <a:pt x="3713" y="2186"/>
                    <a:pt x="2759" y="3369"/>
                    <a:pt x="2936" y="4644"/>
                  </a:cubicBezTo>
                  <a:cubicBezTo>
                    <a:pt x="1762" y="5155"/>
                    <a:pt x="972" y="6250"/>
                    <a:pt x="972" y="7425"/>
                  </a:cubicBezTo>
                  <a:cubicBezTo>
                    <a:pt x="972" y="7804"/>
                    <a:pt x="1059" y="8176"/>
                    <a:pt x="1231" y="8533"/>
                  </a:cubicBezTo>
                  <a:cubicBezTo>
                    <a:pt x="453" y="9091"/>
                    <a:pt x="0" y="9914"/>
                    <a:pt x="0" y="10800"/>
                  </a:cubicBezTo>
                  <a:cubicBezTo>
                    <a:pt x="0" y="11391"/>
                    <a:pt x="210" y="12068"/>
                    <a:pt x="626" y="12609"/>
                  </a:cubicBezTo>
                  <a:cubicBezTo>
                    <a:pt x="220" y="13106"/>
                    <a:pt x="0" y="13696"/>
                    <a:pt x="0" y="14302"/>
                  </a:cubicBezTo>
                  <a:cubicBezTo>
                    <a:pt x="0" y="15087"/>
                    <a:pt x="367" y="15835"/>
                    <a:pt x="1015" y="16391"/>
                  </a:cubicBezTo>
                  <a:cubicBezTo>
                    <a:pt x="682" y="18141"/>
                    <a:pt x="2290" y="19913"/>
                    <a:pt x="4373" y="19913"/>
                  </a:cubicBezTo>
                  <a:cubicBezTo>
                    <a:pt x="4389" y="19913"/>
                    <a:pt x="4404" y="19913"/>
                    <a:pt x="4418" y="19912"/>
                  </a:cubicBezTo>
                  <a:cubicBezTo>
                    <a:pt x="5108" y="20947"/>
                    <a:pt x="6391" y="21600"/>
                    <a:pt x="7775" y="21600"/>
                  </a:cubicBezTo>
                  <a:cubicBezTo>
                    <a:pt x="9317" y="21600"/>
                    <a:pt x="10692" y="20756"/>
                    <a:pt x="11335" y="19559"/>
                  </a:cubicBezTo>
                  <a:cubicBezTo>
                    <a:pt x="11632" y="19005"/>
                    <a:pt x="11719" y="18413"/>
                    <a:pt x="11729" y="17811"/>
                  </a:cubicBezTo>
                  <a:lnTo>
                    <a:pt x="12984" y="17811"/>
                  </a:lnTo>
                  <a:lnTo>
                    <a:pt x="12984" y="19473"/>
                  </a:lnTo>
                  <a:cubicBezTo>
                    <a:pt x="12984" y="19716"/>
                    <a:pt x="13210" y="19913"/>
                    <a:pt x="13490" y="19913"/>
                  </a:cubicBezTo>
                  <a:cubicBezTo>
                    <a:pt x="13769" y="19913"/>
                    <a:pt x="13995" y="19716"/>
                    <a:pt x="13995" y="19473"/>
                  </a:cubicBezTo>
                  <a:lnTo>
                    <a:pt x="13995" y="17811"/>
                  </a:lnTo>
                  <a:lnTo>
                    <a:pt x="15373" y="17811"/>
                  </a:lnTo>
                  <a:lnTo>
                    <a:pt x="15373" y="19473"/>
                  </a:lnTo>
                  <a:cubicBezTo>
                    <a:pt x="15373" y="19716"/>
                    <a:pt x="15599" y="19913"/>
                    <a:pt x="15878" y="19913"/>
                  </a:cubicBezTo>
                  <a:cubicBezTo>
                    <a:pt x="16157" y="19913"/>
                    <a:pt x="16384" y="19716"/>
                    <a:pt x="16384" y="19473"/>
                  </a:cubicBezTo>
                  <a:lnTo>
                    <a:pt x="16384" y="17811"/>
                  </a:lnTo>
                  <a:lnTo>
                    <a:pt x="17211" y="17811"/>
                  </a:lnTo>
                  <a:cubicBezTo>
                    <a:pt x="17345" y="17811"/>
                    <a:pt x="17474" y="17765"/>
                    <a:pt x="17569" y="17682"/>
                  </a:cubicBezTo>
                  <a:lnTo>
                    <a:pt x="19031" y="16413"/>
                  </a:lnTo>
                  <a:cubicBezTo>
                    <a:pt x="19126" y="16331"/>
                    <a:pt x="19179" y="16219"/>
                    <a:pt x="19179" y="16103"/>
                  </a:cubicBezTo>
                  <a:lnTo>
                    <a:pt x="19179" y="15383"/>
                  </a:lnTo>
                  <a:lnTo>
                    <a:pt x="21094" y="15383"/>
                  </a:lnTo>
                  <a:cubicBezTo>
                    <a:pt x="21374" y="15383"/>
                    <a:pt x="21600" y="15187"/>
                    <a:pt x="21600" y="14945"/>
                  </a:cubicBezTo>
                  <a:cubicBezTo>
                    <a:pt x="21600" y="14701"/>
                    <a:pt x="21374" y="14505"/>
                    <a:pt x="21094" y="14505"/>
                  </a:cubicBezTo>
                  <a:lnTo>
                    <a:pt x="19179" y="14505"/>
                  </a:lnTo>
                  <a:lnTo>
                    <a:pt x="19179" y="13311"/>
                  </a:lnTo>
                  <a:lnTo>
                    <a:pt x="21094" y="13311"/>
                  </a:lnTo>
                  <a:cubicBezTo>
                    <a:pt x="21374" y="13311"/>
                    <a:pt x="21600" y="13115"/>
                    <a:pt x="21600" y="12872"/>
                  </a:cubicBezTo>
                  <a:cubicBezTo>
                    <a:pt x="21600" y="12630"/>
                    <a:pt x="21374" y="12433"/>
                    <a:pt x="21094" y="12433"/>
                  </a:cubicBezTo>
                  <a:lnTo>
                    <a:pt x="19179" y="12433"/>
                  </a:lnTo>
                  <a:lnTo>
                    <a:pt x="19179" y="11238"/>
                  </a:lnTo>
                  <a:lnTo>
                    <a:pt x="21094" y="11238"/>
                  </a:lnTo>
                  <a:cubicBezTo>
                    <a:pt x="21374" y="11238"/>
                    <a:pt x="21600" y="11042"/>
                    <a:pt x="21600" y="10800"/>
                  </a:cubicBezTo>
                  <a:cubicBezTo>
                    <a:pt x="21600" y="10557"/>
                    <a:pt x="21374" y="10360"/>
                    <a:pt x="21094" y="10360"/>
                  </a:cubicBezTo>
                  <a:lnTo>
                    <a:pt x="19179" y="10360"/>
                  </a:lnTo>
                  <a:lnTo>
                    <a:pt x="19179" y="9167"/>
                  </a:lnTo>
                  <a:lnTo>
                    <a:pt x="21094" y="9167"/>
                  </a:lnTo>
                  <a:close/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50" name="Path57"/>
            <p:cNvSpPr/>
            <p:nvPr/>
          </p:nvSpPr>
          <p:spPr>
            <a:xfrm>
              <a:off x="373531" y="284667"/>
              <a:ext cx="24131" cy="24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43" y="0"/>
                    <a:pt x="0" y="4841"/>
                    <a:pt x="0" y="10794"/>
                  </a:cubicBezTo>
                  <a:lnTo>
                    <a:pt x="0" y="10828"/>
                  </a:lnTo>
                  <a:cubicBezTo>
                    <a:pt x="0" y="16794"/>
                    <a:pt x="4843" y="21600"/>
                    <a:pt x="10800" y="21600"/>
                  </a:cubicBezTo>
                  <a:cubicBezTo>
                    <a:pt x="16768" y="21600"/>
                    <a:pt x="21600" y="16759"/>
                    <a:pt x="21600" y="10794"/>
                  </a:cubicBezTo>
                  <a:cubicBezTo>
                    <a:pt x="21600" y="4841"/>
                    <a:pt x="16757" y="0"/>
                    <a:pt x="10800" y="0"/>
                  </a:cubicBezTo>
                </a:path>
              </a:pathLst>
            </a:custGeom>
            <a:solidFill>
              <a:srgbClr val="1C5B9E"/>
            </a:solidFill>
            <a:ln w="3175" cap="sq">
              <a:solidFill>
                <a:srgbClr val="1C5B9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</p:grpSp>
      <p:sp>
        <p:nvSpPr>
          <p:cNvPr id="152" name="Text Box58"/>
          <p:cNvSpPr txBox="1"/>
          <p:nvPr/>
        </p:nvSpPr>
        <p:spPr>
          <a:xfrm>
            <a:off x="1909637" y="1333574"/>
            <a:ext cx="10424670" cy="1224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10600"/>
              </a:lnSpc>
              <a:defRPr sz="8000" spc="8">
                <a:solidFill>
                  <a:srgbClr val="1C5B9E"/>
                </a:solidFill>
                <a:latin typeface="Barlow Bold"/>
                <a:ea typeface="Barlow Bold"/>
                <a:cs typeface="Barlow Bold"/>
                <a:sym typeface="Barlow Bold"/>
              </a:defRPr>
            </a:pPr>
            <a:r>
              <a:rPr lang="en-GB" dirty="0"/>
              <a:t>Under the hood</a:t>
            </a:r>
            <a:endParaRPr dirty="0"/>
          </a:p>
        </p:txBody>
      </p:sp>
      <p:sp>
        <p:nvSpPr>
          <p:cNvPr id="153" name="Text Box59"/>
          <p:cNvSpPr txBox="1"/>
          <p:nvPr/>
        </p:nvSpPr>
        <p:spPr>
          <a:xfrm>
            <a:off x="3082664" y="3191992"/>
            <a:ext cx="12152378" cy="5935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just">
              <a:lnSpc>
                <a:spcPts val="6700"/>
              </a:lnSpc>
              <a:defRPr sz="4000" spc="-9">
                <a:solidFill>
                  <a:srgbClr val="1C5B9E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pPr>
            <a:r>
              <a:rPr lang="en-GB" spc="-7" dirty="0"/>
              <a:t>1.3 MW power</a:t>
            </a:r>
          </a:p>
          <a:p>
            <a:pPr algn="just">
              <a:lnSpc>
                <a:spcPts val="6700"/>
              </a:lnSpc>
              <a:defRPr sz="4000" spc="-9">
                <a:solidFill>
                  <a:srgbClr val="1C5B9E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pPr>
            <a:r>
              <a:rPr lang="en-GB" spc="-7" dirty="0"/>
              <a:t>2 x 1 MW UPS capacity</a:t>
            </a:r>
          </a:p>
          <a:p>
            <a:pPr algn="just">
              <a:lnSpc>
                <a:spcPts val="6700"/>
              </a:lnSpc>
              <a:defRPr sz="4000" spc="-9">
                <a:solidFill>
                  <a:srgbClr val="1C5B9E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pPr>
            <a:r>
              <a:rPr lang="en-GB" spc="-7" dirty="0"/>
              <a:t>1 x 800 kW Aggregator</a:t>
            </a:r>
          </a:p>
          <a:p>
            <a:pPr algn="just">
              <a:lnSpc>
                <a:spcPts val="6700"/>
              </a:lnSpc>
              <a:defRPr sz="4000" spc="-9">
                <a:solidFill>
                  <a:srgbClr val="1C5B9E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pPr>
            <a:r>
              <a:rPr lang="en-GB" spc="-7" dirty="0"/>
              <a:t>700 kW warm water cooling</a:t>
            </a:r>
          </a:p>
          <a:p>
            <a:pPr algn="just">
              <a:lnSpc>
                <a:spcPts val="6700"/>
              </a:lnSpc>
              <a:defRPr sz="4000" spc="-9">
                <a:solidFill>
                  <a:srgbClr val="1C5B9E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pPr>
            <a:r>
              <a:rPr lang="en-GB" spc="-7" dirty="0"/>
              <a:t>300 kW cool water / </a:t>
            </a:r>
            <a:r>
              <a:rPr lang="en-GB" spc="-7" dirty="0" err="1"/>
              <a:t>aircooling</a:t>
            </a:r>
            <a:endParaRPr lang="en-GB" spc="-7" dirty="0"/>
          </a:p>
          <a:p>
            <a:pPr algn="just">
              <a:lnSpc>
                <a:spcPts val="6700"/>
              </a:lnSpc>
              <a:defRPr sz="4000" spc="-9">
                <a:solidFill>
                  <a:srgbClr val="1C5B9E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pPr>
            <a:r>
              <a:rPr lang="en-GB" spc="-7" dirty="0"/>
              <a:t>2 x 2 x 260 kW warm water chillers</a:t>
            </a:r>
          </a:p>
          <a:p>
            <a:pPr algn="just">
              <a:lnSpc>
                <a:spcPts val="6700"/>
              </a:lnSpc>
              <a:defRPr sz="4000" spc="-9">
                <a:solidFill>
                  <a:srgbClr val="1C5B9E"/>
                </a:solidFill>
                <a:latin typeface="Barlow Regular"/>
                <a:ea typeface="Barlow Regular"/>
                <a:cs typeface="Barlow Regular"/>
                <a:sym typeface="Barlow Regular"/>
              </a:defRPr>
            </a:pPr>
            <a:r>
              <a:rPr lang="en-GB" spc="-7" dirty="0"/>
              <a:t>3 x 177 kW cold chillers</a:t>
            </a:r>
            <a:endParaRPr spc="-7" dirty="0"/>
          </a:p>
        </p:txBody>
      </p:sp>
      <p:pic>
        <p:nvPicPr>
          <p:cNvPr id="54" name="Picture 2" descr="Lehet, hogy egy kép erről: , szöveg, amely így szól: „G Competence Centre HPC @hu Forróvíz Melegviz #HPC hpc.kifu.hu #WeareHPC”">
            <a:extLst>
              <a:ext uri="{FF2B5EF4-FFF2-40B4-BE49-F238E27FC236}">
                <a16:creationId xmlns:a16="http://schemas.microsoft.com/office/drawing/2014/main" id="{A5ED658F-1CAA-4186-8539-97E6BB687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0985" y="83900"/>
            <a:ext cx="10424669" cy="1042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Image8" descr="Image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10633"/>
            <a:ext cx="24384000" cy="32053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59C361-982F-41CC-9C66-40716F67A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88" y="-237418"/>
            <a:ext cx="24076224" cy="10748051"/>
          </a:xfrm>
          <a:prstGeom prst="rect">
            <a:avLst/>
          </a:prstGeom>
        </p:spPr>
      </p:pic>
      <p:sp>
        <p:nvSpPr>
          <p:cNvPr id="57" name="Text Box58">
            <a:extLst>
              <a:ext uri="{FF2B5EF4-FFF2-40B4-BE49-F238E27FC236}">
                <a16:creationId xmlns:a16="http://schemas.microsoft.com/office/drawing/2014/main" id="{146C1635-E8F5-4F91-949F-EB243633A7CF}"/>
              </a:ext>
            </a:extLst>
          </p:cNvPr>
          <p:cNvSpPr txBox="1"/>
          <p:nvPr/>
        </p:nvSpPr>
        <p:spPr>
          <a:xfrm>
            <a:off x="6806078" y="8299998"/>
            <a:ext cx="10424670" cy="1224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10600"/>
              </a:lnSpc>
              <a:defRPr sz="8000" spc="8">
                <a:solidFill>
                  <a:srgbClr val="1C5B9E"/>
                </a:solidFill>
                <a:latin typeface="Barlow Bold"/>
                <a:ea typeface="Barlow Bold"/>
                <a:cs typeface="Barlow Bold"/>
                <a:sym typeface="Barlow Bold"/>
              </a:defRPr>
            </a:pPr>
            <a:r>
              <a:rPr lang="en-GB" dirty="0"/>
              <a:t>Power Infrastructure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43482209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主题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hpc_ppt_sablon_vilagos" id="{4B775DC7-5B2D-4018-A9F7-54297C87CA95}" vid="{C5A254FD-BDD3-449E-9919-B4E40B9CE594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主题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hpc_ppt_sablon_vilagos_új</Template>
  <TotalTime>4595</TotalTime>
  <Words>461</Words>
  <Application>Microsoft Office PowerPoint</Application>
  <PresentationFormat>Custom</PresentationFormat>
  <Paragraphs>115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Barlow Bold</vt:lpstr>
      <vt:lpstr>Barlow Regular</vt:lpstr>
      <vt:lpstr>Calibri</vt:lpstr>
      <vt:lpstr>Helvetica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 years of Hungarian HPC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Komondor intro</vt:lpstr>
      <vt:lpstr>CRAY</vt:lpstr>
      <vt:lpstr>HPE CRAY EX</vt:lpstr>
      <vt:lpstr>PowerPoint Presentation</vt:lpstr>
      <vt:lpstr>2022 – 5+ PF HPC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Portál</vt:lpstr>
      <vt:lpstr>Deploy workflow - plans</vt:lpstr>
      <vt:lpstr>Results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Zoltan Kiss</dc:creator>
  <cp:lastModifiedBy>Zoltan Kiss</cp:lastModifiedBy>
  <cp:revision>37</cp:revision>
  <cp:lastPrinted>2021-07-08T13:43:41Z</cp:lastPrinted>
  <dcterms:created xsi:type="dcterms:W3CDTF">2021-07-06T17:27:09Z</dcterms:created>
  <dcterms:modified xsi:type="dcterms:W3CDTF">2021-11-10T07:45:17Z</dcterms:modified>
</cp:coreProperties>
</file>