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303" r:id="rId5"/>
    <p:sldId id="305" r:id="rId6"/>
    <p:sldId id="306" r:id="rId7"/>
    <p:sldId id="307" r:id="rId8"/>
    <p:sldId id="308" r:id="rId9"/>
    <p:sldId id="309" r:id="rId10"/>
    <p:sldId id="310" r:id="rId11"/>
    <p:sldId id="266" r:id="rId12"/>
    <p:sldId id="267" r:id="rId13"/>
    <p:sldId id="268" r:id="rId14"/>
    <p:sldId id="300" r:id="rId15"/>
    <p:sldId id="301" r:id="rId16"/>
    <p:sldId id="302" r:id="rId17"/>
    <p:sldId id="269" r:id="rId18"/>
    <p:sldId id="311" r:id="rId19"/>
    <p:sldId id="275" r:id="rId20"/>
    <p:sldId id="277" r:id="rId21"/>
    <p:sldId id="278" r:id="rId22"/>
    <p:sldId id="279" r:id="rId23"/>
    <p:sldId id="281" r:id="rId24"/>
    <p:sldId id="283" r:id="rId25"/>
    <p:sldId id="270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314" r:id="rId40"/>
    <p:sldId id="312" r:id="rId41"/>
    <p:sldId id="31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Adiabatic </a:t>
            </a:r>
            <a:r>
              <a:rPr lang="en-US" sz="4000" dirty="0" smtClean="0"/>
              <a:t>Quantum </a:t>
            </a:r>
            <a:r>
              <a:rPr lang="en-US" sz="4000" dirty="0" smtClean="0"/>
              <a:t>Computing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Gábor</a:t>
            </a:r>
            <a:r>
              <a:rPr lang="en-US" dirty="0" smtClean="0"/>
              <a:t> Vattay</a:t>
            </a:r>
          </a:p>
          <a:p>
            <a:r>
              <a:rPr lang="en-US" dirty="0" smtClean="0"/>
              <a:t>Department of Physics of Complex Systems</a:t>
            </a:r>
          </a:p>
          <a:p>
            <a:r>
              <a:rPr lang="en-US" dirty="0" smtClean="0"/>
              <a:t>ELTE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8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70" y="0"/>
            <a:ext cx="524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4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6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915" y="5856472"/>
            <a:ext cx="4025085" cy="1001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56472"/>
            <a:ext cx="5118916" cy="100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Adiabatic Quantum Computing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1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49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5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Adiabatic theorem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212" y="1812909"/>
            <a:ext cx="3143976" cy="1080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336" y="2893103"/>
            <a:ext cx="4416155" cy="974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089" y="3955867"/>
            <a:ext cx="6198927" cy="1189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89" y="5145033"/>
            <a:ext cx="8855611" cy="12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24" y="392981"/>
            <a:ext cx="7166053" cy="1229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078" y="2085064"/>
            <a:ext cx="4975454" cy="43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078" y="3068294"/>
            <a:ext cx="4858933" cy="107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77" y="4388652"/>
            <a:ext cx="7317532" cy="1132720"/>
          </a:xfrm>
          <a:prstGeom prst="rect">
            <a:avLst/>
          </a:prstGeom>
          <a:ln w="76200" cmpd="sng">
            <a:solidFill>
              <a:schemeClr val="accent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120" y="5810740"/>
            <a:ext cx="4742412" cy="9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66"/>
            <a:ext cx="9144000" cy="1324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76" y="218106"/>
            <a:ext cx="1987434" cy="656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69" y="3307028"/>
            <a:ext cx="7667094" cy="1203854"/>
          </a:xfrm>
          <a:prstGeom prst="rect">
            <a:avLst/>
          </a:prstGeom>
          <a:ln w="76200" cmpd="sng">
            <a:solidFill>
              <a:srgbClr val="B50B1B"/>
            </a:solidFill>
          </a:ln>
        </p:spPr>
      </p:pic>
    </p:spTree>
    <p:extLst>
      <p:ext uri="{BB962C8B-B14F-4D97-AF65-F5344CB8AC3E}">
        <p14:creationId xmlns:p14="http://schemas.microsoft.com/office/powerpoint/2010/main" val="417359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812801"/>
            <a:ext cx="8204200" cy="69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045" y="190501"/>
            <a:ext cx="3429000" cy="62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618672"/>
            <a:ext cx="25146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895" y="1618672"/>
            <a:ext cx="31623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19" y="2534618"/>
            <a:ext cx="3305464" cy="642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290" y="2541687"/>
            <a:ext cx="42799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555" y="3546763"/>
            <a:ext cx="17018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140" y="4282209"/>
            <a:ext cx="3416300" cy="77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045" y="5411354"/>
            <a:ext cx="3416300" cy="7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D-Wave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5214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2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</a:t>
            </a:r>
            <a:r>
              <a:rPr lang="en-US" dirty="0" smtClean="0"/>
              <a:t>= </a:t>
            </a:r>
            <a:r>
              <a:rPr lang="en-US" dirty="0" smtClean="0"/>
              <a:t>Statistical Mechanics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5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4000"/>
            <a:ext cx="59436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0"/>
            <a:ext cx="383097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63" y="0"/>
            <a:ext cx="3875521" cy="686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2" y="0"/>
            <a:ext cx="3434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6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0"/>
            <a:ext cx="6646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1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5" y="2586379"/>
            <a:ext cx="5444971" cy="40784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697" y="0"/>
            <a:ext cx="43483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6" y="278352"/>
            <a:ext cx="38481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0"/>
            <a:ext cx="7212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4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Programming D-Wave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77" y="1632185"/>
            <a:ext cx="7139836" cy="53091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coloring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213" y="2885678"/>
            <a:ext cx="4902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828"/>
            <a:ext cx="9144000" cy="3911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" y="4670952"/>
            <a:ext cx="73787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2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101" y="2147404"/>
            <a:ext cx="5257800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649" y="4156656"/>
            <a:ext cx="4584700" cy="2095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49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018"/>
            <a:ext cx="9144000" cy="70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Maping</a:t>
            </a:r>
            <a:r>
              <a:rPr lang="en-US" dirty="0" smtClean="0"/>
              <a:t> onto the unit cell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60" y="1840839"/>
            <a:ext cx="6902252" cy="46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9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9" y="2161651"/>
            <a:ext cx="8191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Neighbors and cloning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33" y="1908354"/>
            <a:ext cx="4495800" cy="337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413" y="2276138"/>
            <a:ext cx="3378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367"/>
            <a:ext cx="9144000" cy="523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9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Chunks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0894"/>
            <a:ext cx="9144000" cy="4089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5744545"/>
            <a:ext cx="5702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4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5100"/>
            <a:ext cx="8128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4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33"/>
            <a:ext cx="9144000" cy="5164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8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8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 your own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Road trip stopping at major U.S. landmarks</a:t>
            </a:r>
          </a:p>
        </p:txBody>
      </p:sp>
      <p:pic>
        <p:nvPicPr>
          <p:cNvPr id="6" name="Content Placeholder 5" descr="us-state-capitols-optimization-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r="2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98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23"/>
            <a:ext cx="9144000" cy="3306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7062"/>
            <a:ext cx="9144000" cy="34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0"/>
            <a:ext cx="8012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7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0"/>
            <a:ext cx="565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2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0"/>
            <a:ext cx="5720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0"/>
            <a:ext cx="544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0"/>
            <a:ext cx="537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756</TotalTime>
  <Words>56</Words>
  <Application>Microsoft Macintosh PowerPoint</Application>
  <PresentationFormat>On-screen Show (4:3)</PresentationFormat>
  <Paragraphs>19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Story</vt:lpstr>
      <vt:lpstr>Adiabatic Quantum Computing</vt:lpstr>
      <vt:lpstr>Computing = Statistical Mechanics</vt:lpstr>
      <vt:lpstr>PowerPoint Presentation</vt:lpstr>
      <vt:lpstr>Road trip stopping at major U.S. landmarks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Adiabatic Quantum Computing</vt:lpstr>
      <vt:lpstr>PowerPoint Presentation</vt:lpstr>
      <vt:lpstr>Adiabatic theorem</vt:lpstr>
      <vt:lpstr>PowerPoint Presentation</vt:lpstr>
      <vt:lpstr>PowerPoint Presentation</vt:lpstr>
      <vt:lpstr>PowerPoint Presentation</vt:lpstr>
      <vt:lpstr>D-Wave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Programming D-Wave</vt:lpstr>
      <vt:lpstr>Map coloring problem</vt:lpstr>
      <vt:lpstr>PowerPoint Presentation</vt:lpstr>
      <vt:lpstr>Objectives</vt:lpstr>
      <vt:lpstr>PowerPoint Presentation</vt:lpstr>
      <vt:lpstr>Maping onto the unit cell</vt:lpstr>
      <vt:lpstr>Code</vt:lpstr>
      <vt:lpstr>Neighbors and cloning</vt:lpstr>
      <vt:lpstr>GUI</vt:lpstr>
      <vt:lpstr>Chunks</vt:lpstr>
      <vt:lpstr>PowerPoint Presentation</vt:lpstr>
      <vt:lpstr>PowerPoint Presentation</vt:lpstr>
      <vt:lpstr>GUI</vt:lpstr>
      <vt:lpstr>Build your own 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Gabor Vattay</dc:creator>
  <cp:lastModifiedBy>Gabor Vattay</cp:lastModifiedBy>
  <cp:revision>21</cp:revision>
  <dcterms:created xsi:type="dcterms:W3CDTF">2019-07-01T11:53:04Z</dcterms:created>
  <dcterms:modified xsi:type="dcterms:W3CDTF">2019-11-21T12:11:15Z</dcterms:modified>
</cp:coreProperties>
</file>