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96" r:id="rId2"/>
    <p:sldMasterId id="2147483708" r:id="rId3"/>
  </p:sldMasterIdLst>
  <p:notesMasterIdLst>
    <p:notesMasterId r:id="rId20"/>
  </p:notesMasterIdLst>
  <p:sldIdLst>
    <p:sldId id="256" r:id="rId4"/>
    <p:sldId id="336" r:id="rId5"/>
    <p:sldId id="304" r:id="rId6"/>
    <p:sldId id="347" r:id="rId7"/>
    <p:sldId id="333" r:id="rId8"/>
    <p:sldId id="340" r:id="rId9"/>
    <p:sldId id="341" r:id="rId10"/>
    <p:sldId id="305" r:id="rId11"/>
    <p:sldId id="342" r:id="rId12"/>
    <p:sldId id="312" r:id="rId13"/>
    <p:sldId id="331" r:id="rId14"/>
    <p:sldId id="344" r:id="rId15"/>
    <p:sldId id="343" r:id="rId16"/>
    <p:sldId id="334" r:id="rId17"/>
    <p:sldId id="313" r:id="rId18"/>
    <p:sldId id="332" r:id="rId19"/>
  </p:sldIdLst>
  <p:sldSz cx="9144000" cy="6858000" type="screen4x3"/>
  <p:notesSz cx="6797675" cy="9926638"/>
  <p:embeddedFontLst>
    <p:embeddedFont>
      <p:font typeface="Calibri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rgbClr val="003399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rgbClr val="003399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rgbClr val="003399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rgbClr val="003399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rgbClr val="0033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33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33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33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33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C0000"/>
    <a:srgbClr val="009900"/>
    <a:srgbClr val="003399"/>
    <a:srgbClr val="FFF417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0" autoAdjust="0"/>
    <p:restoredTop sz="94689" autoAdjust="0"/>
  </p:normalViewPr>
  <p:slideViewPr>
    <p:cSldViewPr>
      <p:cViewPr>
        <p:scale>
          <a:sx n="80" d="100"/>
          <a:sy n="80" d="100"/>
        </p:scale>
        <p:origin x="-1531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01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55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82C4217C-8735-462D-A211-941F2B08FAE5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10" y="4714876"/>
            <a:ext cx="5438458" cy="446722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5501" cy="4968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87" y="9428164"/>
            <a:ext cx="2945500" cy="4968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5F8B87BF-517B-4B98-BE16-88267A6B4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7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B87BF-517B-4B98-BE16-88267A6B46E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500AF-CF5F-4E7E-AEDF-7862D180C5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DF466-F2D3-4CD9-83EC-69F84C2E21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07D42-8977-466F-AF34-A293DF0B03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90E8-5612-46EC-9073-DF603DE9FD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13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2B5-9822-44DE-BBDF-D9CE3536BF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2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5781-D8F7-45C1-9564-D398A64529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65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34AC-ECDC-4437-B249-F317099BEF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95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DD57-3D14-4C26-ABF4-94156BF2FE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88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D1A2-5694-4B90-AF7C-BB14BA88CD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86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NEUTRON STAR COOLING THEORY  </a:t>
            </a: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EWASS 2013: S9.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aseline="0"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8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4FCC-51A0-443E-ACCD-DE949C5EB9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1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A4E1E-D820-46F9-895F-15A76EE723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3BB-F056-4793-899D-196C672EA6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9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00CE-5DEC-4CEB-9A38-97248390C7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54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7BA6-67DB-4C7F-B847-8C1519A88D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64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90E8-5612-46EC-9073-DF603DE9FD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84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2B5-9822-44DE-BBDF-D9CE3536BF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23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5781-D8F7-45C1-9564-D398A64529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06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34AC-ECDC-4437-B249-F317099BEF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79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DD57-3D14-4C26-ABF4-94156BF2FE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97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D1A2-5694-4B90-AF7C-BB14BA88CD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25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NEUTRON STAR COOLING THEORY  </a:t>
            </a: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EWASS 2013: S9.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aseline="0"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3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A8664-5034-4B7D-B69A-F52FF13142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4FCC-51A0-443E-ACCD-DE949C5EB9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44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3BB-F056-4793-899D-196C672EA6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09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00CE-5DEC-4CEB-9A38-97248390C7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92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7BA6-67DB-4C7F-B847-8C1519A88D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6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614F5-C572-465E-B62E-3F417F5F62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0EF07-A5DC-4F79-B7AC-595028A656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A0B39-EACC-430E-871F-CCADEE08FE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5141D-0D43-41F2-922F-3F16CB9327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5801B-DCE5-42C0-8997-410EA73692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AE583-921C-419B-825B-B794FEDDD0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5B8A09CC-0DFD-4930-9882-8D8A8559D41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8D17A89-165A-4DE4-BB74-E5881C061485}" type="datetime1">
              <a:rPr lang="ru-RU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16.06.2015</a:t>
            </a:fld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NEUTRON STAR COOLING THEORY  EWASS 2013: S9. </a:t>
            </a:r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53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8D17A89-165A-4DE4-BB74-E5881C061485}" type="datetime1">
              <a:rPr lang="ru-RU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16.06.2015</a:t>
            </a:fld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NEUTRON STAR COOLING THEORY  EWASS 2013: S9. </a:t>
            </a:r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332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tags" Target="../tags/tag43.xml"/><Relationship Id="rId21" Type="http://schemas.openxmlformats.org/officeDocument/2006/relationships/image" Target="../media/image37.png"/><Relationship Id="rId7" Type="http://schemas.openxmlformats.org/officeDocument/2006/relationships/tags" Target="../tags/tag47.xml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tags" Target="../tags/tag42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27.png"/><Relationship Id="rId5" Type="http://schemas.openxmlformats.org/officeDocument/2006/relationships/tags" Target="../tags/tag45.xml"/><Relationship Id="rId15" Type="http://schemas.openxmlformats.org/officeDocument/2006/relationships/image" Target="../media/image31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5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39.png"/><Relationship Id="rId18" Type="http://schemas.openxmlformats.org/officeDocument/2006/relationships/image" Target="../media/image36.png"/><Relationship Id="rId3" Type="http://schemas.openxmlformats.org/officeDocument/2006/relationships/tags" Target="../tags/tag52.xml"/><Relationship Id="rId21" Type="http://schemas.openxmlformats.org/officeDocument/2006/relationships/image" Target="../media/image43.png"/><Relationship Id="rId7" Type="http://schemas.openxmlformats.org/officeDocument/2006/relationships/tags" Target="../tags/tag56.xml"/><Relationship Id="rId12" Type="http://schemas.openxmlformats.org/officeDocument/2006/relationships/image" Target="../media/image38.png"/><Relationship Id="rId17" Type="http://schemas.openxmlformats.org/officeDocument/2006/relationships/image" Target="../media/image31.png"/><Relationship Id="rId2" Type="http://schemas.openxmlformats.org/officeDocument/2006/relationships/tags" Target="../tags/tag51.xml"/><Relationship Id="rId16" Type="http://schemas.openxmlformats.org/officeDocument/2006/relationships/image" Target="../media/image18.png"/><Relationship Id="rId20" Type="http://schemas.openxmlformats.org/officeDocument/2006/relationships/image" Target="../media/image42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46.png"/><Relationship Id="rId5" Type="http://schemas.openxmlformats.org/officeDocument/2006/relationships/tags" Target="../tags/tag54.xml"/><Relationship Id="rId15" Type="http://schemas.openxmlformats.org/officeDocument/2006/relationships/image" Target="../media/image34.png"/><Relationship Id="rId23" Type="http://schemas.openxmlformats.org/officeDocument/2006/relationships/image" Target="../media/image45.png"/><Relationship Id="rId10" Type="http://schemas.openxmlformats.org/officeDocument/2006/relationships/tags" Target="../tags/tag59.xml"/><Relationship Id="rId19" Type="http://schemas.openxmlformats.org/officeDocument/2006/relationships/image" Target="../media/image41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40.png"/><Relationship Id="rId22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62.xml"/><Relationship Id="rId7" Type="http://schemas.openxmlformats.org/officeDocument/2006/relationships/image" Target="../media/image46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image" Target="../media/image8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7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tags" Target="../tags/tag21.xml"/><Relationship Id="rId16" Type="http://schemas.openxmlformats.org/officeDocument/2006/relationships/image" Target="../media/image19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15.png"/><Relationship Id="rId5" Type="http://schemas.openxmlformats.org/officeDocument/2006/relationships/tags" Target="../tags/tag24.xml"/><Relationship Id="rId1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tags" Target="../tags/tag23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9.xml"/><Relationship Id="rId7" Type="http://schemas.openxmlformats.org/officeDocument/2006/relationships/image" Target="../media/image2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1.em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5.png"/><Relationship Id="rId4" Type="http://schemas.openxmlformats.org/officeDocument/2006/relationships/tags" Target="../tags/tag30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1916832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u="sng" dirty="0" smtClean="0">
                <a:solidFill>
                  <a:schemeClr val="tx1"/>
                </a:solidFill>
              </a:rPr>
              <a:t>P.S. </a:t>
            </a:r>
            <a:r>
              <a:rPr lang="en-US" sz="3000" u="sng" dirty="0" err="1" smtClean="0">
                <a:solidFill>
                  <a:schemeClr val="tx1"/>
                </a:solidFill>
              </a:rPr>
              <a:t>Shternin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and M. </a:t>
            </a:r>
            <a:r>
              <a:rPr lang="en-US" sz="3000" dirty="0" err="1" smtClean="0">
                <a:solidFill>
                  <a:schemeClr val="tx1"/>
                </a:solidFill>
              </a:rPr>
              <a:t>Baldo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0" y="2928934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400" b="0" dirty="0">
                <a:solidFill>
                  <a:schemeClr val="hlink"/>
                </a:solidFill>
              </a:rPr>
              <a:t>Modified </a:t>
            </a:r>
            <a:r>
              <a:rPr lang="en-US" sz="3400" b="0" dirty="0" err="1">
                <a:solidFill>
                  <a:schemeClr val="hlink"/>
                </a:solidFill>
              </a:rPr>
              <a:t>Urca</a:t>
            </a:r>
            <a:r>
              <a:rPr lang="en-US" sz="3400" b="0" dirty="0">
                <a:solidFill>
                  <a:schemeClr val="hlink"/>
                </a:solidFill>
              </a:rPr>
              <a:t> processes in </a:t>
            </a:r>
            <a:r>
              <a:rPr lang="en-US" sz="3400" b="0" dirty="0" smtClean="0">
                <a:solidFill>
                  <a:schemeClr val="hlink"/>
                </a:solidFill>
              </a:rPr>
              <a:t>neutron star cores in the </a:t>
            </a:r>
            <a:r>
              <a:rPr lang="en-US" sz="3400" b="0" dirty="0">
                <a:solidFill>
                  <a:schemeClr val="hlink"/>
                </a:solidFill>
              </a:rPr>
              <a:t>BHF </a:t>
            </a:r>
            <a:r>
              <a:rPr lang="en-US" sz="3400" b="0" dirty="0" smtClean="0">
                <a:solidFill>
                  <a:schemeClr val="hlink"/>
                </a:solidFill>
              </a:rPr>
              <a:t>framework</a:t>
            </a:r>
            <a:endParaRPr lang="ru-RU" sz="3400" b="0" dirty="0">
              <a:solidFill>
                <a:schemeClr val="hlink"/>
              </a:solidFill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2445708" y="6000768"/>
            <a:ext cx="41558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err="1" smtClean="0">
                <a:solidFill>
                  <a:schemeClr val="tx1"/>
                </a:solidFill>
              </a:rPr>
              <a:t>NewCompStar</a:t>
            </a:r>
            <a:r>
              <a:rPr lang="en-US" b="0" dirty="0" smtClean="0">
                <a:solidFill>
                  <a:schemeClr val="tx1"/>
                </a:solidFill>
              </a:rPr>
              <a:t>—2015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Budapest, Hungary, 14—19 June 2015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98"/>
          <a:stretch/>
        </p:blipFill>
        <p:spPr>
          <a:xfrm>
            <a:off x="8046534" y="-1"/>
            <a:ext cx="1097466" cy="12254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685"/>
            <a:ext cx="2549464" cy="908720"/>
          </a:xfrm>
          <a:prstGeom prst="rect">
            <a:avLst/>
          </a:prstGeom>
        </p:spPr>
      </p:pic>
      <p:pic>
        <p:nvPicPr>
          <p:cNvPr id="1026" name="Picture 2" descr="http://compstar.uni-frankfurt.de/wp-content/uploads/2014/02/compstar-logo-300x21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31105"/>
            <a:ext cx="1974672" cy="138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3277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/>
                <a:t>Bethe-</a:t>
              </a:r>
              <a:r>
                <a:rPr lang="en-US" sz="2000" dirty="0" err="1" smtClean="0"/>
                <a:t>Brueckner</a:t>
              </a:r>
              <a:r>
                <a:rPr lang="en-US" sz="2000" dirty="0" smtClean="0"/>
                <a:t>-Goldstone equation</a:t>
              </a:r>
              <a:endParaRPr lang="ru-RU" sz="2000" dirty="0"/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89012" y="1572199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ru-RU" dirty="0"/>
          </a:p>
        </p:txBody>
      </p:sp>
      <p:grpSp>
        <p:nvGrpSpPr>
          <p:cNvPr id="1639" name="Group 61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14613" y="1358416"/>
            <a:ext cx="8215343" cy="563379"/>
            <a:chOff x="0" y="0"/>
            <a:chExt cx="5760" cy="395"/>
          </a:xfrm>
        </p:grpSpPr>
        <p:sp>
          <p:nvSpPr>
            <p:cNvPr id="1640" name="Freeform 616"/>
            <p:cNvSpPr>
              <a:spLocks noChangeAspect="1"/>
            </p:cNvSpPr>
            <p:nvPr/>
          </p:nvSpPr>
          <p:spPr bwMode="auto">
            <a:xfrm>
              <a:off x="0" y="108"/>
              <a:ext cx="30" cy="138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30" y="4"/>
                </a:cxn>
                <a:cxn ang="0">
                  <a:pos x="30" y="3"/>
                </a:cxn>
                <a:cxn ang="0">
                  <a:pos x="29" y="1"/>
                </a:cxn>
                <a:cxn ang="0">
                  <a:pos x="27" y="0"/>
                </a:cxn>
                <a:cxn ang="0">
                  <a:pos x="26" y="1"/>
                </a:cxn>
                <a:cxn ang="0">
                  <a:pos x="24" y="3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24" y="135"/>
                </a:cxn>
                <a:cxn ang="0">
                  <a:pos x="25" y="137"/>
                </a:cxn>
                <a:cxn ang="0">
                  <a:pos x="27" y="138"/>
                </a:cxn>
                <a:cxn ang="0">
                  <a:pos x="29" y="137"/>
                </a:cxn>
                <a:cxn ang="0">
                  <a:pos x="30" y="135"/>
                </a:cxn>
                <a:cxn ang="0">
                  <a:pos x="30" y="135"/>
                </a:cxn>
                <a:cxn ang="0">
                  <a:pos x="30" y="133"/>
                </a:cxn>
                <a:cxn ang="0">
                  <a:pos x="5" y="69"/>
                </a:cxn>
                <a:cxn ang="0">
                  <a:pos x="30" y="6"/>
                </a:cxn>
              </a:cxnLst>
              <a:rect l="0" t="0" r="r" b="b"/>
              <a:pathLst>
                <a:path w="30" h="138">
                  <a:moveTo>
                    <a:pt x="30" y="6"/>
                  </a:moveTo>
                  <a:lnTo>
                    <a:pt x="30" y="4"/>
                  </a:lnTo>
                  <a:lnTo>
                    <a:pt x="30" y="3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4" y="3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24" y="135"/>
                  </a:lnTo>
                  <a:lnTo>
                    <a:pt x="25" y="137"/>
                  </a:lnTo>
                  <a:lnTo>
                    <a:pt x="27" y="138"/>
                  </a:lnTo>
                  <a:lnTo>
                    <a:pt x="29" y="137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0" y="133"/>
                  </a:lnTo>
                  <a:lnTo>
                    <a:pt x="5" y="69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1" name="Freeform 617"/>
            <p:cNvSpPr>
              <a:spLocks noChangeAspect="1" noEditPoints="1"/>
            </p:cNvSpPr>
            <p:nvPr/>
          </p:nvSpPr>
          <p:spPr bwMode="auto">
            <a:xfrm>
              <a:off x="33" y="151"/>
              <a:ext cx="71" cy="87"/>
            </a:xfrm>
            <a:custGeom>
              <a:avLst/>
              <a:gdLst/>
              <a:ahLst/>
              <a:cxnLst>
                <a:cxn ang="0">
                  <a:pos x="9" y="80"/>
                </a:cxn>
                <a:cxn ang="0">
                  <a:pos x="6" y="83"/>
                </a:cxn>
                <a:cxn ang="0">
                  <a:pos x="2" y="83"/>
                </a:cxn>
                <a:cxn ang="0">
                  <a:pos x="0" y="84"/>
                </a:cxn>
                <a:cxn ang="0">
                  <a:pos x="0" y="87"/>
                </a:cxn>
                <a:cxn ang="0">
                  <a:pos x="27" y="87"/>
                </a:cxn>
                <a:cxn ang="0">
                  <a:pos x="28" y="87"/>
                </a:cxn>
                <a:cxn ang="0">
                  <a:pos x="29" y="85"/>
                </a:cxn>
                <a:cxn ang="0">
                  <a:pos x="26" y="83"/>
                </a:cxn>
                <a:cxn ang="0">
                  <a:pos x="20" y="82"/>
                </a:cxn>
                <a:cxn ang="0">
                  <a:pos x="19" y="81"/>
                </a:cxn>
                <a:cxn ang="0">
                  <a:pos x="22" y="68"/>
                </a:cxn>
                <a:cxn ang="0">
                  <a:pos x="26" y="53"/>
                </a:cxn>
                <a:cxn ang="0">
                  <a:pos x="30" y="59"/>
                </a:cxn>
                <a:cxn ang="0">
                  <a:pos x="38" y="62"/>
                </a:cxn>
                <a:cxn ang="0">
                  <a:pos x="50" y="59"/>
                </a:cxn>
                <a:cxn ang="0">
                  <a:pos x="61" y="50"/>
                </a:cxn>
                <a:cxn ang="0">
                  <a:pos x="68" y="37"/>
                </a:cxn>
                <a:cxn ang="0">
                  <a:pos x="71" y="22"/>
                </a:cxn>
                <a:cxn ang="0">
                  <a:pos x="66" y="6"/>
                </a:cxn>
                <a:cxn ang="0">
                  <a:pos x="53" y="0"/>
                </a:cxn>
                <a:cxn ang="0">
                  <a:pos x="43" y="3"/>
                </a:cxn>
                <a:cxn ang="0">
                  <a:pos x="35" y="10"/>
                </a:cxn>
                <a:cxn ang="0">
                  <a:pos x="30" y="2"/>
                </a:cxn>
                <a:cxn ang="0">
                  <a:pos x="23" y="0"/>
                </a:cxn>
                <a:cxn ang="0">
                  <a:pos x="16" y="3"/>
                </a:cxn>
                <a:cxn ang="0">
                  <a:pos x="13" y="8"/>
                </a:cxn>
                <a:cxn ang="0">
                  <a:pos x="10" y="16"/>
                </a:cxn>
                <a:cxn ang="0">
                  <a:pos x="8" y="21"/>
                </a:cxn>
                <a:cxn ang="0">
                  <a:pos x="10" y="22"/>
                </a:cxn>
                <a:cxn ang="0">
                  <a:pos x="11" y="22"/>
                </a:cxn>
                <a:cxn ang="0">
                  <a:pos x="12" y="19"/>
                </a:cxn>
                <a:cxn ang="0">
                  <a:pos x="16" y="7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7" y="9"/>
                </a:cxn>
                <a:cxn ang="0">
                  <a:pos x="26" y="16"/>
                </a:cxn>
                <a:cxn ang="0">
                  <a:pos x="34" y="18"/>
                </a:cxn>
                <a:cxn ang="0">
                  <a:pos x="37" y="12"/>
                </a:cxn>
                <a:cxn ang="0">
                  <a:pos x="41" y="8"/>
                </a:cxn>
                <a:cxn ang="0">
                  <a:pos x="48" y="4"/>
                </a:cxn>
                <a:cxn ang="0">
                  <a:pos x="53" y="3"/>
                </a:cxn>
                <a:cxn ang="0">
                  <a:pos x="59" y="6"/>
                </a:cxn>
                <a:cxn ang="0">
                  <a:pos x="61" y="16"/>
                </a:cxn>
                <a:cxn ang="0">
                  <a:pos x="59" y="31"/>
                </a:cxn>
                <a:cxn ang="0">
                  <a:pos x="54" y="45"/>
                </a:cxn>
                <a:cxn ang="0">
                  <a:pos x="46" y="56"/>
                </a:cxn>
                <a:cxn ang="0">
                  <a:pos x="38" y="59"/>
                </a:cxn>
                <a:cxn ang="0">
                  <a:pos x="33" y="57"/>
                </a:cxn>
                <a:cxn ang="0">
                  <a:pos x="29" y="53"/>
                </a:cxn>
                <a:cxn ang="0">
                  <a:pos x="28" y="49"/>
                </a:cxn>
                <a:cxn ang="0">
                  <a:pos x="27" y="47"/>
                </a:cxn>
                <a:cxn ang="0">
                  <a:pos x="28" y="45"/>
                </a:cxn>
              </a:cxnLst>
              <a:rect l="0" t="0" r="r" b="b"/>
              <a:pathLst>
                <a:path w="71" h="87">
                  <a:moveTo>
                    <a:pt x="10" y="77"/>
                  </a:moveTo>
                  <a:lnTo>
                    <a:pt x="9" y="80"/>
                  </a:lnTo>
                  <a:lnTo>
                    <a:pt x="8" y="82"/>
                  </a:lnTo>
                  <a:lnTo>
                    <a:pt x="6" y="83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1" y="83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9" y="86"/>
                  </a:lnTo>
                  <a:lnTo>
                    <a:pt x="29" y="85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59"/>
                  </a:lnTo>
                  <a:lnTo>
                    <a:pt x="26" y="53"/>
                  </a:lnTo>
                  <a:lnTo>
                    <a:pt x="27" y="56"/>
                  </a:lnTo>
                  <a:lnTo>
                    <a:pt x="30" y="59"/>
                  </a:lnTo>
                  <a:lnTo>
                    <a:pt x="33" y="61"/>
                  </a:lnTo>
                  <a:lnTo>
                    <a:pt x="38" y="62"/>
                  </a:lnTo>
                  <a:lnTo>
                    <a:pt x="44" y="61"/>
                  </a:lnTo>
                  <a:lnTo>
                    <a:pt x="50" y="59"/>
                  </a:lnTo>
                  <a:lnTo>
                    <a:pt x="56" y="55"/>
                  </a:lnTo>
                  <a:lnTo>
                    <a:pt x="61" y="50"/>
                  </a:lnTo>
                  <a:lnTo>
                    <a:pt x="65" y="43"/>
                  </a:lnTo>
                  <a:lnTo>
                    <a:pt x="68" y="37"/>
                  </a:lnTo>
                  <a:lnTo>
                    <a:pt x="70" y="29"/>
                  </a:lnTo>
                  <a:lnTo>
                    <a:pt x="71" y="22"/>
                  </a:lnTo>
                  <a:lnTo>
                    <a:pt x="70" y="13"/>
                  </a:lnTo>
                  <a:lnTo>
                    <a:pt x="66" y="6"/>
                  </a:lnTo>
                  <a:lnTo>
                    <a:pt x="60" y="1"/>
                  </a:lnTo>
                  <a:lnTo>
                    <a:pt x="53" y="0"/>
                  </a:lnTo>
                  <a:lnTo>
                    <a:pt x="48" y="1"/>
                  </a:lnTo>
                  <a:lnTo>
                    <a:pt x="43" y="3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33" y="5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1" y="12"/>
                  </a:lnTo>
                  <a:lnTo>
                    <a:pt x="10" y="16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2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9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10" y="77"/>
                  </a:lnTo>
                  <a:close/>
                  <a:moveTo>
                    <a:pt x="34" y="18"/>
                  </a:moveTo>
                  <a:lnTo>
                    <a:pt x="36" y="15"/>
                  </a:lnTo>
                  <a:lnTo>
                    <a:pt x="37" y="12"/>
                  </a:lnTo>
                  <a:lnTo>
                    <a:pt x="39" y="10"/>
                  </a:lnTo>
                  <a:lnTo>
                    <a:pt x="41" y="8"/>
                  </a:lnTo>
                  <a:lnTo>
                    <a:pt x="45" y="5"/>
                  </a:lnTo>
                  <a:lnTo>
                    <a:pt x="48" y="4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6" y="4"/>
                  </a:lnTo>
                  <a:lnTo>
                    <a:pt x="59" y="6"/>
                  </a:lnTo>
                  <a:lnTo>
                    <a:pt x="61" y="10"/>
                  </a:lnTo>
                  <a:lnTo>
                    <a:pt x="61" y="16"/>
                  </a:lnTo>
                  <a:lnTo>
                    <a:pt x="61" y="23"/>
                  </a:lnTo>
                  <a:lnTo>
                    <a:pt x="59" y="31"/>
                  </a:lnTo>
                  <a:lnTo>
                    <a:pt x="57" y="39"/>
                  </a:lnTo>
                  <a:lnTo>
                    <a:pt x="54" y="45"/>
                  </a:lnTo>
                  <a:lnTo>
                    <a:pt x="51" y="51"/>
                  </a:lnTo>
                  <a:lnTo>
                    <a:pt x="46" y="56"/>
                  </a:lnTo>
                  <a:lnTo>
                    <a:pt x="42" y="58"/>
                  </a:lnTo>
                  <a:lnTo>
                    <a:pt x="38" y="59"/>
                  </a:lnTo>
                  <a:lnTo>
                    <a:pt x="35" y="59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29" y="53"/>
                  </a:lnTo>
                  <a:lnTo>
                    <a:pt x="28" y="51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47"/>
                  </a:lnTo>
                  <a:lnTo>
                    <a:pt x="27" y="46"/>
                  </a:lnTo>
                  <a:lnTo>
                    <a:pt x="28" y="45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2" name="Freeform 618"/>
            <p:cNvSpPr>
              <a:spLocks noChangeAspect="1"/>
            </p:cNvSpPr>
            <p:nvPr/>
          </p:nvSpPr>
          <p:spPr bwMode="auto">
            <a:xfrm>
              <a:off x="117" y="167"/>
              <a:ext cx="35" cy="64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4" y="4"/>
                </a:cxn>
                <a:cxn ang="0">
                  <a:pos x="9" y="6"/>
                </a:cxn>
                <a:cxn ang="0">
                  <a:pos x="4" y="6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10" y="9"/>
                </a:cxn>
                <a:cxn ang="0">
                  <a:pos x="14" y="7"/>
                </a:cxn>
                <a:cxn ang="0">
                  <a:pos x="14" y="56"/>
                </a:cxn>
                <a:cxn ang="0">
                  <a:pos x="14" y="58"/>
                </a:cxn>
                <a:cxn ang="0">
                  <a:pos x="13" y="60"/>
                </a:cxn>
                <a:cxn ang="0">
                  <a:pos x="10" y="61"/>
                </a:cxn>
                <a:cxn ang="0">
                  <a:pos x="4" y="61"/>
                </a:cxn>
                <a:cxn ang="0">
                  <a:pos x="1" y="61"/>
                </a:cxn>
                <a:cxn ang="0">
                  <a:pos x="1" y="64"/>
                </a:cxn>
                <a:cxn ang="0">
                  <a:pos x="35" y="64"/>
                </a:cxn>
                <a:cxn ang="0">
                  <a:pos x="35" y="61"/>
                </a:cxn>
                <a:cxn ang="0">
                  <a:pos x="31" y="61"/>
                </a:cxn>
                <a:cxn ang="0">
                  <a:pos x="26" y="61"/>
                </a:cxn>
                <a:cxn ang="0">
                  <a:pos x="23" y="60"/>
                </a:cxn>
                <a:cxn ang="0">
                  <a:pos x="22" y="58"/>
                </a:cxn>
                <a:cxn ang="0">
                  <a:pos x="22" y="56"/>
                </a:cxn>
                <a:cxn ang="0">
                  <a:pos x="22" y="3"/>
                </a:cxn>
              </a:cxnLst>
              <a:rect l="0" t="0" r="r" b="b"/>
              <a:pathLst>
                <a:path w="35" h="64">
                  <a:moveTo>
                    <a:pt x="22" y="3"/>
                  </a:moveTo>
                  <a:lnTo>
                    <a:pt x="22" y="2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4" y="4"/>
                  </a:lnTo>
                  <a:lnTo>
                    <a:pt x="9" y="6"/>
                  </a:lnTo>
                  <a:lnTo>
                    <a:pt x="4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4" y="7"/>
                  </a:lnTo>
                  <a:lnTo>
                    <a:pt x="14" y="56"/>
                  </a:lnTo>
                  <a:lnTo>
                    <a:pt x="14" y="58"/>
                  </a:lnTo>
                  <a:lnTo>
                    <a:pt x="13" y="60"/>
                  </a:lnTo>
                  <a:lnTo>
                    <a:pt x="10" y="61"/>
                  </a:lnTo>
                  <a:lnTo>
                    <a:pt x="4" y="61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35" y="64"/>
                  </a:lnTo>
                  <a:lnTo>
                    <a:pt x="35" y="61"/>
                  </a:lnTo>
                  <a:lnTo>
                    <a:pt x="31" y="61"/>
                  </a:lnTo>
                  <a:lnTo>
                    <a:pt x="26" y="61"/>
                  </a:lnTo>
                  <a:lnTo>
                    <a:pt x="23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3" name="Freeform 619"/>
            <p:cNvSpPr>
              <a:spLocks noChangeAspect="1" noEditPoints="1"/>
            </p:cNvSpPr>
            <p:nvPr/>
          </p:nvSpPr>
          <p:spPr bwMode="auto">
            <a:xfrm>
              <a:off x="164" y="151"/>
              <a:ext cx="71" cy="87"/>
            </a:xfrm>
            <a:custGeom>
              <a:avLst/>
              <a:gdLst/>
              <a:ahLst/>
              <a:cxnLst>
                <a:cxn ang="0">
                  <a:pos x="10" y="80"/>
                </a:cxn>
                <a:cxn ang="0">
                  <a:pos x="6" y="83"/>
                </a:cxn>
                <a:cxn ang="0">
                  <a:pos x="2" y="83"/>
                </a:cxn>
                <a:cxn ang="0">
                  <a:pos x="0" y="84"/>
                </a:cxn>
                <a:cxn ang="0">
                  <a:pos x="0" y="87"/>
                </a:cxn>
                <a:cxn ang="0">
                  <a:pos x="27" y="87"/>
                </a:cxn>
                <a:cxn ang="0">
                  <a:pos x="28" y="87"/>
                </a:cxn>
                <a:cxn ang="0">
                  <a:pos x="29" y="85"/>
                </a:cxn>
                <a:cxn ang="0">
                  <a:pos x="26" y="83"/>
                </a:cxn>
                <a:cxn ang="0">
                  <a:pos x="20" y="82"/>
                </a:cxn>
                <a:cxn ang="0">
                  <a:pos x="19" y="81"/>
                </a:cxn>
                <a:cxn ang="0">
                  <a:pos x="22" y="68"/>
                </a:cxn>
                <a:cxn ang="0">
                  <a:pos x="26" y="53"/>
                </a:cxn>
                <a:cxn ang="0">
                  <a:pos x="30" y="59"/>
                </a:cxn>
                <a:cxn ang="0">
                  <a:pos x="38" y="62"/>
                </a:cxn>
                <a:cxn ang="0">
                  <a:pos x="50" y="59"/>
                </a:cxn>
                <a:cxn ang="0">
                  <a:pos x="61" y="50"/>
                </a:cxn>
                <a:cxn ang="0">
                  <a:pos x="68" y="37"/>
                </a:cxn>
                <a:cxn ang="0">
                  <a:pos x="71" y="22"/>
                </a:cxn>
                <a:cxn ang="0">
                  <a:pos x="66" y="6"/>
                </a:cxn>
                <a:cxn ang="0">
                  <a:pos x="53" y="0"/>
                </a:cxn>
                <a:cxn ang="0">
                  <a:pos x="43" y="3"/>
                </a:cxn>
                <a:cxn ang="0">
                  <a:pos x="35" y="10"/>
                </a:cxn>
                <a:cxn ang="0">
                  <a:pos x="30" y="2"/>
                </a:cxn>
                <a:cxn ang="0">
                  <a:pos x="23" y="0"/>
                </a:cxn>
                <a:cxn ang="0">
                  <a:pos x="16" y="3"/>
                </a:cxn>
                <a:cxn ang="0">
                  <a:pos x="13" y="8"/>
                </a:cxn>
                <a:cxn ang="0">
                  <a:pos x="10" y="16"/>
                </a:cxn>
                <a:cxn ang="0">
                  <a:pos x="8" y="21"/>
                </a:cxn>
                <a:cxn ang="0">
                  <a:pos x="10" y="22"/>
                </a:cxn>
                <a:cxn ang="0">
                  <a:pos x="11" y="22"/>
                </a:cxn>
                <a:cxn ang="0">
                  <a:pos x="12" y="19"/>
                </a:cxn>
                <a:cxn ang="0">
                  <a:pos x="16" y="7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7" y="9"/>
                </a:cxn>
                <a:cxn ang="0">
                  <a:pos x="26" y="16"/>
                </a:cxn>
                <a:cxn ang="0">
                  <a:pos x="34" y="18"/>
                </a:cxn>
                <a:cxn ang="0">
                  <a:pos x="37" y="12"/>
                </a:cxn>
                <a:cxn ang="0">
                  <a:pos x="42" y="8"/>
                </a:cxn>
                <a:cxn ang="0">
                  <a:pos x="48" y="4"/>
                </a:cxn>
                <a:cxn ang="0">
                  <a:pos x="53" y="3"/>
                </a:cxn>
                <a:cxn ang="0">
                  <a:pos x="59" y="6"/>
                </a:cxn>
                <a:cxn ang="0">
                  <a:pos x="61" y="16"/>
                </a:cxn>
                <a:cxn ang="0">
                  <a:pos x="59" y="31"/>
                </a:cxn>
                <a:cxn ang="0">
                  <a:pos x="54" y="45"/>
                </a:cxn>
                <a:cxn ang="0">
                  <a:pos x="46" y="56"/>
                </a:cxn>
                <a:cxn ang="0">
                  <a:pos x="38" y="59"/>
                </a:cxn>
                <a:cxn ang="0">
                  <a:pos x="33" y="57"/>
                </a:cxn>
                <a:cxn ang="0">
                  <a:pos x="29" y="53"/>
                </a:cxn>
                <a:cxn ang="0">
                  <a:pos x="28" y="49"/>
                </a:cxn>
                <a:cxn ang="0">
                  <a:pos x="27" y="47"/>
                </a:cxn>
                <a:cxn ang="0">
                  <a:pos x="28" y="45"/>
                </a:cxn>
              </a:cxnLst>
              <a:rect l="0" t="0" r="r" b="b"/>
              <a:pathLst>
                <a:path w="71" h="87">
                  <a:moveTo>
                    <a:pt x="10" y="77"/>
                  </a:moveTo>
                  <a:lnTo>
                    <a:pt x="10" y="80"/>
                  </a:lnTo>
                  <a:lnTo>
                    <a:pt x="8" y="82"/>
                  </a:lnTo>
                  <a:lnTo>
                    <a:pt x="6" y="83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1" y="83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2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9" y="86"/>
                  </a:lnTo>
                  <a:lnTo>
                    <a:pt x="29" y="85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59"/>
                  </a:lnTo>
                  <a:lnTo>
                    <a:pt x="26" y="53"/>
                  </a:lnTo>
                  <a:lnTo>
                    <a:pt x="27" y="56"/>
                  </a:lnTo>
                  <a:lnTo>
                    <a:pt x="30" y="59"/>
                  </a:lnTo>
                  <a:lnTo>
                    <a:pt x="34" y="61"/>
                  </a:lnTo>
                  <a:lnTo>
                    <a:pt x="38" y="62"/>
                  </a:lnTo>
                  <a:lnTo>
                    <a:pt x="44" y="61"/>
                  </a:lnTo>
                  <a:lnTo>
                    <a:pt x="50" y="59"/>
                  </a:lnTo>
                  <a:lnTo>
                    <a:pt x="56" y="55"/>
                  </a:lnTo>
                  <a:lnTo>
                    <a:pt x="61" y="50"/>
                  </a:lnTo>
                  <a:lnTo>
                    <a:pt x="65" y="43"/>
                  </a:lnTo>
                  <a:lnTo>
                    <a:pt x="68" y="37"/>
                  </a:lnTo>
                  <a:lnTo>
                    <a:pt x="71" y="29"/>
                  </a:lnTo>
                  <a:lnTo>
                    <a:pt x="71" y="22"/>
                  </a:lnTo>
                  <a:lnTo>
                    <a:pt x="70" y="13"/>
                  </a:lnTo>
                  <a:lnTo>
                    <a:pt x="66" y="6"/>
                  </a:lnTo>
                  <a:lnTo>
                    <a:pt x="60" y="1"/>
                  </a:lnTo>
                  <a:lnTo>
                    <a:pt x="53" y="0"/>
                  </a:lnTo>
                  <a:lnTo>
                    <a:pt x="48" y="1"/>
                  </a:lnTo>
                  <a:lnTo>
                    <a:pt x="43" y="3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33" y="5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1" y="12"/>
                  </a:lnTo>
                  <a:lnTo>
                    <a:pt x="10" y="16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2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9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10" y="77"/>
                  </a:lnTo>
                  <a:close/>
                  <a:moveTo>
                    <a:pt x="34" y="18"/>
                  </a:moveTo>
                  <a:lnTo>
                    <a:pt x="36" y="15"/>
                  </a:lnTo>
                  <a:lnTo>
                    <a:pt x="37" y="12"/>
                  </a:lnTo>
                  <a:lnTo>
                    <a:pt x="40" y="10"/>
                  </a:lnTo>
                  <a:lnTo>
                    <a:pt x="42" y="8"/>
                  </a:lnTo>
                  <a:lnTo>
                    <a:pt x="45" y="5"/>
                  </a:lnTo>
                  <a:lnTo>
                    <a:pt x="48" y="4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6" y="4"/>
                  </a:lnTo>
                  <a:lnTo>
                    <a:pt x="59" y="6"/>
                  </a:lnTo>
                  <a:lnTo>
                    <a:pt x="61" y="10"/>
                  </a:lnTo>
                  <a:lnTo>
                    <a:pt x="61" y="16"/>
                  </a:lnTo>
                  <a:lnTo>
                    <a:pt x="61" y="23"/>
                  </a:lnTo>
                  <a:lnTo>
                    <a:pt x="59" y="31"/>
                  </a:lnTo>
                  <a:lnTo>
                    <a:pt x="57" y="39"/>
                  </a:lnTo>
                  <a:lnTo>
                    <a:pt x="54" y="45"/>
                  </a:lnTo>
                  <a:lnTo>
                    <a:pt x="51" y="51"/>
                  </a:lnTo>
                  <a:lnTo>
                    <a:pt x="46" y="56"/>
                  </a:lnTo>
                  <a:lnTo>
                    <a:pt x="42" y="58"/>
                  </a:lnTo>
                  <a:lnTo>
                    <a:pt x="38" y="59"/>
                  </a:lnTo>
                  <a:lnTo>
                    <a:pt x="35" y="59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29" y="53"/>
                  </a:lnTo>
                  <a:lnTo>
                    <a:pt x="28" y="51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47"/>
                  </a:lnTo>
                  <a:lnTo>
                    <a:pt x="27" y="46"/>
                  </a:lnTo>
                  <a:lnTo>
                    <a:pt x="28" y="45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4" name="Freeform 620"/>
            <p:cNvSpPr>
              <a:spLocks noChangeAspect="1"/>
            </p:cNvSpPr>
            <p:nvPr/>
          </p:nvSpPr>
          <p:spPr bwMode="auto">
            <a:xfrm>
              <a:off x="244" y="167"/>
              <a:ext cx="42" cy="64"/>
            </a:xfrm>
            <a:custGeom>
              <a:avLst/>
              <a:gdLst/>
              <a:ahLst/>
              <a:cxnLst>
                <a:cxn ang="0">
                  <a:pos x="42" y="47"/>
                </a:cxn>
                <a:cxn ang="0">
                  <a:pos x="39" y="47"/>
                </a:cxn>
                <a:cxn ang="0">
                  <a:pos x="38" y="49"/>
                </a:cxn>
                <a:cxn ang="0">
                  <a:pos x="38" y="52"/>
                </a:cxn>
                <a:cxn ang="0">
                  <a:pos x="37" y="54"/>
                </a:cxn>
                <a:cxn ang="0">
                  <a:pos x="36" y="56"/>
                </a:cxn>
                <a:cxn ang="0">
                  <a:pos x="35" y="56"/>
                </a:cxn>
                <a:cxn ang="0">
                  <a:pos x="32" y="56"/>
                </a:cxn>
                <a:cxn ang="0">
                  <a:pos x="29" y="56"/>
                </a:cxn>
                <a:cxn ang="0">
                  <a:pos x="27" y="56"/>
                </a:cxn>
                <a:cxn ang="0">
                  <a:pos x="9" y="56"/>
                </a:cxn>
                <a:cxn ang="0">
                  <a:pos x="16" y="51"/>
                </a:cxn>
                <a:cxn ang="0">
                  <a:pos x="20" y="46"/>
                </a:cxn>
                <a:cxn ang="0">
                  <a:pos x="24" y="43"/>
                </a:cxn>
                <a:cxn ang="0">
                  <a:pos x="28" y="40"/>
                </a:cxn>
                <a:cxn ang="0">
                  <a:pos x="34" y="36"/>
                </a:cxn>
                <a:cxn ang="0">
                  <a:pos x="38" y="31"/>
                </a:cxn>
                <a:cxn ang="0">
                  <a:pos x="41" y="26"/>
                </a:cxn>
                <a:cxn ang="0">
                  <a:pos x="42" y="19"/>
                </a:cxn>
                <a:cxn ang="0">
                  <a:pos x="40" y="11"/>
                </a:cxn>
                <a:cxn ang="0">
                  <a:pos x="35" y="5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11" y="2"/>
                </a:cxn>
                <a:cxn ang="0">
                  <a:pos x="8" y="3"/>
                </a:cxn>
                <a:cxn ang="0">
                  <a:pos x="5" y="6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4" y="23"/>
                </a:cxn>
                <a:cxn ang="0">
                  <a:pos x="5" y="23"/>
                </a:cxn>
                <a:cxn ang="0">
                  <a:pos x="6" y="23"/>
                </a:cxn>
                <a:cxn ang="0">
                  <a:pos x="8" y="22"/>
                </a:cxn>
                <a:cxn ang="0">
                  <a:pos x="9" y="20"/>
                </a:cxn>
                <a:cxn ang="0">
                  <a:pos x="10" y="18"/>
                </a:cxn>
                <a:cxn ang="0">
                  <a:pos x="10" y="16"/>
                </a:cxn>
                <a:cxn ang="0">
                  <a:pos x="9" y="15"/>
                </a:cxn>
                <a:cxn ang="0">
                  <a:pos x="7" y="13"/>
                </a:cxn>
                <a:cxn ang="0">
                  <a:pos x="4" y="13"/>
                </a:cxn>
                <a:cxn ang="0">
                  <a:pos x="7" y="9"/>
                </a:cxn>
                <a:cxn ang="0">
                  <a:pos x="11" y="6"/>
                </a:cxn>
                <a:cxn ang="0">
                  <a:pos x="14" y="4"/>
                </a:cxn>
                <a:cxn ang="0">
                  <a:pos x="18" y="4"/>
                </a:cxn>
                <a:cxn ang="0">
                  <a:pos x="25" y="5"/>
                </a:cxn>
                <a:cxn ang="0">
                  <a:pos x="29" y="9"/>
                </a:cxn>
                <a:cxn ang="0">
                  <a:pos x="32" y="13"/>
                </a:cxn>
                <a:cxn ang="0">
                  <a:pos x="33" y="19"/>
                </a:cxn>
                <a:cxn ang="0">
                  <a:pos x="32" y="25"/>
                </a:cxn>
                <a:cxn ang="0">
                  <a:pos x="29" y="30"/>
                </a:cxn>
                <a:cxn ang="0">
                  <a:pos x="26" y="35"/>
                </a:cxn>
                <a:cxn ang="0">
                  <a:pos x="24" y="38"/>
                </a:cxn>
                <a:cxn ang="0">
                  <a:pos x="1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39" y="64"/>
                </a:cxn>
                <a:cxn ang="0">
                  <a:pos x="42" y="47"/>
                </a:cxn>
              </a:cxnLst>
              <a:rect l="0" t="0" r="r" b="b"/>
              <a:pathLst>
                <a:path w="42" h="64">
                  <a:moveTo>
                    <a:pt x="42" y="47"/>
                  </a:moveTo>
                  <a:lnTo>
                    <a:pt x="39" y="47"/>
                  </a:lnTo>
                  <a:lnTo>
                    <a:pt x="38" y="49"/>
                  </a:lnTo>
                  <a:lnTo>
                    <a:pt x="38" y="52"/>
                  </a:lnTo>
                  <a:lnTo>
                    <a:pt x="37" y="54"/>
                  </a:lnTo>
                  <a:lnTo>
                    <a:pt x="36" y="56"/>
                  </a:lnTo>
                  <a:lnTo>
                    <a:pt x="35" y="56"/>
                  </a:lnTo>
                  <a:lnTo>
                    <a:pt x="32" y="56"/>
                  </a:lnTo>
                  <a:lnTo>
                    <a:pt x="29" y="56"/>
                  </a:lnTo>
                  <a:lnTo>
                    <a:pt x="27" y="56"/>
                  </a:lnTo>
                  <a:lnTo>
                    <a:pt x="9" y="56"/>
                  </a:lnTo>
                  <a:lnTo>
                    <a:pt x="16" y="51"/>
                  </a:lnTo>
                  <a:lnTo>
                    <a:pt x="20" y="46"/>
                  </a:lnTo>
                  <a:lnTo>
                    <a:pt x="24" y="43"/>
                  </a:lnTo>
                  <a:lnTo>
                    <a:pt x="28" y="40"/>
                  </a:lnTo>
                  <a:lnTo>
                    <a:pt x="34" y="36"/>
                  </a:lnTo>
                  <a:lnTo>
                    <a:pt x="38" y="31"/>
                  </a:lnTo>
                  <a:lnTo>
                    <a:pt x="41" y="26"/>
                  </a:lnTo>
                  <a:lnTo>
                    <a:pt x="42" y="19"/>
                  </a:lnTo>
                  <a:lnTo>
                    <a:pt x="40" y="11"/>
                  </a:lnTo>
                  <a:lnTo>
                    <a:pt x="35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1" y="6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5" y="5"/>
                  </a:lnTo>
                  <a:lnTo>
                    <a:pt x="29" y="9"/>
                  </a:lnTo>
                  <a:lnTo>
                    <a:pt x="32" y="13"/>
                  </a:lnTo>
                  <a:lnTo>
                    <a:pt x="33" y="19"/>
                  </a:lnTo>
                  <a:lnTo>
                    <a:pt x="32" y="25"/>
                  </a:lnTo>
                  <a:lnTo>
                    <a:pt x="29" y="30"/>
                  </a:lnTo>
                  <a:lnTo>
                    <a:pt x="26" y="35"/>
                  </a:lnTo>
                  <a:lnTo>
                    <a:pt x="24" y="3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39" y="64"/>
                  </a:lnTo>
                  <a:lnTo>
                    <a:pt x="4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5" name="Freeform 621"/>
            <p:cNvSpPr>
              <a:spLocks noChangeAspect="1"/>
            </p:cNvSpPr>
            <p:nvPr/>
          </p:nvSpPr>
          <p:spPr bwMode="auto">
            <a:xfrm>
              <a:off x="314" y="108"/>
              <a:ext cx="6" cy="13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133"/>
                </a:cxn>
                <a:cxn ang="0">
                  <a:pos x="0" y="135"/>
                </a:cxn>
                <a:cxn ang="0">
                  <a:pos x="1" y="137"/>
                </a:cxn>
                <a:cxn ang="0">
                  <a:pos x="1" y="138"/>
                </a:cxn>
                <a:cxn ang="0">
                  <a:pos x="3" y="138"/>
                </a:cxn>
                <a:cxn ang="0">
                  <a:pos x="5" y="138"/>
                </a:cxn>
                <a:cxn ang="0">
                  <a:pos x="5" y="137"/>
                </a:cxn>
                <a:cxn ang="0">
                  <a:pos x="6" y="135"/>
                </a:cxn>
                <a:cxn ang="0">
                  <a:pos x="6" y="133"/>
                </a:cxn>
                <a:cxn ang="0">
                  <a:pos x="6" y="5"/>
                </a:cxn>
              </a:cxnLst>
              <a:rect l="0" t="0" r="r" b="b"/>
              <a:pathLst>
                <a:path w="6" h="138">
                  <a:moveTo>
                    <a:pt x="6" y="5"/>
                  </a:moveTo>
                  <a:lnTo>
                    <a:pt x="6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3" y="138"/>
                  </a:lnTo>
                  <a:lnTo>
                    <a:pt x="5" y="138"/>
                  </a:lnTo>
                  <a:lnTo>
                    <a:pt x="5" y="137"/>
                  </a:lnTo>
                  <a:lnTo>
                    <a:pt x="6" y="135"/>
                  </a:lnTo>
                  <a:lnTo>
                    <a:pt x="6" y="133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6" name="Freeform 622"/>
            <p:cNvSpPr>
              <a:spLocks noChangeAspect="1"/>
            </p:cNvSpPr>
            <p:nvPr/>
          </p:nvSpPr>
          <p:spPr bwMode="auto">
            <a:xfrm>
              <a:off x="343" y="115"/>
              <a:ext cx="97" cy="100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95" y="0"/>
                </a:cxn>
                <a:cxn ang="0">
                  <a:pos x="84" y="12"/>
                </a:cxn>
                <a:cxn ang="0">
                  <a:pos x="78" y="5"/>
                </a:cxn>
                <a:cxn ang="0">
                  <a:pos x="61" y="0"/>
                </a:cxn>
                <a:cxn ang="0">
                  <a:pos x="39" y="5"/>
                </a:cxn>
                <a:cxn ang="0">
                  <a:pos x="19" y="19"/>
                </a:cxn>
                <a:cxn ang="0">
                  <a:pos x="5" y="39"/>
                </a:cxn>
                <a:cxn ang="0">
                  <a:pos x="0" y="62"/>
                </a:cxn>
                <a:cxn ang="0">
                  <a:pos x="3" y="77"/>
                </a:cxn>
                <a:cxn ang="0">
                  <a:pos x="10" y="89"/>
                </a:cxn>
                <a:cxn ang="0">
                  <a:pos x="22" y="97"/>
                </a:cxn>
                <a:cxn ang="0">
                  <a:pos x="37" y="100"/>
                </a:cxn>
                <a:cxn ang="0">
                  <a:pos x="54" y="96"/>
                </a:cxn>
                <a:cxn ang="0">
                  <a:pos x="62" y="92"/>
                </a:cxn>
                <a:cxn ang="0">
                  <a:pos x="66" y="88"/>
                </a:cxn>
                <a:cxn ang="0">
                  <a:pos x="69" y="94"/>
                </a:cxn>
                <a:cxn ang="0">
                  <a:pos x="72" y="96"/>
                </a:cxn>
                <a:cxn ang="0">
                  <a:pos x="74" y="95"/>
                </a:cxn>
                <a:cxn ang="0">
                  <a:pos x="75" y="90"/>
                </a:cxn>
                <a:cxn ang="0">
                  <a:pos x="78" y="77"/>
                </a:cxn>
                <a:cxn ang="0">
                  <a:pos x="81" y="66"/>
                </a:cxn>
                <a:cxn ang="0">
                  <a:pos x="85" y="63"/>
                </a:cxn>
                <a:cxn ang="0">
                  <a:pos x="90" y="63"/>
                </a:cxn>
                <a:cxn ang="0">
                  <a:pos x="92" y="62"/>
                </a:cxn>
                <a:cxn ang="0">
                  <a:pos x="91" y="59"/>
                </a:cxn>
                <a:cxn ang="0">
                  <a:pos x="56" y="59"/>
                </a:cxn>
                <a:cxn ang="0">
                  <a:pos x="55" y="59"/>
                </a:cxn>
                <a:cxn ang="0">
                  <a:pos x="54" y="62"/>
                </a:cxn>
                <a:cxn ang="0">
                  <a:pos x="58" y="63"/>
                </a:cxn>
                <a:cxn ang="0">
                  <a:pos x="60" y="63"/>
                </a:cxn>
                <a:cxn ang="0">
                  <a:pos x="65" y="64"/>
                </a:cxn>
                <a:cxn ang="0">
                  <a:pos x="68" y="64"/>
                </a:cxn>
                <a:cxn ang="0">
                  <a:pos x="69" y="66"/>
                </a:cxn>
                <a:cxn ang="0">
                  <a:pos x="68" y="71"/>
                </a:cxn>
                <a:cxn ang="0">
                  <a:pos x="66" y="79"/>
                </a:cxn>
                <a:cxn ang="0">
                  <a:pos x="53" y="93"/>
                </a:cxn>
                <a:cxn ang="0">
                  <a:pos x="40" y="95"/>
                </a:cxn>
                <a:cxn ang="0">
                  <a:pos x="21" y="89"/>
                </a:cxn>
                <a:cxn ang="0">
                  <a:pos x="12" y="66"/>
                </a:cxn>
                <a:cxn ang="0">
                  <a:pos x="13" y="60"/>
                </a:cxn>
                <a:cxn ang="0">
                  <a:pos x="15" y="49"/>
                </a:cxn>
                <a:cxn ang="0">
                  <a:pos x="20" y="35"/>
                </a:cxn>
                <a:cxn ang="0">
                  <a:pos x="28" y="22"/>
                </a:cxn>
                <a:cxn ang="0">
                  <a:pos x="43" y="9"/>
                </a:cxn>
                <a:cxn ang="0">
                  <a:pos x="62" y="4"/>
                </a:cxn>
                <a:cxn ang="0">
                  <a:pos x="79" y="11"/>
                </a:cxn>
                <a:cxn ang="0">
                  <a:pos x="84" y="30"/>
                </a:cxn>
                <a:cxn ang="0">
                  <a:pos x="84" y="35"/>
                </a:cxn>
                <a:cxn ang="0">
                  <a:pos x="84" y="37"/>
                </a:cxn>
                <a:cxn ang="0">
                  <a:pos x="86" y="39"/>
                </a:cxn>
                <a:cxn ang="0">
                  <a:pos x="88" y="38"/>
                </a:cxn>
                <a:cxn ang="0">
                  <a:pos x="89" y="36"/>
                </a:cxn>
              </a:cxnLst>
              <a:rect l="0" t="0" r="r" b="b"/>
              <a:pathLst>
                <a:path w="97" h="100">
                  <a:moveTo>
                    <a:pt x="97" y="1"/>
                  </a:moveTo>
                  <a:lnTo>
                    <a:pt x="97" y="0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4" y="1"/>
                  </a:lnTo>
                  <a:lnTo>
                    <a:pt x="84" y="12"/>
                  </a:lnTo>
                  <a:lnTo>
                    <a:pt x="82" y="9"/>
                  </a:lnTo>
                  <a:lnTo>
                    <a:pt x="78" y="5"/>
                  </a:lnTo>
                  <a:lnTo>
                    <a:pt x="71" y="1"/>
                  </a:lnTo>
                  <a:lnTo>
                    <a:pt x="61" y="0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8" y="11"/>
                  </a:lnTo>
                  <a:lnTo>
                    <a:pt x="19" y="19"/>
                  </a:lnTo>
                  <a:lnTo>
                    <a:pt x="11" y="28"/>
                  </a:lnTo>
                  <a:lnTo>
                    <a:pt x="5" y="39"/>
                  </a:lnTo>
                  <a:lnTo>
                    <a:pt x="1" y="50"/>
                  </a:lnTo>
                  <a:lnTo>
                    <a:pt x="0" y="62"/>
                  </a:lnTo>
                  <a:lnTo>
                    <a:pt x="1" y="70"/>
                  </a:lnTo>
                  <a:lnTo>
                    <a:pt x="3" y="77"/>
                  </a:lnTo>
                  <a:lnTo>
                    <a:pt x="6" y="83"/>
                  </a:lnTo>
                  <a:lnTo>
                    <a:pt x="10" y="89"/>
                  </a:lnTo>
                  <a:lnTo>
                    <a:pt x="16" y="94"/>
                  </a:lnTo>
                  <a:lnTo>
                    <a:pt x="22" y="97"/>
                  </a:lnTo>
                  <a:lnTo>
                    <a:pt x="29" y="99"/>
                  </a:lnTo>
                  <a:lnTo>
                    <a:pt x="37" y="100"/>
                  </a:lnTo>
                  <a:lnTo>
                    <a:pt x="46" y="99"/>
                  </a:lnTo>
                  <a:lnTo>
                    <a:pt x="54" y="96"/>
                  </a:lnTo>
                  <a:lnTo>
                    <a:pt x="59" y="94"/>
                  </a:lnTo>
                  <a:lnTo>
                    <a:pt x="62" y="92"/>
                  </a:lnTo>
                  <a:lnTo>
                    <a:pt x="64" y="90"/>
                  </a:lnTo>
                  <a:lnTo>
                    <a:pt x="66" y="88"/>
                  </a:lnTo>
                  <a:lnTo>
                    <a:pt x="68" y="91"/>
                  </a:lnTo>
                  <a:lnTo>
                    <a:pt x="69" y="94"/>
                  </a:lnTo>
                  <a:lnTo>
                    <a:pt x="71" y="96"/>
                  </a:lnTo>
                  <a:lnTo>
                    <a:pt x="72" y="96"/>
                  </a:lnTo>
                  <a:lnTo>
                    <a:pt x="73" y="96"/>
                  </a:lnTo>
                  <a:lnTo>
                    <a:pt x="74" y="95"/>
                  </a:lnTo>
                  <a:lnTo>
                    <a:pt x="74" y="93"/>
                  </a:lnTo>
                  <a:lnTo>
                    <a:pt x="75" y="90"/>
                  </a:lnTo>
                  <a:lnTo>
                    <a:pt x="76" y="88"/>
                  </a:lnTo>
                  <a:lnTo>
                    <a:pt x="78" y="77"/>
                  </a:lnTo>
                  <a:lnTo>
                    <a:pt x="80" y="70"/>
                  </a:lnTo>
                  <a:lnTo>
                    <a:pt x="81" y="66"/>
                  </a:lnTo>
                  <a:lnTo>
                    <a:pt x="83" y="64"/>
                  </a:lnTo>
                  <a:lnTo>
                    <a:pt x="85" y="63"/>
                  </a:lnTo>
                  <a:lnTo>
                    <a:pt x="90" y="63"/>
                  </a:lnTo>
                  <a:lnTo>
                    <a:pt x="90" y="63"/>
                  </a:lnTo>
                  <a:lnTo>
                    <a:pt x="91" y="63"/>
                  </a:lnTo>
                  <a:lnTo>
                    <a:pt x="92" y="62"/>
                  </a:lnTo>
                  <a:lnTo>
                    <a:pt x="92" y="61"/>
                  </a:lnTo>
                  <a:lnTo>
                    <a:pt x="91" y="59"/>
                  </a:lnTo>
                  <a:lnTo>
                    <a:pt x="90" y="59"/>
                  </a:lnTo>
                  <a:lnTo>
                    <a:pt x="56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3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0" y="63"/>
                  </a:lnTo>
                  <a:lnTo>
                    <a:pt x="63" y="63"/>
                  </a:lnTo>
                  <a:lnTo>
                    <a:pt x="65" y="64"/>
                  </a:lnTo>
                  <a:lnTo>
                    <a:pt x="67" y="64"/>
                  </a:lnTo>
                  <a:lnTo>
                    <a:pt x="68" y="64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9" y="68"/>
                  </a:lnTo>
                  <a:lnTo>
                    <a:pt x="68" y="71"/>
                  </a:lnTo>
                  <a:lnTo>
                    <a:pt x="67" y="75"/>
                  </a:lnTo>
                  <a:lnTo>
                    <a:pt x="66" y="79"/>
                  </a:lnTo>
                  <a:lnTo>
                    <a:pt x="61" y="88"/>
                  </a:lnTo>
                  <a:lnTo>
                    <a:pt x="53" y="93"/>
                  </a:lnTo>
                  <a:lnTo>
                    <a:pt x="45" y="95"/>
                  </a:lnTo>
                  <a:lnTo>
                    <a:pt x="40" y="95"/>
                  </a:lnTo>
                  <a:lnTo>
                    <a:pt x="30" y="94"/>
                  </a:lnTo>
                  <a:lnTo>
                    <a:pt x="21" y="89"/>
                  </a:lnTo>
                  <a:lnTo>
                    <a:pt x="15" y="80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13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17" y="42"/>
                  </a:lnTo>
                  <a:lnTo>
                    <a:pt x="20" y="35"/>
                  </a:lnTo>
                  <a:lnTo>
                    <a:pt x="23" y="28"/>
                  </a:lnTo>
                  <a:lnTo>
                    <a:pt x="28" y="22"/>
                  </a:lnTo>
                  <a:lnTo>
                    <a:pt x="35" y="15"/>
                  </a:lnTo>
                  <a:lnTo>
                    <a:pt x="43" y="9"/>
                  </a:lnTo>
                  <a:lnTo>
                    <a:pt x="52" y="5"/>
                  </a:lnTo>
                  <a:lnTo>
                    <a:pt x="62" y="4"/>
                  </a:lnTo>
                  <a:lnTo>
                    <a:pt x="72" y="6"/>
                  </a:lnTo>
                  <a:lnTo>
                    <a:pt x="79" y="11"/>
                  </a:lnTo>
                  <a:lnTo>
                    <a:pt x="83" y="20"/>
                  </a:lnTo>
                  <a:lnTo>
                    <a:pt x="84" y="30"/>
                  </a:lnTo>
                  <a:lnTo>
                    <a:pt x="84" y="34"/>
                  </a:lnTo>
                  <a:lnTo>
                    <a:pt x="84" y="35"/>
                  </a:lnTo>
                  <a:lnTo>
                    <a:pt x="84" y="36"/>
                  </a:lnTo>
                  <a:lnTo>
                    <a:pt x="84" y="37"/>
                  </a:lnTo>
                  <a:lnTo>
                    <a:pt x="85" y="39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8" y="38"/>
                  </a:lnTo>
                  <a:lnTo>
                    <a:pt x="88" y="37"/>
                  </a:lnTo>
                  <a:lnTo>
                    <a:pt x="89" y="36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7" name="Freeform 623"/>
            <p:cNvSpPr>
              <a:spLocks noChangeAspect="1" noEditPoints="1"/>
            </p:cNvSpPr>
            <p:nvPr/>
          </p:nvSpPr>
          <p:spPr bwMode="auto">
            <a:xfrm>
              <a:off x="451" y="113"/>
              <a:ext cx="59" cy="43"/>
            </a:xfrm>
            <a:custGeom>
              <a:avLst/>
              <a:gdLst/>
              <a:ahLst/>
              <a:cxnLst>
                <a:cxn ang="0">
                  <a:pos x="52" y="21"/>
                </a:cxn>
                <a:cxn ang="0">
                  <a:pos x="58" y="8"/>
                </a:cxn>
                <a:cxn ang="0">
                  <a:pos x="58" y="4"/>
                </a:cxn>
                <a:cxn ang="0">
                  <a:pos x="56" y="5"/>
                </a:cxn>
                <a:cxn ang="0">
                  <a:pos x="51" y="16"/>
                </a:cxn>
                <a:cxn ang="0">
                  <a:pos x="46" y="22"/>
                </a:cxn>
                <a:cxn ang="0">
                  <a:pos x="46" y="17"/>
                </a:cxn>
                <a:cxn ang="0">
                  <a:pos x="43" y="9"/>
                </a:cxn>
                <a:cxn ang="0">
                  <a:pos x="34" y="1"/>
                </a:cxn>
                <a:cxn ang="0">
                  <a:pos x="17" y="2"/>
                </a:cxn>
                <a:cxn ang="0">
                  <a:pos x="2" y="16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7" y="40"/>
                </a:cxn>
                <a:cxn ang="0">
                  <a:pos x="13" y="43"/>
                </a:cxn>
                <a:cxn ang="0">
                  <a:pos x="30" y="40"/>
                </a:cxn>
                <a:cxn ang="0">
                  <a:pos x="42" y="39"/>
                </a:cxn>
                <a:cxn ang="0">
                  <a:pos x="47" y="43"/>
                </a:cxn>
                <a:cxn ang="0">
                  <a:pos x="53" y="42"/>
                </a:cxn>
                <a:cxn ang="0">
                  <a:pos x="58" y="38"/>
                </a:cxn>
                <a:cxn ang="0">
                  <a:pos x="58" y="35"/>
                </a:cxn>
                <a:cxn ang="0">
                  <a:pos x="56" y="35"/>
                </a:cxn>
                <a:cxn ang="0">
                  <a:pos x="54" y="38"/>
                </a:cxn>
                <a:cxn ang="0">
                  <a:pos x="51" y="40"/>
                </a:cxn>
                <a:cxn ang="0">
                  <a:pos x="49" y="40"/>
                </a:cxn>
                <a:cxn ang="0">
                  <a:pos x="47" y="35"/>
                </a:cxn>
                <a:cxn ang="0">
                  <a:pos x="39" y="32"/>
                </a:cxn>
                <a:cxn ang="0">
                  <a:pos x="26" y="39"/>
                </a:cxn>
                <a:cxn ang="0">
                  <a:pos x="18" y="40"/>
                </a:cxn>
                <a:cxn ang="0">
                  <a:pos x="10" y="37"/>
                </a:cxn>
                <a:cxn ang="0">
                  <a:pos x="8" y="30"/>
                </a:cxn>
                <a:cxn ang="0">
                  <a:pos x="9" y="21"/>
                </a:cxn>
                <a:cxn ang="0">
                  <a:pos x="14" y="10"/>
                </a:cxn>
                <a:cxn ang="0">
                  <a:pos x="21" y="4"/>
                </a:cxn>
                <a:cxn ang="0">
                  <a:pos x="27" y="2"/>
                </a:cxn>
                <a:cxn ang="0">
                  <a:pos x="35" y="7"/>
                </a:cxn>
                <a:cxn ang="0">
                  <a:pos x="38" y="16"/>
                </a:cxn>
                <a:cxn ang="0">
                  <a:pos x="39" y="32"/>
                </a:cxn>
              </a:cxnLst>
              <a:rect l="0" t="0" r="r" b="b"/>
              <a:pathLst>
                <a:path w="59" h="43">
                  <a:moveTo>
                    <a:pt x="46" y="28"/>
                  </a:moveTo>
                  <a:lnTo>
                    <a:pt x="52" y="21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59" y="5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6" y="5"/>
                  </a:lnTo>
                  <a:lnTo>
                    <a:pt x="55" y="7"/>
                  </a:lnTo>
                  <a:lnTo>
                    <a:pt x="51" y="16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3" y="9"/>
                  </a:lnTo>
                  <a:lnTo>
                    <a:pt x="40" y="4"/>
                  </a:lnTo>
                  <a:lnTo>
                    <a:pt x="34" y="1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8"/>
                  </a:lnTo>
                  <a:lnTo>
                    <a:pt x="7" y="40"/>
                  </a:lnTo>
                  <a:lnTo>
                    <a:pt x="10" y="42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30" y="40"/>
                  </a:lnTo>
                  <a:lnTo>
                    <a:pt x="39" y="35"/>
                  </a:lnTo>
                  <a:lnTo>
                    <a:pt x="42" y="39"/>
                  </a:lnTo>
                  <a:lnTo>
                    <a:pt x="44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3" y="42"/>
                  </a:lnTo>
                  <a:lnTo>
                    <a:pt x="56" y="40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5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0"/>
                  </a:lnTo>
                  <a:lnTo>
                    <a:pt x="50" y="40"/>
                  </a:lnTo>
                  <a:lnTo>
                    <a:pt x="49" y="40"/>
                  </a:lnTo>
                  <a:lnTo>
                    <a:pt x="48" y="39"/>
                  </a:lnTo>
                  <a:lnTo>
                    <a:pt x="47" y="35"/>
                  </a:lnTo>
                  <a:lnTo>
                    <a:pt x="46" y="28"/>
                  </a:lnTo>
                  <a:close/>
                  <a:moveTo>
                    <a:pt x="39" y="32"/>
                  </a:moveTo>
                  <a:lnTo>
                    <a:pt x="32" y="36"/>
                  </a:lnTo>
                  <a:lnTo>
                    <a:pt x="26" y="39"/>
                  </a:lnTo>
                  <a:lnTo>
                    <a:pt x="21" y="40"/>
                  </a:lnTo>
                  <a:lnTo>
                    <a:pt x="18" y="40"/>
                  </a:lnTo>
                  <a:lnTo>
                    <a:pt x="13" y="40"/>
                  </a:lnTo>
                  <a:lnTo>
                    <a:pt x="10" y="37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9" y="21"/>
                  </a:lnTo>
                  <a:lnTo>
                    <a:pt x="11" y="15"/>
                  </a:lnTo>
                  <a:lnTo>
                    <a:pt x="14" y="10"/>
                  </a:lnTo>
                  <a:lnTo>
                    <a:pt x="17" y="6"/>
                  </a:lnTo>
                  <a:lnTo>
                    <a:pt x="21" y="4"/>
                  </a:lnTo>
                  <a:lnTo>
                    <a:pt x="24" y="3"/>
                  </a:lnTo>
                  <a:lnTo>
                    <a:pt x="27" y="2"/>
                  </a:lnTo>
                  <a:lnTo>
                    <a:pt x="32" y="3"/>
                  </a:lnTo>
                  <a:lnTo>
                    <a:pt x="35" y="7"/>
                  </a:lnTo>
                  <a:lnTo>
                    <a:pt x="37" y="11"/>
                  </a:lnTo>
                  <a:lnTo>
                    <a:pt x="38" y="16"/>
                  </a:lnTo>
                  <a:lnTo>
                    <a:pt x="38" y="23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8" name="Freeform 624"/>
            <p:cNvSpPr>
              <a:spLocks noChangeAspect="1" noEditPoints="1"/>
            </p:cNvSpPr>
            <p:nvPr/>
          </p:nvSpPr>
          <p:spPr bwMode="auto">
            <a:xfrm>
              <a:off x="520" y="87"/>
              <a:ext cx="56" cy="87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47" y="1"/>
                </a:cxn>
                <a:cxn ang="0">
                  <a:pos x="31" y="3"/>
                </a:cxn>
                <a:cxn ang="0">
                  <a:pos x="18" y="17"/>
                </a:cxn>
                <a:cxn ang="0">
                  <a:pos x="0" y="86"/>
                </a:cxn>
                <a:cxn ang="0">
                  <a:pos x="2" y="87"/>
                </a:cxn>
                <a:cxn ang="0">
                  <a:pos x="3" y="86"/>
                </a:cxn>
                <a:cxn ang="0">
                  <a:pos x="12" y="63"/>
                </a:cxn>
                <a:cxn ang="0">
                  <a:pos x="19" y="68"/>
                </a:cxn>
                <a:cxn ang="0">
                  <a:pos x="34" y="67"/>
                </a:cxn>
                <a:cxn ang="0">
                  <a:pos x="50" y="54"/>
                </a:cxn>
                <a:cxn ang="0">
                  <a:pos x="52" y="40"/>
                </a:cxn>
                <a:cxn ang="0">
                  <a:pos x="49" y="33"/>
                </a:cxn>
                <a:cxn ang="0">
                  <a:pos x="49" y="27"/>
                </a:cxn>
                <a:cxn ang="0">
                  <a:pos x="55" y="19"/>
                </a:cxn>
                <a:cxn ang="0">
                  <a:pos x="37" y="30"/>
                </a:cxn>
                <a:cxn ang="0">
                  <a:pos x="32" y="30"/>
                </a:cxn>
                <a:cxn ang="0">
                  <a:pos x="28" y="30"/>
                </a:cxn>
                <a:cxn ang="0">
                  <a:pos x="32" y="29"/>
                </a:cxn>
                <a:cxn ang="0">
                  <a:pos x="37" y="30"/>
                </a:cxn>
                <a:cxn ang="0">
                  <a:pos x="50" y="16"/>
                </a:cxn>
                <a:cxn ang="0">
                  <a:pos x="45" y="25"/>
                </a:cxn>
                <a:cxn ang="0">
                  <a:pos x="40" y="27"/>
                </a:cxn>
                <a:cxn ang="0">
                  <a:pos x="36" y="27"/>
                </a:cxn>
                <a:cxn ang="0">
                  <a:pos x="30" y="27"/>
                </a:cxn>
                <a:cxn ang="0">
                  <a:pos x="25" y="28"/>
                </a:cxn>
                <a:cxn ang="0">
                  <a:pos x="25" y="32"/>
                </a:cxn>
                <a:cxn ang="0">
                  <a:pos x="29" y="33"/>
                </a:cxn>
                <a:cxn ang="0">
                  <a:pos x="41" y="32"/>
                </a:cxn>
                <a:cxn ang="0">
                  <a:pos x="46" y="42"/>
                </a:cxn>
                <a:cxn ang="0">
                  <a:pos x="40" y="59"/>
                </a:cxn>
                <a:cxn ang="0">
                  <a:pos x="25" y="66"/>
                </a:cxn>
                <a:cxn ang="0">
                  <a:pos x="15" y="63"/>
                </a:cxn>
                <a:cxn ang="0">
                  <a:pos x="12" y="54"/>
                </a:cxn>
                <a:cxn ang="0">
                  <a:pos x="19" y="26"/>
                </a:cxn>
                <a:cxn ang="0">
                  <a:pos x="26" y="11"/>
                </a:cxn>
                <a:cxn ang="0">
                  <a:pos x="40" y="3"/>
                </a:cxn>
                <a:cxn ang="0">
                  <a:pos x="47" y="5"/>
                </a:cxn>
                <a:cxn ang="0">
                  <a:pos x="50" y="12"/>
                </a:cxn>
              </a:cxnLst>
              <a:rect l="0" t="0" r="r" b="b"/>
              <a:pathLst>
                <a:path w="56" h="87">
                  <a:moveTo>
                    <a:pt x="56" y="13"/>
                  </a:moveTo>
                  <a:lnTo>
                    <a:pt x="55" y="8"/>
                  </a:lnTo>
                  <a:lnTo>
                    <a:pt x="52" y="4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1" y="3"/>
                  </a:lnTo>
                  <a:lnTo>
                    <a:pt x="24" y="9"/>
                  </a:lnTo>
                  <a:lnTo>
                    <a:pt x="18" y="17"/>
                  </a:lnTo>
                  <a:lnTo>
                    <a:pt x="15" y="25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3" y="86"/>
                  </a:lnTo>
                  <a:lnTo>
                    <a:pt x="10" y="60"/>
                  </a:lnTo>
                  <a:lnTo>
                    <a:pt x="12" y="63"/>
                  </a:lnTo>
                  <a:lnTo>
                    <a:pt x="15" y="66"/>
                  </a:lnTo>
                  <a:lnTo>
                    <a:pt x="19" y="68"/>
                  </a:lnTo>
                  <a:lnTo>
                    <a:pt x="24" y="69"/>
                  </a:lnTo>
                  <a:lnTo>
                    <a:pt x="34" y="67"/>
                  </a:lnTo>
                  <a:lnTo>
                    <a:pt x="44" y="62"/>
                  </a:lnTo>
                  <a:lnTo>
                    <a:pt x="50" y="54"/>
                  </a:lnTo>
                  <a:lnTo>
                    <a:pt x="53" y="44"/>
                  </a:lnTo>
                  <a:lnTo>
                    <a:pt x="52" y="40"/>
                  </a:lnTo>
                  <a:lnTo>
                    <a:pt x="51" y="36"/>
                  </a:lnTo>
                  <a:lnTo>
                    <a:pt x="49" y="33"/>
                  </a:lnTo>
                  <a:lnTo>
                    <a:pt x="45" y="30"/>
                  </a:lnTo>
                  <a:lnTo>
                    <a:pt x="49" y="27"/>
                  </a:lnTo>
                  <a:lnTo>
                    <a:pt x="53" y="23"/>
                  </a:lnTo>
                  <a:lnTo>
                    <a:pt x="55" y="19"/>
                  </a:lnTo>
                  <a:lnTo>
                    <a:pt x="56" y="13"/>
                  </a:lnTo>
                  <a:close/>
                  <a:moveTo>
                    <a:pt x="37" y="30"/>
                  </a:moveTo>
                  <a:lnTo>
                    <a:pt x="35" y="30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5" y="29"/>
                  </a:lnTo>
                  <a:lnTo>
                    <a:pt x="37" y="30"/>
                  </a:lnTo>
                  <a:close/>
                  <a:moveTo>
                    <a:pt x="50" y="12"/>
                  </a:moveTo>
                  <a:lnTo>
                    <a:pt x="50" y="16"/>
                  </a:lnTo>
                  <a:lnTo>
                    <a:pt x="48" y="20"/>
                  </a:lnTo>
                  <a:lnTo>
                    <a:pt x="45" y="25"/>
                  </a:lnTo>
                  <a:lnTo>
                    <a:pt x="42" y="28"/>
                  </a:lnTo>
                  <a:lnTo>
                    <a:pt x="40" y="27"/>
                  </a:lnTo>
                  <a:lnTo>
                    <a:pt x="38" y="27"/>
                  </a:lnTo>
                  <a:lnTo>
                    <a:pt x="36" y="27"/>
                  </a:lnTo>
                  <a:lnTo>
                    <a:pt x="32" y="26"/>
                  </a:lnTo>
                  <a:lnTo>
                    <a:pt x="30" y="27"/>
                  </a:lnTo>
                  <a:lnTo>
                    <a:pt x="27" y="27"/>
                  </a:lnTo>
                  <a:lnTo>
                    <a:pt x="25" y="28"/>
                  </a:lnTo>
                  <a:lnTo>
                    <a:pt x="24" y="30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9" y="33"/>
                  </a:lnTo>
                  <a:lnTo>
                    <a:pt x="32" y="33"/>
                  </a:lnTo>
                  <a:lnTo>
                    <a:pt x="41" y="32"/>
                  </a:lnTo>
                  <a:lnTo>
                    <a:pt x="45" y="36"/>
                  </a:lnTo>
                  <a:lnTo>
                    <a:pt x="46" y="42"/>
                  </a:lnTo>
                  <a:lnTo>
                    <a:pt x="44" y="52"/>
                  </a:lnTo>
                  <a:lnTo>
                    <a:pt x="40" y="59"/>
                  </a:lnTo>
                  <a:lnTo>
                    <a:pt x="33" y="64"/>
                  </a:lnTo>
                  <a:lnTo>
                    <a:pt x="25" y="66"/>
                  </a:lnTo>
                  <a:lnTo>
                    <a:pt x="19" y="65"/>
                  </a:lnTo>
                  <a:lnTo>
                    <a:pt x="15" y="63"/>
                  </a:lnTo>
                  <a:lnTo>
                    <a:pt x="13" y="59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9" y="26"/>
                  </a:lnTo>
                  <a:lnTo>
                    <a:pt x="21" y="18"/>
                  </a:lnTo>
                  <a:lnTo>
                    <a:pt x="26" y="11"/>
                  </a:lnTo>
                  <a:lnTo>
                    <a:pt x="33" y="5"/>
                  </a:lnTo>
                  <a:lnTo>
                    <a:pt x="40" y="3"/>
                  </a:lnTo>
                  <a:lnTo>
                    <a:pt x="44" y="3"/>
                  </a:lnTo>
                  <a:lnTo>
                    <a:pt x="47" y="5"/>
                  </a:lnTo>
                  <a:lnTo>
                    <a:pt x="49" y="8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9" name="Freeform 625"/>
            <p:cNvSpPr>
              <a:spLocks noChangeAspect="1"/>
            </p:cNvSpPr>
            <p:nvPr/>
          </p:nvSpPr>
          <p:spPr bwMode="auto">
            <a:xfrm>
              <a:off x="604" y="108"/>
              <a:ext cx="32" cy="138"/>
            </a:xfrm>
            <a:custGeom>
              <a:avLst/>
              <a:gdLst/>
              <a:ahLst/>
              <a:cxnLst>
                <a:cxn ang="0">
                  <a:pos x="32" y="137"/>
                </a:cxn>
                <a:cxn ang="0">
                  <a:pos x="32" y="136"/>
                </a:cxn>
                <a:cxn ang="0">
                  <a:pos x="31" y="136"/>
                </a:cxn>
                <a:cxn ang="0">
                  <a:pos x="31" y="135"/>
                </a:cxn>
                <a:cxn ang="0">
                  <a:pos x="29" y="134"/>
                </a:cxn>
                <a:cxn ang="0">
                  <a:pos x="19" y="119"/>
                </a:cxn>
                <a:cxn ang="0">
                  <a:pos x="12" y="103"/>
                </a:cxn>
                <a:cxn ang="0">
                  <a:pos x="9" y="86"/>
                </a:cxn>
                <a:cxn ang="0">
                  <a:pos x="8" y="69"/>
                </a:cxn>
                <a:cxn ang="0">
                  <a:pos x="9" y="51"/>
                </a:cxn>
                <a:cxn ang="0">
                  <a:pos x="13" y="34"/>
                </a:cxn>
                <a:cxn ang="0">
                  <a:pos x="19" y="18"/>
                </a:cxn>
                <a:cxn ang="0">
                  <a:pos x="30" y="4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30" y="0"/>
                </a:cxn>
                <a:cxn ang="0">
                  <a:pos x="27" y="2"/>
                </a:cxn>
                <a:cxn ang="0">
                  <a:pos x="22" y="7"/>
                </a:cxn>
                <a:cxn ang="0">
                  <a:pos x="15" y="16"/>
                </a:cxn>
                <a:cxn ang="0">
                  <a:pos x="8" y="27"/>
                </a:cxn>
                <a:cxn ang="0">
                  <a:pos x="4" y="38"/>
                </a:cxn>
                <a:cxn ang="0">
                  <a:pos x="2" y="50"/>
                </a:cxn>
                <a:cxn ang="0">
                  <a:pos x="0" y="60"/>
                </a:cxn>
                <a:cxn ang="0">
                  <a:pos x="0" y="69"/>
                </a:cxn>
                <a:cxn ang="0">
                  <a:pos x="0" y="78"/>
                </a:cxn>
                <a:cxn ang="0">
                  <a:pos x="2" y="89"/>
                </a:cxn>
                <a:cxn ang="0">
                  <a:pos x="4" y="100"/>
                </a:cxn>
                <a:cxn ang="0">
                  <a:pos x="9" y="112"/>
                </a:cxn>
                <a:cxn ang="0">
                  <a:pos x="16" y="123"/>
                </a:cxn>
                <a:cxn ang="0">
                  <a:pos x="22" y="131"/>
                </a:cxn>
                <a:cxn ang="0">
                  <a:pos x="28" y="136"/>
                </a:cxn>
                <a:cxn ang="0">
                  <a:pos x="30" y="138"/>
                </a:cxn>
                <a:cxn ang="0">
                  <a:pos x="31" y="138"/>
                </a:cxn>
                <a:cxn ang="0">
                  <a:pos x="32" y="137"/>
                </a:cxn>
              </a:cxnLst>
              <a:rect l="0" t="0" r="r" b="b"/>
              <a:pathLst>
                <a:path w="32" h="138">
                  <a:moveTo>
                    <a:pt x="32" y="137"/>
                  </a:moveTo>
                  <a:lnTo>
                    <a:pt x="32" y="136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29" y="134"/>
                  </a:lnTo>
                  <a:lnTo>
                    <a:pt x="19" y="119"/>
                  </a:lnTo>
                  <a:lnTo>
                    <a:pt x="12" y="103"/>
                  </a:lnTo>
                  <a:lnTo>
                    <a:pt x="9" y="86"/>
                  </a:lnTo>
                  <a:lnTo>
                    <a:pt x="8" y="69"/>
                  </a:lnTo>
                  <a:lnTo>
                    <a:pt x="9" y="51"/>
                  </a:lnTo>
                  <a:lnTo>
                    <a:pt x="13" y="34"/>
                  </a:lnTo>
                  <a:lnTo>
                    <a:pt x="19" y="18"/>
                  </a:lnTo>
                  <a:lnTo>
                    <a:pt x="30" y="4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7" y="2"/>
                  </a:lnTo>
                  <a:lnTo>
                    <a:pt x="22" y="7"/>
                  </a:lnTo>
                  <a:lnTo>
                    <a:pt x="15" y="16"/>
                  </a:lnTo>
                  <a:lnTo>
                    <a:pt x="8" y="27"/>
                  </a:lnTo>
                  <a:lnTo>
                    <a:pt x="4" y="38"/>
                  </a:lnTo>
                  <a:lnTo>
                    <a:pt x="2" y="50"/>
                  </a:lnTo>
                  <a:lnTo>
                    <a:pt x="0" y="60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9"/>
                  </a:lnTo>
                  <a:lnTo>
                    <a:pt x="4" y="100"/>
                  </a:lnTo>
                  <a:lnTo>
                    <a:pt x="9" y="112"/>
                  </a:lnTo>
                  <a:lnTo>
                    <a:pt x="16" y="123"/>
                  </a:lnTo>
                  <a:lnTo>
                    <a:pt x="22" y="131"/>
                  </a:lnTo>
                  <a:lnTo>
                    <a:pt x="28" y="136"/>
                  </a:lnTo>
                  <a:lnTo>
                    <a:pt x="30" y="138"/>
                  </a:lnTo>
                  <a:lnTo>
                    <a:pt x="31" y="138"/>
                  </a:lnTo>
                  <a:lnTo>
                    <a:pt x="32" y="1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0" name="Freeform 626"/>
            <p:cNvSpPr>
              <a:spLocks noChangeAspect="1"/>
            </p:cNvSpPr>
            <p:nvPr/>
          </p:nvSpPr>
          <p:spPr bwMode="auto">
            <a:xfrm>
              <a:off x="644" y="151"/>
              <a:ext cx="82" cy="62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78" y="0"/>
                </a:cxn>
                <a:cxn ang="0">
                  <a:pos x="74" y="0"/>
                </a:cxn>
                <a:cxn ang="0">
                  <a:pos x="70" y="4"/>
                </a:cxn>
                <a:cxn ang="0">
                  <a:pos x="69" y="8"/>
                </a:cxn>
                <a:cxn ang="0">
                  <a:pos x="73" y="12"/>
                </a:cxn>
                <a:cxn ang="0">
                  <a:pos x="75" y="18"/>
                </a:cxn>
                <a:cxn ang="0">
                  <a:pos x="75" y="26"/>
                </a:cxn>
                <a:cxn ang="0">
                  <a:pos x="72" y="37"/>
                </a:cxn>
                <a:cxn ang="0">
                  <a:pos x="66" y="46"/>
                </a:cxn>
                <a:cxn ang="0">
                  <a:pos x="58" y="51"/>
                </a:cxn>
                <a:cxn ang="0">
                  <a:pos x="48" y="51"/>
                </a:cxn>
                <a:cxn ang="0">
                  <a:pos x="41" y="45"/>
                </a:cxn>
                <a:cxn ang="0">
                  <a:pos x="41" y="36"/>
                </a:cxn>
                <a:cxn ang="0">
                  <a:pos x="44" y="27"/>
                </a:cxn>
                <a:cxn ang="0">
                  <a:pos x="44" y="21"/>
                </a:cxn>
                <a:cxn ang="0">
                  <a:pos x="40" y="21"/>
                </a:cxn>
                <a:cxn ang="0">
                  <a:pos x="37" y="26"/>
                </a:cxn>
                <a:cxn ang="0">
                  <a:pos x="36" y="35"/>
                </a:cxn>
                <a:cxn ang="0">
                  <a:pos x="32" y="44"/>
                </a:cxn>
                <a:cxn ang="0">
                  <a:pos x="23" y="51"/>
                </a:cxn>
                <a:cxn ang="0">
                  <a:pos x="14" y="52"/>
                </a:cxn>
                <a:cxn ang="0">
                  <a:pos x="9" y="49"/>
                </a:cxn>
                <a:cxn ang="0">
                  <a:pos x="6" y="45"/>
                </a:cxn>
                <a:cxn ang="0">
                  <a:pos x="5" y="39"/>
                </a:cxn>
                <a:cxn ang="0">
                  <a:pos x="7" y="24"/>
                </a:cxn>
                <a:cxn ang="0">
                  <a:pos x="17" y="6"/>
                </a:cxn>
                <a:cxn ang="0">
                  <a:pos x="18" y="1"/>
                </a:cxn>
                <a:cxn ang="0">
                  <a:pos x="14" y="1"/>
                </a:cxn>
                <a:cxn ang="0">
                  <a:pos x="8" y="12"/>
                </a:cxn>
                <a:cxn ang="0">
                  <a:pos x="1" y="32"/>
                </a:cxn>
                <a:cxn ang="0">
                  <a:pos x="1" y="46"/>
                </a:cxn>
                <a:cxn ang="0">
                  <a:pos x="2" y="53"/>
                </a:cxn>
                <a:cxn ang="0">
                  <a:pos x="5" y="58"/>
                </a:cxn>
                <a:cxn ang="0">
                  <a:pos x="11" y="62"/>
                </a:cxn>
                <a:cxn ang="0">
                  <a:pos x="22" y="61"/>
                </a:cxn>
                <a:cxn ang="0">
                  <a:pos x="32" y="53"/>
                </a:cxn>
                <a:cxn ang="0">
                  <a:pos x="38" y="53"/>
                </a:cxn>
                <a:cxn ang="0">
                  <a:pos x="45" y="61"/>
                </a:cxn>
                <a:cxn ang="0">
                  <a:pos x="58" y="61"/>
                </a:cxn>
                <a:cxn ang="0">
                  <a:pos x="69" y="51"/>
                </a:cxn>
                <a:cxn ang="0">
                  <a:pos x="76" y="36"/>
                </a:cxn>
                <a:cxn ang="0">
                  <a:pos x="81" y="17"/>
                </a:cxn>
              </a:cxnLst>
              <a:rect l="0" t="0" r="r" b="b"/>
              <a:pathLst>
                <a:path w="82" h="62">
                  <a:moveTo>
                    <a:pt x="82" y="9"/>
                  </a:moveTo>
                  <a:lnTo>
                    <a:pt x="81" y="5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70" y="4"/>
                  </a:lnTo>
                  <a:lnTo>
                    <a:pt x="69" y="6"/>
                  </a:lnTo>
                  <a:lnTo>
                    <a:pt x="69" y="8"/>
                  </a:lnTo>
                  <a:lnTo>
                    <a:pt x="71" y="10"/>
                  </a:lnTo>
                  <a:lnTo>
                    <a:pt x="73" y="12"/>
                  </a:lnTo>
                  <a:lnTo>
                    <a:pt x="74" y="15"/>
                  </a:lnTo>
                  <a:lnTo>
                    <a:pt x="75" y="18"/>
                  </a:lnTo>
                  <a:lnTo>
                    <a:pt x="76" y="22"/>
                  </a:lnTo>
                  <a:lnTo>
                    <a:pt x="75" y="26"/>
                  </a:lnTo>
                  <a:lnTo>
                    <a:pt x="74" y="31"/>
                  </a:lnTo>
                  <a:lnTo>
                    <a:pt x="72" y="37"/>
                  </a:lnTo>
                  <a:lnTo>
                    <a:pt x="69" y="42"/>
                  </a:lnTo>
                  <a:lnTo>
                    <a:pt x="66" y="46"/>
                  </a:lnTo>
                  <a:lnTo>
                    <a:pt x="62" y="49"/>
                  </a:lnTo>
                  <a:lnTo>
                    <a:pt x="58" y="51"/>
                  </a:lnTo>
                  <a:lnTo>
                    <a:pt x="53" y="52"/>
                  </a:lnTo>
                  <a:lnTo>
                    <a:pt x="48" y="51"/>
                  </a:lnTo>
                  <a:lnTo>
                    <a:pt x="44" y="49"/>
                  </a:lnTo>
                  <a:lnTo>
                    <a:pt x="41" y="45"/>
                  </a:lnTo>
                  <a:lnTo>
                    <a:pt x="40" y="40"/>
                  </a:lnTo>
                  <a:lnTo>
                    <a:pt x="41" y="36"/>
                  </a:lnTo>
                  <a:lnTo>
                    <a:pt x="43" y="32"/>
                  </a:lnTo>
                  <a:lnTo>
                    <a:pt x="44" y="27"/>
                  </a:lnTo>
                  <a:lnTo>
                    <a:pt x="45" y="24"/>
                  </a:lnTo>
                  <a:lnTo>
                    <a:pt x="44" y="21"/>
                  </a:lnTo>
                  <a:lnTo>
                    <a:pt x="42" y="21"/>
                  </a:lnTo>
                  <a:lnTo>
                    <a:pt x="40" y="21"/>
                  </a:lnTo>
                  <a:lnTo>
                    <a:pt x="38" y="23"/>
                  </a:lnTo>
                  <a:lnTo>
                    <a:pt x="37" y="26"/>
                  </a:lnTo>
                  <a:lnTo>
                    <a:pt x="36" y="30"/>
                  </a:lnTo>
                  <a:lnTo>
                    <a:pt x="36" y="35"/>
                  </a:lnTo>
                  <a:lnTo>
                    <a:pt x="35" y="40"/>
                  </a:lnTo>
                  <a:lnTo>
                    <a:pt x="32" y="44"/>
                  </a:lnTo>
                  <a:lnTo>
                    <a:pt x="28" y="48"/>
                  </a:lnTo>
                  <a:lnTo>
                    <a:pt x="23" y="51"/>
                  </a:lnTo>
                  <a:lnTo>
                    <a:pt x="17" y="52"/>
                  </a:lnTo>
                  <a:lnTo>
                    <a:pt x="14" y="52"/>
                  </a:lnTo>
                  <a:lnTo>
                    <a:pt x="11" y="51"/>
                  </a:lnTo>
                  <a:lnTo>
                    <a:pt x="9" y="49"/>
                  </a:lnTo>
                  <a:lnTo>
                    <a:pt x="7" y="47"/>
                  </a:lnTo>
                  <a:lnTo>
                    <a:pt x="6" y="45"/>
                  </a:lnTo>
                  <a:lnTo>
                    <a:pt x="5" y="42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7" y="24"/>
                  </a:lnTo>
                  <a:lnTo>
                    <a:pt x="12" y="14"/>
                  </a:lnTo>
                  <a:lnTo>
                    <a:pt x="17" y="6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8" y="12"/>
                  </a:lnTo>
                  <a:lnTo>
                    <a:pt x="4" y="22"/>
                  </a:lnTo>
                  <a:lnTo>
                    <a:pt x="1" y="32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1" y="50"/>
                  </a:lnTo>
                  <a:lnTo>
                    <a:pt x="2" y="53"/>
                  </a:lnTo>
                  <a:lnTo>
                    <a:pt x="3" y="56"/>
                  </a:lnTo>
                  <a:lnTo>
                    <a:pt x="5" y="58"/>
                  </a:lnTo>
                  <a:lnTo>
                    <a:pt x="8" y="60"/>
                  </a:lnTo>
                  <a:lnTo>
                    <a:pt x="11" y="62"/>
                  </a:lnTo>
                  <a:lnTo>
                    <a:pt x="15" y="62"/>
                  </a:lnTo>
                  <a:lnTo>
                    <a:pt x="22" y="61"/>
                  </a:lnTo>
                  <a:lnTo>
                    <a:pt x="27" y="58"/>
                  </a:lnTo>
                  <a:lnTo>
                    <a:pt x="32" y="53"/>
                  </a:lnTo>
                  <a:lnTo>
                    <a:pt x="36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5" y="61"/>
                  </a:lnTo>
                  <a:lnTo>
                    <a:pt x="51" y="62"/>
                  </a:lnTo>
                  <a:lnTo>
                    <a:pt x="58" y="61"/>
                  </a:lnTo>
                  <a:lnTo>
                    <a:pt x="64" y="57"/>
                  </a:lnTo>
                  <a:lnTo>
                    <a:pt x="69" y="51"/>
                  </a:lnTo>
                  <a:lnTo>
                    <a:pt x="73" y="43"/>
                  </a:lnTo>
                  <a:lnTo>
                    <a:pt x="76" y="36"/>
                  </a:lnTo>
                  <a:lnTo>
                    <a:pt x="79" y="27"/>
                  </a:lnTo>
                  <a:lnTo>
                    <a:pt x="81" y="17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1" name="Freeform 627"/>
            <p:cNvSpPr>
              <a:spLocks noChangeAspect="1"/>
            </p:cNvSpPr>
            <p:nvPr/>
          </p:nvSpPr>
          <p:spPr bwMode="auto">
            <a:xfrm>
              <a:off x="741" y="108"/>
              <a:ext cx="32" cy="138"/>
            </a:xfrm>
            <a:custGeom>
              <a:avLst/>
              <a:gdLst/>
              <a:ahLst/>
              <a:cxnLst>
                <a:cxn ang="0">
                  <a:pos x="32" y="69"/>
                </a:cxn>
                <a:cxn ang="0">
                  <a:pos x="31" y="60"/>
                </a:cxn>
                <a:cxn ang="0">
                  <a:pos x="30" y="49"/>
                </a:cxn>
                <a:cxn ang="0">
                  <a:pos x="27" y="38"/>
                </a:cxn>
                <a:cxn ang="0">
                  <a:pos x="23" y="26"/>
                </a:cxn>
                <a:cxn ang="0">
                  <a:pos x="16" y="15"/>
                </a:cxn>
                <a:cxn ang="0">
                  <a:pos x="9" y="7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12" y="17"/>
                </a:cxn>
                <a:cxn ang="0">
                  <a:pos x="18" y="31"/>
                </a:cxn>
                <a:cxn ang="0">
                  <a:pos x="22" y="49"/>
                </a:cxn>
                <a:cxn ang="0">
                  <a:pos x="24" y="69"/>
                </a:cxn>
                <a:cxn ang="0">
                  <a:pos x="23" y="87"/>
                </a:cxn>
                <a:cxn ang="0">
                  <a:pos x="19" y="104"/>
                </a:cxn>
                <a:cxn ang="0">
                  <a:pos x="12" y="120"/>
                </a:cxn>
                <a:cxn ang="0">
                  <a:pos x="2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0" y="138"/>
                </a:cxn>
                <a:cxn ang="0">
                  <a:pos x="1" y="138"/>
                </a:cxn>
                <a:cxn ang="0">
                  <a:pos x="4" y="136"/>
                </a:cxn>
                <a:cxn ang="0">
                  <a:pos x="10" y="131"/>
                </a:cxn>
                <a:cxn ang="0">
                  <a:pos x="17" y="123"/>
                </a:cxn>
                <a:cxn ang="0">
                  <a:pos x="23" y="111"/>
                </a:cxn>
                <a:cxn ang="0">
                  <a:pos x="27" y="100"/>
                </a:cxn>
                <a:cxn ang="0">
                  <a:pos x="30" y="89"/>
                </a:cxn>
                <a:cxn ang="0">
                  <a:pos x="31" y="79"/>
                </a:cxn>
                <a:cxn ang="0">
                  <a:pos x="32" y="69"/>
                </a:cxn>
              </a:cxnLst>
              <a:rect l="0" t="0" r="r" b="b"/>
              <a:pathLst>
                <a:path w="32" h="138">
                  <a:moveTo>
                    <a:pt x="32" y="69"/>
                  </a:moveTo>
                  <a:lnTo>
                    <a:pt x="31" y="60"/>
                  </a:lnTo>
                  <a:lnTo>
                    <a:pt x="30" y="49"/>
                  </a:lnTo>
                  <a:lnTo>
                    <a:pt x="27" y="38"/>
                  </a:lnTo>
                  <a:lnTo>
                    <a:pt x="23" y="26"/>
                  </a:lnTo>
                  <a:lnTo>
                    <a:pt x="16" y="15"/>
                  </a:lnTo>
                  <a:lnTo>
                    <a:pt x="9" y="7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12" y="17"/>
                  </a:lnTo>
                  <a:lnTo>
                    <a:pt x="18" y="31"/>
                  </a:lnTo>
                  <a:lnTo>
                    <a:pt x="22" y="49"/>
                  </a:lnTo>
                  <a:lnTo>
                    <a:pt x="24" y="69"/>
                  </a:lnTo>
                  <a:lnTo>
                    <a:pt x="23" y="87"/>
                  </a:lnTo>
                  <a:lnTo>
                    <a:pt x="19" y="104"/>
                  </a:lnTo>
                  <a:lnTo>
                    <a:pt x="12" y="120"/>
                  </a:lnTo>
                  <a:lnTo>
                    <a:pt x="2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0" y="138"/>
                  </a:lnTo>
                  <a:lnTo>
                    <a:pt x="1" y="138"/>
                  </a:lnTo>
                  <a:lnTo>
                    <a:pt x="4" y="136"/>
                  </a:lnTo>
                  <a:lnTo>
                    <a:pt x="10" y="131"/>
                  </a:lnTo>
                  <a:lnTo>
                    <a:pt x="17" y="123"/>
                  </a:lnTo>
                  <a:lnTo>
                    <a:pt x="23" y="111"/>
                  </a:lnTo>
                  <a:lnTo>
                    <a:pt x="27" y="100"/>
                  </a:lnTo>
                  <a:lnTo>
                    <a:pt x="30" y="89"/>
                  </a:lnTo>
                  <a:lnTo>
                    <a:pt x="31" y="79"/>
                  </a:lnTo>
                  <a:lnTo>
                    <a:pt x="32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2" name="Freeform 628"/>
            <p:cNvSpPr>
              <a:spLocks noChangeAspect="1"/>
            </p:cNvSpPr>
            <p:nvPr/>
          </p:nvSpPr>
          <p:spPr bwMode="auto">
            <a:xfrm>
              <a:off x="803" y="108"/>
              <a:ext cx="6" cy="13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133"/>
                </a:cxn>
                <a:cxn ang="0">
                  <a:pos x="0" y="135"/>
                </a:cxn>
                <a:cxn ang="0">
                  <a:pos x="1" y="137"/>
                </a:cxn>
                <a:cxn ang="0">
                  <a:pos x="1" y="138"/>
                </a:cxn>
                <a:cxn ang="0">
                  <a:pos x="3" y="138"/>
                </a:cxn>
                <a:cxn ang="0">
                  <a:pos x="5" y="138"/>
                </a:cxn>
                <a:cxn ang="0">
                  <a:pos x="5" y="137"/>
                </a:cxn>
                <a:cxn ang="0">
                  <a:pos x="6" y="135"/>
                </a:cxn>
                <a:cxn ang="0">
                  <a:pos x="6" y="133"/>
                </a:cxn>
                <a:cxn ang="0">
                  <a:pos x="6" y="5"/>
                </a:cxn>
              </a:cxnLst>
              <a:rect l="0" t="0" r="r" b="b"/>
              <a:pathLst>
                <a:path w="6" h="138">
                  <a:moveTo>
                    <a:pt x="6" y="5"/>
                  </a:moveTo>
                  <a:lnTo>
                    <a:pt x="6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3" y="138"/>
                  </a:lnTo>
                  <a:lnTo>
                    <a:pt x="5" y="138"/>
                  </a:lnTo>
                  <a:lnTo>
                    <a:pt x="5" y="137"/>
                  </a:lnTo>
                  <a:lnTo>
                    <a:pt x="6" y="135"/>
                  </a:lnTo>
                  <a:lnTo>
                    <a:pt x="6" y="133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3" name="Freeform 629"/>
            <p:cNvSpPr>
              <a:spLocks noChangeAspect="1" noEditPoints="1"/>
            </p:cNvSpPr>
            <p:nvPr/>
          </p:nvSpPr>
          <p:spPr bwMode="auto">
            <a:xfrm>
              <a:off x="821" y="151"/>
              <a:ext cx="71" cy="87"/>
            </a:xfrm>
            <a:custGeom>
              <a:avLst/>
              <a:gdLst/>
              <a:ahLst/>
              <a:cxnLst>
                <a:cxn ang="0">
                  <a:pos x="9" y="80"/>
                </a:cxn>
                <a:cxn ang="0">
                  <a:pos x="6" y="83"/>
                </a:cxn>
                <a:cxn ang="0">
                  <a:pos x="2" y="83"/>
                </a:cxn>
                <a:cxn ang="0">
                  <a:pos x="0" y="84"/>
                </a:cxn>
                <a:cxn ang="0">
                  <a:pos x="0" y="87"/>
                </a:cxn>
                <a:cxn ang="0">
                  <a:pos x="26" y="87"/>
                </a:cxn>
                <a:cxn ang="0">
                  <a:pos x="28" y="87"/>
                </a:cxn>
                <a:cxn ang="0">
                  <a:pos x="29" y="85"/>
                </a:cxn>
                <a:cxn ang="0">
                  <a:pos x="26" y="83"/>
                </a:cxn>
                <a:cxn ang="0">
                  <a:pos x="20" y="82"/>
                </a:cxn>
                <a:cxn ang="0">
                  <a:pos x="19" y="81"/>
                </a:cxn>
                <a:cxn ang="0">
                  <a:pos x="22" y="68"/>
                </a:cxn>
                <a:cxn ang="0">
                  <a:pos x="25" y="53"/>
                </a:cxn>
                <a:cxn ang="0">
                  <a:pos x="30" y="59"/>
                </a:cxn>
                <a:cxn ang="0">
                  <a:pos x="38" y="62"/>
                </a:cxn>
                <a:cxn ang="0">
                  <a:pos x="50" y="59"/>
                </a:cxn>
                <a:cxn ang="0">
                  <a:pos x="61" y="50"/>
                </a:cxn>
                <a:cxn ang="0">
                  <a:pos x="68" y="37"/>
                </a:cxn>
                <a:cxn ang="0">
                  <a:pos x="71" y="22"/>
                </a:cxn>
                <a:cxn ang="0">
                  <a:pos x="66" y="6"/>
                </a:cxn>
                <a:cxn ang="0">
                  <a:pos x="53" y="0"/>
                </a:cxn>
                <a:cxn ang="0">
                  <a:pos x="43" y="3"/>
                </a:cxn>
                <a:cxn ang="0">
                  <a:pos x="35" y="10"/>
                </a:cxn>
                <a:cxn ang="0">
                  <a:pos x="30" y="2"/>
                </a:cxn>
                <a:cxn ang="0">
                  <a:pos x="23" y="0"/>
                </a:cxn>
                <a:cxn ang="0">
                  <a:pos x="16" y="3"/>
                </a:cxn>
                <a:cxn ang="0">
                  <a:pos x="12" y="8"/>
                </a:cxn>
                <a:cxn ang="0">
                  <a:pos x="9" y="16"/>
                </a:cxn>
                <a:cxn ang="0">
                  <a:pos x="8" y="21"/>
                </a:cxn>
                <a:cxn ang="0">
                  <a:pos x="10" y="22"/>
                </a:cxn>
                <a:cxn ang="0">
                  <a:pos x="11" y="22"/>
                </a:cxn>
                <a:cxn ang="0">
                  <a:pos x="12" y="19"/>
                </a:cxn>
                <a:cxn ang="0">
                  <a:pos x="16" y="7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6" y="9"/>
                </a:cxn>
                <a:cxn ang="0">
                  <a:pos x="25" y="16"/>
                </a:cxn>
                <a:cxn ang="0">
                  <a:pos x="34" y="18"/>
                </a:cxn>
                <a:cxn ang="0">
                  <a:pos x="37" y="12"/>
                </a:cxn>
                <a:cxn ang="0">
                  <a:pos x="41" y="8"/>
                </a:cxn>
                <a:cxn ang="0">
                  <a:pos x="48" y="4"/>
                </a:cxn>
                <a:cxn ang="0">
                  <a:pos x="52" y="3"/>
                </a:cxn>
                <a:cxn ang="0">
                  <a:pos x="59" y="6"/>
                </a:cxn>
                <a:cxn ang="0">
                  <a:pos x="61" y="16"/>
                </a:cxn>
                <a:cxn ang="0">
                  <a:pos x="59" y="31"/>
                </a:cxn>
                <a:cxn ang="0">
                  <a:pos x="54" y="45"/>
                </a:cxn>
                <a:cxn ang="0">
                  <a:pos x="46" y="56"/>
                </a:cxn>
                <a:cxn ang="0">
                  <a:pos x="38" y="59"/>
                </a:cxn>
                <a:cxn ang="0">
                  <a:pos x="32" y="57"/>
                </a:cxn>
                <a:cxn ang="0">
                  <a:pos x="29" y="53"/>
                </a:cxn>
                <a:cxn ang="0">
                  <a:pos x="28" y="49"/>
                </a:cxn>
                <a:cxn ang="0">
                  <a:pos x="27" y="47"/>
                </a:cxn>
                <a:cxn ang="0">
                  <a:pos x="28" y="45"/>
                </a:cxn>
              </a:cxnLst>
              <a:rect l="0" t="0" r="r" b="b"/>
              <a:pathLst>
                <a:path w="71" h="87">
                  <a:moveTo>
                    <a:pt x="10" y="77"/>
                  </a:moveTo>
                  <a:lnTo>
                    <a:pt x="9" y="80"/>
                  </a:lnTo>
                  <a:lnTo>
                    <a:pt x="8" y="82"/>
                  </a:lnTo>
                  <a:lnTo>
                    <a:pt x="6" y="83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1" y="83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6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9" y="86"/>
                  </a:lnTo>
                  <a:lnTo>
                    <a:pt x="29" y="85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59"/>
                  </a:lnTo>
                  <a:lnTo>
                    <a:pt x="25" y="53"/>
                  </a:lnTo>
                  <a:lnTo>
                    <a:pt x="27" y="56"/>
                  </a:lnTo>
                  <a:lnTo>
                    <a:pt x="30" y="59"/>
                  </a:lnTo>
                  <a:lnTo>
                    <a:pt x="33" y="61"/>
                  </a:lnTo>
                  <a:lnTo>
                    <a:pt x="38" y="62"/>
                  </a:lnTo>
                  <a:lnTo>
                    <a:pt x="44" y="61"/>
                  </a:lnTo>
                  <a:lnTo>
                    <a:pt x="50" y="59"/>
                  </a:lnTo>
                  <a:lnTo>
                    <a:pt x="56" y="55"/>
                  </a:lnTo>
                  <a:lnTo>
                    <a:pt x="61" y="50"/>
                  </a:lnTo>
                  <a:lnTo>
                    <a:pt x="65" y="43"/>
                  </a:lnTo>
                  <a:lnTo>
                    <a:pt x="68" y="37"/>
                  </a:lnTo>
                  <a:lnTo>
                    <a:pt x="70" y="29"/>
                  </a:lnTo>
                  <a:lnTo>
                    <a:pt x="71" y="22"/>
                  </a:lnTo>
                  <a:lnTo>
                    <a:pt x="70" y="13"/>
                  </a:lnTo>
                  <a:lnTo>
                    <a:pt x="66" y="6"/>
                  </a:lnTo>
                  <a:lnTo>
                    <a:pt x="60" y="1"/>
                  </a:lnTo>
                  <a:lnTo>
                    <a:pt x="53" y="0"/>
                  </a:lnTo>
                  <a:lnTo>
                    <a:pt x="48" y="1"/>
                  </a:lnTo>
                  <a:lnTo>
                    <a:pt x="43" y="3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33" y="5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2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5" y="16"/>
                  </a:lnTo>
                  <a:lnTo>
                    <a:pt x="10" y="77"/>
                  </a:lnTo>
                  <a:close/>
                  <a:moveTo>
                    <a:pt x="34" y="18"/>
                  </a:moveTo>
                  <a:lnTo>
                    <a:pt x="35" y="15"/>
                  </a:lnTo>
                  <a:lnTo>
                    <a:pt x="37" y="12"/>
                  </a:lnTo>
                  <a:lnTo>
                    <a:pt x="39" y="10"/>
                  </a:lnTo>
                  <a:lnTo>
                    <a:pt x="41" y="8"/>
                  </a:lnTo>
                  <a:lnTo>
                    <a:pt x="45" y="5"/>
                  </a:lnTo>
                  <a:lnTo>
                    <a:pt x="48" y="4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6" y="4"/>
                  </a:lnTo>
                  <a:lnTo>
                    <a:pt x="59" y="6"/>
                  </a:lnTo>
                  <a:lnTo>
                    <a:pt x="61" y="10"/>
                  </a:lnTo>
                  <a:lnTo>
                    <a:pt x="61" y="16"/>
                  </a:lnTo>
                  <a:lnTo>
                    <a:pt x="61" y="23"/>
                  </a:lnTo>
                  <a:lnTo>
                    <a:pt x="59" y="31"/>
                  </a:lnTo>
                  <a:lnTo>
                    <a:pt x="56" y="39"/>
                  </a:lnTo>
                  <a:lnTo>
                    <a:pt x="54" y="45"/>
                  </a:lnTo>
                  <a:lnTo>
                    <a:pt x="50" y="51"/>
                  </a:lnTo>
                  <a:lnTo>
                    <a:pt x="46" y="56"/>
                  </a:lnTo>
                  <a:lnTo>
                    <a:pt x="42" y="58"/>
                  </a:lnTo>
                  <a:lnTo>
                    <a:pt x="38" y="59"/>
                  </a:lnTo>
                  <a:lnTo>
                    <a:pt x="35" y="59"/>
                  </a:lnTo>
                  <a:lnTo>
                    <a:pt x="32" y="57"/>
                  </a:lnTo>
                  <a:lnTo>
                    <a:pt x="31" y="55"/>
                  </a:lnTo>
                  <a:lnTo>
                    <a:pt x="29" y="53"/>
                  </a:lnTo>
                  <a:lnTo>
                    <a:pt x="28" y="51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47"/>
                  </a:lnTo>
                  <a:lnTo>
                    <a:pt x="27" y="46"/>
                  </a:lnTo>
                  <a:lnTo>
                    <a:pt x="28" y="45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4" name="Freeform 630"/>
            <p:cNvSpPr>
              <a:spLocks noChangeAspect="1"/>
            </p:cNvSpPr>
            <p:nvPr/>
          </p:nvSpPr>
          <p:spPr bwMode="auto">
            <a:xfrm>
              <a:off x="898" y="167"/>
              <a:ext cx="44" cy="66"/>
            </a:xfrm>
            <a:custGeom>
              <a:avLst/>
              <a:gdLst/>
              <a:ahLst/>
              <a:cxnLst>
                <a:cxn ang="0">
                  <a:pos x="26" y="33"/>
                </a:cxn>
                <a:cxn ang="0">
                  <a:pos x="33" y="41"/>
                </a:cxn>
                <a:cxn ang="0">
                  <a:pos x="34" y="52"/>
                </a:cxn>
                <a:cxn ang="0">
                  <a:pos x="32" y="58"/>
                </a:cxn>
                <a:cxn ang="0">
                  <a:pos x="28" y="61"/>
                </a:cxn>
                <a:cxn ang="0">
                  <a:pos x="24" y="63"/>
                </a:cxn>
                <a:cxn ang="0">
                  <a:pos x="18" y="63"/>
                </a:cxn>
                <a:cxn ang="0">
                  <a:pos x="9" y="60"/>
                </a:cxn>
                <a:cxn ang="0">
                  <a:pos x="8" y="56"/>
                </a:cxn>
                <a:cxn ang="0">
                  <a:pos x="11" y="53"/>
                </a:cxn>
                <a:cxn ang="0">
                  <a:pos x="11" y="49"/>
                </a:cxn>
                <a:cxn ang="0">
                  <a:pos x="8" y="46"/>
                </a:cxn>
                <a:cxn ang="0">
                  <a:pos x="4" y="46"/>
                </a:cxn>
                <a:cxn ang="0">
                  <a:pos x="1" y="49"/>
                </a:cxn>
                <a:cxn ang="0">
                  <a:pos x="2" y="57"/>
                </a:cxn>
                <a:cxn ang="0">
                  <a:pos x="14" y="65"/>
                </a:cxn>
                <a:cxn ang="0">
                  <a:pos x="31" y="65"/>
                </a:cxn>
                <a:cxn ang="0">
                  <a:pos x="43" y="55"/>
                </a:cxn>
                <a:cxn ang="0">
                  <a:pos x="43" y="42"/>
                </a:cxn>
                <a:cxn ang="0">
                  <a:pos x="35" y="33"/>
                </a:cxn>
                <a:cxn ang="0">
                  <a:pos x="34" y="27"/>
                </a:cxn>
                <a:cxn ang="0">
                  <a:pos x="41" y="18"/>
                </a:cxn>
                <a:cxn ang="0">
                  <a:pos x="41" y="11"/>
                </a:cxn>
                <a:cxn ang="0">
                  <a:pos x="38" y="6"/>
                </a:cxn>
                <a:cxn ang="0">
                  <a:pos x="33" y="3"/>
                </a:cxn>
                <a:cxn ang="0">
                  <a:pos x="26" y="1"/>
                </a:cxn>
                <a:cxn ang="0">
                  <a:pos x="15" y="1"/>
                </a:cxn>
                <a:cxn ang="0">
                  <a:pos x="5" y="8"/>
                </a:cxn>
                <a:cxn ang="0">
                  <a:pos x="4" y="15"/>
                </a:cxn>
                <a:cxn ang="0">
                  <a:pos x="6" y="18"/>
                </a:cxn>
                <a:cxn ang="0">
                  <a:pos x="10" y="18"/>
                </a:cxn>
                <a:cxn ang="0">
                  <a:pos x="13" y="15"/>
                </a:cxn>
                <a:cxn ang="0">
                  <a:pos x="13" y="12"/>
                </a:cxn>
                <a:cxn ang="0">
                  <a:pos x="10" y="9"/>
                </a:cxn>
                <a:cxn ang="0">
                  <a:pos x="11" y="6"/>
                </a:cxn>
                <a:cxn ang="0">
                  <a:pos x="19" y="3"/>
                </a:cxn>
                <a:cxn ang="0">
                  <a:pos x="25" y="4"/>
                </a:cxn>
                <a:cxn ang="0">
                  <a:pos x="31" y="8"/>
                </a:cxn>
                <a:cxn ang="0">
                  <a:pos x="31" y="20"/>
                </a:cxn>
                <a:cxn ang="0">
                  <a:pos x="26" y="27"/>
                </a:cxn>
                <a:cxn ang="0">
                  <a:pos x="21" y="29"/>
                </a:cxn>
                <a:cxn ang="0">
                  <a:pos x="15" y="29"/>
                </a:cxn>
                <a:cxn ang="0">
                  <a:pos x="14" y="30"/>
                </a:cxn>
                <a:cxn ang="0">
                  <a:pos x="14" y="32"/>
                </a:cxn>
                <a:cxn ang="0">
                  <a:pos x="21" y="32"/>
                </a:cxn>
              </a:cxnLst>
              <a:rect l="0" t="0" r="r" b="b"/>
              <a:pathLst>
                <a:path w="44" h="66">
                  <a:moveTo>
                    <a:pt x="21" y="32"/>
                  </a:moveTo>
                  <a:lnTo>
                    <a:pt x="26" y="33"/>
                  </a:lnTo>
                  <a:lnTo>
                    <a:pt x="31" y="36"/>
                  </a:lnTo>
                  <a:lnTo>
                    <a:pt x="33" y="41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3" y="55"/>
                  </a:lnTo>
                  <a:lnTo>
                    <a:pt x="32" y="58"/>
                  </a:lnTo>
                  <a:lnTo>
                    <a:pt x="30" y="60"/>
                  </a:lnTo>
                  <a:lnTo>
                    <a:pt x="28" y="61"/>
                  </a:lnTo>
                  <a:lnTo>
                    <a:pt x="26" y="63"/>
                  </a:lnTo>
                  <a:lnTo>
                    <a:pt x="24" y="63"/>
                  </a:lnTo>
                  <a:lnTo>
                    <a:pt x="22" y="63"/>
                  </a:lnTo>
                  <a:lnTo>
                    <a:pt x="18" y="63"/>
                  </a:lnTo>
                  <a:lnTo>
                    <a:pt x="14" y="62"/>
                  </a:lnTo>
                  <a:lnTo>
                    <a:pt x="9" y="60"/>
                  </a:lnTo>
                  <a:lnTo>
                    <a:pt x="5" y="56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9" y="47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2" y="47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2" y="57"/>
                  </a:lnTo>
                  <a:lnTo>
                    <a:pt x="7" y="62"/>
                  </a:lnTo>
                  <a:lnTo>
                    <a:pt x="14" y="65"/>
                  </a:lnTo>
                  <a:lnTo>
                    <a:pt x="22" y="66"/>
                  </a:lnTo>
                  <a:lnTo>
                    <a:pt x="31" y="65"/>
                  </a:lnTo>
                  <a:lnTo>
                    <a:pt x="38" y="61"/>
                  </a:lnTo>
                  <a:lnTo>
                    <a:pt x="43" y="55"/>
                  </a:lnTo>
                  <a:lnTo>
                    <a:pt x="44" y="48"/>
                  </a:lnTo>
                  <a:lnTo>
                    <a:pt x="43" y="42"/>
                  </a:lnTo>
                  <a:lnTo>
                    <a:pt x="40" y="37"/>
                  </a:lnTo>
                  <a:lnTo>
                    <a:pt x="35" y="33"/>
                  </a:lnTo>
                  <a:lnTo>
                    <a:pt x="28" y="30"/>
                  </a:lnTo>
                  <a:lnTo>
                    <a:pt x="34" y="27"/>
                  </a:lnTo>
                  <a:lnTo>
                    <a:pt x="38" y="23"/>
                  </a:lnTo>
                  <a:lnTo>
                    <a:pt x="41" y="18"/>
                  </a:lnTo>
                  <a:lnTo>
                    <a:pt x="42" y="14"/>
                  </a:lnTo>
                  <a:lnTo>
                    <a:pt x="41" y="11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3" y="3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5" y="1"/>
                  </a:lnTo>
                  <a:lnTo>
                    <a:pt x="9" y="4"/>
                  </a:lnTo>
                  <a:lnTo>
                    <a:pt x="5" y="8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2" y="17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2" y="10"/>
                  </a:lnTo>
                  <a:lnTo>
                    <a:pt x="10" y="9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9" y="5"/>
                  </a:lnTo>
                  <a:lnTo>
                    <a:pt x="31" y="8"/>
                  </a:lnTo>
                  <a:lnTo>
                    <a:pt x="32" y="14"/>
                  </a:lnTo>
                  <a:lnTo>
                    <a:pt x="31" y="20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4" y="28"/>
                  </a:lnTo>
                  <a:lnTo>
                    <a:pt x="21" y="29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21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5" name="Freeform 631"/>
            <p:cNvSpPr>
              <a:spLocks noChangeAspect="1" noEditPoints="1"/>
            </p:cNvSpPr>
            <p:nvPr/>
          </p:nvSpPr>
          <p:spPr bwMode="auto">
            <a:xfrm>
              <a:off x="950" y="151"/>
              <a:ext cx="72" cy="87"/>
            </a:xfrm>
            <a:custGeom>
              <a:avLst/>
              <a:gdLst/>
              <a:ahLst/>
              <a:cxnLst>
                <a:cxn ang="0">
                  <a:pos x="10" y="80"/>
                </a:cxn>
                <a:cxn ang="0">
                  <a:pos x="7" y="83"/>
                </a:cxn>
                <a:cxn ang="0">
                  <a:pos x="2" y="83"/>
                </a:cxn>
                <a:cxn ang="0">
                  <a:pos x="1" y="84"/>
                </a:cxn>
                <a:cxn ang="0">
                  <a:pos x="1" y="87"/>
                </a:cxn>
                <a:cxn ang="0">
                  <a:pos x="27" y="87"/>
                </a:cxn>
                <a:cxn ang="0">
                  <a:pos x="29" y="87"/>
                </a:cxn>
                <a:cxn ang="0">
                  <a:pos x="30" y="85"/>
                </a:cxn>
                <a:cxn ang="0">
                  <a:pos x="26" y="83"/>
                </a:cxn>
                <a:cxn ang="0">
                  <a:pos x="20" y="82"/>
                </a:cxn>
                <a:cxn ang="0">
                  <a:pos x="20" y="81"/>
                </a:cxn>
                <a:cxn ang="0">
                  <a:pos x="23" y="68"/>
                </a:cxn>
                <a:cxn ang="0">
                  <a:pos x="26" y="53"/>
                </a:cxn>
                <a:cxn ang="0">
                  <a:pos x="31" y="59"/>
                </a:cxn>
                <a:cxn ang="0">
                  <a:pos x="39" y="62"/>
                </a:cxn>
                <a:cxn ang="0">
                  <a:pos x="51" y="59"/>
                </a:cxn>
                <a:cxn ang="0">
                  <a:pos x="61" y="50"/>
                </a:cxn>
                <a:cxn ang="0">
                  <a:pos x="69" y="37"/>
                </a:cxn>
                <a:cxn ang="0">
                  <a:pos x="72" y="22"/>
                </a:cxn>
                <a:cxn ang="0">
                  <a:pos x="67" y="6"/>
                </a:cxn>
                <a:cxn ang="0">
                  <a:pos x="54" y="0"/>
                </a:cxn>
                <a:cxn ang="0">
                  <a:pos x="44" y="3"/>
                </a:cxn>
                <a:cxn ang="0">
                  <a:pos x="36" y="10"/>
                </a:cxn>
                <a:cxn ang="0">
                  <a:pos x="31" y="2"/>
                </a:cxn>
                <a:cxn ang="0">
                  <a:pos x="23" y="0"/>
                </a:cxn>
                <a:cxn ang="0">
                  <a:pos x="16" y="3"/>
                </a:cxn>
                <a:cxn ang="0">
                  <a:pos x="13" y="8"/>
                </a:cxn>
                <a:cxn ang="0">
                  <a:pos x="10" y="16"/>
                </a:cxn>
                <a:cxn ang="0">
                  <a:pos x="9" y="21"/>
                </a:cxn>
                <a:cxn ang="0">
                  <a:pos x="11" y="22"/>
                </a:cxn>
                <a:cxn ang="0">
                  <a:pos x="12" y="22"/>
                </a:cxn>
                <a:cxn ang="0">
                  <a:pos x="13" y="19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7" y="9"/>
                </a:cxn>
                <a:cxn ang="0">
                  <a:pos x="26" y="16"/>
                </a:cxn>
                <a:cxn ang="0">
                  <a:pos x="35" y="18"/>
                </a:cxn>
                <a:cxn ang="0">
                  <a:pos x="38" y="12"/>
                </a:cxn>
                <a:cxn ang="0">
                  <a:pos x="42" y="8"/>
                </a:cxn>
                <a:cxn ang="0">
                  <a:pos x="49" y="4"/>
                </a:cxn>
                <a:cxn ang="0">
                  <a:pos x="53" y="3"/>
                </a:cxn>
                <a:cxn ang="0">
                  <a:pos x="60" y="6"/>
                </a:cxn>
                <a:cxn ang="0">
                  <a:pos x="62" y="16"/>
                </a:cxn>
                <a:cxn ang="0">
                  <a:pos x="60" y="31"/>
                </a:cxn>
                <a:cxn ang="0">
                  <a:pos x="55" y="45"/>
                </a:cxn>
                <a:cxn ang="0">
                  <a:pos x="47" y="56"/>
                </a:cxn>
                <a:cxn ang="0">
                  <a:pos x="39" y="59"/>
                </a:cxn>
                <a:cxn ang="0">
                  <a:pos x="33" y="57"/>
                </a:cxn>
                <a:cxn ang="0">
                  <a:pos x="30" y="53"/>
                </a:cxn>
                <a:cxn ang="0">
                  <a:pos x="28" y="49"/>
                </a:cxn>
                <a:cxn ang="0">
                  <a:pos x="28" y="47"/>
                </a:cxn>
                <a:cxn ang="0">
                  <a:pos x="28" y="45"/>
                </a:cxn>
              </a:cxnLst>
              <a:rect l="0" t="0" r="r" b="b"/>
              <a:pathLst>
                <a:path w="72" h="87">
                  <a:moveTo>
                    <a:pt x="11" y="77"/>
                  </a:moveTo>
                  <a:lnTo>
                    <a:pt x="10" y="80"/>
                  </a:lnTo>
                  <a:lnTo>
                    <a:pt x="9" y="82"/>
                  </a:lnTo>
                  <a:lnTo>
                    <a:pt x="7" y="83"/>
                  </a:lnTo>
                  <a:lnTo>
                    <a:pt x="4" y="83"/>
                  </a:lnTo>
                  <a:lnTo>
                    <a:pt x="2" y="83"/>
                  </a:lnTo>
                  <a:lnTo>
                    <a:pt x="1" y="83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1" y="87"/>
                  </a:lnTo>
                  <a:lnTo>
                    <a:pt x="2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9" y="86"/>
                  </a:lnTo>
                  <a:lnTo>
                    <a:pt x="30" y="85"/>
                  </a:lnTo>
                  <a:lnTo>
                    <a:pt x="29" y="83"/>
                  </a:lnTo>
                  <a:lnTo>
                    <a:pt x="26" y="83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1"/>
                  </a:lnTo>
                  <a:lnTo>
                    <a:pt x="20" y="76"/>
                  </a:lnTo>
                  <a:lnTo>
                    <a:pt x="23" y="68"/>
                  </a:lnTo>
                  <a:lnTo>
                    <a:pt x="25" y="59"/>
                  </a:lnTo>
                  <a:lnTo>
                    <a:pt x="26" y="53"/>
                  </a:lnTo>
                  <a:lnTo>
                    <a:pt x="28" y="56"/>
                  </a:lnTo>
                  <a:lnTo>
                    <a:pt x="31" y="59"/>
                  </a:lnTo>
                  <a:lnTo>
                    <a:pt x="34" y="61"/>
                  </a:lnTo>
                  <a:lnTo>
                    <a:pt x="39" y="62"/>
                  </a:lnTo>
                  <a:lnTo>
                    <a:pt x="45" y="61"/>
                  </a:lnTo>
                  <a:lnTo>
                    <a:pt x="51" y="59"/>
                  </a:lnTo>
                  <a:lnTo>
                    <a:pt x="56" y="55"/>
                  </a:lnTo>
                  <a:lnTo>
                    <a:pt x="61" y="50"/>
                  </a:lnTo>
                  <a:lnTo>
                    <a:pt x="66" y="43"/>
                  </a:lnTo>
                  <a:lnTo>
                    <a:pt x="69" y="37"/>
                  </a:lnTo>
                  <a:lnTo>
                    <a:pt x="71" y="29"/>
                  </a:lnTo>
                  <a:lnTo>
                    <a:pt x="72" y="22"/>
                  </a:lnTo>
                  <a:lnTo>
                    <a:pt x="71" y="13"/>
                  </a:lnTo>
                  <a:lnTo>
                    <a:pt x="67" y="6"/>
                  </a:lnTo>
                  <a:lnTo>
                    <a:pt x="61" y="1"/>
                  </a:lnTo>
                  <a:lnTo>
                    <a:pt x="54" y="0"/>
                  </a:lnTo>
                  <a:lnTo>
                    <a:pt x="49" y="1"/>
                  </a:lnTo>
                  <a:lnTo>
                    <a:pt x="44" y="3"/>
                  </a:lnTo>
                  <a:lnTo>
                    <a:pt x="40" y="6"/>
                  </a:lnTo>
                  <a:lnTo>
                    <a:pt x="36" y="10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3" y="19"/>
                  </a:lnTo>
                  <a:lnTo>
                    <a:pt x="15" y="12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27" y="13"/>
                  </a:lnTo>
                  <a:lnTo>
                    <a:pt x="26" y="16"/>
                  </a:lnTo>
                  <a:lnTo>
                    <a:pt x="11" y="77"/>
                  </a:lnTo>
                  <a:close/>
                  <a:moveTo>
                    <a:pt x="35" y="18"/>
                  </a:moveTo>
                  <a:lnTo>
                    <a:pt x="36" y="15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2" y="8"/>
                  </a:lnTo>
                  <a:lnTo>
                    <a:pt x="46" y="5"/>
                  </a:lnTo>
                  <a:lnTo>
                    <a:pt x="49" y="4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7" y="4"/>
                  </a:lnTo>
                  <a:lnTo>
                    <a:pt x="60" y="6"/>
                  </a:lnTo>
                  <a:lnTo>
                    <a:pt x="61" y="10"/>
                  </a:lnTo>
                  <a:lnTo>
                    <a:pt x="62" y="16"/>
                  </a:lnTo>
                  <a:lnTo>
                    <a:pt x="61" y="23"/>
                  </a:lnTo>
                  <a:lnTo>
                    <a:pt x="60" y="31"/>
                  </a:lnTo>
                  <a:lnTo>
                    <a:pt x="57" y="39"/>
                  </a:lnTo>
                  <a:lnTo>
                    <a:pt x="55" y="45"/>
                  </a:lnTo>
                  <a:lnTo>
                    <a:pt x="51" y="51"/>
                  </a:lnTo>
                  <a:lnTo>
                    <a:pt x="47" y="56"/>
                  </a:lnTo>
                  <a:lnTo>
                    <a:pt x="43" y="58"/>
                  </a:lnTo>
                  <a:lnTo>
                    <a:pt x="39" y="59"/>
                  </a:lnTo>
                  <a:lnTo>
                    <a:pt x="36" y="59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30" y="53"/>
                  </a:lnTo>
                  <a:lnTo>
                    <a:pt x="29" y="51"/>
                  </a:lnTo>
                  <a:lnTo>
                    <a:pt x="28" y="49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8" y="46"/>
                  </a:lnTo>
                  <a:lnTo>
                    <a:pt x="28" y="45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6" name="Freeform 632"/>
            <p:cNvSpPr>
              <a:spLocks noChangeAspect="1" noEditPoints="1"/>
            </p:cNvSpPr>
            <p:nvPr/>
          </p:nvSpPr>
          <p:spPr bwMode="auto">
            <a:xfrm>
              <a:off x="1028" y="166"/>
              <a:ext cx="47" cy="65"/>
            </a:xfrm>
            <a:custGeom>
              <a:avLst/>
              <a:gdLst/>
              <a:ahLst/>
              <a:cxnLst>
                <a:cxn ang="0">
                  <a:pos x="47" y="50"/>
                </a:cxn>
                <a:cxn ang="0">
                  <a:pos x="47" y="46"/>
                </a:cxn>
                <a:cxn ang="0">
                  <a:pos x="36" y="46"/>
                </a:cxn>
                <a:cxn ang="0">
                  <a:pos x="36" y="3"/>
                </a:cxn>
                <a:cxn ang="0">
                  <a:pos x="36" y="1"/>
                </a:cxn>
                <a:cxn ang="0">
                  <a:pos x="34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0" y="46"/>
                </a:cxn>
                <a:cxn ang="0">
                  <a:pos x="0" y="50"/>
                </a:cxn>
                <a:cxn ang="0">
                  <a:pos x="28" y="50"/>
                </a:cxn>
                <a:cxn ang="0">
                  <a:pos x="28" y="57"/>
                </a:cxn>
                <a:cxn ang="0">
                  <a:pos x="28" y="60"/>
                </a:cxn>
                <a:cxn ang="0">
                  <a:pos x="27" y="61"/>
                </a:cxn>
                <a:cxn ang="0">
                  <a:pos x="25" y="62"/>
                </a:cxn>
                <a:cxn ang="0">
                  <a:pos x="20" y="62"/>
                </a:cxn>
                <a:cxn ang="0">
                  <a:pos x="18" y="62"/>
                </a:cxn>
                <a:cxn ang="0">
                  <a:pos x="18" y="65"/>
                </a:cxn>
                <a:cxn ang="0">
                  <a:pos x="47" y="65"/>
                </a:cxn>
                <a:cxn ang="0">
                  <a:pos x="47" y="62"/>
                </a:cxn>
                <a:cxn ang="0">
                  <a:pos x="44" y="62"/>
                </a:cxn>
                <a:cxn ang="0">
                  <a:pos x="40" y="62"/>
                </a:cxn>
                <a:cxn ang="0">
                  <a:pos x="37" y="61"/>
                </a:cxn>
                <a:cxn ang="0">
                  <a:pos x="36" y="60"/>
                </a:cxn>
                <a:cxn ang="0">
                  <a:pos x="36" y="57"/>
                </a:cxn>
                <a:cxn ang="0">
                  <a:pos x="36" y="50"/>
                </a:cxn>
                <a:cxn ang="0">
                  <a:pos x="47" y="50"/>
                </a:cxn>
                <a:cxn ang="0">
                  <a:pos x="29" y="11"/>
                </a:cxn>
                <a:cxn ang="0">
                  <a:pos x="29" y="46"/>
                </a:cxn>
                <a:cxn ang="0">
                  <a:pos x="4" y="46"/>
                </a:cxn>
                <a:cxn ang="0">
                  <a:pos x="29" y="11"/>
                </a:cxn>
              </a:cxnLst>
              <a:rect l="0" t="0" r="r" b="b"/>
              <a:pathLst>
                <a:path w="47" h="65">
                  <a:moveTo>
                    <a:pt x="47" y="50"/>
                  </a:moveTo>
                  <a:lnTo>
                    <a:pt x="47" y="46"/>
                  </a:lnTo>
                  <a:lnTo>
                    <a:pt x="36" y="46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57"/>
                  </a:lnTo>
                  <a:lnTo>
                    <a:pt x="28" y="60"/>
                  </a:lnTo>
                  <a:lnTo>
                    <a:pt x="27" y="61"/>
                  </a:lnTo>
                  <a:lnTo>
                    <a:pt x="25" y="62"/>
                  </a:lnTo>
                  <a:lnTo>
                    <a:pt x="20" y="62"/>
                  </a:lnTo>
                  <a:lnTo>
                    <a:pt x="18" y="62"/>
                  </a:lnTo>
                  <a:lnTo>
                    <a:pt x="18" y="65"/>
                  </a:lnTo>
                  <a:lnTo>
                    <a:pt x="47" y="65"/>
                  </a:lnTo>
                  <a:lnTo>
                    <a:pt x="47" y="62"/>
                  </a:lnTo>
                  <a:lnTo>
                    <a:pt x="44" y="62"/>
                  </a:lnTo>
                  <a:lnTo>
                    <a:pt x="40" y="62"/>
                  </a:lnTo>
                  <a:lnTo>
                    <a:pt x="37" y="61"/>
                  </a:lnTo>
                  <a:lnTo>
                    <a:pt x="36" y="60"/>
                  </a:lnTo>
                  <a:lnTo>
                    <a:pt x="36" y="57"/>
                  </a:lnTo>
                  <a:lnTo>
                    <a:pt x="36" y="50"/>
                  </a:lnTo>
                  <a:lnTo>
                    <a:pt x="47" y="50"/>
                  </a:lnTo>
                  <a:close/>
                  <a:moveTo>
                    <a:pt x="29" y="11"/>
                  </a:moveTo>
                  <a:lnTo>
                    <a:pt x="29" y="46"/>
                  </a:lnTo>
                  <a:lnTo>
                    <a:pt x="4" y="46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7" name="Freeform 633"/>
            <p:cNvSpPr>
              <a:spLocks noChangeAspect="1"/>
            </p:cNvSpPr>
            <p:nvPr/>
          </p:nvSpPr>
          <p:spPr bwMode="auto">
            <a:xfrm>
              <a:off x="1093" y="108"/>
              <a:ext cx="31" cy="138"/>
            </a:xfrm>
            <a:custGeom>
              <a:avLst/>
              <a:gdLst/>
              <a:ahLst/>
              <a:cxnLst>
                <a:cxn ang="0">
                  <a:pos x="30" y="72"/>
                </a:cxn>
                <a:cxn ang="0">
                  <a:pos x="31" y="70"/>
                </a:cxn>
                <a:cxn ang="0">
                  <a:pos x="31" y="69"/>
                </a:cxn>
                <a:cxn ang="0">
                  <a:pos x="31" y="69"/>
                </a:cxn>
                <a:cxn ang="0">
                  <a:pos x="30" y="67"/>
                </a:cxn>
                <a:cxn ang="0">
                  <a:pos x="6" y="3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5" y="69"/>
                </a:cxn>
                <a:cxn ang="0">
                  <a:pos x="1" y="133"/>
                </a:cxn>
                <a:cxn ang="0">
                  <a:pos x="0" y="134"/>
                </a:cxn>
                <a:cxn ang="0">
                  <a:pos x="0" y="135"/>
                </a:cxn>
                <a:cxn ang="0">
                  <a:pos x="1" y="137"/>
                </a:cxn>
                <a:cxn ang="0">
                  <a:pos x="3" y="138"/>
                </a:cxn>
                <a:cxn ang="0">
                  <a:pos x="5" y="137"/>
                </a:cxn>
                <a:cxn ang="0">
                  <a:pos x="6" y="135"/>
                </a:cxn>
                <a:cxn ang="0">
                  <a:pos x="30" y="72"/>
                </a:cxn>
              </a:cxnLst>
              <a:rect l="0" t="0" r="r" b="b"/>
              <a:pathLst>
                <a:path w="31" h="138">
                  <a:moveTo>
                    <a:pt x="30" y="72"/>
                  </a:moveTo>
                  <a:lnTo>
                    <a:pt x="31" y="70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5" y="69"/>
                  </a:lnTo>
                  <a:lnTo>
                    <a:pt x="1" y="133"/>
                  </a:lnTo>
                  <a:lnTo>
                    <a:pt x="0" y="134"/>
                  </a:lnTo>
                  <a:lnTo>
                    <a:pt x="0" y="135"/>
                  </a:lnTo>
                  <a:lnTo>
                    <a:pt x="1" y="137"/>
                  </a:lnTo>
                  <a:lnTo>
                    <a:pt x="3" y="138"/>
                  </a:lnTo>
                  <a:lnTo>
                    <a:pt x="5" y="137"/>
                  </a:lnTo>
                  <a:lnTo>
                    <a:pt x="6" y="135"/>
                  </a:lnTo>
                  <a:lnTo>
                    <a:pt x="3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8" name="Freeform 634"/>
            <p:cNvSpPr>
              <a:spLocks noChangeAspect="1" noEditPoints="1"/>
            </p:cNvSpPr>
            <p:nvPr/>
          </p:nvSpPr>
          <p:spPr bwMode="auto">
            <a:xfrm>
              <a:off x="1185" y="161"/>
              <a:ext cx="92" cy="32"/>
            </a:xfrm>
            <a:custGeom>
              <a:avLst/>
              <a:gdLst/>
              <a:ahLst/>
              <a:cxnLst>
                <a:cxn ang="0">
                  <a:pos x="87" y="6"/>
                </a:cxn>
                <a:cxn ang="0">
                  <a:pos x="88" y="6"/>
                </a:cxn>
                <a:cxn ang="0">
                  <a:pos x="90" y="5"/>
                </a:cxn>
                <a:cxn ang="0">
                  <a:pos x="91" y="4"/>
                </a:cxn>
                <a:cxn ang="0">
                  <a:pos x="92" y="3"/>
                </a:cxn>
                <a:cxn ang="0">
                  <a:pos x="91" y="1"/>
                </a:cxn>
                <a:cxn ang="0">
                  <a:pos x="90" y="0"/>
                </a:cxn>
                <a:cxn ang="0">
                  <a:pos x="88" y="0"/>
                </a:cxn>
                <a:cxn ang="0">
                  <a:pos x="8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87" y="6"/>
                </a:cxn>
                <a:cxn ang="0">
                  <a:pos x="87" y="32"/>
                </a:cxn>
                <a:cxn ang="0">
                  <a:pos x="88" y="32"/>
                </a:cxn>
                <a:cxn ang="0">
                  <a:pos x="90" y="32"/>
                </a:cxn>
                <a:cxn ang="0">
                  <a:pos x="91" y="31"/>
                </a:cxn>
                <a:cxn ang="0">
                  <a:pos x="92" y="30"/>
                </a:cxn>
                <a:cxn ang="0">
                  <a:pos x="91" y="28"/>
                </a:cxn>
                <a:cxn ang="0">
                  <a:pos x="90" y="27"/>
                </a:cxn>
                <a:cxn ang="0">
                  <a:pos x="88" y="27"/>
                </a:cxn>
                <a:cxn ang="0">
                  <a:pos x="87" y="27"/>
                </a:cxn>
                <a:cxn ang="0">
                  <a:pos x="5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1" y="28"/>
                </a:cxn>
                <a:cxn ang="0">
                  <a:pos x="0" y="30"/>
                </a:cxn>
                <a:cxn ang="0">
                  <a:pos x="1" y="31"/>
                </a:cxn>
                <a:cxn ang="0">
                  <a:pos x="2" y="32"/>
                </a:cxn>
                <a:cxn ang="0">
                  <a:pos x="3" y="32"/>
                </a:cxn>
                <a:cxn ang="0">
                  <a:pos x="5" y="32"/>
                </a:cxn>
                <a:cxn ang="0">
                  <a:pos x="87" y="32"/>
                </a:cxn>
              </a:cxnLst>
              <a:rect l="0" t="0" r="r" b="b"/>
              <a:pathLst>
                <a:path w="92" h="32">
                  <a:moveTo>
                    <a:pt x="87" y="6"/>
                  </a:moveTo>
                  <a:lnTo>
                    <a:pt x="88" y="6"/>
                  </a:lnTo>
                  <a:lnTo>
                    <a:pt x="90" y="5"/>
                  </a:lnTo>
                  <a:lnTo>
                    <a:pt x="91" y="4"/>
                  </a:lnTo>
                  <a:lnTo>
                    <a:pt x="92" y="3"/>
                  </a:lnTo>
                  <a:lnTo>
                    <a:pt x="91" y="1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87" y="6"/>
                  </a:lnTo>
                  <a:close/>
                  <a:moveTo>
                    <a:pt x="87" y="32"/>
                  </a:moveTo>
                  <a:lnTo>
                    <a:pt x="88" y="32"/>
                  </a:lnTo>
                  <a:lnTo>
                    <a:pt x="90" y="32"/>
                  </a:lnTo>
                  <a:lnTo>
                    <a:pt x="91" y="31"/>
                  </a:lnTo>
                  <a:lnTo>
                    <a:pt x="92" y="30"/>
                  </a:lnTo>
                  <a:lnTo>
                    <a:pt x="91" y="28"/>
                  </a:lnTo>
                  <a:lnTo>
                    <a:pt x="90" y="27"/>
                  </a:lnTo>
                  <a:lnTo>
                    <a:pt x="88" y="27"/>
                  </a:lnTo>
                  <a:lnTo>
                    <a:pt x="87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87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9" name="Freeform 635"/>
            <p:cNvSpPr>
              <a:spLocks noChangeAspect="1"/>
            </p:cNvSpPr>
            <p:nvPr/>
          </p:nvSpPr>
          <p:spPr bwMode="auto">
            <a:xfrm>
              <a:off x="1337" y="108"/>
              <a:ext cx="30" cy="138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30" y="4"/>
                </a:cxn>
                <a:cxn ang="0">
                  <a:pos x="30" y="3"/>
                </a:cxn>
                <a:cxn ang="0">
                  <a:pos x="30" y="1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5" y="3"/>
                </a:cxn>
                <a:cxn ang="0">
                  <a:pos x="1" y="67"/>
                </a:cxn>
                <a:cxn ang="0">
                  <a:pos x="0" y="69"/>
                </a:cxn>
                <a:cxn ang="0">
                  <a:pos x="0" y="70"/>
                </a:cxn>
                <a:cxn ang="0">
                  <a:pos x="1" y="72"/>
                </a:cxn>
                <a:cxn ang="0">
                  <a:pos x="25" y="135"/>
                </a:cxn>
                <a:cxn ang="0">
                  <a:pos x="26" y="137"/>
                </a:cxn>
                <a:cxn ang="0">
                  <a:pos x="28" y="138"/>
                </a:cxn>
                <a:cxn ang="0">
                  <a:pos x="30" y="137"/>
                </a:cxn>
                <a:cxn ang="0">
                  <a:pos x="30" y="135"/>
                </a:cxn>
                <a:cxn ang="0">
                  <a:pos x="30" y="135"/>
                </a:cxn>
                <a:cxn ang="0">
                  <a:pos x="30" y="133"/>
                </a:cxn>
                <a:cxn ang="0">
                  <a:pos x="6" y="69"/>
                </a:cxn>
                <a:cxn ang="0">
                  <a:pos x="30" y="6"/>
                </a:cxn>
              </a:cxnLst>
              <a:rect l="0" t="0" r="r" b="b"/>
              <a:pathLst>
                <a:path w="30" h="138">
                  <a:moveTo>
                    <a:pt x="30" y="6"/>
                  </a:moveTo>
                  <a:lnTo>
                    <a:pt x="30" y="4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1" y="67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25" y="135"/>
                  </a:lnTo>
                  <a:lnTo>
                    <a:pt x="26" y="137"/>
                  </a:lnTo>
                  <a:lnTo>
                    <a:pt x="28" y="138"/>
                  </a:lnTo>
                  <a:lnTo>
                    <a:pt x="30" y="137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0" y="133"/>
                  </a:lnTo>
                  <a:lnTo>
                    <a:pt x="6" y="69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0" name="Freeform 636"/>
            <p:cNvSpPr>
              <a:spLocks noChangeAspect="1" noEditPoints="1"/>
            </p:cNvSpPr>
            <p:nvPr/>
          </p:nvSpPr>
          <p:spPr bwMode="auto">
            <a:xfrm>
              <a:off x="1371" y="151"/>
              <a:ext cx="72" cy="87"/>
            </a:xfrm>
            <a:custGeom>
              <a:avLst/>
              <a:gdLst/>
              <a:ahLst/>
              <a:cxnLst>
                <a:cxn ang="0">
                  <a:pos x="10" y="80"/>
                </a:cxn>
                <a:cxn ang="0">
                  <a:pos x="7" y="83"/>
                </a:cxn>
                <a:cxn ang="0">
                  <a:pos x="2" y="83"/>
                </a:cxn>
                <a:cxn ang="0">
                  <a:pos x="0" y="84"/>
                </a:cxn>
                <a:cxn ang="0">
                  <a:pos x="1" y="87"/>
                </a:cxn>
                <a:cxn ang="0">
                  <a:pos x="27" y="87"/>
                </a:cxn>
                <a:cxn ang="0">
                  <a:pos x="29" y="87"/>
                </a:cxn>
                <a:cxn ang="0">
                  <a:pos x="30" y="85"/>
                </a:cxn>
                <a:cxn ang="0">
                  <a:pos x="26" y="83"/>
                </a:cxn>
                <a:cxn ang="0">
                  <a:pos x="20" y="82"/>
                </a:cxn>
                <a:cxn ang="0">
                  <a:pos x="19" y="81"/>
                </a:cxn>
                <a:cxn ang="0">
                  <a:pos x="22" y="68"/>
                </a:cxn>
                <a:cxn ang="0">
                  <a:pos x="26" y="53"/>
                </a:cxn>
                <a:cxn ang="0">
                  <a:pos x="30" y="59"/>
                </a:cxn>
                <a:cxn ang="0">
                  <a:pos x="39" y="62"/>
                </a:cxn>
                <a:cxn ang="0">
                  <a:pos x="51" y="59"/>
                </a:cxn>
                <a:cxn ang="0">
                  <a:pos x="61" y="50"/>
                </a:cxn>
                <a:cxn ang="0">
                  <a:pos x="69" y="37"/>
                </a:cxn>
                <a:cxn ang="0">
                  <a:pos x="72" y="22"/>
                </a:cxn>
                <a:cxn ang="0">
                  <a:pos x="67" y="6"/>
                </a:cxn>
                <a:cxn ang="0">
                  <a:pos x="54" y="0"/>
                </a:cxn>
                <a:cxn ang="0">
                  <a:pos x="44" y="3"/>
                </a:cxn>
                <a:cxn ang="0">
                  <a:pos x="36" y="10"/>
                </a:cxn>
                <a:cxn ang="0">
                  <a:pos x="31" y="2"/>
                </a:cxn>
                <a:cxn ang="0">
                  <a:pos x="23" y="0"/>
                </a:cxn>
                <a:cxn ang="0">
                  <a:pos x="16" y="3"/>
                </a:cxn>
                <a:cxn ang="0">
                  <a:pos x="13" y="8"/>
                </a:cxn>
                <a:cxn ang="0">
                  <a:pos x="10" y="16"/>
                </a:cxn>
                <a:cxn ang="0">
                  <a:pos x="9" y="21"/>
                </a:cxn>
                <a:cxn ang="0">
                  <a:pos x="11" y="22"/>
                </a:cxn>
                <a:cxn ang="0">
                  <a:pos x="12" y="22"/>
                </a:cxn>
                <a:cxn ang="0">
                  <a:pos x="13" y="19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7" y="9"/>
                </a:cxn>
                <a:cxn ang="0">
                  <a:pos x="26" y="16"/>
                </a:cxn>
                <a:cxn ang="0">
                  <a:pos x="35" y="18"/>
                </a:cxn>
                <a:cxn ang="0">
                  <a:pos x="38" y="12"/>
                </a:cxn>
                <a:cxn ang="0">
                  <a:pos x="42" y="8"/>
                </a:cxn>
                <a:cxn ang="0">
                  <a:pos x="49" y="4"/>
                </a:cxn>
                <a:cxn ang="0">
                  <a:pos x="53" y="3"/>
                </a:cxn>
                <a:cxn ang="0">
                  <a:pos x="60" y="6"/>
                </a:cxn>
                <a:cxn ang="0">
                  <a:pos x="62" y="16"/>
                </a:cxn>
                <a:cxn ang="0">
                  <a:pos x="59" y="31"/>
                </a:cxn>
                <a:cxn ang="0">
                  <a:pos x="55" y="45"/>
                </a:cxn>
                <a:cxn ang="0">
                  <a:pos x="47" y="56"/>
                </a:cxn>
                <a:cxn ang="0">
                  <a:pos x="39" y="59"/>
                </a:cxn>
                <a:cxn ang="0">
                  <a:pos x="33" y="57"/>
                </a:cxn>
                <a:cxn ang="0">
                  <a:pos x="30" y="53"/>
                </a:cxn>
                <a:cxn ang="0">
                  <a:pos x="28" y="49"/>
                </a:cxn>
                <a:cxn ang="0">
                  <a:pos x="28" y="47"/>
                </a:cxn>
                <a:cxn ang="0">
                  <a:pos x="28" y="45"/>
                </a:cxn>
              </a:cxnLst>
              <a:rect l="0" t="0" r="r" b="b"/>
              <a:pathLst>
                <a:path w="72" h="87">
                  <a:moveTo>
                    <a:pt x="11" y="77"/>
                  </a:moveTo>
                  <a:lnTo>
                    <a:pt x="10" y="80"/>
                  </a:lnTo>
                  <a:lnTo>
                    <a:pt x="9" y="82"/>
                  </a:lnTo>
                  <a:lnTo>
                    <a:pt x="7" y="83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1" y="83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87"/>
                  </a:lnTo>
                  <a:lnTo>
                    <a:pt x="2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9" y="86"/>
                  </a:lnTo>
                  <a:lnTo>
                    <a:pt x="30" y="85"/>
                  </a:lnTo>
                  <a:lnTo>
                    <a:pt x="29" y="83"/>
                  </a:lnTo>
                  <a:lnTo>
                    <a:pt x="26" y="83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5" y="59"/>
                  </a:lnTo>
                  <a:lnTo>
                    <a:pt x="26" y="53"/>
                  </a:lnTo>
                  <a:lnTo>
                    <a:pt x="28" y="56"/>
                  </a:lnTo>
                  <a:lnTo>
                    <a:pt x="30" y="59"/>
                  </a:lnTo>
                  <a:lnTo>
                    <a:pt x="34" y="61"/>
                  </a:lnTo>
                  <a:lnTo>
                    <a:pt x="39" y="62"/>
                  </a:lnTo>
                  <a:lnTo>
                    <a:pt x="45" y="61"/>
                  </a:lnTo>
                  <a:lnTo>
                    <a:pt x="51" y="59"/>
                  </a:lnTo>
                  <a:lnTo>
                    <a:pt x="56" y="55"/>
                  </a:lnTo>
                  <a:lnTo>
                    <a:pt x="61" y="50"/>
                  </a:lnTo>
                  <a:lnTo>
                    <a:pt x="66" y="43"/>
                  </a:lnTo>
                  <a:lnTo>
                    <a:pt x="69" y="37"/>
                  </a:lnTo>
                  <a:lnTo>
                    <a:pt x="71" y="29"/>
                  </a:lnTo>
                  <a:lnTo>
                    <a:pt x="72" y="22"/>
                  </a:lnTo>
                  <a:lnTo>
                    <a:pt x="70" y="13"/>
                  </a:lnTo>
                  <a:lnTo>
                    <a:pt x="67" y="6"/>
                  </a:lnTo>
                  <a:lnTo>
                    <a:pt x="61" y="1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4" y="3"/>
                  </a:lnTo>
                  <a:lnTo>
                    <a:pt x="39" y="6"/>
                  </a:lnTo>
                  <a:lnTo>
                    <a:pt x="36" y="10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1" y="12"/>
                  </a:lnTo>
                  <a:lnTo>
                    <a:pt x="10" y="16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3" y="19"/>
                  </a:lnTo>
                  <a:lnTo>
                    <a:pt x="15" y="12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27" y="13"/>
                  </a:lnTo>
                  <a:lnTo>
                    <a:pt x="26" y="16"/>
                  </a:lnTo>
                  <a:lnTo>
                    <a:pt x="11" y="77"/>
                  </a:lnTo>
                  <a:close/>
                  <a:moveTo>
                    <a:pt x="35" y="18"/>
                  </a:moveTo>
                  <a:lnTo>
                    <a:pt x="36" y="15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2" y="8"/>
                  </a:lnTo>
                  <a:lnTo>
                    <a:pt x="45" y="5"/>
                  </a:lnTo>
                  <a:lnTo>
                    <a:pt x="49" y="4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7" y="4"/>
                  </a:lnTo>
                  <a:lnTo>
                    <a:pt x="60" y="6"/>
                  </a:lnTo>
                  <a:lnTo>
                    <a:pt x="61" y="10"/>
                  </a:lnTo>
                  <a:lnTo>
                    <a:pt x="62" y="16"/>
                  </a:lnTo>
                  <a:lnTo>
                    <a:pt x="61" y="23"/>
                  </a:lnTo>
                  <a:lnTo>
                    <a:pt x="59" y="31"/>
                  </a:lnTo>
                  <a:lnTo>
                    <a:pt x="57" y="39"/>
                  </a:lnTo>
                  <a:lnTo>
                    <a:pt x="55" y="45"/>
                  </a:lnTo>
                  <a:lnTo>
                    <a:pt x="51" y="51"/>
                  </a:lnTo>
                  <a:lnTo>
                    <a:pt x="47" y="56"/>
                  </a:lnTo>
                  <a:lnTo>
                    <a:pt x="43" y="58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30" y="53"/>
                  </a:lnTo>
                  <a:lnTo>
                    <a:pt x="29" y="51"/>
                  </a:lnTo>
                  <a:lnTo>
                    <a:pt x="28" y="49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8" y="46"/>
                  </a:lnTo>
                  <a:lnTo>
                    <a:pt x="28" y="45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1" name="Freeform 637"/>
            <p:cNvSpPr>
              <a:spLocks noChangeAspect="1"/>
            </p:cNvSpPr>
            <p:nvPr/>
          </p:nvSpPr>
          <p:spPr bwMode="auto">
            <a:xfrm>
              <a:off x="1454" y="167"/>
              <a:ext cx="35" cy="64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4" y="4"/>
                </a:cxn>
                <a:cxn ang="0">
                  <a:pos x="9" y="6"/>
                </a:cxn>
                <a:cxn ang="0">
                  <a:pos x="4" y="6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6" y="10"/>
                </a:cxn>
                <a:cxn ang="0">
                  <a:pos x="10" y="9"/>
                </a:cxn>
                <a:cxn ang="0">
                  <a:pos x="14" y="7"/>
                </a:cxn>
                <a:cxn ang="0">
                  <a:pos x="14" y="56"/>
                </a:cxn>
                <a:cxn ang="0">
                  <a:pos x="14" y="58"/>
                </a:cxn>
                <a:cxn ang="0">
                  <a:pos x="13" y="60"/>
                </a:cxn>
                <a:cxn ang="0">
                  <a:pos x="10" y="61"/>
                </a:cxn>
                <a:cxn ang="0">
                  <a:pos x="5" y="61"/>
                </a:cxn>
                <a:cxn ang="0">
                  <a:pos x="1" y="61"/>
                </a:cxn>
                <a:cxn ang="0">
                  <a:pos x="1" y="64"/>
                </a:cxn>
                <a:cxn ang="0">
                  <a:pos x="35" y="64"/>
                </a:cxn>
                <a:cxn ang="0">
                  <a:pos x="35" y="61"/>
                </a:cxn>
                <a:cxn ang="0">
                  <a:pos x="31" y="61"/>
                </a:cxn>
                <a:cxn ang="0">
                  <a:pos x="26" y="61"/>
                </a:cxn>
                <a:cxn ang="0">
                  <a:pos x="23" y="60"/>
                </a:cxn>
                <a:cxn ang="0">
                  <a:pos x="22" y="58"/>
                </a:cxn>
                <a:cxn ang="0">
                  <a:pos x="22" y="56"/>
                </a:cxn>
                <a:cxn ang="0">
                  <a:pos x="22" y="3"/>
                </a:cxn>
              </a:cxnLst>
              <a:rect l="0" t="0" r="r" b="b"/>
              <a:pathLst>
                <a:path w="35" h="64">
                  <a:moveTo>
                    <a:pt x="22" y="3"/>
                  </a:moveTo>
                  <a:lnTo>
                    <a:pt x="22" y="2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4" y="4"/>
                  </a:lnTo>
                  <a:lnTo>
                    <a:pt x="9" y="6"/>
                  </a:lnTo>
                  <a:lnTo>
                    <a:pt x="4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4" y="7"/>
                  </a:lnTo>
                  <a:lnTo>
                    <a:pt x="14" y="56"/>
                  </a:lnTo>
                  <a:lnTo>
                    <a:pt x="14" y="58"/>
                  </a:lnTo>
                  <a:lnTo>
                    <a:pt x="13" y="60"/>
                  </a:lnTo>
                  <a:lnTo>
                    <a:pt x="10" y="61"/>
                  </a:lnTo>
                  <a:lnTo>
                    <a:pt x="5" y="61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35" y="64"/>
                  </a:lnTo>
                  <a:lnTo>
                    <a:pt x="35" y="61"/>
                  </a:lnTo>
                  <a:lnTo>
                    <a:pt x="31" y="61"/>
                  </a:lnTo>
                  <a:lnTo>
                    <a:pt x="26" y="61"/>
                  </a:lnTo>
                  <a:lnTo>
                    <a:pt x="23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2" name="Freeform 638"/>
            <p:cNvSpPr>
              <a:spLocks noChangeAspect="1" noEditPoints="1"/>
            </p:cNvSpPr>
            <p:nvPr/>
          </p:nvSpPr>
          <p:spPr bwMode="auto">
            <a:xfrm>
              <a:off x="1501" y="151"/>
              <a:ext cx="72" cy="87"/>
            </a:xfrm>
            <a:custGeom>
              <a:avLst/>
              <a:gdLst/>
              <a:ahLst/>
              <a:cxnLst>
                <a:cxn ang="0">
                  <a:pos x="10" y="80"/>
                </a:cxn>
                <a:cxn ang="0">
                  <a:pos x="7" y="83"/>
                </a:cxn>
                <a:cxn ang="0">
                  <a:pos x="2" y="83"/>
                </a:cxn>
                <a:cxn ang="0">
                  <a:pos x="0" y="84"/>
                </a:cxn>
                <a:cxn ang="0">
                  <a:pos x="0" y="87"/>
                </a:cxn>
                <a:cxn ang="0">
                  <a:pos x="27" y="87"/>
                </a:cxn>
                <a:cxn ang="0">
                  <a:pos x="28" y="87"/>
                </a:cxn>
                <a:cxn ang="0">
                  <a:pos x="29" y="85"/>
                </a:cxn>
                <a:cxn ang="0">
                  <a:pos x="26" y="83"/>
                </a:cxn>
                <a:cxn ang="0">
                  <a:pos x="20" y="82"/>
                </a:cxn>
                <a:cxn ang="0">
                  <a:pos x="19" y="81"/>
                </a:cxn>
                <a:cxn ang="0">
                  <a:pos x="22" y="68"/>
                </a:cxn>
                <a:cxn ang="0">
                  <a:pos x="26" y="53"/>
                </a:cxn>
                <a:cxn ang="0">
                  <a:pos x="30" y="59"/>
                </a:cxn>
                <a:cxn ang="0">
                  <a:pos x="39" y="62"/>
                </a:cxn>
                <a:cxn ang="0">
                  <a:pos x="50" y="59"/>
                </a:cxn>
                <a:cxn ang="0">
                  <a:pos x="61" y="50"/>
                </a:cxn>
                <a:cxn ang="0">
                  <a:pos x="69" y="37"/>
                </a:cxn>
                <a:cxn ang="0">
                  <a:pos x="72" y="22"/>
                </a:cxn>
                <a:cxn ang="0">
                  <a:pos x="66" y="6"/>
                </a:cxn>
                <a:cxn ang="0">
                  <a:pos x="53" y="0"/>
                </a:cxn>
                <a:cxn ang="0">
                  <a:pos x="43" y="3"/>
                </a:cxn>
                <a:cxn ang="0">
                  <a:pos x="35" y="10"/>
                </a:cxn>
                <a:cxn ang="0">
                  <a:pos x="31" y="2"/>
                </a:cxn>
                <a:cxn ang="0">
                  <a:pos x="23" y="0"/>
                </a:cxn>
                <a:cxn ang="0">
                  <a:pos x="16" y="3"/>
                </a:cxn>
                <a:cxn ang="0">
                  <a:pos x="13" y="8"/>
                </a:cxn>
                <a:cxn ang="0">
                  <a:pos x="10" y="16"/>
                </a:cxn>
                <a:cxn ang="0">
                  <a:pos x="9" y="21"/>
                </a:cxn>
                <a:cxn ang="0">
                  <a:pos x="10" y="22"/>
                </a:cxn>
                <a:cxn ang="0">
                  <a:pos x="12" y="22"/>
                </a:cxn>
                <a:cxn ang="0">
                  <a:pos x="13" y="19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7" y="9"/>
                </a:cxn>
                <a:cxn ang="0">
                  <a:pos x="26" y="16"/>
                </a:cxn>
                <a:cxn ang="0">
                  <a:pos x="35" y="18"/>
                </a:cxn>
                <a:cxn ang="0">
                  <a:pos x="38" y="12"/>
                </a:cxn>
                <a:cxn ang="0">
                  <a:pos x="42" y="8"/>
                </a:cxn>
                <a:cxn ang="0">
                  <a:pos x="48" y="4"/>
                </a:cxn>
                <a:cxn ang="0">
                  <a:pos x="53" y="3"/>
                </a:cxn>
                <a:cxn ang="0">
                  <a:pos x="59" y="6"/>
                </a:cxn>
                <a:cxn ang="0">
                  <a:pos x="62" y="16"/>
                </a:cxn>
                <a:cxn ang="0">
                  <a:pos x="59" y="31"/>
                </a:cxn>
                <a:cxn ang="0">
                  <a:pos x="55" y="45"/>
                </a:cxn>
                <a:cxn ang="0">
                  <a:pos x="47" y="56"/>
                </a:cxn>
                <a:cxn ang="0">
                  <a:pos x="38" y="59"/>
                </a:cxn>
                <a:cxn ang="0">
                  <a:pos x="33" y="57"/>
                </a:cxn>
                <a:cxn ang="0">
                  <a:pos x="30" y="53"/>
                </a:cxn>
                <a:cxn ang="0">
                  <a:pos x="28" y="49"/>
                </a:cxn>
                <a:cxn ang="0">
                  <a:pos x="28" y="47"/>
                </a:cxn>
                <a:cxn ang="0">
                  <a:pos x="28" y="45"/>
                </a:cxn>
              </a:cxnLst>
              <a:rect l="0" t="0" r="r" b="b"/>
              <a:pathLst>
                <a:path w="72" h="87">
                  <a:moveTo>
                    <a:pt x="11" y="77"/>
                  </a:moveTo>
                  <a:lnTo>
                    <a:pt x="10" y="80"/>
                  </a:lnTo>
                  <a:lnTo>
                    <a:pt x="9" y="82"/>
                  </a:lnTo>
                  <a:lnTo>
                    <a:pt x="7" y="83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1" y="83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2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9" y="86"/>
                  </a:lnTo>
                  <a:lnTo>
                    <a:pt x="29" y="85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59"/>
                  </a:lnTo>
                  <a:lnTo>
                    <a:pt x="26" y="53"/>
                  </a:lnTo>
                  <a:lnTo>
                    <a:pt x="28" y="56"/>
                  </a:lnTo>
                  <a:lnTo>
                    <a:pt x="30" y="59"/>
                  </a:lnTo>
                  <a:lnTo>
                    <a:pt x="34" y="61"/>
                  </a:lnTo>
                  <a:lnTo>
                    <a:pt x="39" y="62"/>
                  </a:lnTo>
                  <a:lnTo>
                    <a:pt x="45" y="61"/>
                  </a:lnTo>
                  <a:lnTo>
                    <a:pt x="50" y="59"/>
                  </a:lnTo>
                  <a:lnTo>
                    <a:pt x="56" y="55"/>
                  </a:lnTo>
                  <a:lnTo>
                    <a:pt x="61" y="50"/>
                  </a:lnTo>
                  <a:lnTo>
                    <a:pt x="65" y="43"/>
                  </a:lnTo>
                  <a:lnTo>
                    <a:pt x="69" y="37"/>
                  </a:lnTo>
                  <a:lnTo>
                    <a:pt x="71" y="29"/>
                  </a:lnTo>
                  <a:lnTo>
                    <a:pt x="72" y="22"/>
                  </a:lnTo>
                  <a:lnTo>
                    <a:pt x="70" y="13"/>
                  </a:lnTo>
                  <a:lnTo>
                    <a:pt x="66" y="6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8" y="1"/>
                  </a:lnTo>
                  <a:lnTo>
                    <a:pt x="43" y="3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1" y="12"/>
                  </a:lnTo>
                  <a:lnTo>
                    <a:pt x="10" y="16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3" y="19"/>
                  </a:lnTo>
                  <a:lnTo>
                    <a:pt x="14" y="12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27" y="13"/>
                  </a:lnTo>
                  <a:lnTo>
                    <a:pt x="26" y="16"/>
                  </a:lnTo>
                  <a:lnTo>
                    <a:pt x="11" y="77"/>
                  </a:lnTo>
                  <a:close/>
                  <a:moveTo>
                    <a:pt x="35" y="18"/>
                  </a:moveTo>
                  <a:lnTo>
                    <a:pt x="36" y="15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2" y="8"/>
                  </a:lnTo>
                  <a:lnTo>
                    <a:pt x="45" y="5"/>
                  </a:lnTo>
                  <a:lnTo>
                    <a:pt x="48" y="4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7" y="4"/>
                  </a:lnTo>
                  <a:lnTo>
                    <a:pt x="59" y="6"/>
                  </a:lnTo>
                  <a:lnTo>
                    <a:pt x="61" y="10"/>
                  </a:lnTo>
                  <a:lnTo>
                    <a:pt x="62" y="16"/>
                  </a:lnTo>
                  <a:lnTo>
                    <a:pt x="61" y="23"/>
                  </a:lnTo>
                  <a:lnTo>
                    <a:pt x="59" y="31"/>
                  </a:lnTo>
                  <a:lnTo>
                    <a:pt x="57" y="39"/>
                  </a:lnTo>
                  <a:lnTo>
                    <a:pt x="55" y="45"/>
                  </a:lnTo>
                  <a:lnTo>
                    <a:pt x="51" y="51"/>
                  </a:lnTo>
                  <a:lnTo>
                    <a:pt x="47" y="56"/>
                  </a:lnTo>
                  <a:lnTo>
                    <a:pt x="42" y="58"/>
                  </a:lnTo>
                  <a:lnTo>
                    <a:pt x="38" y="59"/>
                  </a:lnTo>
                  <a:lnTo>
                    <a:pt x="35" y="59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30" y="53"/>
                  </a:lnTo>
                  <a:lnTo>
                    <a:pt x="29" y="51"/>
                  </a:lnTo>
                  <a:lnTo>
                    <a:pt x="28" y="49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8" y="46"/>
                  </a:lnTo>
                  <a:lnTo>
                    <a:pt x="28" y="45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3" name="Freeform 639"/>
            <p:cNvSpPr>
              <a:spLocks noChangeAspect="1"/>
            </p:cNvSpPr>
            <p:nvPr/>
          </p:nvSpPr>
          <p:spPr bwMode="auto">
            <a:xfrm>
              <a:off x="1581" y="167"/>
              <a:ext cx="42" cy="64"/>
            </a:xfrm>
            <a:custGeom>
              <a:avLst/>
              <a:gdLst/>
              <a:ahLst/>
              <a:cxnLst>
                <a:cxn ang="0">
                  <a:pos x="42" y="47"/>
                </a:cxn>
                <a:cxn ang="0">
                  <a:pos x="39" y="47"/>
                </a:cxn>
                <a:cxn ang="0">
                  <a:pos x="39" y="49"/>
                </a:cxn>
                <a:cxn ang="0">
                  <a:pos x="38" y="52"/>
                </a:cxn>
                <a:cxn ang="0">
                  <a:pos x="37" y="54"/>
                </a:cxn>
                <a:cxn ang="0">
                  <a:pos x="37" y="56"/>
                </a:cxn>
                <a:cxn ang="0">
                  <a:pos x="35" y="56"/>
                </a:cxn>
                <a:cxn ang="0">
                  <a:pos x="32" y="56"/>
                </a:cxn>
                <a:cxn ang="0">
                  <a:pos x="29" y="56"/>
                </a:cxn>
                <a:cxn ang="0">
                  <a:pos x="27" y="56"/>
                </a:cxn>
                <a:cxn ang="0">
                  <a:pos x="9" y="56"/>
                </a:cxn>
                <a:cxn ang="0">
                  <a:pos x="16" y="51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9" y="40"/>
                </a:cxn>
                <a:cxn ang="0">
                  <a:pos x="34" y="36"/>
                </a:cxn>
                <a:cxn ang="0">
                  <a:pos x="38" y="31"/>
                </a:cxn>
                <a:cxn ang="0">
                  <a:pos x="41" y="26"/>
                </a:cxn>
                <a:cxn ang="0">
                  <a:pos x="42" y="19"/>
                </a:cxn>
                <a:cxn ang="0">
                  <a:pos x="41" y="11"/>
                </a:cxn>
                <a:cxn ang="0">
                  <a:pos x="36" y="5"/>
                </a:cxn>
                <a:cxn ang="0">
                  <a:pos x="29" y="2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12" y="2"/>
                </a:cxn>
                <a:cxn ang="0">
                  <a:pos x="8" y="3"/>
                </a:cxn>
                <a:cxn ang="0">
                  <a:pos x="5" y="6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0"/>
                </a:cxn>
                <a:cxn ang="0">
                  <a:pos x="2" y="22"/>
                </a:cxn>
                <a:cxn ang="0">
                  <a:pos x="4" y="23"/>
                </a:cxn>
                <a:cxn ang="0">
                  <a:pos x="5" y="23"/>
                </a:cxn>
                <a:cxn ang="0">
                  <a:pos x="7" y="23"/>
                </a:cxn>
                <a:cxn ang="0">
                  <a:pos x="8" y="22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10" y="16"/>
                </a:cxn>
                <a:cxn ang="0">
                  <a:pos x="9" y="15"/>
                </a:cxn>
                <a:cxn ang="0">
                  <a:pos x="7" y="13"/>
                </a:cxn>
                <a:cxn ang="0">
                  <a:pos x="4" y="13"/>
                </a:cxn>
                <a:cxn ang="0">
                  <a:pos x="7" y="9"/>
                </a:cxn>
                <a:cxn ang="0">
                  <a:pos x="11" y="6"/>
                </a:cxn>
                <a:cxn ang="0">
                  <a:pos x="15" y="4"/>
                </a:cxn>
                <a:cxn ang="0">
                  <a:pos x="18" y="4"/>
                </a:cxn>
                <a:cxn ang="0">
                  <a:pos x="25" y="5"/>
                </a:cxn>
                <a:cxn ang="0">
                  <a:pos x="29" y="9"/>
                </a:cxn>
                <a:cxn ang="0">
                  <a:pos x="32" y="13"/>
                </a:cxn>
                <a:cxn ang="0">
                  <a:pos x="33" y="19"/>
                </a:cxn>
                <a:cxn ang="0">
                  <a:pos x="32" y="25"/>
                </a:cxn>
                <a:cxn ang="0">
                  <a:pos x="30" y="30"/>
                </a:cxn>
                <a:cxn ang="0">
                  <a:pos x="27" y="35"/>
                </a:cxn>
                <a:cxn ang="0">
                  <a:pos x="24" y="38"/>
                </a:cxn>
                <a:cxn ang="0">
                  <a:pos x="1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39" y="64"/>
                </a:cxn>
                <a:cxn ang="0">
                  <a:pos x="42" y="47"/>
                </a:cxn>
              </a:cxnLst>
              <a:rect l="0" t="0" r="r" b="b"/>
              <a:pathLst>
                <a:path w="42" h="64">
                  <a:moveTo>
                    <a:pt x="42" y="47"/>
                  </a:moveTo>
                  <a:lnTo>
                    <a:pt x="39" y="47"/>
                  </a:lnTo>
                  <a:lnTo>
                    <a:pt x="39" y="49"/>
                  </a:lnTo>
                  <a:lnTo>
                    <a:pt x="38" y="52"/>
                  </a:lnTo>
                  <a:lnTo>
                    <a:pt x="37" y="54"/>
                  </a:lnTo>
                  <a:lnTo>
                    <a:pt x="37" y="56"/>
                  </a:lnTo>
                  <a:lnTo>
                    <a:pt x="35" y="56"/>
                  </a:lnTo>
                  <a:lnTo>
                    <a:pt x="32" y="56"/>
                  </a:lnTo>
                  <a:lnTo>
                    <a:pt x="29" y="56"/>
                  </a:lnTo>
                  <a:lnTo>
                    <a:pt x="27" y="56"/>
                  </a:lnTo>
                  <a:lnTo>
                    <a:pt x="9" y="56"/>
                  </a:lnTo>
                  <a:lnTo>
                    <a:pt x="16" y="51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9" y="40"/>
                  </a:lnTo>
                  <a:lnTo>
                    <a:pt x="34" y="36"/>
                  </a:lnTo>
                  <a:lnTo>
                    <a:pt x="38" y="31"/>
                  </a:lnTo>
                  <a:lnTo>
                    <a:pt x="41" y="26"/>
                  </a:lnTo>
                  <a:lnTo>
                    <a:pt x="42" y="19"/>
                  </a:lnTo>
                  <a:lnTo>
                    <a:pt x="41" y="11"/>
                  </a:lnTo>
                  <a:lnTo>
                    <a:pt x="36" y="5"/>
                  </a:lnTo>
                  <a:lnTo>
                    <a:pt x="29" y="2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1" y="6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5" y="5"/>
                  </a:lnTo>
                  <a:lnTo>
                    <a:pt x="29" y="9"/>
                  </a:lnTo>
                  <a:lnTo>
                    <a:pt x="32" y="13"/>
                  </a:lnTo>
                  <a:lnTo>
                    <a:pt x="33" y="19"/>
                  </a:lnTo>
                  <a:lnTo>
                    <a:pt x="32" y="25"/>
                  </a:lnTo>
                  <a:lnTo>
                    <a:pt x="30" y="30"/>
                  </a:lnTo>
                  <a:lnTo>
                    <a:pt x="27" y="35"/>
                  </a:lnTo>
                  <a:lnTo>
                    <a:pt x="24" y="3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39" y="64"/>
                  </a:lnTo>
                  <a:lnTo>
                    <a:pt x="4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4" name="Freeform 640"/>
            <p:cNvSpPr>
              <a:spLocks noChangeAspect="1"/>
            </p:cNvSpPr>
            <p:nvPr/>
          </p:nvSpPr>
          <p:spPr bwMode="auto">
            <a:xfrm>
              <a:off x="1653" y="108"/>
              <a:ext cx="5" cy="13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133"/>
                </a:cxn>
                <a:cxn ang="0">
                  <a:pos x="0" y="135"/>
                </a:cxn>
                <a:cxn ang="0">
                  <a:pos x="0" y="137"/>
                </a:cxn>
                <a:cxn ang="0">
                  <a:pos x="1" y="138"/>
                </a:cxn>
                <a:cxn ang="0">
                  <a:pos x="3" y="138"/>
                </a:cxn>
                <a:cxn ang="0">
                  <a:pos x="4" y="138"/>
                </a:cxn>
                <a:cxn ang="0">
                  <a:pos x="5" y="137"/>
                </a:cxn>
                <a:cxn ang="0">
                  <a:pos x="5" y="135"/>
                </a:cxn>
                <a:cxn ang="0">
                  <a:pos x="5" y="133"/>
                </a:cxn>
                <a:cxn ang="0">
                  <a:pos x="5" y="5"/>
                </a:cxn>
              </a:cxnLst>
              <a:rect l="0" t="0" r="r" b="b"/>
              <a:pathLst>
                <a:path w="5" h="138">
                  <a:moveTo>
                    <a:pt x="5" y="5"/>
                  </a:move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1" y="138"/>
                  </a:lnTo>
                  <a:lnTo>
                    <a:pt x="3" y="138"/>
                  </a:lnTo>
                  <a:lnTo>
                    <a:pt x="4" y="138"/>
                  </a:lnTo>
                  <a:lnTo>
                    <a:pt x="5" y="137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5" name="Freeform 641"/>
            <p:cNvSpPr>
              <a:spLocks noChangeAspect="1"/>
            </p:cNvSpPr>
            <p:nvPr/>
          </p:nvSpPr>
          <p:spPr bwMode="auto">
            <a:xfrm>
              <a:off x="1682" y="118"/>
              <a:ext cx="98" cy="97"/>
            </a:xfrm>
            <a:custGeom>
              <a:avLst/>
              <a:gdLst/>
              <a:ahLst/>
              <a:cxnLst>
                <a:cxn ang="0">
                  <a:pos x="79" y="15"/>
                </a:cxn>
                <a:cxn ang="0">
                  <a:pos x="83" y="9"/>
                </a:cxn>
                <a:cxn ang="0">
                  <a:pos x="88" y="6"/>
                </a:cxn>
                <a:cxn ang="0">
                  <a:pos x="92" y="4"/>
                </a:cxn>
                <a:cxn ang="0">
                  <a:pos x="96" y="4"/>
                </a:cxn>
                <a:cxn ang="0">
                  <a:pos x="97" y="3"/>
                </a:cxn>
                <a:cxn ang="0">
                  <a:pos x="98" y="3"/>
                </a:cxn>
                <a:cxn ang="0">
                  <a:pos x="98" y="2"/>
                </a:cxn>
                <a:cxn ang="0">
                  <a:pos x="98" y="1"/>
                </a:cxn>
                <a:cxn ang="0">
                  <a:pos x="97" y="0"/>
                </a:cxn>
                <a:cxn ang="0">
                  <a:pos x="96" y="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0" y="0"/>
                </a:cxn>
                <a:cxn ang="0">
                  <a:pos x="69" y="1"/>
                </a:cxn>
                <a:cxn ang="0">
                  <a:pos x="69" y="2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3" y="4"/>
                </a:cxn>
                <a:cxn ang="0">
                  <a:pos x="76" y="5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77" y="10"/>
                </a:cxn>
                <a:cxn ang="0">
                  <a:pos x="76" y="12"/>
                </a:cxn>
                <a:cxn ang="0">
                  <a:pos x="76" y="13"/>
                </a:cxn>
                <a:cxn ang="0">
                  <a:pos x="75" y="14"/>
                </a:cxn>
                <a:cxn ang="0">
                  <a:pos x="33" y="81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6" y="5"/>
                </a:cxn>
                <a:cxn ang="0">
                  <a:pos x="29" y="4"/>
                </a:cxn>
                <a:cxn ang="0">
                  <a:pos x="33" y="4"/>
                </a:cxn>
                <a:cxn ang="0">
                  <a:pos x="35" y="4"/>
                </a:cxn>
                <a:cxn ang="0">
                  <a:pos x="36" y="3"/>
                </a:cxn>
                <a:cxn ang="0">
                  <a:pos x="36" y="3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18" y="0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5"/>
                </a:cxn>
                <a:cxn ang="0">
                  <a:pos x="11" y="6"/>
                </a:cxn>
                <a:cxn ang="0">
                  <a:pos x="12" y="9"/>
                </a:cxn>
                <a:cxn ang="0">
                  <a:pos x="23" y="93"/>
                </a:cxn>
                <a:cxn ang="0">
                  <a:pos x="23" y="95"/>
                </a:cxn>
                <a:cxn ang="0">
                  <a:pos x="24" y="96"/>
                </a:cxn>
                <a:cxn ang="0">
                  <a:pos x="24" y="97"/>
                </a:cxn>
                <a:cxn ang="0">
                  <a:pos x="25" y="97"/>
                </a:cxn>
                <a:cxn ang="0">
                  <a:pos x="28" y="96"/>
                </a:cxn>
                <a:cxn ang="0">
                  <a:pos x="29" y="94"/>
                </a:cxn>
                <a:cxn ang="0">
                  <a:pos x="79" y="15"/>
                </a:cxn>
              </a:cxnLst>
              <a:rect l="0" t="0" r="r" b="b"/>
              <a:pathLst>
                <a:path w="98" h="97">
                  <a:moveTo>
                    <a:pt x="79" y="15"/>
                  </a:moveTo>
                  <a:lnTo>
                    <a:pt x="83" y="9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7" y="3"/>
                  </a:lnTo>
                  <a:lnTo>
                    <a:pt x="98" y="3"/>
                  </a:lnTo>
                  <a:lnTo>
                    <a:pt x="98" y="2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96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6" y="5"/>
                  </a:lnTo>
                  <a:lnTo>
                    <a:pt x="77" y="6"/>
                  </a:lnTo>
                  <a:lnTo>
                    <a:pt x="77" y="8"/>
                  </a:lnTo>
                  <a:lnTo>
                    <a:pt x="77" y="10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5" y="14"/>
                  </a:lnTo>
                  <a:lnTo>
                    <a:pt x="33" y="81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6" y="5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4" y="96"/>
                  </a:lnTo>
                  <a:lnTo>
                    <a:pt x="24" y="97"/>
                  </a:lnTo>
                  <a:lnTo>
                    <a:pt x="25" y="97"/>
                  </a:lnTo>
                  <a:lnTo>
                    <a:pt x="28" y="96"/>
                  </a:lnTo>
                  <a:lnTo>
                    <a:pt x="29" y="94"/>
                  </a:lnTo>
                  <a:lnTo>
                    <a:pt x="79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6" name="Freeform 642"/>
            <p:cNvSpPr>
              <a:spLocks noChangeAspect="1" noEditPoints="1"/>
            </p:cNvSpPr>
            <p:nvPr/>
          </p:nvSpPr>
          <p:spPr bwMode="auto">
            <a:xfrm>
              <a:off x="1791" y="113"/>
              <a:ext cx="59" cy="43"/>
            </a:xfrm>
            <a:custGeom>
              <a:avLst/>
              <a:gdLst/>
              <a:ahLst/>
              <a:cxnLst>
                <a:cxn ang="0">
                  <a:pos x="52" y="21"/>
                </a:cxn>
                <a:cxn ang="0">
                  <a:pos x="58" y="8"/>
                </a:cxn>
                <a:cxn ang="0">
                  <a:pos x="58" y="4"/>
                </a:cxn>
                <a:cxn ang="0">
                  <a:pos x="56" y="5"/>
                </a:cxn>
                <a:cxn ang="0">
                  <a:pos x="51" y="16"/>
                </a:cxn>
                <a:cxn ang="0">
                  <a:pos x="46" y="22"/>
                </a:cxn>
                <a:cxn ang="0">
                  <a:pos x="46" y="17"/>
                </a:cxn>
                <a:cxn ang="0">
                  <a:pos x="43" y="9"/>
                </a:cxn>
                <a:cxn ang="0">
                  <a:pos x="34" y="1"/>
                </a:cxn>
                <a:cxn ang="0">
                  <a:pos x="17" y="2"/>
                </a:cxn>
                <a:cxn ang="0">
                  <a:pos x="2" y="16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7" y="40"/>
                </a:cxn>
                <a:cxn ang="0">
                  <a:pos x="13" y="43"/>
                </a:cxn>
                <a:cxn ang="0">
                  <a:pos x="30" y="40"/>
                </a:cxn>
                <a:cxn ang="0">
                  <a:pos x="41" y="39"/>
                </a:cxn>
                <a:cxn ang="0">
                  <a:pos x="47" y="43"/>
                </a:cxn>
                <a:cxn ang="0">
                  <a:pos x="53" y="42"/>
                </a:cxn>
                <a:cxn ang="0">
                  <a:pos x="58" y="38"/>
                </a:cxn>
                <a:cxn ang="0">
                  <a:pos x="58" y="35"/>
                </a:cxn>
                <a:cxn ang="0">
                  <a:pos x="55" y="35"/>
                </a:cxn>
                <a:cxn ang="0">
                  <a:pos x="54" y="38"/>
                </a:cxn>
                <a:cxn ang="0">
                  <a:pos x="51" y="40"/>
                </a:cxn>
                <a:cxn ang="0">
                  <a:pos x="49" y="40"/>
                </a:cxn>
                <a:cxn ang="0">
                  <a:pos x="47" y="35"/>
                </a:cxn>
                <a:cxn ang="0">
                  <a:pos x="39" y="32"/>
                </a:cxn>
                <a:cxn ang="0">
                  <a:pos x="26" y="39"/>
                </a:cxn>
                <a:cxn ang="0">
                  <a:pos x="17" y="40"/>
                </a:cxn>
                <a:cxn ang="0">
                  <a:pos x="10" y="37"/>
                </a:cxn>
                <a:cxn ang="0">
                  <a:pos x="8" y="30"/>
                </a:cxn>
                <a:cxn ang="0">
                  <a:pos x="9" y="21"/>
                </a:cxn>
                <a:cxn ang="0">
                  <a:pos x="14" y="10"/>
                </a:cxn>
                <a:cxn ang="0">
                  <a:pos x="21" y="4"/>
                </a:cxn>
                <a:cxn ang="0">
                  <a:pos x="27" y="2"/>
                </a:cxn>
                <a:cxn ang="0">
                  <a:pos x="35" y="7"/>
                </a:cxn>
                <a:cxn ang="0">
                  <a:pos x="38" y="16"/>
                </a:cxn>
                <a:cxn ang="0">
                  <a:pos x="39" y="32"/>
                </a:cxn>
              </a:cxnLst>
              <a:rect l="0" t="0" r="r" b="b"/>
              <a:pathLst>
                <a:path w="59" h="43">
                  <a:moveTo>
                    <a:pt x="46" y="28"/>
                  </a:moveTo>
                  <a:lnTo>
                    <a:pt x="52" y="21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59" y="5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6" y="5"/>
                  </a:lnTo>
                  <a:lnTo>
                    <a:pt x="55" y="7"/>
                  </a:lnTo>
                  <a:lnTo>
                    <a:pt x="51" y="16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5" y="15"/>
                  </a:lnTo>
                  <a:lnTo>
                    <a:pt x="43" y="9"/>
                  </a:lnTo>
                  <a:lnTo>
                    <a:pt x="39" y="4"/>
                  </a:lnTo>
                  <a:lnTo>
                    <a:pt x="34" y="1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8"/>
                  </a:lnTo>
                  <a:lnTo>
                    <a:pt x="7" y="40"/>
                  </a:lnTo>
                  <a:lnTo>
                    <a:pt x="10" y="42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30" y="40"/>
                  </a:lnTo>
                  <a:lnTo>
                    <a:pt x="39" y="35"/>
                  </a:lnTo>
                  <a:lnTo>
                    <a:pt x="41" y="39"/>
                  </a:lnTo>
                  <a:lnTo>
                    <a:pt x="44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3" y="42"/>
                  </a:lnTo>
                  <a:lnTo>
                    <a:pt x="56" y="40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7" y="35"/>
                  </a:lnTo>
                  <a:lnTo>
                    <a:pt x="55" y="35"/>
                  </a:lnTo>
                  <a:lnTo>
                    <a:pt x="55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0"/>
                  </a:lnTo>
                  <a:lnTo>
                    <a:pt x="50" y="40"/>
                  </a:lnTo>
                  <a:lnTo>
                    <a:pt x="49" y="40"/>
                  </a:lnTo>
                  <a:lnTo>
                    <a:pt x="48" y="39"/>
                  </a:lnTo>
                  <a:lnTo>
                    <a:pt x="47" y="35"/>
                  </a:lnTo>
                  <a:lnTo>
                    <a:pt x="46" y="28"/>
                  </a:lnTo>
                  <a:close/>
                  <a:moveTo>
                    <a:pt x="39" y="32"/>
                  </a:moveTo>
                  <a:lnTo>
                    <a:pt x="32" y="36"/>
                  </a:lnTo>
                  <a:lnTo>
                    <a:pt x="26" y="39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3" y="40"/>
                  </a:lnTo>
                  <a:lnTo>
                    <a:pt x="10" y="37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9" y="21"/>
                  </a:lnTo>
                  <a:lnTo>
                    <a:pt x="11" y="15"/>
                  </a:lnTo>
                  <a:lnTo>
                    <a:pt x="14" y="10"/>
                  </a:lnTo>
                  <a:lnTo>
                    <a:pt x="17" y="6"/>
                  </a:lnTo>
                  <a:lnTo>
                    <a:pt x="21" y="4"/>
                  </a:lnTo>
                  <a:lnTo>
                    <a:pt x="24" y="3"/>
                  </a:lnTo>
                  <a:lnTo>
                    <a:pt x="27" y="2"/>
                  </a:lnTo>
                  <a:lnTo>
                    <a:pt x="32" y="3"/>
                  </a:lnTo>
                  <a:lnTo>
                    <a:pt x="35" y="7"/>
                  </a:lnTo>
                  <a:lnTo>
                    <a:pt x="37" y="11"/>
                  </a:lnTo>
                  <a:lnTo>
                    <a:pt x="38" y="16"/>
                  </a:lnTo>
                  <a:lnTo>
                    <a:pt x="38" y="23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7" name="Freeform 643"/>
            <p:cNvSpPr>
              <a:spLocks noChangeAspect="1" noEditPoints="1"/>
            </p:cNvSpPr>
            <p:nvPr/>
          </p:nvSpPr>
          <p:spPr bwMode="auto">
            <a:xfrm>
              <a:off x="1861" y="87"/>
              <a:ext cx="57" cy="87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47" y="1"/>
                </a:cxn>
                <a:cxn ang="0">
                  <a:pos x="32" y="3"/>
                </a:cxn>
                <a:cxn ang="0">
                  <a:pos x="19" y="17"/>
                </a:cxn>
                <a:cxn ang="0">
                  <a:pos x="0" y="86"/>
                </a:cxn>
                <a:cxn ang="0">
                  <a:pos x="2" y="87"/>
                </a:cxn>
                <a:cxn ang="0">
                  <a:pos x="4" y="86"/>
                </a:cxn>
                <a:cxn ang="0">
                  <a:pos x="12" y="63"/>
                </a:cxn>
                <a:cxn ang="0">
                  <a:pos x="19" y="68"/>
                </a:cxn>
                <a:cxn ang="0">
                  <a:pos x="35" y="67"/>
                </a:cxn>
                <a:cxn ang="0">
                  <a:pos x="50" y="54"/>
                </a:cxn>
                <a:cxn ang="0">
                  <a:pos x="53" y="40"/>
                </a:cxn>
                <a:cxn ang="0">
                  <a:pos x="49" y="33"/>
                </a:cxn>
                <a:cxn ang="0">
                  <a:pos x="49" y="27"/>
                </a:cxn>
                <a:cxn ang="0">
                  <a:pos x="55" y="19"/>
                </a:cxn>
                <a:cxn ang="0">
                  <a:pos x="38" y="30"/>
                </a:cxn>
                <a:cxn ang="0">
                  <a:pos x="33" y="30"/>
                </a:cxn>
                <a:cxn ang="0">
                  <a:pos x="28" y="30"/>
                </a:cxn>
                <a:cxn ang="0">
                  <a:pos x="33" y="29"/>
                </a:cxn>
                <a:cxn ang="0">
                  <a:pos x="38" y="30"/>
                </a:cxn>
                <a:cxn ang="0">
                  <a:pos x="50" y="16"/>
                </a:cxn>
                <a:cxn ang="0">
                  <a:pos x="46" y="25"/>
                </a:cxn>
                <a:cxn ang="0">
                  <a:pos x="40" y="27"/>
                </a:cxn>
                <a:cxn ang="0">
                  <a:pos x="36" y="27"/>
                </a:cxn>
                <a:cxn ang="0">
                  <a:pos x="30" y="27"/>
                </a:cxn>
                <a:cxn ang="0">
                  <a:pos x="25" y="28"/>
                </a:cxn>
                <a:cxn ang="0">
                  <a:pos x="25" y="32"/>
                </a:cxn>
                <a:cxn ang="0">
                  <a:pos x="29" y="33"/>
                </a:cxn>
                <a:cxn ang="0">
                  <a:pos x="42" y="32"/>
                </a:cxn>
                <a:cxn ang="0">
                  <a:pos x="46" y="42"/>
                </a:cxn>
                <a:cxn ang="0">
                  <a:pos x="40" y="59"/>
                </a:cxn>
                <a:cxn ang="0">
                  <a:pos x="25" y="66"/>
                </a:cxn>
                <a:cxn ang="0">
                  <a:pos x="16" y="63"/>
                </a:cxn>
                <a:cxn ang="0">
                  <a:pos x="12" y="54"/>
                </a:cxn>
                <a:cxn ang="0">
                  <a:pos x="19" y="26"/>
                </a:cxn>
                <a:cxn ang="0">
                  <a:pos x="26" y="11"/>
                </a:cxn>
                <a:cxn ang="0">
                  <a:pos x="41" y="3"/>
                </a:cxn>
                <a:cxn ang="0">
                  <a:pos x="47" y="5"/>
                </a:cxn>
                <a:cxn ang="0">
                  <a:pos x="50" y="12"/>
                </a:cxn>
              </a:cxnLst>
              <a:rect l="0" t="0" r="r" b="b"/>
              <a:pathLst>
                <a:path w="57" h="87">
                  <a:moveTo>
                    <a:pt x="57" y="13"/>
                  </a:moveTo>
                  <a:lnTo>
                    <a:pt x="55" y="8"/>
                  </a:lnTo>
                  <a:lnTo>
                    <a:pt x="52" y="4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2" y="3"/>
                  </a:lnTo>
                  <a:lnTo>
                    <a:pt x="24" y="9"/>
                  </a:lnTo>
                  <a:lnTo>
                    <a:pt x="19" y="17"/>
                  </a:lnTo>
                  <a:lnTo>
                    <a:pt x="15" y="25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6"/>
                  </a:lnTo>
                  <a:lnTo>
                    <a:pt x="10" y="60"/>
                  </a:lnTo>
                  <a:lnTo>
                    <a:pt x="12" y="63"/>
                  </a:lnTo>
                  <a:lnTo>
                    <a:pt x="15" y="66"/>
                  </a:lnTo>
                  <a:lnTo>
                    <a:pt x="19" y="68"/>
                  </a:lnTo>
                  <a:lnTo>
                    <a:pt x="24" y="69"/>
                  </a:lnTo>
                  <a:lnTo>
                    <a:pt x="35" y="67"/>
                  </a:lnTo>
                  <a:lnTo>
                    <a:pt x="44" y="62"/>
                  </a:lnTo>
                  <a:lnTo>
                    <a:pt x="50" y="54"/>
                  </a:lnTo>
                  <a:lnTo>
                    <a:pt x="53" y="44"/>
                  </a:lnTo>
                  <a:lnTo>
                    <a:pt x="53" y="40"/>
                  </a:lnTo>
                  <a:lnTo>
                    <a:pt x="51" y="36"/>
                  </a:lnTo>
                  <a:lnTo>
                    <a:pt x="49" y="33"/>
                  </a:lnTo>
                  <a:lnTo>
                    <a:pt x="46" y="30"/>
                  </a:lnTo>
                  <a:lnTo>
                    <a:pt x="49" y="27"/>
                  </a:lnTo>
                  <a:lnTo>
                    <a:pt x="53" y="23"/>
                  </a:lnTo>
                  <a:lnTo>
                    <a:pt x="55" y="19"/>
                  </a:lnTo>
                  <a:lnTo>
                    <a:pt x="57" y="13"/>
                  </a:lnTo>
                  <a:close/>
                  <a:moveTo>
                    <a:pt x="38" y="30"/>
                  </a:moveTo>
                  <a:lnTo>
                    <a:pt x="36" y="30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3" y="29"/>
                  </a:lnTo>
                  <a:lnTo>
                    <a:pt x="35" y="29"/>
                  </a:lnTo>
                  <a:lnTo>
                    <a:pt x="38" y="30"/>
                  </a:lnTo>
                  <a:close/>
                  <a:moveTo>
                    <a:pt x="50" y="12"/>
                  </a:moveTo>
                  <a:lnTo>
                    <a:pt x="50" y="16"/>
                  </a:lnTo>
                  <a:lnTo>
                    <a:pt x="48" y="20"/>
                  </a:lnTo>
                  <a:lnTo>
                    <a:pt x="46" y="25"/>
                  </a:lnTo>
                  <a:lnTo>
                    <a:pt x="42" y="28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6" y="27"/>
                  </a:lnTo>
                  <a:lnTo>
                    <a:pt x="33" y="26"/>
                  </a:lnTo>
                  <a:lnTo>
                    <a:pt x="30" y="27"/>
                  </a:lnTo>
                  <a:lnTo>
                    <a:pt x="27" y="27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3"/>
                  </a:lnTo>
                  <a:lnTo>
                    <a:pt x="32" y="33"/>
                  </a:lnTo>
                  <a:lnTo>
                    <a:pt x="42" y="32"/>
                  </a:lnTo>
                  <a:lnTo>
                    <a:pt x="45" y="36"/>
                  </a:lnTo>
                  <a:lnTo>
                    <a:pt x="46" y="42"/>
                  </a:lnTo>
                  <a:lnTo>
                    <a:pt x="44" y="52"/>
                  </a:lnTo>
                  <a:lnTo>
                    <a:pt x="40" y="59"/>
                  </a:lnTo>
                  <a:lnTo>
                    <a:pt x="33" y="64"/>
                  </a:lnTo>
                  <a:lnTo>
                    <a:pt x="25" y="66"/>
                  </a:lnTo>
                  <a:lnTo>
                    <a:pt x="20" y="65"/>
                  </a:lnTo>
                  <a:lnTo>
                    <a:pt x="16" y="63"/>
                  </a:lnTo>
                  <a:lnTo>
                    <a:pt x="13" y="59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9" y="26"/>
                  </a:lnTo>
                  <a:lnTo>
                    <a:pt x="21" y="18"/>
                  </a:lnTo>
                  <a:lnTo>
                    <a:pt x="26" y="11"/>
                  </a:lnTo>
                  <a:lnTo>
                    <a:pt x="33" y="5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7" y="5"/>
                  </a:lnTo>
                  <a:lnTo>
                    <a:pt x="49" y="8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8" name="Freeform 644"/>
            <p:cNvSpPr>
              <a:spLocks noChangeAspect="1"/>
            </p:cNvSpPr>
            <p:nvPr/>
          </p:nvSpPr>
          <p:spPr bwMode="auto">
            <a:xfrm>
              <a:off x="1946" y="108"/>
              <a:ext cx="6" cy="13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133"/>
                </a:cxn>
                <a:cxn ang="0">
                  <a:pos x="1" y="135"/>
                </a:cxn>
                <a:cxn ang="0">
                  <a:pos x="1" y="137"/>
                </a:cxn>
                <a:cxn ang="0">
                  <a:pos x="2" y="138"/>
                </a:cxn>
                <a:cxn ang="0">
                  <a:pos x="3" y="138"/>
                </a:cxn>
                <a:cxn ang="0">
                  <a:pos x="5" y="138"/>
                </a:cxn>
                <a:cxn ang="0">
                  <a:pos x="6" y="137"/>
                </a:cxn>
                <a:cxn ang="0">
                  <a:pos x="6" y="135"/>
                </a:cxn>
                <a:cxn ang="0">
                  <a:pos x="6" y="133"/>
                </a:cxn>
                <a:cxn ang="0">
                  <a:pos x="6" y="5"/>
                </a:cxn>
              </a:cxnLst>
              <a:rect l="0" t="0" r="r" b="b"/>
              <a:pathLst>
                <a:path w="6" h="138">
                  <a:moveTo>
                    <a:pt x="6" y="5"/>
                  </a:move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133"/>
                  </a:lnTo>
                  <a:lnTo>
                    <a:pt x="1" y="135"/>
                  </a:lnTo>
                  <a:lnTo>
                    <a:pt x="1" y="137"/>
                  </a:lnTo>
                  <a:lnTo>
                    <a:pt x="2" y="138"/>
                  </a:lnTo>
                  <a:lnTo>
                    <a:pt x="3" y="138"/>
                  </a:lnTo>
                  <a:lnTo>
                    <a:pt x="5" y="138"/>
                  </a:lnTo>
                  <a:lnTo>
                    <a:pt x="6" y="137"/>
                  </a:lnTo>
                  <a:lnTo>
                    <a:pt x="6" y="135"/>
                  </a:lnTo>
                  <a:lnTo>
                    <a:pt x="6" y="133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9" name="Freeform 645"/>
            <p:cNvSpPr>
              <a:spLocks noChangeAspect="1" noEditPoints="1"/>
            </p:cNvSpPr>
            <p:nvPr/>
          </p:nvSpPr>
          <p:spPr bwMode="auto">
            <a:xfrm>
              <a:off x="1964" y="151"/>
              <a:ext cx="71" cy="87"/>
            </a:xfrm>
            <a:custGeom>
              <a:avLst/>
              <a:gdLst/>
              <a:ahLst/>
              <a:cxnLst>
                <a:cxn ang="0">
                  <a:pos x="10" y="80"/>
                </a:cxn>
                <a:cxn ang="0">
                  <a:pos x="6" y="83"/>
                </a:cxn>
                <a:cxn ang="0">
                  <a:pos x="2" y="83"/>
                </a:cxn>
                <a:cxn ang="0">
                  <a:pos x="0" y="84"/>
                </a:cxn>
                <a:cxn ang="0">
                  <a:pos x="0" y="87"/>
                </a:cxn>
                <a:cxn ang="0">
                  <a:pos x="27" y="87"/>
                </a:cxn>
                <a:cxn ang="0">
                  <a:pos x="28" y="87"/>
                </a:cxn>
                <a:cxn ang="0">
                  <a:pos x="29" y="85"/>
                </a:cxn>
                <a:cxn ang="0">
                  <a:pos x="26" y="83"/>
                </a:cxn>
                <a:cxn ang="0">
                  <a:pos x="20" y="82"/>
                </a:cxn>
                <a:cxn ang="0">
                  <a:pos x="19" y="81"/>
                </a:cxn>
                <a:cxn ang="0">
                  <a:pos x="22" y="68"/>
                </a:cxn>
                <a:cxn ang="0">
                  <a:pos x="26" y="53"/>
                </a:cxn>
                <a:cxn ang="0">
                  <a:pos x="30" y="59"/>
                </a:cxn>
                <a:cxn ang="0">
                  <a:pos x="38" y="62"/>
                </a:cxn>
                <a:cxn ang="0">
                  <a:pos x="50" y="59"/>
                </a:cxn>
                <a:cxn ang="0">
                  <a:pos x="61" y="50"/>
                </a:cxn>
                <a:cxn ang="0">
                  <a:pos x="68" y="37"/>
                </a:cxn>
                <a:cxn ang="0">
                  <a:pos x="71" y="22"/>
                </a:cxn>
                <a:cxn ang="0">
                  <a:pos x="66" y="6"/>
                </a:cxn>
                <a:cxn ang="0">
                  <a:pos x="53" y="0"/>
                </a:cxn>
                <a:cxn ang="0">
                  <a:pos x="43" y="3"/>
                </a:cxn>
                <a:cxn ang="0">
                  <a:pos x="35" y="10"/>
                </a:cxn>
                <a:cxn ang="0">
                  <a:pos x="30" y="2"/>
                </a:cxn>
                <a:cxn ang="0">
                  <a:pos x="23" y="0"/>
                </a:cxn>
                <a:cxn ang="0">
                  <a:pos x="16" y="3"/>
                </a:cxn>
                <a:cxn ang="0">
                  <a:pos x="13" y="8"/>
                </a:cxn>
                <a:cxn ang="0">
                  <a:pos x="10" y="16"/>
                </a:cxn>
                <a:cxn ang="0">
                  <a:pos x="8" y="21"/>
                </a:cxn>
                <a:cxn ang="0">
                  <a:pos x="10" y="22"/>
                </a:cxn>
                <a:cxn ang="0">
                  <a:pos x="11" y="22"/>
                </a:cxn>
                <a:cxn ang="0">
                  <a:pos x="12" y="19"/>
                </a:cxn>
                <a:cxn ang="0">
                  <a:pos x="16" y="7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7" y="9"/>
                </a:cxn>
                <a:cxn ang="0">
                  <a:pos x="26" y="16"/>
                </a:cxn>
                <a:cxn ang="0">
                  <a:pos x="34" y="18"/>
                </a:cxn>
                <a:cxn ang="0">
                  <a:pos x="37" y="12"/>
                </a:cxn>
                <a:cxn ang="0">
                  <a:pos x="42" y="8"/>
                </a:cxn>
                <a:cxn ang="0">
                  <a:pos x="48" y="4"/>
                </a:cxn>
                <a:cxn ang="0">
                  <a:pos x="53" y="3"/>
                </a:cxn>
                <a:cxn ang="0">
                  <a:pos x="59" y="6"/>
                </a:cxn>
                <a:cxn ang="0">
                  <a:pos x="61" y="16"/>
                </a:cxn>
                <a:cxn ang="0">
                  <a:pos x="59" y="31"/>
                </a:cxn>
                <a:cxn ang="0">
                  <a:pos x="54" y="45"/>
                </a:cxn>
                <a:cxn ang="0">
                  <a:pos x="46" y="56"/>
                </a:cxn>
                <a:cxn ang="0">
                  <a:pos x="38" y="59"/>
                </a:cxn>
                <a:cxn ang="0">
                  <a:pos x="33" y="57"/>
                </a:cxn>
                <a:cxn ang="0">
                  <a:pos x="29" y="53"/>
                </a:cxn>
                <a:cxn ang="0">
                  <a:pos x="28" y="49"/>
                </a:cxn>
                <a:cxn ang="0">
                  <a:pos x="27" y="47"/>
                </a:cxn>
                <a:cxn ang="0">
                  <a:pos x="28" y="45"/>
                </a:cxn>
              </a:cxnLst>
              <a:rect l="0" t="0" r="r" b="b"/>
              <a:pathLst>
                <a:path w="71" h="87">
                  <a:moveTo>
                    <a:pt x="10" y="77"/>
                  </a:moveTo>
                  <a:lnTo>
                    <a:pt x="10" y="80"/>
                  </a:lnTo>
                  <a:lnTo>
                    <a:pt x="8" y="82"/>
                  </a:lnTo>
                  <a:lnTo>
                    <a:pt x="6" y="83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1" y="83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2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9" y="86"/>
                  </a:lnTo>
                  <a:lnTo>
                    <a:pt x="29" y="85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59"/>
                  </a:lnTo>
                  <a:lnTo>
                    <a:pt x="26" y="53"/>
                  </a:lnTo>
                  <a:lnTo>
                    <a:pt x="27" y="56"/>
                  </a:lnTo>
                  <a:lnTo>
                    <a:pt x="30" y="59"/>
                  </a:lnTo>
                  <a:lnTo>
                    <a:pt x="34" y="61"/>
                  </a:lnTo>
                  <a:lnTo>
                    <a:pt x="38" y="62"/>
                  </a:lnTo>
                  <a:lnTo>
                    <a:pt x="44" y="61"/>
                  </a:lnTo>
                  <a:lnTo>
                    <a:pt x="50" y="59"/>
                  </a:lnTo>
                  <a:lnTo>
                    <a:pt x="56" y="55"/>
                  </a:lnTo>
                  <a:lnTo>
                    <a:pt x="61" y="50"/>
                  </a:lnTo>
                  <a:lnTo>
                    <a:pt x="65" y="43"/>
                  </a:lnTo>
                  <a:lnTo>
                    <a:pt x="68" y="37"/>
                  </a:lnTo>
                  <a:lnTo>
                    <a:pt x="71" y="29"/>
                  </a:lnTo>
                  <a:lnTo>
                    <a:pt x="71" y="22"/>
                  </a:lnTo>
                  <a:lnTo>
                    <a:pt x="70" y="13"/>
                  </a:lnTo>
                  <a:lnTo>
                    <a:pt x="66" y="6"/>
                  </a:lnTo>
                  <a:lnTo>
                    <a:pt x="60" y="1"/>
                  </a:lnTo>
                  <a:lnTo>
                    <a:pt x="53" y="0"/>
                  </a:lnTo>
                  <a:lnTo>
                    <a:pt x="48" y="1"/>
                  </a:lnTo>
                  <a:lnTo>
                    <a:pt x="43" y="3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33" y="5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1" y="12"/>
                  </a:lnTo>
                  <a:lnTo>
                    <a:pt x="10" y="16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2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9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10" y="77"/>
                  </a:lnTo>
                  <a:close/>
                  <a:moveTo>
                    <a:pt x="34" y="18"/>
                  </a:moveTo>
                  <a:lnTo>
                    <a:pt x="36" y="15"/>
                  </a:lnTo>
                  <a:lnTo>
                    <a:pt x="37" y="12"/>
                  </a:lnTo>
                  <a:lnTo>
                    <a:pt x="40" y="10"/>
                  </a:lnTo>
                  <a:lnTo>
                    <a:pt x="42" y="8"/>
                  </a:lnTo>
                  <a:lnTo>
                    <a:pt x="45" y="5"/>
                  </a:lnTo>
                  <a:lnTo>
                    <a:pt x="48" y="4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6" y="4"/>
                  </a:lnTo>
                  <a:lnTo>
                    <a:pt x="59" y="6"/>
                  </a:lnTo>
                  <a:lnTo>
                    <a:pt x="61" y="10"/>
                  </a:lnTo>
                  <a:lnTo>
                    <a:pt x="61" y="16"/>
                  </a:lnTo>
                  <a:lnTo>
                    <a:pt x="61" y="23"/>
                  </a:lnTo>
                  <a:lnTo>
                    <a:pt x="59" y="31"/>
                  </a:lnTo>
                  <a:lnTo>
                    <a:pt x="57" y="39"/>
                  </a:lnTo>
                  <a:lnTo>
                    <a:pt x="54" y="45"/>
                  </a:lnTo>
                  <a:lnTo>
                    <a:pt x="51" y="51"/>
                  </a:lnTo>
                  <a:lnTo>
                    <a:pt x="46" y="56"/>
                  </a:lnTo>
                  <a:lnTo>
                    <a:pt x="42" y="58"/>
                  </a:lnTo>
                  <a:lnTo>
                    <a:pt x="38" y="59"/>
                  </a:lnTo>
                  <a:lnTo>
                    <a:pt x="35" y="59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29" y="53"/>
                  </a:lnTo>
                  <a:lnTo>
                    <a:pt x="28" y="51"/>
                  </a:lnTo>
                  <a:lnTo>
                    <a:pt x="28" y="49"/>
                  </a:lnTo>
                  <a:lnTo>
                    <a:pt x="27" y="48"/>
                  </a:lnTo>
                  <a:lnTo>
                    <a:pt x="27" y="47"/>
                  </a:lnTo>
                  <a:lnTo>
                    <a:pt x="27" y="46"/>
                  </a:lnTo>
                  <a:lnTo>
                    <a:pt x="28" y="45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0" name="Freeform 646"/>
            <p:cNvSpPr>
              <a:spLocks noChangeAspect="1"/>
            </p:cNvSpPr>
            <p:nvPr/>
          </p:nvSpPr>
          <p:spPr bwMode="auto">
            <a:xfrm>
              <a:off x="2043" y="167"/>
              <a:ext cx="44" cy="66"/>
            </a:xfrm>
            <a:custGeom>
              <a:avLst/>
              <a:gdLst/>
              <a:ahLst/>
              <a:cxnLst>
                <a:cxn ang="0">
                  <a:pos x="26" y="33"/>
                </a:cxn>
                <a:cxn ang="0">
                  <a:pos x="33" y="41"/>
                </a:cxn>
                <a:cxn ang="0">
                  <a:pos x="33" y="52"/>
                </a:cxn>
                <a:cxn ang="0">
                  <a:pos x="31" y="58"/>
                </a:cxn>
                <a:cxn ang="0">
                  <a:pos x="28" y="61"/>
                </a:cxn>
                <a:cxn ang="0">
                  <a:pos x="23" y="63"/>
                </a:cxn>
                <a:cxn ang="0">
                  <a:pos x="18" y="63"/>
                </a:cxn>
                <a:cxn ang="0">
                  <a:pos x="9" y="60"/>
                </a:cxn>
                <a:cxn ang="0">
                  <a:pos x="8" y="56"/>
                </a:cxn>
                <a:cxn ang="0">
                  <a:pos x="10" y="53"/>
                </a:cxn>
                <a:cxn ang="0">
                  <a:pos x="10" y="49"/>
                </a:cxn>
                <a:cxn ang="0">
                  <a:pos x="7" y="46"/>
                </a:cxn>
                <a:cxn ang="0">
                  <a:pos x="3" y="46"/>
                </a:cxn>
                <a:cxn ang="0">
                  <a:pos x="0" y="49"/>
                </a:cxn>
                <a:cxn ang="0">
                  <a:pos x="2" y="57"/>
                </a:cxn>
                <a:cxn ang="0">
                  <a:pos x="13" y="65"/>
                </a:cxn>
                <a:cxn ang="0">
                  <a:pos x="31" y="65"/>
                </a:cxn>
                <a:cxn ang="0">
                  <a:pos x="42" y="55"/>
                </a:cxn>
                <a:cxn ang="0">
                  <a:pos x="43" y="42"/>
                </a:cxn>
                <a:cxn ang="0">
                  <a:pos x="34" y="33"/>
                </a:cxn>
                <a:cxn ang="0">
                  <a:pos x="34" y="27"/>
                </a:cxn>
                <a:cxn ang="0">
                  <a:pos x="40" y="18"/>
                </a:cxn>
                <a:cxn ang="0">
                  <a:pos x="41" y="11"/>
                </a:cxn>
                <a:cxn ang="0">
                  <a:pos x="38" y="6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4" y="1"/>
                </a:cxn>
                <a:cxn ang="0">
                  <a:pos x="4" y="8"/>
                </a:cxn>
                <a:cxn ang="0">
                  <a:pos x="3" y="15"/>
                </a:cxn>
                <a:cxn ang="0">
                  <a:pos x="6" y="18"/>
                </a:cxn>
                <a:cxn ang="0">
                  <a:pos x="10" y="18"/>
                </a:cxn>
                <a:cxn ang="0">
                  <a:pos x="12" y="15"/>
                </a:cxn>
                <a:cxn ang="0">
                  <a:pos x="12" y="12"/>
                </a:cxn>
                <a:cxn ang="0">
                  <a:pos x="10" y="9"/>
                </a:cxn>
                <a:cxn ang="0">
                  <a:pos x="11" y="6"/>
                </a:cxn>
                <a:cxn ang="0">
                  <a:pos x="18" y="3"/>
                </a:cxn>
                <a:cxn ang="0">
                  <a:pos x="25" y="4"/>
                </a:cxn>
                <a:cxn ang="0">
                  <a:pos x="31" y="8"/>
                </a:cxn>
                <a:cxn ang="0">
                  <a:pos x="31" y="20"/>
                </a:cxn>
                <a:cxn ang="0">
                  <a:pos x="26" y="27"/>
                </a:cxn>
                <a:cxn ang="0">
                  <a:pos x="20" y="29"/>
                </a:cxn>
                <a:cxn ang="0">
                  <a:pos x="15" y="29"/>
                </a:cxn>
                <a:cxn ang="0">
                  <a:pos x="14" y="30"/>
                </a:cxn>
                <a:cxn ang="0">
                  <a:pos x="14" y="32"/>
                </a:cxn>
                <a:cxn ang="0">
                  <a:pos x="21" y="32"/>
                </a:cxn>
              </a:cxnLst>
              <a:rect l="0" t="0" r="r" b="b"/>
              <a:pathLst>
                <a:path w="44" h="66">
                  <a:moveTo>
                    <a:pt x="21" y="32"/>
                  </a:moveTo>
                  <a:lnTo>
                    <a:pt x="26" y="33"/>
                  </a:lnTo>
                  <a:lnTo>
                    <a:pt x="30" y="36"/>
                  </a:lnTo>
                  <a:lnTo>
                    <a:pt x="33" y="41"/>
                  </a:lnTo>
                  <a:lnTo>
                    <a:pt x="34" y="48"/>
                  </a:lnTo>
                  <a:lnTo>
                    <a:pt x="33" y="52"/>
                  </a:lnTo>
                  <a:lnTo>
                    <a:pt x="33" y="55"/>
                  </a:lnTo>
                  <a:lnTo>
                    <a:pt x="31" y="58"/>
                  </a:lnTo>
                  <a:lnTo>
                    <a:pt x="30" y="60"/>
                  </a:lnTo>
                  <a:lnTo>
                    <a:pt x="28" y="61"/>
                  </a:lnTo>
                  <a:lnTo>
                    <a:pt x="26" y="63"/>
                  </a:lnTo>
                  <a:lnTo>
                    <a:pt x="23" y="63"/>
                  </a:lnTo>
                  <a:lnTo>
                    <a:pt x="21" y="63"/>
                  </a:lnTo>
                  <a:lnTo>
                    <a:pt x="18" y="63"/>
                  </a:lnTo>
                  <a:lnTo>
                    <a:pt x="13" y="62"/>
                  </a:lnTo>
                  <a:lnTo>
                    <a:pt x="9" y="60"/>
                  </a:lnTo>
                  <a:lnTo>
                    <a:pt x="5" y="56"/>
                  </a:lnTo>
                  <a:lnTo>
                    <a:pt x="8" y="56"/>
                  </a:lnTo>
                  <a:lnTo>
                    <a:pt x="9" y="54"/>
                  </a:lnTo>
                  <a:lnTo>
                    <a:pt x="10" y="53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3" y="46"/>
                  </a:lnTo>
                  <a:lnTo>
                    <a:pt x="2" y="47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7"/>
                  </a:lnTo>
                  <a:lnTo>
                    <a:pt x="6" y="62"/>
                  </a:lnTo>
                  <a:lnTo>
                    <a:pt x="13" y="65"/>
                  </a:lnTo>
                  <a:lnTo>
                    <a:pt x="21" y="66"/>
                  </a:lnTo>
                  <a:lnTo>
                    <a:pt x="31" y="65"/>
                  </a:lnTo>
                  <a:lnTo>
                    <a:pt x="38" y="61"/>
                  </a:lnTo>
                  <a:lnTo>
                    <a:pt x="42" y="55"/>
                  </a:lnTo>
                  <a:lnTo>
                    <a:pt x="44" y="48"/>
                  </a:lnTo>
                  <a:lnTo>
                    <a:pt x="43" y="42"/>
                  </a:lnTo>
                  <a:lnTo>
                    <a:pt x="40" y="37"/>
                  </a:lnTo>
                  <a:lnTo>
                    <a:pt x="34" y="33"/>
                  </a:lnTo>
                  <a:lnTo>
                    <a:pt x="27" y="30"/>
                  </a:lnTo>
                  <a:lnTo>
                    <a:pt x="34" y="27"/>
                  </a:lnTo>
                  <a:lnTo>
                    <a:pt x="38" y="23"/>
                  </a:lnTo>
                  <a:lnTo>
                    <a:pt x="40" y="18"/>
                  </a:lnTo>
                  <a:lnTo>
                    <a:pt x="41" y="14"/>
                  </a:lnTo>
                  <a:lnTo>
                    <a:pt x="41" y="11"/>
                  </a:lnTo>
                  <a:lnTo>
                    <a:pt x="39" y="8"/>
                  </a:lnTo>
                  <a:lnTo>
                    <a:pt x="38" y="6"/>
                  </a:lnTo>
                  <a:lnTo>
                    <a:pt x="35" y="4"/>
                  </a:lnTo>
                  <a:lnTo>
                    <a:pt x="32" y="3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8" y="4"/>
                  </a:lnTo>
                  <a:lnTo>
                    <a:pt x="4" y="8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4" y="17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4" y="4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1" y="8"/>
                  </a:lnTo>
                  <a:lnTo>
                    <a:pt x="32" y="14"/>
                  </a:lnTo>
                  <a:lnTo>
                    <a:pt x="31" y="20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8"/>
                  </a:lnTo>
                  <a:lnTo>
                    <a:pt x="20" y="29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21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1" name="Freeform 647"/>
            <p:cNvSpPr>
              <a:spLocks noChangeAspect="1" noEditPoints="1"/>
            </p:cNvSpPr>
            <p:nvPr/>
          </p:nvSpPr>
          <p:spPr bwMode="auto">
            <a:xfrm>
              <a:off x="2095" y="151"/>
              <a:ext cx="71" cy="87"/>
            </a:xfrm>
            <a:custGeom>
              <a:avLst/>
              <a:gdLst/>
              <a:ahLst/>
              <a:cxnLst>
                <a:cxn ang="0">
                  <a:pos x="10" y="80"/>
                </a:cxn>
                <a:cxn ang="0">
                  <a:pos x="7" y="83"/>
                </a:cxn>
                <a:cxn ang="0">
                  <a:pos x="2" y="83"/>
                </a:cxn>
                <a:cxn ang="0">
                  <a:pos x="0" y="84"/>
                </a:cxn>
                <a:cxn ang="0">
                  <a:pos x="0" y="87"/>
                </a:cxn>
                <a:cxn ang="0">
                  <a:pos x="27" y="87"/>
                </a:cxn>
                <a:cxn ang="0">
                  <a:pos x="28" y="87"/>
                </a:cxn>
                <a:cxn ang="0">
                  <a:pos x="29" y="85"/>
                </a:cxn>
                <a:cxn ang="0">
                  <a:pos x="26" y="83"/>
                </a:cxn>
                <a:cxn ang="0">
                  <a:pos x="20" y="82"/>
                </a:cxn>
                <a:cxn ang="0">
                  <a:pos x="19" y="81"/>
                </a:cxn>
                <a:cxn ang="0">
                  <a:pos x="22" y="68"/>
                </a:cxn>
                <a:cxn ang="0">
                  <a:pos x="26" y="53"/>
                </a:cxn>
                <a:cxn ang="0">
                  <a:pos x="30" y="59"/>
                </a:cxn>
                <a:cxn ang="0">
                  <a:pos x="38" y="62"/>
                </a:cxn>
                <a:cxn ang="0">
                  <a:pos x="50" y="59"/>
                </a:cxn>
                <a:cxn ang="0">
                  <a:pos x="61" y="50"/>
                </a:cxn>
                <a:cxn ang="0">
                  <a:pos x="69" y="37"/>
                </a:cxn>
                <a:cxn ang="0">
                  <a:pos x="71" y="22"/>
                </a:cxn>
                <a:cxn ang="0">
                  <a:pos x="66" y="6"/>
                </a:cxn>
                <a:cxn ang="0">
                  <a:pos x="53" y="0"/>
                </a:cxn>
                <a:cxn ang="0">
                  <a:pos x="43" y="3"/>
                </a:cxn>
                <a:cxn ang="0">
                  <a:pos x="35" y="10"/>
                </a:cxn>
                <a:cxn ang="0">
                  <a:pos x="30" y="2"/>
                </a:cxn>
                <a:cxn ang="0">
                  <a:pos x="23" y="0"/>
                </a:cxn>
                <a:cxn ang="0">
                  <a:pos x="16" y="3"/>
                </a:cxn>
                <a:cxn ang="0">
                  <a:pos x="13" y="8"/>
                </a:cxn>
                <a:cxn ang="0">
                  <a:pos x="10" y="16"/>
                </a:cxn>
                <a:cxn ang="0">
                  <a:pos x="8" y="21"/>
                </a:cxn>
                <a:cxn ang="0">
                  <a:pos x="10" y="22"/>
                </a:cxn>
                <a:cxn ang="0">
                  <a:pos x="12" y="22"/>
                </a:cxn>
                <a:cxn ang="0">
                  <a:pos x="12" y="19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7" y="9"/>
                </a:cxn>
                <a:cxn ang="0">
                  <a:pos x="26" y="16"/>
                </a:cxn>
                <a:cxn ang="0">
                  <a:pos x="35" y="18"/>
                </a:cxn>
                <a:cxn ang="0">
                  <a:pos x="38" y="12"/>
                </a:cxn>
                <a:cxn ang="0">
                  <a:pos x="42" y="8"/>
                </a:cxn>
                <a:cxn ang="0">
                  <a:pos x="48" y="4"/>
                </a:cxn>
                <a:cxn ang="0">
                  <a:pos x="53" y="3"/>
                </a:cxn>
                <a:cxn ang="0">
                  <a:pos x="59" y="6"/>
                </a:cxn>
                <a:cxn ang="0">
                  <a:pos x="62" y="16"/>
                </a:cxn>
                <a:cxn ang="0">
                  <a:pos x="59" y="31"/>
                </a:cxn>
                <a:cxn ang="0">
                  <a:pos x="55" y="45"/>
                </a:cxn>
                <a:cxn ang="0">
                  <a:pos x="47" y="56"/>
                </a:cxn>
                <a:cxn ang="0">
                  <a:pos x="38" y="59"/>
                </a:cxn>
                <a:cxn ang="0">
                  <a:pos x="33" y="57"/>
                </a:cxn>
                <a:cxn ang="0">
                  <a:pos x="29" y="53"/>
                </a:cxn>
                <a:cxn ang="0">
                  <a:pos x="28" y="49"/>
                </a:cxn>
                <a:cxn ang="0">
                  <a:pos x="27" y="47"/>
                </a:cxn>
                <a:cxn ang="0">
                  <a:pos x="28" y="45"/>
                </a:cxn>
              </a:cxnLst>
              <a:rect l="0" t="0" r="r" b="b"/>
              <a:pathLst>
                <a:path w="71" h="87">
                  <a:moveTo>
                    <a:pt x="10" y="77"/>
                  </a:moveTo>
                  <a:lnTo>
                    <a:pt x="10" y="80"/>
                  </a:lnTo>
                  <a:lnTo>
                    <a:pt x="9" y="82"/>
                  </a:lnTo>
                  <a:lnTo>
                    <a:pt x="7" y="83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1" y="83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2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9" y="86"/>
                  </a:lnTo>
                  <a:lnTo>
                    <a:pt x="29" y="85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59"/>
                  </a:lnTo>
                  <a:lnTo>
                    <a:pt x="26" y="53"/>
                  </a:lnTo>
                  <a:lnTo>
                    <a:pt x="28" y="56"/>
                  </a:lnTo>
                  <a:lnTo>
                    <a:pt x="30" y="59"/>
                  </a:lnTo>
                  <a:lnTo>
                    <a:pt x="34" y="61"/>
                  </a:lnTo>
                  <a:lnTo>
                    <a:pt x="38" y="62"/>
                  </a:lnTo>
                  <a:lnTo>
                    <a:pt x="44" y="61"/>
                  </a:lnTo>
                  <a:lnTo>
                    <a:pt x="50" y="59"/>
                  </a:lnTo>
                  <a:lnTo>
                    <a:pt x="56" y="55"/>
                  </a:lnTo>
                  <a:lnTo>
                    <a:pt x="61" y="50"/>
                  </a:lnTo>
                  <a:lnTo>
                    <a:pt x="65" y="43"/>
                  </a:lnTo>
                  <a:lnTo>
                    <a:pt x="69" y="37"/>
                  </a:lnTo>
                  <a:lnTo>
                    <a:pt x="71" y="29"/>
                  </a:lnTo>
                  <a:lnTo>
                    <a:pt x="71" y="22"/>
                  </a:lnTo>
                  <a:lnTo>
                    <a:pt x="70" y="13"/>
                  </a:lnTo>
                  <a:lnTo>
                    <a:pt x="66" y="6"/>
                  </a:lnTo>
                  <a:lnTo>
                    <a:pt x="60" y="1"/>
                  </a:lnTo>
                  <a:lnTo>
                    <a:pt x="53" y="0"/>
                  </a:lnTo>
                  <a:lnTo>
                    <a:pt x="48" y="1"/>
                  </a:lnTo>
                  <a:lnTo>
                    <a:pt x="43" y="3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33" y="5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1" y="12"/>
                  </a:lnTo>
                  <a:lnTo>
                    <a:pt x="10" y="16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2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9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10" y="77"/>
                  </a:lnTo>
                  <a:close/>
                  <a:moveTo>
                    <a:pt x="35" y="18"/>
                  </a:moveTo>
                  <a:lnTo>
                    <a:pt x="36" y="15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2" y="8"/>
                  </a:lnTo>
                  <a:lnTo>
                    <a:pt x="45" y="5"/>
                  </a:lnTo>
                  <a:lnTo>
                    <a:pt x="48" y="4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6" y="4"/>
                  </a:lnTo>
                  <a:lnTo>
                    <a:pt x="59" y="6"/>
                  </a:lnTo>
                  <a:lnTo>
                    <a:pt x="61" y="10"/>
                  </a:lnTo>
                  <a:lnTo>
                    <a:pt x="62" y="16"/>
                  </a:lnTo>
                  <a:lnTo>
                    <a:pt x="61" y="23"/>
                  </a:lnTo>
                  <a:lnTo>
                    <a:pt x="59" y="31"/>
                  </a:lnTo>
                  <a:lnTo>
                    <a:pt x="57" y="39"/>
                  </a:lnTo>
                  <a:lnTo>
                    <a:pt x="55" y="45"/>
                  </a:lnTo>
                  <a:lnTo>
                    <a:pt x="51" y="51"/>
                  </a:lnTo>
                  <a:lnTo>
                    <a:pt x="47" y="56"/>
                  </a:lnTo>
                  <a:lnTo>
                    <a:pt x="42" y="58"/>
                  </a:lnTo>
                  <a:lnTo>
                    <a:pt x="38" y="59"/>
                  </a:lnTo>
                  <a:lnTo>
                    <a:pt x="35" y="59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29" y="53"/>
                  </a:lnTo>
                  <a:lnTo>
                    <a:pt x="28" y="51"/>
                  </a:lnTo>
                  <a:lnTo>
                    <a:pt x="28" y="49"/>
                  </a:lnTo>
                  <a:lnTo>
                    <a:pt x="28" y="48"/>
                  </a:lnTo>
                  <a:lnTo>
                    <a:pt x="27" y="47"/>
                  </a:lnTo>
                  <a:lnTo>
                    <a:pt x="28" y="46"/>
                  </a:lnTo>
                  <a:lnTo>
                    <a:pt x="28" y="45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2" name="Freeform 648"/>
            <p:cNvSpPr>
              <a:spLocks noChangeAspect="1" noEditPoints="1"/>
            </p:cNvSpPr>
            <p:nvPr/>
          </p:nvSpPr>
          <p:spPr bwMode="auto">
            <a:xfrm>
              <a:off x="2171" y="166"/>
              <a:ext cx="47" cy="65"/>
            </a:xfrm>
            <a:custGeom>
              <a:avLst/>
              <a:gdLst/>
              <a:ahLst/>
              <a:cxnLst>
                <a:cxn ang="0">
                  <a:pos x="47" y="50"/>
                </a:cxn>
                <a:cxn ang="0">
                  <a:pos x="47" y="46"/>
                </a:cxn>
                <a:cxn ang="0">
                  <a:pos x="37" y="46"/>
                </a:cxn>
                <a:cxn ang="0">
                  <a:pos x="37" y="3"/>
                </a:cxn>
                <a:cxn ang="0">
                  <a:pos x="36" y="1"/>
                </a:cxn>
                <a:cxn ang="0">
                  <a:pos x="34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0" y="46"/>
                </a:cxn>
                <a:cxn ang="0">
                  <a:pos x="0" y="50"/>
                </a:cxn>
                <a:cxn ang="0">
                  <a:pos x="28" y="50"/>
                </a:cxn>
                <a:cxn ang="0">
                  <a:pos x="28" y="57"/>
                </a:cxn>
                <a:cxn ang="0">
                  <a:pos x="28" y="60"/>
                </a:cxn>
                <a:cxn ang="0">
                  <a:pos x="27" y="61"/>
                </a:cxn>
                <a:cxn ang="0">
                  <a:pos x="25" y="62"/>
                </a:cxn>
                <a:cxn ang="0">
                  <a:pos x="21" y="62"/>
                </a:cxn>
                <a:cxn ang="0">
                  <a:pos x="18" y="62"/>
                </a:cxn>
                <a:cxn ang="0">
                  <a:pos x="18" y="65"/>
                </a:cxn>
                <a:cxn ang="0">
                  <a:pos x="47" y="65"/>
                </a:cxn>
                <a:cxn ang="0">
                  <a:pos x="47" y="62"/>
                </a:cxn>
                <a:cxn ang="0">
                  <a:pos x="44" y="62"/>
                </a:cxn>
                <a:cxn ang="0">
                  <a:pos x="40" y="62"/>
                </a:cxn>
                <a:cxn ang="0">
                  <a:pos x="38" y="61"/>
                </a:cxn>
                <a:cxn ang="0">
                  <a:pos x="37" y="60"/>
                </a:cxn>
                <a:cxn ang="0">
                  <a:pos x="37" y="57"/>
                </a:cxn>
                <a:cxn ang="0">
                  <a:pos x="37" y="50"/>
                </a:cxn>
                <a:cxn ang="0">
                  <a:pos x="47" y="50"/>
                </a:cxn>
                <a:cxn ang="0">
                  <a:pos x="29" y="11"/>
                </a:cxn>
                <a:cxn ang="0">
                  <a:pos x="29" y="46"/>
                </a:cxn>
                <a:cxn ang="0">
                  <a:pos x="4" y="46"/>
                </a:cxn>
                <a:cxn ang="0">
                  <a:pos x="29" y="11"/>
                </a:cxn>
              </a:cxnLst>
              <a:rect l="0" t="0" r="r" b="b"/>
              <a:pathLst>
                <a:path w="47" h="65">
                  <a:moveTo>
                    <a:pt x="47" y="50"/>
                  </a:moveTo>
                  <a:lnTo>
                    <a:pt x="47" y="46"/>
                  </a:lnTo>
                  <a:lnTo>
                    <a:pt x="37" y="46"/>
                  </a:lnTo>
                  <a:lnTo>
                    <a:pt x="37" y="3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57"/>
                  </a:lnTo>
                  <a:lnTo>
                    <a:pt x="28" y="60"/>
                  </a:lnTo>
                  <a:lnTo>
                    <a:pt x="27" y="61"/>
                  </a:lnTo>
                  <a:lnTo>
                    <a:pt x="25" y="62"/>
                  </a:lnTo>
                  <a:lnTo>
                    <a:pt x="21" y="62"/>
                  </a:lnTo>
                  <a:lnTo>
                    <a:pt x="18" y="62"/>
                  </a:lnTo>
                  <a:lnTo>
                    <a:pt x="18" y="65"/>
                  </a:lnTo>
                  <a:lnTo>
                    <a:pt x="47" y="65"/>
                  </a:lnTo>
                  <a:lnTo>
                    <a:pt x="47" y="62"/>
                  </a:lnTo>
                  <a:lnTo>
                    <a:pt x="44" y="62"/>
                  </a:lnTo>
                  <a:lnTo>
                    <a:pt x="40" y="62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7" y="57"/>
                  </a:lnTo>
                  <a:lnTo>
                    <a:pt x="37" y="50"/>
                  </a:lnTo>
                  <a:lnTo>
                    <a:pt x="47" y="50"/>
                  </a:lnTo>
                  <a:close/>
                  <a:moveTo>
                    <a:pt x="29" y="11"/>
                  </a:moveTo>
                  <a:lnTo>
                    <a:pt x="29" y="46"/>
                  </a:lnTo>
                  <a:lnTo>
                    <a:pt x="4" y="46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3" name="Freeform 649"/>
            <p:cNvSpPr>
              <a:spLocks noChangeAspect="1"/>
            </p:cNvSpPr>
            <p:nvPr/>
          </p:nvSpPr>
          <p:spPr bwMode="auto">
            <a:xfrm>
              <a:off x="2237" y="108"/>
              <a:ext cx="30" cy="138"/>
            </a:xfrm>
            <a:custGeom>
              <a:avLst/>
              <a:gdLst/>
              <a:ahLst/>
              <a:cxnLst>
                <a:cxn ang="0">
                  <a:pos x="30" y="72"/>
                </a:cxn>
                <a:cxn ang="0">
                  <a:pos x="30" y="70"/>
                </a:cxn>
                <a:cxn ang="0">
                  <a:pos x="30" y="69"/>
                </a:cxn>
                <a:cxn ang="0">
                  <a:pos x="30" y="69"/>
                </a:cxn>
                <a:cxn ang="0">
                  <a:pos x="30" y="67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5" y="69"/>
                </a:cxn>
                <a:cxn ang="0">
                  <a:pos x="0" y="133"/>
                </a:cxn>
                <a:cxn ang="0">
                  <a:pos x="0" y="134"/>
                </a:cxn>
                <a:cxn ang="0">
                  <a:pos x="0" y="135"/>
                </a:cxn>
                <a:cxn ang="0">
                  <a:pos x="0" y="137"/>
                </a:cxn>
                <a:cxn ang="0">
                  <a:pos x="2" y="138"/>
                </a:cxn>
                <a:cxn ang="0">
                  <a:pos x="4" y="137"/>
                </a:cxn>
                <a:cxn ang="0">
                  <a:pos x="5" y="135"/>
                </a:cxn>
                <a:cxn ang="0">
                  <a:pos x="30" y="72"/>
                </a:cxn>
              </a:cxnLst>
              <a:rect l="0" t="0" r="r" b="b"/>
              <a:pathLst>
                <a:path w="30" h="138">
                  <a:moveTo>
                    <a:pt x="30" y="72"/>
                  </a:moveTo>
                  <a:lnTo>
                    <a:pt x="30" y="70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0" y="67"/>
                  </a:lnTo>
                  <a:lnTo>
                    <a:pt x="6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5" y="69"/>
                  </a:lnTo>
                  <a:lnTo>
                    <a:pt x="0" y="133"/>
                  </a:lnTo>
                  <a:lnTo>
                    <a:pt x="0" y="134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2" y="138"/>
                  </a:lnTo>
                  <a:lnTo>
                    <a:pt x="4" y="137"/>
                  </a:lnTo>
                  <a:lnTo>
                    <a:pt x="5" y="135"/>
                  </a:lnTo>
                  <a:lnTo>
                    <a:pt x="3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4" name="Freeform 650"/>
            <p:cNvSpPr>
              <a:spLocks noChangeAspect="1"/>
            </p:cNvSpPr>
            <p:nvPr/>
          </p:nvSpPr>
          <p:spPr bwMode="auto">
            <a:xfrm>
              <a:off x="2291" y="131"/>
              <a:ext cx="91" cy="92"/>
            </a:xfrm>
            <a:custGeom>
              <a:avLst/>
              <a:gdLst/>
              <a:ahLst/>
              <a:cxnLst>
                <a:cxn ang="0">
                  <a:pos x="48" y="49"/>
                </a:cxn>
                <a:cxn ang="0">
                  <a:pos x="86" y="49"/>
                </a:cxn>
                <a:cxn ang="0">
                  <a:pos x="88" y="49"/>
                </a:cxn>
                <a:cxn ang="0">
                  <a:pos x="89" y="49"/>
                </a:cxn>
                <a:cxn ang="0">
                  <a:pos x="90" y="48"/>
                </a:cxn>
                <a:cxn ang="0">
                  <a:pos x="91" y="46"/>
                </a:cxn>
                <a:cxn ang="0">
                  <a:pos x="90" y="45"/>
                </a:cxn>
                <a:cxn ang="0">
                  <a:pos x="89" y="44"/>
                </a:cxn>
                <a:cxn ang="0">
                  <a:pos x="88" y="43"/>
                </a:cxn>
                <a:cxn ang="0">
                  <a:pos x="86" y="43"/>
                </a:cxn>
                <a:cxn ang="0">
                  <a:pos x="48" y="43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5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5"/>
                </a:cxn>
                <a:cxn ang="0">
                  <a:pos x="42" y="43"/>
                </a:cxn>
                <a:cxn ang="0">
                  <a:pos x="4" y="43"/>
                </a:cxn>
                <a:cxn ang="0">
                  <a:pos x="2" y="43"/>
                </a:cxn>
                <a:cxn ang="0">
                  <a:pos x="1" y="44"/>
                </a:cxn>
                <a:cxn ang="0">
                  <a:pos x="0" y="45"/>
                </a:cxn>
                <a:cxn ang="0">
                  <a:pos x="0" y="46"/>
                </a:cxn>
                <a:cxn ang="0">
                  <a:pos x="0" y="48"/>
                </a:cxn>
                <a:cxn ang="0">
                  <a:pos x="1" y="49"/>
                </a:cxn>
                <a:cxn ang="0">
                  <a:pos x="2" y="49"/>
                </a:cxn>
                <a:cxn ang="0">
                  <a:pos x="4" y="49"/>
                </a:cxn>
                <a:cxn ang="0">
                  <a:pos x="42" y="49"/>
                </a:cxn>
                <a:cxn ang="0">
                  <a:pos x="42" y="88"/>
                </a:cxn>
                <a:cxn ang="0">
                  <a:pos x="42" y="89"/>
                </a:cxn>
                <a:cxn ang="0">
                  <a:pos x="43" y="91"/>
                </a:cxn>
                <a:cxn ang="0">
                  <a:pos x="44" y="92"/>
                </a:cxn>
                <a:cxn ang="0">
                  <a:pos x="45" y="92"/>
                </a:cxn>
                <a:cxn ang="0">
                  <a:pos x="47" y="92"/>
                </a:cxn>
                <a:cxn ang="0">
                  <a:pos x="48" y="91"/>
                </a:cxn>
                <a:cxn ang="0">
                  <a:pos x="48" y="89"/>
                </a:cxn>
                <a:cxn ang="0">
                  <a:pos x="48" y="88"/>
                </a:cxn>
                <a:cxn ang="0">
                  <a:pos x="48" y="49"/>
                </a:cxn>
              </a:cxnLst>
              <a:rect l="0" t="0" r="r" b="b"/>
              <a:pathLst>
                <a:path w="91" h="92">
                  <a:moveTo>
                    <a:pt x="48" y="49"/>
                  </a:moveTo>
                  <a:lnTo>
                    <a:pt x="86" y="49"/>
                  </a:lnTo>
                  <a:lnTo>
                    <a:pt x="88" y="49"/>
                  </a:lnTo>
                  <a:lnTo>
                    <a:pt x="89" y="49"/>
                  </a:lnTo>
                  <a:lnTo>
                    <a:pt x="90" y="48"/>
                  </a:lnTo>
                  <a:lnTo>
                    <a:pt x="91" y="46"/>
                  </a:lnTo>
                  <a:lnTo>
                    <a:pt x="90" y="45"/>
                  </a:lnTo>
                  <a:lnTo>
                    <a:pt x="89" y="44"/>
                  </a:lnTo>
                  <a:lnTo>
                    <a:pt x="88" y="43"/>
                  </a:lnTo>
                  <a:lnTo>
                    <a:pt x="86" y="43"/>
                  </a:lnTo>
                  <a:lnTo>
                    <a:pt x="48" y="43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5"/>
                  </a:lnTo>
                  <a:lnTo>
                    <a:pt x="42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1" y="44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49"/>
                  </a:lnTo>
                  <a:lnTo>
                    <a:pt x="2" y="49"/>
                  </a:lnTo>
                  <a:lnTo>
                    <a:pt x="4" y="49"/>
                  </a:lnTo>
                  <a:lnTo>
                    <a:pt x="42" y="49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3" y="91"/>
                  </a:lnTo>
                  <a:lnTo>
                    <a:pt x="44" y="92"/>
                  </a:lnTo>
                  <a:lnTo>
                    <a:pt x="45" y="92"/>
                  </a:lnTo>
                  <a:lnTo>
                    <a:pt x="47" y="92"/>
                  </a:lnTo>
                  <a:lnTo>
                    <a:pt x="48" y="91"/>
                  </a:lnTo>
                  <a:lnTo>
                    <a:pt x="48" y="89"/>
                  </a:lnTo>
                  <a:lnTo>
                    <a:pt x="48" y="88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5" name="Freeform 651"/>
            <p:cNvSpPr>
              <a:spLocks noChangeAspect="1"/>
            </p:cNvSpPr>
            <p:nvPr/>
          </p:nvSpPr>
          <p:spPr bwMode="auto">
            <a:xfrm>
              <a:off x="2426" y="80"/>
              <a:ext cx="182" cy="193"/>
            </a:xfrm>
            <a:custGeom>
              <a:avLst/>
              <a:gdLst/>
              <a:ahLst/>
              <a:cxnLst>
                <a:cxn ang="0">
                  <a:pos x="165" y="193"/>
                </a:cxn>
                <a:cxn ang="0">
                  <a:pos x="182" y="149"/>
                </a:cxn>
                <a:cxn ang="0">
                  <a:pos x="179" y="149"/>
                </a:cxn>
                <a:cxn ang="0">
                  <a:pos x="173" y="159"/>
                </a:cxn>
                <a:cxn ang="0">
                  <a:pos x="165" y="166"/>
                </a:cxn>
                <a:cxn ang="0">
                  <a:pos x="154" y="172"/>
                </a:cxn>
                <a:cxn ang="0">
                  <a:pos x="143" y="177"/>
                </a:cxn>
                <a:cxn ang="0">
                  <a:pos x="139" y="177"/>
                </a:cxn>
                <a:cxn ang="0">
                  <a:pos x="130" y="179"/>
                </a:cxn>
                <a:cxn ang="0">
                  <a:pos x="118" y="180"/>
                </a:cxn>
                <a:cxn ang="0">
                  <a:pos x="100" y="181"/>
                </a:cxn>
                <a:cxn ang="0">
                  <a:pos x="18" y="181"/>
                </a:cxn>
                <a:cxn ang="0">
                  <a:pos x="87" y="99"/>
                </a:cxn>
                <a:cxn ang="0">
                  <a:pos x="88" y="97"/>
                </a:cxn>
                <a:cxn ang="0">
                  <a:pos x="89" y="96"/>
                </a:cxn>
                <a:cxn ang="0">
                  <a:pos x="89" y="96"/>
                </a:cxn>
                <a:cxn ang="0">
                  <a:pos x="88" y="94"/>
                </a:cxn>
                <a:cxn ang="0">
                  <a:pos x="24" y="7"/>
                </a:cxn>
                <a:cxn ang="0">
                  <a:pos x="99" y="7"/>
                </a:cxn>
                <a:cxn ang="0">
                  <a:pos x="112" y="7"/>
                </a:cxn>
                <a:cxn ang="0">
                  <a:pos x="121" y="8"/>
                </a:cxn>
                <a:cxn ang="0">
                  <a:pos x="128" y="8"/>
                </a:cxn>
                <a:cxn ang="0">
                  <a:pos x="131" y="9"/>
                </a:cxn>
                <a:cxn ang="0">
                  <a:pos x="137" y="10"/>
                </a:cxn>
                <a:cxn ang="0">
                  <a:pos x="145" y="12"/>
                </a:cxn>
                <a:cxn ang="0">
                  <a:pos x="153" y="15"/>
                </a:cxn>
                <a:cxn ang="0">
                  <a:pos x="161" y="19"/>
                </a:cxn>
                <a:cxn ang="0">
                  <a:pos x="165" y="22"/>
                </a:cxn>
                <a:cxn ang="0">
                  <a:pos x="169" y="26"/>
                </a:cxn>
                <a:cxn ang="0">
                  <a:pos x="174" y="31"/>
                </a:cxn>
                <a:cxn ang="0">
                  <a:pos x="179" y="39"/>
                </a:cxn>
                <a:cxn ang="0">
                  <a:pos x="182" y="39"/>
                </a:cxn>
                <a:cxn ang="0">
                  <a:pos x="16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72" y="105"/>
                </a:cxn>
                <a:cxn ang="0">
                  <a:pos x="1" y="189"/>
                </a:cxn>
                <a:cxn ang="0">
                  <a:pos x="0" y="191"/>
                </a:cxn>
                <a:cxn ang="0">
                  <a:pos x="0" y="191"/>
                </a:cxn>
                <a:cxn ang="0">
                  <a:pos x="1" y="193"/>
                </a:cxn>
                <a:cxn ang="0">
                  <a:pos x="3" y="193"/>
                </a:cxn>
                <a:cxn ang="0">
                  <a:pos x="165" y="193"/>
                </a:cxn>
              </a:cxnLst>
              <a:rect l="0" t="0" r="r" b="b"/>
              <a:pathLst>
                <a:path w="182" h="193">
                  <a:moveTo>
                    <a:pt x="165" y="193"/>
                  </a:moveTo>
                  <a:lnTo>
                    <a:pt x="182" y="149"/>
                  </a:lnTo>
                  <a:lnTo>
                    <a:pt x="179" y="149"/>
                  </a:lnTo>
                  <a:lnTo>
                    <a:pt x="173" y="159"/>
                  </a:lnTo>
                  <a:lnTo>
                    <a:pt x="165" y="166"/>
                  </a:lnTo>
                  <a:lnTo>
                    <a:pt x="154" y="172"/>
                  </a:lnTo>
                  <a:lnTo>
                    <a:pt x="143" y="177"/>
                  </a:lnTo>
                  <a:lnTo>
                    <a:pt x="139" y="177"/>
                  </a:lnTo>
                  <a:lnTo>
                    <a:pt x="130" y="179"/>
                  </a:lnTo>
                  <a:lnTo>
                    <a:pt x="118" y="180"/>
                  </a:lnTo>
                  <a:lnTo>
                    <a:pt x="100" y="181"/>
                  </a:lnTo>
                  <a:lnTo>
                    <a:pt x="18" y="181"/>
                  </a:lnTo>
                  <a:lnTo>
                    <a:pt x="87" y="99"/>
                  </a:lnTo>
                  <a:lnTo>
                    <a:pt x="88" y="97"/>
                  </a:lnTo>
                  <a:lnTo>
                    <a:pt x="89" y="96"/>
                  </a:lnTo>
                  <a:lnTo>
                    <a:pt x="89" y="96"/>
                  </a:lnTo>
                  <a:lnTo>
                    <a:pt x="88" y="94"/>
                  </a:lnTo>
                  <a:lnTo>
                    <a:pt x="24" y="7"/>
                  </a:lnTo>
                  <a:lnTo>
                    <a:pt x="99" y="7"/>
                  </a:lnTo>
                  <a:lnTo>
                    <a:pt x="112" y="7"/>
                  </a:lnTo>
                  <a:lnTo>
                    <a:pt x="121" y="8"/>
                  </a:lnTo>
                  <a:lnTo>
                    <a:pt x="128" y="8"/>
                  </a:lnTo>
                  <a:lnTo>
                    <a:pt x="131" y="9"/>
                  </a:lnTo>
                  <a:lnTo>
                    <a:pt x="137" y="10"/>
                  </a:lnTo>
                  <a:lnTo>
                    <a:pt x="145" y="12"/>
                  </a:lnTo>
                  <a:lnTo>
                    <a:pt x="153" y="15"/>
                  </a:lnTo>
                  <a:lnTo>
                    <a:pt x="161" y="19"/>
                  </a:lnTo>
                  <a:lnTo>
                    <a:pt x="165" y="22"/>
                  </a:lnTo>
                  <a:lnTo>
                    <a:pt x="169" y="26"/>
                  </a:lnTo>
                  <a:lnTo>
                    <a:pt x="174" y="31"/>
                  </a:lnTo>
                  <a:lnTo>
                    <a:pt x="179" y="39"/>
                  </a:lnTo>
                  <a:lnTo>
                    <a:pt x="182" y="39"/>
                  </a:lnTo>
                  <a:lnTo>
                    <a:pt x="16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72" y="105"/>
                  </a:lnTo>
                  <a:lnTo>
                    <a:pt x="1" y="189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1" y="193"/>
                  </a:lnTo>
                  <a:lnTo>
                    <a:pt x="3" y="193"/>
                  </a:lnTo>
                  <a:lnTo>
                    <a:pt x="165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6" name="Freeform 652"/>
            <p:cNvSpPr>
              <a:spLocks noChangeAspect="1"/>
            </p:cNvSpPr>
            <p:nvPr/>
          </p:nvSpPr>
          <p:spPr bwMode="auto">
            <a:xfrm>
              <a:off x="2396" y="309"/>
              <a:ext cx="47" cy="68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23" y="1"/>
                </a:cxn>
                <a:cxn ang="0">
                  <a:pos x="20" y="0"/>
                </a:cxn>
                <a:cxn ang="0">
                  <a:pos x="12" y="1"/>
                </a:cxn>
                <a:cxn ang="0">
                  <a:pos x="8" y="2"/>
                </a:cxn>
                <a:cxn ang="0">
                  <a:pos x="8" y="5"/>
                </a:cxn>
                <a:cxn ang="0">
                  <a:pos x="13" y="5"/>
                </a:cxn>
                <a:cxn ang="0">
                  <a:pos x="15" y="6"/>
                </a:cxn>
                <a:cxn ang="0">
                  <a:pos x="14" y="8"/>
                </a:cxn>
                <a:cxn ang="0">
                  <a:pos x="0" y="65"/>
                </a:cxn>
                <a:cxn ang="0">
                  <a:pos x="1" y="67"/>
                </a:cxn>
                <a:cxn ang="0">
                  <a:pos x="6" y="67"/>
                </a:cxn>
                <a:cxn ang="0">
                  <a:pos x="8" y="63"/>
                </a:cxn>
                <a:cxn ang="0">
                  <a:pos x="9" y="58"/>
                </a:cxn>
                <a:cxn ang="0">
                  <a:pos x="11" y="52"/>
                </a:cxn>
                <a:cxn ang="0">
                  <a:pos x="12" y="47"/>
                </a:cxn>
                <a:cxn ang="0">
                  <a:pos x="17" y="46"/>
                </a:cxn>
                <a:cxn ang="0">
                  <a:pos x="24" y="50"/>
                </a:cxn>
                <a:cxn ang="0">
                  <a:pos x="25" y="55"/>
                </a:cxn>
                <a:cxn ang="0">
                  <a:pos x="24" y="58"/>
                </a:cxn>
                <a:cxn ang="0">
                  <a:pos x="28" y="66"/>
                </a:cxn>
                <a:cxn ang="0">
                  <a:pos x="34" y="68"/>
                </a:cxn>
                <a:cxn ang="0">
                  <a:pos x="40" y="66"/>
                </a:cxn>
                <a:cxn ang="0">
                  <a:pos x="44" y="61"/>
                </a:cxn>
                <a:cxn ang="0">
                  <a:pos x="46" y="56"/>
                </a:cxn>
                <a:cxn ang="0">
                  <a:pos x="47" y="53"/>
                </a:cxn>
                <a:cxn ang="0">
                  <a:pos x="45" y="52"/>
                </a:cxn>
                <a:cxn ang="0">
                  <a:pos x="43" y="54"/>
                </a:cxn>
                <a:cxn ang="0">
                  <a:pos x="40" y="62"/>
                </a:cxn>
                <a:cxn ang="0">
                  <a:pos x="35" y="65"/>
                </a:cxn>
                <a:cxn ang="0">
                  <a:pos x="32" y="64"/>
                </a:cxn>
                <a:cxn ang="0">
                  <a:pos x="31" y="60"/>
                </a:cxn>
                <a:cxn ang="0">
                  <a:pos x="32" y="56"/>
                </a:cxn>
                <a:cxn ang="0">
                  <a:pos x="32" y="53"/>
                </a:cxn>
                <a:cxn ang="0">
                  <a:pos x="31" y="48"/>
                </a:cxn>
                <a:cxn ang="0">
                  <a:pos x="26" y="45"/>
                </a:cxn>
                <a:cxn ang="0">
                  <a:pos x="21" y="43"/>
                </a:cxn>
                <a:cxn ang="0">
                  <a:pos x="17" y="43"/>
                </a:cxn>
                <a:cxn ang="0">
                  <a:pos x="21" y="40"/>
                </a:cxn>
                <a:cxn ang="0">
                  <a:pos x="25" y="37"/>
                </a:cxn>
                <a:cxn ang="0">
                  <a:pos x="32" y="30"/>
                </a:cxn>
                <a:cxn ang="0">
                  <a:pos x="40" y="27"/>
                </a:cxn>
                <a:cxn ang="0">
                  <a:pos x="43" y="29"/>
                </a:cxn>
                <a:cxn ang="0">
                  <a:pos x="39" y="31"/>
                </a:cxn>
                <a:cxn ang="0">
                  <a:pos x="38" y="34"/>
                </a:cxn>
                <a:cxn ang="0">
                  <a:pos x="42" y="38"/>
                </a:cxn>
                <a:cxn ang="0">
                  <a:pos x="46" y="36"/>
                </a:cxn>
                <a:cxn ang="0">
                  <a:pos x="47" y="31"/>
                </a:cxn>
                <a:cxn ang="0">
                  <a:pos x="46" y="27"/>
                </a:cxn>
                <a:cxn ang="0">
                  <a:pos x="40" y="25"/>
                </a:cxn>
                <a:cxn ang="0">
                  <a:pos x="32" y="27"/>
                </a:cxn>
                <a:cxn ang="0">
                  <a:pos x="25" y="33"/>
                </a:cxn>
                <a:cxn ang="0">
                  <a:pos x="14" y="42"/>
                </a:cxn>
              </a:cxnLst>
              <a:rect l="0" t="0" r="r" b="b"/>
              <a:pathLst>
                <a:path w="47" h="68">
                  <a:moveTo>
                    <a:pt x="23" y="3"/>
                  </a:move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1" y="67"/>
                  </a:lnTo>
                  <a:lnTo>
                    <a:pt x="3" y="68"/>
                  </a:lnTo>
                  <a:lnTo>
                    <a:pt x="6" y="67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9" y="61"/>
                  </a:lnTo>
                  <a:lnTo>
                    <a:pt x="9" y="58"/>
                  </a:lnTo>
                  <a:lnTo>
                    <a:pt x="10" y="55"/>
                  </a:lnTo>
                  <a:lnTo>
                    <a:pt x="11" y="52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3" y="45"/>
                  </a:lnTo>
                  <a:lnTo>
                    <a:pt x="17" y="46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5" y="53"/>
                  </a:lnTo>
                  <a:lnTo>
                    <a:pt x="25" y="55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5" y="63"/>
                  </a:lnTo>
                  <a:lnTo>
                    <a:pt x="28" y="66"/>
                  </a:lnTo>
                  <a:lnTo>
                    <a:pt x="31" y="68"/>
                  </a:lnTo>
                  <a:lnTo>
                    <a:pt x="34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2" y="64"/>
                  </a:lnTo>
                  <a:lnTo>
                    <a:pt x="44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7" y="54"/>
                  </a:lnTo>
                  <a:lnTo>
                    <a:pt x="47" y="53"/>
                  </a:lnTo>
                  <a:lnTo>
                    <a:pt x="46" y="52"/>
                  </a:lnTo>
                  <a:lnTo>
                    <a:pt x="45" y="52"/>
                  </a:lnTo>
                  <a:lnTo>
                    <a:pt x="44" y="53"/>
                  </a:lnTo>
                  <a:lnTo>
                    <a:pt x="43" y="54"/>
                  </a:lnTo>
                  <a:lnTo>
                    <a:pt x="42" y="58"/>
                  </a:lnTo>
                  <a:lnTo>
                    <a:pt x="40" y="62"/>
                  </a:lnTo>
                  <a:lnTo>
                    <a:pt x="38" y="64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1" y="60"/>
                  </a:lnTo>
                  <a:lnTo>
                    <a:pt x="31" y="59"/>
                  </a:lnTo>
                  <a:lnTo>
                    <a:pt x="32" y="56"/>
                  </a:lnTo>
                  <a:lnTo>
                    <a:pt x="32" y="55"/>
                  </a:lnTo>
                  <a:lnTo>
                    <a:pt x="32" y="53"/>
                  </a:lnTo>
                  <a:lnTo>
                    <a:pt x="32" y="50"/>
                  </a:lnTo>
                  <a:lnTo>
                    <a:pt x="31" y="48"/>
                  </a:lnTo>
                  <a:lnTo>
                    <a:pt x="29" y="46"/>
                  </a:lnTo>
                  <a:lnTo>
                    <a:pt x="26" y="45"/>
                  </a:lnTo>
                  <a:lnTo>
                    <a:pt x="24" y="44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9" y="41"/>
                  </a:lnTo>
                  <a:lnTo>
                    <a:pt x="21" y="40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2" y="28"/>
                  </a:lnTo>
                  <a:lnTo>
                    <a:pt x="43" y="29"/>
                  </a:lnTo>
                  <a:lnTo>
                    <a:pt x="41" y="30"/>
                  </a:lnTo>
                  <a:lnTo>
                    <a:pt x="39" y="31"/>
                  </a:lnTo>
                  <a:lnTo>
                    <a:pt x="38" y="33"/>
                  </a:lnTo>
                  <a:lnTo>
                    <a:pt x="38" y="34"/>
                  </a:lnTo>
                  <a:lnTo>
                    <a:pt x="39" y="37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6" y="36"/>
                  </a:lnTo>
                  <a:lnTo>
                    <a:pt x="47" y="34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6" y="27"/>
                  </a:lnTo>
                  <a:lnTo>
                    <a:pt x="43" y="25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25" y="33"/>
                  </a:lnTo>
                  <a:lnTo>
                    <a:pt x="19" y="38"/>
                  </a:lnTo>
                  <a:lnTo>
                    <a:pt x="14" y="42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7" name="Freeform 653"/>
            <p:cNvSpPr>
              <a:spLocks noChangeAspect="1"/>
            </p:cNvSpPr>
            <p:nvPr/>
          </p:nvSpPr>
          <p:spPr bwMode="auto">
            <a:xfrm>
              <a:off x="2458" y="345"/>
              <a:ext cx="28" cy="46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17" y="1"/>
                </a:cxn>
                <a:cxn ang="0">
                  <a:pos x="17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1" y="2"/>
                </a:cxn>
                <a:cxn ang="0">
                  <a:pos x="7" y="4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8" y="6"/>
                </a:cxn>
                <a:cxn ang="0">
                  <a:pos x="11" y="5"/>
                </a:cxn>
                <a:cxn ang="0">
                  <a:pos x="11" y="40"/>
                </a:cxn>
                <a:cxn ang="0">
                  <a:pos x="11" y="41"/>
                </a:cxn>
                <a:cxn ang="0">
                  <a:pos x="10" y="42"/>
                </a:cxn>
                <a:cxn ang="0">
                  <a:pos x="8" y="43"/>
                </a:cxn>
                <a:cxn ang="0">
                  <a:pos x="4" y="43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28" y="46"/>
                </a:cxn>
                <a:cxn ang="0">
                  <a:pos x="28" y="43"/>
                </a:cxn>
                <a:cxn ang="0">
                  <a:pos x="25" y="43"/>
                </a:cxn>
                <a:cxn ang="0">
                  <a:pos x="20" y="43"/>
                </a:cxn>
                <a:cxn ang="0">
                  <a:pos x="18" y="42"/>
                </a:cxn>
                <a:cxn ang="0">
                  <a:pos x="17" y="41"/>
                </a:cxn>
                <a:cxn ang="0">
                  <a:pos x="17" y="40"/>
                </a:cxn>
                <a:cxn ang="0">
                  <a:pos x="17" y="2"/>
                </a:cxn>
              </a:cxnLst>
              <a:rect l="0" t="0" r="r" b="b"/>
              <a:pathLst>
                <a:path w="28" h="46">
                  <a:moveTo>
                    <a:pt x="17" y="2"/>
                  </a:moveTo>
                  <a:lnTo>
                    <a:pt x="17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7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1" y="40"/>
                  </a:lnTo>
                  <a:lnTo>
                    <a:pt x="11" y="41"/>
                  </a:lnTo>
                  <a:lnTo>
                    <a:pt x="10" y="42"/>
                  </a:lnTo>
                  <a:lnTo>
                    <a:pt x="8" y="43"/>
                  </a:lnTo>
                  <a:lnTo>
                    <a:pt x="4" y="43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0" y="43"/>
                  </a:lnTo>
                  <a:lnTo>
                    <a:pt x="18" y="42"/>
                  </a:lnTo>
                  <a:lnTo>
                    <a:pt x="17" y="41"/>
                  </a:lnTo>
                  <a:lnTo>
                    <a:pt x="17" y="40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8" name="Freeform 654"/>
            <p:cNvSpPr>
              <a:spLocks noChangeAspect="1"/>
            </p:cNvSpPr>
            <p:nvPr/>
          </p:nvSpPr>
          <p:spPr bwMode="auto">
            <a:xfrm>
              <a:off x="2512" y="365"/>
              <a:ext cx="13" cy="3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14"/>
                </a:cxn>
                <a:cxn ang="0">
                  <a:pos x="9" y="18"/>
                </a:cxn>
                <a:cxn ang="0">
                  <a:pos x="6" y="23"/>
                </a:cxn>
                <a:cxn ang="0">
                  <a:pos x="3" y="27"/>
                </a:cxn>
                <a:cxn ang="0">
                  <a:pos x="2" y="28"/>
                </a:cxn>
                <a:cxn ang="0">
                  <a:pos x="2" y="29"/>
                </a:cxn>
                <a:cxn ang="0">
                  <a:pos x="3" y="30"/>
                </a:cxn>
                <a:cxn ang="0">
                  <a:pos x="4" y="29"/>
                </a:cxn>
                <a:cxn ang="0">
                  <a:pos x="5" y="28"/>
                </a:cxn>
                <a:cxn ang="0">
                  <a:pos x="7" y="27"/>
                </a:cxn>
                <a:cxn ang="0">
                  <a:pos x="8" y="25"/>
                </a:cxn>
                <a:cxn ang="0">
                  <a:pos x="10" y="22"/>
                </a:cxn>
                <a:cxn ang="0">
                  <a:pos x="11" y="18"/>
                </a:cxn>
                <a:cxn ang="0">
                  <a:pos x="12" y="15"/>
                </a:cxn>
                <a:cxn ang="0">
                  <a:pos x="13" y="11"/>
                </a:cxn>
                <a:cxn ang="0">
                  <a:pos x="12" y="6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9" y="10"/>
                </a:cxn>
                <a:cxn ang="0">
                  <a:pos x="10" y="10"/>
                </a:cxn>
              </a:cxnLst>
              <a:rect l="0" t="0" r="r" b="b"/>
              <a:pathLst>
                <a:path w="13" h="30">
                  <a:moveTo>
                    <a:pt x="10" y="10"/>
                  </a:moveTo>
                  <a:lnTo>
                    <a:pt x="10" y="14"/>
                  </a:lnTo>
                  <a:lnTo>
                    <a:pt x="9" y="18"/>
                  </a:lnTo>
                  <a:lnTo>
                    <a:pt x="6" y="23"/>
                  </a:lnTo>
                  <a:lnTo>
                    <a:pt x="3" y="27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29"/>
                  </a:lnTo>
                  <a:lnTo>
                    <a:pt x="5" y="28"/>
                  </a:lnTo>
                  <a:lnTo>
                    <a:pt x="7" y="27"/>
                  </a:lnTo>
                  <a:lnTo>
                    <a:pt x="8" y="25"/>
                  </a:lnTo>
                  <a:lnTo>
                    <a:pt x="10" y="22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9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9" name="Freeform 655"/>
            <p:cNvSpPr>
              <a:spLocks noChangeAspect="1"/>
            </p:cNvSpPr>
            <p:nvPr/>
          </p:nvSpPr>
          <p:spPr bwMode="auto">
            <a:xfrm>
              <a:off x="2540" y="309"/>
              <a:ext cx="48" cy="68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23" y="1"/>
                </a:cxn>
                <a:cxn ang="0">
                  <a:pos x="20" y="0"/>
                </a:cxn>
                <a:cxn ang="0">
                  <a:pos x="12" y="1"/>
                </a:cxn>
                <a:cxn ang="0">
                  <a:pos x="8" y="2"/>
                </a:cxn>
                <a:cxn ang="0">
                  <a:pos x="9" y="5"/>
                </a:cxn>
                <a:cxn ang="0">
                  <a:pos x="13" y="5"/>
                </a:cxn>
                <a:cxn ang="0">
                  <a:pos x="15" y="6"/>
                </a:cxn>
                <a:cxn ang="0">
                  <a:pos x="14" y="8"/>
                </a:cxn>
                <a:cxn ang="0">
                  <a:pos x="0" y="65"/>
                </a:cxn>
                <a:cxn ang="0">
                  <a:pos x="1" y="67"/>
                </a:cxn>
                <a:cxn ang="0">
                  <a:pos x="7" y="67"/>
                </a:cxn>
                <a:cxn ang="0">
                  <a:pos x="8" y="63"/>
                </a:cxn>
                <a:cxn ang="0">
                  <a:pos x="10" y="58"/>
                </a:cxn>
                <a:cxn ang="0">
                  <a:pos x="11" y="52"/>
                </a:cxn>
                <a:cxn ang="0">
                  <a:pos x="12" y="47"/>
                </a:cxn>
                <a:cxn ang="0">
                  <a:pos x="18" y="46"/>
                </a:cxn>
                <a:cxn ang="0">
                  <a:pos x="24" y="50"/>
                </a:cxn>
                <a:cxn ang="0">
                  <a:pos x="25" y="55"/>
                </a:cxn>
                <a:cxn ang="0">
                  <a:pos x="25" y="58"/>
                </a:cxn>
                <a:cxn ang="0">
                  <a:pos x="28" y="66"/>
                </a:cxn>
                <a:cxn ang="0">
                  <a:pos x="35" y="68"/>
                </a:cxn>
                <a:cxn ang="0">
                  <a:pos x="41" y="66"/>
                </a:cxn>
                <a:cxn ang="0">
                  <a:pos x="44" y="61"/>
                </a:cxn>
                <a:cxn ang="0">
                  <a:pos x="46" y="56"/>
                </a:cxn>
                <a:cxn ang="0">
                  <a:pos x="47" y="53"/>
                </a:cxn>
                <a:cxn ang="0">
                  <a:pos x="45" y="52"/>
                </a:cxn>
                <a:cxn ang="0">
                  <a:pos x="43" y="54"/>
                </a:cxn>
                <a:cxn ang="0">
                  <a:pos x="41" y="62"/>
                </a:cxn>
                <a:cxn ang="0">
                  <a:pos x="35" y="65"/>
                </a:cxn>
                <a:cxn ang="0">
                  <a:pos x="32" y="64"/>
                </a:cxn>
                <a:cxn ang="0">
                  <a:pos x="32" y="60"/>
                </a:cxn>
                <a:cxn ang="0">
                  <a:pos x="32" y="56"/>
                </a:cxn>
                <a:cxn ang="0">
                  <a:pos x="33" y="53"/>
                </a:cxn>
                <a:cxn ang="0">
                  <a:pos x="31" y="48"/>
                </a:cxn>
                <a:cxn ang="0">
                  <a:pos x="26" y="45"/>
                </a:cxn>
                <a:cxn ang="0">
                  <a:pos x="21" y="43"/>
                </a:cxn>
                <a:cxn ang="0">
                  <a:pos x="17" y="43"/>
                </a:cxn>
                <a:cxn ang="0">
                  <a:pos x="22" y="40"/>
                </a:cxn>
                <a:cxn ang="0">
                  <a:pos x="25" y="37"/>
                </a:cxn>
                <a:cxn ang="0">
                  <a:pos x="32" y="30"/>
                </a:cxn>
                <a:cxn ang="0">
                  <a:pos x="40" y="27"/>
                </a:cxn>
                <a:cxn ang="0">
                  <a:pos x="43" y="29"/>
                </a:cxn>
                <a:cxn ang="0">
                  <a:pos x="39" y="31"/>
                </a:cxn>
                <a:cxn ang="0">
                  <a:pos x="38" y="34"/>
                </a:cxn>
                <a:cxn ang="0">
                  <a:pos x="42" y="38"/>
                </a:cxn>
                <a:cxn ang="0">
                  <a:pos x="46" y="36"/>
                </a:cxn>
                <a:cxn ang="0">
                  <a:pos x="48" y="31"/>
                </a:cxn>
                <a:cxn ang="0">
                  <a:pos x="46" y="27"/>
                </a:cxn>
                <a:cxn ang="0">
                  <a:pos x="40" y="25"/>
                </a:cxn>
                <a:cxn ang="0">
                  <a:pos x="32" y="27"/>
                </a:cxn>
                <a:cxn ang="0">
                  <a:pos x="25" y="33"/>
                </a:cxn>
                <a:cxn ang="0">
                  <a:pos x="14" y="42"/>
                </a:cxn>
              </a:cxnLst>
              <a:rect l="0" t="0" r="r" b="b"/>
              <a:pathLst>
                <a:path w="48" h="68">
                  <a:moveTo>
                    <a:pt x="23" y="3"/>
                  </a:moveTo>
                  <a:lnTo>
                    <a:pt x="23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1" y="67"/>
                  </a:lnTo>
                  <a:lnTo>
                    <a:pt x="4" y="68"/>
                  </a:lnTo>
                  <a:lnTo>
                    <a:pt x="7" y="67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9" y="61"/>
                  </a:lnTo>
                  <a:lnTo>
                    <a:pt x="10" y="58"/>
                  </a:lnTo>
                  <a:lnTo>
                    <a:pt x="10" y="55"/>
                  </a:lnTo>
                  <a:lnTo>
                    <a:pt x="11" y="52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3" y="45"/>
                  </a:lnTo>
                  <a:lnTo>
                    <a:pt x="18" y="46"/>
                  </a:lnTo>
                  <a:lnTo>
                    <a:pt x="22" y="48"/>
                  </a:lnTo>
                  <a:lnTo>
                    <a:pt x="24" y="50"/>
                  </a:lnTo>
                  <a:lnTo>
                    <a:pt x="25" y="53"/>
                  </a:lnTo>
                  <a:lnTo>
                    <a:pt x="25" y="55"/>
                  </a:lnTo>
                  <a:lnTo>
                    <a:pt x="25" y="57"/>
                  </a:lnTo>
                  <a:lnTo>
                    <a:pt x="25" y="58"/>
                  </a:lnTo>
                  <a:lnTo>
                    <a:pt x="25" y="63"/>
                  </a:lnTo>
                  <a:lnTo>
                    <a:pt x="28" y="66"/>
                  </a:lnTo>
                  <a:lnTo>
                    <a:pt x="31" y="68"/>
                  </a:lnTo>
                  <a:lnTo>
                    <a:pt x="35" y="68"/>
                  </a:lnTo>
                  <a:lnTo>
                    <a:pt x="38" y="68"/>
                  </a:lnTo>
                  <a:lnTo>
                    <a:pt x="41" y="66"/>
                  </a:lnTo>
                  <a:lnTo>
                    <a:pt x="43" y="64"/>
                  </a:lnTo>
                  <a:lnTo>
                    <a:pt x="44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7" y="54"/>
                  </a:lnTo>
                  <a:lnTo>
                    <a:pt x="47" y="53"/>
                  </a:lnTo>
                  <a:lnTo>
                    <a:pt x="46" y="52"/>
                  </a:lnTo>
                  <a:lnTo>
                    <a:pt x="45" y="52"/>
                  </a:lnTo>
                  <a:lnTo>
                    <a:pt x="44" y="53"/>
                  </a:lnTo>
                  <a:lnTo>
                    <a:pt x="43" y="54"/>
                  </a:lnTo>
                  <a:lnTo>
                    <a:pt x="42" y="58"/>
                  </a:lnTo>
                  <a:lnTo>
                    <a:pt x="41" y="62"/>
                  </a:lnTo>
                  <a:lnTo>
                    <a:pt x="38" y="64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9"/>
                  </a:lnTo>
                  <a:lnTo>
                    <a:pt x="32" y="56"/>
                  </a:lnTo>
                  <a:lnTo>
                    <a:pt x="32" y="55"/>
                  </a:lnTo>
                  <a:lnTo>
                    <a:pt x="33" y="53"/>
                  </a:lnTo>
                  <a:lnTo>
                    <a:pt x="32" y="50"/>
                  </a:lnTo>
                  <a:lnTo>
                    <a:pt x="31" y="48"/>
                  </a:lnTo>
                  <a:lnTo>
                    <a:pt x="29" y="46"/>
                  </a:lnTo>
                  <a:lnTo>
                    <a:pt x="26" y="45"/>
                  </a:lnTo>
                  <a:lnTo>
                    <a:pt x="24" y="44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9" y="41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2" y="28"/>
                  </a:lnTo>
                  <a:lnTo>
                    <a:pt x="43" y="29"/>
                  </a:lnTo>
                  <a:lnTo>
                    <a:pt x="41" y="30"/>
                  </a:lnTo>
                  <a:lnTo>
                    <a:pt x="39" y="31"/>
                  </a:lnTo>
                  <a:lnTo>
                    <a:pt x="39" y="33"/>
                  </a:lnTo>
                  <a:lnTo>
                    <a:pt x="38" y="34"/>
                  </a:lnTo>
                  <a:lnTo>
                    <a:pt x="39" y="37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6" y="36"/>
                  </a:lnTo>
                  <a:lnTo>
                    <a:pt x="47" y="34"/>
                  </a:lnTo>
                  <a:lnTo>
                    <a:pt x="48" y="31"/>
                  </a:lnTo>
                  <a:lnTo>
                    <a:pt x="47" y="29"/>
                  </a:lnTo>
                  <a:lnTo>
                    <a:pt x="46" y="27"/>
                  </a:lnTo>
                  <a:lnTo>
                    <a:pt x="44" y="25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7"/>
                  </a:lnTo>
                  <a:lnTo>
                    <a:pt x="29" y="30"/>
                  </a:lnTo>
                  <a:lnTo>
                    <a:pt x="25" y="33"/>
                  </a:lnTo>
                  <a:lnTo>
                    <a:pt x="19" y="38"/>
                  </a:lnTo>
                  <a:lnTo>
                    <a:pt x="14" y="42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0" name="Freeform 656"/>
            <p:cNvSpPr>
              <a:spLocks noChangeAspect="1"/>
            </p:cNvSpPr>
            <p:nvPr/>
          </p:nvSpPr>
          <p:spPr bwMode="auto">
            <a:xfrm>
              <a:off x="2598" y="345"/>
              <a:ext cx="35" cy="46"/>
            </a:xfrm>
            <a:custGeom>
              <a:avLst/>
              <a:gdLst/>
              <a:ahLst/>
              <a:cxnLst>
                <a:cxn ang="0">
                  <a:pos x="35" y="32"/>
                </a:cxn>
                <a:cxn ang="0">
                  <a:pos x="32" y="32"/>
                </a:cxn>
                <a:cxn ang="0">
                  <a:pos x="31" y="34"/>
                </a:cxn>
                <a:cxn ang="0">
                  <a:pos x="31" y="36"/>
                </a:cxn>
                <a:cxn ang="0">
                  <a:pos x="30" y="38"/>
                </a:cxn>
                <a:cxn ang="0">
                  <a:pos x="30" y="39"/>
                </a:cxn>
                <a:cxn ang="0">
                  <a:pos x="28" y="39"/>
                </a:cxn>
                <a:cxn ang="0">
                  <a:pos x="26" y="39"/>
                </a:cxn>
                <a:cxn ang="0">
                  <a:pos x="24" y="39"/>
                </a:cxn>
                <a:cxn ang="0">
                  <a:pos x="22" y="39"/>
                </a:cxn>
                <a:cxn ang="0">
                  <a:pos x="9" y="39"/>
                </a:cxn>
                <a:cxn ang="0">
                  <a:pos x="16" y="34"/>
                </a:cxn>
                <a:cxn ang="0">
                  <a:pos x="23" y="29"/>
                </a:cxn>
                <a:cxn ang="0">
                  <a:pos x="27" y="26"/>
                </a:cxn>
                <a:cxn ang="0">
                  <a:pos x="31" y="22"/>
                </a:cxn>
                <a:cxn ang="0">
                  <a:pos x="34" y="18"/>
                </a:cxn>
                <a:cxn ang="0">
                  <a:pos x="35" y="14"/>
                </a:cxn>
                <a:cxn ang="0">
                  <a:pos x="33" y="8"/>
                </a:cxn>
                <a:cxn ang="0">
                  <a:pos x="29" y="3"/>
                </a:cxn>
                <a:cxn ang="0">
                  <a:pos x="23" y="1"/>
                </a:cxn>
                <a:cxn ang="0">
                  <a:pos x="17" y="0"/>
                </a:cxn>
                <a:cxn ang="0">
                  <a:pos x="10" y="1"/>
                </a:cxn>
                <a:cxn ang="0">
                  <a:pos x="5" y="3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2" y="15"/>
                </a:cxn>
                <a:cxn ang="0">
                  <a:pos x="3" y="16"/>
                </a:cxn>
                <a:cxn ang="0">
                  <a:pos x="4" y="16"/>
                </a:cxn>
                <a:cxn ang="0">
                  <a:pos x="6" y="16"/>
                </a:cxn>
                <a:cxn ang="0">
                  <a:pos x="7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7" y="9"/>
                </a:cxn>
                <a:cxn ang="0">
                  <a:pos x="5" y="8"/>
                </a:cxn>
                <a:cxn ang="0">
                  <a:pos x="6" y="6"/>
                </a:cxn>
                <a:cxn ang="0">
                  <a:pos x="9" y="4"/>
                </a:cxn>
                <a:cxn ang="0">
                  <a:pos x="12" y="3"/>
                </a:cxn>
                <a:cxn ang="0">
                  <a:pos x="15" y="3"/>
                </a:cxn>
                <a:cxn ang="0">
                  <a:pos x="20" y="4"/>
                </a:cxn>
                <a:cxn ang="0">
                  <a:pos x="24" y="6"/>
                </a:cxn>
                <a:cxn ang="0">
                  <a:pos x="26" y="9"/>
                </a:cxn>
                <a:cxn ang="0">
                  <a:pos x="27" y="14"/>
                </a:cxn>
                <a:cxn ang="0">
                  <a:pos x="27" y="18"/>
                </a:cxn>
                <a:cxn ang="0">
                  <a:pos x="25" y="21"/>
                </a:cxn>
                <a:cxn ang="0">
                  <a:pos x="22" y="25"/>
                </a:cxn>
                <a:cxn ang="0">
                  <a:pos x="18" y="28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32" y="46"/>
                </a:cxn>
                <a:cxn ang="0">
                  <a:pos x="35" y="32"/>
                </a:cxn>
              </a:cxnLst>
              <a:rect l="0" t="0" r="r" b="b"/>
              <a:pathLst>
                <a:path w="35" h="46">
                  <a:moveTo>
                    <a:pt x="35" y="32"/>
                  </a:moveTo>
                  <a:lnTo>
                    <a:pt x="32" y="32"/>
                  </a:lnTo>
                  <a:lnTo>
                    <a:pt x="31" y="34"/>
                  </a:lnTo>
                  <a:lnTo>
                    <a:pt x="31" y="36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2" y="39"/>
                  </a:lnTo>
                  <a:lnTo>
                    <a:pt x="9" y="39"/>
                  </a:lnTo>
                  <a:lnTo>
                    <a:pt x="16" y="34"/>
                  </a:lnTo>
                  <a:lnTo>
                    <a:pt x="23" y="29"/>
                  </a:lnTo>
                  <a:lnTo>
                    <a:pt x="27" y="26"/>
                  </a:lnTo>
                  <a:lnTo>
                    <a:pt x="31" y="22"/>
                  </a:lnTo>
                  <a:lnTo>
                    <a:pt x="34" y="18"/>
                  </a:lnTo>
                  <a:lnTo>
                    <a:pt x="35" y="14"/>
                  </a:lnTo>
                  <a:lnTo>
                    <a:pt x="33" y="8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7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20" y="4"/>
                  </a:lnTo>
                  <a:lnTo>
                    <a:pt x="24" y="6"/>
                  </a:lnTo>
                  <a:lnTo>
                    <a:pt x="26" y="9"/>
                  </a:lnTo>
                  <a:lnTo>
                    <a:pt x="27" y="14"/>
                  </a:lnTo>
                  <a:lnTo>
                    <a:pt x="27" y="18"/>
                  </a:lnTo>
                  <a:lnTo>
                    <a:pt x="25" y="21"/>
                  </a:lnTo>
                  <a:lnTo>
                    <a:pt x="22" y="25"/>
                  </a:lnTo>
                  <a:lnTo>
                    <a:pt x="18" y="28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32" y="46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1" name="Freeform 657"/>
            <p:cNvSpPr>
              <a:spLocks noChangeAspect="1"/>
            </p:cNvSpPr>
            <p:nvPr/>
          </p:nvSpPr>
          <p:spPr bwMode="auto">
            <a:xfrm>
              <a:off x="2661" y="108"/>
              <a:ext cx="31" cy="138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31" y="4"/>
                </a:cxn>
                <a:cxn ang="0">
                  <a:pos x="31" y="3"/>
                </a:cxn>
                <a:cxn ang="0">
                  <a:pos x="30" y="1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5" y="3"/>
                </a:cxn>
                <a:cxn ang="0">
                  <a:pos x="1" y="67"/>
                </a:cxn>
                <a:cxn ang="0">
                  <a:pos x="0" y="69"/>
                </a:cxn>
                <a:cxn ang="0">
                  <a:pos x="0" y="70"/>
                </a:cxn>
                <a:cxn ang="0">
                  <a:pos x="1" y="72"/>
                </a:cxn>
                <a:cxn ang="0">
                  <a:pos x="25" y="135"/>
                </a:cxn>
                <a:cxn ang="0">
                  <a:pos x="26" y="137"/>
                </a:cxn>
                <a:cxn ang="0">
                  <a:pos x="28" y="138"/>
                </a:cxn>
                <a:cxn ang="0">
                  <a:pos x="30" y="137"/>
                </a:cxn>
                <a:cxn ang="0">
                  <a:pos x="31" y="135"/>
                </a:cxn>
                <a:cxn ang="0">
                  <a:pos x="31" y="135"/>
                </a:cxn>
                <a:cxn ang="0">
                  <a:pos x="30" y="133"/>
                </a:cxn>
                <a:cxn ang="0">
                  <a:pos x="6" y="69"/>
                </a:cxn>
                <a:cxn ang="0">
                  <a:pos x="30" y="6"/>
                </a:cxn>
              </a:cxnLst>
              <a:rect l="0" t="0" r="r" b="b"/>
              <a:pathLst>
                <a:path w="31" h="138">
                  <a:moveTo>
                    <a:pt x="30" y="6"/>
                  </a:moveTo>
                  <a:lnTo>
                    <a:pt x="31" y="4"/>
                  </a:lnTo>
                  <a:lnTo>
                    <a:pt x="31" y="3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1" y="67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25" y="135"/>
                  </a:lnTo>
                  <a:lnTo>
                    <a:pt x="26" y="137"/>
                  </a:lnTo>
                  <a:lnTo>
                    <a:pt x="28" y="138"/>
                  </a:lnTo>
                  <a:lnTo>
                    <a:pt x="30" y="137"/>
                  </a:lnTo>
                  <a:lnTo>
                    <a:pt x="31" y="135"/>
                  </a:lnTo>
                  <a:lnTo>
                    <a:pt x="31" y="135"/>
                  </a:lnTo>
                  <a:lnTo>
                    <a:pt x="30" y="133"/>
                  </a:lnTo>
                  <a:lnTo>
                    <a:pt x="6" y="69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2" name="Freeform 658"/>
            <p:cNvSpPr>
              <a:spLocks noChangeAspect="1" noEditPoints="1"/>
            </p:cNvSpPr>
            <p:nvPr/>
          </p:nvSpPr>
          <p:spPr bwMode="auto">
            <a:xfrm>
              <a:off x="2694" y="151"/>
              <a:ext cx="72" cy="87"/>
            </a:xfrm>
            <a:custGeom>
              <a:avLst/>
              <a:gdLst/>
              <a:ahLst/>
              <a:cxnLst>
                <a:cxn ang="0">
                  <a:pos x="10" y="80"/>
                </a:cxn>
                <a:cxn ang="0">
                  <a:pos x="7" y="83"/>
                </a:cxn>
                <a:cxn ang="0">
                  <a:pos x="2" y="83"/>
                </a:cxn>
                <a:cxn ang="0">
                  <a:pos x="0" y="84"/>
                </a:cxn>
                <a:cxn ang="0">
                  <a:pos x="1" y="87"/>
                </a:cxn>
                <a:cxn ang="0">
                  <a:pos x="27" y="87"/>
                </a:cxn>
                <a:cxn ang="0">
                  <a:pos x="28" y="87"/>
                </a:cxn>
                <a:cxn ang="0">
                  <a:pos x="29" y="85"/>
                </a:cxn>
                <a:cxn ang="0">
                  <a:pos x="26" y="83"/>
                </a:cxn>
                <a:cxn ang="0">
                  <a:pos x="20" y="82"/>
                </a:cxn>
                <a:cxn ang="0">
                  <a:pos x="19" y="81"/>
                </a:cxn>
                <a:cxn ang="0">
                  <a:pos x="22" y="68"/>
                </a:cxn>
                <a:cxn ang="0">
                  <a:pos x="26" y="53"/>
                </a:cxn>
                <a:cxn ang="0">
                  <a:pos x="30" y="59"/>
                </a:cxn>
                <a:cxn ang="0">
                  <a:pos x="39" y="62"/>
                </a:cxn>
                <a:cxn ang="0">
                  <a:pos x="50" y="59"/>
                </a:cxn>
                <a:cxn ang="0">
                  <a:pos x="61" y="50"/>
                </a:cxn>
                <a:cxn ang="0">
                  <a:pos x="69" y="37"/>
                </a:cxn>
                <a:cxn ang="0">
                  <a:pos x="72" y="22"/>
                </a:cxn>
                <a:cxn ang="0">
                  <a:pos x="66" y="6"/>
                </a:cxn>
                <a:cxn ang="0">
                  <a:pos x="53" y="0"/>
                </a:cxn>
                <a:cxn ang="0">
                  <a:pos x="44" y="3"/>
                </a:cxn>
                <a:cxn ang="0">
                  <a:pos x="35" y="10"/>
                </a:cxn>
                <a:cxn ang="0">
                  <a:pos x="31" y="2"/>
                </a:cxn>
                <a:cxn ang="0">
                  <a:pos x="23" y="0"/>
                </a:cxn>
                <a:cxn ang="0">
                  <a:pos x="16" y="3"/>
                </a:cxn>
                <a:cxn ang="0">
                  <a:pos x="13" y="8"/>
                </a:cxn>
                <a:cxn ang="0">
                  <a:pos x="10" y="16"/>
                </a:cxn>
                <a:cxn ang="0">
                  <a:pos x="9" y="21"/>
                </a:cxn>
                <a:cxn ang="0">
                  <a:pos x="10" y="22"/>
                </a:cxn>
                <a:cxn ang="0">
                  <a:pos x="12" y="22"/>
                </a:cxn>
                <a:cxn ang="0">
                  <a:pos x="13" y="19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7" y="9"/>
                </a:cxn>
                <a:cxn ang="0">
                  <a:pos x="26" y="16"/>
                </a:cxn>
                <a:cxn ang="0">
                  <a:pos x="35" y="18"/>
                </a:cxn>
                <a:cxn ang="0">
                  <a:pos x="38" y="12"/>
                </a:cxn>
                <a:cxn ang="0">
                  <a:pos x="42" y="8"/>
                </a:cxn>
                <a:cxn ang="0">
                  <a:pos x="48" y="4"/>
                </a:cxn>
                <a:cxn ang="0">
                  <a:pos x="53" y="3"/>
                </a:cxn>
                <a:cxn ang="0">
                  <a:pos x="59" y="6"/>
                </a:cxn>
                <a:cxn ang="0">
                  <a:pos x="62" y="16"/>
                </a:cxn>
                <a:cxn ang="0">
                  <a:pos x="59" y="31"/>
                </a:cxn>
                <a:cxn ang="0">
                  <a:pos x="55" y="45"/>
                </a:cxn>
                <a:cxn ang="0">
                  <a:pos x="47" y="56"/>
                </a:cxn>
                <a:cxn ang="0">
                  <a:pos x="38" y="59"/>
                </a:cxn>
                <a:cxn ang="0">
                  <a:pos x="33" y="57"/>
                </a:cxn>
                <a:cxn ang="0">
                  <a:pos x="30" y="53"/>
                </a:cxn>
                <a:cxn ang="0">
                  <a:pos x="28" y="49"/>
                </a:cxn>
                <a:cxn ang="0">
                  <a:pos x="28" y="47"/>
                </a:cxn>
                <a:cxn ang="0">
                  <a:pos x="28" y="45"/>
                </a:cxn>
              </a:cxnLst>
              <a:rect l="0" t="0" r="r" b="b"/>
              <a:pathLst>
                <a:path w="72" h="87">
                  <a:moveTo>
                    <a:pt x="11" y="77"/>
                  </a:moveTo>
                  <a:lnTo>
                    <a:pt x="10" y="80"/>
                  </a:lnTo>
                  <a:lnTo>
                    <a:pt x="9" y="82"/>
                  </a:lnTo>
                  <a:lnTo>
                    <a:pt x="7" y="83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1" y="83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87"/>
                  </a:lnTo>
                  <a:lnTo>
                    <a:pt x="2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9" y="86"/>
                  </a:lnTo>
                  <a:lnTo>
                    <a:pt x="29" y="85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59"/>
                  </a:lnTo>
                  <a:lnTo>
                    <a:pt x="26" y="53"/>
                  </a:lnTo>
                  <a:lnTo>
                    <a:pt x="28" y="56"/>
                  </a:lnTo>
                  <a:lnTo>
                    <a:pt x="30" y="59"/>
                  </a:lnTo>
                  <a:lnTo>
                    <a:pt x="34" y="61"/>
                  </a:lnTo>
                  <a:lnTo>
                    <a:pt x="39" y="62"/>
                  </a:lnTo>
                  <a:lnTo>
                    <a:pt x="45" y="61"/>
                  </a:lnTo>
                  <a:lnTo>
                    <a:pt x="50" y="59"/>
                  </a:lnTo>
                  <a:lnTo>
                    <a:pt x="56" y="55"/>
                  </a:lnTo>
                  <a:lnTo>
                    <a:pt x="61" y="50"/>
                  </a:lnTo>
                  <a:lnTo>
                    <a:pt x="65" y="43"/>
                  </a:lnTo>
                  <a:lnTo>
                    <a:pt x="69" y="37"/>
                  </a:lnTo>
                  <a:lnTo>
                    <a:pt x="71" y="29"/>
                  </a:lnTo>
                  <a:lnTo>
                    <a:pt x="72" y="22"/>
                  </a:lnTo>
                  <a:lnTo>
                    <a:pt x="70" y="13"/>
                  </a:lnTo>
                  <a:lnTo>
                    <a:pt x="66" y="6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8" y="1"/>
                  </a:lnTo>
                  <a:lnTo>
                    <a:pt x="44" y="3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1" y="12"/>
                  </a:lnTo>
                  <a:lnTo>
                    <a:pt x="10" y="16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3" y="19"/>
                  </a:lnTo>
                  <a:lnTo>
                    <a:pt x="14" y="12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27" y="13"/>
                  </a:lnTo>
                  <a:lnTo>
                    <a:pt x="26" y="16"/>
                  </a:lnTo>
                  <a:lnTo>
                    <a:pt x="11" y="77"/>
                  </a:lnTo>
                  <a:close/>
                  <a:moveTo>
                    <a:pt x="35" y="18"/>
                  </a:moveTo>
                  <a:lnTo>
                    <a:pt x="36" y="15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2" y="8"/>
                  </a:lnTo>
                  <a:lnTo>
                    <a:pt x="45" y="5"/>
                  </a:lnTo>
                  <a:lnTo>
                    <a:pt x="48" y="4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7" y="4"/>
                  </a:lnTo>
                  <a:lnTo>
                    <a:pt x="59" y="6"/>
                  </a:lnTo>
                  <a:lnTo>
                    <a:pt x="61" y="10"/>
                  </a:lnTo>
                  <a:lnTo>
                    <a:pt x="62" y="16"/>
                  </a:lnTo>
                  <a:lnTo>
                    <a:pt x="61" y="23"/>
                  </a:lnTo>
                  <a:lnTo>
                    <a:pt x="59" y="31"/>
                  </a:lnTo>
                  <a:lnTo>
                    <a:pt x="57" y="39"/>
                  </a:lnTo>
                  <a:lnTo>
                    <a:pt x="55" y="45"/>
                  </a:lnTo>
                  <a:lnTo>
                    <a:pt x="51" y="51"/>
                  </a:lnTo>
                  <a:lnTo>
                    <a:pt x="47" y="56"/>
                  </a:lnTo>
                  <a:lnTo>
                    <a:pt x="42" y="58"/>
                  </a:lnTo>
                  <a:lnTo>
                    <a:pt x="38" y="59"/>
                  </a:lnTo>
                  <a:lnTo>
                    <a:pt x="35" y="59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30" y="53"/>
                  </a:lnTo>
                  <a:lnTo>
                    <a:pt x="29" y="51"/>
                  </a:lnTo>
                  <a:lnTo>
                    <a:pt x="28" y="49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8" y="46"/>
                  </a:lnTo>
                  <a:lnTo>
                    <a:pt x="28" y="45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3" name="Freeform 659"/>
            <p:cNvSpPr>
              <a:spLocks noChangeAspect="1"/>
            </p:cNvSpPr>
            <p:nvPr/>
          </p:nvSpPr>
          <p:spPr bwMode="auto">
            <a:xfrm>
              <a:off x="2778" y="167"/>
              <a:ext cx="35" cy="64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2"/>
                </a:cxn>
                <a:cxn ang="0">
                  <a:pos x="22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4" y="4"/>
                </a:cxn>
                <a:cxn ang="0">
                  <a:pos x="9" y="6"/>
                </a:cxn>
                <a:cxn ang="0">
                  <a:pos x="4" y="6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6" y="10"/>
                </a:cxn>
                <a:cxn ang="0">
                  <a:pos x="10" y="9"/>
                </a:cxn>
                <a:cxn ang="0">
                  <a:pos x="14" y="7"/>
                </a:cxn>
                <a:cxn ang="0">
                  <a:pos x="14" y="56"/>
                </a:cxn>
                <a:cxn ang="0">
                  <a:pos x="14" y="58"/>
                </a:cxn>
                <a:cxn ang="0">
                  <a:pos x="13" y="60"/>
                </a:cxn>
                <a:cxn ang="0">
                  <a:pos x="10" y="61"/>
                </a:cxn>
                <a:cxn ang="0">
                  <a:pos x="5" y="61"/>
                </a:cxn>
                <a:cxn ang="0">
                  <a:pos x="1" y="61"/>
                </a:cxn>
                <a:cxn ang="0">
                  <a:pos x="1" y="64"/>
                </a:cxn>
                <a:cxn ang="0">
                  <a:pos x="35" y="64"/>
                </a:cxn>
                <a:cxn ang="0">
                  <a:pos x="35" y="61"/>
                </a:cxn>
                <a:cxn ang="0">
                  <a:pos x="32" y="61"/>
                </a:cxn>
                <a:cxn ang="0">
                  <a:pos x="26" y="61"/>
                </a:cxn>
                <a:cxn ang="0">
                  <a:pos x="23" y="60"/>
                </a:cxn>
                <a:cxn ang="0">
                  <a:pos x="22" y="58"/>
                </a:cxn>
                <a:cxn ang="0">
                  <a:pos x="22" y="56"/>
                </a:cxn>
                <a:cxn ang="0">
                  <a:pos x="22" y="3"/>
                </a:cxn>
              </a:cxnLst>
              <a:rect l="0" t="0" r="r" b="b"/>
              <a:pathLst>
                <a:path w="35" h="64">
                  <a:moveTo>
                    <a:pt x="22" y="3"/>
                  </a:moveTo>
                  <a:lnTo>
                    <a:pt x="22" y="2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4" y="4"/>
                  </a:lnTo>
                  <a:lnTo>
                    <a:pt x="9" y="6"/>
                  </a:lnTo>
                  <a:lnTo>
                    <a:pt x="4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4" y="7"/>
                  </a:lnTo>
                  <a:lnTo>
                    <a:pt x="14" y="56"/>
                  </a:lnTo>
                  <a:lnTo>
                    <a:pt x="14" y="58"/>
                  </a:lnTo>
                  <a:lnTo>
                    <a:pt x="13" y="60"/>
                  </a:lnTo>
                  <a:lnTo>
                    <a:pt x="10" y="61"/>
                  </a:lnTo>
                  <a:lnTo>
                    <a:pt x="5" y="61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35" y="64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26" y="61"/>
                  </a:lnTo>
                  <a:lnTo>
                    <a:pt x="23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4" name="Freeform 660"/>
            <p:cNvSpPr>
              <a:spLocks noChangeAspect="1" noEditPoints="1"/>
            </p:cNvSpPr>
            <p:nvPr/>
          </p:nvSpPr>
          <p:spPr bwMode="auto">
            <a:xfrm>
              <a:off x="2825" y="151"/>
              <a:ext cx="72" cy="87"/>
            </a:xfrm>
            <a:custGeom>
              <a:avLst/>
              <a:gdLst/>
              <a:ahLst/>
              <a:cxnLst>
                <a:cxn ang="0">
                  <a:pos x="10" y="80"/>
                </a:cxn>
                <a:cxn ang="0">
                  <a:pos x="7" y="83"/>
                </a:cxn>
                <a:cxn ang="0">
                  <a:pos x="2" y="83"/>
                </a:cxn>
                <a:cxn ang="0">
                  <a:pos x="0" y="84"/>
                </a:cxn>
                <a:cxn ang="0">
                  <a:pos x="1" y="87"/>
                </a:cxn>
                <a:cxn ang="0">
                  <a:pos x="27" y="87"/>
                </a:cxn>
                <a:cxn ang="0">
                  <a:pos x="28" y="87"/>
                </a:cxn>
                <a:cxn ang="0">
                  <a:pos x="29" y="85"/>
                </a:cxn>
                <a:cxn ang="0">
                  <a:pos x="26" y="83"/>
                </a:cxn>
                <a:cxn ang="0">
                  <a:pos x="20" y="82"/>
                </a:cxn>
                <a:cxn ang="0">
                  <a:pos x="19" y="81"/>
                </a:cxn>
                <a:cxn ang="0">
                  <a:pos x="22" y="68"/>
                </a:cxn>
                <a:cxn ang="0">
                  <a:pos x="26" y="53"/>
                </a:cxn>
                <a:cxn ang="0">
                  <a:pos x="30" y="59"/>
                </a:cxn>
                <a:cxn ang="0">
                  <a:pos x="39" y="62"/>
                </a:cxn>
                <a:cxn ang="0">
                  <a:pos x="51" y="59"/>
                </a:cxn>
                <a:cxn ang="0">
                  <a:pos x="61" y="50"/>
                </a:cxn>
                <a:cxn ang="0">
                  <a:pos x="69" y="37"/>
                </a:cxn>
                <a:cxn ang="0">
                  <a:pos x="72" y="22"/>
                </a:cxn>
                <a:cxn ang="0">
                  <a:pos x="66" y="6"/>
                </a:cxn>
                <a:cxn ang="0">
                  <a:pos x="53" y="0"/>
                </a:cxn>
                <a:cxn ang="0">
                  <a:pos x="44" y="3"/>
                </a:cxn>
                <a:cxn ang="0">
                  <a:pos x="35" y="10"/>
                </a:cxn>
                <a:cxn ang="0">
                  <a:pos x="31" y="2"/>
                </a:cxn>
                <a:cxn ang="0">
                  <a:pos x="23" y="0"/>
                </a:cxn>
                <a:cxn ang="0">
                  <a:pos x="16" y="3"/>
                </a:cxn>
                <a:cxn ang="0">
                  <a:pos x="13" y="8"/>
                </a:cxn>
                <a:cxn ang="0">
                  <a:pos x="10" y="16"/>
                </a:cxn>
                <a:cxn ang="0">
                  <a:pos x="9" y="21"/>
                </a:cxn>
                <a:cxn ang="0">
                  <a:pos x="10" y="22"/>
                </a:cxn>
                <a:cxn ang="0">
                  <a:pos x="12" y="22"/>
                </a:cxn>
                <a:cxn ang="0">
                  <a:pos x="13" y="19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7" y="9"/>
                </a:cxn>
                <a:cxn ang="0">
                  <a:pos x="26" y="16"/>
                </a:cxn>
                <a:cxn ang="0">
                  <a:pos x="35" y="18"/>
                </a:cxn>
                <a:cxn ang="0">
                  <a:pos x="38" y="12"/>
                </a:cxn>
                <a:cxn ang="0">
                  <a:pos x="42" y="8"/>
                </a:cxn>
                <a:cxn ang="0">
                  <a:pos x="48" y="4"/>
                </a:cxn>
                <a:cxn ang="0">
                  <a:pos x="53" y="3"/>
                </a:cxn>
                <a:cxn ang="0">
                  <a:pos x="59" y="6"/>
                </a:cxn>
                <a:cxn ang="0">
                  <a:pos x="62" y="16"/>
                </a:cxn>
                <a:cxn ang="0">
                  <a:pos x="59" y="31"/>
                </a:cxn>
                <a:cxn ang="0">
                  <a:pos x="55" y="45"/>
                </a:cxn>
                <a:cxn ang="0">
                  <a:pos x="47" y="56"/>
                </a:cxn>
                <a:cxn ang="0">
                  <a:pos x="38" y="59"/>
                </a:cxn>
                <a:cxn ang="0">
                  <a:pos x="33" y="57"/>
                </a:cxn>
                <a:cxn ang="0">
                  <a:pos x="30" y="53"/>
                </a:cxn>
                <a:cxn ang="0">
                  <a:pos x="28" y="49"/>
                </a:cxn>
                <a:cxn ang="0">
                  <a:pos x="28" y="47"/>
                </a:cxn>
                <a:cxn ang="0">
                  <a:pos x="28" y="45"/>
                </a:cxn>
              </a:cxnLst>
              <a:rect l="0" t="0" r="r" b="b"/>
              <a:pathLst>
                <a:path w="72" h="87">
                  <a:moveTo>
                    <a:pt x="11" y="77"/>
                  </a:moveTo>
                  <a:lnTo>
                    <a:pt x="10" y="80"/>
                  </a:lnTo>
                  <a:lnTo>
                    <a:pt x="9" y="82"/>
                  </a:lnTo>
                  <a:lnTo>
                    <a:pt x="7" y="83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1" y="83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87"/>
                  </a:lnTo>
                  <a:lnTo>
                    <a:pt x="2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9" y="86"/>
                  </a:lnTo>
                  <a:lnTo>
                    <a:pt x="29" y="85"/>
                  </a:lnTo>
                  <a:lnTo>
                    <a:pt x="29" y="83"/>
                  </a:lnTo>
                  <a:lnTo>
                    <a:pt x="26" y="83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5" y="59"/>
                  </a:lnTo>
                  <a:lnTo>
                    <a:pt x="26" y="53"/>
                  </a:lnTo>
                  <a:lnTo>
                    <a:pt x="28" y="56"/>
                  </a:lnTo>
                  <a:lnTo>
                    <a:pt x="30" y="59"/>
                  </a:lnTo>
                  <a:lnTo>
                    <a:pt x="34" y="61"/>
                  </a:lnTo>
                  <a:lnTo>
                    <a:pt x="39" y="62"/>
                  </a:lnTo>
                  <a:lnTo>
                    <a:pt x="45" y="61"/>
                  </a:lnTo>
                  <a:lnTo>
                    <a:pt x="51" y="59"/>
                  </a:lnTo>
                  <a:lnTo>
                    <a:pt x="56" y="55"/>
                  </a:lnTo>
                  <a:lnTo>
                    <a:pt x="61" y="50"/>
                  </a:lnTo>
                  <a:lnTo>
                    <a:pt x="65" y="43"/>
                  </a:lnTo>
                  <a:lnTo>
                    <a:pt x="69" y="37"/>
                  </a:lnTo>
                  <a:lnTo>
                    <a:pt x="71" y="29"/>
                  </a:lnTo>
                  <a:lnTo>
                    <a:pt x="72" y="22"/>
                  </a:lnTo>
                  <a:lnTo>
                    <a:pt x="70" y="13"/>
                  </a:lnTo>
                  <a:lnTo>
                    <a:pt x="66" y="6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8" y="1"/>
                  </a:lnTo>
                  <a:lnTo>
                    <a:pt x="44" y="3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1" y="12"/>
                  </a:lnTo>
                  <a:lnTo>
                    <a:pt x="10" y="16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3" y="19"/>
                  </a:lnTo>
                  <a:lnTo>
                    <a:pt x="15" y="12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27" y="13"/>
                  </a:lnTo>
                  <a:lnTo>
                    <a:pt x="26" y="16"/>
                  </a:lnTo>
                  <a:lnTo>
                    <a:pt x="11" y="77"/>
                  </a:lnTo>
                  <a:close/>
                  <a:moveTo>
                    <a:pt x="35" y="18"/>
                  </a:moveTo>
                  <a:lnTo>
                    <a:pt x="36" y="15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2" y="8"/>
                  </a:lnTo>
                  <a:lnTo>
                    <a:pt x="45" y="5"/>
                  </a:lnTo>
                  <a:lnTo>
                    <a:pt x="48" y="4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7" y="4"/>
                  </a:lnTo>
                  <a:lnTo>
                    <a:pt x="59" y="6"/>
                  </a:lnTo>
                  <a:lnTo>
                    <a:pt x="61" y="10"/>
                  </a:lnTo>
                  <a:lnTo>
                    <a:pt x="62" y="16"/>
                  </a:lnTo>
                  <a:lnTo>
                    <a:pt x="61" y="23"/>
                  </a:lnTo>
                  <a:lnTo>
                    <a:pt x="59" y="31"/>
                  </a:lnTo>
                  <a:lnTo>
                    <a:pt x="57" y="39"/>
                  </a:lnTo>
                  <a:lnTo>
                    <a:pt x="55" y="45"/>
                  </a:lnTo>
                  <a:lnTo>
                    <a:pt x="51" y="51"/>
                  </a:lnTo>
                  <a:lnTo>
                    <a:pt x="47" y="56"/>
                  </a:lnTo>
                  <a:lnTo>
                    <a:pt x="43" y="58"/>
                  </a:lnTo>
                  <a:lnTo>
                    <a:pt x="38" y="59"/>
                  </a:lnTo>
                  <a:lnTo>
                    <a:pt x="35" y="59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30" y="53"/>
                  </a:lnTo>
                  <a:lnTo>
                    <a:pt x="29" y="51"/>
                  </a:lnTo>
                  <a:lnTo>
                    <a:pt x="28" y="49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8" y="46"/>
                  </a:lnTo>
                  <a:lnTo>
                    <a:pt x="28" y="45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5" name="Freeform 661"/>
            <p:cNvSpPr>
              <a:spLocks noChangeAspect="1"/>
            </p:cNvSpPr>
            <p:nvPr/>
          </p:nvSpPr>
          <p:spPr bwMode="auto">
            <a:xfrm>
              <a:off x="2905" y="167"/>
              <a:ext cx="42" cy="64"/>
            </a:xfrm>
            <a:custGeom>
              <a:avLst/>
              <a:gdLst/>
              <a:ahLst/>
              <a:cxnLst>
                <a:cxn ang="0">
                  <a:pos x="42" y="47"/>
                </a:cxn>
                <a:cxn ang="0">
                  <a:pos x="39" y="47"/>
                </a:cxn>
                <a:cxn ang="0">
                  <a:pos x="39" y="49"/>
                </a:cxn>
                <a:cxn ang="0">
                  <a:pos x="38" y="52"/>
                </a:cxn>
                <a:cxn ang="0">
                  <a:pos x="38" y="54"/>
                </a:cxn>
                <a:cxn ang="0">
                  <a:pos x="37" y="56"/>
                </a:cxn>
                <a:cxn ang="0">
                  <a:pos x="35" y="56"/>
                </a:cxn>
                <a:cxn ang="0">
                  <a:pos x="32" y="56"/>
                </a:cxn>
                <a:cxn ang="0">
                  <a:pos x="29" y="56"/>
                </a:cxn>
                <a:cxn ang="0">
                  <a:pos x="27" y="56"/>
                </a:cxn>
                <a:cxn ang="0">
                  <a:pos x="10" y="56"/>
                </a:cxn>
                <a:cxn ang="0">
                  <a:pos x="16" y="51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9" y="40"/>
                </a:cxn>
                <a:cxn ang="0">
                  <a:pos x="34" y="36"/>
                </a:cxn>
                <a:cxn ang="0">
                  <a:pos x="38" y="31"/>
                </a:cxn>
                <a:cxn ang="0">
                  <a:pos x="41" y="26"/>
                </a:cxn>
                <a:cxn ang="0">
                  <a:pos x="42" y="19"/>
                </a:cxn>
                <a:cxn ang="0">
                  <a:pos x="41" y="11"/>
                </a:cxn>
                <a:cxn ang="0">
                  <a:pos x="36" y="5"/>
                </a:cxn>
                <a:cxn ang="0">
                  <a:pos x="29" y="2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12" y="2"/>
                </a:cxn>
                <a:cxn ang="0">
                  <a:pos x="8" y="3"/>
                </a:cxn>
                <a:cxn ang="0">
                  <a:pos x="6" y="6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0"/>
                </a:cxn>
                <a:cxn ang="0">
                  <a:pos x="2" y="22"/>
                </a:cxn>
                <a:cxn ang="0">
                  <a:pos x="4" y="23"/>
                </a:cxn>
                <a:cxn ang="0">
                  <a:pos x="5" y="23"/>
                </a:cxn>
                <a:cxn ang="0">
                  <a:pos x="7" y="23"/>
                </a:cxn>
                <a:cxn ang="0">
                  <a:pos x="9" y="22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10" y="16"/>
                </a:cxn>
                <a:cxn ang="0">
                  <a:pos x="9" y="15"/>
                </a:cxn>
                <a:cxn ang="0">
                  <a:pos x="8" y="13"/>
                </a:cxn>
                <a:cxn ang="0">
                  <a:pos x="5" y="13"/>
                </a:cxn>
                <a:cxn ang="0">
                  <a:pos x="7" y="9"/>
                </a:cxn>
                <a:cxn ang="0">
                  <a:pos x="11" y="6"/>
                </a:cxn>
                <a:cxn ang="0">
                  <a:pos x="15" y="4"/>
                </a:cxn>
                <a:cxn ang="0">
                  <a:pos x="19" y="4"/>
                </a:cxn>
                <a:cxn ang="0">
                  <a:pos x="25" y="5"/>
                </a:cxn>
                <a:cxn ang="0">
                  <a:pos x="29" y="9"/>
                </a:cxn>
                <a:cxn ang="0">
                  <a:pos x="32" y="13"/>
                </a:cxn>
                <a:cxn ang="0">
                  <a:pos x="33" y="19"/>
                </a:cxn>
                <a:cxn ang="0">
                  <a:pos x="32" y="25"/>
                </a:cxn>
                <a:cxn ang="0">
                  <a:pos x="30" y="30"/>
                </a:cxn>
                <a:cxn ang="0">
                  <a:pos x="27" y="35"/>
                </a:cxn>
                <a:cxn ang="0">
                  <a:pos x="24" y="38"/>
                </a:cxn>
                <a:cxn ang="0">
                  <a:pos x="1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40" y="64"/>
                </a:cxn>
                <a:cxn ang="0">
                  <a:pos x="42" y="47"/>
                </a:cxn>
              </a:cxnLst>
              <a:rect l="0" t="0" r="r" b="b"/>
              <a:pathLst>
                <a:path w="42" h="64">
                  <a:moveTo>
                    <a:pt x="42" y="47"/>
                  </a:moveTo>
                  <a:lnTo>
                    <a:pt x="39" y="47"/>
                  </a:lnTo>
                  <a:lnTo>
                    <a:pt x="39" y="49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7" y="56"/>
                  </a:lnTo>
                  <a:lnTo>
                    <a:pt x="35" y="56"/>
                  </a:lnTo>
                  <a:lnTo>
                    <a:pt x="32" y="56"/>
                  </a:lnTo>
                  <a:lnTo>
                    <a:pt x="29" y="56"/>
                  </a:lnTo>
                  <a:lnTo>
                    <a:pt x="27" y="56"/>
                  </a:lnTo>
                  <a:lnTo>
                    <a:pt x="10" y="56"/>
                  </a:lnTo>
                  <a:lnTo>
                    <a:pt x="16" y="51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9" y="40"/>
                  </a:lnTo>
                  <a:lnTo>
                    <a:pt x="34" y="36"/>
                  </a:lnTo>
                  <a:lnTo>
                    <a:pt x="38" y="31"/>
                  </a:lnTo>
                  <a:lnTo>
                    <a:pt x="41" y="26"/>
                  </a:lnTo>
                  <a:lnTo>
                    <a:pt x="42" y="19"/>
                  </a:lnTo>
                  <a:lnTo>
                    <a:pt x="41" y="11"/>
                  </a:lnTo>
                  <a:lnTo>
                    <a:pt x="36" y="5"/>
                  </a:lnTo>
                  <a:lnTo>
                    <a:pt x="29" y="2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7" y="9"/>
                  </a:lnTo>
                  <a:lnTo>
                    <a:pt x="11" y="6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5" y="5"/>
                  </a:lnTo>
                  <a:lnTo>
                    <a:pt x="29" y="9"/>
                  </a:lnTo>
                  <a:lnTo>
                    <a:pt x="32" y="13"/>
                  </a:lnTo>
                  <a:lnTo>
                    <a:pt x="33" y="19"/>
                  </a:lnTo>
                  <a:lnTo>
                    <a:pt x="32" y="25"/>
                  </a:lnTo>
                  <a:lnTo>
                    <a:pt x="30" y="30"/>
                  </a:lnTo>
                  <a:lnTo>
                    <a:pt x="27" y="35"/>
                  </a:lnTo>
                  <a:lnTo>
                    <a:pt x="24" y="3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40" y="64"/>
                  </a:lnTo>
                  <a:lnTo>
                    <a:pt x="4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6" name="Freeform 662"/>
            <p:cNvSpPr>
              <a:spLocks noChangeAspect="1"/>
            </p:cNvSpPr>
            <p:nvPr/>
          </p:nvSpPr>
          <p:spPr bwMode="auto">
            <a:xfrm>
              <a:off x="2976" y="108"/>
              <a:ext cx="5" cy="13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133"/>
                </a:cxn>
                <a:cxn ang="0">
                  <a:pos x="0" y="135"/>
                </a:cxn>
                <a:cxn ang="0">
                  <a:pos x="0" y="137"/>
                </a:cxn>
                <a:cxn ang="0">
                  <a:pos x="1" y="138"/>
                </a:cxn>
                <a:cxn ang="0">
                  <a:pos x="2" y="138"/>
                </a:cxn>
                <a:cxn ang="0">
                  <a:pos x="4" y="138"/>
                </a:cxn>
                <a:cxn ang="0">
                  <a:pos x="5" y="137"/>
                </a:cxn>
                <a:cxn ang="0">
                  <a:pos x="5" y="135"/>
                </a:cxn>
                <a:cxn ang="0">
                  <a:pos x="5" y="133"/>
                </a:cxn>
                <a:cxn ang="0">
                  <a:pos x="5" y="5"/>
                </a:cxn>
              </a:cxnLst>
              <a:rect l="0" t="0" r="r" b="b"/>
              <a:pathLst>
                <a:path w="5" h="138">
                  <a:moveTo>
                    <a:pt x="5" y="5"/>
                  </a:move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1" y="138"/>
                  </a:lnTo>
                  <a:lnTo>
                    <a:pt x="2" y="138"/>
                  </a:lnTo>
                  <a:lnTo>
                    <a:pt x="4" y="138"/>
                  </a:lnTo>
                  <a:lnTo>
                    <a:pt x="5" y="137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7" name="Freeform 663"/>
            <p:cNvSpPr>
              <a:spLocks noChangeAspect="1"/>
            </p:cNvSpPr>
            <p:nvPr/>
          </p:nvSpPr>
          <p:spPr bwMode="auto">
            <a:xfrm>
              <a:off x="3005" y="118"/>
              <a:ext cx="98" cy="97"/>
            </a:xfrm>
            <a:custGeom>
              <a:avLst/>
              <a:gdLst/>
              <a:ahLst/>
              <a:cxnLst>
                <a:cxn ang="0">
                  <a:pos x="78" y="15"/>
                </a:cxn>
                <a:cxn ang="0">
                  <a:pos x="83" y="9"/>
                </a:cxn>
                <a:cxn ang="0">
                  <a:pos x="88" y="6"/>
                </a:cxn>
                <a:cxn ang="0">
                  <a:pos x="92" y="4"/>
                </a:cxn>
                <a:cxn ang="0">
                  <a:pos x="96" y="4"/>
                </a:cxn>
                <a:cxn ang="0">
                  <a:pos x="97" y="3"/>
                </a:cxn>
                <a:cxn ang="0">
                  <a:pos x="97" y="3"/>
                </a:cxn>
                <a:cxn ang="0">
                  <a:pos x="98" y="2"/>
                </a:cxn>
                <a:cxn ang="0">
                  <a:pos x="98" y="1"/>
                </a:cxn>
                <a:cxn ang="0">
                  <a:pos x="97" y="0"/>
                </a:cxn>
                <a:cxn ang="0">
                  <a:pos x="96" y="0"/>
                </a:cxn>
                <a:cxn ang="0">
                  <a:pos x="71" y="0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69" y="1"/>
                </a:cxn>
                <a:cxn ang="0">
                  <a:pos x="69" y="2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3" y="4"/>
                </a:cxn>
                <a:cxn ang="0">
                  <a:pos x="75" y="5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77" y="10"/>
                </a:cxn>
                <a:cxn ang="0">
                  <a:pos x="76" y="12"/>
                </a:cxn>
                <a:cxn ang="0">
                  <a:pos x="75" y="13"/>
                </a:cxn>
                <a:cxn ang="0">
                  <a:pos x="75" y="14"/>
                </a:cxn>
                <a:cxn ang="0">
                  <a:pos x="33" y="81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6" y="5"/>
                </a:cxn>
                <a:cxn ang="0">
                  <a:pos x="29" y="4"/>
                </a:cxn>
                <a:cxn ang="0">
                  <a:pos x="33" y="4"/>
                </a:cxn>
                <a:cxn ang="0">
                  <a:pos x="34" y="4"/>
                </a:cxn>
                <a:cxn ang="0">
                  <a:pos x="35" y="3"/>
                </a:cxn>
                <a:cxn ang="0">
                  <a:pos x="36" y="3"/>
                </a:cxn>
                <a:cxn ang="0">
                  <a:pos x="36" y="1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18" y="0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8" y="4"/>
                </a:cxn>
                <a:cxn ang="0">
                  <a:pos x="10" y="5"/>
                </a:cxn>
                <a:cxn ang="0">
                  <a:pos x="11" y="6"/>
                </a:cxn>
                <a:cxn ang="0">
                  <a:pos x="12" y="9"/>
                </a:cxn>
                <a:cxn ang="0">
                  <a:pos x="23" y="93"/>
                </a:cxn>
                <a:cxn ang="0">
                  <a:pos x="23" y="95"/>
                </a:cxn>
                <a:cxn ang="0">
                  <a:pos x="23" y="96"/>
                </a:cxn>
                <a:cxn ang="0">
                  <a:pos x="24" y="97"/>
                </a:cxn>
                <a:cxn ang="0">
                  <a:pos x="25" y="97"/>
                </a:cxn>
                <a:cxn ang="0">
                  <a:pos x="28" y="96"/>
                </a:cxn>
                <a:cxn ang="0">
                  <a:pos x="29" y="94"/>
                </a:cxn>
                <a:cxn ang="0">
                  <a:pos x="78" y="15"/>
                </a:cxn>
              </a:cxnLst>
              <a:rect l="0" t="0" r="r" b="b"/>
              <a:pathLst>
                <a:path w="98" h="97">
                  <a:moveTo>
                    <a:pt x="78" y="15"/>
                  </a:moveTo>
                  <a:lnTo>
                    <a:pt x="83" y="9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8" y="2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96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5" y="5"/>
                  </a:lnTo>
                  <a:lnTo>
                    <a:pt x="77" y="6"/>
                  </a:lnTo>
                  <a:lnTo>
                    <a:pt x="77" y="8"/>
                  </a:lnTo>
                  <a:lnTo>
                    <a:pt x="77" y="10"/>
                  </a:lnTo>
                  <a:lnTo>
                    <a:pt x="76" y="12"/>
                  </a:lnTo>
                  <a:lnTo>
                    <a:pt x="75" y="13"/>
                  </a:lnTo>
                  <a:lnTo>
                    <a:pt x="75" y="14"/>
                  </a:lnTo>
                  <a:lnTo>
                    <a:pt x="33" y="81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6" y="5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3" y="96"/>
                  </a:lnTo>
                  <a:lnTo>
                    <a:pt x="24" y="97"/>
                  </a:lnTo>
                  <a:lnTo>
                    <a:pt x="25" y="97"/>
                  </a:lnTo>
                  <a:lnTo>
                    <a:pt x="28" y="96"/>
                  </a:lnTo>
                  <a:lnTo>
                    <a:pt x="29" y="94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8" name="Freeform 664"/>
            <p:cNvSpPr>
              <a:spLocks noChangeAspect="1" noEditPoints="1"/>
            </p:cNvSpPr>
            <p:nvPr/>
          </p:nvSpPr>
          <p:spPr bwMode="auto">
            <a:xfrm>
              <a:off x="3115" y="113"/>
              <a:ext cx="59" cy="43"/>
            </a:xfrm>
            <a:custGeom>
              <a:avLst/>
              <a:gdLst/>
              <a:ahLst/>
              <a:cxnLst>
                <a:cxn ang="0">
                  <a:pos x="52" y="21"/>
                </a:cxn>
                <a:cxn ang="0">
                  <a:pos x="58" y="8"/>
                </a:cxn>
                <a:cxn ang="0">
                  <a:pos x="58" y="4"/>
                </a:cxn>
                <a:cxn ang="0">
                  <a:pos x="56" y="5"/>
                </a:cxn>
                <a:cxn ang="0">
                  <a:pos x="51" y="16"/>
                </a:cxn>
                <a:cxn ang="0">
                  <a:pos x="46" y="22"/>
                </a:cxn>
                <a:cxn ang="0">
                  <a:pos x="46" y="17"/>
                </a:cxn>
                <a:cxn ang="0">
                  <a:pos x="43" y="9"/>
                </a:cxn>
                <a:cxn ang="0">
                  <a:pos x="34" y="1"/>
                </a:cxn>
                <a:cxn ang="0">
                  <a:pos x="17" y="2"/>
                </a:cxn>
                <a:cxn ang="0">
                  <a:pos x="2" y="16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7" y="40"/>
                </a:cxn>
                <a:cxn ang="0">
                  <a:pos x="13" y="43"/>
                </a:cxn>
                <a:cxn ang="0">
                  <a:pos x="30" y="40"/>
                </a:cxn>
                <a:cxn ang="0">
                  <a:pos x="42" y="39"/>
                </a:cxn>
                <a:cxn ang="0">
                  <a:pos x="47" y="43"/>
                </a:cxn>
                <a:cxn ang="0">
                  <a:pos x="53" y="42"/>
                </a:cxn>
                <a:cxn ang="0">
                  <a:pos x="58" y="38"/>
                </a:cxn>
                <a:cxn ang="0">
                  <a:pos x="58" y="35"/>
                </a:cxn>
                <a:cxn ang="0">
                  <a:pos x="56" y="35"/>
                </a:cxn>
                <a:cxn ang="0">
                  <a:pos x="54" y="38"/>
                </a:cxn>
                <a:cxn ang="0">
                  <a:pos x="51" y="40"/>
                </a:cxn>
                <a:cxn ang="0">
                  <a:pos x="49" y="40"/>
                </a:cxn>
                <a:cxn ang="0">
                  <a:pos x="47" y="35"/>
                </a:cxn>
                <a:cxn ang="0">
                  <a:pos x="39" y="32"/>
                </a:cxn>
                <a:cxn ang="0">
                  <a:pos x="26" y="39"/>
                </a:cxn>
                <a:cxn ang="0">
                  <a:pos x="18" y="40"/>
                </a:cxn>
                <a:cxn ang="0">
                  <a:pos x="10" y="37"/>
                </a:cxn>
                <a:cxn ang="0">
                  <a:pos x="8" y="30"/>
                </a:cxn>
                <a:cxn ang="0">
                  <a:pos x="9" y="21"/>
                </a:cxn>
                <a:cxn ang="0">
                  <a:pos x="14" y="10"/>
                </a:cxn>
                <a:cxn ang="0">
                  <a:pos x="21" y="4"/>
                </a:cxn>
                <a:cxn ang="0">
                  <a:pos x="27" y="2"/>
                </a:cxn>
                <a:cxn ang="0">
                  <a:pos x="35" y="7"/>
                </a:cxn>
                <a:cxn ang="0">
                  <a:pos x="38" y="16"/>
                </a:cxn>
                <a:cxn ang="0">
                  <a:pos x="39" y="32"/>
                </a:cxn>
              </a:cxnLst>
              <a:rect l="0" t="0" r="r" b="b"/>
              <a:pathLst>
                <a:path w="59" h="43">
                  <a:moveTo>
                    <a:pt x="46" y="28"/>
                  </a:moveTo>
                  <a:lnTo>
                    <a:pt x="52" y="21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59" y="5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6" y="5"/>
                  </a:lnTo>
                  <a:lnTo>
                    <a:pt x="55" y="7"/>
                  </a:lnTo>
                  <a:lnTo>
                    <a:pt x="51" y="16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3" y="9"/>
                  </a:lnTo>
                  <a:lnTo>
                    <a:pt x="40" y="4"/>
                  </a:lnTo>
                  <a:lnTo>
                    <a:pt x="34" y="1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8"/>
                  </a:lnTo>
                  <a:lnTo>
                    <a:pt x="7" y="40"/>
                  </a:lnTo>
                  <a:lnTo>
                    <a:pt x="10" y="42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30" y="40"/>
                  </a:lnTo>
                  <a:lnTo>
                    <a:pt x="39" y="35"/>
                  </a:lnTo>
                  <a:lnTo>
                    <a:pt x="42" y="39"/>
                  </a:lnTo>
                  <a:lnTo>
                    <a:pt x="44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3" y="42"/>
                  </a:lnTo>
                  <a:lnTo>
                    <a:pt x="56" y="40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5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0"/>
                  </a:lnTo>
                  <a:lnTo>
                    <a:pt x="50" y="40"/>
                  </a:lnTo>
                  <a:lnTo>
                    <a:pt x="49" y="40"/>
                  </a:lnTo>
                  <a:lnTo>
                    <a:pt x="48" y="39"/>
                  </a:lnTo>
                  <a:lnTo>
                    <a:pt x="47" y="35"/>
                  </a:lnTo>
                  <a:lnTo>
                    <a:pt x="46" y="28"/>
                  </a:lnTo>
                  <a:close/>
                  <a:moveTo>
                    <a:pt x="39" y="32"/>
                  </a:moveTo>
                  <a:lnTo>
                    <a:pt x="32" y="36"/>
                  </a:lnTo>
                  <a:lnTo>
                    <a:pt x="26" y="39"/>
                  </a:lnTo>
                  <a:lnTo>
                    <a:pt x="21" y="40"/>
                  </a:lnTo>
                  <a:lnTo>
                    <a:pt x="18" y="40"/>
                  </a:lnTo>
                  <a:lnTo>
                    <a:pt x="13" y="40"/>
                  </a:lnTo>
                  <a:lnTo>
                    <a:pt x="10" y="37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9" y="21"/>
                  </a:lnTo>
                  <a:lnTo>
                    <a:pt x="11" y="15"/>
                  </a:lnTo>
                  <a:lnTo>
                    <a:pt x="14" y="10"/>
                  </a:lnTo>
                  <a:lnTo>
                    <a:pt x="17" y="6"/>
                  </a:lnTo>
                  <a:lnTo>
                    <a:pt x="21" y="4"/>
                  </a:lnTo>
                  <a:lnTo>
                    <a:pt x="24" y="3"/>
                  </a:lnTo>
                  <a:lnTo>
                    <a:pt x="27" y="2"/>
                  </a:lnTo>
                  <a:lnTo>
                    <a:pt x="32" y="3"/>
                  </a:lnTo>
                  <a:lnTo>
                    <a:pt x="35" y="7"/>
                  </a:lnTo>
                  <a:lnTo>
                    <a:pt x="37" y="11"/>
                  </a:lnTo>
                  <a:lnTo>
                    <a:pt x="38" y="16"/>
                  </a:lnTo>
                  <a:lnTo>
                    <a:pt x="38" y="23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9" name="Freeform 665"/>
            <p:cNvSpPr>
              <a:spLocks noChangeAspect="1" noEditPoints="1"/>
            </p:cNvSpPr>
            <p:nvPr/>
          </p:nvSpPr>
          <p:spPr bwMode="auto">
            <a:xfrm>
              <a:off x="3184" y="87"/>
              <a:ext cx="56" cy="87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47" y="1"/>
                </a:cxn>
                <a:cxn ang="0">
                  <a:pos x="31" y="3"/>
                </a:cxn>
                <a:cxn ang="0">
                  <a:pos x="18" y="17"/>
                </a:cxn>
                <a:cxn ang="0">
                  <a:pos x="0" y="86"/>
                </a:cxn>
                <a:cxn ang="0">
                  <a:pos x="2" y="87"/>
                </a:cxn>
                <a:cxn ang="0">
                  <a:pos x="3" y="86"/>
                </a:cxn>
                <a:cxn ang="0">
                  <a:pos x="12" y="63"/>
                </a:cxn>
                <a:cxn ang="0">
                  <a:pos x="19" y="68"/>
                </a:cxn>
                <a:cxn ang="0">
                  <a:pos x="34" y="67"/>
                </a:cxn>
                <a:cxn ang="0">
                  <a:pos x="50" y="54"/>
                </a:cxn>
                <a:cxn ang="0">
                  <a:pos x="52" y="40"/>
                </a:cxn>
                <a:cxn ang="0">
                  <a:pos x="49" y="33"/>
                </a:cxn>
                <a:cxn ang="0">
                  <a:pos x="49" y="27"/>
                </a:cxn>
                <a:cxn ang="0">
                  <a:pos x="55" y="19"/>
                </a:cxn>
                <a:cxn ang="0">
                  <a:pos x="37" y="30"/>
                </a:cxn>
                <a:cxn ang="0">
                  <a:pos x="32" y="30"/>
                </a:cxn>
                <a:cxn ang="0">
                  <a:pos x="28" y="30"/>
                </a:cxn>
                <a:cxn ang="0">
                  <a:pos x="32" y="29"/>
                </a:cxn>
                <a:cxn ang="0">
                  <a:pos x="37" y="30"/>
                </a:cxn>
                <a:cxn ang="0">
                  <a:pos x="49" y="16"/>
                </a:cxn>
                <a:cxn ang="0">
                  <a:pos x="45" y="25"/>
                </a:cxn>
                <a:cxn ang="0">
                  <a:pos x="40" y="27"/>
                </a:cxn>
                <a:cxn ang="0">
                  <a:pos x="36" y="27"/>
                </a:cxn>
                <a:cxn ang="0">
                  <a:pos x="30" y="27"/>
                </a:cxn>
                <a:cxn ang="0">
                  <a:pos x="25" y="28"/>
                </a:cxn>
                <a:cxn ang="0">
                  <a:pos x="25" y="32"/>
                </a:cxn>
                <a:cxn ang="0">
                  <a:pos x="29" y="33"/>
                </a:cxn>
                <a:cxn ang="0">
                  <a:pos x="41" y="32"/>
                </a:cxn>
                <a:cxn ang="0">
                  <a:pos x="46" y="42"/>
                </a:cxn>
                <a:cxn ang="0">
                  <a:pos x="40" y="59"/>
                </a:cxn>
                <a:cxn ang="0">
                  <a:pos x="25" y="66"/>
                </a:cxn>
                <a:cxn ang="0">
                  <a:pos x="15" y="63"/>
                </a:cxn>
                <a:cxn ang="0">
                  <a:pos x="12" y="54"/>
                </a:cxn>
                <a:cxn ang="0">
                  <a:pos x="19" y="26"/>
                </a:cxn>
                <a:cxn ang="0">
                  <a:pos x="26" y="11"/>
                </a:cxn>
                <a:cxn ang="0">
                  <a:pos x="40" y="3"/>
                </a:cxn>
                <a:cxn ang="0">
                  <a:pos x="47" y="5"/>
                </a:cxn>
                <a:cxn ang="0">
                  <a:pos x="50" y="12"/>
                </a:cxn>
              </a:cxnLst>
              <a:rect l="0" t="0" r="r" b="b"/>
              <a:pathLst>
                <a:path w="56" h="87">
                  <a:moveTo>
                    <a:pt x="56" y="13"/>
                  </a:moveTo>
                  <a:lnTo>
                    <a:pt x="55" y="8"/>
                  </a:lnTo>
                  <a:lnTo>
                    <a:pt x="52" y="4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1" y="3"/>
                  </a:lnTo>
                  <a:lnTo>
                    <a:pt x="24" y="9"/>
                  </a:lnTo>
                  <a:lnTo>
                    <a:pt x="18" y="17"/>
                  </a:lnTo>
                  <a:lnTo>
                    <a:pt x="15" y="25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3" y="86"/>
                  </a:lnTo>
                  <a:lnTo>
                    <a:pt x="10" y="60"/>
                  </a:lnTo>
                  <a:lnTo>
                    <a:pt x="12" y="63"/>
                  </a:lnTo>
                  <a:lnTo>
                    <a:pt x="15" y="66"/>
                  </a:lnTo>
                  <a:lnTo>
                    <a:pt x="19" y="68"/>
                  </a:lnTo>
                  <a:lnTo>
                    <a:pt x="24" y="69"/>
                  </a:lnTo>
                  <a:lnTo>
                    <a:pt x="34" y="67"/>
                  </a:lnTo>
                  <a:lnTo>
                    <a:pt x="44" y="62"/>
                  </a:lnTo>
                  <a:lnTo>
                    <a:pt x="50" y="54"/>
                  </a:lnTo>
                  <a:lnTo>
                    <a:pt x="53" y="44"/>
                  </a:lnTo>
                  <a:lnTo>
                    <a:pt x="52" y="40"/>
                  </a:lnTo>
                  <a:lnTo>
                    <a:pt x="51" y="36"/>
                  </a:lnTo>
                  <a:lnTo>
                    <a:pt x="49" y="33"/>
                  </a:lnTo>
                  <a:lnTo>
                    <a:pt x="45" y="30"/>
                  </a:lnTo>
                  <a:lnTo>
                    <a:pt x="49" y="27"/>
                  </a:lnTo>
                  <a:lnTo>
                    <a:pt x="53" y="23"/>
                  </a:lnTo>
                  <a:lnTo>
                    <a:pt x="55" y="19"/>
                  </a:lnTo>
                  <a:lnTo>
                    <a:pt x="56" y="13"/>
                  </a:lnTo>
                  <a:close/>
                  <a:moveTo>
                    <a:pt x="37" y="30"/>
                  </a:moveTo>
                  <a:lnTo>
                    <a:pt x="35" y="30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5" y="29"/>
                  </a:lnTo>
                  <a:lnTo>
                    <a:pt x="37" y="30"/>
                  </a:lnTo>
                  <a:close/>
                  <a:moveTo>
                    <a:pt x="50" y="12"/>
                  </a:moveTo>
                  <a:lnTo>
                    <a:pt x="49" y="16"/>
                  </a:lnTo>
                  <a:lnTo>
                    <a:pt x="48" y="20"/>
                  </a:lnTo>
                  <a:lnTo>
                    <a:pt x="45" y="25"/>
                  </a:lnTo>
                  <a:lnTo>
                    <a:pt x="42" y="28"/>
                  </a:lnTo>
                  <a:lnTo>
                    <a:pt x="40" y="27"/>
                  </a:lnTo>
                  <a:lnTo>
                    <a:pt x="38" y="27"/>
                  </a:lnTo>
                  <a:lnTo>
                    <a:pt x="36" y="27"/>
                  </a:lnTo>
                  <a:lnTo>
                    <a:pt x="32" y="26"/>
                  </a:lnTo>
                  <a:lnTo>
                    <a:pt x="30" y="27"/>
                  </a:lnTo>
                  <a:lnTo>
                    <a:pt x="27" y="27"/>
                  </a:lnTo>
                  <a:lnTo>
                    <a:pt x="25" y="28"/>
                  </a:lnTo>
                  <a:lnTo>
                    <a:pt x="24" y="30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9" y="33"/>
                  </a:lnTo>
                  <a:lnTo>
                    <a:pt x="32" y="33"/>
                  </a:lnTo>
                  <a:lnTo>
                    <a:pt x="41" y="32"/>
                  </a:lnTo>
                  <a:lnTo>
                    <a:pt x="45" y="36"/>
                  </a:lnTo>
                  <a:lnTo>
                    <a:pt x="46" y="42"/>
                  </a:lnTo>
                  <a:lnTo>
                    <a:pt x="44" y="52"/>
                  </a:lnTo>
                  <a:lnTo>
                    <a:pt x="40" y="59"/>
                  </a:lnTo>
                  <a:lnTo>
                    <a:pt x="33" y="64"/>
                  </a:lnTo>
                  <a:lnTo>
                    <a:pt x="25" y="66"/>
                  </a:lnTo>
                  <a:lnTo>
                    <a:pt x="19" y="65"/>
                  </a:lnTo>
                  <a:lnTo>
                    <a:pt x="15" y="63"/>
                  </a:lnTo>
                  <a:lnTo>
                    <a:pt x="13" y="59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9" y="26"/>
                  </a:lnTo>
                  <a:lnTo>
                    <a:pt x="21" y="18"/>
                  </a:lnTo>
                  <a:lnTo>
                    <a:pt x="26" y="11"/>
                  </a:lnTo>
                  <a:lnTo>
                    <a:pt x="33" y="5"/>
                  </a:lnTo>
                  <a:lnTo>
                    <a:pt x="40" y="3"/>
                  </a:lnTo>
                  <a:lnTo>
                    <a:pt x="44" y="3"/>
                  </a:lnTo>
                  <a:lnTo>
                    <a:pt x="47" y="5"/>
                  </a:lnTo>
                  <a:lnTo>
                    <a:pt x="49" y="8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0" name="Freeform 666"/>
            <p:cNvSpPr>
              <a:spLocks noChangeAspect="1"/>
            </p:cNvSpPr>
            <p:nvPr/>
          </p:nvSpPr>
          <p:spPr bwMode="auto">
            <a:xfrm>
              <a:off x="3271" y="108"/>
              <a:ext cx="5" cy="13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133"/>
                </a:cxn>
                <a:cxn ang="0">
                  <a:pos x="0" y="135"/>
                </a:cxn>
                <a:cxn ang="0">
                  <a:pos x="0" y="137"/>
                </a:cxn>
                <a:cxn ang="0">
                  <a:pos x="1" y="138"/>
                </a:cxn>
                <a:cxn ang="0">
                  <a:pos x="2" y="138"/>
                </a:cxn>
                <a:cxn ang="0">
                  <a:pos x="4" y="138"/>
                </a:cxn>
                <a:cxn ang="0">
                  <a:pos x="5" y="137"/>
                </a:cxn>
                <a:cxn ang="0">
                  <a:pos x="5" y="135"/>
                </a:cxn>
                <a:cxn ang="0">
                  <a:pos x="5" y="133"/>
                </a:cxn>
                <a:cxn ang="0">
                  <a:pos x="5" y="5"/>
                </a:cxn>
              </a:cxnLst>
              <a:rect l="0" t="0" r="r" b="b"/>
              <a:pathLst>
                <a:path w="5" h="138">
                  <a:moveTo>
                    <a:pt x="5" y="5"/>
                  </a:move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1" y="138"/>
                  </a:lnTo>
                  <a:lnTo>
                    <a:pt x="2" y="138"/>
                  </a:lnTo>
                  <a:lnTo>
                    <a:pt x="4" y="138"/>
                  </a:lnTo>
                  <a:lnTo>
                    <a:pt x="5" y="137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1" name="Freeform 667"/>
            <p:cNvSpPr>
              <a:spLocks noChangeAspect="1"/>
            </p:cNvSpPr>
            <p:nvPr/>
          </p:nvSpPr>
          <p:spPr bwMode="auto">
            <a:xfrm>
              <a:off x="3300" y="116"/>
              <a:ext cx="62" cy="97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1" y="6"/>
                </a:cxn>
                <a:cxn ang="0">
                  <a:pos x="18" y="6"/>
                </a:cxn>
                <a:cxn ang="0">
                  <a:pos x="21" y="7"/>
                </a:cxn>
                <a:cxn ang="0">
                  <a:pos x="20" y="11"/>
                </a:cxn>
                <a:cxn ang="0">
                  <a:pos x="0" y="92"/>
                </a:cxn>
                <a:cxn ang="0">
                  <a:pos x="0" y="95"/>
                </a:cxn>
                <a:cxn ang="0">
                  <a:pos x="3" y="97"/>
                </a:cxn>
                <a:cxn ang="0">
                  <a:pos x="6" y="96"/>
                </a:cxn>
                <a:cxn ang="0">
                  <a:pos x="9" y="93"/>
                </a:cxn>
                <a:cxn ang="0">
                  <a:pos x="11" y="85"/>
                </a:cxn>
                <a:cxn ang="0">
                  <a:pos x="14" y="75"/>
                </a:cxn>
                <a:cxn ang="0">
                  <a:pos x="16" y="66"/>
                </a:cxn>
                <a:cxn ang="0">
                  <a:pos x="18" y="64"/>
                </a:cxn>
                <a:cxn ang="0">
                  <a:pos x="23" y="66"/>
                </a:cxn>
                <a:cxn ang="0">
                  <a:pos x="28" y="68"/>
                </a:cxn>
                <a:cxn ang="0">
                  <a:pos x="32" y="73"/>
                </a:cxn>
                <a:cxn ang="0">
                  <a:pos x="32" y="77"/>
                </a:cxn>
                <a:cxn ang="0">
                  <a:pos x="31" y="83"/>
                </a:cxn>
                <a:cxn ang="0">
                  <a:pos x="35" y="93"/>
                </a:cxn>
                <a:cxn ang="0">
                  <a:pos x="44" y="97"/>
                </a:cxn>
                <a:cxn ang="0">
                  <a:pos x="50" y="95"/>
                </a:cxn>
                <a:cxn ang="0">
                  <a:pos x="55" y="90"/>
                </a:cxn>
                <a:cxn ang="0">
                  <a:pos x="58" y="81"/>
                </a:cxn>
                <a:cxn ang="0">
                  <a:pos x="60" y="76"/>
                </a:cxn>
                <a:cxn ang="0">
                  <a:pos x="58" y="75"/>
                </a:cxn>
                <a:cxn ang="0">
                  <a:pos x="56" y="77"/>
                </a:cxn>
                <a:cxn ang="0">
                  <a:pos x="51" y="89"/>
                </a:cxn>
                <a:cxn ang="0">
                  <a:pos x="44" y="94"/>
                </a:cxn>
                <a:cxn ang="0">
                  <a:pos x="41" y="93"/>
                </a:cxn>
                <a:cxn ang="0">
                  <a:pos x="40" y="88"/>
                </a:cxn>
                <a:cxn ang="0">
                  <a:pos x="41" y="80"/>
                </a:cxn>
                <a:cxn ang="0">
                  <a:pos x="41" y="76"/>
                </a:cxn>
                <a:cxn ang="0">
                  <a:pos x="35" y="66"/>
                </a:cxn>
                <a:cxn ang="0">
                  <a:pos x="21" y="61"/>
                </a:cxn>
                <a:cxn ang="0">
                  <a:pos x="33" y="51"/>
                </a:cxn>
                <a:cxn ang="0">
                  <a:pos x="43" y="42"/>
                </a:cxn>
                <a:cxn ang="0">
                  <a:pos x="52" y="38"/>
                </a:cxn>
                <a:cxn ang="0">
                  <a:pos x="55" y="38"/>
                </a:cxn>
                <a:cxn ang="0">
                  <a:pos x="57" y="40"/>
                </a:cxn>
                <a:cxn ang="0">
                  <a:pos x="51" y="43"/>
                </a:cxn>
                <a:cxn ang="0">
                  <a:pos x="49" y="47"/>
                </a:cxn>
                <a:cxn ang="0">
                  <a:pos x="50" y="50"/>
                </a:cxn>
                <a:cxn ang="0">
                  <a:pos x="54" y="52"/>
                </a:cxn>
                <a:cxn ang="0">
                  <a:pos x="60" y="50"/>
                </a:cxn>
                <a:cxn ang="0">
                  <a:pos x="62" y="43"/>
                </a:cxn>
                <a:cxn ang="0">
                  <a:pos x="60" y="38"/>
                </a:cxn>
                <a:cxn ang="0">
                  <a:pos x="53" y="35"/>
                </a:cxn>
                <a:cxn ang="0">
                  <a:pos x="45" y="37"/>
                </a:cxn>
                <a:cxn ang="0">
                  <a:pos x="33" y="47"/>
                </a:cxn>
                <a:cxn ang="0">
                  <a:pos x="25" y="54"/>
                </a:cxn>
                <a:cxn ang="0">
                  <a:pos x="17" y="60"/>
                </a:cxn>
              </a:cxnLst>
              <a:rect l="0" t="0" r="r" b="b"/>
              <a:pathLst>
                <a:path w="62" h="97">
                  <a:moveTo>
                    <a:pt x="32" y="2"/>
                  </a:moveTo>
                  <a:lnTo>
                    <a:pt x="31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7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0" y="11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6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6"/>
                  </a:lnTo>
                  <a:lnTo>
                    <a:pt x="8" y="94"/>
                  </a:lnTo>
                  <a:lnTo>
                    <a:pt x="9" y="93"/>
                  </a:lnTo>
                  <a:lnTo>
                    <a:pt x="10" y="89"/>
                  </a:lnTo>
                  <a:lnTo>
                    <a:pt x="11" y="85"/>
                  </a:lnTo>
                  <a:lnTo>
                    <a:pt x="12" y="80"/>
                  </a:lnTo>
                  <a:lnTo>
                    <a:pt x="14" y="75"/>
                  </a:lnTo>
                  <a:lnTo>
                    <a:pt x="15" y="70"/>
                  </a:lnTo>
                  <a:lnTo>
                    <a:pt x="16" y="66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1" y="65"/>
                  </a:lnTo>
                  <a:lnTo>
                    <a:pt x="23" y="66"/>
                  </a:lnTo>
                  <a:lnTo>
                    <a:pt x="26" y="67"/>
                  </a:lnTo>
                  <a:lnTo>
                    <a:pt x="28" y="68"/>
                  </a:lnTo>
                  <a:lnTo>
                    <a:pt x="30" y="70"/>
                  </a:lnTo>
                  <a:lnTo>
                    <a:pt x="32" y="73"/>
                  </a:lnTo>
                  <a:lnTo>
                    <a:pt x="32" y="76"/>
                  </a:lnTo>
                  <a:lnTo>
                    <a:pt x="32" y="77"/>
                  </a:lnTo>
                  <a:lnTo>
                    <a:pt x="32" y="79"/>
                  </a:lnTo>
                  <a:lnTo>
                    <a:pt x="31" y="83"/>
                  </a:lnTo>
                  <a:lnTo>
                    <a:pt x="32" y="89"/>
                  </a:lnTo>
                  <a:lnTo>
                    <a:pt x="35" y="93"/>
                  </a:lnTo>
                  <a:lnTo>
                    <a:pt x="39" y="96"/>
                  </a:lnTo>
                  <a:lnTo>
                    <a:pt x="44" y="97"/>
                  </a:lnTo>
                  <a:lnTo>
                    <a:pt x="47" y="97"/>
                  </a:lnTo>
                  <a:lnTo>
                    <a:pt x="50" y="95"/>
                  </a:lnTo>
                  <a:lnTo>
                    <a:pt x="52" y="93"/>
                  </a:lnTo>
                  <a:lnTo>
                    <a:pt x="55" y="90"/>
                  </a:lnTo>
                  <a:lnTo>
                    <a:pt x="57" y="85"/>
                  </a:lnTo>
                  <a:lnTo>
                    <a:pt x="58" y="81"/>
                  </a:lnTo>
                  <a:lnTo>
                    <a:pt x="59" y="77"/>
                  </a:lnTo>
                  <a:lnTo>
                    <a:pt x="60" y="76"/>
                  </a:lnTo>
                  <a:lnTo>
                    <a:pt x="59" y="75"/>
                  </a:lnTo>
                  <a:lnTo>
                    <a:pt x="58" y="75"/>
                  </a:lnTo>
                  <a:lnTo>
                    <a:pt x="57" y="75"/>
                  </a:lnTo>
                  <a:lnTo>
                    <a:pt x="56" y="77"/>
                  </a:lnTo>
                  <a:lnTo>
                    <a:pt x="54" y="84"/>
                  </a:lnTo>
                  <a:lnTo>
                    <a:pt x="51" y="89"/>
                  </a:lnTo>
                  <a:lnTo>
                    <a:pt x="48" y="93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1" y="93"/>
                  </a:lnTo>
                  <a:lnTo>
                    <a:pt x="40" y="91"/>
                  </a:lnTo>
                  <a:lnTo>
                    <a:pt x="40" y="88"/>
                  </a:lnTo>
                  <a:lnTo>
                    <a:pt x="40" y="84"/>
                  </a:lnTo>
                  <a:lnTo>
                    <a:pt x="41" y="80"/>
                  </a:lnTo>
                  <a:lnTo>
                    <a:pt x="41" y="77"/>
                  </a:lnTo>
                  <a:lnTo>
                    <a:pt x="41" y="76"/>
                  </a:lnTo>
                  <a:lnTo>
                    <a:pt x="40" y="70"/>
                  </a:lnTo>
                  <a:lnTo>
                    <a:pt x="35" y="66"/>
                  </a:lnTo>
                  <a:lnTo>
                    <a:pt x="29" y="63"/>
                  </a:lnTo>
                  <a:lnTo>
                    <a:pt x="21" y="61"/>
                  </a:lnTo>
                  <a:lnTo>
                    <a:pt x="27" y="56"/>
                  </a:lnTo>
                  <a:lnTo>
                    <a:pt x="33" y="51"/>
                  </a:lnTo>
                  <a:lnTo>
                    <a:pt x="38" y="46"/>
                  </a:lnTo>
                  <a:lnTo>
                    <a:pt x="43" y="42"/>
                  </a:lnTo>
                  <a:lnTo>
                    <a:pt x="47" y="39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55" y="38"/>
                  </a:lnTo>
                  <a:lnTo>
                    <a:pt x="57" y="39"/>
                  </a:lnTo>
                  <a:lnTo>
                    <a:pt x="57" y="40"/>
                  </a:lnTo>
                  <a:lnTo>
                    <a:pt x="53" y="41"/>
                  </a:lnTo>
                  <a:lnTo>
                    <a:pt x="51" y="43"/>
                  </a:lnTo>
                  <a:lnTo>
                    <a:pt x="49" y="45"/>
                  </a:lnTo>
                  <a:lnTo>
                    <a:pt x="49" y="47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2" y="51"/>
                  </a:lnTo>
                  <a:lnTo>
                    <a:pt x="54" y="52"/>
                  </a:lnTo>
                  <a:lnTo>
                    <a:pt x="57" y="51"/>
                  </a:lnTo>
                  <a:lnTo>
                    <a:pt x="60" y="50"/>
                  </a:lnTo>
                  <a:lnTo>
                    <a:pt x="61" y="47"/>
                  </a:lnTo>
                  <a:lnTo>
                    <a:pt x="62" y="43"/>
                  </a:lnTo>
                  <a:lnTo>
                    <a:pt x="61" y="40"/>
                  </a:lnTo>
                  <a:lnTo>
                    <a:pt x="60" y="38"/>
                  </a:lnTo>
                  <a:lnTo>
                    <a:pt x="57" y="35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5" y="37"/>
                  </a:lnTo>
                  <a:lnTo>
                    <a:pt x="39" y="40"/>
                  </a:lnTo>
                  <a:lnTo>
                    <a:pt x="33" y="47"/>
                  </a:lnTo>
                  <a:lnTo>
                    <a:pt x="29" y="51"/>
                  </a:lnTo>
                  <a:lnTo>
                    <a:pt x="25" y="54"/>
                  </a:lnTo>
                  <a:lnTo>
                    <a:pt x="21" y="58"/>
                  </a:lnTo>
                  <a:lnTo>
                    <a:pt x="17" y="60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2" name="Freeform 668"/>
            <p:cNvSpPr>
              <a:spLocks noChangeAspect="1"/>
            </p:cNvSpPr>
            <p:nvPr/>
          </p:nvSpPr>
          <p:spPr bwMode="auto">
            <a:xfrm>
              <a:off x="3374" y="167"/>
              <a:ext cx="34" cy="64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21" y="2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5" y="10"/>
                </a:cxn>
                <a:cxn ang="0">
                  <a:pos x="9" y="9"/>
                </a:cxn>
                <a:cxn ang="0">
                  <a:pos x="14" y="7"/>
                </a:cxn>
                <a:cxn ang="0">
                  <a:pos x="14" y="56"/>
                </a:cxn>
                <a:cxn ang="0">
                  <a:pos x="13" y="58"/>
                </a:cxn>
                <a:cxn ang="0">
                  <a:pos x="12" y="60"/>
                </a:cxn>
                <a:cxn ang="0">
                  <a:pos x="9" y="61"/>
                </a:cxn>
                <a:cxn ang="0">
                  <a:pos x="4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34" y="64"/>
                </a:cxn>
                <a:cxn ang="0">
                  <a:pos x="34" y="61"/>
                </a:cxn>
                <a:cxn ang="0">
                  <a:pos x="31" y="61"/>
                </a:cxn>
                <a:cxn ang="0">
                  <a:pos x="25" y="61"/>
                </a:cxn>
                <a:cxn ang="0">
                  <a:pos x="22" y="60"/>
                </a:cxn>
                <a:cxn ang="0">
                  <a:pos x="21" y="58"/>
                </a:cxn>
                <a:cxn ang="0">
                  <a:pos x="21" y="56"/>
                </a:cxn>
                <a:cxn ang="0">
                  <a:pos x="21" y="3"/>
                </a:cxn>
              </a:cxnLst>
              <a:rect l="0" t="0" r="r" b="b"/>
              <a:pathLst>
                <a:path w="34" h="64">
                  <a:moveTo>
                    <a:pt x="21" y="3"/>
                  </a:moveTo>
                  <a:lnTo>
                    <a:pt x="21" y="2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8" y="6"/>
                  </a:lnTo>
                  <a:lnTo>
                    <a:pt x="3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9" y="9"/>
                  </a:lnTo>
                  <a:lnTo>
                    <a:pt x="14" y="7"/>
                  </a:lnTo>
                  <a:lnTo>
                    <a:pt x="14" y="56"/>
                  </a:lnTo>
                  <a:lnTo>
                    <a:pt x="13" y="58"/>
                  </a:lnTo>
                  <a:lnTo>
                    <a:pt x="12" y="60"/>
                  </a:lnTo>
                  <a:lnTo>
                    <a:pt x="9" y="61"/>
                  </a:lnTo>
                  <a:lnTo>
                    <a:pt x="4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4" y="64"/>
                  </a:lnTo>
                  <a:lnTo>
                    <a:pt x="34" y="61"/>
                  </a:lnTo>
                  <a:lnTo>
                    <a:pt x="31" y="61"/>
                  </a:lnTo>
                  <a:lnTo>
                    <a:pt x="25" y="61"/>
                  </a:lnTo>
                  <a:lnTo>
                    <a:pt x="22" y="60"/>
                  </a:lnTo>
                  <a:lnTo>
                    <a:pt x="21" y="58"/>
                  </a:lnTo>
                  <a:lnTo>
                    <a:pt x="21" y="56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3" name="Freeform 669"/>
            <p:cNvSpPr>
              <a:spLocks noChangeAspect="1"/>
            </p:cNvSpPr>
            <p:nvPr/>
          </p:nvSpPr>
          <p:spPr bwMode="auto">
            <a:xfrm>
              <a:off x="3432" y="116"/>
              <a:ext cx="62" cy="97"/>
            </a:xfrm>
            <a:custGeom>
              <a:avLst/>
              <a:gdLst/>
              <a:ahLst/>
              <a:cxnLst>
                <a:cxn ang="0">
                  <a:pos x="32" y="1"/>
                </a:cxn>
                <a:cxn ang="0">
                  <a:pos x="27" y="0"/>
                </a:cxn>
                <a:cxn ang="0">
                  <a:pos x="17" y="1"/>
                </a:cxn>
                <a:cxn ang="0">
                  <a:pos x="13" y="2"/>
                </a:cxn>
                <a:cxn ang="0">
                  <a:pos x="11" y="3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21" y="7"/>
                </a:cxn>
                <a:cxn ang="0">
                  <a:pos x="21" y="11"/>
                </a:cxn>
                <a:cxn ang="0">
                  <a:pos x="0" y="92"/>
                </a:cxn>
                <a:cxn ang="0">
                  <a:pos x="1" y="95"/>
                </a:cxn>
                <a:cxn ang="0">
                  <a:pos x="3" y="97"/>
                </a:cxn>
                <a:cxn ang="0">
                  <a:pos x="7" y="96"/>
                </a:cxn>
                <a:cxn ang="0">
                  <a:pos x="9" y="93"/>
                </a:cxn>
                <a:cxn ang="0">
                  <a:pos x="11" y="85"/>
                </a:cxn>
                <a:cxn ang="0">
                  <a:pos x="14" y="75"/>
                </a:cxn>
                <a:cxn ang="0">
                  <a:pos x="16" y="66"/>
                </a:cxn>
                <a:cxn ang="0">
                  <a:pos x="19" y="64"/>
                </a:cxn>
                <a:cxn ang="0">
                  <a:pos x="24" y="66"/>
                </a:cxn>
                <a:cxn ang="0">
                  <a:pos x="29" y="68"/>
                </a:cxn>
                <a:cxn ang="0">
                  <a:pos x="32" y="73"/>
                </a:cxn>
                <a:cxn ang="0">
                  <a:pos x="32" y="77"/>
                </a:cxn>
                <a:cxn ang="0">
                  <a:pos x="32" y="83"/>
                </a:cxn>
                <a:cxn ang="0">
                  <a:pos x="35" y="93"/>
                </a:cxn>
                <a:cxn ang="0">
                  <a:pos x="44" y="97"/>
                </a:cxn>
                <a:cxn ang="0">
                  <a:pos x="50" y="95"/>
                </a:cxn>
                <a:cxn ang="0">
                  <a:pos x="55" y="90"/>
                </a:cxn>
                <a:cxn ang="0">
                  <a:pos x="59" y="81"/>
                </a:cxn>
                <a:cxn ang="0">
                  <a:pos x="60" y="76"/>
                </a:cxn>
                <a:cxn ang="0">
                  <a:pos x="58" y="75"/>
                </a:cxn>
                <a:cxn ang="0">
                  <a:pos x="56" y="77"/>
                </a:cxn>
                <a:cxn ang="0">
                  <a:pos x="52" y="89"/>
                </a:cxn>
                <a:cxn ang="0">
                  <a:pos x="44" y="94"/>
                </a:cxn>
                <a:cxn ang="0">
                  <a:pos x="41" y="93"/>
                </a:cxn>
                <a:cxn ang="0">
                  <a:pos x="40" y="88"/>
                </a:cxn>
                <a:cxn ang="0">
                  <a:pos x="41" y="80"/>
                </a:cxn>
                <a:cxn ang="0">
                  <a:pos x="42" y="76"/>
                </a:cxn>
                <a:cxn ang="0">
                  <a:pos x="36" y="66"/>
                </a:cxn>
                <a:cxn ang="0">
                  <a:pos x="21" y="61"/>
                </a:cxn>
                <a:cxn ang="0">
                  <a:pos x="33" y="51"/>
                </a:cxn>
                <a:cxn ang="0">
                  <a:pos x="43" y="42"/>
                </a:cxn>
                <a:cxn ang="0">
                  <a:pos x="53" y="38"/>
                </a:cxn>
                <a:cxn ang="0">
                  <a:pos x="56" y="38"/>
                </a:cxn>
                <a:cxn ang="0">
                  <a:pos x="57" y="40"/>
                </a:cxn>
                <a:cxn ang="0">
                  <a:pos x="51" y="43"/>
                </a:cxn>
                <a:cxn ang="0">
                  <a:pos x="50" y="47"/>
                </a:cxn>
                <a:cxn ang="0">
                  <a:pos x="51" y="50"/>
                </a:cxn>
                <a:cxn ang="0">
                  <a:pos x="55" y="52"/>
                </a:cxn>
                <a:cxn ang="0">
                  <a:pos x="60" y="50"/>
                </a:cxn>
                <a:cxn ang="0">
                  <a:pos x="62" y="43"/>
                </a:cxn>
                <a:cxn ang="0">
                  <a:pos x="60" y="38"/>
                </a:cxn>
                <a:cxn ang="0">
                  <a:pos x="53" y="35"/>
                </a:cxn>
                <a:cxn ang="0">
                  <a:pos x="45" y="37"/>
                </a:cxn>
                <a:cxn ang="0">
                  <a:pos x="33" y="47"/>
                </a:cxn>
                <a:cxn ang="0">
                  <a:pos x="26" y="54"/>
                </a:cxn>
                <a:cxn ang="0">
                  <a:pos x="18" y="60"/>
                </a:cxn>
              </a:cxnLst>
              <a:rect l="0" t="0" r="r" b="b"/>
              <a:pathLst>
                <a:path w="62" h="97">
                  <a:moveTo>
                    <a:pt x="32" y="2"/>
                  </a:moveTo>
                  <a:lnTo>
                    <a:pt x="32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1" y="11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1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7" y="96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10" y="89"/>
                  </a:lnTo>
                  <a:lnTo>
                    <a:pt x="11" y="85"/>
                  </a:lnTo>
                  <a:lnTo>
                    <a:pt x="13" y="80"/>
                  </a:lnTo>
                  <a:lnTo>
                    <a:pt x="14" y="75"/>
                  </a:lnTo>
                  <a:lnTo>
                    <a:pt x="15" y="70"/>
                  </a:lnTo>
                  <a:lnTo>
                    <a:pt x="16" y="66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21" y="65"/>
                  </a:lnTo>
                  <a:lnTo>
                    <a:pt x="24" y="66"/>
                  </a:lnTo>
                  <a:lnTo>
                    <a:pt x="26" y="67"/>
                  </a:lnTo>
                  <a:lnTo>
                    <a:pt x="29" y="68"/>
                  </a:lnTo>
                  <a:lnTo>
                    <a:pt x="31" y="70"/>
                  </a:lnTo>
                  <a:lnTo>
                    <a:pt x="32" y="73"/>
                  </a:lnTo>
                  <a:lnTo>
                    <a:pt x="32" y="76"/>
                  </a:lnTo>
                  <a:lnTo>
                    <a:pt x="32" y="77"/>
                  </a:lnTo>
                  <a:lnTo>
                    <a:pt x="32" y="79"/>
                  </a:lnTo>
                  <a:lnTo>
                    <a:pt x="32" y="83"/>
                  </a:lnTo>
                  <a:lnTo>
                    <a:pt x="32" y="89"/>
                  </a:lnTo>
                  <a:lnTo>
                    <a:pt x="35" y="93"/>
                  </a:lnTo>
                  <a:lnTo>
                    <a:pt x="39" y="96"/>
                  </a:lnTo>
                  <a:lnTo>
                    <a:pt x="44" y="97"/>
                  </a:lnTo>
                  <a:lnTo>
                    <a:pt x="47" y="97"/>
                  </a:lnTo>
                  <a:lnTo>
                    <a:pt x="50" y="95"/>
                  </a:lnTo>
                  <a:lnTo>
                    <a:pt x="53" y="93"/>
                  </a:lnTo>
                  <a:lnTo>
                    <a:pt x="55" y="90"/>
                  </a:lnTo>
                  <a:lnTo>
                    <a:pt x="57" y="85"/>
                  </a:lnTo>
                  <a:lnTo>
                    <a:pt x="59" y="81"/>
                  </a:lnTo>
                  <a:lnTo>
                    <a:pt x="60" y="77"/>
                  </a:lnTo>
                  <a:lnTo>
                    <a:pt x="60" y="76"/>
                  </a:lnTo>
                  <a:lnTo>
                    <a:pt x="59" y="75"/>
                  </a:lnTo>
                  <a:lnTo>
                    <a:pt x="58" y="75"/>
                  </a:lnTo>
                  <a:lnTo>
                    <a:pt x="57" y="75"/>
                  </a:lnTo>
                  <a:lnTo>
                    <a:pt x="56" y="77"/>
                  </a:lnTo>
                  <a:lnTo>
                    <a:pt x="54" y="84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4" y="94"/>
                  </a:lnTo>
                  <a:lnTo>
                    <a:pt x="43" y="94"/>
                  </a:lnTo>
                  <a:lnTo>
                    <a:pt x="41" y="93"/>
                  </a:lnTo>
                  <a:lnTo>
                    <a:pt x="40" y="91"/>
                  </a:lnTo>
                  <a:lnTo>
                    <a:pt x="40" y="88"/>
                  </a:lnTo>
                  <a:lnTo>
                    <a:pt x="40" y="84"/>
                  </a:lnTo>
                  <a:lnTo>
                    <a:pt x="41" y="80"/>
                  </a:lnTo>
                  <a:lnTo>
                    <a:pt x="42" y="77"/>
                  </a:lnTo>
                  <a:lnTo>
                    <a:pt x="42" y="76"/>
                  </a:lnTo>
                  <a:lnTo>
                    <a:pt x="40" y="70"/>
                  </a:lnTo>
                  <a:lnTo>
                    <a:pt x="36" y="66"/>
                  </a:lnTo>
                  <a:lnTo>
                    <a:pt x="29" y="63"/>
                  </a:lnTo>
                  <a:lnTo>
                    <a:pt x="21" y="61"/>
                  </a:lnTo>
                  <a:lnTo>
                    <a:pt x="28" y="56"/>
                  </a:lnTo>
                  <a:lnTo>
                    <a:pt x="33" y="51"/>
                  </a:lnTo>
                  <a:lnTo>
                    <a:pt x="38" y="46"/>
                  </a:lnTo>
                  <a:lnTo>
                    <a:pt x="43" y="42"/>
                  </a:lnTo>
                  <a:lnTo>
                    <a:pt x="48" y="39"/>
                  </a:lnTo>
                  <a:lnTo>
                    <a:pt x="53" y="38"/>
                  </a:lnTo>
                  <a:lnTo>
                    <a:pt x="54" y="38"/>
                  </a:lnTo>
                  <a:lnTo>
                    <a:pt x="56" y="38"/>
                  </a:lnTo>
                  <a:lnTo>
                    <a:pt x="57" y="39"/>
                  </a:lnTo>
                  <a:lnTo>
                    <a:pt x="57" y="40"/>
                  </a:lnTo>
                  <a:lnTo>
                    <a:pt x="53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2" y="51"/>
                  </a:lnTo>
                  <a:lnTo>
                    <a:pt x="55" y="52"/>
                  </a:lnTo>
                  <a:lnTo>
                    <a:pt x="58" y="51"/>
                  </a:lnTo>
                  <a:lnTo>
                    <a:pt x="60" y="50"/>
                  </a:lnTo>
                  <a:lnTo>
                    <a:pt x="62" y="47"/>
                  </a:lnTo>
                  <a:lnTo>
                    <a:pt x="62" y="43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57" y="35"/>
                  </a:lnTo>
                  <a:lnTo>
                    <a:pt x="53" y="35"/>
                  </a:lnTo>
                  <a:lnTo>
                    <a:pt x="50" y="35"/>
                  </a:lnTo>
                  <a:lnTo>
                    <a:pt x="45" y="37"/>
                  </a:lnTo>
                  <a:lnTo>
                    <a:pt x="40" y="40"/>
                  </a:lnTo>
                  <a:lnTo>
                    <a:pt x="33" y="47"/>
                  </a:lnTo>
                  <a:lnTo>
                    <a:pt x="29" y="51"/>
                  </a:lnTo>
                  <a:lnTo>
                    <a:pt x="26" y="54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4" name="Freeform 670"/>
            <p:cNvSpPr>
              <a:spLocks noChangeAspect="1"/>
            </p:cNvSpPr>
            <p:nvPr/>
          </p:nvSpPr>
          <p:spPr bwMode="auto">
            <a:xfrm>
              <a:off x="3503" y="167"/>
              <a:ext cx="42" cy="64"/>
            </a:xfrm>
            <a:custGeom>
              <a:avLst/>
              <a:gdLst/>
              <a:ahLst/>
              <a:cxnLst>
                <a:cxn ang="0">
                  <a:pos x="42" y="47"/>
                </a:cxn>
                <a:cxn ang="0">
                  <a:pos x="39" y="47"/>
                </a:cxn>
                <a:cxn ang="0">
                  <a:pos x="39" y="49"/>
                </a:cxn>
                <a:cxn ang="0">
                  <a:pos x="38" y="52"/>
                </a:cxn>
                <a:cxn ang="0">
                  <a:pos x="37" y="54"/>
                </a:cxn>
                <a:cxn ang="0">
                  <a:pos x="37" y="56"/>
                </a:cxn>
                <a:cxn ang="0">
                  <a:pos x="35" y="56"/>
                </a:cxn>
                <a:cxn ang="0">
                  <a:pos x="32" y="56"/>
                </a:cxn>
                <a:cxn ang="0">
                  <a:pos x="29" y="56"/>
                </a:cxn>
                <a:cxn ang="0">
                  <a:pos x="27" y="56"/>
                </a:cxn>
                <a:cxn ang="0">
                  <a:pos x="9" y="56"/>
                </a:cxn>
                <a:cxn ang="0">
                  <a:pos x="16" y="51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9" y="40"/>
                </a:cxn>
                <a:cxn ang="0">
                  <a:pos x="34" y="36"/>
                </a:cxn>
                <a:cxn ang="0">
                  <a:pos x="38" y="31"/>
                </a:cxn>
                <a:cxn ang="0">
                  <a:pos x="41" y="26"/>
                </a:cxn>
                <a:cxn ang="0">
                  <a:pos x="42" y="19"/>
                </a:cxn>
                <a:cxn ang="0">
                  <a:pos x="41" y="11"/>
                </a:cxn>
                <a:cxn ang="0">
                  <a:pos x="36" y="5"/>
                </a:cxn>
                <a:cxn ang="0">
                  <a:pos x="29" y="2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12" y="2"/>
                </a:cxn>
                <a:cxn ang="0">
                  <a:pos x="8" y="3"/>
                </a:cxn>
                <a:cxn ang="0">
                  <a:pos x="5" y="6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0"/>
                </a:cxn>
                <a:cxn ang="0">
                  <a:pos x="2" y="22"/>
                </a:cxn>
                <a:cxn ang="0">
                  <a:pos x="4" y="23"/>
                </a:cxn>
                <a:cxn ang="0">
                  <a:pos x="5" y="23"/>
                </a:cxn>
                <a:cxn ang="0">
                  <a:pos x="7" y="23"/>
                </a:cxn>
                <a:cxn ang="0">
                  <a:pos x="8" y="22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10" y="16"/>
                </a:cxn>
                <a:cxn ang="0">
                  <a:pos x="9" y="15"/>
                </a:cxn>
                <a:cxn ang="0">
                  <a:pos x="7" y="13"/>
                </a:cxn>
                <a:cxn ang="0">
                  <a:pos x="4" y="13"/>
                </a:cxn>
                <a:cxn ang="0">
                  <a:pos x="7" y="9"/>
                </a:cxn>
                <a:cxn ang="0">
                  <a:pos x="11" y="6"/>
                </a:cxn>
                <a:cxn ang="0">
                  <a:pos x="15" y="4"/>
                </a:cxn>
                <a:cxn ang="0">
                  <a:pos x="18" y="4"/>
                </a:cxn>
                <a:cxn ang="0">
                  <a:pos x="25" y="5"/>
                </a:cxn>
                <a:cxn ang="0">
                  <a:pos x="29" y="9"/>
                </a:cxn>
                <a:cxn ang="0">
                  <a:pos x="32" y="13"/>
                </a:cxn>
                <a:cxn ang="0">
                  <a:pos x="33" y="19"/>
                </a:cxn>
                <a:cxn ang="0">
                  <a:pos x="32" y="25"/>
                </a:cxn>
                <a:cxn ang="0">
                  <a:pos x="30" y="30"/>
                </a:cxn>
                <a:cxn ang="0">
                  <a:pos x="27" y="35"/>
                </a:cxn>
                <a:cxn ang="0">
                  <a:pos x="24" y="38"/>
                </a:cxn>
                <a:cxn ang="0">
                  <a:pos x="1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39" y="64"/>
                </a:cxn>
                <a:cxn ang="0">
                  <a:pos x="42" y="47"/>
                </a:cxn>
              </a:cxnLst>
              <a:rect l="0" t="0" r="r" b="b"/>
              <a:pathLst>
                <a:path w="42" h="64">
                  <a:moveTo>
                    <a:pt x="42" y="47"/>
                  </a:moveTo>
                  <a:lnTo>
                    <a:pt x="39" y="47"/>
                  </a:lnTo>
                  <a:lnTo>
                    <a:pt x="39" y="49"/>
                  </a:lnTo>
                  <a:lnTo>
                    <a:pt x="38" y="52"/>
                  </a:lnTo>
                  <a:lnTo>
                    <a:pt x="37" y="54"/>
                  </a:lnTo>
                  <a:lnTo>
                    <a:pt x="37" y="56"/>
                  </a:lnTo>
                  <a:lnTo>
                    <a:pt x="35" y="56"/>
                  </a:lnTo>
                  <a:lnTo>
                    <a:pt x="32" y="56"/>
                  </a:lnTo>
                  <a:lnTo>
                    <a:pt x="29" y="56"/>
                  </a:lnTo>
                  <a:lnTo>
                    <a:pt x="27" y="56"/>
                  </a:lnTo>
                  <a:lnTo>
                    <a:pt x="9" y="56"/>
                  </a:lnTo>
                  <a:lnTo>
                    <a:pt x="16" y="51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9" y="40"/>
                  </a:lnTo>
                  <a:lnTo>
                    <a:pt x="34" y="36"/>
                  </a:lnTo>
                  <a:lnTo>
                    <a:pt x="38" y="31"/>
                  </a:lnTo>
                  <a:lnTo>
                    <a:pt x="41" y="26"/>
                  </a:lnTo>
                  <a:lnTo>
                    <a:pt x="42" y="19"/>
                  </a:lnTo>
                  <a:lnTo>
                    <a:pt x="41" y="11"/>
                  </a:lnTo>
                  <a:lnTo>
                    <a:pt x="36" y="5"/>
                  </a:lnTo>
                  <a:lnTo>
                    <a:pt x="29" y="2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1" y="6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5" y="5"/>
                  </a:lnTo>
                  <a:lnTo>
                    <a:pt x="29" y="9"/>
                  </a:lnTo>
                  <a:lnTo>
                    <a:pt x="32" y="13"/>
                  </a:lnTo>
                  <a:lnTo>
                    <a:pt x="33" y="19"/>
                  </a:lnTo>
                  <a:lnTo>
                    <a:pt x="32" y="25"/>
                  </a:lnTo>
                  <a:lnTo>
                    <a:pt x="30" y="30"/>
                  </a:lnTo>
                  <a:lnTo>
                    <a:pt x="27" y="35"/>
                  </a:lnTo>
                  <a:lnTo>
                    <a:pt x="24" y="3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39" y="64"/>
                  </a:lnTo>
                  <a:lnTo>
                    <a:pt x="4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5" name="Freeform 671"/>
            <p:cNvSpPr>
              <a:spLocks noChangeAspect="1"/>
            </p:cNvSpPr>
            <p:nvPr/>
          </p:nvSpPr>
          <p:spPr bwMode="auto">
            <a:xfrm>
              <a:off x="3565" y="108"/>
              <a:ext cx="30" cy="138"/>
            </a:xfrm>
            <a:custGeom>
              <a:avLst/>
              <a:gdLst/>
              <a:ahLst/>
              <a:cxnLst>
                <a:cxn ang="0">
                  <a:pos x="30" y="72"/>
                </a:cxn>
                <a:cxn ang="0">
                  <a:pos x="30" y="70"/>
                </a:cxn>
                <a:cxn ang="0">
                  <a:pos x="30" y="69"/>
                </a:cxn>
                <a:cxn ang="0">
                  <a:pos x="30" y="69"/>
                </a:cxn>
                <a:cxn ang="0">
                  <a:pos x="30" y="67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5" y="69"/>
                </a:cxn>
                <a:cxn ang="0">
                  <a:pos x="0" y="133"/>
                </a:cxn>
                <a:cxn ang="0">
                  <a:pos x="0" y="134"/>
                </a:cxn>
                <a:cxn ang="0">
                  <a:pos x="0" y="135"/>
                </a:cxn>
                <a:cxn ang="0">
                  <a:pos x="0" y="137"/>
                </a:cxn>
                <a:cxn ang="0">
                  <a:pos x="2" y="138"/>
                </a:cxn>
                <a:cxn ang="0">
                  <a:pos x="4" y="137"/>
                </a:cxn>
                <a:cxn ang="0">
                  <a:pos x="5" y="135"/>
                </a:cxn>
                <a:cxn ang="0">
                  <a:pos x="30" y="72"/>
                </a:cxn>
              </a:cxnLst>
              <a:rect l="0" t="0" r="r" b="b"/>
              <a:pathLst>
                <a:path w="30" h="138">
                  <a:moveTo>
                    <a:pt x="30" y="72"/>
                  </a:moveTo>
                  <a:lnTo>
                    <a:pt x="30" y="70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0" y="67"/>
                  </a:lnTo>
                  <a:lnTo>
                    <a:pt x="6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5" y="69"/>
                  </a:lnTo>
                  <a:lnTo>
                    <a:pt x="0" y="133"/>
                  </a:lnTo>
                  <a:lnTo>
                    <a:pt x="0" y="134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2" y="138"/>
                  </a:lnTo>
                  <a:lnTo>
                    <a:pt x="4" y="137"/>
                  </a:lnTo>
                  <a:lnTo>
                    <a:pt x="5" y="135"/>
                  </a:lnTo>
                  <a:lnTo>
                    <a:pt x="3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6" name="Freeform 672"/>
            <p:cNvSpPr>
              <a:spLocks noChangeAspect="1" noEditPoints="1"/>
            </p:cNvSpPr>
            <p:nvPr/>
          </p:nvSpPr>
          <p:spPr bwMode="auto">
            <a:xfrm>
              <a:off x="3875" y="21"/>
              <a:ext cx="94" cy="124"/>
            </a:xfrm>
            <a:custGeom>
              <a:avLst/>
              <a:gdLst/>
              <a:ahLst/>
              <a:cxnLst>
                <a:cxn ang="0">
                  <a:pos x="61" y="93"/>
                </a:cxn>
                <a:cxn ang="0">
                  <a:pos x="75" y="81"/>
                </a:cxn>
                <a:cxn ang="0">
                  <a:pos x="87" y="65"/>
                </a:cxn>
                <a:cxn ang="0">
                  <a:pos x="93" y="47"/>
                </a:cxn>
                <a:cxn ang="0">
                  <a:pos x="94" y="29"/>
                </a:cxn>
                <a:cxn ang="0">
                  <a:pos x="89" y="16"/>
                </a:cxn>
                <a:cxn ang="0">
                  <a:pos x="79" y="6"/>
                </a:cxn>
                <a:cxn ang="0">
                  <a:pos x="67" y="1"/>
                </a:cxn>
                <a:cxn ang="0">
                  <a:pos x="48" y="1"/>
                </a:cxn>
                <a:cxn ang="0">
                  <a:pos x="27" y="12"/>
                </a:cxn>
                <a:cxn ang="0">
                  <a:pos x="11" y="29"/>
                </a:cxn>
                <a:cxn ang="0">
                  <a:pos x="1" y="51"/>
                </a:cxn>
                <a:cxn ang="0">
                  <a:pos x="0" y="72"/>
                </a:cxn>
                <a:cxn ang="0">
                  <a:pos x="5" y="85"/>
                </a:cxn>
                <a:cxn ang="0">
                  <a:pos x="15" y="95"/>
                </a:cxn>
                <a:cxn ang="0">
                  <a:pos x="27" y="100"/>
                </a:cxn>
                <a:cxn ang="0">
                  <a:pos x="41" y="100"/>
                </a:cxn>
                <a:cxn ang="0">
                  <a:pos x="48" y="103"/>
                </a:cxn>
                <a:cxn ang="0">
                  <a:pos x="48" y="108"/>
                </a:cxn>
                <a:cxn ang="0">
                  <a:pos x="48" y="111"/>
                </a:cxn>
                <a:cxn ang="0">
                  <a:pos x="48" y="115"/>
                </a:cxn>
                <a:cxn ang="0">
                  <a:pos x="50" y="120"/>
                </a:cxn>
                <a:cxn ang="0">
                  <a:pos x="55" y="123"/>
                </a:cxn>
                <a:cxn ang="0">
                  <a:pos x="65" y="123"/>
                </a:cxn>
                <a:cxn ang="0">
                  <a:pos x="73" y="116"/>
                </a:cxn>
                <a:cxn ang="0">
                  <a:pos x="79" y="106"/>
                </a:cxn>
                <a:cxn ang="0">
                  <a:pos x="81" y="99"/>
                </a:cxn>
                <a:cxn ang="0">
                  <a:pos x="81" y="96"/>
                </a:cxn>
                <a:cxn ang="0">
                  <a:pos x="79" y="96"/>
                </a:cxn>
                <a:cxn ang="0">
                  <a:pos x="75" y="103"/>
                </a:cxn>
                <a:cxn ang="0">
                  <a:pos x="67" y="110"/>
                </a:cxn>
                <a:cxn ang="0">
                  <a:pos x="59" y="110"/>
                </a:cxn>
                <a:cxn ang="0">
                  <a:pos x="54" y="103"/>
                </a:cxn>
                <a:cxn ang="0">
                  <a:pos x="27" y="95"/>
                </a:cxn>
                <a:cxn ang="0">
                  <a:pos x="15" y="85"/>
                </a:cxn>
                <a:cxn ang="0">
                  <a:pos x="12" y="68"/>
                </a:cxn>
                <a:cxn ang="0">
                  <a:pos x="15" y="48"/>
                </a:cxn>
                <a:cxn ang="0">
                  <a:pos x="26" y="24"/>
                </a:cxn>
                <a:cxn ang="0">
                  <a:pos x="42" y="8"/>
                </a:cxn>
                <a:cxn ang="0">
                  <a:pos x="59" y="3"/>
                </a:cxn>
                <a:cxn ang="0">
                  <a:pos x="76" y="11"/>
                </a:cxn>
                <a:cxn ang="0">
                  <a:pos x="82" y="33"/>
                </a:cxn>
                <a:cxn ang="0">
                  <a:pos x="81" y="46"/>
                </a:cxn>
                <a:cxn ang="0">
                  <a:pos x="76" y="62"/>
                </a:cxn>
                <a:cxn ang="0">
                  <a:pos x="67" y="79"/>
                </a:cxn>
                <a:cxn ang="0">
                  <a:pos x="52" y="92"/>
                </a:cxn>
                <a:cxn ang="0">
                  <a:pos x="51" y="87"/>
                </a:cxn>
                <a:cxn ang="0">
                  <a:pos x="50" y="82"/>
                </a:cxn>
                <a:cxn ang="0">
                  <a:pos x="46" y="78"/>
                </a:cxn>
                <a:cxn ang="0">
                  <a:pos x="40" y="77"/>
                </a:cxn>
                <a:cxn ang="0">
                  <a:pos x="30" y="81"/>
                </a:cxn>
                <a:cxn ang="0">
                  <a:pos x="26" y="91"/>
                </a:cxn>
                <a:cxn ang="0">
                  <a:pos x="27" y="95"/>
                </a:cxn>
                <a:cxn ang="0">
                  <a:pos x="34" y="97"/>
                </a:cxn>
                <a:cxn ang="0">
                  <a:pos x="30" y="94"/>
                </a:cxn>
                <a:cxn ang="0">
                  <a:pos x="30" y="87"/>
                </a:cxn>
                <a:cxn ang="0">
                  <a:pos x="36" y="81"/>
                </a:cxn>
                <a:cxn ang="0">
                  <a:pos x="44" y="80"/>
                </a:cxn>
                <a:cxn ang="0">
                  <a:pos x="48" y="86"/>
                </a:cxn>
                <a:cxn ang="0">
                  <a:pos x="48" y="93"/>
                </a:cxn>
                <a:cxn ang="0">
                  <a:pos x="41" y="96"/>
                </a:cxn>
              </a:cxnLst>
              <a:rect l="0" t="0" r="r" b="b"/>
              <a:pathLst>
                <a:path w="94" h="124">
                  <a:moveTo>
                    <a:pt x="53" y="96"/>
                  </a:moveTo>
                  <a:lnTo>
                    <a:pt x="61" y="93"/>
                  </a:lnTo>
                  <a:lnTo>
                    <a:pt x="68" y="87"/>
                  </a:lnTo>
                  <a:lnTo>
                    <a:pt x="75" y="81"/>
                  </a:lnTo>
                  <a:lnTo>
                    <a:pt x="82" y="74"/>
                  </a:lnTo>
                  <a:lnTo>
                    <a:pt x="87" y="65"/>
                  </a:lnTo>
                  <a:lnTo>
                    <a:pt x="91" y="56"/>
                  </a:lnTo>
                  <a:lnTo>
                    <a:pt x="93" y="47"/>
                  </a:lnTo>
                  <a:lnTo>
                    <a:pt x="94" y="37"/>
                  </a:lnTo>
                  <a:lnTo>
                    <a:pt x="94" y="29"/>
                  </a:lnTo>
                  <a:lnTo>
                    <a:pt x="92" y="22"/>
                  </a:lnTo>
                  <a:lnTo>
                    <a:pt x="89" y="16"/>
                  </a:lnTo>
                  <a:lnTo>
                    <a:pt x="85" y="10"/>
                  </a:lnTo>
                  <a:lnTo>
                    <a:pt x="79" y="6"/>
                  </a:lnTo>
                  <a:lnTo>
                    <a:pt x="73" y="3"/>
                  </a:lnTo>
                  <a:lnTo>
                    <a:pt x="67" y="1"/>
                  </a:lnTo>
                  <a:lnTo>
                    <a:pt x="59" y="0"/>
                  </a:lnTo>
                  <a:lnTo>
                    <a:pt x="48" y="1"/>
                  </a:lnTo>
                  <a:lnTo>
                    <a:pt x="38" y="5"/>
                  </a:lnTo>
                  <a:lnTo>
                    <a:pt x="27" y="12"/>
                  </a:lnTo>
                  <a:lnTo>
                    <a:pt x="18" y="20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1" y="51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2" y="79"/>
                  </a:lnTo>
                  <a:lnTo>
                    <a:pt x="5" y="85"/>
                  </a:lnTo>
                  <a:lnTo>
                    <a:pt x="10" y="90"/>
                  </a:lnTo>
                  <a:lnTo>
                    <a:pt x="15" y="95"/>
                  </a:lnTo>
                  <a:lnTo>
                    <a:pt x="21" y="98"/>
                  </a:lnTo>
                  <a:lnTo>
                    <a:pt x="27" y="100"/>
                  </a:lnTo>
                  <a:lnTo>
                    <a:pt x="35" y="100"/>
                  </a:lnTo>
                  <a:lnTo>
                    <a:pt x="41" y="100"/>
                  </a:lnTo>
                  <a:lnTo>
                    <a:pt x="48" y="98"/>
                  </a:lnTo>
                  <a:lnTo>
                    <a:pt x="48" y="103"/>
                  </a:lnTo>
                  <a:lnTo>
                    <a:pt x="48" y="106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8" y="111"/>
                  </a:lnTo>
                  <a:lnTo>
                    <a:pt x="48" y="113"/>
                  </a:lnTo>
                  <a:lnTo>
                    <a:pt x="48" y="115"/>
                  </a:lnTo>
                  <a:lnTo>
                    <a:pt x="49" y="118"/>
                  </a:lnTo>
                  <a:lnTo>
                    <a:pt x="50" y="120"/>
                  </a:lnTo>
                  <a:lnTo>
                    <a:pt x="52" y="122"/>
                  </a:lnTo>
                  <a:lnTo>
                    <a:pt x="55" y="123"/>
                  </a:lnTo>
                  <a:lnTo>
                    <a:pt x="59" y="124"/>
                  </a:lnTo>
                  <a:lnTo>
                    <a:pt x="65" y="123"/>
                  </a:lnTo>
                  <a:lnTo>
                    <a:pt x="69" y="120"/>
                  </a:lnTo>
                  <a:lnTo>
                    <a:pt x="73" y="116"/>
                  </a:lnTo>
                  <a:lnTo>
                    <a:pt x="77" y="111"/>
                  </a:lnTo>
                  <a:lnTo>
                    <a:pt x="79" y="106"/>
                  </a:lnTo>
                  <a:lnTo>
                    <a:pt x="81" y="102"/>
                  </a:lnTo>
                  <a:lnTo>
                    <a:pt x="81" y="99"/>
                  </a:lnTo>
                  <a:lnTo>
                    <a:pt x="82" y="97"/>
                  </a:lnTo>
                  <a:lnTo>
                    <a:pt x="81" y="96"/>
                  </a:lnTo>
                  <a:lnTo>
                    <a:pt x="80" y="96"/>
                  </a:lnTo>
                  <a:lnTo>
                    <a:pt x="79" y="96"/>
                  </a:lnTo>
                  <a:lnTo>
                    <a:pt x="79" y="97"/>
                  </a:lnTo>
                  <a:lnTo>
                    <a:pt x="75" y="103"/>
                  </a:lnTo>
                  <a:lnTo>
                    <a:pt x="71" y="108"/>
                  </a:lnTo>
                  <a:lnTo>
                    <a:pt x="67" y="110"/>
                  </a:lnTo>
                  <a:lnTo>
                    <a:pt x="63" y="110"/>
                  </a:lnTo>
                  <a:lnTo>
                    <a:pt x="59" y="110"/>
                  </a:lnTo>
                  <a:lnTo>
                    <a:pt x="56" y="107"/>
                  </a:lnTo>
                  <a:lnTo>
                    <a:pt x="54" y="103"/>
                  </a:lnTo>
                  <a:lnTo>
                    <a:pt x="53" y="96"/>
                  </a:lnTo>
                  <a:close/>
                  <a:moveTo>
                    <a:pt x="27" y="95"/>
                  </a:moveTo>
                  <a:lnTo>
                    <a:pt x="20" y="91"/>
                  </a:lnTo>
                  <a:lnTo>
                    <a:pt x="15" y="85"/>
                  </a:lnTo>
                  <a:lnTo>
                    <a:pt x="13" y="77"/>
                  </a:lnTo>
                  <a:lnTo>
                    <a:pt x="12" y="68"/>
                  </a:lnTo>
                  <a:lnTo>
                    <a:pt x="12" y="59"/>
                  </a:lnTo>
                  <a:lnTo>
                    <a:pt x="15" y="48"/>
                  </a:lnTo>
                  <a:lnTo>
                    <a:pt x="19" y="36"/>
                  </a:lnTo>
                  <a:lnTo>
                    <a:pt x="26" y="24"/>
                  </a:lnTo>
                  <a:lnTo>
                    <a:pt x="34" y="15"/>
                  </a:lnTo>
                  <a:lnTo>
                    <a:pt x="42" y="8"/>
                  </a:lnTo>
                  <a:lnTo>
                    <a:pt x="51" y="5"/>
                  </a:lnTo>
                  <a:lnTo>
                    <a:pt x="59" y="3"/>
                  </a:lnTo>
                  <a:lnTo>
                    <a:pt x="68" y="5"/>
                  </a:lnTo>
                  <a:lnTo>
                    <a:pt x="76" y="11"/>
                  </a:lnTo>
                  <a:lnTo>
                    <a:pt x="80" y="20"/>
                  </a:lnTo>
                  <a:lnTo>
                    <a:pt x="82" y="33"/>
                  </a:lnTo>
                  <a:lnTo>
                    <a:pt x="82" y="39"/>
                  </a:lnTo>
                  <a:lnTo>
                    <a:pt x="81" y="46"/>
                  </a:lnTo>
                  <a:lnTo>
                    <a:pt x="79" y="54"/>
                  </a:lnTo>
                  <a:lnTo>
                    <a:pt x="76" y="62"/>
                  </a:lnTo>
                  <a:lnTo>
                    <a:pt x="72" y="71"/>
                  </a:lnTo>
                  <a:lnTo>
                    <a:pt x="67" y="79"/>
                  </a:lnTo>
                  <a:lnTo>
                    <a:pt x="60" y="86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1" y="87"/>
                  </a:lnTo>
                  <a:lnTo>
                    <a:pt x="51" y="85"/>
                  </a:lnTo>
                  <a:lnTo>
                    <a:pt x="50" y="82"/>
                  </a:lnTo>
                  <a:lnTo>
                    <a:pt x="48" y="80"/>
                  </a:lnTo>
                  <a:lnTo>
                    <a:pt x="46" y="78"/>
                  </a:lnTo>
                  <a:lnTo>
                    <a:pt x="44" y="77"/>
                  </a:lnTo>
                  <a:lnTo>
                    <a:pt x="40" y="77"/>
                  </a:lnTo>
                  <a:lnTo>
                    <a:pt x="35" y="78"/>
                  </a:lnTo>
                  <a:lnTo>
                    <a:pt x="30" y="81"/>
                  </a:lnTo>
                  <a:lnTo>
                    <a:pt x="27" y="86"/>
                  </a:lnTo>
                  <a:lnTo>
                    <a:pt x="26" y="91"/>
                  </a:lnTo>
                  <a:lnTo>
                    <a:pt x="27" y="94"/>
                  </a:lnTo>
                  <a:lnTo>
                    <a:pt x="27" y="95"/>
                  </a:lnTo>
                  <a:close/>
                  <a:moveTo>
                    <a:pt x="35" y="97"/>
                  </a:moveTo>
                  <a:lnTo>
                    <a:pt x="34" y="97"/>
                  </a:lnTo>
                  <a:lnTo>
                    <a:pt x="32" y="96"/>
                  </a:lnTo>
                  <a:lnTo>
                    <a:pt x="30" y="94"/>
                  </a:lnTo>
                  <a:lnTo>
                    <a:pt x="29" y="91"/>
                  </a:lnTo>
                  <a:lnTo>
                    <a:pt x="30" y="87"/>
                  </a:lnTo>
                  <a:lnTo>
                    <a:pt x="33" y="83"/>
                  </a:lnTo>
                  <a:lnTo>
                    <a:pt x="36" y="81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46" y="82"/>
                  </a:lnTo>
                  <a:lnTo>
                    <a:pt x="48" y="86"/>
                  </a:lnTo>
                  <a:lnTo>
                    <a:pt x="49" y="92"/>
                  </a:lnTo>
                  <a:lnTo>
                    <a:pt x="48" y="93"/>
                  </a:lnTo>
                  <a:lnTo>
                    <a:pt x="47" y="94"/>
                  </a:lnTo>
                  <a:lnTo>
                    <a:pt x="41" y="96"/>
                  </a:lnTo>
                  <a:lnTo>
                    <a:pt x="35" y="9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7" name="Freeform 673"/>
            <p:cNvSpPr>
              <a:spLocks noChangeAspect="1" noEditPoints="1"/>
            </p:cNvSpPr>
            <p:nvPr/>
          </p:nvSpPr>
          <p:spPr bwMode="auto">
            <a:xfrm>
              <a:off x="3983" y="26"/>
              <a:ext cx="59" cy="43"/>
            </a:xfrm>
            <a:custGeom>
              <a:avLst/>
              <a:gdLst/>
              <a:ahLst/>
              <a:cxnLst>
                <a:cxn ang="0">
                  <a:pos x="52" y="21"/>
                </a:cxn>
                <a:cxn ang="0">
                  <a:pos x="58" y="8"/>
                </a:cxn>
                <a:cxn ang="0">
                  <a:pos x="58" y="4"/>
                </a:cxn>
                <a:cxn ang="0">
                  <a:pos x="56" y="5"/>
                </a:cxn>
                <a:cxn ang="0">
                  <a:pos x="51" y="16"/>
                </a:cxn>
                <a:cxn ang="0">
                  <a:pos x="46" y="22"/>
                </a:cxn>
                <a:cxn ang="0">
                  <a:pos x="46" y="17"/>
                </a:cxn>
                <a:cxn ang="0">
                  <a:pos x="43" y="9"/>
                </a:cxn>
                <a:cxn ang="0">
                  <a:pos x="34" y="1"/>
                </a:cxn>
                <a:cxn ang="0">
                  <a:pos x="17" y="2"/>
                </a:cxn>
                <a:cxn ang="0">
                  <a:pos x="2" y="16"/>
                </a:cxn>
                <a:cxn ang="0">
                  <a:pos x="0" y="30"/>
                </a:cxn>
                <a:cxn ang="0">
                  <a:pos x="2" y="35"/>
                </a:cxn>
                <a:cxn ang="0">
                  <a:pos x="7" y="40"/>
                </a:cxn>
                <a:cxn ang="0">
                  <a:pos x="13" y="43"/>
                </a:cxn>
                <a:cxn ang="0">
                  <a:pos x="30" y="40"/>
                </a:cxn>
                <a:cxn ang="0">
                  <a:pos x="41" y="39"/>
                </a:cxn>
                <a:cxn ang="0">
                  <a:pos x="47" y="43"/>
                </a:cxn>
                <a:cxn ang="0">
                  <a:pos x="53" y="42"/>
                </a:cxn>
                <a:cxn ang="0">
                  <a:pos x="58" y="38"/>
                </a:cxn>
                <a:cxn ang="0">
                  <a:pos x="58" y="35"/>
                </a:cxn>
                <a:cxn ang="0">
                  <a:pos x="56" y="35"/>
                </a:cxn>
                <a:cxn ang="0">
                  <a:pos x="54" y="38"/>
                </a:cxn>
                <a:cxn ang="0">
                  <a:pos x="51" y="40"/>
                </a:cxn>
                <a:cxn ang="0">
                  <a:pos x="49" y="40"/>
                </a:cxn>
                <a:cxn ang="0">
                  <a:pos x="47" y="35"/>
                </a:cxn>
                <a:cxn ang="0">
                  <a:pos x="39" y="32"/>
                </a:cxn>
                <a:cxn ang="0">
                  <a:pos x="26" y="39"/>
                </a:cxn>
                <a:cxn ang="0">
                  <a:pos x="17" y="40"/>
                </a:cxn>
                <a:cxn ang="0">
                  <a:pos x="10" y="37"/>
                </a:cxn>
                <a:cxn ang="0">
                  <a:pos x="8" y="30"/>
                </a:cxn>
                <a:cxn ang="0">
                  <a:pos x="9" y="21"/>
                </a:cxn>
                <a:cxn ang="0">
                  <a:pos x="14" y="10"/>
                </a:cxn>
                <a:cxn ang="0">
                  <a:pos x="21" y="4"/>
                </a:cxn>
                <a:cxn ang="0">
                  <a:pos x="27" y="2"/>
                </a:cxn>
                <a:cxn ang="0">
                  <a:pos x="35" y="7"/>
                </a:cxn>
                <a:cxn ang="0">
                  <a:pos x="38" y="16"/>
                </a:cxn>
                <a:cxn ang="0">
                  <a:pos x="39" y="32"/>
                </a:cxn>
              </a:cxnLst>
              <a:rect l="0" t="0" r="r" b="b"/>
              <a:pathLst>
                <a:path w="59" h="43">
                  <a:moveTo>
                    <a:pt x="46" y="29"/>
                  </a:moveTo>
                  <a:lnTo>
                    <a:pt x="52" y="21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59" y="5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6" y="5"/>
                  </a:lnTo>
                  <a:lnTo>
                    <a:pt x="55" y="7"/>
                  </a:lnTo>
                  <a:lnTo>
                    <a:pt x="51" y="16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5" y="15"/>
                  </a:lnTo>
                  <a:lnTo>
                    <a:pt x="43" y="9"/>
                  </a:lnTo>
                  <a:lnTo>
                    <a:pt x="39" y="4"/>
                  </a:lnTo>
                  <a:lnTo>
                    <a:pt x="34" y="1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8"/>
                  </a:lnTo>
                  <a:lnTo>
                    <a:pt x="7" y="40"/>
                  </a:lnTo>
                  <a:lnTo>
                    <a:pt x="10" y="42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30" y="40"/>
                  </a:lnTo>
                  <a:lnTo>
                    <a:pt x="39" y="35"/>
                  </a:lnTo>
                  <a:lnTo>
                    <a:pt x="41" y="39"/>
                  </a:lnTo>
                  <a:lnTo>
                    <a:pt x="44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3" y="42"/>
                  </a:lnTo>
                  <a:lnTo>
                    <a:pt x="56" y="40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5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0"/>
                  </a:lnTo>
                  <a:lnTo>
                    <a:pt x="50" y="40"/>
                  </a:lnTo>
                  <a:lnTo>
                    <a:pt x="49" y="40"/>
                  </a:lnTo>
                  <a:lnTo>
                    <a:pt x="48" y="39"/>
                  </a:lnTo>
                  <a:lnTo>
                    <a:pt x="47" y="35"/>
                  </a:lnTo>
                  <a:lnTo>
                    <a:pt x="46" y="29"/>
                  </a:lnTo>
                  <a:close/>
                  <a:moveTo>
                    <a:pt x="39" y="32"/>
                  </a:moveTo>
                  <a:lnTo>
                    <a:pt x="32" y="36"/>
                  </a:lnTo>
                  <a:lnTo>
                    <a:pt x="26" y="39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3" y="40"/>
                  </a:lnTo>
                  <a:lnTo>
                    <a:pt x="10" y="37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9" y="21"/>
                  </a:lnTo>
                  <a:lnTo>
                    <a:pt x="11" y="15"/>
                  </a:lnTo>
                  <a:lnTo>
                    <a:pt x="14" y="10"/>
                  </a:lnTo>
                  <a:lnTo>
                    <a:pt x="17" y="6"/>
                  </a:lnTo>
                  <a:lnTo>
                    <a:pt x="21" y="4"/>
                  </a:lnTo>
                  <a:lnTo>
                    <a:pt x="24" y="3"/>
                  </a:lnTo>
                  <a:lnTo>
                    <a:pt x="27" y="2"/>
                  </a:lnTo>
                  <a:lnTo>
                    <a:pt x="32" y="4"/>
                  </a:lnTo>
                  <a:lnTo>
                    <a:pt x="35" y="7"/>
                  </a:lnTo>
                  <a:lnTo>
                    <a:pt x="37" y="11"/>
                  </a:lnTo>
                  <a:lnTo>
                    <a:pt x="38" y="16"/>
                  </a:lnTo>
                  <a:lnTo>
                    <a:pt x="38" y="23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8" name="Freeform 674"/>
            <p:cNvSpPr>
              <a:spLocks noChangeAspect="1" noEditPoints="1"/>
            </p:cNvSpPr>
            <p:nvPr/>
          </p:nvSpPr>
          <p:spPr bwMode="auto">
            <a:xfrm>
              <a:off x="4052" y="0"/>
              <a:ext cx="56" cy="87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46" y="1"/>
                </a:cxn>
                <a:cxn ang="0">
                  <a:pos x="31" y="3"/>
                </a:cxn>
                <a:cxn ang="0">
                  <a:pos x="18" y="17"/>
                </a:cxn>
                <a:cxn ang="0">
                  <a:pos x="0" y="86"/>
                </a:cxn>
                <a:cxn ang="0">
                  <a:pos x="2" y="87"/>
                </a:cxn>
                <a:cxn ang="0">
                  <a:pos x="3" y="86"/>
                </a:cxn>
                <a:cxn ang="0">
                  <a:pos x="12" y="64"/>
                </a:cxn>
                <a:cxn ang="0">
                  <a:pos x="19" y="68"/>
                </a:cxn>
                <a:cxn ang="0">
                  <a:pos x="34" y="67"/>
                </a:cxn>
                <a:cxn ang="0">
                  <a:pos x="50" y="55"/>
                </a:cxn>
                <a:cxn ang="0">
                  <a:pos x="52" y="40"/>
                </a:cxn>
                <a:cxn ang="0">
                  <a:pos x="49" y="33"/>
                </a:cxn>
                <a:cxn ang="0">
                  <a:pos x="49" y="27"/>
                </a:cxn>
                <a:cxn ang="0">
                  <a:pos x="55" y="19"/>
                </a:cxn>
                <a:cxn ang="0">
                  <a:pos x="37" y="30"/>
                </a:cxn>
                <a:cxn ang="0">
                  <a:pos x="32" y="30"/>
                </a:cxn>
                <a:cxn ang="0">
                  <a:pos x="28" y="30"/>
                </a:cxn>
                <a:cxn ang="0">
                  <a:pos x="32" y="29"/>
                </a:cxn>
                <a:cxn ang="0">
                  <a:pos x="37" y="30"/>
                </a:cxn>
                <a:cxn ang="0">
                  <a:pos x="49" y="16"/>
                </a:cxn>
                <a:cxn ang="0">
                  <a:pos x="45" y="25"/>
                </a:cxn>
                <a:cxn ang="0">
                  <a:pos x="40" y="27"/>
                </a:cxn>
                <a:cxn ang="0">
                  <a:pos x="36" y="27"/>
                </a:cxn>
                <a:cxn ang="0">
                  <a:pos x="30" y="27"/>
                </a:cxn>
                <a:cxn ang="0">
                  <a:pos x="25" y="28"/>
                </a:cxn>
                <a:cxn ang="0">
                  <a:pos x="25" y="32"/>
                </a:cxn>
                <a:cxn ang="0">
                  <a:pos x="29" y="33"/>
                </a:cxn>
                <a:cxn ang="0">
                  <a:pos x="41" y="32"/>
                </a:cxn>
                <a:cxn ang="0">
                  <a:pos x="46" y="42"/>
                </a:cxn>
                <a:cxn ang="0">
                  <a:pos x="39" y="59"/>
                </a:cxn>
                <a:cxn ang="0">
                  <a:pos x="24" y="66"/>
                </a:cxn>
                <a:cxn ang="0">
                  <a:pos x="15" y="63"/>
                </a:cxn>
                <a:cxn ang="0">
                  <a:pos x="12" y="54"/>
                </a:cxn>
                <a:cxn ang="0">
                  <a:pos x="18" y="26"/>
                </a:cxn>
                <a:cxn ang="0">
                  <a:pos x="26" y="11"/>
                </a:cxn>
                <a:cxn ang="0">
                  <a:pos x="40" y="3"/>
                </a:cxn>
                <a:cxn ang="0">
                  <a:pos x="47" y="5"/>
                </a:cxn>
                <a:cxn ang="0">
                  <a:pos x="50" y="12"/>
                </a:cxn>
              </a:cxnLst>
              <a:rect l="0" t="0" r="r" b="b"/>
              <a:pathLst>
                <a:path w="56" h="87">
                  <a:moveTo>
                    <a:pt x="56" y="14"/>
                  </a:moveTo>
                  <a:lnTo>
                    <a:pt x="55" y="8"/>
                  </a:lnTo>
                  <a:lnTo>
                    <a:pt x="52" y="4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1" y="3"/>
                  </a:lnTo>
                  <a:lnTo>
                    <a:pt x="24" y="9"/>
                  </a:lnTo>
                  <a:lnTo>
                    <a:pt x="18" y="17"/>
                  </a:lnTo>
                  <a:lnTo>
                    <a:pt x="15" y="25"/>
                  </a:lnTo>
                  <a:lnTo>
                    <a:pt x="0" y="86"/>
                  </a:lnTo>
                  <a:lnTo>
                    <a:pt x="1" y="87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3" y="86"/>
                  </a:lnTo>
                  <a:lnTo>
                    <a:pt x="10" y="60"/>
                  </a:lnTo>
                  <a:lnTo>
                    <a:pt x="12" y="64"/>
                  </a:lnTo>
                  <a:lnTo>
                    <a:pt x="15" y="66"/>
                  </a:lnTo>
                  <a:lnTo>
                    <a:pt x="19" y="68"/>
                  </a:lnTo>
                  <a:lnTo>
                    <a:pt x="24" y="69"/>
                  </a:lnTo>
                  <a:lnTo>
                    <a:pt x="34" y="67"/>
                  </a:lnTo>
                  <a:lnTo>
                    <a:pt x="43" y="62"/>
                  </a:lnTo>
                  <a:lnTo>
                    <a:pt x="50" y="55"/>
                  </a:lnTo>
                  <a:lnTo>
                    <a:pt x="53" y="45"/>
                  </a:lnTo>
                  <a:lnTo>
                    <a:pt x="52" y="40"/>
                  </a:lnTo>
                  <a:lnTo>
                    <a:pt x="51" y="36"/>
                  </a:lnTo>
                  <a:lnTo>
                    <a:pt x="49" y="33"/>
                  </a:lnTo>
                  <a:lnTo>
                    <a:pt x="45" y="30"/>
                  </a:lnTo>
                  <a:lnTo>
                    <a:pt x="49" y="27"/>
                  </a:lnTo>
                  <a:lnTo>
                    <a:pt x="53" y="24"/>
                  </a:lnTo>
                  <a:lnTo>
                    <a:pt x="55" y="19"/>
                  </a:lnTo>
                  <a:lnTo>
                    <a:pt x="56" y="14"/>
                  </a:lnTo>
                  <a:close/>
                  <a:moveTo>
                    <a:pt x="37" y="30"/>
                  </a:moveTo>
                  <a:lnTo>
                    <a:pt x="35" y="30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5" y="29"/>
                  </a:lnTo>
                  <a:lnTo>
                    <a:pt x="37" y="30"/>
                  </a:lnTo>
                  <a:close/>
                  <a:moveTo>
                    <a:pt x="50" y="12"/>
                  </a:moveTo>
                  <a:lnTo>
                    <a:pt x="49" y="16"/>
                  </a:lnTo>
                  <a:lnTo>
                    <a:pt x="48" y="20"/>
                  </a:lnTo>
                  <a:lnTo>
                    <a:pt x="45" y="25"/>
                  </a:lnTo>
                  <a:lnTo>
                    <a:pt x="41" y="28"/>
                  </a:lnTo>
                  <a:lnTo>
                    <a:pt x="40" y="27"/>
                  </a:lnTo>
                  <a:lnTo>
                    <a:pt x="38" y="27"/>
                  </a:lnTo>
                  <a:lnTo>
                    <a:pt x="36" y="27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7" y="27"/>
                  </a:lnTo>
                  <a:lnTo>
                    <a:pt x="25" y="28"/>
                  </a:lnTo>
                  <a:lnTo>
                    <a:pt x="24" y="30"/>
                  </a:lnTo>
                  <a:lnTo>
                    <a:pt x="25" y="32"/>
                  </a:lnTo>
                  <a:lnTo>
                    <a:pt x="26" y="33"/>
                  </a:lnTo>
                  <a:lnTo>
                    <a:pt x="29" y="33"/>
                  </a:lnTo>
                  <a:lnTo>
                    <a:pt x="32" y="33"/>
                  </a:lnTo>
                  <a:lnTo>
                    <a:pt x="41" y="32"/>
                  </a:lnTo>
                  <a:lnTo>
                    <a:pt x="45" y="36"/>
                  </a:lnTo>
                  <a:lnTo>
                    <a:pt x="46" y="42"/>
                  </a:lnTo>
                  <a:lnTo>
                    <a:pt x="44" y="52"/>
                  </a:lnTo>
                  <a:lnTo>
                    <a:pt x="39" y="59"/>
                  </a:lnTo>
                  <a:lnTo>
                    <a:pt x="33" y="64"/>
                  </a:lnTo>
                  <a:lnTo>
                    <a:pt x="24" y="66"/>
                  </a:lnTo>
                  <a:lnTo>
                    <a:pt x="19" y="65"/>
                  </a:lnTo>
                  <a:lnTo>
                    <a:pt x="15" y="63"/>
                  </a:lnTo>
                  <a:lnTo>
                    <a:pt x="13" y="59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8" y="26"/>
                  </a:lnTo>
                  <a:lnTo>
                    <a:pt x="21" y="18"/>
                  </a:lnTo>
                  <a:lnTo>
                    <a:pt x="26" y="11"/>
                  </a:lnTo>
                  <a:lnTo>
                    <a:pt x="33" y="5"/>
                  </a:lnTo>
                  <a:lnTo>
                    <a:pt x="40" y="3"/>
                  </a:lnTo>
                  <a:lnTo>
                    <a:pt x="44" y="3"/>
                  </a:lnTo>
                  <a:lnTo>
                    <a:pt x="47" y="5"/>
                  </a:lnTo>
                  <a:lnTo>
                    <a:pt x="49" y="8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9" name="Freeform 675"/>
            <p:cNvSpPr>
              <a:spLocks noChangeAspect="1"/>
            </p:cNvSpPr>
            <p:nvPr/>
          </p:nvSpPr>
          <p:spPr bwMode="auto">
            <a:xfrm>
              <a:off x="4136" y="15"/>
              <a:ext cx="32" cy="138"/>
            </a:xfrm>
            <a:custGeom>
              <a:avLst/>
              <a:gdLst/>
              <a:ahLst/>
              <a:cxnLst>
                <a:cxn ang="0">
                  <a:pos x="32" y="136"/>
                </a:cxn>
                <a:cxn ang="0">
                  <a:pos x="32" y="136"/>
                </a:cxn>
                <a:cxn ang="0">
                  <a:pos x="31" y="135"/>
                </a:cxn>
                <a:cxn ang="0">
                  <a:pos x="31" y="135"/>
                </a:cxn>
                <a:cxn ang="0">
                  <a:pos x="29" y="133"/>
                </a:cxn>
                <a:cxn ang="0">
                  <a:pos x="19" y="119"/>
                </a:cxn>
                <a:cxn ang="0">
                  <a:pos x="12" y="102"/>
                </a:cxn>
                <a:cxn ang="0">
                  <a:pos x="9" y="85"/>
                </a:cxn>
                <a:cxn ang="0">
                  <a:pos x="8" y="69"/>
                </a:cxn>
                <a:cxn ang="0">
                  <a:pos x="9" y="51"/>
                </a:cxn>
                <a:cxn ang="0">
                  <a:pos x="12" y="34"/>
                </a:cxn>
                <a:cxn ang="0">
                  <a:pos x="19" y="18"/>
                </a:cxn>
                <a:cxn ang="0">
                  <a:pos x="30" y="4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27" y="2"/>
                </a:cxn>
                <a:cxn ang="0">
                  <a:pos x="22" y="7"/>
                </a:cxn>
                <a:cxn ang="0">
                  <a:pos x="15" y="15"/>
                </a:cxn>
                <a:cxn ang="0">
                  <a:pos x="8" y="27"/>
                </a:cxn>
                <a:cxn ang="0">
                  <a:pos x="4" y="38"/>
                </a:cxn>
                <a:cxn ang="0">
                  <a:pos x="1" y="49"/>
                </a:cxn>
                <a:cxn ang="0">
                  <a:pos x="0" y="59"/>
                </a:cxn>
                <a:cxn ang="0">
                  <a:pos x="0" y="69"/>
                </a:cxn>
                <a:cxn ang="0">
                  <a:pos x="0" y="78"/>
                </a:cxn>
                <a:cxn ang="0">
                  <a:pos x="1" y="88"/>
                </a:cxn>
                <a:cxn ang="0">
                  <a:pos x="4" y="100"/>
                </a:cxn>
                <a:cxn ang="0">
                  <a:pos x="9" y="112"/>
                </a:cxn>
                <a:cxn ang="0">
                  <a:pos x="15" y="123"/>
                </a:cxn>
                <a:cxn ang="0">
                  <a:pos x="22" y="131"/>
                </a:cxn>
                <a:cxn ang="0">
                  <a:pos x="27" y="136"/>
                </a:cxn>
                <a:cxn ang="0">
                  <a:pos x="30" y="138"/>
                </a:cxn>
                <a:cxn ang="0">
                  <a:pos x="31" y="137"/>
                </a:cxn>
                <a:cxn ang="0">
                  <a:pos x="32" y="136"/>
                </a:cxn>
              </a:cxnLst>
              <a:rect l="0" t="0" r="r" b="b"/>
              <a:pathLst>
                <a:path w="32" h="138">
                  <a:moveTo>
                    <a:pt x="32" y="136"/>
                  </a:moveTo>
                  <a:lnTo>
                    <a:pt x="32" y="136"/>
                  </a:lnTo>
                  <a:lnTo>
                    <a:pt x="31" y="135"/>
                  </a:lnTo>
                  <a:lnTo>
                    <a:pt x="31" y="135"/>
                  </a:lnTo>
                  <a:lnTo>
                    <a:pt x="29" y="133"/>
                  </a:lnTo>
                  <a:lnTo>
                    <a:pt x="19" y="119"/>
                  </a:lnTo>
                  <a:lnTo>
                    <a:pt x="12" y="102"/>
                  </a:lnTo>
                  <a:lnTo>
                    <a:pt x="9" y="85"/>
                  </a:lnTo>
                  <a:lnTo>
                    <a:pt x="8" y="69"/>
                  </a:lnTo>
                  <a:lnTo>
                    <a:pt x="9" y="51"/>
                  </a:lnTo>
                  <a:lnTo>
                    <a:pt x="12" y="34"/>
                  </a:lnTo>
                  <a:lnTo>
                    <a:pt x="19" y="18"/>
                  </a:lnTo>
                  <a:lnTo>
                    <a:pt x="30" y="4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7" y="2"/>
                  </a:lnTo>
                  <a:lnTo>
                    <a:pt x="22" y="7"/>
                  </a:lnTo>
                  <a:lnTo>
                    <a:pt x="15" y="15"/>
                  </a:lnTo>
                  <a:lnTo>
                    <a:pt x="8" y="27"/>
                  </a:lnTo>
                  <a:lnTo>
                    <a:pt x="4" y="38"/>
                  </a:lnTo>
                  <a:lnTo>
                    <a:pt x="1" y="49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1" y="88"/>
                  </a:lnTo>
                  <a:lnTo>
                    <a:pt x="4" y="100"/>
                  </a:lnTo>
                  <a:lnTo>
                    <a:pt x="9" y="112"/>
                  </a:lnTo>
                  <a:lnTo>
                    <a:pt x="15" y="123"/>
                  </a:lnTo>
                  <a:lnTo>
                    <a:pt x="22" y="131"/>
                  </a:lnTo>
                  <a:lnTo>
                    <a:pt x="27" y="136"/>
                  </a:lnTo>
                  <a:lnTo>
                    <a:pt x="30" y="138"/>
                  </a:lnTo>
                  <a:lnTo>
                    <a:pt x="31" y="137"/>
                  </a:lnTo>
                  <a:lnTo>
                    <a:pt x="32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0" name="Freeform 676"/>
            <p:cNvSpPr>
              <a:spLocks noChangeAspect="1"/>
            </p:cNvSpPr>
            <p:nvPr/>
          </p:nvSpPr>
          <p:spPr bwMode="auto">
            <a:xfrm>
              <a:off x="4182" y="23"/>
              <a:ext cx="62" cy="9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7" y="0"/>
                </a:cxn>
                <a:cxn ang="0">
                  <a:pos x="17" y="1"/>
                </a:cxn>
                <a:cxn ang="0">
                  <a:pos x="13" y="1"/>
                </a:cxn>
                <a:cxn ang="0">
                  <a:pos x="11" y="2"/>
                </a:cxn>
                <a:cxn ang="0">
                  <a:pos x="12" y="5"/>
                </a:cxn>
                <a:cxn ang="0">
                  <a:pos x="18" y="6"/>
                </a:cxn>
                <a:cxn ang="0">
                  <a:pos x="21" y="7"/>
                </a:cxn>
                <a:cxn ang="0">
                  <a:pos x="21" y="10"/>
                </a:cxn>
                <a:cxn ang="0">
                  <a:pos x="0" y="92"/>
                </a:cxn>
                <a:cxn ang="0">
                  <a:pos x="1" y="95"/>
                </a:cxn>
                <a:cxn ang="0">
                  <a:pos x="3" y="96"/>
                </a:cxn>
                <a:cxn ang="0">
                  <a:pos x="7" y="96"/>
                </a:cxn>
                <a:cxn ang="0">
                  <a:pos x="9" y="92"/>
                </a:cxn>
                <a:cxn ang="0">
                  <a:pos x="11" y="85"/>
                </a:cxn>
                <a:cxn ang="0">
                  <a:pos x="14" y="74"/>
                </a:cxn>
                <a:cxn ang="0">
                  <a:pos x="16" y="66"/>
                </a:cxn>
                <a:cxn ang="0">
                  <a:pos x="18" y="64"/>
                </a:cxn>
                <a:cxn ang="0">
                  <a:pos x="24" y="65"/>
                </a:cxn>
                <a:cxn ang="0">
                  <a:pos x="29" y="68"/>
                </a:cxn>
                <a:cxn ang="0">
                  <a:pos x="32" y="72"/>
                </a:cxn>
                <a:cxn ang="0">
                  <a:pos x="32" y="77"/>
                </a:cxn>
                <a:cxn ang="0">
                  <a:pos x="31" y="83"/>
                </a:cxn>
                <a:cxn ang="0">
                  <a:pos x="35" y="93"/>
                </a:cxn>
                <a:cxn ang="0">
                  <a:pos x="44" y="97"/>
                </a:cxn>
                <a:cxn ang="0">
                  <a:pos x="50" y="95"/>
                </a:cxn>
                <a:cxn ang="0">
                  <a:pos x="55" y="89"/>
                </a:cxn>
                <a:cxn ang="0">
                  <a:pos x="59" y="80"/>
                </a:cxn>
                <a:cxn ang="0">
                  <a:pos x="60" y="75"/>
                </a:cxn>
                <a:cxn ang="0">
                  <a:pos x="58" y="74"/>
                </a:cxn>
                <a:cxn ang="0">
                  <a:pos x="56" y="77"/>
                </a:cxn>
                <a:cxn ang="0">
                  <a:pos x="52" y="89"/>
                </a:cxn>
                <a:cxn ang="0">
                  <a:pos x="44" y="94"/>
                </a:cxn>
                <a:cxn ang="0">
                  <a:pos x="41" y="92"/>
                </a:cxn>
                <a:cxn ang="0">
                  <a:pos x="40" y="87"/>
                </a:cxn>
                <a:cxn ang="0">
                  <a:pos x="41" y="79"/>
                </a:cxn>
                <a:cxn ang="0">
                  <a:pos x="42" y="75"/>
                </a:cxn>
                <a:cxn ang="0">
                  <a:pos x="36" y="65"/>
                </a:cxn>
                <a:cxn ang="0">
                  <a:pos x="21" y="61"/>
                </a:cxn>
                <a:cxn ang="0">
                  <a:pos x="33" y="51"/>
                </a:cxn>
                <a:cxn ang="0">
                  <a:pos x="43" y="41"/>
                </a:cxn>
                <a:cxn ang="0">
                  <a:pos x="53" y="37"/>
                </a:cxn>
                <a:cxn ang="0">
                  <a:pos x="56" y="38"/>
                </a:cxn>
                <a:cxn ang="0">
                  <a:pos x="57" y="39"/>
                </a:cxn>
                <a:cxn ang="0">
                  <a:pos x="51" y="42"/>
                </a:cxn>
                <a:cxn ang="0">
                  <a:pos x="50" y="47"/>
                </a:cxn>
                <a:cxn ang="0">
                  <a:pos x="51" y="50"/>
                </a:cxn>
                <a:cxn ang="0">
                  <a:pos x="55" y="51"/>
                </a:cxn>
                <a:cxn ang="0">
                  <a:pos x="60" y="49"/>
                </a:cxn>
                <a:cxn ang="0">
                  <a:pos x="62" y="43"/>
                </a:cxn>
                <a:cxn ang="0">
                  <a:pos x="60" y="37"/>
                </a:cxn>
                <a:cxn ang="0">
                  <a:pos x="53" y="34"/>
                </a:cxn>
                <a:cxn ang="0">
                  <a:pos x="45" y="36"/>
                </a:cxn>
                <a:cxn ang="0">
                  <a:pos x="33" y="46"/>
                </a:cxn>
                <a:cxn ang="0">
                  <a:pos x="26" y="54"/>
                </a:cxn>
                <a:cxn ang="0">
                  <a:pos x="18" y="59"/>
                </a:cxn>
              </a:cxnLst>
              <a:rect l="0" t="0" r="r" b="b"/>
              <a:pathLst>
                <a:path w="62" h="97">
                  <a:moveTo>
                    <a:pt x="32" y="1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1" y="95"/>
                  </a:lnTo>
                  <a:lnTo>
                    <a:pt x="2" y="96"/>
                  </a:lnTo>
                  <a:lnTo>
                    <a:pt x="3" y="96"/>
                  </a:lnTo>
                  <a:lnTo>
                    <a:pt x="4" y="97"/>
                  </a:lnTo>
                  <a:lnTo>
                    <a:pt x="7" y="96"/>
                  </a:lnTo>
                  <a:lnTo>
                    <a:pt x="9" y="94"/>
                  </a:lnTo>
                  <a:lnTo>
                    <a:pt x="9" y="92"/>
                  </a:lnTo>
                  <a:lnTo>
                    <a:pt x="10" y="89"/>
                  </a:lnTo>
                  <a:lnTo>
                    <a:pt x="11" y="85"/>
                  </a:lnTo>
                  <a:lnTo>
                    <a:pt x="13" y="80"/>
                  </a:lnTo>
                  <a:lnTo>
                    <a:pt x="14" y="74"/>
                  </a:lnTo>
                  <a:lnTo>
                    <a:pt x="15" y="70"/>
                  </a:lnTo>
                  <a:lnTo>
                    <a:pt x="16" y="66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1" y="64"/>
                  </a:lnTo>
                  <a:lnTo>
                    <a:pt x="24" y="65"/>
                  </a:lnTo>
                  <a:lnTo>
                    <a:pt x="26" y="66"/>
                  </a:lnTo>
                  <a:lnTo>
                    <a:pt x="29" y="68"/>
                  </a:lnTo>
                  <a:lnTo>
                    <a:pt x="31" y="70"/>
                  </a:lnTo>
                  <a:lnTo>
                    <a:pt x="32" y="72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2" y="78"/>
                  </a:lnTo>
                  <a:lnTo>
                    <a:pt x="31" y="83"/>
                  </a:lnTo>
                  <a:lnTo>
                    <a:pt x="32" y="89"/>
                  </a:lnTo>
                  <a:lnTo>
                    <a:pt x="35" y="93"/>
                  </a:lnTo>
                  <a:lnTo>
                    <a:pt x="39" y="96"/>
                  </a:lnTo>
                  <a:lnTo>
                    <a:pt x="44" y="97"/>
                  </a:lnTo>
                  <a:lnTo>
                    <a:pt x="47" y="96"/>
                  </a:lnTo>
                  <a:lnTo>
                    <a:pt x="50" y="95"/>
                  </a:lnTo>
                  <a:lnTo>
                    <a:pt x="52" y="93"/>
                  </a:lnTo>
                  <a:lnTo>
                    <a:pt x="55" y="89"/>
                  </a:lnTo>
                  <a:lnTo>
                    <a:pt x="57" y="85"/>
                  </a:lnTo>
                  <a:lnTo>
                    <a:pt x="59" y="80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4"/>
                  </a:lnTo>
                  <a:lnTo>
                    <a:pt x="58" y="74"/>
                  </a:lnTo>
                  <a:lnTo>
                    <a:pt x="57" y="75"/>
                  </a:lnTo>
                  <a:lnTo>
                    <a:pt x="56" y="77"/>
                  </a:lnTo>
                  <a:lnTo>
                    <a:pt x="54" y="83"/>
                  </a:lnTo>
                  <a:lnTo>
                    <a:pt x="52" y="89"/>
                  </a:lnTo>
                  <a:lnTo>
                    <a:pt x="48" y="92"/>
                  </a:lnTo>
                  <a:lnTo>
                    <a:pt x="44" y="94"/>
                  </a:lnTo>
                  <a:lnTo>
                    <a:pt x="43" y="93"/>
                  </a:lnTo>
                  <a:lnTo>
                    <a:pt x="41" y="92"/>
                  </a:lnTo>
                  <a:lnTo>
                    <a:pt x="40" y="90"/>
                  </a:lnTo>
                  <a:lnTo>
                    <a:pt x="40" y="87"/>
                  </a:lnTo>
                  <a:lnTo>
                    <a:pt x="40" y="83"/>
                  </a:lnTo>
                  <a:lnTo>
                    <a:pt x="41" y="79"/>
                  </a:lnTo>
                  <a:lnTo>
                    <a:pt x="41" y="77"/>
                  </a:lnTo>
                  <a:lnTo>
                    <a:pt x="42" y="75"/>
                  </a:lnTo>
                  <a:lnTo>
                    <a:pt x="40" y="69"/>
                  </a:lnTo>
                  <a:lnTo>
                    <a:pt x="36" y="65"/>
                  </a:lnTo>
                  <a:lnTo>
                    <a:pt x="29" y="62"/>
                  </a:lnTo>
                  <a:lnTo>
                    <a:pt x="21" y="61"/>
                  </a:lnTo>
                  <a:lnTo>
                    <a:pt x="28" y="56"/>
                  </a:lnTo>
                  <a:lnTo>
                    <a:pt x="33" y="51"/>
                  </a:lnTo>
                  <a:lnTo>
                    <a:pt x="38" y="45"/>
                  </a:lnTo>
                  <a:lnTo>
                    <a:pt x="43" y="41"/>
                  </a:lnTo>
                  <a:lnTo>
                    <a:pt x="48" y="38"/>
                  </a:lnTo>
                  <a:lnTo>
                    <a:pt x="53" y="37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3" y="40"/>
                  </a:lnTo>
                  <a:lnTo>
                    <a:pt x="51" y="42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50" y="48"/>
                  </a:lnTo>
                  <a:lnTo>
                    <a:pt x="51" y="50"/>
                  </a:lnTo>
                  <a:lnTo>
                    <a:pt x="52" y="51"/>
                  </a:lnTo>
                  <a:lnTo>
                    <a:pt x="55" y="51"/>
                  </a:lnTo>
                  <a:lnTo>
                    <a:pt x="57" y="51"/>
                  </a:lnTo>
                  <a:lnTo>
                    <a:pt x="60" y="49"/>
                  </a:lnTo>
                  <a:lnTo>
                    <a:pt x="62" y="47"/>
                  </a:lnTo>
                  <a:lnTo>
                    <a:pt x="62" y="43"/>
                  </a:lnTo>
                  <a:lnTo>
                    <a:pt x="62" y="40"/>
                  </a:lnTo>
                  <a:lnTo>
                    <a:pt x="60" y="37"/>
                  </a:lnTo>
                  <a:lnTo>
                    <a:pt x="57" y="35"/>
                  </a:lnTo>
                  <a:lnTo>
                    <a:pt x="53" y="34"/>
                  </a:lnTo>
                  <a:lnTo>
                    <a:pt x="50" y="35"/>
                  </a:lnTo>
                  <a:lnTo>
                    <a:pt x="45" y="36"/>
                  </a:lnTo>
                  <a:lnTo>
                    <a:pt x="40" y="40"/>
                  </a:lnTo>
                  <a:lnTo>
                    <a:pt x="33" y="46"/>
                  </a:lnTo>
                  <a:lnTo>
                    <a:pt x="29" y="50"/>
                  </a:lnTo>
                  <a:lnTo>
                    <a:pt x="26" y="54"/>
                  </a:lnTo>
                  <a:lnTo>
                    <a:pt x="22" y="57"/>
                  </a:lnTo>
                  <a:lnTo>
                    <a:pt x="18" y="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1" name="Freeform 677"/>
            <p:cNvSpPr>
              <a:spLocks noChangeAspect="1"/>
            </p:cNvSpPr>
            <p:nvPr/>
          </p:nvSpPr>
          <p:spPr bwMode="auto">
            <a:xfrm>
              <a:off x="4257" y="75"/>
              <a:ext cx="35" cy="64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1"/>
                </a:cxn>
                <a:cxn ang="0">
                  <a:pos x="21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4" y="4"/>
                </a:cxn>
                <a:cxn ang="0">
                  <a:pos x="9" y="6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6" y="9"/>
                </a:cxn>
                <a:cxn ang="0">
                  <a:pos x="10" y="9"/>
                </a:cxn>
                <a:cxn ang="0">
                  <a:pos x="14" y="7"/>
                </a:cxn>
                <a:cxn ang="0">
                  <a:pos x="14" y="56"/>
                </a:cxn>
                <a:cxn ang="0">
                  <a:pos x="14" y="58"/>
                </a:cxn>
                <a:cxn ang="0">
                  <a:pos x="13" y="60"/>
                </a:cxn>
                <a:cxn ang="0">
                  <a:pos x="10" y="60"/>
                </a:cxn>
                <a:cxn ang="0">
                  <a:pos x="5" y="61"/>
                </a:cxn>
                <a:cxn ang="0">
                  <a:pos x="1" y="61"/>
                </a:cxn>
                <a:cxn ang="0">
                  <a:pos x="1" y="64"/>
                </a:cxn>
                <a:cxn ang="0">
                  <a:pos x="35" y="64"/>
                </a:cxn>
                <a:cxn ang="0">
                  <a:pos x="35" y="61"/>
                </a:cxn>
                <a:cxn ang="0">
                  <a:pos x="32" y="61"/>
                </a:cxn>
                <a:cxn ang="0">
                  <a:pos x="26" y="60"/>
                </a:cxn>
                <a:cxn ang="0">
                  <a:pos x="23" y="60"/>
                </a:cxn>
                <a:cxn ang="0">
                  <a:pos x="22" y="58"/>
                </a:cxn>
                <a:cxn ang="0">
                  <a:pos x="22" y="56"/>
                </a:cxn>
                <a:cxn ang="0">
                  <a:pos x="22" y="3"/>
                </a:cxn>
              </a:cxnLst>
              <a:rect l="0" t="0" r="r" b="b"/>
              <a:pathLst>
                <a:path w="35" h="64">
                  <a:moveTo>
                    <a:pt x="22" y="3"/>
                  </a:moveTo>
                  <a:lnTo>
                    <a:pt x="22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4" y="4"/>
                  </a:lnTo>
                  <a:lnTo>
                    <a:pt x="9" y="6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4" y="7"/>
                  </a:lnTo>
                  <a:lnTo>
                    <a:pt x="14" y="56"/>
                  </a:lnTo>
                  <a:lnTo>
                    <a:pt x="14" y="58"/>
                  </a:lnTo>
                  <a:lnTo>
                    <a:pt x="13" y="60"/>
                  </a:lnTo>
                  <a:lnTo>
                    <a:pt x="10" y="60"/>
                  </a:lnTo>
                  <a:lnTo>
                    <a:pt x="5" y="61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35" y="64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26" y="60"/>
                  </a:lnTo>
                  <a:lnTo>
                    <a:pt x="23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2" name="Freeform 678"/>
            <p:cNvSpPr>
              <a:spLocks noChangeAspect="1"/>
            </p:cNvSpPr>
            <p:nvPr/>
          </p:nvSpPr>
          <p:spPr bwMode="auto">
            <a:xfrm>
              <a:off x="4320" y="104"/>
              <a:ext cx="16" cy="41"/>
            </a:xfrm>
            <a:custGeom>
              <a:avLst/>
              <a:gdLst/>
              <a:ahLst/>
              <a:cxnLst>
                <a:cxn ang="0">
                  <a:pos x="16" y="14"/>
                </a:cxn>
                <a:cxn ang="0">
                  <a:pos x="16" y="8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4" y="14"/>
                </a:cxn>
                <a:cxn ang="0">
                  <a:pos x="7" y="14"/>
                </a:cxn>
                <a:cxn ang="0">
                  <a:pos x="10" y="14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13" y="14"/>
                </a:cxn>
                <a:cxn ang="0">
                  <a:pos x="12" y="21"/>
                </a:cxn>
                <a:cxn ang="0">
                  <a:pos x="10" y="28"/>
                </a:cxn>
                <a:cxn ang="0">
                  <a:pos x="7" y="33"/>
                </a:cxn>
                <a:cxn ang="0">
                  <a:pos x="4" y="37"/>
                </a:cxn>
                <a:cxn ang="0">
                  <a:pos x="3" y="39"/>
                </a:cxn>
                <a:cxn ang="0">
                  <a:pos x="2" y="39"/>
                </a:cxn>
                <a:cxn ang="0">
                  <a:pos x="3" y="40"/>
                </a:cxn>
                <a:cxn ang="0">
                  <a:pos x="4" y="41"/>
                </a:cxn>
                <a:cxn ang="0">
                  <a:pos x="6" y="39"/>
                </a:cxn>
                <a:cxn ang="0">
                  <a:pos x="11" y="33"/>
                </a:cxn>
                <a:cxn ang="0">
                  <a:pos x="14" y="25"/>
                </a:cxn>
                <a:cxn ang="0">
                  <a:pos x="16" y="14"/>
                </a:cxn>
              </a:cxnLst>
              <a:rect l="0" t="0" r="r" b="b"/>
              <a:pathLst>
                <a:path w="16" h="41">
                  <a:moveTo>
                    <a:pt x="16" y="14"/>
                  </a:moveTo>
                  <a:lnTo>
                    <a:pt x="16" y="8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2" y="21"/>
                  </a:lnTo>
                  <a:lnTo>
                    <a:pt x="10" y="28"/>
                  </a:lnTo>
                  <a:lnTo>
                    <a:pt x="7" y="33"/>
                  </a:lnTo>
                  <a:lnTo>
                    <a:pt x="4" y="37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6" y="39"/>
                  </a:lnTo>
                  <a:lnTo>
                    <a:pt x="11" y="33"/>
                  </a:lnTo>
                  <a:lnTo>
                    <a:pt x="14" y="25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3" name="Freeform 679"/>
            <p:cNvSpPr>
              <a:spLocks noChangeAspect="1"/>
            </p:cNvSpPr>
            <p:nvPr/>
          </p:nvSpPr>
          <p:spPr bwMode="auto">
            <a:xfrm>
              <a:off x="4376" y="23"/>
              <a:ext cx="62" cy="9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7" y="0"/>
                </a:cxn>
                <a:cxn ang="0">
                  <a:pos x="17" y="1"/>
                </a:cxn>
                <a:cxn ang="0">
                  <a:pos x="13" y="1"/>
                </a:cxn>
                <a:cxn ang="0">
                  <a:pos x="11" y="2"/>
                </a:cxn>
                <a:cxn ang="0">
                  <a:pos x="12" y="5"/>
                </a:cxn>
                <a:cxn ang="0">
                  <a:pos x="18" y="6"/>
                </a:cxn>
                <a:cxn ang="0">
                  <a:pos x="21" y="7"/>
                </a:cxn>
                <a:cxn ang="0">
                  <a:pos x="21" y="10"/>
                </a:cxn>
                <a:cxn ang="0">
                  <a:pos x="0" y="92"/>
                </a:cxn>
                <a:cxn ang="0">
                  <a:pos x="1" y="95"/>
                </a:cxn>
                <a:cxn ang="0">
                  <a:pos x="3" y="96"/>
                </a:cxn>
                <a:cxn ang="0">
                  <a:pos x="7" y="96"/>
                </a:cxn>
                <a:cxn ang="0">
                  <a:pos x="9" y="92"/>
                </a:cxn>
                <a:cxn ang="0">
                  <a:pos x="11" y="85"/>
                </a:cxn>
                <a:cxn ang="0">
                  <a:pos x="14" y="74"/>
                </a:cxn>
                <a:cxn ang="0">
                  <a:pos x="16" y="66"/>
                </a:cxn>
                <a:cxn ang="0">
                  <a:pos x="19" y="64"/>
                </a:cxn>
                <a:cxn ang="0">
                  <a:pos x="24" y="65"/>
                </a:cxn>
                <a:cxn ang="0">
                  <a:pos x="29" y="68"/>
                </a:cxn>
                <a:cxn ang="0">
                  <a:pos x="32" y="72"/>
                </a:cxn>
                <a:cxn ang="0">
                  <a:pos x="32" y="77"/>
                </a:cxn>
                <a:cxn ang="0">
                  <a:pos x="31" y="83"/>
                </a:cxn>
                <a:cxn ang="0">
                  <a:pos x="35" y="93"/>
                </a:cxn>
                <a:cxn ang="0">
                  <a:pos x="44" y="97"/>
                </a:cxn>
                <a:cxn ang="0">
                  <a:pos x="50" y="95"/>
                </a:cxn>
                <a:cxn ang="0">
                  <a:pos x="55" y="89"/>
                </a:cxn>
                <a:cxn ang="0">
                  <a:pos x="59" y="80"/>
                </a:cxn>
                <a:cxn ang="0">
                  <a:pos x="60" y="75"/>
                </a:cxn>
                <a:cxn ang="0">
                  <a:pos x="58" y="74"/>
                </a:cxn>
                <a:cxn ang="0">
                  <a:pos x="56" y="77"/>
                </a:cxn>
                <a:cxn ang="0">
                  <a:pos x="52" y="89"/>
                </a:cxn>
                <a:cxn ang="0">
                  <a:pos x="44" y="94"/>
                </a:cxn>
                <a:cxn ang="0">
                  <a:pos x="41" y="92"/>
                </a:cxn>
                <a:cxn ang="0">
                  <a:pos x="40" y="87"/>
                </a:cxn>
                <a:cxn ang="0">
                  <a:pos x="41" y="79"/>
                </a:cxn>
                <a:cxn ang="0">
                  <a:pos x="42" y="75"/>
                </a:cxn>
                <a:cxn ang="0">
                  <a:pos x="36" y="65"/>
                </a:cxn>
                <a:cxn ang="0">
                  <a:pos x="21" y="61"/>
                </a:cxn>
                <a:cxn ang="0">
                  <a:pos x="33" y="51"/>
                </a:cxn>
                <a:cxn ang="0">
                  <a:pos x="43" y="41"/>
                </a:cxn>
                <a:cxn ang="0">
                  <a:pos x="53" y="37"/>
                </a:cxn>
                <a:cxn ang="0">
                  <a:pos x="56" y="38"/>
                </a:cxn>
                <a:cxn ang="0">
                  <a:pos x="57" y="39"/>
                </a:cxn>
                <a:cxn ang="0">
                  <a:pos x="51" y="42"/>
                </a:cxn>
                <a:cxn ang="0">
                  <a:pos x="50" y="47"/>
                </a:cxn>
                <a:cxn ang="0">
                  <a:pos x="51" y="50"/>
                </a:cxn>
                <a:cxn ang="0">
                  <a:pos x="55" y="51"/>
                </a:cxn>
                <a:cxn ang="0">
                  <a:pos x="60" y="49"/>
                </a:cxn>
                <a:cxn ang="0">
                  <a:pos x="62" y="43"/>
                </a:cxn>
                <a:cxn ang="0">
                  <a:pos x="60" y="37"/>
                </a:cxn>
                <a:cxn ang="0">
                  <a:pos x="53" y="34"/>
                </a:cxn>
                <a:cxn ang="0">
                  <a:pos x="45" y="36"/>
                </a:cxn>
                <a:cxn ang="0">
                  <a:pos x="33" y="46"/>
                </a:cxn>
                <a:cxn ang="0">
                  <a:pos x="26" y="54"/>
                </a:cxn>
                <a:cxn ang="0">
                  <a:pos x="18" y="59"/>
                </a:cxn>
              </a:cxnLst>
              <a:rect l="0" t="0" r="r" b="b"/>
              <a:pathLst>
                <a:path w="62" h="97">
                  <a:moveTo>
                    <a:pt x="32" y="1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1" y="95"/>
                  </a:lnTo>
                  <a:lnTo>
                    <a:pt x="2" y="96"/>
                  </a:lnTo>
                  <a:lnTo>
                    <a:pt x="3" y="96"/>
                  </a:lnTo>
                  <a:lnTo>
                    <a:pt x="4" y="97"/>
                  </a:lnTo>
                  <a:lnTo>
                    <a:pt x="7" y="96"/>
                  </a:lnTo>
                  <a:lnTo>
                    <a:pt x="9" y="94"/>
                  </a:lnTo>
                  <a:lnTo>
                    <a:pt x="9" y="92"/>
                  </a:lnTo>
                  <a:lnTo>
                    <a:pt x="10" y="89"/>
                  </a:lnTo>
                  <a:lnTo>
                    <a:pt x="11" y="85"/>
                  </a:lnTo>
                  <a:lnTo>
                    <a:pt x="13" y="80"/>
                  </a:lnTo>
                  <a:lnTo>
                    <a:pt x="14" y="74"/>
                  </a:lnTo>
                  <a:lnTo>
                    <a:pt x="15" y="70"/>
                  </a:lnTo>
                  <a:lnTo>
                    <a:pt x="16" y="66"/>
                  </a:lnTo>
                  <a:lnTo>
                    <a:pt x="16" y="64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4" y="65"/>
                  </a:lnTo>
                  <a:lnTo>
                    <a:pt x="26" y="66"/>
                  </a:lnTo>
                  <a:lnTo>
                    <a:pt x="29" y="68"/>
                  </a:lnTo>
                  <a:lnTo>
                    <a:pt x="31" y="70"/>
                  </a:lnTo>
                  <a:lnTo>
                    <a:pt x="32" y="72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2" y="78"/>
                  </a:lnTo>
                  <a:lnTo>
                    <a:pt x="31" y="83"/>
                  </a:lnTo>
                  <a:lnTo>
                    <a:pt x="32" y="89"/>
                  </a:lnTo>
                  <a:lnTo>
                    <a:pt x="35" y="93"/>
                  </a:lnTo>
                  <a:lnTo>
                    <a:pt x="39" y="96"/>
                  </a:lnTo>
                  <a:lnTo>
                    <a:pt x="44" y="97"/>
                  </a:lnTo>
                  <a:lnTo>
                    <a:pt x="47" y="96"/>
                  </a:lnTo>
                  <a:lnTo>
                    <a:pt x="50" y="95"/>
                  </a:lnTo>
                  <a:lnTo>
                    <a:pt x="53" y="93"/>
                  </a:lnTo>
                  <a:lnTo>
                    <a:pt x="55" y="89"/>
                  </a:lnTo>
                  <a:lnTo>
                    <a:pt x="57" y="85"/>
                  </a:lnTo>
                  <a:lnTo>
                    <a:pt x="59" y="80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4"/>
                  </a:lnTo>
                  <a:lnTo>
                    <a:pt x="58" y="74"/>
                  </a:lnTo>
                  <a:lnTo>
                    <a:pt x="57" y="75"/>
                  </a:lnTo>
                  <a:lnTo>
                    <a:pt x="56" y="77"/>
                  </a:lnTo>
                  <a:lnTo>
                    <a:pt x="54" y="83"/>
                  </a:lnTo>
                  <a:lnTo>
                    <a:pt x="52" y="89"/>
                  </a:lnTo>
                  <a:lnTo>
                    <a:pt x="48" y="92"/>
                  </a:lnTo>
                  <a:lnTo>
                    <a:pt x="44" y="94"/>
                  </a:lnTo>
                  <a:lnTo>
                    <a:pt x="43" y="93"/>
                  </a:lnTo>
                  <a:lnTo>
                    <a:pt x="41" y="92"/>
                  </a:lnTo>
                  <a:lnTo>
                    <a:pt x="40" y="90"/>
                  </a:lnTo>
                  <a:lnTo>
                    <a:pt x="40" y="87"/>
                  </a:lnTo>
                  <a:lnTo>
                    <a:pt x="40" y="83"/>
                  </a:lnTo>
                  <a:lnTo>
                    <a:pt x="41" y="79"/>
                  </a:lnTo>
                  <a:lnTo>
                    <a:pt x="42" y="77"/>
                  </a:lnTo>
                  <a:lnTo>
                    <a:pt x="42" y="75"/>
                  </a:lnTo>
                  <a:lnTo>
                    <a:pt x="40" y="69"/>
                  </a:lnTo>
                  <a:lnTo>
                    <a:pt x="36" y="65"/>
                  </a:lnTo>
                  <a:lnTo>
                    <a:pt x="29" y="62"/>
                  </a:lnTo>
                  <a:lnTo>
                    <a:pt x="21" y="61"/>
                  </a:lnTo>
                  <a:lnTo>
                    <a:pt x="28" y="56"/>
                  </a:lnTo>
                  <a:lnTo>
                    <a:pt x="33" y="51"/>
                  </a:lnTo>
                  <a:lnTo>
                    <a:pt x="38" y="45"/>
                  </a:lnTo>
                  <a:lnTo>
                    <a:pt x="43" y="41"/>
                  </a:lnTo>
                  <a:lnTo>
                    <a:pt x="48" y="38"/>
                  </a:lnTo>
                  <a:lnTo>
                    <a:pt x="53" y="37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3" y="40"/>
                  </a:lnTo>
                  <a:lnTo>
                    <a:pt x="51" y="42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50" y="48"/>
                  </a:lnTo>
                  <a:lnTo>
                    <a:pt x="51" y="50"/>
                  </a:lnTo>
                  <a:lnTo>
                    <a:pt x="52" y="51"/>
                  </a:lnTo>
                  <a:lnTo>
                    <a:pt x="55" y="51"/>
                  </a:lnTo>
                  <a:lnTo>
                    <a:pt x="57" y="51"/>
                  </a:lnTo>
                  <a:lnTo>
                    <a:pt x="60" y="49"/>
                  </a:lnTo>
                  <a:lnTo>
                    <a:pt x="62" y="47"/>
                  </a:lnTo>
                  <a:lnTo>
                    <a:pt x="62" y="43"/>
                  </a:lnTo>
                  <a:lnTo>
                    <a:pt x="62" y="40"/>
                  </a:lnTo>
                  <a:lnTo>
                    <a:pt x="60" y="37"/>
                  </a:lnTo>
                  <a:lnTo>
                    <a:pt x="57" y="35"/>
                  </a:lnTo>
                  <a:lnTo>
                    <a:pt x="53" y="34"/>
                  </a:lnTo>
                  <a:lnTo>
                    <a:pt x="50" y="35"/>
                  </a:lnTo>
                  <a:lnTo>
                    <a:pt x="45" y="36"/>
                  </a:lnTo>
                  <a:lnTo>
                    <a:pt x="40" y="40"/>
                  </a:lnTo>
                  <a:lnTo>
                    <a:pt x="33" y="46"/>
                  </a:lnTo>
                  <a:lnTo>
                    <a:pt x="29" y="50"/>
                  </a:lnTo>
                  <a:lnTo>
                    <a:pt x="26" y="54"/>
                  </a:lnTo>
                  <a:lnTo>
                    <a:pt x="22" y="57"/>
                  </a:lnTo>
                  <a:lnTo>
                    <a:pt x="18" y="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4" name="Freeform 680"/>
            <p:cNvSpPr>
              <a:spLocks noChangeAspect="1"/>
            </p:cNvSpPr>
            <p:nvPr/>
          </p:nvSpPr>
          <p:spPr bwMode="auto">
            <a:xfrm>
              <a:off x="4447" y="75"/>
              <a:ext cx="42" cy="64"/>
            </a:xfrm>
            <a:custGeom>
              <a:avLst/>
              <a:gdLst/>
              <a:ahLst/>
              <a:cxnLst>
                <a:cxn ang="0">
                  <a:pos x="42" y="47"/>
                </a:cxn>
                <a:cxn ang="0">
                  <a:pos x="39" y="47"/>
                </a:cxn>
                <a:cxn ang="0">
                  <a:pos x="39" y="49"/>
                </a:cxn>
                <a:cxn ang="0">
                  <a:pos x="38" y="51"/>
                </a:cxn>
                <a:cxn ang="0">
                  <a:pos x="37" y="54"/>
                </a:cxn>
                <a:cxn ang="0">
                  <a:pos x="36" y="55"/>
                </a:cxn>
                <a:cxn ang="0">
                  <a:pos x="35" y="56"/>
                </a:cxn>
                <a:cxn ang="0">
                  <a:pos x="32" y="56"/>
                </a:cxn>
                <a:cxn ang="0">
                  <a:pos x="29" y="56"/>
                </a:cxn>
                <a:cxn ang="0">
                  <a:pos x="27" y="56"/>
                </a:cxn>
                <a:cxn ang="0">
                  <a:pos x="9" y="56"/>
                </a:cxn>
                <a:cxn ang="0">
                  <a:pos x="16" y="50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9" y="40"/>
                </a:cxn>
                <a:cxn ang="0">
                  <a:pos x="34" y="35"/>
                </a:cxn>
                <a:cxn ang="0">
                  <a:pos x="38" y="31"/>
                </a:cxn>
                <a:cxn ang="0">
                  <a:pos x="41" y="25"/>
                </a:cxn>
                <a:cxn ang="0">
                  <a:pos x="42" y="19"/>
                </a:cxn>
                <a:cxn ang="0">
                  <a:pos x="40" y="11"/>
                </a:cxn>
                <a:cxn ang="0">
                  <a:pos x="36" y="5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12" y="2"/>
                </a:cxn>
                <a:cxn ang="0">
                  <a:pos x="8" y="3"/>
                </a:cxn>
                <a:cxn ang="0">
                  <a:pos x="5" y="6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4" y="23"/>
                </a:cxn>
                <a:cxn ang="0">
                  <a:pos x="5" y="23"/>
                </a:cxn>
                <a:cxn ang="0">
                  <a:pos x="7" y="23"/>
                </a:cxn>
                <a:cxn ang="0">
                  <a:pos x="8" y="22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10" y="16"/>
                </a:cxn>
                <a:cxn ang="0">
                  <a:pos x="9" y="15"/>
                </a:cxn>
                <a:cxn ang="0">
                  <a:pos x="7" y="13"/>
                </a:cxn>
                <a:cxn ang="0">
                  <a:pos x="4" y="13"/>
                </a:cxn>
                <a:cxn ang="0">
                  <a:pos x="7" y="8"/>
                </a:cxn>
                <a:cxn ang="0">
                  <a:pos x="11" y="6"/>
                </a:cxn>
                <a:cxn ang="0">
                  <a:pos x="15" y="4"/>
                </a:cxn>
                <a:cxn ang="0">
                  <a:pos x="18" y="4"/>
                </a:cxn>
                <a:cxn ang="0">
                  <a:pos x="25" y="5"/>
                </a:cxn>
                <a:cxn ang="0">
                  <a:pos x="29" y="8"/>
                </a:cxn>
                <a:cxn ang="0">
                  <a:pos x="32" y="13"/>
                </a:cxn>
                <a:cxn ang="0">
                  <a:pos x="33" y="19"/>
                </a:cxn>
                <a:cxn ang="0">
                  <a:pos x="32" y="25"/>
                </a:cxn>
                <a:cxn ang="0">
                  <a:pos x="30" y="30"/>
                </a:cxn>
                <a:cxn ang="0">
                  <a:pos x="27" y="34"/>
                </a:cxn>
                <a:cxn ang="0">
                  <a:pos x="24" y="38"/>
                </a:cxn>
                <a:cxn ang="0">
                  <a:pos x="1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39" y="64"/>
                </a:cxn>
                <a:cxn ang="0">
                  <a:pos x="42" y="47"/>
                </a:cxn>
              </a:cxnLst>
              <a:rect l="0" t="0" r="r" b="b"/>
              <a:pathLst>
                <a:path w="42" h="64">
                  <a:moveTo>
                    <a:pt x="42" y="47"/>
                  </a:moveTo>
                  <a:lnTo>
                    <a:pt x="39" y="47"/>
                  </a:lnTo>
                  <a:lnTo>
                    <a:pt x="39" y="49"/>
                  </a:lnTo>
                  <a:lnTo>
                    <a:pt x="38" y="51"/>
                  </a:lnTo>
                  <a:lnTo>
                    <a:pt x="37" y="54"/>
                  </a:lnTo>
                  <a:lnTo>
                    <a:pt x="36" y="55"/>
                  </a:lnTo>
                  <a:lnTo>
                    <a:pt x="35" y="56"/>
                  </a:lnTo>
                  <a:lnTo>
                    <a:pt x="32" y="56"/>
                  </a:lnTo>
                  <a:lnTo>
                    <a:pt x="29" y="56"/>
                  </a:lnTo>
                  <a:lnTo>
                    <a:pt x="27" y="56"/>
                  </a:lnTo>
                  <a:lnTo>
                    <a:pt x="9" y="56"/>
                  </a:lnTo>
                  <a:lnTo>
                    <a:pt x="16" y="50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9" y="40"/>
                  </a:lnTo>
                  <a:lnTo>
                    <a:pt x="34" y="35"/>
                  </a:lnTo>
                  <a:lnTo>
                    <a:pt x="38" y="31"/>
                  </a:lnTo>
                  <a:lnTo>
                    <a:pt x="41" y="25"/>
                  </a:lnTo>
                  <a:lnTo>
                    <a:pt x="42" y="19"/>
                  </a:lnTo>
                  <a:lnTo>
                    <a:pt x="40" y="11"/>
                  </a:lnTo>
                  <a:lnTo>
                    <a:pt x="36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5" y="5"/>
                  </a:lnTo>
                  <a:lnTo>
                    <a:pt x="29" y="8"/>
                  </a:lnTo>
                  <a:lnTo>
                    <a:pt x="32" y="13"/>
                  </a:lnTo>
                  <a:lnTo>
                    <a:pt x="33" y="19"/>
                  </a:lnTo>
                  <a:lnTo>
                    <a:pt x="32" y="25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4" y="38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39" y="64"/>
                  </a:lnTo>
                  <a:lnTo>
                    <a:pt x="4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5" name="Freeform 681"/>
            <p:cNvSpPr>
              <a:spLocks noChangeAspect="1"/>
            </p:cNvSpPr>
            <p:nvPr/>
          </p:nvSpPr>
          <p:spPr bwMode="auto">
            <a:xfrm>
              <a:off x="4510" y="15"/>
              <a:ext cx="32" cy="138"/>
            </a:xfrm>
            <a:custGeom>
              <a:avLst/>
              <a:gdLst/>
              <a:ahLst/>
              <a:cxnLst>
                <a:cxn ang="0">
                  <a:pos x="32" y="69"/>
                </a:cxn>
                <a:cxn ang="0">
                  <a:pos x="32" y="60"/>
                </a:cxn>
                <a:cxn ang="0">
                  <a:pos x="30" y="49"/>
                </a:cxn>
                <a:cxn ang="0">
                  <a:pos x="28" y="37"/>
                </a:cxn>
                <a:cxn ang="0">
                  <a:pos x="23" y="26"/>
                </a:cxn>
                <a:cxn ang="0">
                  <a:pos x="16" y="15"/>
                </a:cxn>
                <a:cxn ang="0">
                  <a:pos x="10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3" y="4"/>
                </a:cxn>
                <a:cxn ang="0">
                  <a:pos x="12" y="16"/>
                </a:cxn>
                <a:cxn ang="0">
                  <a:pos x="18" y="31"/>
                </a:cxn>
                <a:cxn ang="0">
                  <a:pos x="23" y="48"/>
                </a:cxn>
                <a:cxn ang="0">
                  <a:pos x="24" y="69"/>
                </a:cxn>
                <a:cxn ang="0">
                  <a:pos x="23" y="86"/>
                </a:cxn>
                <a:cxn ang="0">
                  <a:pos x="19" y="104"/>
                </a:cxn>
                <a:cxn ang="0">
                  <a:pos x="13" y="120"/>
                </a:cxn>
                <a:cxn ang="0">
                  <a:pos x="2" y="134"/>
                </a:cxn>
                <a:cxn ang="0">
                  <a:pos x="0" y="135"/>
                </a:cxn>
                <a:cxn ang="0">
                  <a:pos x="0" y="136"/>
                </a:cxn>
                <a:cxn ang="0">
                  <a:pos x="1" y="137"/>
                </a:cxn>
                <a:cxn ang="0">
                  <a:pos x="2" y="138"/>
                </a:cxn>
                <a:cxn ang="0">
                  <a:pos x="4" y="136"/>
                </a:cxn>
                <a:cxn ang="0">
                  <a:pos x="10" y="131"/>
                </a:cxn>
                <a:cxn ang="0">
                  <a:pos x="17" y="122"/>
                </a:cxn>
                <a:cxn ang="0">
                  <a:pos x="23" y="111"/>
                </a:cxn>
                <a:cxn ang="0">
                  <a:pos x="28" y="99"/>
                </a:cxn>
                <a:cxn ang="0">
                  <a:pos x="30" y="88"/>
                </a:cxn>
                <a:cxn ang="0">
                  <a:pos x="32" y="78"/>
                </a:cxn>
                <a:cxn ang="0">
                  <a:pos x="32" y="69"/>
                </a:cxn>
              </a:cxnLst>
              <a:rect l="0" t="0" r="r" b="b"/>
              <a:pathLst>
                <a:path w="32" h="138">
                  <a:moveTo>
                    <a:pt x="32" y="69"/>
                  </a:moveTo>
                  <a:lnTo>
                    <a:pt x="32" y="60"/>
                  </a:lnTo>
                  <a:lnTo>
                    <a:pt x="30" y="49"/>
                  </a:lnTo>
                  <a:lnTo>
                    <a:pt x="28" y="37"/>
                  </a:lnTo>
                  <a:lnTo>
                    <a:pt x="23" y="26"/>
                  </a:lnTo>
                  <a:lnTo>
                    <a:pt x="16" y="15"/>
                  </a:lnTo>
                  <a:lnTo>
                    <a:pt x="10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12" y="16"/>
                  </a:lnTo>
                  <a:lnTo>
                    <a:pt x="18" y="31"/>
                  </a:lnTo>
                  <a:lnTo>
                    <a:pt x="23" y="48"/>
                  </a:lnTo>
                  <a:lnTo>
                    <a:pt x="24" y="69"/>
                  </a:lnTo>
                  <a:lnTo>
                    <a:pt x="23" y="86"/>
                  </a:lnTo>
                  <a:lnTo>
                    <a:pt x="19" y="104"/>
                  </a:lnTo>
                  <a:lnTo>
                    <a:pt x="13" y="120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6"/>
                  </a:lnTo>
                  <a:lnTo>
                    <a:pt x="1" y="137"/>
                  </a:lnTo>
                  <a:lnTo>
                    <a:pt x="2" y="138"/>
                  </a:lnTo>
                  <a:lnTo>
                    <a:pt x="4" y="136"/>
                  </a:lnTo>
                  <a:lnTo>
                    <a:pt x="10" y="131"/>
                  </a:lnTo>
                  <a:lnTo>
                    <a:pt x="17" y="122"/>
                  </a:lnTo>
                  <a:lnTo>
                    <a:pt x="23" y="111"/>
                  </a:lnTo>
                  <a:lnTo>
                    <a:pt x="28" y="99"/>
                  </a:lnTo>
                  <a:lnTo>
                    <a:pt x="30" y="88"/>
                  </a:lnTo>
                  <a:lnTo>
                    <a:pt x="32" y="78"/>
                  </a:lnTo>
                  <a:lnTo>
                    <a:pt x="32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6" name="Line 682"/>
            <p:cNvSpPr>
              <a:spLocks noChangeAspect="1" noChangeShapeType="1"/>
            </p:cNvSpPr>
            <p:nvPr/>
          </p:nvSpPr>
          <p:spPr bwMode="auto">
            <a:xfrm>
              <a:off x="3628" y="177"/>
              <a:ext cx="1168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7" name="Freeform 683"/>
            <p:cNvSpPr>
              <a:spLocks noChangeAspect="1"/>
            </p:cNvSpPr>
            <p:nvPr/>
          </p:nvSpPr>
          <p:spPr bwMode="auto">
            <a:xfrm>
              <a:off x="3630" y="244"/>
              <a:ext cx="81" cy="63"/>
            </a:xfrm>
            <a:custGeom>
              <a:avLst/>
              <a:gdLst/>
              <a:ahLst/>
              <a:cxnLst>
                <a:cxn ang="0">
                  <a:pos x="80" y="6"/>
                </a:cxn>
                <a:cxn ang="0">
                  <a:pos x="78" y="1"/>
                </a:cxn>
                <a:cxn ang="0">
                  <a:pos x="73" y="1"/>
                </a:cxn>
                <a:cxn ang="0">
                  <a:pos x="69" y="4"/>
                </a:cxn>
                <a:cxn ang="0">
                  <a:pos x="69" y="9"/>
                </a:cxn>
                <a:cxn ang="0">
                  <a:pos x="72" y="13"/>
                </a:cxn>
                <a:cxn ang="0">
                  <a:pos x="75" y="18"/>
                </a:cxn>
                <a:cxn ang="0">
                  <a:pos x="75" y="27"/>
                </a:cxn>
                <a:cxn ang="0">
                  <a:pos x="71" y="37"/>
                </a:cxn>
                <a:cxn ang="0">
                  <a:pos x="65" y="46"/>
                </a:cxn>
                <a:cxn ang="0">
                  <a:pos x="57" y="52"/>
                </a:cxn>
                <a:cxn ang="0">
                  <a:pos x="47" y="52"/>
                </a:cxn>
                <a:cxn ang="0">
                  <a:pos x="41" y="45"/>
                </a:cxn>
                <a:cxn ang="0">
                  <a:pos x="41" y="37"/>
                </a:cxn>
                <a:cxn ang="0">
                  <a:pos x="43" y="28"/>
                </a:cxn>
                <a:cxn ang="0">
                  <a:pos x="43" y="22"/>
                </a:cxn>
                <a:cxn ang="0">
                  <a:pos x="40" y="21"/>
                </a:cxn>
                <a:cxn ang="0">
                  <a:pos x="37" y="26"/>
                </a:cxn>
                <a:cxn ang="0">
                  <a:pos x="35" y="36"/>
                </a:cxn>
                <a:cxn ang="0">
                  <a:pos x="31" y="45"/>
                </a:cxn>
                <a:cxn ang="0">
                  <a:pos x="22" y="52"/>
                </a:cxn>
                <a:cxn ang="0">
                  <a:pos x="13" y="52"/>
                </a:cxn>
                <a:cxn ang="0">
                  <a:pos x="8" y="50"/>
                </a:cxn>
                <a:cxn ang="0">
                  <a:pos x="5" y="45"/>
                </a:cxn>
                <a:cxn ang="0">
                  <a:pos x="4" y="40"/>
                </a:cxn>
                <a:cxn ang="0">
                  <a:pos x="6" y="25"/>
                </a:cxn>
                <a:cxn ang="0">
                  <a:pos x="16" y="7"/>
                </a:cxn>
                <a:cxn ang="0">
                  <a:pos x="17" y="1"/>
                </a:cxn>
                <a:cxn ang="0">
                  <a:pos x="13" y="2"/>
                </a:cxn>
                <a:cxn ang="0">
                  <a:pos x="7" y="12"/>
                </a:cxn>
                <a:cxn ang="0">
                  <a:pos x="1" y="33"/>
                </a:cxn>
                <a:cxn ang="0">
                  <a:pos x="0" y="47"/>
                </a:cxn>
                <a:cxn ang="0">
                  <a:pos x="1" y="53"/>
                </a:cxn>
                <a:cxn ang="0">
                  <a:pos x="4" y="59"/>
                </a:cxn>
                <a:cxn ang="0">
                  <a:pos x="10" y="62"/>
                </a:cxn>
                <a:cxn ang="0">
                  <a:pos x="21" y="61"/>
                </a:cxn>
                <a:cxn ang="0">
                  <a:pos x="31" y="54"/>
                </a:cxn>
                <a:cxn ang="0">
                  <a:pos x="37" y="54"/>
                </a:cxn>
                <a:cxn ang="0">
                  <a:pos x="44" y="61"/>
                </a:cxn>
                <a:cxn ang="0">
                  <a:pos x="57" y="61"/>
                </a:cxn>
                <a:cxn ang="0">
                  <a:pos x="68" y="51"/>
                </a:cxn>
                <a:cxn ang="0">
                  <a:pos x="75" y="37"/>
                </a:cxn>
                <a:cxn ang="0">
                  <a:pos x="80" y="18"/>
                </a:cxn>
              </a:cxnLst>
              <a:rect l="0" t="0" r="r" b="b"/>
              <a:pathLst>
                <a:path w="81" h="63">
                  <a:moveTo>
                    <a:pt x="81" y="10"/>
                  </a:moveTo>
                  <a:lnTo>
                    <a:pt x="80" y="6"/>
                  </a:lnTo>
                  <a:lnTo>
                    <a:pt x="79" y="3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0" y="2"/>
                  </a:lnTo>
                  <a:lnTo>
                    <a:pt x="69" y="4"/>
                  </a:lnTo>
                  <a:lnTo>
                    <a:pt x="68" y="7"/>
                  </a:lnTo>
                  <a:lnTo>
                    <a:pt x="69" y="9"/>
                  </a:lnTo>
                  <a:lnTo>
                    <a:pt x="70" y="11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8"/>
                  </a:lnTo>
                  <a:lnTo>
                    <a:pt x="75" y="22"/>
                  </a:lnTo>
                  <a:lnTo>
                    <a:pt x="75" y="27"/>
                  </a:lnTo>
                  <a:lnTo>
                    <a:pt x="73" y="32"/>
                  </a:lnTo>
                  <a:lnTo>
                    <a:pt x="71" y="37"/>
                  </a:lnTo>
                  <a:lnTo>
                    <a:pt x="68" y="42"/>
                  </a:lnTo>
                  <a:lnTo>
                    <a:pt x="65" y="46"/>
                  </a:lnTo>
                  <a:lnTo>
                    <a:pt x="61" y="50"/>
                  </a:lnTo>
                  <a:lnTo>
                    <a:pt x="57" y="52"/>
                  </a:lnTo>
                  <a:lnTo>
                    <a:pt x="52" y="53"/>
                  </a:lnTo>
                  <a:lnTo>
                    <a:pt x="47" y="52"/>
                  </a:lnTo>
                  <a:lnTo>
                    <a:pt x="43" y="49"/>
                  </a:lnTo>
                  <a:lnTo>
                    <a:pt x="41" y="45"/>
                  </a:lnTo>
                  <a:lnTo>
                    <a:pt x="39" y="40"/>
                  </a:lnTo>
                  <a:lnTo>
                    <a:pt x="41" y="37"/>
                  </a:lnTo>
                  <a:lnTo>
                    <a:pt x="42" y="32"/>
                  </a:lnTo>
                  <a:lnTo>
                    <a:pt x="43" y="28"/>
                  </a:lnTo>
                  <a:lnTo>
                    <a:pt x="44" y="24"/>
                  </a:lnTo>
                  <a:lnTo>
                    <a:pt x="43" y="22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38" y="23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6"/>
                  </a:lnTo>
                  <a:lnTo>
                    <a:pt x="35" y="40"/>
                  </a:lnTo>
                  <a:lnTo>
                    <a:pt x="31" y="45"/>
                  </a:lnTo>
                  <a:lnTo>
                    <a:pt x="27" y="49"/>
                  </a:lnTo>
                  <a:lnTo>
                    <a:pt x="22" y="52"/>
                  </a:lnTo>
                  <a:lnTo>
                    <a:pt x="16" y="53"/>
                  </a:lnTo>
                  <a:lnTo>
                    <a:pt x="13" y="52"/>
                  </a:lnTo>
                  <a:lnTo>
                    <a:pt x="10" y="51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5" y="45"/>
                  </a:lnTo>
                  <a:lnTo>
                    <a:pt x="5" y="43"/>
                  </a:lnTo>
                  <a:lnTo>
                    <a:pt x="4" y="40"/>
                  </a:lnTo>
                  <a:lnTo>
                    <a:pt x="4" y="37"/>
                  </a:lnTo>
                  <a:lnTo>
                    <a:pt x="6" y="25"/>
                  </a:lnTo>
                  <a:lnTo>
                    <a:pt x="11" y="14"/>
                  </a:lnTo>
                  <a:lnTo>
                    <a:pt x="16" y="7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7" y="12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3" y="56"/>
                  </a:lnTo>
                  <a:lnTo>
                    <a:pt x="4" y="59"/>
                  </a:lnTo>
                  <a:lnTo>
                    <a:pt x="7" y="61"/>
                  </a:lnTo>
                  <a:lnTo>
                    <a:pt x="10" y="62"/>
                  </a:lnTo>
                  <a:lnTo>
                    <a:pt x="14" y="63"/>
                  </a:lnTo>
                  <a:lnTo>
                    <a:pt x="21" y="61"/>
                  </a:lnTo>
                  <a:lnTo>
                    <a:pt x="26" y="58"/>
                  </a:lnTo>
                  <a:lnTo>
                    <a:pt x="31" y="54"/>
                  </a:lnTo>
                  <a:lnTo>
                    <a:pt x="35" y="48"/>
                  </a:lnTo>
                  <a:lnTo>
                    <a:pt x="37" y="54"/>
                  </a:lnTo>
                  <a:lnTo>
                    <a:pt x="40" y="58"/>
                  </a:lnTo>
                  <a:lnTo>
                    <a:pt x="44" y="61"/>
                  </a:lnTo>
                  <a:lnTo>
                    <a:pt x="50" y="63"/>
                  </a:lnTo>
                  <a:lnTo>
                    <a:pt x="57" y="61"/>
                  </a:lnTo>
                  <a:lnTo>
                    <a:pt x="63" y="57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5" y="37"/>
                  </a:lnTo>
                  <a:lnTo>
                    <a:pt x="78" y="28"/>
                  </a:lnTo>
                  <a:lnTo>
                    <a:pt x="80" y="18"/>
                  </a:lnTo>
                  <a:lnTo>
                    <a:pt x="81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8" name="Freeform 684"/>
            <p:cNvSpPr>
              <a:spLocks noChangeAspect="1"/>
            </p:cNvSpPr>
            <p:nvPr/>
          </p:nvSpPr>
          <p:spPr bwMode="auto">
            <a:xfrm>
              <a:off x="3760" y="268"/>
              <a:ext cx="84" cy="5"/>
            </a:xfrm>
            <a:custGeom>
              <a:avLst/>
              <a:gdLst/>
              <a:ahLst/>
              <a:cxnLst>
                <a:cxn ang="0">
                  <a:pos x="79" y="5"/>
                </a:cxn>
                <a:cxn ang="0">
                  <a:pos x="81" y="5"/>
                </a:cxn>
                <a:cxn ang="0">
                  <a:pos x="82" y="5"/>
                </a:cxn>
                <a:cxn ang="0">
                  <a:pos x="83" y="4"/>
                </a:cxn>
                <a:cxn ang="0">
                  <a:pos x="84" y="3"/>
                </a:cxn>
                <a:cxn ang="0">
                  <a:pos x="83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79" y="5"/>
                </a:cxn>
              </a:cxnLst>
              <a:rect l="0" t="0" r="r" b="b"/>
              <a:pathLst>
                <a:path w="84" h="5">
                  <a:moveTo>
                    <a:pt x="79" y="5"/>
                  </a:moveTo>
                  <a:lnTo>
                    <a:pt x="81" y="5"/>
                  </a:lnTo>
                  <a:lnTo>
                    <a:pt x="82" y="5"/>
                  </a:lnTo>
                  <a:lnTo>
                    <a:pt x="83" y="4"/>
                  </a:lnTo>
                  <a:lnTo>
                    <a:pt x="84" y="3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79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9" name="Freeform 685"/>
            <p:cNvSpPr>
              <a:spLocks noChangeAspect="1"/>
            </p:cNvSpPr>
            <p:nvPr/>
          </p:nvSpPr>
          <p:spPr bwMode="auto">
            <a:xfrm>
              <a:off x="3891" y="246"/>
              <a:ext cx="45" cy="61"/>
            </a:xfrm>
            <a:custGeom>
              <a:avLst/>
              <a:gdLst/>
              <a:ahLst/>
              <a:cxnLst>
                <a:cxn ang="0">
                  <a:pos x="35" y="28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39" y="27"/>
                </a:cxn>
                <a:cxn ang="0">
                  <a:pos x="39" y="26"/>
                </a:cxn>
                <a:cxn ang="0">
                  <a:pos x="39" y="25"/>
                </a:cxn>
                <a:cxn ang="0">
                  <a:pos x="38" y="24"/>
                </a:cxn>
                <a:cxn ang="0">
                  <a:pos x="37" y="24"/>
                </a:cxn>
                <a:cxn ang="0">
                  <a:pos x="35" y="24"/>
                </a:cxn>
                <a:cxn ang="0">
                  <a:pos x="13" y="24"/>
                </a:cxn>
                <a:cxn ang="0">
                  <a:pos x="17" y="16"/>
                </a:cxn>
                <a:cxn ang="0">
                  <a:pos x="22" y="10"/>
                </a:cxn>
                <a:cxn ang="0">
                  <a:pos x="28" y="5"/>
                </a:cxn>
                <a:cxn ang="0">
                  <a:pos x="37" y="4"/>
                </a:cxn>
                <a:cxn ang="0">
                  <a:pos x="41" y="4"/>
                </a:cxn>
                <a:cxn ang="0">
                  <a:pos x="43" y="4"/>
                </a:cxn>
                <a:cxn ang="0">
                  <a:pos x="44" y="4"/>
                </a:cxn>
                <a:cxn ang="0">
                  <a:pos x="45" y="3"/>
                </a:cxn>
                <a:cxn ang="0">
                  <a:pos x="45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3" y="2"/>
                </a:cxn>
                <a:cxn ang="0">
                  <a:pos x="17" y="5"/>
                </a:cxn>
                <a:cxn ang="0">
                  <a:pos x="12" y="9"/>
                </a:cxn>
                <a:cxn ang="0">
                  <a:pos x="7" y="14"/>
                </a:cxn>
                <a:cxn ang="0">
                  <a:pos x="3" y="20"/>
                </a:cxn>
                <a:cxn ang="0">
                  <a:pos x="1" y="27"/>
                </a:cxn>
                <a:cxn ang="0">
                  <a:pos x="0" y="35"/>
                </a:cxn>
                <a:cxn ang="0">
                  <a:pos x="2" y="45"/>
                </a:cxn>
                <a:cxn ang="0">
                  <a:pos x="7" y="53"/>
                </a:cxn>
                <a:cxn ang="0">
                  <a:pos x="15" y="59"/>
                </a:cxn>
                <a:cxn ang="0">
                  <a:pos x="25" y="61"/>
                </a:cxn>
                <a:cxn ang="0">
                  <a:pos x="28" y="60"/>
                </a:cxn>
                <a:cxn ang="0">
                  <a:pos x="32" y="60"/>
                </a:cxn>
                <a:cxn ang="0">
                  <a:pos x="35" y="59"/>
                </a:cxn>
                <a:cxn ang="0">
                  <a:pos x="37" y="58"/>
                </a:cxn>
                <a:cxn ang="0">
                  <a:pos x="40" y="57"/>
                </a:cxn>
                <a:cxn ang="0">
                  <a:pos x="41" y="55"/>
                </a:cxn>
                <a:cxn ang="0">
                  <a:pos x="43" y="54"/>
                </a:cxn>
                <a:cxn ang="0">
                  <a:pos x="43" y="54"/>
                </a:cxn>
                <a:cxn ang="0">
                  <a:pos x="43" y="52"/>
                </a:cxn>
                <a:cxn ang="0">
                  <a:pos x="42" y="52"/>
                </a:cxn>
                <a:cxn ang="0">
                  <a:pos x="41" y="52"/>
                </a:cxn>
                <a:cxn ang="0">
                  <a:pos x="40" y="52"/>
                </a:cxn>
                <a:cxn ang="0">
                  <a:pos x="33" y="56"/>
                </a:cxn>
                <a:cxn ang="0">
                  <a:pos x="25" y="58"/>
                </a:cxn>
                <a:cxn ang="0">
                  <a:pos x="20" y="57"/>
                </a:cxn>
                <a:cxn ang="0">
                  <a:pos x="15" y="53"/>
                </a:cxn>
                <a:cxn ang="0">
                  <a:pos x="12" y="48"/>
                </a:cxn>
                <a:cxn ang="0">
                  <a:pos x="11" y="40"/>
                </a:cxn>
                <a:cxn ang="0">
                  <a:pos x="11" y="36"/>
                </a:cxn>
                <a:cxn ang="0">
                  <a:pos x="11" y="33"/>
                </a:cxn>
                <a:cxn ang="0">
                  <a:pos x="12" y="30"/>
                </a:cxn>
                <a:cxn ang="0">
                  <a:pos x="12" y="28"/>
                </a:cxn>
                <a:cxn ang="0">
                  <a:pos x="35" y="28"/>
                </a:cxn>
              </a:cxnLst>
              <a:rect l="0" t="0" r="r" b="b"/>
              <a:pathLst>
                <a:path w="45" h="61">
                  <a:moveTo>
                    <a:pt x="35" y="28"/>
                  </a:moveTo>
                  <a:lnTo>
                    <a:pt x="36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39" y="25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5" y="24"/>
                  </a:lnTo>
                  <a:lnTo>
                    <a:pt x="13" y="24"/>
                  </a:lnTo>
                  <a:lnTo>
                    <a:pt x="17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7" y="5"/>
                  </a:lnTo>
                  <a:lnTo>
                    <a:pt x="12" y="9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5"/>
                  </a:lnTo>
                  <a:lnTo>
                    <a:pt x="2" y="45"/>
                  </a:lnTo>
                  <a:lnTo>
                    <a:pt x="7" y="53"/>
                  </a:lnTo>
                  <a:lnTo>
                    <a:pt x="15" y="59"/>
                  </a:lnTo>
                  <a:lnTo>
                    <a:pt x="25" y="61"/>
                  </a:lnTo>
                  <a:lnTo>
                    <a:pt x="28" y="60"/>
                  </a:lnTo>
                  <a:lnTo>
                    <a:pt x="32" y="60"/>
                  </a:lnTo>
                  <a:lnTo>
                    <a:pt x="35" y="59"/>
                  </a:lnTo>
                  <a:lnTo>
                    <a:pt x="37" y="58"/>
                  </a:lnTo>
                  <a:lnTo>
                    <a:pt x="40" y="57"/>
                  </a:lnTo>
                  <a:lnTo>
                    <a:pt x="41" y="55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0" y="52"/>
                  </a:lnTo>
                  <a:lnTo>
                    <a:pt x="33" y="56"/>
                  </a:lnTo>
                  <a:lnTo>
                    <a:pt x="25" y="58"/>
                  </a:lnTo>
                  <a:lnTo>
                    <a:pt x="20" y="57"/>
                  </a:lnTo>
                  <a:lnTo>
                    <a:pt x="15" y="53"/>
                  </a:lnTo>
                  <a:lnTo>
                    <a:pt x="12" y="48"/>
                  </a:lnTo>
                  <a:lnTo>
                    <a:pt x="11" y="40"/>
                  </a:lnTo>
                  <a:lnTo>
                    <a:pt x="11" y="36"/>
                  </a:lnTo>
                  <a:lnTo>
                    <a:pt x="11" y="33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0" name="Freeform 686"/>
            <p:cNvSpPr>
              <a:spLocks noChangeAspect="1" noEditPoints="1"/>
            </p:cNvSpPr>
            <p:nvPr/>
          </p:nvSpPr>
          <p:spPr bwMode="auto">
            <a:xfrm>
              <a:off x="3947" y="284"/>
              <a:ext cx="59" cy="43"/>
            </a:xfrm>
            <a:custGeom>
              <a:avLst/>
              <a:gdLst/>
              <a:ahLst/>
              <a:cxnLst>
                <a:cxn ang="0">
                  <a:pos x="52" y="21"/>
                </a:cxn>
                <a:cxn ang="0">
                  <a:pos x="58" y="8"/>
                </a:cxn>
                <a:cxn ang="0">
                  <a:pos x="59" y="4"/>
                </a:cxn>
                <a:cxn ang="0">
                  <a:pos x="56" y="5"/>
                </a:cxn>
                <a:cxn ang="0">
                  <a:pos x="52" y="16"/>
                </a:cxn>
                <a:cxn ang="0">
                  <a:pos x="46" y="22"/>
                </a:cxn>
                <a:cxn ang="0">
                  <a:pos x="46" y="17"/>
                </a:cxn>
                <a:cxn ang="0">
                  <a:pos x="44" y="9"/>
                </a:cxn>
                <a:cxn ang="0">
                  <a:pos x="35" y="1"/>
                </a:cxn>
                <a:cxn ang="0">
                  <a:pos x="18" y="2"/>
                </a:cxn>
                <a:cxn ang="0">
                  <a:pos x="3" y="16"/>
                </a:cxn>
                <a:cxn ang="0">
                  <a:pos x="1" y="30"/>
                </a:cxn>
                <a:cxn ang="0">
                  <a:pos x="3" y="36"/>
                </a:cxn>
                <a:cxn ang="0">
                  <a:pos x="7" y="40"/>
                </a:cxn>
                <a:cxn ang="0">
                  <a:pos x="14" y="43"/>
                </a:cxn>
                <a:cxn ang="0">
                  <a:pos x="30" y="41"/>
                </a:cxn>
                <a:cxn ang="0">
                  <a:pos x="42" y="39"/>
                </a:cxn>
                <a:cxn ang="0">
                  <a:pos x="47" y="43"/>
                </a:cxn>
                <a:cxn ang="0">
                  <a:pos x="54" y="42"/>
                </a:cxn>
                <a:cxn ang="0">
                  <a:pos x="58" y="38"/>
                </a:cxn>
                <a:cxn ang="0">
                  <a:pos x="58" y="35"/>
                </a:cxn>
                <a:cxn ang="0">
                  <a:pos x="56" y="35"/>
                </a:cxn>
                <a:cxn ang="0">
                  <a:pos x="54" y="38"/>
                </a:cxn>
                <a:cxn ang="0">
                  <a:pos x="51" y="40"/>
                </a:cxn>
                <a:cxn ang="0">
                  <a:pos x="49" y="40"/>
                </a:cxn>
                <a:cxn ang="0">
                  <a:pos x="47" y="35"/>
                </a:cxn>
                <a:cxn ang="0">
                  <a:pos x="39" y="32"/>
                </a:cxn>
                <a:cxn ang="0">
                  <a:pos x="27" y="39"/>
                </a:cxn>
                <a:cxn ang="0">
                  <a:pos x="18" y="40"/>
                </a:cxn>
                <a:cxn ang="0">
                  <a:pos x="11" y="38"/>
                </a:cxn>
                <a:cxn ang="0">
                  <a:pos x="8" y="30"/>
                </a:cxn>
                <a:cxn ang="0">
                  <a:pos x="9" y="21"/>
                </a:cxn>
                <a:cxn ang="0">
                  <a:pos x="14" y="10"/>
                </a:cxn>
                <a:cxn ang="0">
                  <a:pos x="22" y="4"/>
                </a:cxn>
                <a:cxn ang="0">
                  <a:pos x="28" y="2"/>
                </a:cxn>
                <a:cxn ang="0">
                  <a:pos x="36" y="7"/>
                </a:cxn>
                <a:cxn ang="0">
                  <a:pos x="38" y="16"/>
                </a:cxn>
                <a:cxn ang="0">
                  <a:pos x="39" y="32"/>
                </a:cxn>
              </a:cxnLst>
              <a:rect l="0" t="0" r="r" b="b"/>
              <a:pathLst>
                <a:path w="59" h="43">
                  <a:moveTo>
                    <a:pt x="47" y="29"/>
                  </a:moveTo>
                  <a:lnTo>
                    <a:pt x="52" y="21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59" y="6"/>
                  </a:lnTo>
                  <a:lnTo>
                    <a:pt x="59" y="4"/>
                  </a:lnTo>
                  <a:lnTo>
                    <a:pt x="58" y="4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2" y="1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4" y="9"/>
                  </a:lnTo>
                  <a:lnTo>
                    <a:pt x="40" y="4"/>
                  </a:lnTo>
                  <a:lnTo>
                    <a:pt x="35" y="1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3" y="16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0" y="42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30" y="41"/>
                  </a:lnTo>
                  <a:lnTo>
                    <a:pt x="40" y="35"/>
                  </a:lnTo>
                  <a:lnTo>
                    <a:pt x="42" y="39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50" y="43"/>
                  </a:lnTo>
                  <a:lnTo>
                    <a:pt x="54" y="42"/>
                  </a:lnTo>
                  <a:lnTo>
                    <a:pt x="57" y="41"/>
                  </a:lnTo>
                  <a:lnTo>
                    <a:pt x="58" y="38"/>
                  </a:lnTo>
                  <a:lnTo>
                    <a:pt x="59" y="36"/>
                  </a:lnTo>
                  <a:lnTo>
                    <a:pt x="58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3" y="40"/>
                  </a:lnTo>
                  <a:lnTo>
                    <a:pt x="51" y="40"/>
                  </a:lnTo>
                  <a:lnTo>
                    <a:pt x="50" y="40"/>
                  </a:lnTo>
                  <a:lnTo>
                    <a:pt x="49" y="40"/>
                  </a:lnTo>
                  <a:lnTo>
                    <a:pt x="48" y="39"/>
                  </a:lnTo>
                  <a:lnTo>
                    <a:pt x="47" y="35"/>
                  </a:lnTo>
                  <a:lnTo>
                    <a:pt x="47" y="29"/>
                  </a:lnTo>
                  <a:close/>
                  <a:moveTo>
                    <a:pt x="39" y="32"/>
                  </a:moveTo>
                  <a:lnTo>
                    <a:pt x="33" y="36"/>
                  </a:lnTo>
                  <a:lnTo>
                    <a:pt x="27" y="39"/>
                  </a:lnTo>
                  <a:lnTo>
                    <a:pt x="22" y="40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9" y="21"/>
                  </a:lnTo>
                  <a:lnTo>
                    <a:pt x="11" y="15"/>
                  </a:lnTo>
                  <a:lnTo>
                    <a:pt x="14" y="10"/>
                  </a:lnTo>
                  <a:lnTo>
                    <a:pt x="18" y="6"/>
                  </a:lnTo>
                  <a:lnTo>
                    <a:pt x="22" y="4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7"/>
                  </a:lnTo>
                  <a:lnTo>
                    <a:pt x="37" y="11"/>
                  </a:lnTo>
                  <a:lnTo>
                    <a:pt x="38" y="16"/>
                  </a:lnTo>
                  <a:lnTo>
                    <a:pt x="39" y="23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1" name="Freeform 687"/>
            <p:cNvSpPr>
              <a:spLocks noChangeAspect="1"/>
            </p:cNvSpPr>
            <p:nvPr/>
          </p:nvSpPr>
          <p:spPr bwMode="auto">
            <a:xfrm>
              <a:off x="4032" y="202"/>
              <a:ext cx="32" cy="138"/>
            </a:xfrm>
            <a:custGeom>
              <a:avLst/>
              <a:gdLst/>
              <a:ahLst/>
              <a:cxnLst>
                <a:cxn ang="0">
                  <a:pos x="32" y="136"/>
                </a:cxn>
                <a:cxn ang="0">
                  <a:pos x="32" y="136"/>
                </a:cxn>
                <a:cxn ang="0">
                  <a:pos x="32" y="135"/>
                </a:cxn>
                <a:cxn ang="0">
                  <a:pos x="31" y="135"/>
                </a:cxn>
                <a:cxn ang="0">
                  <a:pos x="30" y="133"/>
                </a:cxn>
                <a:cxn ang="0">
                  <a:pos x="19" y="119"/>
                </a:cxn>
                <a:cxn ang="0">
                  <a:pos x="12" y="102"/>
                </a:cxn>
                <a:cxn ang="0">
                  <a:pos x="9" y="85"/>
                </a:cxn>
                <a:cxn ang="0">
                  <a:pos x="8" y="69"/>
                </a:cxn>
                <a:cxn ang="0">
                  <a:pos x="9" y="51"/>
                </a:cxn>
                <a:cxn ang="0">
                  <a:pos x="13" y="34"/>
                </a:cxn>
                <a:cxn ang="0">
                  <a:pos x="20" y="18"/>
                </a:cxn>
                <a:cxn ang="0">
                  <a:pos x="30" y="4"/>
                </a:cxn>
                <a:cxn ang="0">
                  <a:pos x="32" y="2"/>
                </a:cxn>
                <a:cxn ang="0">
                  <a:pos x="32" y="1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28" y="2"/>
                </a:cxn>
                <a:cxn ang="0">
                  <a:pos x="22" y="7"/>
                </a:cxn>
                <a:cxn ang="0">
                  <a:pos x="15" y="15"/>
                </a:cxn>
                <a:cxn ang="0">
                  <a:pos x="9" y="27"/>
                </a:cxn>
                <a:cxn ang="0">
                  <a:pos x="5" y="38"/>
                </a:cxn>
                <a:cxn ang="0">
                  <a:pos x="2" y="49"/>
                </a:cxn>
                <a:cxn ang="0">
                  <a:pos x="1" y="59"/>
                </a:cxn>
                <a:cxn ang="0">
                  <a:pos x="0" y="69"/>
                </a:cxn>
                <a:cxn ang="0">
                  <a:pos x="1" y="78"/>
                </a:cxn>
                <a:cxn ang="0">
                  <a:pos x="2" y="88"/>
                </a:cxn>
                <a:cxn ang="0">
                  <a:pos x="5" y="100"/>
                </a:cxn>
                <a:cxn ang="0">
                  <a:pos x="9" y="112"/>
                </a:cxn>
                <a:cxn ang="0">
                  <a:pos x="16" y="123"/>
                </a:cxn>
                <a:cxn ang="0">
                  <a:pos x="22" y="131"/>
                </a:cxn>
                <a:cxn ang="0">
                  <a:pos x="28" y="136"/>
                </a:cxn>
                <a:cxn ang="0">
                  <a:pos x="31" y="138"/>
                </a:cxn>
                <a:cxn ang="0">
                  <a:pos x="32" y="137"/>
                </a:cxn>
                <a:cxn ang="0">
                  <a:pos x="32" y="136"/>
                </a:cxn>
              </a:cxnLst>
              <a:rect l="0" t="0" r="r" b="b"/>
              <a:pathLst>
                <a:path w="32" h="138">
                  <a:moveTo>
                    <a:pt x="32" y="136"/>
                  </a:moveTo>
                  <a:lnTo>
                    <a:pt x="32" y="136"/>
                  </a:lnTo>
                  <a:lnTo>
                    <a:pt x="32" y="135"/>
                  </a:lnTo>
                  <a:lnTo>
                    <a:pt x="31" y="135"/>
                  </a:lnTo>
                  <a:lnTo>
                    <a:pt x="30" y="133"/>
                  </a:lnTo>
                  <a:lnTo>
                    <a:pt x="19" y="119"/>
                  </a:lnTo>
                  <a:lnTo>
                    <a:pt x="12" y="102"/>
                  </a:lnTo>
                  <a:lnTo>
                    <a:pt x="9" y="85"/>
                  </a:lnTo>
                  <a:lnTo>
                    <a:pt x="8" y="69"/>
                  </a:lnTo>
                  <a:lnTo>
                    <a:pt x="9" y="51"/>
                  </a:lnTo>
                  <a:lnTo>
                    <a:pt x="13" y="34"/>
                  </a:lnTo>
                  <a:lnTo>
                    <a:pt x="20" y="18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8" y="2"/>
                  </a:lnTo>
                  <a:lnTo>
                    <a:pt x="22" y="7"/>
                  </a:lnTo>
                  <a:lnTo>
                    <a:pt x="15" y="15"/>
                  </a:lnTo>
                  <a:lnTo>
                    <a:pt x="9" y="27"/>
                  </a:lnTo>
                  <a:lnTo>
                    <a:pt x="5" y="38"/>
                  </a:lnTo>
                  <a:lnTo>
                    <a:pt x="2" y="49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1" y="78"/>
                  </a:lnTo>
                  <a:lnTo>
                    <a:pt x="2" y="88"/>
                  </a:lnTo>
                  <a:lnTo>
                    <a:pt x="5" y="100"/>
                  </a:lnTo>
                  <a:lnTo>
                    <a:pt x="9" y="112"/>
                  </a:lnTo>
                  <a:lnTo>
                    <a:pt x="16" y="123"/>
                  </a:lnTo>
                  <a:lnTo>
                    <a:pt x="22" y="131"/>
                  </a:lnTo>
                  <a:lnTo>
                    <a:pt x="28" y="136"/>
                  </a:lnTo>
                  <a:lnTo>
                    <a:pt x="31" y="138"/>
                  </a:lnTo>
                  <a:lnTo>
                    <a:pt x="32" y="137"/>
                  </a:lnTo>
                  <a:lnTo>
                    <a:pt x="32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2" name="Freeform 688"/>
            <p:cNvSpPr>
              <a:spLocks noChangeAspect="1"/>
            </p:cNvSpPr>
            <p:nvPr/>
          </p:nvSpPr>
          <p:spPr bwMode="auto">
            <a:xfrm>
              <a:off x="4080" y="210"/>
              <a:ext cx="62" cy="9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2" y="1"/>
                </a:cxn>
                <a:cxn ang="0">
                  <a:pos x="11" y="2"/>
                </a:cxn>
                <a:cxn ang="0">
                  <a:pos x="11" y="5"/>
                </a:cxn>
                <a:cxn ang="0">
                  <a:pos x="18" y="5"/>
                </a:cxn>
                <a:cxn ang="0">
                  <a:pos x="21" y="7"/>
                </a:cxn>
                <a:cxn ang="0">
                  <a:pos x="20" y="10"/>
                </a:cxn>
                <a:cxn ang="0">
                  <a:pos x="0" y="92"/>
                </a:cxn>
                <a:cxn ang="0">
                  <a:pos x="0" y="95"/>
                </a:cxn>
                <a:cxn ang="0">
                  <a:pos x="3" y="96"/>
                </a:cxn>
                <a:cxn ang="0">
                  <a:pos x="7" y="96"/>
                </a:cxn>
                <a:cxn ang="0">
                  <a:pos x="9" y="92"/>
                </a:cxn>
                <a:cxn ang="0">
                  <a:pos x="11" y="85"/>
                </a:cxn>
                <a:cxn ang="0">
                  <a:pos x="14" y="74"/>
                </a:cxn>
                <a:cxn ang="0">
                  <a:pos x="16" y="66"/>
                </a:cxn>
                <a:cxn ang="0">
                  <a:pos x="18" y="64"/>
                </a:cxn>
                <a:cxn ang="0">
                  <a:pos x="23" y="65"/>
                </a:cxn>
                <a:cxn ang="0">
                  <a:pos x="28" y="68"/>
                </a:cxn>
                <a:cxn ang="0">
                  <a:pos x="32" y="72"/>
                </a:cxn>
                <a:cxn ang="0">
                  <a:pos x="32" y="77"/>
                </a:cxn>
                <a:cxn ang="0">
                  <a:pos x="31" y="83"/>
                </a:cxn>
                <a:cxn ang="0">
                  <a:pos x="35" y="93"/>
                </a:cxn>
                <a:cxn ang="0">
                  <a:pos x="44" y="97"/>
                </a:cxn>
                <a:cxn ang="0">
                  <a:pos x="50" y="95"/>
                </a:cxn>
                <a:cxn ang="0">
                  <a:pos x="55" y="89"/>
                </a:cxn>
                <a:cxn ang="0">
                  <a:pos x="58" y="80"/>
                </a:cxn>
                <a:cxn ang="0">
                  <a:pos x="60" y="75"/>
                </a:cxn>
                <a:cxn ang="0">
                  <a:pos x="58" y="74"/>
                </a:cxn>
                <a:cxn ang="0">
                  <a:pos x="56" y="77"/>
                </a:cxn>
                <a:cxn ang="0">
                  <a:pos x="51" y="89"/>
                </a:cxn>
                <a:cxn ang="0">
                  <a:pos x="44" y="94"/>
                </a:cxn>
                <a:cxn ang="0">
                  <a:pos x="41" y="92"/>
                </a:cxn>
                <a:cxn ang="0">
                  <a:pos x="40" y="87"/>
                </a:cxn>
                <a:cxn ang="0">
                  <a:pos x="41" y="79"/>
                </a:cxn>
                <a:cxn ang="0">
                  <a:pos x="41" y="75"/>
                </a:cxn>
                <a:cxn ang="0">
                  <a:pos x="36" y="65"/>
                </a:cxn>
                <a:cxn ang="0">
                  <a:pos x="21" y="61"/>
                </a:cxn>
                <a:cxn ang="0">
                  <a:pos x="33" y="51"/>
                </a:cxn>
                <a:cxn ang="0">
                  <a:pos x="43" y="41"/>
                </a:cxn>
                <a:cxn ang="0">
                  <a:pos x="52" y="37"/>
                </a:cxn>
                <a:cxn ang="0">
                  <a:pos x="55" y="38"/>
                </a:cxn>
                <a:cxn ang="0">
                  <a:pos x="57" y="39"/>
                </a:cxn>
                <a:cxn ang="0">
                  <a:pos x="51" y="42"/>
                </a:cxn>
                <a:cxn ang="0">
                  <a:pos x="49" y="46"/>
                </a:cxn>
                <a:cxn ang="0">
                  <a:pos x="50" y="50"/>
                </a:cxn>
                <a:cxn ang="0">
                  <a:pos x="54" y="51"/>
                </a:cxn>
                <a:cxn ang="0">
                  <a:pos x="60" y="49"/>
                </a:cxn>
                <a:cxn ang="0">
                  <a:pos x="62" y="43"/>
                </a:cxn>
                <a:cxn ang="0">
                  <a:pos x="60" y="37"/>
                </a:cxn>
                <a:cxn ang="0">
                  <a:pos x="53" y="34"/>
                </a:cxn>
                <a:cxn ang="0">
                  <a:pos x="45" y="36"/>
                </a:cxn>
                <a:cxn ang="0">
                  <a:pos x="33" y="46"/>
                </a:cxn>
                <a:cxn ang="0">
                  <a:pos x="25" y="54"/>
                </a:cxn>
                <a:cxn ang="0">
                  <a:pos x="17" y="59"/>
                </a:cxn>
              </a:cxnLst>
              <a:rect l="0" t="0" r="r" b="b"/>
              <a:pathLst>
                <a:path w="62" h="97">
                  <a:moveTo>
                    <a:pt x="32" y="1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8" y="5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0" y="10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6"/>
                  </a:lnTo>
                  <a:lnTo>
                    <a:pt x="3" y="96"/>
                  </a:lnTo>
                  <a:lnTo>
                    <a:pt x="4" y="97"/>
                  </a:lnTo>
                  <a:lnTo>
                    <a:pt x="7" y="96"/>
                  </a:lnTo>
                  <a:lnTo>
                    <a:pt x="9" y="94"/>
                  </a:lnTo>
                  <a:lnTo>
                    <a:pt x="9" y="92"/>
                  </a:lnTo>
                  <a:lnTo>
                    <a:pt x="10" y="89"/>
                  </a:lnTo>
                  <a:lnTo>
                    <a:pt x="11" y="85"/>
                  </a:lnTo>
                  <a:lnTo>
                    <a:pt x="12" y="79"/>
                  </a:lnTo>
                  <a:lnTo>
                    <a:pt x="14" y="74"/>
                  </a:lnTo>
                  <a:lnTo>
                    <a:pt x="15" y="70"/>
                  </a:lnTo>
                  <a:lnTo>
                    <a:pt x="16" y="66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1" y="64"/>
                  </a:lnTo>
                  <a:lnTo>
                    <a:pt x="23" y="65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70"/>
                  </a:lnTo>
                  <a:lnTo>
                    <a:pt x="32" y="72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2" y="78"/>
                  </a:lnTo>
                  <a:lnTo>
                    <a:pt x="31" y="83"/>
                  </a:lnTo>
                  <a:lnTo>
                    <a:pt x="32" y="89"/>
                  </a:lnTo>
                  <a:lnTo>
                    <a:pt x="35" y="93"/>
                  </a:lnTo>
                  <a:lnTo>
                    <a:pt x="39" y="96"/>
                  </a:lnTo>
                  <a:lnTo>
                    <a:pt x="44" y="97"/>
                  </a:lnTo>
                  <a:lnTo>
                    <a:pt x="47" y="96"/>
                  </a:lnTo>
                  <a:lnTo>
                    <a:pt x="50" y="95"/>
                  </a:lnTo>
                  <a:lnTo>
                    <a:pt x="52" y="93"/>
                  </a:lnTo>
                  <a:lnTo>
                    <a:pt x="55" y="89"/>
                  </a:lnTo>
                  <a:lnTo>
                    <a:pt x="57" y="85"/>
                  </a:lnTo>
                  <a:lnTo>
                    <a:pt x="58" y="80"/>
                  </a:lnTo>
                  <a:lnTo>
                    <a:pt x="59" y="77"/>
                  </a:lnTo>
                  <a:lnTo>
                    <a:pt x="60" y="75"/>
                  </a:lnTo>
                  <a:lnTo>
                    <a:pt x="59" y="74"/>
                  </a:lnTo>
                  <a:lnTo>
                    <a:pt x="58" y="74"/>
                  </a:lnTo>
                  <a:lnTo>
                    <a:pt x="57" y="75"/>
                  </a:lnTo>
                  <a:lnTo>
                    <a:pt x="56" y="77"/>
                  </a:lnTo>
                  <a:lnTo>
                    <a:pt x="54" y="83"/>
                  </a:lnTo>
                  <a:lnTo>
                    <a:pt x="51" y="89"/>
                  </a:lnTo>
                  <a:lnTo>
                    <a:pt x="48" y="92"/>
                  </a:lnTo>
                  <a:lnTo>
                    <a:pt x="44" y="94"/>
                  </a:lnTo>
                  <a:lnTo>
                    <a:pt x="42" y="93"/>
                  </a:lnTo>
                  <a:lnTo>
                    <a:pt x="41" y="92"/>
                  </a:lnTo>
                  <a:lnTo>
                    <a:pt x="40" y="90"/>
                  </a:lnTo>
                  <a:lnTo>
                    <a:pt x="40" y="87"/>
                  </a:lnTo>
                  <a:lnTo>
                    <a:pt x="40" y="83"/>
                  </a:lnTo>
                  <a:lnTo>
                    <a:pt x="41" y="79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0" y="69"/>
                  </a:lnTo>
                  <a:lnTo>
                    <a:pt x="36" y="65"/>
                  </a:lnTo>
                  <a:lnTo>
                    <a:pt x="29" y="62"/>
                  </a:lnTo>
                  <a:lnTo>
                    <a:pt x="21" y="61"/>
                  </a:lnTo>
                  <a:lnTo>
                    <a:pt x="27" y="56"/>
                  </a:lnTo>
                  <a:lnTo>
                    <a:pt x="33" y="51"/>
                  </a:lnTo>
                  <a:lnTo>
                    <a:pt x="38" y="45"/>
                  </a:lnTo>
                  <a:lnTo>
                    <a:pt x="43" y="41"/>
                  </a:lnTo>
                  <a:lnTo>
                    <a:pt x="47" y="38"/>
                  </a:lnTo>
                  <a:lnTo>
                    <a:pt x="52" y="37"/>
                  </a:lnTo>
                  <a:lnTo>
                    <a:pt x="54" y="37"/>
                  </a:lnTo>
                  <a:lnTo>
                    <a:pt x="55" y="38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3" y="40"/>
                  </a:lnTo>
                  <a:lnTo>
                    <a:pt x="51" y="42"/>
                  </a:lnTo>
                  <a:lnTo>
                    <a:pt x="50" y="45"/>
                  </a:lnTo>
                  <a:lnTo>
                    <a:pt x="49" y="46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2" y="51"/>
                  </a:lnTo>
                  <a:lnTo>
                    <a:pt x="54" y="51"/>
                  </a:lnTo>
                  <a:lnTo>
                    <a:pt x="57" y="51"/>
                  </a:lnTo>
                  <a:lnTo>
                    <a:pt x="60" y="49"/>
                  </a:lnTo>
                  <a:lnTo>
                    <a:pt x="61" y="46"/>
                  </a:lnTo>
                  <a:lnTo>
                    <a:pt x="62" y="43"/>
                  </a:lnTo>
                  <a:lnTo>
                    <a:pt x="61" y="40"/>
                  </a:lnTo>
                  <a:lnTo>
                    <a:pt x="60" y="37"/>
                  </a:lnTo>
                  <a:lnTo>
                    <a:pt x="57" y="35"/>
                  </a:lnTo>
                  <a:lnTo>
                    <a:pt x="53" y="34"/>
                  </a:lnTo>
                  <a:lnTo>
                    <a:pt x="49" y="35"/>
                  </a:lnTo>
                  <a:lnTo>
                    <a:pt x="45" y="36"/>
                  </a:lnTo>
                  <a:lnTo>
                    <a:pt x="39" y="40"/>
                  </a:lnTo>
                  <a:lnTo>
                    <a:pt x="33" y="46"/>
                  </a:lnTo>
                  <a:lnTo>
                    <a:pt x="29" y="50"/>
                  </a:lnTo>
                  <a:lnTo>
                    <a:pt x="25" y="54"/>
                  </a:lnTo>
                  <a:lnTo>
                    <a:pt x="21" y="57"/>
                  </a:lnTo>
                  <a:lnTo>
                    <a:pt x="17" y="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3" name="Freeform 689"/>
            <p:cNvSpPr>
              <a:spLocks noChangeAspect="1"/>
            </p:cNvSpPr>
            <p:nvPr/>
          </p:nvSpPr>
          <p:spPr bwMode="auto">
            <a:xfrm>
              <a:off x="4155" y="262"/>
              <a:ext cx="35" cy="64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1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4" y="4"/>
                </a:cxn>
                <a:cxn ang="0">
                  <a:pos x="9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6" y="9"/>
                </a:cxn>
                <a:cxn ang="0">
                  <a:pos x="10" y="9"/>
                </a:cxn>
                <a:cxn ang="0">
                  <a:pos x="14" y="7"/>
                </a:cxn>
                <a:cxn ang="0">
                  <a:pos x="14" y="56"/>
                </a:cxn>
                <a:cxn ang="0">
                  <a:pos x="14" y="58"/>
                </a:cxn>
                <a:cxn ang="0">
                  <a:pos x="13" y="60"/>
                </a:cxn>
                <a:cxn ang="0">
                  <a:pos x="10" y="60"/>
                </a:cxn>
                <a:cxn ang="0">
                  <a:pos x="4" y="61"/>
                </a:cxn>
                <a:cxn ang="0">
                  <a:pos x="1" y="61"/>
                </a:cxn>
                <a:cxn ang="0">
                  <a:pos x="1" y="64"/>
                </a:cxn>
                <a:cxn ang="0">
                  <a:pos x="35" y="64"/>
                </a:cxn>
                <a:cxn ang="0">
                  <a:pos x="35" y="61"/>
                </a:cxn>
                <a:cxn ang="0">
                  <a:pos x="31" y="61"/>
                </a:cxn>
                <a:cxn ang="0">
                  <a:pos x="26" y="60"/>
                </a:cxn>
                <a:cxn ang="0">
                  <a:pos x="23" y="60"/>
                </a:cxn>
                <a:cxn ang="0">
                  <a:pos x="22" y="58"/>
                </a:cxn>
                <a:cxn ang="0">
                  <a:pos x="22" y="56"/>
                </a:cxn>
                <a:cxn ang="0">
                  <a:pos x="22" y="3"/>
                </a:cxn>
              </a:cxnLst>
              <a:rect l="0" t="0" r="r" b="b"/>
              <a:pathLst>
                <a:path w="35" h="64">
                  <a:moveTo>
                    <a:pt x="22" y="3"/>
                  </a:moveTo>
                  <a:lnTo>
                    <a:pt x="22" y="1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4" y="4"/>
                  </a:lnTo>
                  <a:lnTo>
                    <a:pt x="9" y="5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4" y="7"/>
                  </a:lnTo>
                  <a:lnTo>
                    <a:pt x="14" y="56"/>
                  </a:lnTo>
                  <a:lnTo>
                    <a:pt x="14" y="58"/>
                  </a:lnTo>
                  <a:lnTo>
                    <a:pt x="13" y="60"/>
                  </a:lnTo>
                  <a:lnTo>
                    <a:pt x="10" y="60"/>
                  </a:lnTo>
                  <a:lnTo>
                    <a:pt x="4" y="61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35" y="64"/>
                  </a:lnTo>
                  <a:lnTo>
                    <a:pt x="35" y="61"/>
                  </a:lnTo>
                  <a:lnTo>
                    <a:pt x="31" y="61"/>
                  </a:lnTo>
                  <a:lnTo>
                    <a:pt x="26" y="60"/>
                  </a:lnTo>
                  <a:lnTo>
                    <a:pt x="23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4" name="Freeform 690"/>
            <p:cNvSpPr>
              <a:spLocks noChangeAspect="1"/>
            </p:cNvSpPr>
            <p:nvPr/>
          </p:nvSpPr>
          <p:spPr bwMode="auto">
            <a:xfrm>
              <a:off x="4214" y="202"/>
              <a:ext cx="32" cy="138"/>
            </a:xfrm>
            <a:custGeom>
              <a:avLst/>
              <a:gdLst/>
              <a:ahLst/>
              <a:cxnLst>
                <a:cxn ang="0">
                  <a:pos x="32" y="69"/>
                </a:cxn>
                <a:cxn ang="0">
                  <a:pos x="31" y="60"/>
                </a:cxn>
                <a:cxn ang="0">
                  <a:pos x="30" y="49"/>
                </a:cxn>
                <a:cxn ang="0">
                  <a:pos x="27" y="37"/>
                </a:cxn>
                <a:cxn ang="0">
                  <a:pos x="23" y="26"/>
                </a:cxn>
                <a:cxn ang="0">
                  <a:pos x="16" y="15"/>
                </a:cxn>
                <a:cxn ang="0">
                  <a:pos x="9" y="6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" y="4"/>
                </a:cxn>
                <a:cxn ang="0">
                  <a:pos x="12" y="16"/>
                </a:cxn>
                <a:cxn ang="0">
                  <a:pos x="18" y="31"/>
                </a:cxn>
                <a:cxn ang="0">
                  <a:pos x="22" y="48"/>
                </a:cxn>
                <a:cxn ang="0">
                  <a:pos x="24" y="69"/>
                </a:cxn>
                <a:cxn ang="0">
                  <a:pos x="23" y="86"/>
                </a:cxn>
                <a:cxn ang="0">
                  <a:pos x="19" y="104"/>
                </a:cxn>
                <a:cxn ang="0">
                  <a:pos x="12" y="120"/>
                </a:cxn>
                <a:cxn ang="0">
                  <a:pos x="2" y="134"/>
                </a:cxn>
                <a:cxn ang="0">
                  <a:pos x="0" y="135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1" y="138"/>
                </a:cxn>
                <a:cxn ang="0">
                  <a:pos x="4" y="136"/>
                </a:cxn>
                <a:cxn ang="0">
                  <a:pos x="10" y="131"/>
                </a:cxn>
                <a:cxn ang="0">
                  <a:pos x="16" y="122"/>
                </a:cxn>
                <a:cxn ang="0">
                  <a:pos x="23" y="111"/>
                </a:cxn>
                <a:cxn ang="0">
                  <a:pos x="27" y="99"/>
                </a:cxn>
                <a:cxn ang="0">
                  <a:pos x="30" y="88"/>
                </a:cxn>
                <a:cxn ang="0">
                  <a:pos x="31" y="78"/>
                </a:cxn>
                <a:cxn ang="0">
                  <a:pos x="32" y="69"/>
                </a:cxn>
              </a:cxnLst>
              <a:rect l="0" t="0" r="r" b="b"/>
              <a:pathLst>
                <a:path w="32" h="138">
                  <a:moveTo>
                    <a:pt x="32" y="69"/>
                  </a:moveTo>
                  <a:lnTo>
                    <a:pt x="31" y="60"/>
                  </a:lnTo>
                  <a:lnTo>
                    <a:pt x="30" y="49"/>
                  </a:lnTo>
                  <a:lnTo>
                    <a:pt x="27" y="37"/>
                  </a:lnTo>
                  <a:lnTo>
                    <a:pt x="23" y="26"/>
                  </a:lnTo>
                  <a:lnTo>
                    <a:pt x="16" y="15"/>
                  </a:lnTo>
                  <a:lnTo>
                    <a:pt x="9" y="6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12" y="16"/>
                  </a:lnTo>
                  <a:lnTo>
                    <a:pt x="18" y="31"/>
                  </a:lnTo>
                  <a:lnTo>
                    <a:pt x="22" y="48"/>
                  </a:lnTo>
                  <a:lnTo>
                    <a:pt x="24" y="69"/>
                  </a:lnTo>
                  <a:lnTo>
                    <a:pt x="23" y="86"/>
                  </a:lnTo>
                  <a:lnTo>
                    <a:pt x="19" y="104"/>
                  </a:lnTo>
                  <a:lnTo>
                    <a:pt x="12" y="120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1" y="138"/>
                  </a:lnTo>
                  <a:lnTo>
                    <a:pt x="4" y="136"/>
                  </a:lnTo>
                  <a:lnTo>
                    <a:pt x="10" y="131"/>
                  </a:lnTo>
                  <a:lnTo>
                    <a:pt x="16" y="122"/>
                  </a:lnTo>
                  <a:lnTo>
                    <a:pt x="23" y="111"/>
                  </a:lnTo>
                  <a:lnTo>
                    <a:pt x="27" y="99"/>
                  </a:lnTo>
                  <a:lnTo>
                    <a:pt x="30" y="88"/>
                  </a:lnTo>
                  <a:lnTo>
                    <a:pt x="31" y="78"/>
                  </a:lnTo>
                  <a:lnTo>
                    <a:pt x="32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5" name="Freeform 691"/>
            <p:cNvSpPr>
              <a:spLocks noChangeAspect="1"/>
            </p:cNvSpPr>
            <p:nvPr/>
          </p:nvSpPr>
          <p:spPr bwMode="auto">
            <a:xfrm>
              <a:off x="4300" y="268"/>
              <a:ext cx="84" cy="5"/>
            </a:xfrm>
            <a:custGeom>
              <a:avLst/>
              <a:gdLst/>
              <a:ahLst/>
              <a:cxnLst>
                <a:cxn ang="0">
                  <a:pos x="79" y="5"/>
                </a:cxn>
                <a:cxn ang="0">
                  <a:pos x="81" y="5"/>
                </a:cxn>
                <a:cxn ang="0">
                  <a:pos x="82" y="5"/>
                </a:cxn>
                <a:cxn ang="0">
                  <a:pos x="83" y="4"/>
                </a:cxn>
                <a:cxn ang="0">
                  <a:pos x="84" y="3"/>
                </a:cxn>
                <a:cxn ang="0">
                  <a:pos x="83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79" y="5"/>
                </a:cxn>
              </a:cxnLst>
              <a:rect l="0" t="0" r="r" b="b"/>
              <a:pathLst>
                <a:path w="84" h="5">
                  <a:moveTo>
                    <a:pt x="79" y="5"/>
                  </a:moveTo>
                  <a:lnTo>
                    <a:pt x="81" y="5"/>
                  </a:lnTo>
                  <a:lnTo>
                    <a:pt x="82" y="5"/>
                  </a:lnTo>
                  <a:lnTo>
                    <a:pt x="83" y="4"/>
                  </a:lnTo>
                  <a:lnTo>
                    <a:pt x="84" y="3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79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6" name="Freeform 692"/>
            <p:cNvSpPr>
              <a:spLocks noChangeAspect="1"/>
            </p:cNvSpPr>
            <p:nvPr/>
          </p:nvSpPr>
          <p:spPr bwMode="auto">
            <a:xfrm>
              <a:off x="4433" y="246"/>
              <a:ext cx="45" cy="61"/>
            </a:xfrm>
            <a:custGeom>
              <a:avLst/>
              <a:gdLst/>
              <a:ahLst/>
              <a:cxnLst>
                <a:cxn ang="0">
                  <a:pos x="34" y="28"/>
                </a:cxn>
                <a:cxn ang="0">
                  <a:pos x="36" y="28"/>
                </a:cxn>
                <a:cxn ang="0">
                  <a:pos x="37" y="28"/>
                </a:cxn>
                <a:cxn ang="0">
                  <a:pos x="38" y="27"/>
                </a:cxn>
                <a:cxn ang="0">
                  <a:pos x="39" y="26"/>
                </a:cxn>
                <a:cxn ang="0">
                  <a:pos x="39" y="25"/>
                </a:cxn>
                <a:cxn ang="0">
                  <a:pos x="38" y="24"/>
                </a:cxn>
                <a:cxn ang="0">
                  <a:pos x="37" y="24"/>
                </a:cxn>
                <a:cxn ang="0">
                  <a:pos x="35" y="24"/>
                </a:cxn>
                <a:cxn ang="0">
                  <a:pos x="13" y="24"/>
                </a:cxn>
                <a:cxn ang="0">
                  <a:pos x="16" y="16"/>
                </a:cxn>
                <a:cxn ang="0">
                  <a:pos x="21" y="10"/>
                </a:cxn>
                <a:cxn ang="0">
                  <a:pos x="28" y="5"/>
                </a:cxn>
                <a:cxn ang="0">
                  <a:pos x="36" y="4"/>
                </a:cxn>
                <a:cxn ang="0">
                  <a:pos x="40" y="4"/>
                </a:cxn>
                <a:cxn ang="0">
                  <a:pos x="42" y="4"/>
                </a:cxn>
                <a:cxn ang="0">
                  <a:pos x="44" y="4"/>
                </a:cxn>
                <a:cxn ang="0">
                  <a:pos x="44" y="3"/>
                </a:cxn>
                <a:cxn ang="0">
                  <a:pos x="45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3" y="2"/>
                </a:cxn>
                <a:cxn ang="0">
                  <a:pos x="17" y="5"/>
                </a:cxn>
                <a:cxn ang="0">
                  <a:pos x="11" y="9"/>
                </a:cxn>
                <a:cxn ang="0">
                  <a:pos x="7" y="14"/>
                </a:cxn>
                <a:cxn ang="0">
                  <a:pos x="3" y="20"/>
                </a:cxn>
                <a:cxn ang="0">
                  <a:pos x="1" y="27"/>
                </a:cxn>
                <a:cxn ang="0">
                  <a:pos x="0" y="35"/>
                </a:cxn>
                <a:cxn ang="0">
                  <a:pos x="2" y="45"/>
                </a:cxn>
                <a:cxn ang="0">
                  <a:pos x="7" y="53"/>
                </a:cxn>
                <a:cxn ang="0">
                  <a:pos x="15" y="59"/>
                </a:cxn>
                <a:cxn ang="0">
                  <a:pos x="25" y="61"/>
                </a:cxn>
                <a:cxn ang="0">
                  <a:pos x="28" y="60"/>
                </a:cxn>
                <a:cxn ang="0">
                  <a:pos x="31" y="60"/>
                </a:cxn>
                <a:cxn ang="0">
                  <a:pos x="34" y="59"/>
                </a:cxn>
                <a:cxn ang="0">
                  <a:pos x="37" y="58"/>
                </a:cxn>
                <a:cxn ang="0">
                  <a:pos x="39" y="57"/>
                </a:cxn>
                <a:cxn ang="0">
                  <a:pos x="41" y="55"/>
                </a:cxn>
                <a:cxn ang="0">
                  <a:pos x="42" y="54"/>
                </a:cxn>
                <a:cxn ang="0">
                  <a:pos x="42" y="54"/>
                </a:cxn>
                <a:cxn ang="0">
                  <a:pos x="42" y="52"/>
                </a:cxn>
                <a:cxn ang="0">
                  <a:pos x="41" y="52"/>
                </a:cxn>
                <a:cxn ang="0">
                  <a:pos x="41" y="52"/>
                </a:cxn>
                <a:cxn ang="0">
                  <a:pos x="39" y="52"/>
                </a:cxn>
                <a:cxn ang="0">
                  <a:pos x="32" y="56"/>
                </a:cxn>
                <a:cxn ang="0">
                  <a:pos x="25" y="58"/>
                </a:cxn>
                <a:cxn ang="0">
                  <a:pos x="19" y="57"/>
                </a:cxn>
                <a:cxn ang="0">
                  <a:pos x="14" y="53"/>
                </a:cxn>
                <a:cxn ang="0">
                  <a:pos x="11" y="48"/>
                </a:cxn>
                <a:cxn ang="0">
                  <a:pos x="10" y="40"/>
                </a:cxn>
                <a:cxn ang="0">
                  <a:pos x="10" y="36"/>
                </a:cxn>
                <a:cxn ang="0">
                  <a:pos x="11" y="33"/>
                </a:cxn>
                <a:cxn ang="0">
                  <a:pos x="11" y="30"/>
                </a:cxn>
                <a:cxn ang="0">
                  <a:pos x="12" y="28"/>
                </a:cxn>
                <a:cxn ang="0">
                  <a:pos x="34" y="28"/>
                </a:cxn>
              </a:cxnLst>
              <a:rect l="0" t="0" r="r" b="b"/>
              <a:pathLst>
                <a:path w="45" h="61">
                  <a:moveTo>
                    <a:pt x="34" y="28"/>
                  </a:moveTo>
                  <a:lnTo>
                    <a:pt x="36" y="28"/>
                  </a:lnTo>
                  <a:lnTo>
                    <a:pt x="37" y="28"/>
                  </a:lnTo>
                  <a:lnTo>
                    <a:pt x="38" y="27"/>
                  </a:lnTo>
                  <a:lnTo>
                    <a:pt x="39" y="26"/>
                  </a:lnTo>
                  <a:lnTo>
                    <a:pt x="39" y="25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5" y="24"/>
                  </a:lnTo>
                  <a:lnTo>
                    <a:pt x="13" y="24"/>
                  </a:lnTo>
                  <a:lnTo>
                    <a:pt x="16" y="16"/>
                  </a:lnTo>
                  <a:lnTo>
                    <a:pt x="21" y="10"/>
                  </a:lnTo>
                  <a:lnTo>
                    <a:pt x="28" y="5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3" y="2"/>
                  </a:lnTo>
                  <a:lnTo>
                    <a:pt x="17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5"/>
                  </a:lnTo>
                  <a:lnTo>
                    <a:pt x="2" y="45"/>
                  </a:lnTo>
                  <a:lnTo>
                    <a:pt x="7" y="53"/>
                  </a:lnTo>
                  <a:lnTo>
                    <a:pt x="15" y="59"/>
                  </a:lnTo>
                  <a:lnTo>
                    <a:pt x="25" y="61"/>
                  </a:lnTo>
                  <a:lnTo>
                    <a:pt x="28" y="60"/>
                  </a:lnTo>
                  <a:lnTo>
                    <a:pt x="31" y="60"/>
                  </a:lnTo>
                  <a:lnTo>
                    <a:pt x="34" y="59"/>
                  </a:lnTo>
                  <a:lnTo>
                    <a:pt x="37" y="58"/>
                  </a:lnTo>
                  <a:lnTo>
                    <a:pt x="39" y="57"/>
                  </a:lnTo>
                  <a:lnTo>
                    <a:pt x="41" y="55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9" y="52"/>
                  </a:lnTo>
                  <a:lnTo>
                    <a:pt x="32" y="56"/>
                  </a:lnTo>
                  <a:lnTo>
                    <a:pt x="25" y="58"/>
                  </a:lnTo>
                  <a:lnTo>
                    <a:pt x="19" y="57"/>
                  </a:lnTo>
                  <a:lnTo>
                    <a:pt x="14" y="53"/>
                  </a:lnTo>
                  <a:lnTo>
                    <a:pt x="11" y="48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7" name="Freeform 693"/>
            <p:cNvSpPr>
              <a:spLocks noChangeAspect="1" noEditPoints="1"/>
            </p:cNvSpPr>
            <p:nvPr/>
          </p:nvSpPr>
          <p:spPr bwMode="auto">
            <a:xfrm>
              <a:off x="4487" y="258"/>
              <a:ext cx="57" cy="87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47" y="1"/>
                </a:cxn>
                <a:cxn ang="0">
                  <a:pos x="32" y="3"/>
                </a:cxn>
                <a:cxn ang="0">
                  <a:pos x="19" y="17"/>
                </a:cxn>
                <a:cxn ang="0">
                  <a:pos x="0" y="86"/>
                </a:cxn>
                <a:cxn ang="0">
                  <a:pos x="2" y="87"/>
                </a:cxn>
                <a:cxn ang="0">
                  <a:pos x="4" y="86"/>
                </a:cxn>
                <a:cxn ang="0">
                  <a:pos x="12" y="64"/>
                </a:cxn>
                <a:cxn ang="0">
                  <a:pos x="19" y="68"/>
                </a:cxn>
                <a:cxn ang="0">
                  <a:pos x="35" y="67"/>
                </a:cxn>
                <a:cxn ang="0">
                  <a:pos x="50" y="55"/>
                </a:cxn>
                <a:cxn ang="0">
                  <a:pos x="53" y="40"/>
                </a:cxn>
                <a:cxn ang="0">
                  <a:pos x="49" y="33"/>
                </a:cxn>
                <a:cxn ang="0">
                  <a:pos x="49" y="27"/>
                </a:cxn>
                <a:cxn ang="0">
                  <a:pos x="55" y="19"/>
                </a:cxn>
                <a:cxn ang="0">
                  <a:pos x="37" y="30"/>
                </a:cxn>
                <a:cxn ang="0">
                  <a:pos x="33" y="30"/>
                </a:cxn>
                <a:cxn ang="0">
                  <a:pos x="28" y="30"/>
                </a:cxn>
                <a:cxn ang="0">
                  <a:pos x="33" y="29"/>
                </a:cxn>
                <a:cxn ang="0">
                  <a:pos x="37" y="30"/>
                </a:cxn>
                <a:cxn ang="0">
                  <a:pos x="50" y="16"/>
                </a:cxn>
                <a:cxn ang="0">
                  <a:pos x="46" y="25"/>
                </a:cxn>
                <a:cxn ang="0">
                  <a:pos x="40" y="27"/>
                </a:cxn>
                <a:cxn ang="0">
                  <a:pos x="36" y="27"/>
                </a:cxn>
                <a:cxn ang="0">
                  <a:pos x="30" y="27"/>
                </a:cxn>
                <a:cxn ang="0">
                  <a:pos x="25" y="28"/>
                </a:cxn>
                <a:cxn ang="0">
                  <a:pos x="25" y="32"/>
                </a:cxn>
                <a:cxn ang="0">
                  <a:pos x="29" y="33"/>
                </a:cxn>
                <a:cxn ang="0">
                  <a:pos x="41" y="32"/>
                </a:cxn>
                <a:cxn ang="0">
                  <a:pos x="46" y="42"/>
                </a:cxn>
                <a:cxn ang="0">
                  <a:pos x="40" y="59"/>
                </a:cxn>
                <a:cxn ang="0">
                  <a:pos x="25" y="66"/>
                </a:cxn>
                <a:cxn ang="0">
                  <a:pos x="16" y="63"/>
                </a:cxn>
                <a:cxn ang="0">
                  <a:pos x="12" y="54"/>
                </a:cxn>
                <a:cxn ang="0">
                  <a:pos x="19" y="26"/>
                </a:cxn>
                <a:cxn ang="0">
                  <a:pos x="26" y="11"/>
                </a:cxn>
                <a:cxn ang="0">
                  <a:pos x="41" y="3"/>
                </a:cxn>
                <a:cxn ang="0">
                  <a:pos x="47" y="5"/>
                </a:cxn>
                <a:cxn ang="0">
                  <a:pos x="50" y="12"/>
                </a:cxn>
              </a:cxnLst>
              <a:rect l="0" t="0" r="r" b="b"/>
              <a:pathLst>
                <a:path w="57" h="87">
                  <a:moveTo>
                    <a:pt x="57" y="14"/>
                  </a:moveTo>
                  <a:lnTo>
                    <a:pt x="55" y="8"/>
                  </a:lnTo>
                  <a:lnTo>
                    <a:pt x="52" y="4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2" y="3"/>
                  </a:lnTo>
                  <a:lnTo>
                    <a:pt x="24" y="9"/>
                  </a:lnTo>
                  <a:lnTo>
                    <a:pt x="19" y="17"/>
                  </a:lnTo>
                  <a:lnTo>
                    <a:pt x="15" y="25"/>
                  </a:lnTo>
                  <a:lnTo>
                    <a:pt x="0" y="86"/>
                  </a:lnTo>
                  <a:lnTo>
                    <a:pt x="1" y="87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6"/>
                  </a:lnTo>
                  <a:lnTo>
                    <a:pt x="10" y="60"/>
                  </a:lnTo>
                  <a:lnTo>
                    <a:pt x="12" y="64"/>
                  </a:lnTo>
                  <a:lnTo>
                    <a:pt x="15" y="66"/>
                  </a:lnTo>
                  <a:lnTo>
                    <a:pt x="19" y="68"/>
                  </a:lnTo>
                  <a:lnTo>
                    <a:pt x="24" y="69"/>
                  </a:lnTo>
                  <a:lnTo>
                    <a:pt x="35" y="67"/>
                  </a:lnTo>
                  <a:lnTo>
                    <a:pt x="44" y="62"/>
                  </a:lnTo>
                  <a:lnTo>
                    <a:pt x="50" y="55"/>
                  </a:lnTo>
                  <a:lnTo>
                    <a:pt x="53" y="45"/>
                  </a:lnTo>
                  <a:lnTo>
                    <a:pt x="53" y="40"/>
                  </a:lnTo>
                  <a:lnTo>
                    <a:pt x="51" y="36"/>
                  </a:lnTo>
                  <a:lnTo>
                    <a:pt x="49" y="33"/>
                  </a:lnTo>
                  <a:lnTo>
                    <a:pt x="46" y="30"/>
                  </a:lnTo>
                  <a:lnTo>
                    <a:pt x="49" y="27"/>
                  </a:lnTo>
                  <a:lnTo>
                    <a:pt x="53" y="24"/>
                  </a:lnTo>
                  <a:lnTo>
                    <a:pt x="55" y="19"/>
                  </a:lnTo>
                  <a:lnTo>
                    <a:pt x="57" y="14"/>
                  </a:lnTo>
                  <a:close/>
                  <a:moveTo>
                    <a:pt x="37" y="30"/>
                  </a:moveTo>
                  <a:lnTo>
                    <a:pt x="36" y="30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3" y="29"/>
                  </a:lnTo>
                  <a:lnTo>
                    <a:pt x="35" y="29"/>
                  </a:lnTo>
                  <a:lnTo>
                    <a:pt x="37" y="30"/>
                  </a:lnTo>
                  <a:close/>
                  <a:moveTo>
                    <a:pt x="50" y="12"/>
                  </a:moveTo>
                  <a:lnTo>
                    <a:pt x="50" y="16"/>
                  </a:lnTo>
                  <a:lnTo>
                    <a:pt x="48" y="21"/>
                  </a:lnTo>
                  <a:lnTo>
                    <a:pt x="46" y="25"/>
                  </a:lnTo>
                  <a:lnTo>
                    <a:pt x="42" y="28"/>
                  </a:lnTo>
                  <a:lnTo>
                    <a:pt x="40" y="27"/>
                  </a:lnTo>
                  <a:lnTo>
                    <a:pt x="38" y="27"/>
                  </a:lnTo>
                  <a:lnTo>
                    <a:pt x="36" y="27"/>
                  </a:lnTo>
                  <a:lnTo>
                    <a:pt x="33" y="27"/>
                  </a:lnTo>
                  <a:lnTo>
                    <a:pt x="30" y="27"/>
                  </a:lnTo>
                  <a:lnTo>
                    <a:pt x="27" y="27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2" y="33"/>
                  </a:lnTo>
                  <a:lnTo>
                    <a:pt x="41" y="32"/>
                  </a:lnTo>
                  <a:lnTo>
                    <a:pt x="45" y="36"/>
                  </a:lnTo>
                  <a:lnTo>
                    <a:pt x="46" y="42"/>
                  </a:lnTo>
                  <a:lnTo>
                    <a:pt x="44" y="52"/>
                  </a:lnTo>
                  <a:lnTo>
                    <a:pt x="40" y="59"/>
                  </a:lnTo>
                  <a:lnTo>
                    <a:pt x="33" y="65"/>
                  </a:lnTo>
                  <a:lnTo>
                    <a:pt x="25" y="66"/>
                  </a:lnTo>
                  <a:lnTo>
                    <a:pt x="20" y="66"/>
                  </a:lnTo>
                  <a:lnTo>
                    <a:pt x="16" y="63"/>
                  </a:lnTo>
                  <a:lnTo>
                    <a:pt x="13" y="59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9" y="26"/>
                  </a:lnTo>
                  <a:lnTo>
                    <a:pt x="21" y="18"/>
                  </a:lnTo>
                  <a:lnTo>
                    <a:pt x="26" y="11"/>
                  </a:lnTo>
                  <a:lnTo>
                    <a:pt x="33" y="5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7" y="5"/>
                  </a:lnTo>
                  <a:lnTo>
                    <a:pt x="49" y="8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8" name="Freeform 694"/>
            <p:cNvSpPr>
              <a:spLocks noChangeAspect="1"/>
            </p:cNvSpPr>
            <p:nvPr/>
          </p:nvSpPr>
          <p:spPr bwMode="auto">
            <a:xfrm>
              <a:off x="4570" y="202"/>
              <a:ext cx="32" cy="138"/>
            </a:xfrm>
            <a:custGeom>
              <a:avLst/>
              <a:gdLst/>
              <a:ahLst/>
              <a:cxnLst>
                <a:cxn ang="0">
                  <a:pos x="32" y="136"/>
                </a:cxn>
                <a:cxn ang="0">
                  <a:pos x="31" y="136"/>
                </a:cxn>
                <a:cxn ang="0">
                  <a:pos x="31" y="135"/>
                </a:cxn>
                <a:cxn ang="0">
                  <a:pos x="31" y="135"/>
                </a:cxn>
                <a:cxn ang="0">
                  <a:pos x="29" y="133"/>
                </a:cxn>
                <a:cxn ang="0">
                  <a:pos x="19" y="119"/>
                </a:cxn>
                <a:cxn ang="0">
                  <a:pos x="12" y="102"/>
                </a:cxn>
                <a:cxn ang="0">
                  <a:pos x="9" y="85"/>
                </a:cxn>
                <a:cxn ang="0">
                  <a:pos x="8" y="69"/>
                </a:cxn>
                <a:cxn ang="0">
                  <a:pos x="9" y="51"/>
                </a:cxn>
                <a:cxn ang="0">
                  <a:pos x="12" y="34"/>
                </a:cxn>
                <a:cxn ang="0">
                  <a:pos x="19" y="18"/>
                </a:cxn>
                <a:cxn ang="0">
                  <a:pos x="30" y="4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27" y="2"/>
                </a:cxn>
                <a:cxn ang="0">
                  <a:pos x="22" y="7"/>
                </a:cxn>
                <a:cxn ang="0">
                  <a:pos x="15" y="15"/>
                </a:cxn>
                <a:cxn ang="0">
                  <a:pos x="8" y="27"/>
                </a:cxn>
                <a:cxn ang="0">
                  <a:pos x="4" y="38"/>
                </a:cxn>
                <a:cxn ang="0">
                  <a:pos x="1" y="49"/>
                </a:cxn>
                <a:cxn ang="0">
                  <a:pos x="0" y="59"/>
                </a:cxn>
                <a:cxn ang="0">
                  <a:pos x="0" y="69"/>
                </a:cxn>
                <a:cxn ang="0">
                  <a:pos x="0" y="78"/>
                </a:cxn>
                <a:cxn ang="0">
                  <a:pos x="1" y="88"/>
                </a:cxn>
                <a:cxn ang="0">
                  <a:pos x="4" y="100"/>
                </a:cxn>
                <a:cxn ang="0">
                  <a:pos x="9" y="112"/>
                </a:cxn>
                <a:cxn ang="0">
                  <a:pos x="15" y="123"/>
                </a:cxn>
                <a:cxn ang="0">
                  <a:pos x="22" y="131"/>
                </a:cxn>
                <a:cxn ang="0">
                  <a:pos x="27" y="136"/>
                </a:cxn>
                <a:cxn ang="0">
                  <a:pos x="30" y="138"/>
                </a:cxn>
                <a:cxn ang="0">
                  <a:pos x="31" y="137"/>
                </a:cxn>
                <a:cxn ang="0">
                  <a:pos x="32" y="136"/>
                </a:cxn>
              </a:cxnLst>
              <a:rect l="0" t="0" r="r" b="b"/>
              <a:pathLst>
                <a:path w="32" h="138">
                  <a:moveTo>
                    <a:pt x="32" y="136"/>
                  </a:moveTo>
                  <a:lnTo>
                    <a:pt x="31" y="136"/>
                  </a:lnTo>
                  <a:lnTo>
                    <a:pt x="31" y="135"/>
                  </a:lnTo>
                  <a:lnTo>
                    <a:pt x="31" y="135"/>
                  </a:lnTo>
                  <a:lnTo>
                    <a:pt x="29" y="133"/>
                  </a:lnTo>
                  <a:lnTo>
                    <a:pt x="19" y="119"/>
                  </a:lnTo>
                  <a:lnTo>
                    <a:pt x="12" y="102"/>
                  </a:lnTo>
                  <a:lnTo>
                    <a:pt x="9" y="85"/>
                  </a:lnTo>
                  <a:lnTo>
                    <a:pt x="8" y="69"/>
                  </a:lnTo>
                  <a:lnTo>
                    <a:pt x="9" y="51"/>
                  </a:lnTo>
                  <a:lnTo>
                    <a:pt x="12" y="34"/>
                  </a:lnTo>
                  <a:lnTo>
                    <a:pt x="19" y="18"/>
                  </a:lnTo>
                  <a:lnTo>
                    <a:pt x="30" y="4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7" y="2"/>
                  </a:lnTo>
                  <a:lnTo>
                    <a:pt x="22" y="7"/>
                  </a:lnTo>
                  <a:lnTo>
                    <a:pt x="15" y="15"/>
                  </a:lnTo>
                  <a:lnTo>
                    <a:pt x="8" y="27"/>
                  </a:lnTo>
                  <a:lnTo>
                    <a:pt x="4" y="38"/>
                  </a:lnTo>
                  <a:lnTo>
                    <a:pt x="1" y="49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1" y="88"/>
                  </a:lnTo>
                  <a:lnTo>
                    <a:pt x="4" y="100"/>
                  </a:lnTo>
                  <a:lnTo>
                    <a:pt x="9" y="112"/>
                  </a:lnTo>
                  <a:lnTo>
                    <a:pt x="15" y="123"/>
                  </a:lnTo>
                  <a:lnTo>
                    <a:pt x="22" y="131"/>
                  </a:lnTo>
                  <a:lnTo>
                    <a:pt x="27" y="136"/>
                  </a:lnTo>
                  <a:lnTo>
                    <a:pt x="30" y="138"/>
                  </a:lnTo>
                  <a:lnTo>
                    <a:pt x="31" y="137"/>
                  </a:lnTo>
                  <a:lnTo>
                    <a:pt x="32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9" name="Freeform 695"/>
            <p:cNvSpPr>
              <a:spLocks noChangeAspect="1"/>
            </p:cNvSpPr>
            <p:nvPr/>
          </p:nvSpPr>
          <p:spPr bwMode="auto">
            <a:xfrm>
              <a:off x="4617" y="210"/>
              <a:ext cx="63" cy="9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7" y="0"/>
                </a:cxn>
                <a:cxn ang="0">
                  <a:pos x="17" y="1"/>
                </a:cxn>
                <a:cxn ang="0">
                  <a:pos x="13" y="1"/>
                </a:cxn>
                <a:cxn ang="0">
                  <a:pos x="11" y="2"/>
                </a:cxn>
                <a:cxn ang="0">
                  <a:pos x="12" y="5"/>
                </a:cxn>
                <a:cxn ang="0">
                  <a:pos x="18" y="5"/>
                </a:cxn>
                <a:cxn ang="0">
                  <a:pos x="21" y="7"/>
                </a:cxn>
                <a:cxn ang="0">
                  <a:pos x="21" y="10"/>
                </a:cxn>
                <a:cxn ang="0">
                  <a:pos x="0" y="92"/>
                </a:cxn>
                <a:cxn ang="0">
                  <a:pos x="1" y="95"/>
                </a:cxn>
                <a:cxn ang="0">
                  <a:pos x="3" y="96"/>
                </a:cxn>
                <a:cxn ang="0">
                  <a:pos x="7" y="96"/>
                </a:cxn>
                <a:cxn ang="0">
                  <a:pos x="10" y="92"/>
                </a:cxn>
                <a:cxn ang="0">
                  <a:pos x="12" y="85"/>
                </a:cxn>
                <a:cxn ang="0">
                  <a:pos x="14" y="74"/>
                </a:cxn>
                <a:cxn ang="0">
                  <a:pos x="16" y="66"/>
                </a:cxn>
                <a:cxn ang="0">
                  <a:pos x="19" y="64"/>
                </a:cxn>
                <a:cxn ang="0">
                  <a:pos x="24" y="65"/>
                </a:cxn>
                <a:cxn ang="0">
                  <a:pos x="29" y="68"/>
                </a:cxn>
                <a:cxn ang="0">
                  <a:pos x="32" y="72"/>
                </a:cxn>
                <a:cxn ang="0">
                  <a:pos x="33" y="77"/>
                </a:cxn>
                <a:cxn ang="0">
                  <a:pos x="32" y="83"/>
                </a:cxn>
                <a:cxn ang="0">
                  <a:pos x="35" y="93"/>
                </a:cxn>
                <a:cxn ang="0">
                  <a:pos x="44" y="97"/>
                </a:cxn>
                <a:cxn ang="0">
                  <a:pos x="50" y="95"/>
                </a:cxn>
                <a:cxn ang="0">
                  <a:pos x="55" y="89"/>
                </a:cxn>
                <a:cxn ang="0">
                  <a:pos x="59" y="80"/>
                </a:cxn>
                <a:cxn ang="0">
                  <a:pos x="60" y="75"/>
                </a:cxn>
                <a:cxn ang="0">
                  <a:pos x="58" y="74"/>
                </a:cxn>
                <a:cxn ang="0">
                  <a:pos x="56" y="77"/>
                </a:cxn>
                <a:cxn ang="0">
                  <a:pos x="52" y="89"/>
                </a:cxn>
                <a:cxn ang="0">
                  <a:pos x="45" y="94"/>
                </a:cxn>
                <a:cxn ang="0">
                  <a:pos x="41" y="92"/>
                </a:cxn>
                <a:cxn ang="0">
                  <a:pos x="40" y="87"/>
                </a:cxn>
                <a:cxn ang="0">
                  <a:pos x="41" y="79"/>
                </a:cxn>
                <a:cxn ang="0">
                  <a:pos x="42" y="75"/>
                </a:cxn>
                <a:cxn ang="0">
                  <a:pos x="36" y="65"/>
                </a:cxn>
                <a:cxn ang="0">
                  <a:pos x="22" y="61"/>
                </a:cxn>
                <a:cxn ang="0">
                  <a:pos x="33" y="51"/>
                </a:cxn>
                <a:cxn ang="0">
                  <a:pos x="43" y="41"/>
                </a:cxn>
                <a:cxn ang="0">
                  <a:pos x="53" y="37"/>
                </a:cxn>
                <a:cxn ang="0">
                  <a:pos x="56" y="38"/>
                </a:cxn>
                <a:cxn ang="0">
                  <a:pos x="58" y="39"/>
                </a:cxn>
                <a:cxn ang="0">
                  <a:pos x="51" y="42"/>
                </a:cxn>
                <a:cxn ang="0">
                  <a:pos x="50" y="46"/>
                </a:cxn>
                <a:cxn ang="0">
                  <a:pos x="51" y="50"/>
                </a:cxn>
                <a:cxn ang="0">
                  <a:pos x="55" y="51"/>
                </a:cxn>
                <a:cxn ang="0">
                  <a:pos x="60" y="49"/>
                </a:cxn>
                <a:cxn ang="0">
                  <a:pos x="63" y="43"/>
                </a:cxn>
                <a:cxn ang="0">
                  <a:pos x="60" y="37"/>
                </a:cxn>
                <a:cxn ang="0">
                  <a:pos x="53" y="34"/>
                </a:cxn>
                <a:cxn ang="0">
                  <a:pos x="45" y="36"/>
                </a:cxn>
                <a:cxn ang="0">
                  <a:pos x="33" y="46"/>
                </a:cxn>
                <a:cxn ang="0">
                  <a:pos x="26" y="54"/>
                </a:cxn>
                <a:cxn ang="0">
                  <a:pos x="18" y="59"/>
                </a:cxn>
              </a:cxnLst>
              <a:rect l="0" t="0" r="r" b="b"/>
              <a:pathLst>
                <a:path w="63" h="97">
                  <a:moveTo>
                    <a:pt x="32" y="1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8" y="5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1" y="95"/>
                  </a:lnTo>
                  <a:lnTo>
                    <a:pt x="2" y="96"/>
                  </a:lnTo>
                  <a:lnTo>
                    <a:pt x="3" y="96"/>
                  </a:lnTo>
                  <a:lnTo>
                    <a:pt x="4" y="97"/>
                  </a:lnTo>
                  <a:lnTo>
                    <a:pt x="7" y="96"/>
                  </a:lnTo>
                  <a:lnTo>
                    <a:pt x="9" y="94"/>
                  </a:lnTo>
                  <a:lnTo>
                    <a:pt x="10" y="92"/>
                  </a:lnTo>
                  <a:lnTo>
                    <a:pt x="10" y="89"/>
                  </a:lnTo>
                  <a:lnTo>
                    <a:pt x="12" y="85"/>
                  </a:lnTo>
                  <a:lnTo>
                    <a:pt x="13" y="79"/>
                  </a:lnTo>
                  <a:lnTo>
                    <a:pt x="14" y="74"/>
                  </a:lnTo>
                  <a:lnTo>
                    <a:pt x="15" y="70"/>
                  </a:lnTo>
                  <a:lnTo>
                    <a:pt x="16" y="66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4" y="65"/>
                  </a:lnTo>
                  <a:lnTo>
                    <a:pt x="26" y="66"/>
                  </a:lnTo>
                  <a:lnTo>
                    <a:pt x="29" y="68"/>
                  </a:lnTo>
                  <a:lnTo>
                    <a:pt x="31" y="70"/>
                  </a:lnTo>
                  <a:lnTo>
                    <a:pt x="32" y="72"/>
                  </a:lnTo>
                  <a:lnTo>
                    <a:pt x="33" y="75"/>
                  </a:lnTo>
                  <a:lnTo>
                    <a:pt x="33" y="77"/>
                  </a:lnTo>
                  <a:lnTo>
                    <a:pt x="32" y="78"/>
                  </a:lnTo>
                  <a:lnTo>
                    <a:pt x="32" y="83"/>
                  </a:lnTo>
                  <a:lnTo>
                    <a:pt x="33" y="89"/>
                  </a:lnTo>
                  <a:lnTo>
                    <a:pt x="35" y="93"/>
                  </a:lnTo>
                  <a:lnTo>
                    <a:pt x="39" y="96"/>
                  </a:lnTo>
                  <a:lnTo>
                    <a:pt x="44" y="97"/>
                  </a:lnTo>
                  <a:lnTo>
                    <a:pt x="47" y="96"/>
                  </a:lnTo>
                  <a:lnTo>
                    <a:pt x="50" y="95"/>
                  </a:lnTo>
                  <a:lnTo>
                    <a:pt x="53" y="93"/>
                  </a:lnTo>
                  <a:lnTo>
                    <a:pt x="55" y="89"/>
                  </a:lnTo>
                  <a:lnTo>
                    <a:pt x="57" y="85"/>
                  </a:lnTo>
                  <a:lnTo>
                    <a:pt x="59" y="80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4"/>
                  </a:lnTo>
                  <a:lnTo>
                    <a:pt x="58" y="74"/>
                  </a:lnTo>
                  <a:lnTo>
                    <a:pt x="57" y="75"/>
                  </a:lnTo>
                  <a:lnTo>
                    <a:pt x="56" y="77"/>
                  </a:lnTo>
                  <a:lnTo>
                    <a:pt x="54" y="83"/>
                  </a:lnTo>
                  <a:lnTo>
                    <a:pt x="52" y="89"/>
                  </a:lnTo>
                  <a:lnTo>
                    <a:pt x="49" y="92"/>
                  </a:lnTo>
                  <a:lnTo>
                    <a:pt x="45" y="94"/>
                  </a:lnTo>
                  <a:lnTo>
                    <a:pt x="43" y="93"/>
                  </a:lnTo>
                  <a:lnTo>
                    <a:pt x="41" y="92"/>
                  </a:lnTo>
                  <a:lnTo>
                    <a:pt x="41" y="90"/>
                  </a:lnTo>
                  <a:lnTo>
                    <a:pt x="40" y="87"/>
                  </a:lnTo>
                  <a:lnTo>
                    <a:pt x="41" y="83"/>
                  </a:lnTo>
                  <a:lnTo>
                    <a:pt x="41" y="79"/>
                  </a:lnTo>
                  <a:lnTo>
                    <a:pt x="42" y="77"/>
                  </a:lnTo>
                  <a:lnTo>
                    <a:pt x="42" y="75"/>
                  </a:lnTo>
                  <a:lnTo>
                    <a:pt x="40" y="69"/>
                  </a:lnTo>
                  <a:lnTo>
                    <a:pt x="36" y="65"/>
                  </a:lnTo>
                  <a:lnTo>
                    <a:pt x="30" y="62"/>
                  </a:lnTo>
                  <a:lnTo>
                    <a:pt x="22" y="61"/>
                  </a:lnTo>
                  <a:lnTo>
                    <a:pt x="28" y="56"/>
                  </a:lnTo>
                  <a:lnTo>
                    <a:pt x="33" y="51"/>
                  </a:lnTo>
                  <a:lnTo>
                    <a:pt x="38" y="45"/>
                  </a:lnTo>
                  <a:lnTo>
                    <a:pt x="43" y="41"/>
                  </a:lnTo>
                  <a:lnTo>
                    <a:pt x="48" y="38"/>
                  </a:lnTo>
                  <a:lnTo>
                    <a:pt x="53" y="37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39"/>
                  </a:lnTo>
                  <a:lnTo>
                    <a:pt x="58" y="39"/>
                  </a:lnTo>
                  <a:lnTo>
                    <a:pt x="54" y="40"/>
                  </a:lnTo>
                  <a:lnTo>
                    <a:pt x="51" y="42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51" y="50"/>
                  </a:lnTo>
                  <a:lnTo>
                    <a:pt x="53" y="51"/>
                  </a:lnTo>
                  <a:lnTo>
                    <a:pt x="55" y="51"/>
                  </a:lnTo>
                  <a:lnTo>
                    <a:pt x="58" y="51"/>
                  </a:lnTo>
                  <a:lnTo>
                    <a:pt x="60" y="49"/>
                  </a:lnTo>
                  <a:lnTo>
                    <a:pt x="62" y="46"/>
                  </a:lnTo>
                  <a:lnTo>
                    <a:pt x="63" y="43"/>
                  </a:lnTo>
                  <a:lnTo>
                    <a:pt x="62" y="40"/>
                  </a:lnTo>
                  <a:lnTo>
                    <a:pt x="60" y="37"/>
                  </a:lnTo>
                  <a:lnTo>
                    <a:pt x="57" y="35"/>
                  </a:lnTo>
                  <a:lnTo>
                    <a:pt x="53" y="34"/>
                  </a:lnTo>
                  <a:lnTo>
                    <a:pt x="50" y="35"/>
                  </a:lnTo>
                  <a:lnTo>
                    <a:pt x="45" y="36"/>
                  </a:lnTo>
                  <a:lnTo>
                    <a:pt x="40" y="40"/>
                  </a:lnTo>
                  <a:lnTo>
                    <a:pt x="33" y="46"/>
                  </a:lnTo>
                  <a:lnTo>
                    <a:pt x="30" y="50"/>
                  </a:lnTo>
                  <a:lnTo>
                    <a:pt x="26" y="54"/>
                  </a:lnTo>
                  <a:lnTo>
                    <a:pt x="22" y="57"/>
                  </a:lnTo>
                  <a:lnTo>
                    <a:pt x="18" y="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0" name="Freeform 696"/>
            <p:cNvSpPr>
              <a:spLocks noChangeAspect="1"/>
            </p:cNvSpPr>
            <p:nvPr/>
          </p:nvSpPr>
          <p:spPr bwMode="auto">
            <a:xfrm>
              <a:off x="4687" y="262"/>
              <a:ext cx="42" cy="64"/>
            </a:xfrm>
            <a:custGeom>
              <a:avLst/>
              <a:gdLst/>
              <a:ahLst/>
              <a:cxnLst>
                <a:cxn ang="0">
                  <a:pos x="42" y="47"/>
                </a:cxn>
                <a:cxn ang="0">
                  <a:pos x="39" y="47"/>
                </a:cxn>
                <a:cxn ang="0">
                  <a:pos x="39" y="49"/>
                </a:cxn>
                <a:cxn ang="0">
                  <a:pos x="38" y="51"/>
                </a:cxn>
                <a:cxn ang="0">
                  <a:pos x="37" y="54"/>
                </a:cxn>
                <a:cxn ang="0">
                  <a:pos x="36" y="55"/>
                </a:cxn>
                <a:cxn ang="0">
                  <a:pos x="35" y="56"/>
                </a:cxn>
                <a:cxn ang="0">
                  <a:pos x="32" y="56"/>
                </a:cxn>
                <a:cxn ang="0">
                  <a:pos x="29" y="56"/>
                </a:cxn>
                <a:cxn ang="0">
                  <a:pos x="27" y="56"/>
                </a:cxn>
                <a:cxn ang="0">
                  <a:pos x="9" y="56"/>
                </a:cxn>
                <a:cxn ang="0">
                  <a:pos x="16" y="50"/>
                </a:cxn>
                <a:cxn ang="0">
                  <a:pos x="20" y="46"/>
                </a:cxn>
                <a:cxn ang="0">
                  <a:pos x="24" y="43"/>
                </a:cxn>
                <a:cxn ang="0">
                  <a:pos x="28" y="40"/>
                </a:cxn>
                <a:cxn ang="0">
                  <a:pos x="34" y="35"/>
                </a:cxn>
                <a:cxn ang="0">
                  <a:pos x="38" y="31"/>
                </a:cxn>
                <a:cxn ang="0">
                  <a:pos x="41" y="25"/>
                </a:cxn>
                <a:cxn ang="0">
                  <a:pos x="42" y="19"/>
                </a:cxn>
                <a:cxn ang="0">
                  <a:pos x="40" y="11"/>
                </a:cxn>
                <a:cxn ang="0">
                  <a:pos x="36" y="5"/>
                </a:cxn>
                <a:cxn ang="0">
                  <a:pos x="28" y="1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12" y="2"/>
                </a:cxn>
                <a:cxn ang="0">
                  <a:pos x="8" y="3"/>
                </a:cxn>
                <a:cxn ang="0">
                  <a:pos x="5" y="5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4" y="23"/>
                </a:cxn>
                <a:cxn ang="0">
                  <a:pos x="5" y="23"/>
                </a:cxn>
                <a:cxn ang="0">
                  <a:pos x="7" y="22"/>
                </a:cxn>
                <a:cxn ang="0">
                  <a:pos x="8" y="22"/>
                </a:cxn>
                <a:cxn ang="0">
                  <a:pos x="9" y="20"/>
                </a:cxn>
                <a:cxn ang="0">
                  <a:pos x="10" y="18"/>
                </a:cxn>
                <a:cxn ang="0">
                  <a:pos x="10" y="16"/>
                </a:cxn>
                <a:cxn ang="0">
                  <a:pos x="9" y="15"/>
                </a:cxn>
                <a:cxn ang="0">
                  <a:pos x="7" y="13"/>
                </a:cxn>
                <a:cxn ang="0">
                  <a:pos x="4" y="13"/>
                </a:cxn>
                <a:cxn ang="0">
                  <a:pos x="7" y="8"/>
                </a:cxn>
                <a:cxn ang="0">
                  <a:pos x="11" y="6"/>
                </a:cxn>
                <a:cxn ang="0">
                  <a:pos x="15" y="4"/>
                </a:cxn>
                <a:cxn ang="0">
                  <a:pos x="18" y="4"/>
                </a:cxn>
                <a:cxn ang="0">
                  <a:pos x="25" y="5"/>
                </a:cxn>
                <a:cxn ang="0">
                  <a:pos x="29" y="8"/>
                </a:cxn>
                <a:cxn ang="0">
                  <a:pos x="32" y="13"/>
                </a:cxn>
                <a:cxn ang="0">
                  <a:pos x="33" y="19"/>
                </a:cxn>
                <a:cxn ang="0">
                  <a:pos x="32" y="25"/>
                </a:cxn>
                <a:cxn ang="0">
                  <a:pos x="29" y="30"/>
                </a:cxn>
                <a:cxn ang="0">
                  <a:pos x="26" y="34"/>
                </a:cxn>
                <a:cxn ang="0">
                  <a:pos x="24" y="37"/>
                </a:cxn>
                <a:cxn ang="0">
                  <a:pos x="1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39" y="64"/>
                </a:cxn>
                <a:cxn ang="0">
                  <a:pos x="42" y="47"/>
                </a:cxn>
              </a:cxnLst>
              <a:rect l="0" t="0" r="r" b="b"/>
              <a:pathLst>
                <a:path w="42" h="64">
                  <a:moveTo>
                    <a:pt x="42" y="47"/>
                  </a:moveTo>
                  <a:lnTo>
                    <a:pt x="39" y="47"/>
                  </a:lnTo>
                  <a:lnTo>
                    <a:pt x="39" y="49"/>
                  </a:lnTo>
                  <a:lnTo>
                    <a:pt x="38" y="51"/>
                  </a:lnTo>
                  <a:lnTo>
                    <a:pt x="37" y="54"/>
                  </a:lnTo>
                  <a:lnTo>
                    <a:pt x="36" y="55"/>
                  </a:lnTo>
                  <a:lnTo>
                    <a:pt x="35" y="56"/>
                  </a:lnTo>
                  <a:lnTo>
                    <a:pt x="32" y="56"/>
                  </a:lnTo>
                  <a:lnTo>
                    <a:pt x="29" y="56"/>
                  </a:lnTo>
                  <a:lnTo>
                    <a:pt x="27" y="56"/>
                  </a:lnTo>
                  <a:lnTo>
                    <a:pt x="9" y="56"/>
                  </a:lnTo>
                  <a:lnTo>
                    <a:pt x="16" y="50"/>
                  </a:lnTo>
                  <a:lnTo>
                    <a:pt x="20" y="46"/>
                  </a:lnTo>
                  <a:lnTo>
                    <a:pt x="24" y="43"/>
                  </a:lnTo>
                  <a:lnTo>
                    <a:pt x="28" y="40"/>
                  </a:lnTo>
                  <a:lnTo>
                    <a:pt x="34" y="35"/>
                  </a:lnTo>
                  <a:lnTo>
                    <a:pt x="38" y="31"/>
                  </a:lnTo>
                  <a:lnTo>
                    <a:pt x="41" y="25"/>
                  </a:lnTo>
                  <a:lnTo>
                    <a:pt x="42" y="19"/>
                  </a:lnTo>
                  <a:lnTo>
                    <a:pt x="40" y="11"/>
                  </a:lnTo>
                  <a:lnTo>
                    <a:pt x="36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5" y="5"/>
                  </a:lnTo>
                  <a:lnTo>
                    <a:pt x="29" y="8"/>
                  </a:lnTo>
                  <a:lnTo>
                    <a:pt x="32" y="13"/>
                  </a:lnTo>
                  <a:lnTo>
                    <a:pt x="33" y="19"/>
                  </a:lnTo>
                  <a:lnTo>
                    <a:pt x="32" y="25"/>
                  </a:lnTo>
                  <a:lnTo>
                    <a:pt x="29" y="30"/>
                  </a:lnTo>
                  <a:lnTo>
                    <a:pt x="26" y="34"/>
                  </a:lnTo>
                  <a:lnTo>
                    <a:pt x="24" y="37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39" y="64"/>
                  </a:lnTo>
                  <a:lnTo>
                    <a:pt x="4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1" name="Freeform 697"/>
            <p:cNvSpPr>
              <a:spLocks noChangeAspect="1"/>
            </p:cNvSpPr>
            <p:nvPr/>
          </p:nvSpPr>
          <p:spPr bwMode="auto">
            <a:xfrm>
              <a:off x="4750" y="202"/>
              <a:ext cx="32" cy="138"/>
            </a:xfrm>
            <a:custGeom>
              <a:avLst/>
              <a:gdLst/>
              <a:ahLst/>
              <a:cxnLst>
                <a:cxn ang="0">
                  <a:pos x="32" y="69"/>
                </a:cxn>
                <a:cxn ang="0">
                  <a:pos x="32" y="60"/>
                </a:cxn>
                <a:cxn ang="0">
                  <a:pos x="30" y="49"/>
                </a:cxn>
                <a:cxn ang="0">
                  <a:pos x="27" y="37"/>
                </a:cxn>
                <a:cxn ang="0">
                  <a:pos x="23" y="26"/>
                </a:cxn>
                <a:cxn ang="0">
                  <a:pos x="16" y="15"/>
                </a:cxn>
                <a:cxn ang="0">
                  <a:pos x="10" y="6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4"/>
                </a:cxn>
                <a:cxn ang="0">
                  <a:pos x="12" y="16"/>
                </a:cxn>
                <a:cxn ang="0">
                  <a:pos x="18" y="31"/>
                </a:cxn>
                <a:cxn ang="0">
                  <a:pos x="23" y="48"/>
                </a:cxn>
                <a:cxn ang="0">
                  <a:pos x="24" y="69"/>
                </a:cxn>
                <a:cxn ang="0">
                  <a:pos x="23" y="86"/>
                </a:cxn>
                <a:cxn ang="0">
                  <a:pos x="19" y="104"/>
                </a:cxn>
                <a:cxn ang="0">
                  <a:pos x="13" y="120"/>
                </a:cxn>
                <a:cxn ang="0">
                  <a:pos x="2" y="134"/>
                </a:cxn>
                <a:cxn ang="0">
                  <a:pos x="0" y="135"/>
                </a:cxn>
                <a:cxn ang="0">
                  <a:pos x="0" y="136"/>
                </a:cxn>
                <a:cxn ang="0">
                  <a:pos x="1" y="137"/>
                </a:cxn>
                <a:cxn ang="0">
                  <a:pos x="2" y="138"/>
                </a:cxn>
                <a:cxn ang="0">
                  <a:pos x="4" y="136"/>
                </a:cxn>
                <a:cxn ang="0">
                  <a:pos x="10" y="131"/>
                </a:cxn>
                <a:cxn ang="0">
                  <a:pos x="17" y="122"/>
                </a:cxn>
                <a:cxn ang="0">
                  <a:pos x="23" y="111"/>
                </a:cxn>
                <a:cxn ang="0">
                  <a:pos x="28" y="99"/>
                </a:cxn>
                <a:cxn ang="0">
                  <a:pos x="30" y="88"/>
                </a:cxn>
                <a:cxn ang="0">
                  <a:pos x="32" y="78"/>
                </a:cxn>
                <a:cxn ang="0">
                  <a:pos x="32" y="69"/>
                </a:cxn>
              </a:cxnLst>
              <a:rect l="0" t="0" r="r" b="b"/>
              <a:pathLst>
                <a:path w="32" h="138">
                  <a:moveTo>
                    <a:pt x="32" y="69"/>
                  </a:moveTo>
                  <a:lnTo>
                    <a:pt x="32" y="60"/>
                  </a:lnTo>
                  <a:lnTo>
                    <a:pt x="30" y="49"/>
                  </a:lnTo>
                  <a:lnTo>
                    <a:pt x="27" y="37"/>
                  </a:lnTo>
                  <a:lnTo>
                    <a:pt x="23" y="26"/>
                  </a:lnTo>
                  <a:lnTo>
                    <a:pt x="16" y="15"/>
                  </a:lnTo>
                  <a:lnTo>
                    <a:pt x="10" y="6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12" y="16"/>
                  </a:lnTo>
                  <a:lnTo>
                    <a:pt x="18" y="31"/>
                  </a:lnTo>
                  <a:lnTo>
                    <a:pt x="23" y="48"/>
                  </a:lnTo>
                  <a:lnTo>
                    <a:pt x="24" y="69"/>
                  </a:lnTo>
                  <a:lnTo>
                    <a:pt x="23" y="86"/>
                  </a:lnTo>
                  <a:lnTo>
                    <a:pt x="19" y="104"/>
                  </a:lnTo>
                  <a:lnTo>
                    <a:pt x="13" y="120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6"/>
                  </a:lnTo>
                  <a:lnTo>
                    <a:pt x="1" y="137"/>
                  </a:lnTo>
                  <a:lnTo>
                    <a:pt x="2" y="138"/>
                  </a:lnTo>
                  <a:lnTo>
                    <a:pt x="4" y="136"/>
                  </a:lnTo>
                  <a:lnTo>
                    <a:pt x="10" y="131"/>
                  </a:lnTo>
                  <a:lnTo>
                    <a:pt x="17" y="122"/>
                  </a:lnTo>
                  <a:lnTo>
                    <a:pt x="23" y="111"/>
                  </a:lnTo>
                  <a:lnTo>
                    <a:pt x="28" y="99"/>
                  </a:lnTo>
                  <a:lnTo>
                    <a:pt x="30" y="88"/>
                  </a:lnTo>
                  <a:lnTo>
                    <a:pt x="32" y="78"/>
                  </a:lnTo>
                  <a:lnTo>
                    <a:pt x="32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2" name="Freeform 698"/>
            <p:cNvSpPr>
              <a:spLocks noChangeAspect="1"/>
            </p:cNvSpPr>
            <p:nvPr/>
          </p:nvSpPr>
          <p:spPr bwMode="auto">
            <a:xfrm>
              <a:off x="4827" y="108"/>
              <a:ext cx="30" cy="138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30" y="4"/>
                </a:cxn>
                <a:cxn ang="0">
                  <a:pos x="30" y="3"/>
                </a:cxn>
                <a:cxn ang="0">
                  <a:pos x="30" y="1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5" y="3"/>
                </a:cxn>
                <a:cxn ang="0">
                  <a:pos x="1" y="67"/>
                </a:cxn>
                <a:cxn ang="0">
                  <a:pos x="0" y="69"/>
                </a:cxn>
                <a:cxn ang="0">
                  <a:pos x="0" y="70"/>
                </a:cxn>
                <a:cxn ang="0">
                  <a:pos x="1" y="72"/>
                </a:cxn>
                <a:cxn ang="0">
                  <a:pos x="25" y="135"/>
                </a:cxn>
                <a:cxn ang="0">
                  <a:pos x="26" y="137"/>
                </a:cxn>
                <a:cxn ang="0">
                  <a:pos x="28" y="138"/>
                </a:cxn>
                <a:cxn ang="0">
                  <a:pos x="30" y="137"/>
                </a:cxn>
                <a:cxn ang="0">
                  <a:pos x="30" y="135"/>
                </a:cxn>
                <a:cxn ang="0">
                  <a:pos x="30" y="135"/>
                </a:cxn>
                <a:cxn ang="0">
                  <a:pos x="30" y="133"/>
                </a:cxn>
                <a:cxn ang="0">
                  <a:pos x="5" y="69"/>
                </a:cxn>
                <a:cxn ang="0">
                  <a:pos x="30" y="6"/>
                </a:cxn>
              </a:cxnLst>
              <a:rect l="0" t="0" r="r" b="b"/>
              <a:pathLst>
                <a:path w="30" h="138">
                  <a:moveTo>
                    <a:pt x="30" y="6"/>
                  </a:moveTo>
                  <a:lnTo>
                    <a:pt x="30" y="4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1" y="67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25" y="135"/>
                  </a:lnTo>
                  <a:lnTo>
                    <a:pt x="26" y="137"/>
                  </a:lnTo>
                  <a:lnTo>
                    <a:pt x="28" y="138"/>
                  </a:lnTo>
                  <a:lnTo>
                    <a:pt x="30" y="137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0" y="133"/>
                  </a:lnTo>
                  <a:lnTo>
                    <a:pt x="5" y="69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3" name="Freeform 699"/>
            <p:cNvSpPr>
              <a:spLocks noChangeAspect="1"/>
            </p:cNvSpPr>
            <p:nvPr/>
          </p:nvSpPr>
          <p:spPr bwMode="auto">
            <a:xfrm>
              <a:off x="4873" y="116"/>
              <a:ext cx="62" cy="97"/>
            </a:xfrm>
            <a:custGeom>
              <a:avLst/>
              <a:gdLst/>
              <a:ahLst/>
              <a:cxnLst>
                <a:cxn ang="0">
                  <a:pos x="32" y="1"/>
                </a:cxn>
                <a:cxn ang="0">
                  <a:pos x="27" y="0"/>
                </a:cxn>
                <a:cxn ang="0">
                  <a:pos x="17" y="1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21" y="7"/>
                </a:cxn>
                <a:cxn ang="0">
                  <a:pos x="20" y="11"/>
                </a:cxn>
                <a:cxn ang="0">
                  <a:pos x="0" y="92"/>
                </a:cxn>
                <a:cxn ang="0">
                  <a:pos x="0" y="95"/>
                </a:cxn>
                <a:cxn ang="0">
                  <a:pos x="3" y="97"/>
                </a:cxn>
                <a:cxn ang="0">
                  <a:pos x="7" y="96"/>
                </a:cxn>
                <a:cxn ang="0">
                  <a:pos x="9" y="93"/>
                </a:cxn>
                <a:cxn ang="0">
                  <a:pos x="11" y="85"/>
                </a:cxn>
                <a:cxn ang="0">
                  <a:pos x="14" y="75"/>
                </a:cxn>
                <a:cxn ang="0">
                  <a:pos x="16" y="66"/>
                </a:cxn>
                <a:cxn ang="0">
                  <a:pos x="18" y="64"/>
                </a:cxn>
                <a:cxn ang="0">
                  <a:pos x="24" y="66"/>
                </a:cxn>
                <a:cxn ang="0">
                  <a:pos x="28" y="68"/>
                </a:cxn>
                <a:cxn ang="0">
                  <a:pos x="32" y="73"/>
                </a:cxn>
                <a:cxn ang="0">
                  <a:pos x="32" y="77"/>
                </a:cxn>
                <a:cxn ang="0">
                  <a:pos x="31" y="83"/>
                </a:cxn>
                <a:cxn ang="0">
                  <a:pos x="35" y="93"/>
                </a:cxn>
                <a:cxn ang="0">
                  <a:pos x="44" y="97"/>
                </a:cxn>
                <a:cxn ang="0">
                  <a:pos x="50" y="95"/>
                </a:cxn>
                <a:cxn ang="0">
                  <a:pos x="55" y="90"/>
                </a:cxn>
                <a:cxn ang="0">
                  <a:pos x="59" y="81"/>
                </a:cxn>
                <a:cxn ang="0">
                  <a:pos x="60" y="76"/>
                </a:cxn>
                <a:cxn ang="0">
                  <a:pos x="58" y="75"/>
                </a:cxn>
                <a:cxn ang="0">
                  <a:pos x="56" y="77"/>
                </a:cxn>
                <a:cxn ang="0">
                  <a:pos x="51" y="89"/>
                </a:cxn>
                <a:cxn ang="0">
                  <a:pos x="44" y="94"/>
                </a:cxn>
                <a:cxn ang="0">
                  <a:pos x="41" y="93"/>
                </a:cxn>
                <a:cxn ang="0">
                  <a:pos x="40" y="88"/>
                </a:cxn>
                <a:cxn ang="0">
                  <a:pos x="41" y="80"/>
                </a:cxn>
                <a:cxn ang="0">
                  <a:pos x="41" y="76"/>
                </a:cxn>
                <a:cxn ang="0">
                  <a:pos x="36" y="66"/>
                </a:cxn>
                <a:cxn ang="0">
                  <a:pos x="21" y="61"/>
                </a:cxn>
                <a:cxn ang="0">
                  <a:pos x="33" y="51"/>
                </a:cxn>
                <a:cxn ang="0">
                  <a:pos x="43" y="42"/>
                </a:cxn>
                <a:cxn ang="0">
                  <a:pos x="53" y="38"/>
                </a:cxn>
                <a:cxn ang="0">
                  <a:pos x="55" y="38"/>
                </a:cxn>
                <a:cxn ang="0">
                  <a:pos x="57" y="40"/>
                </a:cxn>
                <a:cxn ang="0">
                  <a:pos x="51" y="43"/>
                </a:cxn>
                <a:cxn ang="0">
                  <a:pos x="49" y="47"/>
                </a:cxn>
                <a:cxn ang="0">
                  <a:pos x="51" y="50"/>
                </a:cxn>
                <a:cxn ang="0">
                  <a:pos x="55" y="52"/>
                </a:cxn>
                <a:cxn ang="0">
                  <a:pos x="60" y="50"/>
                </a:cxn>
                <a:cxn ang="0">
                  <a:pos x="62" y="43"/>
                </a:cxn>
                <a:cxn ang="0">
                  <a:pos x="60" y="38"/>
                </a:cxn>
                <a:cxn ang="0">
                  <a:pos x="53" y="35"/>
                </a:cxn>
                <a:cxn ang="0">
                  <a:pos x="45" y="37"/>
                </a:cxn>
                <a:cxn ang="0">
                  <a:pos x="33" y="47"/>
                </a:cxn>
                <a:cxn ang="0">
                  <a:pos x="25" y="54"/>
                </a:cxn>
                <a:cxn ang="0">
                  <a:pos x="18" y="60"/>
                </a:cxn>
              </a:cxnLst>
              <a:rect l="0" t="0" r="r" b="b"/>
              <a:pathLst>
                <a:path w="62" h="97">
                  <a:moveTo>
                    <a:pt x="32" y="2"/>
                  </a:moveTo>
                  <a:lnTo>
                    <a:pt x="32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7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0" y="11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7" y="96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10" y="89"/>
                  </a:lnTo>
                  <a:lnTo>
                    <a:pt x="11" y="85"/>
                  </a:lnTo>
                  <a:lnTo>
                    <a:pt x="12" y="80"/>
                  </a:lnTo>
                  <a:lnTo>
                    <a:pt x="14" y="75"/>
                  </a:lnTo>
                  <a:lnTo>
                    <a:pt x="15" y="70"/>
                  </a:lnTo>
                  <a:lnTo>
                    <a:pt x="16" y="66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1" y="65"/>
                  </a:lnTo>
                  <a:lnTo>
                    <a:pt x="24" y="66"/>
                  </a:lnTo>
                  <a:lnTo>
                    <a:pt x="26" y="67"/>
                  </a:lnTo>
                  <a:lnTo>
                    <a:pt x="28" y="68"/>
                  </a:lnTo>
                  <a:lnTo>
                    <a:pt x="30" y="70"/>
                  </a:lnTo>
                  <a:lnTo>
                    <a:pt x="32" y="73"/>
                  </a:lnTo>
                  <a:lnTo>
                    <a:pt x="32" y="76"/>
                  </a:lnTo>
                  <a:lnTo>
                    <a:pt x="32" y="77"/>
                  </a:lnTo>
                  <a:lnTo>
                    <a:pt x="32" y="79"/>
                  </a:lnTo>
                  <a:lnTo>
                    <a:pt x="31" y="83"/>
                  </a:lnTo>
                  <a:lnTo>
                    <a:pt x="32" y="89"/>
                  </a:lnTo>
                  <a:lnTo>
                    <a:pt x="35" y="93"/>
                  </a:lnTo>
                  <a:lnTo>
                    <a:pt x="39" y="96"/>
                  </a:lnTo>
                  <a:lnTo>
                    <a:pt x="44" y="97"/>
                  </a:lnTo>
                  <a:lnTo>
                    <a:pt x="47" y="97"/>
                  </a:lnTo>
                  <a:lnTo>
                    <a:pt x="50" y="95"/>
                  </a:lnTo>
                  <a:lnTo>
                    <a:pt x="52" y="93"/>
                  </a:lnTo>
                  <a:lnTo>
                    <a:pt x="55" y="90"/>
                  </a:lnTo>
                  <a:lnTo>
                    <a:pt x="57" y="85"/>
                  </a:lnTo>
                  <a:lnTo>
                    <a:pt x="59" y="81"/>
                  </a:lnTo>
                  <a:lnTo>
                    <a:pt x="59" y="77"/>
                  </a:lnTo>
                  <a:lnTo>
                    <a:pt x="60" y="76"/>
                  </a:lnTo>
                  <a:lnTo>
                    <a:pt x="59" y="75"/>
                  </a:lnTo>
                  <a:lnTo>
                    <a:pt x="58" y="75"/>
                  </a:lnTo>
                  <a:lnTo>
                    <a:pt x="57" y="75"/>
                  </a:lnTo>
                  <a:lnTo>
                    <a:pt x="56" y="77"/>
                  </a:lnTo>
                  <a:lnTo>
                    <a:pt x="54" y="84"/>
                  </a:lnTo>
                  <a:lnTo>
                    <a:pt x="51" y="89"/>
                  </a:lnTo>
                  <a:lnTo>
                    <a:pt x="48" y="93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1" y="93"/>
                  </a:lnTo>
                  <a:lnTo>
                    <a:pt x="40" y="91"/>
                  </a:lnTo>
                  <a:lnTo>
                    <a:pt x="40" y="88"/>
                  </a:lnTo>
                  <a:lnTo>
                    <a:pt x="40" y="84"/>
                  </a:lnTo>
                  <a:lnTo>
                    <a:pt x="41" y="80"/>
                  </a:lnTo>
                  <a:lnTo>
                    <a:pt x="41" y="77"/>
                  </a:lnTo>
                  <a:lnTo>
                    <a:pt x="41" y="76"/>
                  </a:lnTo>
                  <a:lnTo>
                    <a:pt x="40" y="70"/>
                  </a:lnTo>
                  <a:lnTo>
                    <a:pt x="36" y="66"/>
                  </a:lnTo>
                  <a:lnTo>
                    <a:pt x="29" y="63"/>
                  </a:lnTo>
                  <a:lnTo>
                    <a:pt x="21" y="61"/>
                  </a:lnTo>
                  <a:lnTo>
                    <a:pt x="27" y="56"/>
                  </a:lnTo>
                  <a:lnTo>
                    <a:pt x="33" y="51"/>
                  </a:lnTo>
                  <a:lnTo>
                    <a:pt x="38" y="46"/>
                  </a:lnTo>
                  <a:lnTo>
                    <a:pt x="43" y="42"/>
                  </a:lnTo>
                  <a:lnTo>
                    <a:pt x="48" y="39"/>
                  </a:lnTo>
                  <a:lnTo>
                    <a:pt x="53" y="38"/>
                  </a:lnTo>
                  <a:lnTo>
                    <a:pt x="54" y="38"/>
                  </a:lnTo>
                  <a:lnTo>
                    <a:pt x="55" y="38"/>
                  </a:lnTo>
                  <a:lnTo>
                    <a:pt x="57" y="39"/>
                  </a:lnTo>
                  <a:lnTo>
                    <a:pt x="57" y="40"/>
                  </a:lnTo>
                  <a:lnTo>
                    <a:pt x="53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49" y="47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2" y="51"/>
                  </a:lnTo>
                  <a:lnTo>
                    <a:pt x="55" y="52"/>
                  </a:lnTo>
                  <a:lnTo>
                    <a:pt x="57" y="51"/>
                  </a:lnTo>
                  <a:lnTo>
                    <a:pt x="60" y="50"/>
                  </a:lnTo>
                  <a:lnTo>
                    <a:pt x="62" y="47"/>
                  </a:lnTo>
                  <a:lnTo>
                    <a:pt x="62" y="43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57" y="35"/>
                  </a:lnTo>
                  <a:lnTo>
                    <a:pt x="53" y="35"/>
                  </a:lnTo>
                  <a:lnTo>
                    <a:pt x="50" y="35"/>
                  </a:lnTo>
                  <a:lnTo>
                    <a:pt x="45" y="37"/>
                  </a:lnTo>
                  <a:lnTo>
                    <a:pt x="40" y="40"/>
                  </a:lnTo>
                  <a:lnTo>
                    <a:pt x="33" y="47"/>
                  </a:lnTo>
                  <a:lnTo>
                    <a:pt x="29" y="51"/>
                  </a:lnTo>
                  <a:lnTo>
                    <a:pt x="25" y="54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4" name="Freeform 700"/>
            <p:cNvSpPr>
              <a:spLocks noChangeAspect="1"/>
            </p:cNvSpPr>
            <p:nvPr/>
          </p:nvSpPr>
          <p:spPr bwMode="auto">
            <a:xfrm>
              <a:off x="4947" y="167"/>
              <a:ext cx="35" cy="64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21" y="2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4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10" y="9"/>
                </a:cxn>
                <a:cxn ang="0">
                  <a:pos x="14" y="7"/>
                </a:cxn>
                <a:cxn ang="0">
                  <a:pos x="14" y="56"/>
                </a:cxn>
                <a:cxn ang="0">
                  <a:pos x="14" y="58"/>
                </a:cxn>
                <a:cxn ang="0">
                  <a:pos x="12" y="60"/>
                </a:cxn>
                <a:cxn ang="0">
                  <a:pos x="10" y="61"/>
                </a:cxn>
                <a:cxn ang="0">
                  <a:pos x="4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35" y="64"/>
                </a:cxn>
                <a:cxn ang="0">
                  <a:pos x="35" y="61"/>
                </a:cxn>
                <a:cxn ang="0">
                  <a:pos x="31" y="61"/>
                </a:cxn>
                <a:cxn ang="0">
                  <a:pos x="26" y="61"/>
                </a:cxn>
                <a:cxn ang="0">
                  <a:pos x="23" y="60"/>
                </a:cxn>
                <a:cxn ang="0">
                  <a:pos x="22" y="58"/>
                </a:cxn>
                <a:cxn ang="0">
                  <a:pos x="21" y="56"/>
                </a:cxn>
                <a:cxn ang="0">
                  <a:pos x="21" y="3"/>
                </a:cxn>
              </a:cxnLst>
              <a:rect l="0" t="0" r="r" b="b"/>
              <a:pathLst>
                <a:path w="35" h="64">
                  <a:moveTo>
                    <a:pt x="21" y="3"/>
                  </a:moveTo>
                  <a:lnTo>
                    <a:pt x="21" y="2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4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4" y="7"/>
                  </a:lnTo>
                  <a:lnTo>
                    <a:pt x="14" y="56"/>
                  </a:lnTo>
                  <a:lnTo>
                    <a:pt x="14" y="58"/>
                  </a:lnTo>
                  <a:lnTo>
                    <a:pt x="12" y="60"/>
                  </a:lnTo>
                  <a:lnTo>
                    <a:pt x="10" y="61"/>
                  </a:lnTo>
                  <a:lnTo>
                    <a:pt x="4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5" y="64"/>
                  </a:lnTo>
                  <a:lnTo>
                    <a:pt x="35" y="61"/>
                  </a:lnTo>
                  <a:lnTo>
                    <a:pt x="31" y="61"/>
                  </a:lnTo>
                  <a:lnTo>
                    <a:pt x="26" y="61"/>
                  </a:lnTo>
                  <a:lnTo>
                    <a:pt x="23" y="60"/>
                  </a:lnTo>
                  <a:lnTo>
                    <a:pt x="22" y="58"/>
                  </a:lnTo>
                  <a:lnTo>
                    <a:pt x="21" y="56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5" name="Freeform 701"/>
            <p:cNvSpPr>
              <a:spLocks noChangeAspect="1"/>
            </p:cNvSpPr>
            <p:nvPr/>
          </p:nvSpPr>
          <p:spPr bwMode="auto">
            <a:xfrm>
              <a:off x="5006" y="116"/>
              <a:ext cx="62" cy="97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26" y="0"/>
                </a:cxn>
                <a:cxn ang="0">
                  <a:pos x="16" y="1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20" y="7"/>
                </a:cxn>
                <a:cxn ang="0">
                  <a:pos x="20" y="11"/>
                </a:cxn>
                <a:cxn ang="0">
                  <a:pos x="0" y="92"/>
                </a:cxn>
                <a:cxn ang="0">
                  <a:pos x="0" y="95"/>
                </a:cxn>
                <a:cxn ang="0">
                  <a:pos x="2" y="97"/>
                </a:cxn>
                <a:cxn ang="0">
                  <a:pos x="6" y="96"/>
                </a:cxn>
                <a:cxn ang="0">
                  <a:pos x="9" y="93"/>
                </a:cxn>
                <a:cxn ang="0">
                  <a:pos x="11" y="85"/>
                </a:cxn>
                <a:cxn ang="0">
                  <a:pos x="13" y="75"/>
                </a:cxn>
                <a:cxn ang="0">
                  <a:pos x="15" y="66"/>
                </a:cxn>
                <a:cxn ang="0">
                  <a:pos x="18" y="64"/>
                </a:cxn>
                <a:cxn ang="0">
                  <a:pos x="23" y="66"/>
                </a:cxn>
                <a:cxn ang="0">
                  <a:pos x="28" y="68"/>
                </a:cxn>
                <a:cxn ang="0">
                  <a:pos x="31" y="73"/>
                </a:cxn>
                <a:cxn ang="0">
                  <a:pos x="32" y="77"/>
                </a:cxn>
                <a:cxn ang="0">
                  <a:pos x="31" y="83"/>
                </a:cxn>
                <a:cxn ang="0">
                  <a:pos x="34" y="93"/>
                </a:cxn>
                <a:cxn ang="0">
                  <a:pos x="43" y="97"/>
                </a:cxn>
                <a:cxn ang="0">
                  <a:pos x="49" y="95"/>
                </a:cxn>
                <a:cxn ang="0">
                  <a:pos x="54" y="90"/>
                </a:cxn>
                <a:cxn ang="0">
                  <a:pos x="58" y="81"/>
                </a:cxn>
                <a:cxn ang="0">
                  <a:pos x="59" y="76"/>
                </a:cxn>
                <a:cxn ang="0">
                  <a:pos x="58" y="75"/>
                </a:cxn>
                <a:cxn ang="0">
                  <a:pos x="56" y="77"/>
                </a:cxn>
                <a:cxn ang="0">
                  <a:pos x="51" y="89"/>
                </a:cxn>
                <a:cxn ang="0">
                  <a:pos x="44" y="94"/>
                </a:cxn>
                <a:cxn ang="0">
                  <a:pos x="40" y="93"/>
                </a:cxn>
                <a:cxn ang="0">
                  <a:pos x="39" y="88"/>
                </a:cxn>
                <a:cxn ang="0">
                  <a:pos x="40" y="80"/>
                </a:cxn>
                <a:cxn ang="0">
                  <a:pos x="41" y="76"/>
                </a:cxn>
                <a:cxn ang="0">
                  <a:pos x="35" y="66"/>
                </a:cxn>
                <a:cxn ang="0">
                  <a:pos x="21" y="61"/>
                </a:cxn>
                <a:cxn ang="0">
                  <a:pos x="32" y="51"/>
                </a:cxn>
                <a:cxn ang="0">
                  <a:pos x="42" y="42"/>
                </a:cxn>
                <a:cxn ang="0">
                  <a:pos x="52" y="38"/>
                </a:cxn>
                <a:cxn ang="0">
                  <a:pos x="55" y="38"/>
                </a:cxn>
                <a:cxn ang="0">
                  <a:pos x="57" y="40"/>
                </a:cxn>
                <a:cxn ang="0">
                  <a:pos x="50" y="43"/>
                </a:cxn>
                <a:cxn ang="0">
                  <a:pos x="49" y="47"/>
                </a:cxn>
                <a:cxn ang="0">
                  <a:pos x="50" y="50"/>
                </a:cxn>
                <a:cxn ang="0">
                  <a:pos x="54" y="52"/>
                </a:cxn>
                <a:cxn ang="0">
                  <a:pos x="59" y="50"/>
                </a:cxn>
                <a:cxn ang="0">
                  <a:pos x="62" y="43"/>
                </a:cxn>
                <a:cxn ang="0">
                  <a:pos x="59" y="38"/>
                </a:cxn>
                <a:cxn ang="0">
                  <a:pos x="52" y="35"/>
                </a:cxn>
                <a:cxn ang="0">
                  <a:pos x="45" y="37"/>
                </a:cxn>
                <a:cxn ang="0">
                  <a:pos x="32" y="47"/>
                </a:cxn>
                <a:cxn ang="0">
                  <a:pos x="25" y="54"/>
                </a:cxn>
                <a:cxn ang="0">
                  <a:pos x="17" y="60"/>
                </a:cxn>
              </a:cxnLst>
              <a:rect l="0" t="0" r="r" b="b"/>
              <a:pathLst>
                <a:path w="62" h="97">
                  <a:moveTo>
                    <a:pt x="31" y="2"/>
                  </a:moveTo>
                  <a:lnTo>
                    <a:pt x="31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6"/>
                  </a:lnTo>
                  <a:lnTo>
                    <a:pt x="2" y="97"/>
                  </a:lnTo>
                  <a:lnTo>
                    <a:pt x="3" y="97"/>
                  </a:lnTo>
                  <a:lnTo>
                    <a:pt x="6" y="96"/>
                  </a:lnTo>
                  <a:lnTo>
                    <a:pt x="8" y="94"/>
                  </a:lnTo>
                  <a:lnTo>
                    <a:pt x="9" y="93"/>
                  </a:lnTo>
                  <a:lnTo>
                    <a:pt x="9" y="89"/>
                  </a:lnTo>
                  <a:lnTo>
                    <a:pt x="11" y="85"/>
                  </a:lnTo>
                  <a:lnTo>
                    <a:pt x="12" y="80"/>
                  </a:lnTo>
                  <a:lnTo>
                    <a:pt x="13" y="75"/>
                  </a:lnTo>
                  <a:lnTo>
                    <a:pt x="14" y="70"/>
                  </a:lnTo>
                  <a:lnTo>
                    <a:pt x="15" y="66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0" y="65"/>
                  </a:lnTo>
                  <a:lnTo>
                    <a:pt x="23" y="66"/>
                  </a:lnTo>
                  <a:lnTo>
                    <a:pt x="26" y="67"/>
                  </a:lnTo>
                  <a:lnTo>
                    <a:pt x="28" y="68"/>
                  </a:lnTo>
                  <a:lnTo>
                    <a:pt x="30" y="70"/>
                  </a:lnTo>
                  <a:lnTo>
                    <a:pt x="31" y="73"/>
                  </a:lnTo>
                  <a:lnTo>
                    <a:pt x="32" y="76"/>
                  </a:lnTo>
                  <a:lnTo>
                    <a:pt x="32" y="77"/>
                  </a:lnTo>
                  <a:lnTo>
                    <a:pt x="31" y="79"/>
                  </a:lnTo>
                  <a:lnTo>
                    <a:pt x="31" y="83"/>
                  </a:lnTo>
                  <a:lnTo>
                    <a:pt x="32" y="89"/>
                  </a:lnTo>
                  <a:lnTo>
                    <a:pt x="34" y="93"/>
                  </a:lnTo>
                  <a:lnTo>
                    <a:pt x="38" y="96"/>
                  </a:lnTo>
                  <a:lnTo>
                    <a:pt x="43" y="97"/>
                  </a:lnTo>
                  <a:lnTo>
                    <a:pt x="46" y="97"/>
                  </a:lnTo>
                  <a:lnTo>
                    <a:pt x="49" y="95"/>
                  </a:lnTo>
                  <a:lnTo>
                    <a:pt x="52" y="93"/>
                  </a:lnTo>
                  <a:lnTo>
                    <a:pt x="54" y="90"/>
                  </a:lnTo>
                  <a:lnTo>
                    <a:pt x="56" y="85"/>
                  </a:lnTo>
                  <a:lnTo>
                    <a:pt x="58" y="81"/>
                  </a:lnTo>
                  <a:lnTo>
                    <a:pt x="59" y="77"/>
                  </a:lnTo>
                  <a:lnTo>
                    <a:pt x="59" y="76"/>
                  </a:lnTo>
                  <a:lnTo>
                    <a:pt x="59" y="75"/>
                  </a:lnTo>
                  <a:lnTo>
                    <a:pt x="58" y="75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3" y="84"/>
                  </a:lnTo>
                  <a:lnTo>
                    <a:pt x="51" y="89"/>
                  </a:lnTo>
                  <a:lnTo>
                    <a:pt x="48" y="93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0" y="93"/>
                  </a:lnTo>
                  <a:lnTo>
                    <a:pt x="40" y="91"/>
                  </a:lnTo>
                  <a:lnTo>
                    <a:pt x="39" y="88"/>
                  </a:lnTo>
                  <a:lnTo>
                    <a:pt x="40" y="84"/>
                  </a:lnTo>
                  <a:lnTo>
                    <a:pt x="40" y="80"/>
                  </a:lnTo>
                  <a:lnTo>
                    <a:pt x="41" y="77"/>
                  </a:lnTo>
                  <a:lnTo>
                    <a:pt x="41" y="76"/>
                  </a:lnTo>
                  <a:lnTo>
                    <a:pt x="39" y="70"/>
                  </a:lnTo>
                  <a:lnTo>
                    <a:pt x="35" y="66"/>
                  </a:lnTo>
                  <a:lnTo>
                    <a:pt x="29" y="63"/>
                  </a:lnTo>
                  <a:lnTo>
                    <a:pt x="21" y="61"/>
                  </a:lnTo>
                  <a:lnTo>
                    <a:pt x="27" y="56"/>
                  </a:lnTo>
                  <a:lnTo>
                    <a:pt x="32" y="51"/>
                  </a:lnTo>
                  <a:lnTo>
                    <a:pt x="37" y="46"/>
                  </a:lnTo>
                  <a:lnTo>
                    <a:pt x="42" y="42"/>
                  </a:lnTo>
                  <a:lnTo>
                    <a:pt x="47" y="39"/>
                  </a:lnTo>
                  <a:lnTo>
                    <a:pt x="52" y="38"/>
                  </a:lnTo>
                  <a:lnTo>
                    <a:pt x="53" y="38"/>
                  </a:lnTo>
                  <a:lnTo>
                    <a:pt x="55" y="38"/>
                  </a:lnTo>
                  <a:lnTo>
                    <a:pt x="56" y="39"/>
                  </a:lnTo>
                  <a:lnTo>
                    <a:pt x="57" y="40"/>
                  </a:lnTo>
                  <a:lnTo>
                    <a:pt x="53" y="41"/>
                  </a:lnTo>
                  <a:lnTo>
                    <a:pt x="50" y="43"/>
                  </a:lnTo>
                  <a:lnTo>
                    <a:pt x="49" y="45"/>
                  </a:lnTo>
                  <a:lnTo>
                    <a:pt x="49" y="47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2" y="51"/>
                  </a:lnTo>
                  <a:lnTo>
                    <a:pt x="54" y="52"/>
                  </a:lnTo>
                  <a:lnTo>
                    <a:pt x="57" y="51"/>
                  </a:lnTo>
                  <a:lnTo>
                    <a:pt x="59" y="50"/>
                  </a:lnTo>
                  <a:lnTo>
                    <a:pt x="61" y="47"/>
                  </a:lnTo>
                  <a:lnTo>
                    <a:pt x="62" y="43"/>
                  </a:lnTo>
                  <a:lnTo>
                    <a:pt x="61" y="40"/>
                  </a:lnTo>
                  <a:lnTo>
                    <a:pt x="59" y="38"/>
                  </a:lnTo>
                  <a:lnTo>
                    <a:pt x="56" y="35"/>
                  </a:lnTo>
                  <a:lnTo>
                    <a:pt x="52" y="35"/>
                  </a:lnTo>
                  <a:lnTo>
                    <a:pt x="49" y="35"/>
                  </a:lnTo>
                  <a:lnTo>
                    <a:pt x="45" y="37"/>
                  </a:lnTo>
                  <a:lnTo>
                    <a:pt x="39" y="40"/>
                  </a:lnTo>
                  <a:lnTo>
                    <a:pt x="32" y="47"/>
                  </a:lnTo>
                  <a:lnTo>
                    <a:pt x="29" y="51"/>
                  </a:lnTo>
                  <a:lnTo>
                    <a:pt x="25" y="54"/>
                  </a:lnTo>
                  <a:lnTo>
                    <a:pt x="21" y="58"/>
                  </a:lnTo>
                  <a:lnTo>
                    <a:pt x="17" y="60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6" name="Freeform 702"/>
            <p:cNvSpPr>
              <a:spLocks noChangeAspect="1"/>
            </p:cNvSpPr>
            <p:nvPr/>
          </p:nvSpPr>
          <p:spPr bwMode="auto">
            <a:xfrm>
              <a:off x="5076" y="167"/>
              <a:ext cx="43" cy="64"/>
            </a:xfrm>
            <a:custGeom>
              <a:avLst/>
              <a:gdLst/>
              <a:ahLst/>
              <a:cxnLst>
                <a:cxn ang="0">
                  <a:pos x="43" y="47"/>
                </a:cxn>
                <a:cxn ang="0">
                  <a:pos x="39" y="47"/>
                </a:cxn>
                <a:cxn ang="0">
                  <a:pos x="39" y="49"/>
                </a:cxn>
                <a:cxn ang="0">
                  <a:pos x="38" y="52"/>
                </a:cxn>
                <a:cxn ang="0">
                  <a:pos x="38" y="54"/>
                </a:cxn>
                <a:cxn ang="0">
                  <a:pos x="37" y="56"/>
                </a:cxn>
                <a:cxn ang="0">
                  <a:pos x="35" y="56"/>
                </a:cxn>
                <a:cxn ang="0">
                  <a:pos x="32" y="56"/>
                </a:cxn>
                <a:cxn ang="0">
                  <a:pos x="29" y="56"/>
                </a:cxn>
                <a:cxn ang="0">
                  <a:pos x="27" y="56"/>
                </a:cxn>
                <a:cxn ang="0">
                  <a:pos x="10" y="56"/>
                </a:cxn>
                <a:cxn ang="0">
                  <a:pos x="16" y="51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9" y="40"/>
                </a:cxn>
                <a:cxn ang="0">
                  <a:pos x="34" y="36"/>
                </a:cxn>
                <a:cxn ang="0">
                  <a:pos x="38" y="31"/>
                </a:cxn>
                <a:cxn ang="0">
                  <a:pos x="41" y="26"/>
                </a:cxn>
                <a:cxn ang="0">
                  <a:pos x="43" y="19"/>
                </a:cxn>
                <a:cxn ang="0">
                  <a:pos x="41" y="11"/>
                </a:cxn>
                <a:cxn ang="0">
                  <a:pos x="36" y="5"/>
                </a:cxn>
                <a:cxn ang="0">
                  <a:pos x="29" y="2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12" y="2"/>
                </a:cxn>
                <a:cxn ang="0">
                  <a:pos x="9" y="3"/>
                </a:cxn>
                <a:cxn ang="0">
                  <a:pos x="6" y="6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0"/>
                </a:cxn>
                <a:cxn ang="0">
                  <a:pos x="2" y="22"/>
                </a:cxn>
                <a:cxn ang="0">
                  <a:pos x="4" y="23"/>
                </a:cxn>
                <a:cxn ang="0">
                  <a:pos x="5" y="23"/>
                </a:cxn>
                <a:cxn ang="0">
                  <a:pos x="7" y="23"/>
                </a:cxn>
                <a:cxn ang="0">
                  <a:pos x="9" y="22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10" y="16"/>
                </a:cxn>
                <a:cxn ang="0">
                  <a:pos x="9" y="15"/>
                </a:cxn>
                <a:cxn ang="0">
                  <a:pos x="8" y="13"/>
                </a:cxn>
                <a:cxn ang="0">
                  <a:pos x="5" y="13"/>
                </a:cxn>
                <a:cxn ang="0">
                  <a:pos x="7" y="9"/>
                </a:cxn>
                <a:cxn ang="0">
                  <a:pos x="11" y="6"/>
                </a:cxn>
                <a:cxn ang="0">
                  <a:pos x="15" y="4"/>
                </a:cxn>
                <a:cxn ang="0">
                  <a:pos x="19" y="4"/>
                </a:cxn>
                <a:cxn ang="0">
                  <a:pos x="25" y="5"/>
                </a:cxn>
                <a:cxn ang="0">
                  <a:pos x="29" y="9"/>
                </a:cxn>
                <a:cxn ang="0">
                  <a:pos x="32" y="13"/>
                </a:cxn>
                <a:cxn ang="0">
                  <a:pos x="33" y="19"/>
                </a:cxn>
                <a:cxn ang="0">
                  <a:pos x="32" y="25"/>
                </a:cxn>
                <a:cxn ang="0">
                  <a:pos x="30" y="30"/>
                </a:cxn>
                <a:cxn ang="0">
                  <a:pos x="27" y="35"/>
                </a:cxn>
                <a:cxn ang="0">
                  <a:pos x="24" y="38"/>
                </a:cxn>
                <a:cxn ang="0">
                  <a:pos x="1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40" y="64"/>
                </a:cxn>
                <a:cxn ang="0">
                  <a:pos x="43" y="47"/>
                </a:cxn>
              </a:cxnLst>
              <a:rect l="0" t="0" r="r" b="b"/>
              <a:pathLst>
                <a:path w="43" h="64">
                  <a:moveTo>
                    <a:pt x="43" y="47"/>
                  </a:moveTo>
                  <a:lnTo>
                    <a:pt x="39" y="47"/>
                  </a:lnTo>
                  <a:lnTo>
                    <a:pt x="39" y="49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7" y="56"/>
                  </a:lnTo>
                  <a:lnTo>
                    <a:pt x="35" y="56"/>
                  </a:lnTo>
                  <a:lnTo>
                    <a:pt x="32" y="56"/>
                  </a:lnTo>
                  <a:lnTo>
                    <a:pt x="29" y="56"/>
                  </a:lnTo>
                  <a:lnTo>
                    <a:pt x="27" y="56"/>
                  </a:lnTo>
                  <a:lnTo>
                    <a:pt x="10" y="56"/>
                  </a:lnTo>
                  <a:lnTo>
                    <a:pt x="16" y="51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9" y="40"/>
                  </a:lnTo>
                  <a:lnTo>
                    <a:pt x="34" y="36"/>
                  </a:lnTo>
                  <a:lnTo>
                    <a:pt x="38" y="31"/>
                  </a:lnTo>
                  <a:lnTo>
                    <a:pt x="41" y="26"/>
                  </a:lnTo>
                  <a:lnTo>
                    <a:pt x="43" y="19"/>
                  </a:lnTo>
                  <a:lnTo>
                    <a:pt x="41" y="11"/>
                  </a:lnTo>
                  <a:lnTo>
                    <a:pt x="36" y="5"/>
                  </a:lnTo>
                  <a:lnTo>
                    <a:pt x="29" y="2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7" y="9"/>
                  </a:lnTo>
                  <a:lnTo>
                    <a:pt x="11" y="6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5" y="5"/>
                  </a:lnTo>
                  <a:lnTo>
                    <a:pt x="29" y="9"/>
                  </a:lnTo>
                  <a:lnTo>
                    <a:pt x="32" y="13"/>
                  </a:lnTo>
                  <a:lnTo>
                    <a:pt x="33" y="19"/>
                  </a:lnTo>
                  <a:lnTo>
                    <a:pt x="32" y="25"/>
                  </a:lnTo>
                  <a:lnTo>
                    <a:pt x="30" y="30"/>
                  </a:lnTo>
                  <a:lnTo>
                    <a:pt x="27" y="35"/>
                  </a:lnTo>
                  <a:lnTo>
                    <a:pt x="24" y="3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40" y="64"/>
                  </a:lnTo>
                  <a:lnTo>
                    <a:pt x="43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7" name="Freeform 703"/>
            <p:cNvSpPr>
              <a:spLocks noChangeAspect="1"/>
            </p:cNvSpPr>
            <p:nvPr/>
          </p:nvSpPr>
          <p:spPr bwMode="auto">
            <a:xfrm>
              <a:off x="5148" y="108"/>
              <a:ext cx="5" cy="13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133"/>
                </a:cxn>
                <a:cxn ang="0">
                  <a:pos x="0" y="135"/>
                </a:cxn>
                <a:cxn ang="0">
                  <a:pos x="0" y="137"/>
                </a:cxn>
                <a:cxn ang="0">
                  <a:pos x="1" y="138"/>
                </a:cxn>
                <a:cxn ang="0">
                  <a:pos x="3" y="138"/>
                </a:cxn>
                <a:cxn ang="0">
                  <a:pos x="4" y="138"/>
                </a:cxn>
                <a:cxn ang="0">
                  <a:pos x="5" y="137"/>
                </a:cxn>
                <a:cxn ang="0">
                  <a:pos x="5" y="135"/>
                </a:cxn>
                <a:cxn ang="0">
                  <a:pos x="5" y="133"/>
                </a:cxn>
                <a:cxn ang="0">
                  <a:pos x="5" y="5"/>
                </a:cxn>
              </a:cxnLst>
              <a:rect l="0" t="0" r="r" b="b"/>
              <a:pathLst>
                <a:path w="5" h="138">
                  <a:moveTo>
                    <a:pt x="5" y="5"/>
                  </a:move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1" y="138"/>
                  </a:lnTo>
                  <a:lnTo>
                    <a:pt x="3" y="138"/>
                  </a:lnTo>
                  <a:lnTo>
                    <a:pt x="4" y="138"/>
                  </a:lnTo>
                  <a:lnTo>
                    <a:pt x="5" y="137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8" name="Freeform 704"/>
            <p:cNvSpPr>
              <a:spLocks noChangeAspect="1"/>
            </p:cNvSpPr>
            <p:nvPr/>
          </p:nvSpPr>
          <p:spPr bwMode="auto">
            <a:xfrm>
              <a:off x="5177" y="115"/>
              <a:ext cx="97" cy="100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95" y="0"/>
                </a:cxn>
                <a:cxn ang="0">
                  <a:pos x="84" y="12"/>
                </a:cxn>
                <a:cxn ang="0">
                  <a:pos x="78" y="5"/>
                </a:cxn>
                <a:cxn ang="0">
                  <a:pos x="61" y="0"/>
                </a:cxn>
                <a:cxn ang="0">
                  <a:pos x="38" y="5"/>
                </a:cxn>
                <a:cxn ang="0">
                  <a:pos x="19" y="19"/>
                </a:cxn>
                <a:cxn ang="0">
                  <a:pos x="5" y="39"/>
                </a:cxn>
                <a:cxn ang="0">
                  <a:pos x="0" y="62"/>
                </a:cxn>
                <a:cxn ang="0">
                  <a:pos x="2" y="77"/>
                </a:cxn>
                <a:cxn ang="0">
                  <a:pos x="10" y="89"/>
                </a:cxn>
                <a:cxn ang="0">
                  <a:pos x="22" y="97"/>
                </a:cxn>
                <a:cxn ang="0">
                  <a:pos x="37" y="100"/>
                </a:cxn>
                <a:cxn ang="0">
                  <a:pos x="54" y="96"/>
                </a:cxn>
                <a:cxn ang="0">
                  <a:pos x="62" y="92"/>
                </a:cxn>
                <a:cxn ang="0">
                  <a:pos x="66" y="88"/>
                </a:cxn>
                <a:cxn ang="0">
                  <a:pos x="69" y="94"/>
                </a:cxn>
                <a:cxn ang="0">
                  <a:pos x="72" y="96"/>
                </a:cxn>
                <a:cxn ang="0">
                  <a:pos x="74" y="95"/>
                </a:cxn>
                <a:cxn ang="0">
                  <a:pos x="75" y="90"/>
                </a:cxn>
                <a:cxn ang="0">
                  <a:pos x="78" y="77"/>
                </a:cxn>
                <a:cxn ang="0">
                  <a:pos x="81" y="66"/>
                </a:cxn>
                <a:cxn ang="0">
                  <a:pos x="85" y="63"/>
                </a:cxn>
                <a:cxn ang="0">
                  <a:pos x="90" y="63"/>
                </a:cxn>
                <a:cxn ang="0">
                  <a:pos x="91" y="62"/>
                </a:cxn>
                <a:cxn ang="0">
                  <a:pos x="91" y="59"/>
                </a:cxn>
                <a:cxn ang="0">
                  <a:pos x="56" y="59"/>
                </a:cxn>
                <a:cxn ang="0">
                  <a:pos x="54" y="59"/>
                </a:cxn>
                <a:cxn ang="0">
                  <a:pos x="53" y="62"/>
                </a:cxn>
                <a:cxn ang="0">
                  <a:pos x="57" y="63"/>
                </a:cxn>
                <a:cxn ang="0">
                  <a:pos x="60" y="63"/>
                </a:cxn>
                <a:cxn ang="0">
                  <a:pos x="65" y="64"/>
                </a:cxn>
                <a:cxn ang="0">
                  <a:pos x="68" y="64"/>
                </a:cxn>
                <a:cxn ang="0">
                  <a:pos x="69" y="66"/>
                </a:cxn>
                <a:cxn ang="0">
                  <a:pos x="68" y="71"/>
                </a:cxn>
                <a:cxn ang="0">
                  <a:pos x="66" y="79"/>
                </a:cxn>
                <a:cxn ang="0">
                  <a:pos x="53" y="93"/>
                </a:cxn>
                <a:cxn ang="0">
                  <a:pos x="40" y="95"/>
                </a:cxn>
                <a:cxn ang="0">
                  <a:pos x="21" y="89"/>
                </a:cxn>
                <a:cxn ang="0">
                  <a:pos x="12" y="66"/>
                </a:cxn>
                <a:cxn ang="0">
                  <a:pos x="12" y="60"/>
                </a:cxn>
                <a:cxn ang="0">
                  <a:pos x="14" y="49"/>
                </a:cxn>
                <a:cxn ang="0">
                  <a:pos x="19" y="35"/>
                </a:cxn>
                <a:cxn ang="0">
                  <a:pos x="28" y="22"/>
                </a:cxn>
                <a:cxn ang="0">
                  <a:pos x="43" y="9"/>
                </a:cxn>
                <a:cxn ang="0">
                  <a:pos x="62" y="4"/>
                </a:cxn>
                <a:cxn ang="0">
                  <a:pos x="78" y="11"/>
                </a:cxn>
                <a:cxn ang="0">
                  <a:pos x="84" y="30"/>
                </a:cxn>
                <a:cxn ang="0">
                  <a:pos x="84" y="35"/>
                </a:cxn>
                <a:cxn ang="0">
                  <a:pos x="84" y="37"/>
                </a:cxn>
                <a:cxn ang="0">
                  <a:pos x="86" y="39"/>
                </a:cxn>
                <a:cxn ang="0">
                  <a:pos x="87" y="38"/>
                </a:cxn>
                <a:cxn ang="0">
                  <a:pos x="88" y="36"/>
                </a:cxn>
              </a:cxnLst>
              <a:rect l="0" t="0" r="r" b="b"/>
              <a:pathLst>
                <a:path w="97" h="100">
                  <a:moveTo>
                    <a:pt x="97" y="1"/>
                  </a:moveTo>
                  <a:lnTo>
                    <a:pt x="97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3" y="1"/>
                  </a:lnTo>
                  <a:lnTo>
                    <a:pt x="84" y="12"/>
                  </a:lnTo>
                  <a:lnTo>
                    <a:pt x="82" y="9"/>
                  </a:lnTo>
                  <a:lnTo>
                    <a:pt x="78" y="5"/>
                  </a:lnTo>
                  <a:lnTo>
                    <a:pt x="71" y="1"/>
                  </a:lnTo>
                  <a:lnTo>
                    <a:pt x="61" y="0"/>
                  </a:lnTo>
                  <a:lnTo>
                    <a:pt x="50" y="1"/>
                  </a:lnTo>
                  <a:lnTo>
                    <a:pt x="38" y="5"/>
                  </a:lnTo>
                  <a:lnTo>
                    <a:pt x="28" y="11"/>
                  </a:lnTo>
                  <a:lnTo>
                    <a:pt x="19" y="19"/>
                  </a:lnTo>
                  <a:lnTo>
                    <a:pt x="11" y="28"/>
                  </a:lnTo>
                  <a:lnTo>
                    <a:pt x="5" y="39"/>
                  </a:lnTo>
                  <a:lnTo>
                    <a:pt x="1" y="50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2" y="77"/>
                  </a:lnTo>
                  <a:lnTo>
                    <a:pt x="6" y="83"/>
                  </a:lnTo>
                  <a:lnTo>
                    <a:pt x="10" y="89"/>
                  </a:lnTo>
                  <a:lnTo>
                    <a:pt x="15" y="94"/>
                  </a:lnTo>
                  <a:lnTo>
                    <a:pt x="22" y="97"/>
                  </a:lnTo>
                  <a:lnTo>
                    <a:pt x="29" y="99"/>
                  </a:lnTo>
                  <a:lnTo>
                    <a:pt x="37" y="100"/>
                  </a:lnTo>
                  <a:lnTo>
                    <a:pt x="46" y="99"/>
                  </a:lnTo>
                  <a:lnTo>
                    <a:pt x="54" y="96"/>
                  </a:lnTo>
                  <a:lnTo>
                    <a:pt x="59" y="94"/>
                  </a:lnTo>
                  <a:lnTo>
                    <a:pt x="62" y="92"/>
                  </a:lnTo>
                  <a:lnTo>
                    <a:pt x="64" y="90"/>
                  </a:lnTo>
                  <a:lnTo>
                    <a:pt x="66" y="88"/>
                  </a:lnTo>
                  <a:lnTo>
                    <a:pt x="67" y="91"/>
                  </a:lnTo>
                  <a:lnTo>
                    <a:pt x="69" y="94"/>
                  </a:lnTo>
                  <a:lnTo>
                    <a:pt x="71" y="96"/>
                  </a:lnTo>
                  <a:lnTo>
                    <a:pt x="72" y="96"/>
                  </a:lnTo>
                  <a:lnTo>
                    <a:pt x="73" y="96"/>
                  </a:lnTo>
                  <a:lnTo>
                    <a:pt x="74" y="95"/>
                  </a:lnTo>
                  <a:lnTo>
                    <a:pt x="74" y="93"/>
                  </a:lnTo>
                  <a:lnTo>
                    <a:pt x="75" y="90"/>
                  </a:lnTo>
                  <a:lnTo>
                    <a:pt x="76" y="88"/>
                  </a:lnTo>
                  <a:lnTo>
                    <a:pt x="78" y="77"/>
                  </a:lnTo>
                  <a:lnTo>
                    <a:pt x="80" y="70"/>
                  </a:lnTo>
                  <a:lnTo>
                    <a:pt x="81" y="66"/>
                  </a:lnTo>
                  <a:lnTo>
                    <a:pt x="82" y="64"/>
                  </a:lnTo>
                  <a:lnTo>
                    <a:pt x="85" y="63"/>
                  </a:lnTo>
                  <a:lnTo>
                    <a:pt x="89" y="63"/>
                  </a:lnTo>
                  <a:lnTo>
                    <a:pt x="90" y="63"/>
                  </a:lnTo>
                  <a:lnTo>
                    <a:pt x="91" y="63"/>
                  </a:lnTo>
                  <a:lnTo>
                    <a:pt x="91" y="62"/>
                  </a:lnTo>
                  <a:lnTo>
                    <a:pt x="92" y="61"/>
                  </a:lnTo>
                  <a:lnTo>
                    <a:pt x="91" y="59"/>
                  </a:lnTo>
                  <a:lnTo>
                    <a:pt x="90" y="59"/>
                  </a:lnTo>
                  <a:lnTo>
                    <a:pt x="56" y="59"/>
                  </a:lnTo>
                  <a:lnTo>
                    <a:pt x="55" y="59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3" y="62"/>
                  </a:lnTo>
                  <a:lnTo>
                    <a:pt x="54" y="63"/>
                  </a:lnTo>
                  <a:lnTo>
                    <a:pt x="57" y="63"/>
                  </a:lnTo>
                  <a:lnTo>
                    <a:pt x="58" y="63"/>
                  </a:lnTo>
                  <a:lnTo>
                    <a:pt x="60" y="63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7" y="64"/>
                  </a:lnTo>
                  <a:lnTo>
                    <a:pt x="68" y="64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9" y="68"/>
                  </a:lnTo>
                  <a:lnTo>
                    <a:pt x="68" y="71"/>
                  </a:lnTo>
                  <a:lnTo>
                    <a:pt x="67" y="75"/>
                  </a:lnTo>
                  <a:lnTo>
                    <a:pt x="66" y="79"/>
                  </a:lnTo>
                  <a:lnTo>
                    <a:pt x="61" y="88"/>
                  </a:lnTo>
                  <a:lnTo>
                    <a:pt x="53" y="93"/>
                  </a:lnTo>
                  <a:lnTo>
                    <a:pt x="45" y="95"/>
                  </a:lnTo>
                  <a:lnTo>
                    <a:pt x="40" y="95"/>
                  </a:lnTo>
                  <a:lnTo>
                    <a:pt x="30" y="94"/>
                  </a:lnTo>
                  <a:lnTo>
                    <a:pt x="21" y="89"/>
                  </a:lnTo>
                  <a:lnTo>
                    <a:pt x="14" y="80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12" y="60"/>
                  </a:lnTo>
                  <a:lnTo>
                    <a:pt x="13" y="55"/>
                  </a:lnTo>
                  <a:lnTo>
                    <a:pt x="14" y="49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23" y="28"/>
                  </a:lnTo>
                  <a:lnTo>
                    <a:pt x="28" y="22"/>
                  </a:lnTo>
                  <a:lnTo>
                    <a:pt x="34" y="15"/>
                  </a:lnTo>
                  <a:lnTo>
                    <a:pt x="43" y="9"/>
                  </a:lnTo>
                  <a:lnTo>
                    <a:pt x="52" y="5"/>
                  </a:lnTo>
                  <a:lnTo>
                    <a:pt x="62" y="4"/>
                  </a:lnTo>
                  <a:lnTo>
                    <a:pt x="71" y="6"/>
                  </a:lnTo>
                  <a:lnTo>
                    <a:pt x="78" y="11"/>
                  </a:lnTo>
                  <a:lnTo>
                    <a:pt x="83" y="20"/>
                  </a:lnTo>
                  <a:lnTo>
                    <a:pt x="84" y="30"/>
                  </a:lnTo>
                  <a:lnTo>
                    <a:pt x="84" y="34"/>
                  </a:lnTo>
                  <a:lnTo>
                    <a:pt x="84" y="35"/>
                  </a:lnTo>
                  <a:lnTo>
                    <a:pt x="84" y="36"/>
                  </a:lnTo>
                  <a:lnTo>
                    <a:pt x="84" y="37"/>
                  </a:lnTo>
                  <a:lnTo>
                    <a:pt x="85" y="39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8"/>
                  </a:lnTo>
                  <a:lnTo>
                    <a:pt x="88" y="37"/>
                  </a:lnTo>
                  <a:lnTo>
                    <a:pt x="88" y="36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9" name="Freeform 705"/>
            <p:cNvSpPr>
              <a:spLocks noChangeAspect="1" noEditPoints="1"/>
            </p:cNvSpPr>
            <p:nvPr/>
          </p:nvSpPr>
          <p:spPr bwMode="auto">
            <a:xfrm>
              <a:off x="5283" y="113"/>
              <a:ext cx="59" cy="43"/>
            </a:xfrm>
            <a:custGeom>
              <a:avLst/>
              <a:gdLst/>
              <a:ahLst/>
              <a:cxnLst>
                <a:cxn ang="0">
                  <a:pos x="52" y="21"/>
                </a:cxn>
                <a:cxn ang="0">
                  <a:pos x="58" y="8"/>
                </a:cxn>
                <a:cxn ang="0">
                  <a:pos x="58" y="4"/>
                </a:cxn>
                <a:cxn ang="0">
                  <a:pos x="56" y="5"/>
                </a:cxn>
                <a:cxn ang="0">
                  <a:pos x="52" y="16"/>
                </a:cxn>
                <a:cxn ang="0">
                  <a:pos x="46" y="22"/>
                </a:cxn>
                <a:cxn ang="0">
                  <a:pos x="46" y="17"/>
                </a:cxn>
                <a:cxn ang="0">
                  <a:pos x="44" y="9"/>
                </a:cxn>
                <a:cxn ang="0">
                  <a:pos x="34" y="1"/>
                </a:cxn>
                <a:cxn ang="0">
                  <a:pos x="17" y="2"/>
                </a:cxn>
                <a:cxn ang="0">
                  <a:pos x="2" y="16"/>
                </a:cxn>
                <a:cxn ang="0">
                  <a:pos x="0" y="29"/>
                </a:cxn>
                <a:cxn ang="0">
                  <a:pos x="3" y="35"/>
                </a:cxn>
                <a:cxn ang="0">
                  <a:pos x="7" y="40"/>
                </a:cxn>
                <a:cxn ang="0">
                  <a:pos x="14" y="43"/>
                </a:cxn>
                <a:cxn ang="0">
                  <a:pos x="30" y="40"/>
                </a:cxn>
                <a:cxn ang="0">
                  <a:pos x="42" y="39"/>
                </a:cxn>
                <a:cxn ang="0">
                  <a:pos x="47" y="43"/>
                </a:cxn>
                <a:cxn ang="0">
                  <a:pos x="54" y="42"/>
                </a:cxn>
                <a:cxn ang="0">
                  <a:pos x="58" y="38"/>
                </a:cxn>
                <a:cxn ang="0">
                  <a:pos x="58" y="35"/>
                </a:cxn>
                <a:cxn ang="0">
                  <a:pos x="56" y="35"/>
                </a:cxn>
                <a:cxn ang="0">
                  <a:pos x="54" y="38"/>
                </a:cxn>
                <a:cxn ang="0">
                  <a:pos x="51" y="40"/>
                </a:cxn>
                <a:cxn ang="0">
                  <a:pos x="49" y="40"/>
                </a:cxn>
                <a:cxn ang="0">
                  <a:pos x="47" y="35"/>
                </a:cxn>
                <a:cxn ang="0">
                  <a:pos x="39" y="32"/>
                </a:cxn>
                <a:cxn ang="0">
                  <a:pos x="26" y="39"/>
                </a:cxn>
                <a:cxn ang="0">
                  <a:pos x="18" y="40"/>
                </a:cxn>
                <a:cxn ang="0">
                  <a:pos x="11" y="37"/>
                </a:cxn>
                <a:cxn ang="0">
                  <a:pos x="8" y="30"/>
                </a:cxn>
                <a:cxn ang="0">
                  <a:pos x="9" y="21"/>
                </a:cxn>
                <a:cxn ang="0">
                  <a:pos x="14" y="10"/>
                </a:cxn>
                <a:cxn ang="0">
                  <a:pos x="21" y="4"/>
                </a:cxn>
                <a:cxn ang="0">
                  <a:pos x="28" y="2"/>
                </a:cxn>
                <a:cxn ang="0">
                  <a:pos x="36" y="7"/>
                </a:cxn>
                <a:cxn ang="0">
                  <a:pos x="38" y="16"/>
                </a:cxn>
                <a:cxn ang="0">
                  <a:pos x="39" y="32"/>
                </a:cxn>
              </a:cxnLst>
              <a:rect l="0" t="0" r="r" b="b"/>
              <a:pathLst>
                <a:path w="59" h="43">
                  <a:moveTo>
                    <a:pt x="47" y="28"/>
                  </a:moveTo>
                  <a:lnTo>
                    <a:pt x="52" y="21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59" y="5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6" y="5"/>
                  </a:lnTo>
                  <a:lnTo>
                    <a:pt x="55" y="7"/>
                  </a:lnTo>
                  <a:lnTo>
                    <a:pt x="52" y="1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4" y="9"/>
                  </a:lnTo>
                  <a:lnTo>
                    <a:pt x="40" y="4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0" y="42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30" y="40"/>
                  </a:lnTo>
                  <a:lnTo>
                    <a:pt x="40" y="35"/>
                  </a:lnTo>
                  <a:lnTo>
                    <a:pt x="42" y="39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50" y="43"/>
                  </a:lnTo>
                  <a:lnTo>
                    <a:pt x="54" y="42"/>
                  </a:lnTo>
                  <a:lnTo>
                    <a:pt x="56" y="40"/>
                  </a:lnTo>
                  <a:lnTo>
                    <a:pt x="58" y="38"/>
                  </a:lnTo>
                  <a:lnTo>
                    <a:pt x="59" y="36"/>
                  </a:lnTo>
                  <a:lnTo>
                    <a:pt x="58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3" y="40"/>
                  </a:lnTo>
                  <a:lnTo>
                    <a:pt x="51" y="40"/>
                  </a:lnTo>
                  <a:lnTo>
                    <a:pt x="50" y="40"/>
                  </a:lnTo>
                  <a:lnTo>
                    <a:pt x="49" y="40"/>
                  </a:lnTo>
                  <a:lnTo>
                    <a:pt x="48" y="39"/>
                  </a:lnTo>
                  <a:lnTo>
                    <a:pt x="47" y="35"/>
                  </a:lnTo>
                  <a:lnTo>
                    <a:pt x="47" y="28"/>
                  </a:lnTo>
                  <a:close/>
                  <a:moveTo>
                    <a:pt x="39" y="32"/>
                  </a:moveTo>
                  <a:lnTo>
                    <a:pt x="32" y="36"/>
                  </a:lnTo>
                  <a:lnTo>
                    <a:pt x="26" y="39"/>
                  </a:lnTo>
                  <a:lnTo>
                    <a:pt x="22" y="40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1" y="37"/>
                  </a:lnTo>
                  <a:lnTo>
                    <a:pt x="9" y="34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9" y="21"/>
                  </a:lnTo>
                  <a:lnTo>
                    <a:pt x="11" y="15"/>
                  </a:lnTo>
                  <a:lnTo>
                    <a:pt x="14" y="10"/>
                  </a:lnTo>
                  <a:lnTo>
                    <a:pt x="18" y="6"/>
                  </a:lnTo>
                  <a:lnTo>
                    <a:pt x="21" y="4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7" y="11"/>
                  </a:lnTo>
                  <a:lnTo>
                    <a:pt x="38" y="16"/>
                  </a:lnTo>
                  <a:lnTo>
                    <a:pt x="39" y="23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0" name="Freeform 706"/>
            <p:cNvSpPr>
              <a:spLocks noChangeAspect="1" noEditPoints="1"/>
            </p:cNvSpPr>
            <p:nvPr/>
          </p:nvSpPr>
          <p:spPr bwMode="auto">
            <a:xfrm>
              <a:off x="5353" y="87"/>
              <a:ext cx="56" cy="87"/>
            </a:xfrm>
            <a:custGeom>
              <a:avLst/>
              <a:gdLst/>
              <a:ahLst/>
              <a:cxnLst>
                <a:cxn ang="0">
                  <a:pos x="54" y="8"/>
                </a:cxn>
                <a:cxn ang="0">
                  <a:pos x="46" y="1"/>
                </a:cxn>
                <a:cxn ang="0">
                  <a:pos x="31" y="3"/>
                </a:cxn>
                <a:cxn ang="0">
                  <a:pos x="18" y="17"/>
                </a:cxn>
                <a:cxn ang="0">
                  <a:pos x="0" y="86"/>
                </a:cxn>
                <a:cxn ang="0">
                  <a:pos x="1" y="87"/>
                </a:cxn>
                <a:cxn ang="0">
                  <a:pos x="3" y="86"/>
                </a:cxn>
                <a:cxn ang="0">
                  <a:pos x="11" y="63"/>
                </a:cxn>
                <a:cxn ang="0">
                  <a:pos x="18" y="68"/>
                </a:cxn>
                <a:cxn ang="0">
                  <a:pos x="34" y="67"/>
                </a:cxn>
                <a:cxn ang="0">
                  <a:pos x="50" y="54"/>
                </a:cxn>
                <a:cxn ang="0">
                  <a:pos x="52" y="40"/>
                </a:cxn>
                <a:cxn ang="0">
                  <a:pos x="48" y="33"/>
                </a:cxn>
                <a:cxn ang="0">
                  <a:pos x="49" y="27"/>
                </a:cxn>
                <a:cxn ang="0">
                  <a:pos x="55" y="19"/>
                </a:cxn>
                <a:cxn ang="0">
                  <a:pos x="37" y="30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32" y="29"/>
                </a:cxn>
                <a:cxn ang="0">
                  <a:pos x="37" y="30"/>
                </a:cxn>
                <a:cxn ang="0">
                  <a:pos x="49" y="16"/>
                </a:cxn>
                <a:cxn ang="0">
                  <a:pos x="45" y="25"/>
                </a:cxn>
                <a:cxn ang="0">
                  <a:pos x="40" y="27"/>
                </a:cxn>
                <a:cxn ang="0">
                  <a:pos x="35" y="27"/>
                </a:cxn>
                <a:cxn ang="0">
                  <a:pos x="29" y="27"/>
                </a:cxn>
                <a:cxn ang="0">
                  <a:pos x="25" y="28"/>
                </a:cxn>
                <a:cxn ang="0">
                  <a:pos x="24" y="32"/>
                </a:cxn>
                <a:cxn ang="0">
                  <a:pos x="28" y="33"/>
                </a:cxn>
                <a:cxn ang="0">
                  <a:pos x="41" y="32"/>
                </a:cxn>
                <a:cxn ang="0">
                  <a:pos x="45" y="42"/>
                </a:cxn>
                <a:cxn ang="0">
                  <a:pos x="39" y="59"/>
                </a:cxn>
                <a:cxn ang="0">
                  <a:pos x="24" y="66"/>
                </a:cxn>
                <a:cxn ang="0">
                  <a:pos x="15" y="63"/>
                </a:cxn>
                <a:cxn ang="0">
                  <a:pos x="11" y="54"/>
                </a:cxn>
                <a:cxn ang="0">
                  <a:pos x="18" y="26"/>
                </a:cxn>
                <a:cxn ang="0">
                  <a:pos x="26" y="11"/>
                </a:cxn>
                <a:cxn ang="0">
                  <a:pos x="40" y="3"/>
                </a:cxn>
                <a:cxn ang="0">
                  <a:pos x="47" y="5"/>
                </a:cxn>
                <a:cxn ang="0">
                  <a:pos x="49" y="12"/>
                </a:cxn>
              </a:cxnLst>
              <a:rect l="0" t="0" r="r" b="b"/>
              <a:pathLst>
                <a:path w="56" h="87">
                  <a:moveTo>
                    <a:pt x="56" y="13"/>
                  </a:moveTo>
                  <a:lnTo>
                    <a:pt x="54" y="8"/>
                  </a:lnTo>
                  <a:lnTo>
                    <a:pt x="51" y="4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1" y="3"/>
                  </a:lnTo>
                  <a:lnTo>
                    <a:pt x="23" y="9"/>
                  </a:lnTo>
                  <a:lnTo>
                    <a:pt x="18" y="17"/>
                  </a:lnTo>
                  <a:lnTo>
                    <a:pt x="15" y="25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1" y="87"/>
                  </a:lnTo>
                  <a:lnTo>
                    <a:pt x="2" y="87"/>
                  </a:lnTo>
                  <a:lnTo>
                    <a:pt x="3" y="86"/>
                  </a:lnTo>
                  <a:lnTo>
                    <a:pt x="9" y="60"/>
                  </a:lnTo>
                  <a:lnTo>
                    <a:pt x="11" y="63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4" y="69"/>
                  </a:lnTo>
                  <a:lnTo>
                    <a:pt x="34" y="67"/>
                  </a:lnTo>
                  <a:lnTo>
                    <a:pt x="43" y="62"/>
                  </a:lnTo>
                  <a:lnTo>
                    <a:pt x="50" y="54"/>
                  </a:lnTo>
                  <a:lnTo>
                    <a:pt x="52" y="44"/>
                  </a:lnTo>
                  <a:lnTo>
                    <a:pt x="52" y="40"/>
                  </a:lnTo>
                  <a:lnTo>
                    <a:pt x="50" y="36"/>
                  </a:lnTo>
                  <a:lnTo>
                    <a:pt x="48" y="33"/>
                  </a:lnTo>
                  <a:lnTo>
                    <a:pt x="45" y="30"/>
                  </a:lnTo>
                  <a:lnTo>
                    <a:pt x="49" y="27"/>
                  </a:lnTo>
                  <a:lnTo>
                    <a:pt x="52" y="23"/>
                  </a:lnTo>
                  <a:lnTo>
                    <a:pt x="55" y="19"/>
                  </a:lnTo>
                  <a:lnTo>
                    <a:pt x="56" y="13"/>
                  </a:lnTo>
                  <a:close/>
                  <a:moveTo>
                    <a:pt x="37" y="30"/>
                  </a:moveTo>
                  <a:lnTo>
                    <a:pt x="35" y="30"/>
                  </a:lnTo>
                  <a:lnTo>
                    <a:pt x="32" y="30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7" y="30"/>
                  </a:lnTo>
                  <a:close/>
                  <a:moveTo>
                    <a:pt x="49" y="12"/>
                  </a:moveTo>
                  <a:lnTo>
                    <a:pt x="49" y="16"/>
                  </a:lnTo>
                  <a:lnTo>
                    <a:pt x="47" y="20"/>
                  </a:lnTo>
                  <a:lnTo>
                    <a:pt x="45" y="25"/>
                  </a:lnTo>
                  <a:lnTo>
                    <a:pt x="41" y="28"/>
                  </a:lnTo>
                  <a:lnTo>
                    <a:pt x="40" y="27"/>
                  </a:lnTo>
                  <a:lnTo>
                    <a:pt x="38" y="27"/>
                  </a:lnTo>
                  <a:lnTo>
                    <a:pt x="35" y="27"/>
                  </a:lnTo>
                  <a:lnTo>
                    <a:pt x="32" y="26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5" y="28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8" y="33"/>
                  </a:lnTo>
                  <a:lnTo>
                    <a:pt x="32" y="33"/>
                  </a:lnTo>
                  <a:lnTo>
                    <a:pt x="41" y="32"/>
                  </a:lnTo>
                  <a:lnTo>
                    <a:pt x="44" y="36"/>
                  </a:lnTo>
                  <a:lnTo>
                    <a:pt x="45" y="42"/>
                  </a:lnTo>
                  <a:lnTo>
                    <a:pt x="44" y="52"/>
                  </a:lnTo>
                  <a:lnTo>
                    <a:pt x="39" y="59"/>
                  </a:lnTo>
                  <a:lnTo>
                    <a:pt x="32" y="64"/>
                  </a:lnTo>
                  <a:lnTo>
                    <a:pt x="24" y="66"/>
                  </a:lnTo>
                  <a:lnTo>
                    <a:pt x="19" y="65"/>
                  </a:lnTo>
                  <a:lnTo>
                    <a:pt x="15" y="63"/>
                  </a:lnTo>
                  <a:lnTo>
                    <a:pt x="12" y="59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8" y="26"/>
                  </a:lnTo>
                  <a:lnTo>
                    <a:pt x="21" y="18"/>
                  </a:lnTo>
                  <a:lnTo>
                    <a:pt x="26" y="11"/>
                  </a:lnTo>
                  <a:lnTo>
                    <a:pt x="32" y="5"/>
                  </a:lnTo>
                  <a:lnTo>
                    <a:pt x="40" y="3"/>
                  </a:lnTo>
                  <a:lnTo>
                    <a:pt x="44" y="3"/>
                  </a:lnTo>
                  <a:lnTo>
                    <a:pt x="47" y="5"/>
                  </a:lnTo>
                  <a:lnTo>
                    <a:pt x="49" y="8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1" name="Freeform 707"/>
            <p:cNvSpPr>
              <a:spLocks noChangeAspect="1"/>
            </p:cNvSpPr>
            <p:nvPr/>
          </p:nvSpPr>
          <p:spPr bwMode="auto">
            <a:xfrm>
              <a:off x="5439" y="108"/>
              <a:ext cx="6" cy="13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133"/>
                </a:cxn>
                <a:cxn ang="0">
                  <a:pos x="0" y="135"/>
                </a:cxn>
                <a:cxn ang="0">
                  <a:pos x="0" y="137"/>
                </a:cxn>
                <a:cxn ang="0">
                  <a:pos x="1" y="138"/>
                </a:cxn>
                <a:cxn ang="0">
                  <a:pos x="3" y="138"/>
                </a:cxn>
                <a:cxn ang="0">
                  <a:pos x="4" y="138"/>
                </a:cxn>
                <a:cxn ang="0">
                  <a:pos x="5" y="137"/>
                </a:cxn>
                <a:cxn ang="0">
                  <a:pos x="6" y="135"/>
                </a:cxn>
                <a:cxn ang="0">
                  <a:pos x="6" y="133"/>
                </a:cxn>
                <a:cxn ang="0">
                  <a:pos x="6" y="5"/>
                </a:cxn>
              </a:cxnLst>
              <a:rect l="0" t="0" r="r" b="b"/>
              <a:pathLst>
                <a:path w="6" h="138">
                  <a:moveTo>
                    <a:pt x="6" y="5"/>
                  </a:move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1" y="138"/>
                  </a:lnTo>
                  <a:lnTo>
                    <a:pt x="3" y="138"/>
                  </a:lnTo>
                  <a:lnTo>
                    <a:pt x="4" y="138"/>
                  </a:lnTo>
                  <a:lnTo>
                    <a:pt x="5" y="137"/>
                  </a:lnTo>
                  <a:lnTo>
                    <a:pt x="6" y="135"/>
                  </a:lnTo>
                  <a:lnTo>
                    <a:pt x="6" y="133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2" name="Freeform 708"/>
            <p:cNvSpPr>
              <a:spLocks noChangeAspect="1" noEditPoints="1"/>
            </p:cNvSpPr>
            <p:nvPr/>
          </p:nvSpPr>
          <p:spPr bwMode="auto">
            <a:xfrm>
              <a:off x="5456" y="151"/>
              <a:ext cx="72" cy="87"/>
            </a:xfrm>
            <a:custGeom>
              <a:avLst/>
              <a:gdLst/>
              <a:ahLst/>
              <a:cxnLst>
                <a:cxn ang="0">
                  <a:pos x="10" y="80"/>
                </a:cxn>
                <a:cxn ang="0">
                  <a:pos x="7" y="83"/>
                </a:cxn>
                <a:cxn ang="0">
                  <a:pos x="2" y="83"/>
                </a:cxn>
                <a:cxn ang="0">
                  <a:pos x="1" y="84"/>
                </a:cxn>
                <a:cxn ang="0">
                  <a:pos x="1" y="87"/>
                </a:cxn>
                <a:cxn ang="0">
                  <a:pos x="27" y="87"/>
                </a:cxn>
                <a:cxn ang="0">
                  <a:pos x="29" y="87"/>
                </a:cxn>
                <a:cxn ang="0">
                  <a:pos x="30" y="85"/>
                </a:cxn>
                <a:cxn ang="0">
                  <a:pos x="26" y="83"/>
                </a:cxn>
                <a:cxn ang="0">
                  <a:pos x="20" y="82"/>
                </a:cxn>
                <a:cxn ang="0">
                  <a:pos x="20" y="81"/>
                </a:cxn>
                <a:cxn ang="0">
                  <a:pos x="23" y="68"/>
                </a:cxn>
                <a:cxn ang="0">
                  <a:pos x="26" y="53"/>
                </a:cxn>
                <a:cxn ang="0">
                  <a:pos x="31" y="59"/>
                </a:cxn>
                <a:cxn ang="0">
                  <a:pos x="39" y="62"/>
                </a:cxn>
                <a:cxn ang="0">
                  <a:pos x="51" y="59"/>
                </a:cxn>
                <a:cxn ang="0">
                  <a:pos x="61" y="50"/>
                </a:cxn>
                <a:cxn ang="0">
                  <a:pos x="69" y="37"/>
                </a:cxn>
                <a:cxn ang="0">
                  <a:pos x="72" y="22"/>
                </a:cxn>
                <a:cxn ang="0">
                  <a:pos x="67" y="6"/>
                </a:cxn>
                <a:cxn ang="0">
                  <a:pos x="54" y="0"/>
                </a:cxn>
                <a:cxn ang="0">
                  <a:pos x="44" y="3"/>
                </a:cxn>
                <a:cxn ang="0">
                  <a:pos x="36" y="10"/>
                </a:cxn>
                <a:cxn ang="0">
                  <a:pos x="31" y="2"/>
                </a:cxn>
                <a:cxn ang="0">
                  <a:pos x="23" y="0"/>
                </a:cxn>
                <a:cxn ang="0">
                  <a:pos x="16" y="3"/>
                </a:cxn>
                <a:cxn ang="0">
                  <a:pos x="13" y="8"/>
                </a:cxn>
                <a:cxn ang="0">
                  <a:pos x="10" y="16"/>
                </a:cxn>
                <a:cxn ang="0">
                  <a:pos x="9" y="21"/>
                </a:cxn>
                <a:cxn ang="0">
                  <a:pos x="11" y="22"/>
                </a:cxn>
                <a:cxn ang="0">
                  <a:pos x="12" y="22"/>
                </a:cxn>
                <a:cxn ang="0">
                  <a:pos x="13" y="19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7" y="9"/>
                </a:cxn>
                <a:cxn ang="0">
                  <a:pos x="26" y="16"/>
                </a:cxn>
                <a:cxn ang="0">
                  <a:pos x="35" y="18"/>
                </a:cxn>
                <a:cxn ang="0">
                  <a:pos x="38" y="12"/>
                </a:cxn>
                <a:cxn ang="0">
                  <a:pos x="42" y="8"/>
                </a:cxn>
                <a:cxn ang="0">
                  <a:pos x="49" y="4"/>
                </a:cxn>
                <a:cxn ang="0">
                  <a:pos x="53" y="3"/>
                </a:cxn>
                <a:cxn ang="0">
                  <a:pos x="60" y="6"/>
                </a:cxn>
                <a:cxn ang="0">
                  <a:pos x="62" y="16"/>
                </a:cxn>
                <a:cxn ang="0">
                  <a:pos x="59" y="31"/>
                </a:cxn>
                <a:cxn ang="0">
                  <a:pos x="55" y="45"/>
                </a:cxn>
                <a:cxn ang="0">
                  <a:pos x="47" y="56"/>
                </a:cxn>
                <a:cxn ang="0">
                  <a:pos x="39" y="59"/>
                </a:cxn>
                <a:cxn ang="0">
                  <a:pos x="33" y="57"/>
                </a:cxn>
                <a:cxn ang="0">
                  <a:pos x="30" y="53"/>
                </a:cxn>
                <a:cxn ang="0">
                  <a:pos x="28" y="49"/>
                </a:cxn>
                <a:cxn ang="0">
                  <a:pos x="28" y="47"/>
                </a:cxn>
                <a:cxn ang="0">
                  <a:pos x="28" y="45"/>
                </a:cxn>
              </a:cxnLst>
              <a:rect l="0" t="0" r="r" b="b"/>
              <a:pathLst>
                <a:path w="72" h="87">
                  <a:moveTo>
                    <a:pt x="11" y="77"/>
                  </a:moveTo>
                  <a:lnTo>
                    <a:pt x="10" y="80"/>
                  </a:lnTo>
                  <a:lnTo>
                    <a:pt x="9" y="82"/>
                  </a:lnTo>
                  <a:lnTo>
                    <a:pt x="7" y="83"/>
                  </a:lnTo>
                  <a:lnTo>
                    <a:pt x="4" y="83"/>
                  </a:lnTo>
                  <a:lnTo>
                    <a:pt x="2" y="83"/>
                  </a:lnTo>
                  <a:lnTo>
                    <a:pt x="1" y="83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1" y="87"/>
                  </a:lnTo>
                  <a:lnTo>
                    <a:pt x="2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9" y="86"/>
                  </a:lnTo>
                  <a:lnTo>
                    <a:pt x="30" y="85"/>
                  </a:lnTo>
                  <a:lnTo>
                    <a:pt x="29" y="83"/>
                  </a:lnTo>
                  <a:lnTo>
                    <a:pt x="26" y="83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1"/>
                  </a:lnTo>
                  <a:lnTo>
                    <a:pt x="20" y="76"/>
                  </a:lnTo>
                  <a:lnTo>
                    <a:pt x="23" y="68"/>
                  </a:lnTo>
                  <a:lnTo>
                    <a:pt x="25" y="59"/>
                  </a:lnTo>
                  <a:lnTo>
                    <a:pt x="26" y="53"/>
                  </a:lnTo>
                  <a:lnTo>
                    <a:pt x="28" y="56"/>
                  </a:lnTo>
                  <a:lnTo>
                    <a:pt x="31" y="59"/>
                  </a:lnTo>
                  <a:lnTo>
                    <a:pt x="34" y="61"/>
                  </a:lnTo>
                  <a:lnTo>
                    <a:pt x="39" y="62"/>
                  </a:lnTo>
                  <a:lnTo>
                    <a:pt x="45" y="61"/>
                  </a:lnTo>
                  <a:lnTo>
                    <a:pt x="51" y="59"/>
                  </a:lnTo>
                  <a:lnTo>
                    <a:pt x="56" y="55"/>
                  </a:lnTo>
                  <a:lnTo>
                    <a:pt x="61" y="50"/>
                  </a:lnTo>
                  <a:lnTo>
                    <a:pt x="66" y="43"/>
                  </a:lnTo>
                  <a:lnTo>
                    <a:pt x="69" y="37"/>
                  </a:lnTo>
                  <a:lnTo>
                    <a:pt x="71" y="29"/>
                  </a:lnTo>
                  <a:lnTo>
                    <a:pt x="72" y="22"/>
                  </a:lnTo>
                  <a:lnTo>
                    <a:pt x="71" y="13"/>
                  </a:lnTo>
                  <a:lnTo>
                    <a:pt x="67" y="6"/>
                  </a:lnTo>
                  <a:lnTo>
                    <a:pt x="61" y="1"/>
                  </a:lnTo>
                  <a:lnTo>
                    <a:pt x="54" y="0"/>
                  </a:lnTo>
                  <a:lnTo>
                    <a:pt x="49" y="1"/>
                  </a:lnTo>
                  <a:lnTo>
                    <a:pt x="44" y="3"/>
                  </a:lnTo>
                  <a:lnTo>
                    <a:pt x="40" y="6"/>
                  </a:lnTo>
                  <a:lnTo>
                    <a:pt x="36" y="10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3" y="19"/>
                  </a:lnTo>
                  <a:lnTo>
                    <a:pt x="15" y="12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27" y="13"/>
                  </a:lnTo>
                  <a:lnTo>
                    <a:pt x="26" y="16"/>
                  </a:lnTo>
                  <a:lnTo>
                    <a:pt x="11" y="77"/>
                  </a:lnTo>
                  <a:close/>
                  <a:moveTo>
                    <a:pt x="35" y="18"/>
                  </a:moveTo>
                  <a:lnTo>
                    <a:pt x="36" y="15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2" y="8"/>
                  </a:lnTo>
                  <a:lnTo>
                    <a:pt x="46" y="5"/>
                  </a:lnTo>
                  <a:lnTo>
                    <a:pt x="49" y="4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7" y="4"/>
                  </a:lnTo>
                  <a:lnTo>
                    <a:pt x="60" y="6"/>
                  </a:lnTo>
                  <a:lnTo>
                    <a:pt x="61" y="10"/>
                  </a:lnTo>
                  <a:lnTo>
                    <a:pt x="62" y="16"/>
                  </a:lnTo>
                  <a:lnTo>
                    <a:pt x="61" y="23"/>
                  </a:lnTo>
                  <a:lnTo>
                    <a:pt x="59" y="31"/>
                  </a:lnTo>
                  <a:lnTo>
                    <a:pt x="57" y="39"/>
                  </a:lnTo>
                  <a:lnTo>
                    <a:pt x="55" y="45"/>
                  </a:lnTo>
                  <a:lnTo>
                    <a:pt x="51" y="51"/>
                  </a:lnTo>
                  <a:lnTo>
                    <a:pt x="47" y="56"/>
                  </a:lnTo>
                  <a:lnTo>
                    <a:pt x="43" y="58"/>
                  </a:lnTo>
                  <a:lnTo>
                    <a:pt x="39" y="59"/>
                  </a:lnTo>
                  <a:lnTo>
                    <a:pt x="36" y="59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30" y="53"/>
                  </a:lnTo>
                  <a:lnTo>
                    <a:pt x="29" y="51"/>
                  </a:lnTo>
                  <a:lnTo>
                    <a:pt x="28" y="49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8" y="46"/>
                  </a:lnTo>
                  <a:lnTo>
                    <a:pt x="28" y="45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3" name="Freeform 709"/>
            <p:cNvSpPr>
              <a:spLocks noChangeAspect="1"/>
            </p:cNvSpPr>
            <p:nvPr/>
          </p:nvSpPr>
          <p:spPr bwMode="auto">
            <a:xfrm>
              <a:off x="5534" y="167"/>
              <a:ext cx="44" cy="66"/>
            </a:xfrm>
            <a:custGeom>
              <a:avLst/>
              <a:gdLst/>
              <a:ahLst/>
              <a:cxnLst>
                <a:cxn ang="0">
                  <a:pos x="26" y="33"/>
                </a:cxn>
                <a:cxn ang="0">
                  <a:pos x="33" y="41"/>
                </a:cxn>
                <a:cxn ang="0">
                  <a:pos x="34" y="52"/>
                </a:cxn>
                <a:cxn ang="0">
                  <a:pos x="32" y="58"/>
                </a:cxn>
                <a:cxn ang="0">
                  <a:pos x="28" y="61"/>
                </a:cxn>
                <a:cxn ang="0">
                  <a:pos x="24" y="63"/>
                </a:cxn>
                <a:cxn ang="0">
                  <a:pos x="18" y="63"/>
                </a:cxn>
                <a:cxn ang="0">
                  <a:pos x="9" y="60"/>
                </a:cxn>
                <a:cxn ang="0">
                  <a:pos x="8" y="56"/>
                </a:cxn>
                <a:cxn ang="0">
                  <a:pos x="10" y="53"/>
                </a:cxn>
                <a:cxn ang="0">
                  <a:pos x="10" y="49"/>
                </a:cxn>
                <a:cxn ang="0">
                  <a:pos x="8" y="46"/>
                </a:cxn>
                <a:cxn ang="0">
                  <a:pos x="3" y="46"/>
                </a:cxn>
                <a:cxn ang="0">
                  <a:pos x="1" y="49"/>
                </a:cxn>
                <a:cxn ang="0">
                  <a:pos x="2" y="57"/>
                </a:cxn>
                <a:cxn ang="0">
                  <a:pos x="13" y="65"/>
                </a:cxn>
                <a:cxn ang="0">
                  <a:pos x="31" y="65"/>
                </a:cxn>
                <a:cxn ang="0">
                  <a:pos x="43" y="55"/>
                </a:cxn>
                <a:cxn ang="0">
                  <a:pos x="43" y="42"/>
                </a:cxn>
                <a:cxn ang="0">
                  <a:pos x="35" y="33"/>
                </a:cxn>
                <a:cxn ang="0">
                  <a:pos x="34" y="27"/>
                </a:cxn>
                <a:cxn ang="0">
                  <a:pos x="41" y="18"/>
                </a:cxn>
                <a:cxn ang="0">
                  <a:pos x="41" y="11"/>
                </a:cxn>
                <a:cxn ang="0">
                  <a:pos x="38" y="6"/>
                </a:cxn>
                <a:cxn ang="0">
                  <a:pos x="33" y="3"/>
                </a:cxn>
                <a:cxn ang="0">
                  <a:pos x="26" y="1"/>
                </a:cxn>
                <a:cxn ang="0">
                  <a:pos x="14" y="1"/>
                </a:cxn>
                <a:cxn ang="0">
                  <a:pos x="5" y="8"/>
                </a:cxn>
                <a:cxn ang="0">
                  <a:pos x="3" y="15"/>
                </a:cxn>
                <a:cxn ang="0">
                  <a:pos x="6" y="18"/>
                </a:cxn>
                <a:cxn ang="0">
                  <a:pos x="10" y="18"/>
                </a:cxn>
                <a:cxn ang="0">
                  <a:pos x="13" y="15"/>
                </a:cxn>
                <a:cxn ang="0">
                  <a:pos x="13" y="12"/>
                </a:cxn>
                <a:cxn ang="0">
                  <a:pos x="10" y="9"/>
                </a:cxn>
                <a:cxn ang="0">
                  <a:pos x="11" y="6"/>
                </a:cxn>
                <a:cxn ang="0">
                  <a:pos x="18" y="3"/>
                </a:cxn>
                <a:cxn ang="0">
                  <a:pos x="25" y="4"/>
                </a:cxn>
                <a:cxn ang="0">
                  <a:pos x="31" y="8"/>
                </a:cxn>
                <a:cxn ang="0">
                  <a:pos x="31" y="20"/>
                </a:cxn>
                <a:cxn ang="0">
                  <a:pos x="26" y="27"/>
                </a:cxn>
                <a:cxn ang="0">
                  <a:pos x="21" y="29"/>
                </a:cxn>
                <a:cxn ang="0">
                  <a:pos x="15" y="29"/>
                </a:cxn>
                <a:cxn ang="0">
                  <a:pos x="14" y="30"/>
                </a:cxn>
                <a:cxn ang="0">
                  <a:pos x="14" y="32"/>
                </a:cxn>
                <a:cxn ang="0">
                  <a:pos x="21" y="32"/>
                </a:cxn>
              </a:cxnLst>
              <a:rect l="0" t="0" r="r" b="b"/>
              <a:pathLst>
                <a:path w="44" h="66">
                  <a:moveTo>
                    <a:pt x="21" y="32"/>
                  </a:moveTo>
                  <a:lnTo>
                    <a:pt x="26" y="33"/>
                  </a:lnTo>
                  <a:lnTo>
                    <a:pt x="30" y="36"/>
                  </a:lnTo>
                  <a:lnTo>
                    <a:pt x="33" y="41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3" y="55"/>
                  </a:lnTo>
                  <a:lnTo>
                    <a:pt x="32" y="58"/>
                  </a:lnTo>
                  <a:lnTo>
                    <a:pt x="30" y="60"/>
                  </a:lnTo>
                  <a:lnTo>
                    <a:pt x="28" y="61"/>
                  </a:lnTo>
                  <a:lnTo>
                    <a:pt x="26" y="63"/>
                  </a:lnTo>
                  <a:lnTo>
                    <a:pt x="24" y="63"/>
                  </a:lnTo>
                  <a:lnTo>
                    <a:pt x="21" y="63"/>
                  </a:lnTo>
                  <a:lnTo>
                    <a:pt x="18" y="63"/>
                  </a:lnTo>
                  <a:lnTo>
                    <a:pt x="13" y="62"/>
                  </a:lnTo>
                  <a:lnTo>
                    <a:pt x="9" y="60"/>
                  </a:lnTo>
                  <a:lnTo>
                    <a:pt x="5" y="56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8" y="46"/>
                  </a:lnTo>
                  <a:lnTo>
                    <a:pt x="5" y="46"/>
                  </a:lnTo>
                  <a:lnTo>
                    <a:pt x="3" y="46"/>
                  </a:lnTo>
                  <a:lnTo>
                    <a:pt x="2" y="47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2" y="57"/>
                  </a:lnTo>
                  <a:lnTo>
                    <a:pt x="7" y="62"/>
                  </a:lnTo>
                  <a:lnTo>
                    <a:pt x="13" y="65"/>
                  </a:lnTo>
                  <a:lnTo>
                    <a:pt x="22" y="66"/>
                  </a:lnTo>
                  <a:lnTo>
                    <a:pt x="31" y="65"/>
                  </a:lnTo>
                  <a:lnTo>
                    <a:pt x="38" y="61"/>
                  </a:lnTo>
                  <a:lnTo>
                    <a:pt x="43" y="55"/>
                  </a:lnTo>
                  <a:lnTo>
                    <a:pt x="44" y="48"/>
                  </a:lnTo>
                  <a:lnTo>
                    <a:pt x="43" y="42"/>
                  </a:lnTo>
                  <a:lnTo>
                    <a:pt x="40" y="37"/>
                  </a:lnTo>
                  <a:lnTo>
                    <a:pt x="35" y="33"/>
                  </a:lnTo>
                  <a:lnTo>
                    <a:pt x="28" y="30"/>
                  </a:lnTo>
                  <a:lnTo>
                    <a:pt x="34" y="27"/>
                  </a:lnTo>
                  <a:lnTo>
                    <a:pt x="38" y="23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41" y="11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3" y="3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9" y="4"/>
                  </a:lnTo>
                  <a:lnTo>
                    <a:pt x="5" y="8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4" y="17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2" y="17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2" y="10"/>
                  </a:lnTo>
                  <a:lnTo>
                    <a:pt x="10" y="9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5" y="4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1" y="8"/>
                  </a:lnTo>
                  <a:lnTo>
                    <a:pt x="32" y="14"/>
                  </a:lnTo>
                  <a:lnTo>
                    <a:pt x="31" y="20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8"/>
                  </a:lnTo>
                  <a:lnTo>
                    <a:pt x="21" y="29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21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4" name="Freeform 710"/>
            <p:cNvSpPr>
              <a:spLocks noChangeAspect="1" noEditPoints="1"/>
            </p:cNvSpPr>
            <p:nvPr/>
          </p:nvSpPr>
          <p:spPr bwMode="auto">
            <a:xfrm>
              <a:off x="5586" y="151"/>
              <a:ext cx="72" cy="87"/>
            </a:xfrm>
            <a:custGeom>
              <a:avLst/>
              <a:gdLst/>
              <a:ahLst/>
              <a:cxnLst>
                <a:cxn ang="0">
                  <a:pos x="10" y="80"/>
                </a:cxn>
                <a:cxn ang="0">
                  <a:pos x="7" y="83"/>
                </a:cxn>
                <a:cxn ang="0">
                  <a:pos x="2" y="83"/>
                </a:cxn>
                <a:cxn ang="0">
                  <a:pos x="0" y="84"/>
                </a:cxn>
                <a:cxn ang="0">
                  <a:pos x="1" y="87"/>
                </a:cxn>
                <a:cxn ang="0">
                  <a:pos x="27" y="87"/>
                </a:cxn>
                <a:cxn ang="0">
                  <a:pos x="28" y="87"/>
                </a:cxn>
                <a:cxn ang="0">
                  <a:pos x="29" y="85"/>
                </a:cxn>
                <a:cxn ang="0">
                  <a:pos x="26" y="83"/>
                </a:cxn>
                <a:cxn ang="0">
                  <a:pos x="20" y="82"/>
                </a:cxn>
                <a:cxn ang="0">
                  <a:pos x="19" y="81"/>
                </a:cxn>
                <a:cxn ang="0">
                  <a:pos x="22" y="68"/>
                </a:cxn>
                <a:cxn ang="0">
                  <a:pos x="26" y="53"/>
                </a:cxn>
                <a:cxn ang="0">
                  <a:pos x="30" y="59"/>
                </a:cxn>
                <a:cxn ang="0">
                  <a:pos x="39" y="62"/>
                </a:cxn>
                <a:cxn ang="0">
                  <a:pos x="51" y="59"/>
                </a:cxn>
                <a:cxn ang="0">
                  <a:pos x="61" y="50"/>
                </a:cxn>
                <a:cxn ang="0">
                  <a:pos x="69" y="37"/>
                </a:cxn>
                <a:cxn ang="0">
                  <a:pos x="72" y="22"/>
                </a:cxn>
                <a:cxn ang="0">
                  <a:pos x="67" y="6"/>
                </a:cxn>
                <a:cxn ang="0">
                  <a:pos x="53" y="0"/>
                </a:cxn>
                <a:cxn ang="0">
                  <a:pos x="44" y="3"/>
                </a:cxn>
                <a:cxn ang="0">
                  <a:pos x="35" y="10"/>
                </a:cxn>
                <a:cxn ang="0">
                  <a:pos x="31" y="2"/>
                </a:cxn>
                <a:cxn ang="0">
                  <a:pos x="23" y="0"/>
                </a:cxn>
                <a:cxn ang="0">
                  <a:pos x="16" y="3"/>
                </a:cxn>
                <a:cxn ang="0">
                  <a:pos x="13" y="8"/>
                </a:cxn>
                <a:cxn ang="0">
                  <a:pos x="10" y="16"/>
                </a:cxn>
                <a:cxn ang="0">
                  <a:pos x="9" y="21"/>
                </a:cxn>
                <a:cxn ang="0">
                  <a:pos x="10" y="22"/>
                </a:cxn>
                <a:cxn ang="0">
                  <a:pos x="12" y="22"/>
                </a:cxn>
                <a:cxn ang="0">
                  <a:pos x="13" y="19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7" y="9"/>
                </a:cxn>
                <a:cxn ang="0">
                  <a:pos x="26" y="16"/>
                </a:cxn>
                <a:cxn ang="0">
                  <a:pos x="35" y="18"/>
                </a:cxn>
                <a:cxn ang="0">
                  <a:pos x="38" y="12"/>
                </a:cxn>
                <a:cxn ang="0">
                  <a:pos x="42" y="8"/>
                </a:cxn>
                <a:cxn ang="0">
                  <a:pos x="48" y="4"/>
                </a:cxn>
                <a:cxn ang="0">
                  <a:pos x="53" y="3"/>
                </a:cxn>
                <a:cxn ang="0">
                  <a:pos x="60" y="6"/>
                </a:cxn>
                <a:cxn ang="0">
                  <a:pos x="62" y="16"/>
                </a:cxn>
                <a:cxn ang="0">
                  <a:pos x="59" y="31"/>
                </a:cxn>
                <a:cxn ang="0">
                  <a:pos x="55" y="45"/>
                </a:cxn>
                <a:cxn ang="0">
                  <a:pos x="47" y="56"/>
                </a:cxn>
                <a:cxn ang="0">
                  <a:pos x="39" y="59"/>
                </a:cxn>
                <a:cxn ang="0">
                  <a:pos x="33" y="57"/>
                </a:cxn>
                <a:cxn ang="0">
                  <a:pos x="30" y="53"/>
                </a:cxn>
                <a:cxn ang="0">
                  <a:pos x="28" y="49"/>
                </a:cxn>
                <a:cxn ang="0">
                  <a:pos x="28" y="47"/>
                </a:cxn>
                <a:cxn ang="0">
                  <a:pos x="28" y="45"/>
                </a:cxn>
              </a:cxnLst>
              <a:rect l="0" t="0" r="r" b="b"/>
              <a:pathLst>
                <a:path w="72" h="87">
                  <a:moveTo>
                    <a:pt x="11" y="77"/>
                  </a:moveTo>
                  <a:lnTo>
                    <a:pt x="10" y="80"/>
                  </a:lnTo>
                  <a:lnTo>
                    <a:pt x="9" y="82"/>
                  </a:lnTo>
                  <a:lnTo>
                    <a:pt x="7" y="83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1" y="83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87"/>
                  </a:lnTo>
                  <a:lnTo>
                    <a:pt x="2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9" y="86"/>
                  </a:lnTo>
                  <a:lnTo>
                    <a:pt x="29" y="85"/>
                  </a:lnTo>
                  <a:lnTo>
                    <a:pt x="29" y="83"/>
                  </a:lnTo>
                  <a:lnTo>
                    <a:pt x="26" y="83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5" y="59"/>
                  </a:lnTo>
                  <a:lnTo>
                    <a:pt x="26" y="53"/>
                  </a:lnTo>
                  <a:lnTo>
                    <a:pt x="28" y="56"/>
                  </a:lnTo>
                  <a:lnTo>
                    <a:pt x="30" y="59"/>
                  </a:lnTo>
                  <a:lnTo>
                    <a:pt x="34" y="61"/>
                  </a:lnTo>
                  <a:lnTo>
                    <a:pt x="39" y="62"/>
                  </a:lnTo>
                  <a:lnTo>
                    <a:pt x="45" y="61"/>
                  </a:lnTo>
                  <a:lnTo>
                    <a:pt x="51" y="59"/>
                  </a:lnTo>
                  <a:lnTo>
                    <a:pt x="56" y="55"/>
                  </a:lnTo>
                  <a:lnTo>
                    <a:pt x="61" y="50"/>
                  </a:lnTo>
                  <a:lnTo>
                    <a:pt x="65" y="43"/>
                  </a:lnTo>
                  <a:lnTo>
                    <a:pt x="69" y="37"/>
                  </a:lnTo>
                  <a:lnTo>
                    <a:pt x="71" y="29"/>
                  </a:lnTo>
                  <a:lnTo>
                    <a:pt x="72" y="22"/>
                  </a:lnTo>
                  <a:lnTo>
                    <a:pt x="70" y="13"/>
                  </a:lnTo>
                  <a:lnTo>
                    <a:pt x="67" y="6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8" y="1"/>
                  </a:lnTo>
                  <a:lnTo>
                    <a:pt x="44" y="3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1" y="12"/>
                  </a:lnTo>
                  <a:lnTo>
                    <a:pt x="10" y="16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3" y="19"/>
                  </a:lnTo>
                  <a:lnTo>
                    <a:pt x="15" y="12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27" y="13"/>
                  </a:lnTo>
                  <a:lnTo>
                    <a:pt x="26" y="16"/>
                  </a:lnTo>
                  <a:lnTo>
                    <a:pt x="11" y="77"/>
                  </a:lnTo>
                  <a:close/>
                  <a:moveTo>
                    <a:pt x="35" y="18"/>
                  </a:moveTo>
                  <a:lnTo>
                    <a:pt x="36" y="15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2" y="8"/>
                  </a:lnTo>
                  <a:lnTo>
                    <a:pt x="45" y="5"/>
                  </a:lnTo>
                  <a:lnTo>
                    <a:pt x="48" y="4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7" y="4"/>
                  </a:lnTo>
                  <a:lnTo>
                    <a:pt x="60" y="6"/>
                  </a:lnTo>
                  <a:lnTo>
                    <a:pt x="61" y="10"/>
                  </a:lnTo>
                  <a:lnTo>
                    <a:pt x="62" y="16"/>
                  </a:lnTo>
                  <a:lnTo>
                    <a:pt x="61" y="23"/>
                  </a:lnTo>
                  <a:lnTo>
                    <a:pt x="59" y="31"/>
                  </a:lnTo>
                  <a:lnTo>
                    <a:pt x="57" y="39"/>
                  </a:lnTo>
                  <a:lnTo>
                    <a:pt x="55" y="45"/>
                  </a:lnTo>
                  <a:lnTo>
                    <a:pt x="51" y="51"/>
                  </a:lnTo>
                  <a:lnTo>
                    <a:pt x="47" y="56"/>
                  </a:lnTo>
                  <a:lnTo>
                    <a:pt x="43" y="58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30" y="53"/>
                  </a:lnTo>
                  <a:lnTo>
                    <a:pt x="29" y="51"/>
                  </a:lnTo>
                  <a:lnTo>
                    <a:pt x="28" y="49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8" y="46"/>
                  </a:lnTo>
                  <a:lnTo>
                    <a:pt x="28" y="45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5" name="Freeform 711"/>
            <p:cNvSpPr>
              <a:spLocks noChangeAspect="1" noEditPoints="1"/>
            </p:cNvSpPr>
            <p:nvPr/>
          </p:nvSpPr>
          <p:spPr bwMode="auto">
            <a:xfrm>
              <a:off x="5664" y="166"/>
              <a:ext cx="47" cy="65"/>
            </a:xfrm>
            <a:custGeom>
              <a:avLst/>
              <a:gdLst/>
              <a:ahLst/>
              <a:cxnLst>
                <a:cxn ang="0">
                  <a:pos x="47" y="50"/>
                </a:cxn>
                <a:cxn ang="0">
                  <a:pos x="47" y="46"/>
                </a:cxn>
                <a:cxn ang="0">
                  <a:pos x="36" y="46"/>
                </a:cxn>
                <a:cxn ang="0">
                  <a:pos x="36" y="3"/>
                </a:cxn>
                <a:cxn ang="0">
                  <a:pos x="36" y="1"/>
                </a:cxn>
                <a:cxn ang="0">
                  <a:pos x="34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0" y="46"/>
                </a:cxn>
                <a:cxn ang="0">
                  <a:pos x="0" y="50"/>
                </a:cxn>
                <a:cxn ang="0">
                  <a:pos x="28" y="50"/>
                </a:cxn>
                <a:cxn ang="0">
                  <a:pos x="28" y="57"/>
                </a:cxn>
                <a:cxn ang="0">
                  <a:pos x="28" y="60"/>
                </a:cxn>
                <a:cxn ang="0">
                  <a:pos x="27" y="61"/>
                </a:cxn>
                <a:cxn ang="0">
                  <a:pos x="25" y="62"/>
                </a:cxn>
                <a:cxn ang="0">
                  <a:pos x="20" y="62"/>
                </a:cxn>
                <a:cxn ang="0">
                  <a:pos x="18" y="62"/>
                </a:cxn>
                <a:cxn ang="0">
                  <a:pos x="18" y="65"/>
                </a:cxn>
                <a:cxn ang="0">
                  <a:pos x="47" y="65"/>
                </a:cxn>
                <a:cxn ang="0">
                  <a:pos x="47" y="62"/>
                </a:cxn>
                <a:cxn ang="0">
                  <a:pos x="44" y="62"/>
                </a:cxn>
                <a:cxn ang="0">
                  <a:pos x="39" y="62"/>
                </a:cxn>
                <a:cxn ang="0">
                  <a:pos x="37" y="61"/>
                </a:cxn>
                <a:cxn ang="0">
                  <a:pos x="36" y="60"/>
                </a:cxn>
                <a:cxn ang="0">
                  <a:pos x="36" y="57"/>
                </a:cxn>
                <a:cxn ang="0">
                  <a:pos x="36" y="50"/>
                </a:cxn>
                <a:cxn ang="0">
                  <a:pos x="47" y="50"/>
                </a:cxn>
                <a:cxn ang="0">
                  <a:pos x="29" y="11"/>
                </a:cxn>
                <a:cxn ang="0">
                  <a:pos x="29" y="46"/>
                </a:cxn>
                <a:cxn ang="0">
                  <a:pos x="3" y="46"/>
                </a:cxn>
                <a:cxn ang="0">
                  <a:pos x="29" y="11"/>
                </a:cxn>
              </a:cxnLst>
              <a:rect l="0" t="0" r="r" b="b"/>
              <a:pathLst>
                <a:path w="47" h="65">
                  <a:moveTo>
                    <a:pt x="47" y="50"/>
                  </a:moveTo>
                  <a:lnTo>
                    <a:pt x="47" y="46"/>
                  </a:lnTo>
                  <a:lnTo>
                    <a:pt x="36" y="46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57"/>
                  </a:lnTo>
                  <a:lnTo>
                    <a:pt x="28" y="60"/>
                  </a:lnTo>
                  <a:lnTo>
                    <a:pt x="27" y="61"/>
                  </a:lnTo>
                  <a:lnTo>
                    <a:pt x="25" y="62"/>
                  </a:lnTo>
                  <a:lnTo>
                    <a:pt x="20" y="62"/>
                  </a:lnTo>
                  <a:lnTo>
                    <a:pt x="18" y="62"/>
                  </a:lnTo>
                  <a:lnTo>
                    <a:pt x="18" y="65"/>
                  </a:lnTo>
                  <a:lnTo>
                    <a:pt x="47" y="65"/>
                  </a:lnTo>
                  <a:lnTo>
                    <a:pt x="47" y="62"/>
                  </a:lnTo>
                  <a:lnTo>
                    <a:pt x="44" y="62"/>
                  </a:lnTo>
                  <a:lnTo>
                    <a:pt x="39" y="62"/>
                  </a:lnTo>
                  <a:lnTo>
                    <a:pt x="37" y="61"/>
                  </a:lnTo>
                  <a:lnTo>
                    <a:pt x="36" y="60"/>
                  </a:lnTo>
                  <a:lnTo>
                    <a:pt x="36" y="57"/>
                  </a:lnTo>
                  <a:lnTo>
                    <a:pt x="36" y="50"/>
                  </a:lnTo>
                  <a:lnTo>
                    <a:pt x="47" y="50"/>
                  </a:lnTo>
                  <a:close/>
                  <a:moveTo>
                    <a:pt x="29" y="11"/>
                  </a:moveTo>
                  <a:lnTo>
                    <a:pt x="29" y="46"/>
                  </a:lnTo>
                  <a:lnTo>
                    <a:pt x="3" y="46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6" name="Freeform 712"/>
            <p:cNvSpPr>
              <a:spLocks noChangeAspect="1"/>
            </p:cNvSpPr>
            <p:nvPr/>
          </p:nvSpPr>
          <p:spPr bwMode="auto">
            <a:xfrm>
              <a:off x="5729" y="108"/>
              <a:ext cx="31" cy="138"/>
            </a:xfrm>
            <a:custGeom>
              <a:avLst/>
              <a:gdLst/>
              <a:ahLst/>
              <a:cxnLst>
                <a:cxn ang="0">
                  <a:pos x="30" y="72"/>
                </a:cxn>
                <a:cxn ang="0">
                  <a:pos x="31" y="70"/>
                </a:cxn>
                <a:cxn ang="0">
                  <a:pos x="31" y="69"/>
                </a:cxn>
                <a:cxn ang="0">
                  <a:pos x="31" y="69"/>
                </a:cxn>
                <a:cxn ang="0">
                  <a:pos x="30" y="67"/>
                </a:cxn>
                <a:cxn ang="0">
                  <a:pos x="6" y="3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5" y="69"/>
                </a:cxn>
                <a:cxn ang="0">
                  <a:pos x="1" y="133"/>
                </a:cxn>
                <a:cxn ang="0">
                  <a:pos x="0" y="134"/>
                </a:cxn>
                <a:cxn ang="0">
                  <a:pos x="0" y="135"/>
                </a:cxn>
                <a:cxn ang="0">
                  <a:pos x="1" y="137"/>
                </a:cxn>
                <a:cxn ang="0">
                  <a:pos x="3" y="138"/>
                </a:cxn>
                <a:cxn ang="0">
                  <a:pos x="5" y="137"/>
                </a:cxn>
                <a:cxn ang="0">
                  <a:pos x="6" y="135"/>
                </a:cxn>
                <a:cxn ang="0">
                  <a:pos x="30" y="72"/>
                </a:cxn>
              </a:cxnLst>
              <a:rect l="0" t="0" r="r" b="b"/>
              <a:pathLst>
                <a:path w="31" h="138">
                  <a:moveTo>
                    <a:pt x="30" y="72"/>
                  </a:moveTo>
                  <a:lnTo>
                    <a:pt x="31" y="70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0" y="67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5" y="69"/>
                  </a:lnTo>
                  <a:lnTo>
                    <a:pt x="1" y="133"/>
                  </a:lnTo>
                  <a:lnTo>
                    <a:pt x="0" y="134"/>
                  </a:lnTo>
                  <a:lnTo>
                    <a:pt x="0" y="135"/>
                  </a:lnTo>
                  <a:lnTo>
                    <a:pt x="1" y="137"/>
                  </a:lnTo>
                  <a:lnTo>
                    <a:pt x="3" y="138"/>
                  </a:lnTo>
                  <a:lnTo>
                    <a:pt x="5" y="137"/>
                  </a:lnTo>
                  <a:lnTo>
                    <a:pt x="6" y="135"/>
                  </a:lnTo>
                  <a:lnTo>
                    <a:pt x="3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39" name="Group 715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11219" y="2062294"/>
            <a:ext cx="1184920" cy="285752"/>
            <a:chOff x="1" y="1"/>
            <a:chExt cx="5428" cy="1309"/>
          </a:xfrm>
        </p:grpSpPr>
        <p:sp>
          <p:nvSpPr>
            <p:cNvPr id="1740" name="Freeform 716"/>
            <p:cNvSpPr>
              <a:spLocks noChangeAspect="1" noEditPoints="1"/>
            </p:cNvSpPr>
            <p:nvPr/>
          </p:nvSpPr>
          <p:spPr bwMode="auto">
            <a:xfrm>
              <a:off x="1" y="237"/>
              <a:ext cx="772" cy="1010"/>
            </a:xfrm>
            <a:custGeom>
              <a:avLst/>
              <a:gdLst/>
              <a:ahLst/>
              <a:cxnLst>
                <a:cxn ang="0">
                  <a:pos x="499" y="754"/>
                </a:cxn>
                <a:cxn ang="0">
                  <a:pos x="618" y="660"/>
                </a:cxn>
                <a:cxn ang="0">
                  <a:pos x="711" y="533"/>
                </a:cxn>
                <a:cxn ang="0">
                  <a:pos x="765" y="382"/>
                </a:cxn>
                <a:cxn ang="0">
                  <a:pos x="767" y="236"/>
                </a:cxn>
                <a:cxn ang="0">
                  <a:pos x="726" y="126"/>
                </a:cxn>
                <a:cxn ang="0">
                  <a:pos x="651" y="47"/>
                </a:cxn>
                <a:cxn ang="0">
                  <a:pos x="548" y="5"/>
                </a:cxn>
                <a:cxn ang="0">
                  <a:pos x="397" y="11"/>
                </a:cxn>
                <a:cxn ang="0">
                  <a:pos x="227" y="94"/>
                </a:cxn>
                <a:cxn ang="0">
                  <a:pos x="91" y="238"/>
                </a:cxn>
                <a:cxn ang="0">
                  <a:pos x="11" y="419"/>
                </a:cxn>
                <a:cxn ang="0">
                  <a:pos x="6" y="583"/>
                </a:cxn>
                <a:cxn ang="0">
                  <a:pos x="48" y="693"/>
                </a:cxn>
                <a:cxn ang="0">
                  <a:pos x="125" y="771"/>
                </a:cxn>
                <a:cxn ang="0">
                  <a:pos x="228" y="811"/>
                </a:cxn>
                <a:cxn ang="0">
                  <a:pos x="335" y="813"/>
                </a:cxn>
                <a:cxn ang="0">
                  <a:pos x="393" y="840"/>
                </a:cxn>
                <a:cxn ang="0">
                  <a:pos x="391" y="876"/>
                </a:cxn>
                <a:cxn ang="0">
                  <a:pos x="392" y="902"/>
                </a:cxn>
                <a:cxn ang="0">
                  <a:pos x="396" y="941"/>
                </a:cxn>
                <a:cxn ang="0">
                  <a:pos x="414" y="980"/>
                </a:cxn>
                <a:cxn ang="0">
                  <a:pos x="454" y="1006"/>
                </a:cxn>
                <a:cxn ang="0">
                  <a:pos x="530" y="1001"/>
                </a:cxn>
                <a:cxn ang="0">
                  <a:pos x="602" y="944"/>
                </a:cxn>
                <a:cxn ang="0">
                  <a:pos x="646" y="866"/>
                </a:cxn>
                <a:cxn ang="0">
                  <a:pos x="668" y="804"/>
                </a:cxn>
                <a:cxn ang="0">
                  <a:pos x="666" y="783"/>
                </a:cxn>
                <a:cxn ang="0">
                  <a:pos x="649" y="784"/>
                </a:cxn>
                <a:cxn ang="0">
                  <a:pos x="619" y="844"/>
                </a:cxn>
                <a:cxn ang="0">
                  <a:pos x="548" y="895"/>
                </a:cxn>
                <a:cxn ang="0">
                  <a:pos x="481" y="895"/>
                </a:cxn>
                <a:cxn ang="0">
                  <a:pos x="444" y="839"/>
                </a:cxn>
                <a:cxn ang="0">
                  <a:pos x="224" y="776"/>
                </a:cxn>
                <a:cxn ang="0">
                  <a:pos x="128" y="689"/>
                </a:cxn>
                <a:cxn ang="0">
                  <a:pos x="98" y="552"/>
                </a:cxn>
                <a:cxn ang="0">
                  <a:pos x="123" y="390"/>
                </a:cxn>
                <a:cxn ang="0">
                  <a:pos x="213" y="193"/>
                </a:cxn>
                <a:cxn ang="0">
                  <a:pos x="347" y="68"/>
                </a:cxn>
                <a:cxn ang="0">
                  <a:pos x="481" y="27"/>
                </a:cxn>
                <a:cxn ang="0">
                  <a:pos x="619" y="90"/>
                </a:cxn>
                <a:cxn ang="0">
                  <a:pos x="674" y="266"/>
                </a:cxn>
                <a:cxn ang="0">
                  <a:pos x="662" y="374"/>
                </a:cxn>
                <a:cxn ang="0">
                  <a:pos x="622" y="509"/>
                </a:cxn>
                <a:cxn ang="0">
                  <a:pos x="547" y="643"/>
                </a:cxn>
                <a:cxn ang="0">
                  <a:pos x="430" y="747"/>
                </a:cxn>
                <a:cxn ang="0">
                  <a:pos x="423" y="712"/>
                </a:cxn>
                <a:cxn ang="0">
                  <a:pos x="409" y="671"/>
                </a:cxn>
                <a:cxn ang="0">
                  <a:pos x="380" y="639"/>
                </a:cxn>
                <a:cxn ang="0">
                  <a:pos x="331" y="626"/>
                </a:cxn>
                <a:cxn ang="0">
                  <a:pos x="252" y="661"/>
                </a:cxn>
                <a:cxn ang="0">
                  <a:pos x="217" y="740"/>
                </a:cxn>
                <a:cxn ang="0">
                  <a:pos x="224" y="776"/>
                </a:cxn>
                <a:cxn ang="0">
                  <a:pos x="278" y="788"/>
                </a:cxn>
                <a:cxn ang="0">
                  <a:pos x="247" y="768"/>
                </a:cxn>
                <a:cxn ang="0">
                  <a:pos x="249" y="707"/>
                </a:cxn>
                <a:cxn ang="0">
                  <a:pos x="297" y="658"/>
                </a:cxn>
                <a:cxn ang="0">
                  <a:pos x="361" y="656"/>
                </a:cxn>
                <a:cxn ang="0">
                  <a:pos x="395" y="702"/>
                </a:cxn>
                <a:cxn ang="0">
                  <a:pos x="397" y="761"/>
                </a:cxn>
                <a:cxn ang="0">
                  <a:pos x="341" y="783"/>
                </a:cxn>
              </a:cxnLst>
              <a:rect l="0" t="0" r="r" b="b"/>
              <a:pathLst>
                <a:path w="772" h="1010">
                  <a:moveTo>
                    <a:pt x="435" y="785"/>
                  </a:moveTo>
                  <a:lnTo>
                    <a:pt x="499" y="754"/>
                  </a:lnTo>
                  <a:lnTo>
                    <a:pt x="560" y="712"/>
                  </a:lnTo>
                  <a:lnTo>
                    <a:pt x="618" y="660"/>
                  </a:lnTo>
                  <a:lnTo>
                    <a:pt x="668" y="600"/>
                  </a:lnTo>
                  <a:lnTo>
                    <a:pt x="711" y="533"/>
                  </a:lnTo>
                  <a:lnTo>
                    <a:pt x="744" y="459"/>
                  </a:lnTo>
                  <a:lnTo>
                    <a:pt x="765" y="382"/>
                  </a:lnTo>
                  <a:lnTo>
                    <a:pt x="772" y="302"/>
                  </a:lnTo>
                  <a:lnTo>
                    <a:pt x="767" y="236"/>
                  </a:lnTo>
                  <a:lnTo>
                    <a:pt x="751" y="178"/>
                  </a:lnTo>
                  <a:lnTo>
                    <a:pt x="726" y="126"/>
                  </a:lnTo>
                  <a:lnTo>
                    <a:pt x="692" y="83"/>
                  </a:lnTo>
                  <a:lnTo>
                    <a:pt x="651" y="47"/>
                  </a:lnTo>
                  <a:lnTo>
                    <a:pt x="602" y="21"/>
                  </a:lnTo>
                  <a:lnTo>
                    <a:pt x="548" y="5"/>
                  </a:lnTo>
                  <a:lnTo>
                    <a:pt x="487" y="0"/>
                  </a:lnTo>
                  <a:lnTo>
                    <a:pt x="397" y="11"/>
                  </a:lnTo>
                  <a:lnTo>
                    <a:pt x="309" y="43"/>
                  </a:lnTo>
                  <a:lnTo>
                    <a:pt x="227" y="94"/>
                  </a:lnTo>
                  <a:lnTo>
                    <a:pt x="153" y="160"/>
                  </a:lnTo>
                  <a:lnTo>
                    <a:pt x="91" y="238"/>
                  </a:lnTo>
                  <a:lnTo>
                    <a:pt x="42" y="325"/>
                  </a:lnTo>
                  <a:lnTo>
                    <a:pt x="11" y="419"/>
                  </a:lnTo>
                  <a:lnTo>
                    <a:pt x="0" y="516"/>
                  </a:lnTo>
                  <a:lnTo>
                    <a:pt x="6" y="583"/>
                  </a:lnTo>
                  <a:lnTo>
                    <a:pt x="22" y="642"/>
                  </a:lnTo>
                  <a:lnTo>
                    <a:pt x="48" y="693"/>
                  </a:lnTo>
                  <a:lnTo>
                    <a:pt x="83" y="736"/>
                  </a:lnTo>
                  <a:lnTo>
                    <a:pt x="125" y="771"/>
                  </a:lnTo>
                  <a:lnTo>
                    <a:pt x="174" y="796"/>
                  </a:lnTo>
                  <a:lnTo>
                    <a:pt x="228" y="811"/>
                  </a:lnTo>
                  <a:lnTo>
                    <a:pt x="286" y="817"/>
                  </a:lnTo>
                  <a:lnTo>
                    <a:pt x="335" y="813"/>
                  </a:lnTo>
                  <a:lnTo>
                    <a:pt x="396" y="800"/>
                  </a:lnTo>
                  <a:lnTo>
                    <a:pt x="393" y="840"/>
                  </a:lnTo>
                  <a:lnTo>
                    <a:pt x="392" y="864"/>
                  </a:lnTo>
                  <a:lnTo>
                    <a:pt x="391" y="876"/>
                  </a:lnTo>
                  <a:lnTo>
                    <a:pt x="391" y="886"/>
                  </a:lnTo>
                  <a:lnTo>
                    <a:pt x="392" y="902"/>
                  </a:lnTo>
                  <a:lnTo>
                    <a:pt x="393" y="921"/>
                  </a:lnTo>
                  <a:lnTo>
                    <a:pt x="396" y="941"/>
                  </a:lnTo>
                  <a:lnTo>
                    <a:pt x="403" y="961"/>
                  </a:lnTo>
                  <a:lnTo>
                    <a:pt x="414" y="980"/>
                  </a:lnTo>
                  <a:lnTo>
                    <a:pt x="430" y="996"/>
                  </a:lnTo>
                  <a:lnTo>
                    <a:pt x="454" y="1006"/>
                  </a:lnTo>
                  <a:lnTo>
                    <a:pt x="484" y="1010"/>
                  </a:lnTo>
                  <a:lnTo>
                    <a:pt x="530" y="1001"/>
                  </a:lnTo>
                  <a:lnTo>
                    <a:pt x="569" y="978"/>
                  </a:lnTo>
                  <a:lnTo>
                    <a:pt x="602" y="944"/>
                  </a:lnTo>
                  <a:lnTo>
                    <a:pt x="627" y="906"/>
                  </a:lnTo>
                  <a:lnTo>
                    <a:pt x="646" y="866"/>
                  </a:lnTo>
                  <a:lnTo>
                    <a:pt x="660" y="831"/>
                  </a:lnTo>
                  <a:lnTo>
                    <a:pt x="668" y="804"/>
                  </a:lnTo>
                  <a:lnTo>
                    <a:pt x="670" y="792"/>
                  </a:lnTo>
                  <a:lnTo>
                    <a:pt x="666" y="783"/>
                  </a:lnTo>
                  <a:lnTo>
                    <a:pt x="658" y="781"/>
                  </a:lnTo>
                  <a:lnTo>
                    <a:pt x="649" y="784"/>
                  </a:lnTo>
                  <a:lnTo>
                    <a:pt x="645" y="793"/>
                  </a:lnTo>
                  <a:lnTo>
                    <a:pt x="619" y="844"/>
                  </a:lnTo>
                  <a:lnTo>
                    <a:pt x="584" y="877"/>
                  </a:lnTo>
                  <a:lnTo>
                    <a:pt x="548" y="895"/>
                  </a:lnTo>
                  <a:lnTo>
                    <a:pt x="514" y="901"/>
                  </a:lnTo>
                  <a:lnTo>
                    <a:pt x="481" y="895"/>
                  </a:lnTo>
                  <a:lnTo>
                    <a:pt x="459" y="875"/>
                  </a:lnTo>
                  <a:lnTo>
                    <a:pt x="444" y="839"/>
                  </a:lnTo>
                  <a:lnTo>
                    <a:pt x="435" y="785"/>
                  </a:lnTo>
                  <a:close/>
                  <a:moveTo>
                    <a:pt x="224" y="776"/>
                  </a:moveTo>
                  <a:lnTo>
                    <a:pt x="167" y="741"/>
                  </a:lnTo>
                  <a:lnTo>
                    <a:pt x="128" y="689"/>
                  </a:lnTo>
                  <a:lnTo>
                    <a:pt x="106" y="625"/>
                  </a:lnTo>
                  <a:lnTo>
                    <a:pt x="98" y="552"/>
                  </a:lnTo>
                  <a:lnTo>
                    <a:pt x="104" y="480"/>
                  </a:lnTo>
                  <a:lnTo>
                    <a:pt x="123" y="390"/>
                  </a:lnTo>
                  <a:lnTo>
                    <a:pt x="159" y="290"/>
                  </a:lnTo>
                  <a:lnTo>
                    <a:pt x="213" y="193"/>
                  </a:lnTo>
                  <a:lnTo>
                    <a:pt x="277" y="119"/>
                  </a:lnTo>
                  <a:lnTo>
                    <a:pt x="347" y="68"/>
                  </a:lnTo>
                  <a:lnTo>
                    <a:pt x="416" y="37"/>
                  </a:lnTo>
                  <a:lnTo>
                    <a:pt x="481" y="27"/>
                  </a:lnTo>
                  <a:lnTo>
                    <a:pt x="558" y="44"/>
                  </a:lnTo>
                  <a:lnTo>
                    <a:pt x="619" y="90"/>
                  </a:lnTo>
                  <a:lnTo>
                    <a:pt x="659" y="165"/>
                  </a:lnTo>
                  <a:lnTo>
                    <a:pt x="674" y="266"/>
                  </a:lnTo>
                  <a:lnTo>
                    <a:pt x="671" y="314"/>
                  </a:lnTo>
                  <a:lnTo>
                    <a:pt x="662" y="374"/>
                  </a:lnTo>
                  <a:lnTo>
                    <a:pt x="646" y="440"/>
                  </a:lnTo>
                  <a:lnTo>
                    <a:pt x="622" y="509"/>
                  </a:lnTo>
                  <a:lnTo>
                    <a:pt x="589" y="578"/>
                  </a:lnTo>
                  <a:lnTo>
                    <a:pt x="547" y="643"/>
                  </a:lnTo>
                  <a:lnTo>
                    <a:pt x="494" y="700"/>
                  </a:lnTo>
                  <a:lnTo>
                    <a:pt x="430" y="747"/>
                  </a:lnTo>
                  <a:lnTo>
                    <a:pt x="427" y="730"/>
                  </a:lnTo>
                  <a:lnTo>
                    <a:pt x="423" y="712"/>
                  </a:lnTo>
                  <a:lnTo>
                    <a:pt x="417" y="691"/>
                  </a:lnTo>
                  <a:lnTo>
                    <a:pt x="409" y="671"/>
                  </a:lnTo>
                  <a:lnTo>
                    <a:pt x="396" y="653"/>
                  </a:lnTo>
                  <a:lnTo>
                    <a:pt x="380" y="639"/>
                  </a:lnTo>
                  <a:lnTo>
                    <a:pt x="358" y="629"/>
                  </a:lnTo>
                  <a:lnTo>
                    <a:pt x="331" y="626"/>
                  </a:lnTo>
                  <a:lnTo>
                    <a:pt x="288" y="635"/>
                  </a:lnTo>
                  <a:lnTo>
                    <a:pt x="252" y="661"/>
                  </a:lnTo>
                  <a:lnTo>
                    <a:pt x="227" y="698"/>
                  </a:lnTo>
                  <a:lnTo>
                    <a:pt x="217" y="740"/>
                  </a:lnTo>
                  <a:lnTo>
                    <a:pt x="220" y="766"/>
                  </a:lnTo>
                  <a:lnTo>
                    <a:pt x="224" y="776"/>
                  </a:lnTo>
                  <a:close/>
                  <a:moveTo>
                    <a:pt x="293" y="788"/>
                  </a:moveTo>
                  <a:lnTo>
                    <a:pt x="278" y="788"/>
                  </a:lnTo>
                  <a:lnTo>
                    <a:pt x="261" y="782"/>
                  </a:lnTo>
                  <a:lnTo>
                    <a:pt x="247" y="768"/>
                  </a:lnTo>
                  <a:lnTo>
                    <a:pt x="242" y="740"/>
                  </a:lnTo>
                  <a:lnTo>
                    <a:pt x="249" y="707"/>
                  </a:lnTo>
                  <a:lnTo>
                    <a:pt x="269" y="678"/>
                  </a:lnTo>
                  <a:lnTo>
                    <a:pt x="297" y="658"/>
                  </a:lnTo>
                  <a:lnTo>
                    <a:pt x="331" y="650"/>
                  </a:lnTo>
                  <a:lnTo>
                    <a:pt x="361" y="656"/>
                  </a:lnTo>
                  <a:lnTo>
                    <a:pt x="383" y="672"/>
                  </a:lnTo>
                  <a:lnTo>
                    <a:pt x="395" y="702"/>
                  </a:lnTo>
                  <a:lnTo>
                    <a:pt x="399" y="746"/>
                  </a:lnTo>
                  <a:lnTo>
                    <a:pt x="397" y="761"/>
                  </a:lnTo>
                  <a:lnTo>
                    <a:pt x="387" y="768"/>
                  </a:lnTo>
                  <a:lnTo>
                    <a:pt x="341" y="783"/>
                  </a:lnTo>
                  <a:lnTo>
                    <a:pt x="293" y="7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" name="Freeform 717"/>
            <p:cNvSpPr>
              <a:spLocks noChangeAspect="1" noEditPoints="1"/>
            </p:cNvSpPr>
            <p:nvPr/>
          </p:nvSpPr>
          <p:spPr bwMode="auto">
            <a:xfrm>
              <a:off x="881" y="209"/>
              <a:ext cx="481" cy="355"/>
            </a:xfrm>
            <a:custGeom>
              <a:avLst/>
              <a:gdLst/>
              <a:ahLst/>
              <a:cxnLst>
                <a:cxn ang="0">
                  <a:pos x="426" y="176"/>
                </a:cxn>
                <a:cxn ang="0">
                  <a:pos x="475" y="71"/>
                </a:cxn>
                <a:cxn ang="0">
                  <a:pos x="476" y="39"/>
                </a:cxn>
                <a:cxn ang="0">
                  <a:pos x="457" y="41"/>
                </a:cxn>
                <a:cxn ang="0">
                  <a:pos x="422" y="132"/>
                </a:cxn>
                <a:cxn ang="0">
                  <a:pos x="377" y="184"/>
                </a:cxn>
                <a:cxn ang="0">
                  <a:pos x="375" y="141"/>
                </a:cxn>
                <a:cxn ang="0">
                  <a:pos x="357" y="75"/>
                </a:cxn>
                <a:cxn ang="0">
                  <a:pos x="280" y="9"/>
                </a:cxn>
                <a:cxn ang="0">
                  <a:pos x="142" y="18"/>
                </a:cxn>
                <a:cxn ang="0">
                  <a:pos x="20" y="137"/>
                </a:cxn>
                <a:cxn ang="0">
                  <a:pos x="3" y="245"/>
                </a:cxn>
                <a:cxn ang="0">
                  <a:pos x="22" y="293"/>
                </a:cxn>
                <a:cxn ang="0">
                  <a:pos x="59" y="331"/>
                </a:cxn>
                <a:cxn ang="0">
                  <a:pos x="111" y="352"/>
                </a:cxn>
                <a:cxn ang="0">
                  <a:pos x="244" y="334"/>
                </a:cxn>
                <a:cxn ang="0">
                  <a:pos x="341" y="323"/>
                </a:cxn>
                <a:cxn ang="0">
                  <a:pos x="385" y="353"/>
                </a:cxn>
                <a:cxn ang="0">
                  <a:pos x="436" y="348"/>
                </a:cxn>
                <a:cxn ang="0">
                  <a:pos x="474" y="316"/>
                </a:cxn>
                <a:cxn ang="0">
                  <a:pos x="474" y="291"/>
                </a:cxn>
                <a:cxn ang="0">
                  <a:pos x="456" y="292"/>
                </a:cxn>
                <a:cxn ang="0">
                  <a:pos x="442" y="316"/>
                </a:cxn>
                <a:cxn ang="0">
                  <a:pos x="417" y="332"/>
                </a:cxn>
                <a:cxn ang="0">
                  <a:pos x="399" y="331"/>
                </a:cxn>
                <a:cxn ang="0">
                  <a:pos x="384" y="292"/>
                </a:cxn>
                <a:cxn ang="0">
                  <a:pos x="319" y="263"/>
                </a:cxn>
                <a:cxn ang="0">
                  <a:pos x="215" y="321"/>
                </a:cxn>
                <a:cxn ang="0">
                  <a:pos x="146" y="333"/>
                </a:cxn>
                <a:cxn ang="0">
                  <a:pos x="86" y="309"/>
                </a:cxn>
                <a:cxn ang="0">
                  <a:pos x="65" y="246"/>
                </a:cxn>
                <a:cxn ang="0">
                  <a:pos x="76" y="176"/>
                </a:cxn>
                <a:cxn ang="0">
                  <a:pos x="117" y="82"/>
                </a:cxn>
                <a:cxn ang="0">
                  <a:pos x="174" y="34"/>
                </a:cxn>
                <a:cxn ang="0">
                  <a:pos x="225" y="22"/>
                </a:cxn>
                <a:cxn ang="0">
                  <a:pos x="289" y="58"/>
                </a:cxn>
                <a:cxn ang="0">
                  <a:pos x="312" y="131"/>
                </a:cxn>
                <a:cxn ang="0">
                  <a:pos x="319" y="263"/>
                </a:cxn>
              </a:cxnLst>
              <a:rect l="0" t="0" r="r" b="b"/>
              <a:pathLst>
                <a:path w="481" h="355">
                  <a:moveTo>
                    <a:pt x="380" y="236"/>
                  </a:moveTo>
                  <a:lnTo>
                    <a:pt x="426" y="176"/>
                  </a:lnTo>
                  <a:lnTo>
                    <a:pt x="458" y="117"/>
                  </a:lnTo>
                  <a:lnTo>
                    <a:pt x="475" y="71"/>
                  </a:lnTo>
                  <a:lnTo>
                    <a:pt x="481" y="48"/>
                  </a:lnTo>
                  <a:lnTo>
                    <a:pt x="476" y="39"/>
                  </a:lnTo>
                  <a:lnTo>
                    <a:pt x="468" y="38"/>
                  </a:lnTo>
                  <a:lnTo>
                    <a:pt x="457" y="41"/>
                  </a:lnTo>
                  <a:lnTo>
                    <a:pt x="451" y="58"/>
                  </a:lnTo>
                  <a:lnTo>
                    <a:pt x="422" y="132"/>
                  </a:lnTo>
                  <a:lnTo>
                    <a:pt x="378" y="200"/>
                  </a:lnTo>
                  <a:lnTo>
                    <a:pt x="377" y="184"/>
                  </a:lnTo>
                  <a:lnTo>
                    <a:pt x="377" y="162"/>
                  </a:lnTo>
                  <a:lnTo>
                    <a:pt x="375" y="141"/>
                  </a:lnTo>
                  <a:lnTo>
                    <a:pt x="374" y="128"/>
                  </a:lnTo>
                  <a:lnTo>
                    <a:pt x="357" y="75"/>
                  </a:lnTo>
                  <a:lnTo>
                    <a:pt x="325" y="35"/>
                  </a:lnTo>
                  <a:lnTo>
                    <a:pt x="280" y="9"/>
                  </a:lnTo>
                  <a:lnTo>
                    <a:pt x="226" y="0"/>
                  </a:lnTo>
                  <a:lnTo>
                    <a:pt x="142" y="18"/>
                  </a:lnTo>
                  <a:lnTo>
                    <a:pt x="70" y="68"/>
                  </a:lnTo>
                  <a:lnTo>
                    <a:pt x="20" y="137"/>
                  </a:lnTo>
                  <a:lnTo>
                    <a:pt x="0" y="218"/>
                  </a:lnTo>
                  <a:lnTo>
                    <a:pt x="3" y="245"/>
                  </a:lnTo>
                  <a:lnTo>
                    <a:pt x="10" y="270"/>
                  </a:lnTo>
                  <a:lnTo>
                    <a:pt x="22" y="293"/>
                  </a:lnTo>
                  <a:lnTo>
                    <a:pt x="38" y="313"/>
                  </a:lnTo>
                  <a:lnTo>
                    <a:pt x="59" y="331"/>
                  </a:lnTo>
                  <a:lnTo>
                    <a:pt x="83" y="343"/>
                  </a:lnTo>
                  <a:lnTo>
                    <a:pt x="111" y="352"/>
                  </a:lnTo>
                  <a:lnTo>
                    <a:pt x="143" y="355"/>
                  </a:lnTo>
                  <a:lnTo>
                    <a:pt x="244" y="334"/>
                  </a:lnTo>
                  <a:lnTo>
                    <a:pt x="325" y="288"/>
                  </a:lnTo>
                  <a:lnTo>
                    <a:pt x="341" y="323"/>
                  </a:lnTo>
                  <a:lnTo>
                    <a:pt x="363" y="343"/>
                  </a:lnTo>
                  <a:lnTo>
                    <a:pt x="385" y="353"/>
                  </a:lnTo>
                  <a:lnTo>
                    <a:pt x="406" y="355"/>
                  </a:lnTo>
                  <a:lnTo>
                    <a:pt x="436" y="348"/>
                  </a:lnTo>
                  <a:lnTo>
                    <a:pt x="460" y="333"/>
                  </a:lnTo>
                  <a:lnTo>
                    <a:pt x="474" y="316"/>
                  </a:lnTo>
                  <a:lnTo>
                    <a:pt x="479" y="300"/>
                  </a:lnTo>
                  <a:lnTo>
                    <a:pt x="474" y="291"/>
                  </a:lnTo>
                  <a:lnTo>
                    <a:pt x="466" y="290"/>
                  </a:lnTo>
                  <a:lnTo>
                    <a:pt x="456" y="292"/>
                  </a:lnTo>
                  <a:lnTo>
                    <a:pt x="453" y="298"/>
                  </a:lnTo>
                  <a:lnTo>
                    <a:pt x="442" y="316"/>
                  </a:lnTo>
                  <a:lnTo>
                    <a:pt x="430" y="327"/>
                  </a:lnTo>
                  <a:lnTo>
                    <a:pt x="417" y="332"/>
                  </a:lnTo>
                  <a:lnTo>
                    <a:pt x="408" y="333"/>
                  </a:lnTo>
                  <a:lnTo>
                    <a:pt x="399" y="331"/>
                  </a:lnTo>
                  <a:lnTo>
                    <a:pt x="391" y="321"/>
                  </a:lnTo>
                  <a:lnTo>
                    <a:pt x="384" y="292"/>
                  </a:lnTo>
                  <a:lnTo>
                    <a:pt x="380" y="236"/>
                  </a:lnTo>
                  <a:close/>
                  <a:moveTo>
                    <a:pt x="319" y="263"/>
                  </a:moveTo>
                  <a:lnTo>
                    <a:pt x="264" y="300"/>
                  </a:lnTo>
                  <a:lnTo>
                    <a:pt x="215" y="321"/>
                  </a:lnTo>
                  <a:lnTo>
                    <a:pt x="175" y="331"/>
                  </a:lnTo>
                  <a:lnTo>
                    <a:pt x="146" y="333"/>
                  </a:lnTo>
                  <a:lnTo>
                    <a:pt x="111" y="327"/>
                  </a:lnTo>
                  <a:lnTo>
                    <a:pt x="86" y="309"/>
                  </a:lnTo>
                  <a:lnTo>
                    <a:pt x="71" y="281"/>
                  </a:lnTo>
                  <a:lnTo>
                    <a:pt x="65" y="246"/>
                  </a:lnTo>
                  <a:lnTo>
                    <a:pt x="68" y="218"/>
                  </a:lnTo>
                  <a:lnTo>
                    <a:pt x="76" y="176"/>
                  </a:lnTo>
                  <a:lnTo>
                    <a:pt x="92" y="127"/>
                  </a:lnTo>
                  <a:lnTo>
                    <a:pt x="117" y="82"/>
                  </a:lnTo>
                  <a:lnTo>
                    <a:pt x="145" y="53"/>
                  </a:lnTo>
                  <a:lnTo>
                    <a:pt x="174" y="34"/>
                  </a:lnTo>
                  <a:lnTo>
                    <a:pt x="202" y="25"/>
                  </a:lnTo>
                  <a:lnTo>
                    <a:pt x="225" y="22"/>
                  </a:lnTo>
                  <a:lnTo>
                    <a:pt x="264" y="32"/>
                  </a:lnTo>
                  <a:lnTo>
                    <a:pt x="289" y="58"/>
                  </a:lnTo>
                  <a:lnTo>
                    <a:pt x="304" y="94"/>
                  </a:lnTo>
                  <a:lnTo>
                    <a:pt x="312" y="131"/>
                  </a:lnTo>
                  <a:lnTo>
                    <a:pt x="315" y="194"/>
                  </a:lnTo>
                  <a:lnTo>
                    <a:pt x="319" y="2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" name="Freeform 718"/>
            <p:cNvSpPr>
              <a:spLocks noChangeAspect="1" noEditPoints="1"/>
            </p:cNvSpPr>
            <p:nvPr/>
          </p:nvSpPr>
          <p:spPr bwMode="auto">
            <a:xfrm>
              <a:off x="1448" y="1"/>
              <a:ext cx="457" cy="708"/>
            </a:xfrm>
            <a:custGeom>
              <a:avLst/>
              <a:gdLst/>
              <a:ahLst/>
              <a:cxnLst>
                <a:cxn ang="0">
                  <a:pos x="447" y="63"/>
                </a:cxn>
                <a:cxn ang="0">
                  <a:pos x="378" y="8"/>
                </a:cxn>
                <a:cxn ang="0">
                  <a:pos x="254" y="21"/>
                </a:cxn>
                <a:cxn ang="0">
                  <a:pos x="148" y="137"/>
                </a:cxn>
                <a:cxn ang="0">
                  <a:pos x="0" y="698"/>
                </a:cxn>
                <a:cxn ang="0">
                  <a:pos x="11" y="708"/>
                </a:cxn>
                <a:cxn ang="0">
                  <a:pos x="26" y="702"/>
                </a:cxn>
                <a:cxn ang="0">
                  <a:pos x="95" y="518"/>
                </a:cxn>
                <a:cxn ang="0">
                  <a:pos x="153" y="556"/>
                </a:cxn>
                <a:cxn ang="0">
                  <a:pos x="278" y="548"/>
                </a:cxn>
                <a:cxn ang="0">
                  <a:pos x="408" y="444"/>
                </a:cxn>
                <a:cxn ang="0">
                  <a:pos x="425" y="327"/>
                </a:cxn>
                <a:cxn ang="0">
                  <a:pos x="394" y="266"/>
                </a:cxn>
                <a:cxn ang="0">
                  <a:pos x="398" y="220"/>
                </a:cxn>
                <a:cxn ang="0">
                  <a:pos x="449" y="154"/>
                </a:cxn>
                <a:cxn ang="0">
                  <a:pos x="302" y="242"/>
                </a:cxn>
                <a:cxn ang="0">
                  <a:pos x="262" y="247"/>
                </a:cxn>
                <a:cxn ang="0">
                  <a:pos x="225" y="244"/>
                </a:cxn>
                <a:cxn ang="0">
                  <a:pos x="262" y="238"/>
                </a:cxn>
                <a:cxn ang="0">
                  <a:pos x="302" y="242"/>
                </a:cxn>
                <a:cxn ang="0">
                  <a:pos x="401" y="130"/>
                </a:cxn>
                <a:cxn ang="0">
                  <a:pos x="368" y="200"/>
                </a:cxn>
                <a:cxn ang="0">
                  <a:pos x="325" y="223"/>
                </a:cxn>
                <a:cxn ang="0">
                  <a:pos x="291" y="217"/>
                </a:cxn>
                <a:cxn ang="0">
                  <a:pos x="241" y="217"/>
                </a:cxn>
                <a:cxn ang="0">
                  <a:pos x="203" y="229"/>
                </a:cxn>
                <a:cxn ang="0">
                  <a:pos x="201" y="258"/>
                </a:cxn>
                <a:cxn ang="0">
                  <a:pos x="234" y="268"/>
                </a:cxn>
                <a:cxn ang="0">
                  <a:pos x="335" y="258"/>
                </a:cxn>
                <a:cxn ang="0">
                  <a:pos x="371" y="341"/>
                </a:cxn>
                <a:cxn ang="0">
                  <a:pos x="321" y="483"/>
                </a:cxn>
                <a:cxn ang="0">
                  <a:pos x="198" y="540"/>
                </a:cxn>
                <a:cxn ang="0">
                  <a:pos x="124" y="514"/>
                </a:cxn>
                <a:cxn ang="0">
                  <a:pos x="95" y="441"/>
                </a:cxn>
                <a:cxn ang="0">
                  <a:pos x="149" y="209"/>
                </a:cxn>
                <a:cxn ang="0">
                  <a:pos x="211" y="87"/>
                </a:cxn>
                <a:cxn ang="0">
                  <a:pos x="327" y="22"/>
                </a:cxn>
                <a:cxn ang="0">
                  <a:pos x="384" y="41"/>
                </a:cxn>
                <a:cxn ang="0">
                  <a:pos x="405" y="95"/>
                </a:cxn>
              </a:cxnLst>
              <a:rect l="0" t="0" r="r" b="b"/>
              <a:pathLst>
                <a:path w="457" h="708">
                  <a:moveTo>
                    <a:pt x="457" y="110"/>
                  </a:moveTo>
                  <a:lnTo>
                    <a:pt x="447" y="63"/>
                  </a:lnTo>
                  <a:lnTo>
                    <a:pt x="419" y="29"/>
                  </a:lnTo>
                  <a:lnTo>
                    <a:pt x="378" y="8"/>
                  </a:lnTo>
                  <a:lnTo>
                    <a:pt x="329" y="0"/>
                  </a:lnTo>
                  <a:lnTo>
                    <a:pt x="254" y="21"/>
                  </a:lnTo>
                  <a:lnTo>
                    <a:pt x="193" y="72"/>
                  </a:lnTo>
                  <a:lnTo>
                    <a:pt x="148" y="137"/>
                  </a:lnTo>
                  <a:lnTo>
                    <a:pt x="123" y="202"/>
                  </a:lnTo>
                  <a:lnTo>
                    <a:pt x="0" y="698"/>
                  </a:lnTo>
                  <a:lnTo>
                    <a:pt x="3" y="705"/>
                  </a:lnTo>
                  <a:lnTo>
                    <a:pt x="11" y="708"/>
                  </a:lnTo>
                  <a:lnTo>
                    <a:pt x="21" y="707"/>
                  </a:lnTo>
                  <a:lnTo>
                    <a:pt x="26" y="702"/>
                  </a:lnTo>
                  <a:lnTo>
                    <a:pt x="79" y="492"/>
                  </a:lnTo>
                  <a:lnTo>
                    <a:pt x="95" y="518"/>
                  </a:lnTo>
                  <a:lnTo>
                    <a:pt x="120" y="541"/>
                  </a:lnTo>
                  <a:lnTo>
                    <a:pt x="153" y="556"/>
                  </a:lnTo>
                  <a:lnTo>
                    <a:pt x="196" y="562"/>
                  </a:lnTo>
                  <a:lnTo>
                    <a:pt x="278" y="548"/>
                  </a:lnTo>
                  <a:lnTo>
                    <a:pt x="353" y="507"/>
                  </a:lnTo>
                  <a:lnTo>
                    <a:pt x="408" y="444"/>
                  </a:lnTo>
                  <a:lnTo>
                    <a:pt x="429" y="362"/>
                  </a:lnTo>
                  <a:lnTo>
                    <a:pt x="425" y="327"/>
                  </a:lnTo>
                  <a:lnTo>
                    <a:pt x="413" y="295"/>
                  </a:lnTo>
                  <a:lnTo>
                    <a:pt x="394" y="266"/>
                  </a:lnTo>
                  <a:lnTo>
                    <a:pt x="368" y="242"/>
                  </a:lnTo>
                  <a:lnTo>
                    <a:pt x="398" y="220"/>
                  </a:lnTo>
                  <a:lnTo>
                    <a:pt x="427" y="191"/>
                  </a:lnTo>
                  <a:lnTo>
                    <a:pt x="449" y="154"/>
                  </a:lnTo>
                  <a:lnTo>
                    <a:pt x="457" y="110"/>
                  </a:lnTo>
                  <a:close/>
                  <a:moveTo>
                    <a:pt x="302" y="242"/>
                  </a:moveTo>
                  <a:lnTo>
                    <a:pt x="286" y="245"/>
                  </a:lnTo>
                  <a:lnTo>
                    <a:pt x="262" y="247"/>
                  </a:lnTo>
                  <a:lnTo>
                    <a:pt x="241" y="246"/>
                  </a:lnTo>
                  <a:lnTo>
                    <a:pt x="225" y="244"/>
                  </a:lnTo>
                  <a:lnTo>
                    <a:pt x="244" y="239"/>
                  </a:lnTo>
                  <a:lnTo>
                    <a:pt x="262" y="238"/>
                  </a:lnTo>
                  <a:lnTo>
                    <a:pt x="283" y="239"/>
                  </a:lnTo>
                  <a:lnTo>
                    <a:pt x="302" y="242"/>
                  </a:lnTo>
                  <a:close/>
                  <a:moveTo>
                    <a:pt x="405" y="95"/>
                  </a:moveTo>
                  <a:lnTo>
                    <a:pt x="401" y="130"/>
                  </a:lnTo>
                  <a:lnTo>
                    <a:pt x="389" y="166"/>
                  </a:lnTo>
                  <a:lnTo>
                    <a:pt x="368" y="200"/>
                  </a:lnTo>
                  <a:lnTo>
                    <a:pt x="337" y="226"/>
                  </a:lnTo>
                  <a:lnTo>
                    <a:pt x="325" y="223"/>
                  </a:lnTo>
                  <a:lnTo>
                    <a:pt x="310" y="219"/>
                  </a:lnTo>
                  <a:lnTo>
                    <a:pt x="291" y="217"/>
                  </a:lnTo>
                  <a:lnTo>
                    <a:pt x="263" y="216"/>
                  </a:lnTo>
                  <a:lnTo>
                    <a:pt x="241" y="217"/>
                  </a:lnTo>
                  <a:lnTo>
                    <a:pt x="220" y="220"/>
                  </a:lnTo>
                  <a:lnTo>
                    <a:pt x="203" y="229"/>
                  </a:lnTo>
                  <a:lnTo>
                    <a:pt x="197" y="246"/>
                  </a:lnTo>
                  <a:lnTo>
                    <a:pt x="201" y="258"/>
                  </a:lnTo>
                  <a:lnTo>
                    <a:pt x="214" y="265"/>
                  </a:lnTo>
                  <a:lnTo>
                    <a:pt x="234" y="268"/>
                  </a:lnTo>
                  <a:lnTo>
                    <a:pt x="261" y="268"/>
                  </a:lnTo>
                  <a:lnTo>
                    <a:pt x="335" y="258"/>
                  </a:lnTo>
                  <a:lnTo>
                    <a:pt x="362" y="292"/>
                  </a:lnTo>
                  <a:lnTo>
                    <a:pt x="371" y="341"/>
                  </a:lnTo>
                  <a:lnTo>
                    <a:pt x="357" y="420"/>
                  </a:lnTo>
                  <a:lnTo>
                    <a:pt x="321" y="483"/>
                  </a:lnTo>
                  <a:lnTo>
                    <a:pt x="266" y="525"/>
                  </a:lnTo>
                  <a:lnTo>
                    <a:pt x="198" y="540"/>
                  </a:lnTo>
                  <a:lnTo>
                    <a:pt x="157" y="533"/>
                  </a:lnTo>
                  <a:lnTo>
                    <a:pt x="124" y="514"/>
                  </a:lnTo>
                  <a:lnTo>
                    <a:pt x="103" y="483"/>
                  </a:lnTo>
                  <a:lnTo>
                    <a:pt x="95" y="441"/>
                  </a:lnTo>
                  <a:lnTo>
                    <a:pt x="97" y="418"/>
                  </a:lnTo>
                  <a:lnTo>
                    <a:pt x="149" y="209"/>
                  </a:lnTo>
                  <a:lnTo>
                    <a:pt x="171" y="148"/>
                  </a:lnTo>
                  <a:lnTo>
                    <a:pt x="211" y="87"/>
                  </a:lnTo>
                  <a:lnTo>
                    <a:pt x="264" y="41"/>
                  </a:lnTo>
                  <a:lnTo>
                    <a:pt x="327" y="22"/>
                  </a:lnTo>
                  <a:lnTo>
                    <a:pt x="359" y="27"/>
                  </a:lnTo>
                  <a:lnTo>
                    <a:pt x="384" y="41"/>
                  </a:lnTo>
                  <a:lnTo>
                    <a:pt x="400" y="64"/>
                  </a:lnTo>
                  <a:lnTo>
                    <a:pt x="405" y="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" name="Freeform 719"/>
            <p:cNvSpPr>
              <a:spLocks noChangeAspect="1"/>
            </p:cNvSpPr>
            <p:nvPr/>
          </p:nvSpPr>
          <p:spPr bwMode="auto">
            <a:xfrm>
              <a:off x="2130" y="185"/>
              <a:ext cx="259" cy="1125"/>
            </a:xfrm>
            <a:custGeom>
              <a:avLst/>
              <a:gdLst/>
              <a:ahLst/>
              <a:cxnLst>
                <a:cxn ang="0">
                  <a:pos x="259" y="1114"/>
                </a:cxn>
                <a:cxn ang="0">
                  <a:pos x="258" y="1111"/>
                </a:cxn>
                <a:cxn ang="0">
                  <a:pos x="256" y="1107"/>
                </a:cxn>
                <a:cxn ang="0">
                  <a:pos x="251" y="1100"/>
                </a:cxn>
                <a:cxn ang="0">
                  <a:pos x="240" y="1089"/>
                </a:cxn>
                <a:cxn ang="0">
                  <a:pos x="153" y="971"/>
                </a:cxn>
                <a:cxn ang="0">
                  <a:pos x="99" y="837"/>
                </a:cxn>
                <a:cxn ang="0">
                  <a:pos x="72" y="697"/>
                </a:cxn>
                <a:cxn ang="0">
                  <a:pos x="64" y="563"/>
                </a:cxn>
                <a:cxn ang="0">
                  <a:pos x="73" y="417"/>
                </a:cxn>
                <a:cxn ang="0">
                  <a:pos x="103" y="276"/>
                </a:cxn>
                <a:cxn ang="0">
                  <a:pos x="158" y="146"/>
                </a:cxn>
                <a:cxn ang="0">
                  <a:pos x="244" y="31"/>
                </a:cxn>
                <a:cxn ang="0">
                  <a:pos x="257" y="18"/>
                </a:cxn>
                <a:cxn ang="0">
                  <a:pos x="259" y="12"/>
                </a:cxn>
                <a:cxn ang="0">
                  <a:pos x="255" y="3"/>
                </a:cxn>
                <a:cxn ang="0">
                  <a:pos x="247" y="0"/>
                </a:cxn>
                <a:cxn ang="0">
                  <a:pos x="224" y="15"/>
                </a:cxn>
                <a:cxn ang="0">
                  <a:pos x="179" y="57"/>
                </a:cxn>
                <a:cxn ang="0">
                  <a:pos x="124" y="125"/>
                </a:cxn>
                <a:cxn ang="0">
                  <a:pos x="70" y="220"/>
                </a:cxn>
                <a:cxn ang="0">
                  <a:pos x="35" y="312"/>
                </a:cxn>
                <a:cxn ang="0">
                  <a:pos x="13" y="402"/>
                </a:cxn>
                <a:cxn ang="0">
                  <a:pos x="2" y="487"/>
                </a:cxn>
                <a:cxn ang="0">
                  <a:pos x="0" y="563"/>
                </a:cxn>
                <a:cxn ang="0">
                  <a:pos x="2" y="637"/>
                </a:cxn>
                <a:cxn ang="0">
                  <a:pos x="13" y="723"/>
                </a:cxn>
                <a:cxn ang="0">
                  <a:pos x="36" y="817"/>
                </a:cxn>
                <a:cxn ang="0">
                  <a:pos x="73" y="913"/>
                </a:cxn>
                <a:cxn ang="0">
                  <a:pos x="127" y="1005"/>
                </a:cxn>
                <a:cxn ang="0">
                  <a:pos x="181" y="1071"/>
                </a:cxn>
                <a:cxn ang="0">
                  <a:pos x="225" y="1111"/>
                </a:cxn>
                <a:cxn ang="0">
                  <a:pos x="247" y="1125"/>
                </a:cxn>
                <a:cxn ang="0">
                  <a:pos x="255" y="1122"/>
                </a:cxn>
                <a:cxn ang="0">
                  <a:pos x="259" y="1114"/>
                </a:cxn>
              </a:cxnLst>
              <a:rect l="0" t="0" r="r" b="b"/>
              <a:pathLst>
                <a:path w="259" h="1125">
                  <a:moveTo>
                    <a:pt x="259" y="1114"/>
                  </a:moveTo>
                  <a:lnTo>
                    <a:pt x="258" y="1111"/>
                  </a:lnTo>
                  <a:lnTo>
                    <a:pt x="256" y="1107"/>
                  </a:lnTo>
                  <a:lnTo>
                    <a:pt x="251" y="1100"/>
                  </a:lnTo>
                  <a:lnTo>
                    <a:pt x="240" y="1089"/>
                  </a:lnTo>
                  <a:lnTo>
                    <a:pt x="153" y="971"/>
                  </a:lnTo>
                  <a:lnTo>
                    <a:pt x="99" y="837"/>
                  </a:lnTo>
                  <a:lnTo>
                    <a:pt x="72" y="697"/>
                  </a:lnTo>
                  <a:lnTo>
                    <a:pt x="64" y="563"/>
                  </a:lnTo>
                  <a:lnTo>
                    <a:pt x="73" y="417"/>
                  </a:lnTo>
                  <a:lnTo>
                    <a:pt x="103" y="276"/>
                  </a:lnTo>
                  <a:lnTo>
                    <a:pt x="158" y="146"/>
                  </a:lnTo>
                  <a:lnTo>
                    <a:pt x="244" y="31"/>
                  </a:lnTo>
                  <a:lnTo>
                    <a:pt x="257" y="18"/>
                  </a:lnTo>
                  <a:lnTo>
                    <a:pt x="259" y="12"/>
                  </a:lnTo>
                  <a:lnTo>
                    <a:pt x="255" y="3"/>
                  </a:lnTo>
                  <a:lnTo>
                    <a:pt x="247" y="0"/>
                  </a:lnTo>
                  <a:lnTo>
                    <a:pt x="224" y="15"/>
                  </a:lnTo>
                  <a:lnTo>
                    <a:pt x="179" y="57"/>
                  </a:lnTo>
                  <a:lnTo>
                    <a:pt x="124" y="125"/>
                  </a:lnTo>
                  <a:lnTo>
                    <a:pt x="70" y="220"/>
                  </a:lnTo>
                  <a:lnTo>
                    <a:pt x="35" y="312"/>
                  </a:lnTo>
                  <a:lnTo>
                    <a:pt x="13" y="402"/>
                  </a:lnTo>
                  <a:lnTo>
                    <a:pt x="2" y="487"/>
                  </a:lnTo>
                  <a:lnTo>
                    <a:pt x="0" y="563"/>
                  </a:lnTo>
                  <a:lnTo>
                    <a:pt x="2" y="637"/>
                  </a:lnTo>
                  <a:lnTo>
                    <a:pt x="13" y="723"/>
                  </a:lnTo>
                  <a:lnTo>
                    <a:pt x="36" y="817"/>
                  </a:lnTo>
                  <a:lnTo>
                    <a:pt x="73" y="913"/>
                  </a:lnTo>
                  <a:lnTo>
                    <a:pt x="127" y="1005"/>
                  </a:lnTo>
                  <a:lnTo>
                    <a:pt x="181" y="1071"/>
                  </a:lnTo>
                  <a:lnTo>
                    <a:pt x="225" y="1111"/>
                  </a:lnTo>
                  <a:lnTo>
                    <a:pt x="247" y="1125"/>
                  </a:lnTo>
                  <a:lnTo>
                    <a:pt x="255" y="1122"/>
                  </a:lnTo>
                  <a:lnTo>
                    <a:pt x="259" y="11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" name="Freeform 720"/>
            <p:cNvSpPr>
              <a:spLocks noChangeAspect="1"/>
            </p:cNvSpPr>
            <p:nvPr/>
          </p:nvSpPr>
          <p:spPr bwMode="auto">
            <a:xfrm>
              <a:off x="2508" y="249"/>
              <a:ext cx="506" cy="792"/>
            </a:xfrm>
            <a:custGeom>
              <a:avLst/>
              <a:gdLst/>
              <a:ahLst/>
              <a:cxnLst>
                <a:cxn ang="0">
                  <a:pos x="257" y="5"/>
                </a:cxn>
                <a:cxn ang="0">
                  <a:pos x="216" y="1"/>
                </a:cxn>
                <a:cxn ang="0">
                  <a:pos x="138" y="8"/>
                </a:cxn>
                <a:cxn ang="0">
                  <a:pos x="101" y="12"/>
                </a:cxn>
                <a:cxn ang="0">
                  <a:pos x="89" y="21"/>
                </a:cxn>
                <a:cxn ang="0">
                  <a:pos x="94" y="45"/>
                </a:cxn>
                <a:cxn ang="0">
                  <a:pos x="145" y="48"/>
                </a:cxn>
                <a:cxn ang="0">
                  <a:pos x="168" y="58"/>
                </a:cxn>
                <a:cxn ang="0">
                  <a:pos x="166" y="89"/>
                </a:cxn>
                <a:cxn ang="0">
                  <a:pos x="0" y="752"/>
                </a:cxn>
                <a:cxn ang="0">
                  <a:pos x="3" y="776"/>
                </a:cxn>
                <a:cxn ang="0">
                  <a:pos x="23" y="791"/>
                </a:cxn>
                <a:cxn ang="0">
                  <a:pos x="54" y="785"/>
                </a:cxn>
                <a:cxn ang="0">
                  <a:pos x="74" y="756"/>
                </a:cxn>
                <a:cxn ang="0">
                  <a:pos x="91" y="694"/>
                </a:cxn>
                <a:cxn ang="0">
                  <a:pos x="111" y="610"/>
                </a:cxn>
                <a:cxn ang="0">
                  <a:pos x="128" y="540"/>
                </a:cxn>
                <a:cxn ang="0">
                  <a:pos x="149" y="524"/>
                </a:cxn>
                <a:cxn ang="0">
                  <a:pos x="190" y="535"/>
                </a:cxn>
                <a:cxn ang="0">
                  <a:pos x="231" y="556"/>
                </a:cxn>
                <a:cxn ang="0">
                  <a:pos x="258" y="593"/>
                </a:cxn>
                <a:cxn ang="0">
                  <a:pos x="262" y="629"/>
                </a:cxn>
                <a:cxn ang="0">
                  <a:pos x="255" y="681"/>
                </a:cxn>
                <a:cxn ang="0">
                  <a:pos x="284" y="761"/>
                </a:cxn>
                <a:cxn ang="0">
                  <a:pos x="357" y="792"/>
                </a:cxn>
                <a:cxn ang="0">
                  <a:pos x="405" y="778"/>
                </a:cxn>
                <a:cxn ang="0">
                  <a:pos x="445" y="733"/>
                </a:cxn>
                <a:cxn ang="0">
                  <a:pos x="476" y="658"/>
                </a:cxn>
                <a:cxn ang="0">
                  <a:pos x="486" y="619"/>
                </a:cxn>
                <a:cxn ang="0">
                  <a:pos x="472" y="608"/>
                </a:cxn>
                <a:cxn ang="0">
                  <a:pos x="456" y="628"/>
                </a:cxn>
                <a:cxn ang="0">
                  <a:pos x="418" y="729"/>
                </a:cxn>
                <a:cxn ang="0">
                  <a:pos x="359" y="767"/>
                </a:cxn>
                <a:cxn ang="0">
                  <a:pos x="334" y="756"/>
                </a:cxn>
                <a:cxn ang="0">
                  <a:pos x="323" y="715"/>
                </a:cxn>
                <a:cxn ang="0">
                  <a:pos x="333" y="652"/>
                </a:cxn>
                <a:cxn ang="0">
                  <a:pos x="337" y="617"/>
                </a:cxn>
                <a:cxn ang="0">
                  <a:pos x="290" y="535"/>
                </a:cxn>
                <a:cxn ang="0">
                  <a:pos x="172" y="499"/>
                </a:cxn>
                <a:cxn ang="0">
                  <a:pos x="268" y="416"/>
                </a:cxn>
                <a:cxn ang="0">
                  <a:pos x="347" y="339"/>
                </a:cxn>
                <a:cxn ang="0">
                  <a:pos x="428" y="308"/>
                </a:cxn>
                <a:cxn ang="0">
                  <a:pos x="451" y="312"/>
                </a:cxn>
                <a:cxn ang="0">
                  <a:pos x="466" y="322"/>
                </a:cxn>
                <a:cxn ang="0">
                  <a:pos x="414" y="349"/>
                </a:cxn>
                <a:cxn ang="0">
                  <a:pos x="402" y="383"/>
                </a:cxn>
                <a:cxn ang="0">
                  <a:pos x="412" y="409"/>
                </a:cxn>
                <a:cxn ang="0">
                  <a:pos x="444" y="422"/>
                </a:cxn>
                <a:cxn ang="0">
                  <a:pos x="486" y="405"/>
                </a:cxn>
                <a:cxn ang="0">
                  <a:pos x="506" y="354"/>
                </a:cxn>
                <a:cxn ang="0">
                  <a:pos x="487" y="306"/>
                </a:cxn>
                <a:cxn ang="0">
                  <a:pos x="430" y="283"/>
                </a:cxn>
                <a:cxn ang="0">
                  <a:pos x="367" y="299"/>
                </a:cxn>
                <a:cxn ang="0">
                  <a:pos x="267" y="382"/>
                </a:cxn>
                <a:cxn ang="0">
                  <a:pos x="206" y="444"/>
                </a:cxn>
                <a:cxn ang="0">
                  <a:pos x="142" y="486"/>
                </a:cxn>
              </a:cxnLst>
              <a:rect l="0" t="0" r="r" b="b"/>
              <a:pathLst>
                <a:path w="506" h="792">
                  <a:moveTo>
                    <a:pt x="259" y="12"/>
                  </a:moveTo>
                  <a:lnTo>
                    <a:pt x="257" y="5"/>
                  </a:lnTo>
                  <a:lnTo>
                    <a:pt x="244" y="0"/>
                  </a:lnTo>
                  <a:lnTo>
                    <a:pt x="216" y="1"/>
                  </a:lnTo>
                  <a:lnTo>
                    <a:pt x="177" y="4"/>
                  </a:lnTo>
                  <a:lnTo>
                    <a:pt x="138" y="8"/>
                  </a:lnTo>
                  <a:lnTo>
                    <a:pt x="108" y="11"/>
                  </a:lnTo>
                  <a:lnTo>
                    <a:pt x="101" y="12"/>
                  </a:lnTo>
                  <a:lnTo>
                    <a:pt x="94" y="15"/>
                  </a:lnTo>
                  <a:lnTo>
                    <a:pt x="89" y="21"/>
                  </a:lnTo>
                  <a:lnTo>
                    <a:pt x="87" y="33"/>
                  </a:lnTo>
                  <a:lnTo>
                    <a:pt x="94" y="45"/>
                  </a:lnTo>
                  <a:lnTo>
                    <a:pt x="114" y="47"/>
                  </a:lnTo>
                  <a:lnTo>
                    <a:pt x="145" y="48"/>
                  </a:lnTo>
                  <a:lnTo>
                    <a:pt x="162" y="52"/>
                  </a:lnTo>
                  <a:lnTo>
                    <a:pt x="168" y="58"/>
                  </a:lnTo>
                  <a:lnTo>
                    <a:pt x="169" y="66"/>
                  </a:lnTo>
                  <a:lnTo>
                    <a:pt x="166" y="89"/>
                  </a:lnTo>
                  <a:lnTo>
                    <a:pt x="4" y="736"/>
                  </a:lnTo>
                  <a:lnTo>
                    <a:pt x="0" y="752"/>
                  </a:lnTo>
                  <a:lnTo>
                    <a:pt x="0" y="761"/>
                  </a:lnTo>
                  <a:lnTo>
                    <a:pt x="3" y="776"/>
                  </a:lnTo>
                  <a:lnTo>
                    <a:pt x="12" y="786"/>
                  </a:lnTo>
                  <a:lnTo>
                    <a:pt x="23" y="791"/>
                  </a:lnTo>
                  <a:lnTo>
                    <a:pt x="32" y="792"/>
                  </a:lnTo>
                  <a:lnTo>
                    <a:pt x="54" y="785"/>
                  </a:lnTo>
                  <a:lnTo>
                    <a:pt x="70" y="769"/>
                  </a:lnTo>
                  <a:lnTo>
                    <a:pt x="74" y="756"/>
                  </a:lnTo>
                  <a:lnTo>
                    <a:pt x="81" y="730"/>
                  </a:lnTo>
                  <a:lnTo>
                    <a:pt x="91" y="694"/>
                  </a:lnTo>
                  <a:lnTo>
                    <a:pt x="101" y="652"/>
                  </a:lnTo>
                  <a:lnTo>
                    <a:pt x="111" y="610"/>
                  </a:lnTo>
                  <a:lnTo>
                    <a:pt x="120" y="571"/>
                  </a:lnTo>
                  <a:lnTo>
                    <a:pt x="128" y="540"/>
                  </a:lnTo>
                  <a:lnTo>
                    <a:pt x="132" y="522"/>
                  </a:lnTo>
                  <a:lnTo>
                    <a:pt x="149" y="524"/>
                  </a:lnTo>
                  <a:lnTo>
                    <a:pt x="169" y="528"/>
                  </a:lnTo>
                  <a:lnTo>
                    <a:pt x="190" y="535"/>
                  </a:lnTo>
                  <a:lnTo>
                    <a:pt x="212" y="544"/>
                  </a:lnTo>
                  <a:lnTo>
                    <a:pt x="231" y="556"/>
                  </a:lnTo>
                  <a:lnTo>
                    <a:pt x="247" y="572"/>
                  </a:lnTo>
                  <a:lnTo>
                    <a:pt x="258" y="593"/>
                  </a:lnTo>
                  <a:lnTo>
                    <a:pt x="262" y="618"/>
                  </a:lnTo>
                  <a:lnTo>
                    <a:pt x="262" y="629"/>
                  </a:lnTo>
                  <a:lnTo>
                    <a:pt x="259" y="641"/>
                  </a:lnTo>
                  <a:lnTo>
                    <a:pt x="255" y="681"/>
                  </a:lnTo>
                  <a:lnTo>
                    <a:pt x="262" y="726"/>
                  </a:lnTo>
                  <a:lnTo>
                    <a:pt x="284" y="761"/>
                  </a:lnTo>
                  <a:lnTo>
                    <a:pt x="316" y="784"/>
                  </a:lnTo>
                  <a:lnTo>
                    <a:pt x="357" y="792"/>
                  </a:lnTo>
                  <a:lnTo>
                    <a:pt x="382" y="789"/>
                  </a:lnTo>
                  <a:lnTo>
                    <a:pt x="405" y="778"/>
                  </a:lnTo>
                  <a:lnTo>
                    <a:pt x="426" y="760"/>
                  </a:lnTo>
                  <a:lnTo>
                    <a:pt x="445" y="733"/>
                  </a:lnTo>
                  <a:lnTo>
                    <a:pt x="463" y="694"/>
                  </a:lnTo>
                  <a:lnTo>
                    <a:pt x="476" y="658"/>
                  </a:lnTo>
                  <a:lnTo>
                    <a:pt x="483" y="631"/>
                  </a:lnTo>
                  <a:lnTo>
                    <a:pt x="486" y="619"/>
                  </a:lnTo>
                  <a:lnTo>
                    <a:pt x="480" y="609"/>
                  </a:lnTo>
                  <a:lnTo>
                    <a:pt x="472" y="608"/>
                  </a:lnTo>
                  <a:lnTo>
                    <a:pt x="462" y="612"/>
                  </a:lnTo>
                  <a:lnTo>
                    <a:pt x="456" y="628"/>
                  </a:lnTo>
                  <a:lnTo>
                    <a:pt x="439" y="684"/>
                  </a:lnTo>
                  <a:lnTo>
                    <a:pt x="418" y="729"/>
                  </a:lnTo>
                  <a:lnTo>
                    <a:pt x="392" y="757"/>
                  </a:lnTo>
                  <a:lnTo>
                    <a:pt x="359" y="767"/>
                  </a:lnTo>
                  <a:lnTo>
                    <a:pt x="345" y="765"/>
                  </a:lnTo>
                  <a:lnTo>
                    <a:pt x="334" y="756"/>
                  </a:lnTo>
                  <a:lnTo>
                    <a:pt x="326" y="740"/>
                  </a:lnTo>
                  <a:lnTo>
                    <a:pt x="323" y="715"/>
                  </a:lnTo>
                  <a:lnTo>
                    <a:pt x="327" y="683"/>
                  </a:lnTo>
                  <a:lnTo>
                    <a:pt x="333" y="652"/>
                  </a:lnTo>
                  <a:lnTo>
                    <a:pt x="336" y="631"/>
                  </a:lnTo>
                  <a:lnTo>
                    <a:pt x="337" y="617"/>
                  </a:lnTo>
                  <a:lnTo>
                    <a:pt x="324" y="569"/>
                  </a:lnTo>
                  <a:lnTo>
                    <a:pt x="290" y="535"/>
                  </a:lnTo>
                  <a:lnTo>
                    <a:pt x="237" y="512"/>
                  </a:lnTo>
                  <a:lnTo>
                    <a:pt x="172" y="499"/>
                  </a:lnTo>
                  <a:lnTo>
                    <a:pt x="223" y="460"/>
                  </a:lnTo>
                  <a:lnTo>
                    <a:pt x="268" y="416"/>
                  </a:lnTo>
                  <a:lnTo>
                    <a:pt x="307" y="373"/>
                  </a:lnTo>
                  <a:lnTo>
                    <a:pt x="347" y="339"/>
                  </a:lnTo>
                  <a:lnTo>
                    <a:pt x="387" y="316"/>
                  </a:lnTo>
                  <a:lnTo>
                    <a:pt x="428" y="308"/>
                  </a:lnTo>
                  <a:lnTo>
                    <a:pt x="438" y="309"/>
                  </a:lnTo>
                  <a:lnTo>
                    <a:pt x="451" y="312"/>
                  </a:lnTo>
                  <a:lnTo>
                    <a:pt x="461" y="318"/>
                  </a:lnTo>
                  <a:lnTo>
                    <a:pt x="466" y="322"/>
                  </a:lnTo>
                  <a:lnTo>
                    <a:pt x="433" y="331"/>
                  </a:lnTo>
                  <a:lnTo>
                    <a:pt x="414" y="349"/>
                  </a:lnTo>
                  <a:lnTo>
                    <a:pt x="404" y="369"/>
                  </a:lnTo>
                  <a:lnTo>
                    <a:pt x="402" y="383"/>
                  </a:lnTo>
                  <a:lnTo>
                    <a:pt x="404" y="396"/>
                  </a:lnTo>
                  <a:lnTo>
                    <a:pt x="412" y="409"/>
                  </a:lnTo>
                  <a:lnTo>
                    <a:pt x="425" y="418"/>
                  </a:lnTo>
                  <a:lnTo>
                    <a:pt x="444" y="422"/>
                  </a:lnTo>
                  <a:lnTo>
                    <a:pt x="466" y="418"/>
                  </a:lnTo>
                  <a:lnTo>
                    <a:pt x="486" y="405"/>
                  </a:lnTo>
                  <a:lnTo>
                    <a:pt x="500" y="383"/>
                  </a:lnTo>
                  <a:lnTo>
                    <a:pt x="506" y="354"/>
                  </a:lnTo>
                  <a:lnTo>
                    <a:pt x="501" y="329"/>
                  </a:lnTo>
                  <a:lnTo>
                    <a:pt x="487" y="306"/>
                  </a:lnTo>
                  <a:lnTo>
                    <a:pt x="463" y="289"/>
                  </a:lnTo>
                  <a:lnTo>
                    <a:pt x="430" y="283"/>
                  </a:lnTo>
                  <a:lnTo>
                    <a:pt x="402" y="286"/>
                  </a:lnTo>
                  <a:lnTo>
                    <a:pt x="367" y="299"/>
                  </a:lnTo>
                  <a:lnTo>
                    <a:pt x="321" y="329"/>
                  </a:lnTo>
                  <a:lnTo>
                    <a:pt x="267" y="382"/>
                  </a:lnTo>
                  <a:lnTo>
                    <a:pt x="237" y="414"/>
                  </a:lnTo>
                  <a:lnTo>
                    <a:pt x="206" y="444"/>
                  </a:lnTo>
                  <a:lnTo>
                    <a:pt x="174" y="469"/>
                  </a:lnTo>
                  <a:lnTo>
                    <a:pt x="142" y="486"/>
                  </a:lnTo>
                  <a:lnTo>
                    <a:pt x="25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5" name="Freeform 721"/>
            <p:cNvSpPr>
              <a:spLocks noChangeAspect="1"/>
            </p:cNvSpPr>
            <p:nvPr/>
          </p:nvSpPr>
          <p:spPr bwMode="auto">
            <a:xfrm>
              <a:off x="3119" y="667"/>
              <a:ext cx="284" cy="523"/>
            </a:xfrm>
            <a:custGeom>
              <a:avLst/>
              <a:gdLst/>
              <a:ahLst/>
              <a:cxnLst>
                <a:cxn ang="0">
                  <a:pos x="177" y="23"/>
                </a:cxn>
                <a:cxn ang="0">
                  <a:pos x="176" y="10"/>
                </a:cxn>
                <a:cxn ang="0">
                  <a:pos x="173" y="4"/>
                </a:cxn>
                <a:cxn ang="0">
                  <a:pos x="166" y="1"/>
                </a:cxn>
                <a:cxn ang="0">
                  <a:pos x="153" y="0"/>
                </a:cxn>
                <a:cxn ang="0">
                  <a:pos x="112" y="29"/>
                </a:cxn>
                <a:cxn ang="0">
                  <a:pos x="70" y="44"/>
                </a:cxn>
                <a:cxn ang="0">
                  <a:pos x="30" y="50"/>
                </a:cxn>
                <a:cxn ang="0">
                  <a:pos x="0" y="51"/>
                </a:cxn>
                <a:cxn ang="0">
                  <a:pos x="0" y="79"/>
                </a:cxn>
                <a:cxn ang="0">
                  <a:pos x="20" y="79"/>
                </a:cxn>
                <a:cxn ang="0">
                  <a:pos x="47" y="76"/>
                </a:cxn>
                <a:cxn ang="0">
                  <a:pos x="80" y="70"/>
                </a:cxn>
                <a:cxn ang="0">
                  <a:pos x="114" y="57"/>
                </a:cxn>
                <a:cxn ang="0">
                  <a:pos x="114" y="458"/>
                </a:cxn>
                <a:cxn ang="0">
                  <a:pos x="112" y="475"/>
                </a:cxn>
                <a:cxn ang="0">
                  <a:pos x="103" y="486"/>
                </a:cxn>
                <a:cxn ang="0">
                  <a:pos x="80" y="493"/>
                </a:cxn>
                <a:cxn ang="0">
                  <a:pos x="35" y="495"/>
                </a:cxn>
                <a:cxn ang="0">
                  <a:pos x="6" y="495"/>
                </a:cxn>
                <a:cxn ang="0">
                  <a:pos x="6" y="523"/>
                </a:cxn>
                <a:cxn ang="0">
                  <a:pos x="284" y="523"/>
                </a:cxn>
                <a:cxn ang="0">
                  <a:pos x="284" y="495"/>
                </a:cxn>
                <a:cxn ang="0">
                  <a:pos x="255" y="495"/>
                </a:cxn>
                <a:cxn ang="0">
                  <a:pos x="210" y="493"/>
                </a:cxn>
                <a:cxn ang="0">
                  <a:pos x="186" y="486"/>
                </a:cxn>
                <a:cxn ang="0">
                  <a:pos x="178" y="475"/>
                </a:cxn>
                <a:cxn ang="0">
                  <a:pos x="177" y="458"/>
                </a:cxn>
                <a:cxn ang="0">
                  <a:pos x="177" y="23"/>
                </a:cxn>
              </a:cxnLst>
              <a:rect l="0" t="0" r="r" b="b"/>
              <a:pathLst>
                <a:path w="284" h="523">
                  <a:moveTo>
                    <a:pt x="177" y="23"/>
                  </a:moveTo>
                  <a:lnTo>
                    <a:pt x="176" y="10"/>
                  </a:lnTo>
                  <a:lnTo>
                    <a:pt x="173" y="4"/>
                  </a:lnTo>
                  <a:lnTo>
                    <a:pt x="166" y="1"/>
                  </a:lnTo>
                  <a:lnTo>
                    <a:pt x="153" y="0"/>
                  </a:lnTo>
                  <a:lnTo>
                    <a:pt x="112" y="29"/>
                  </a:lnTo>
                  <a:lnTo>
                    <a:pt x="70" y="44"/>
                  </a:lnTo>
                  <a:lnTo>
                    <a:pt x="30" y="50"/>
                  </a:lnTo>
                  <a:lnTo>
                    <a:pt x="0" y="51"/>
                  </a:lnTo>
                  <a:lnTo>
                    <a:pt x="0" y="79"/>
                  </a:lnTo>
                  <a:lnTo>
                    <a:pt x="20" y="79"/>
                  </a:lnTo>
                  <a:lnTo>
                    <a:pt x="47" y="76"/>
                  </a:lnTo>
                  <a:lnTo>
                    <a:pt x="80" y="70"/>
                  </a:lnTo>
                  <a:lnTo>
                    <a:pt x="114" y="57"/>
                  </a:lnTo>
                  <a:lnTo>
                    <a:pt x="114" y="458"/>
                  </a:lnTo>
                  <a:lnTo>
                    <a:pt x="112" y="475"/>
                  </a:lnTo>
                  <a:lnTo>
                    <a:pt x="103" y="486"/>
                  </a:lnTo>
                  <a:lnTo>
                    <a:pt x="80" y="493"/>
                  </a:lnTo>
                  <a:lnTo>
                    <a:pt x="35" y="495"/>
                  </a:lnTo>
                  <a:lnTo>
                    <a:pt x="6" y="495"/>
                  </a:lnTo>
                  <a:lnTo>
                    <a:pt x="6" y="523"/>
                  </a:lnTo>
                  <a:lnTo>
                    <a:pt x="284" y="523"/>
                  </a:lnTo>
                  <a:lnTo>
                    <a:pt x="284" y="495"/>
                  </a:lnTo>
                  <a:lnTo>
                    <a:pt x="255" y="495"/>
                  </a:lnTo>
                  <a:lnTo>
                    <a:pt x="210" y="493"/>
                  </a:lnTo>
                  <a:lnTo>
                    <a:pt x="186" y="486"/>
                  </a:lnTo>
                  <a:lnTo>
                    <a:pt x="178" y="475"/>
                  </a:lnTo>
                  <a:lnTo>
                    <a:pt x="177" y="458"/>
                  </a:lnTo>
                  <a:lnTo>
                    <a:pt x="17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6" name="Freeform 722"/>
            <p:cNvSpPr>
              <a:spLocks noChangeAspect="1"/>
            </p:cNvSpPr>
            <p:nvPr/>
          </p:nvSpPr>
          <p:spPr bwMode="auto">
            <a:xfrm>
              <a:off x="3632" y="910"/>
              <a:ext cx="130" cy="336"/>
            </a:xfrm>
            <a:custGeom>
              <a:avLst/>
              <a:gdLst/>
              <a:ahLst/>
              <a:cxnLst>
                <a:cxn ang="0">
                  <a:pos x="130" y="118"/>
                </a:cxn>
                <a:cxn ang="0">
                  <a:pos x="126" y="68"/>
                </a:cxn>
                <a:cxn ang="0">
                  <a:pos x="111" y="31"/>
                </a:cxn>
                <a:cxn ang="0">
                  <a:pos x="89" y="8"/>
                </a:cxn>
                <a:cxn ang="0">
                  <a:pos x="59" y="0"/>
                </a:cxn>
                <a:cxn ang="0">
                  <a:pos x="34" y="5"/>
                </a:cxn>
                <a:cxn ang="0">
                  <a:pos x="16" y="18"/>
                </a:cxn>
                <a:cxn ang="0">
                  <a:pos x="4" y="37"/>
                </a:cxn>
                <a:cxn ang="0">
                  <a:pos x="0" y="59"/>
                </a:cxn>
                <a:cxn ang="0">
                  <a:pos x="4" y="82"/>
                </a:cxn>
                <a:cxn ang="0">
                  <a:pos x="16" y="100"/>
                </a:cxn>
                <a:cxn ang="0">
                  <a:pos x="34" y="114"/>
                </a:cxn>
                <a:cxn ang="0">
                  <a:pos x="59" y="119"/>
                </a:cxn>
                <a:cxn ang="0">
                  <a:pos x="79" y="115"/>
                </a:cxn>
                <a:cxn ang="0">
                  <a:pos x="98" y="104"/>
                </a:cxn>
                <a:cxn ang="0">
                  <a:pos x="104" y="101"/>
                </a:cxn>
                <a:cxn ang="0">
                  <a:pos x="105" y="104"/>
                </a:cxn>
                <a:cxn ang="0">
                  <a:pos x="106" y="118"/>
                </a:cxn>
                <a:cxn ang="0">
                  <a:pos x="99" y="177"/>
                </a:cxn>
                <a:cxn ang="0">
                  <a:pos x="82" y="229"/>
                </a:cxn>
                <a:cxn ang="0">
                  <a:pos x="57" y="272"/>
                </a:cxn>
                <a:cxn ang="0">
                  <a:pos x="30" y="306"/>
                </a:cxn>
                <a:cxn ang="0">
                  <a:pos x="19" y="318"/>
                </a:cxn>
                <a:cxn ang="0">
                  <a:pos x="18" y="323"/>
                </a:cxn>
                <a:cxn ang="0">
                  <a:pos x="21" y="332"/>
                </a:cxn>
                <a:cxn ang="0">
                  <a:pos x="29" y="336"/>
                </a:cxn>
                <a:cxn ang="0">
                  <a:pos x="50" y="320"/>
                </a:cxn>
                <a:cxn ang="0">
                  <a:pos x="84" y="276"/>
                </a:cxn>
                <a:cxn ang="0">
                  <a:pos x="117" y="207"/>
                </a:cxn>
                <a:cxn ang="0">
                  <a:pos x="130" y="118"/>
                </a:cxn>
              </a:cxnLst>
              <a:rect l="0" t="0" r="r" b="b"/>
              <a:pathLst>
                <a:path w="130" h="336">
                  <a:moveTo>
                    <a:pt x="130" y="118"/>
                  </a:moveTo>
                  <a:lnTo>
                    <a:pt x="126" y="68"/>
                  </a:lnTo>
                  <a:lnTo>
                    <a:pt x="111" y="31"/>
                  </a:lnTo>
                  <a:lnTo>
                    <a:pt x="89" y="8"/>
                  </a:lnTo>
                  <a:lnTo>
                    <a:pt x="59" y="0"/>
                  </a:lnTo>
                  <a:lnTo>
                    <a:pt x="34" y="5"/>
                  </a:lnTo>
                  <a:lnTo>
                    <a:pt x="16" y="18"/>
                  </a:lnTo>
                  <a:lnTo>
                    <a:pt x="4" y="37"/>
                  </a:lnTo>
                  <a:lnTo>
                    <a:pt x="0" y="59"/>
                  </a:lnTo>
                  <a:lnTo>
                    <a:pt x="4" y="82"/>
                  </a:lnTo>
                  <a:lnTo>
                    <a:pt x="16" y="100"/>
                  </a:lnTo>
                  <a:lnTo>
                    <a:pt x="34" y="114"/>
                  </a:lnTo>
                  <a:lnTo>
                    <a:pt x="59" y="119"/>
                  </a:lnTo>
                  <a:lnTo>
                    <a:pt x="79" y="115"/>
                  </a:lnTo>
                  <a:lnTo>
                    <a:pt x="98" y="104"/>
                  </a:lnTo>
                  <a:lnTo>
                    <a:pt x="104" y="101"/>
                  </a:lnTo>
                  <a:lnTo>
                    <a:pt x="105" y="104"/>
                  </a:lnTo>
                  <a:lnTo>
                    <a:pt x="106" y="118"/>
                  </a:lnTo>
                  <a:lnTo>
                    <a:pt x="99" y="177"/>
                  </a:lnTo>
                  <a:lnTo>
                    <a:pt x="82" y="229"/>
                  </a:lnTo>
                  <a:lnTo>
                    <a:pt x="57" y="272"/>
                  </a:lnTo>
                  <a:lnTo>
                    <a:pt x="30" y="306"/>
                  </a:lnTo>
                  <a:lnTo>
                    <a:pt x="19" y="318"/>
                  </a:lnTo>
                  <a:lnTo>
                    <a:pt x="18" y="323"/>
                  </a:lnTo>
                  <a:lnTo>
                    <a:pt x="21" y="332"/>
                  </a:lnTo>
                  <a:lnTo>
                    <a:pt x="29" y="336"/>
                  </a:lnTo>
                  <a:lnTo>
                    <a:pt x="50" y="320"/>
                  </a:lnTo>
                  <a:lnTo>
                    <a:pt x="84" y="276"/>
                  </a:lnTo>
                  <a:lnTo>
                    <a:pt x="117" y="207"/>
                  </a:lnTo>
                  <a:lnTo>
                    <a:pt x="13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7" name="Freeform 723"/>
            <p:cNvSpPr>
              <a:spLocks noChangeAspect="1"/>
            </p:cNvSpPr>
            <p:nvPr/>
          </p:nvSpPr>
          <p:spPr bwMode="auto">
            <a:xfrm>
              <a:off x="4089" y="249"/>
              <a:ext cx="506" cy="792"/>
            </a:xfrm>
            <a:custGeom>
              <a:avLst/>
              <a:gdLst/>
              <a:ahLst/>
              <a:cxnLst>
                <a:cxn ang="0">
                  <a:pos x="257" y="5"/>
                </a:cxn>
                <a:cxn ang="0">
                  <a:pos x="216" y="1"/>
                </a:cxn>
                <a:cxn ang="0">
                  <a:pos x="138" y="8"/>
                </a:cxn>
                <a:cxn ang="0">
                  <a:pos x="101" y="12"/>
                </a:cxn>
                <a:cxn ang="0">
                  <a:pos x="89" y="21"/>
                </a:cxn>
                <a:cxn ang="0">
                  <a:pos x="94" y="45"/>
                </a:cxn>
                <a:cxn ang="0">
                  <a:pos x="145" y="48"/>
                </a:cxn>
                <a:cxn ang="0">
                  <a:pos x="168" y="58"/>
                </a:cxn>
                <a:cxn ang="0">
                  <a:pos x="166" y="89"/>
                </a:cxn>
                <a:cxn ang="0">
                  <a:pos x="0" y="752"/>
                </a:cxn>
                <a:cxn ang="0">
                  <a:pos x="3" y="776"/>
                </a:cxn>
                <a:cxn ang="0">
                  <a:pos x="23" y="791"/>
                </a:cxn>
                <a:cxn ang="0">
                  <a:pos x="54" y="785"/>
                </a:cxn>
                <a:cxn ang="0">
                  <a:pos x="74" y="756"/>
                </a:cxn>
                <a:cxn ang="0">
                  <a:pos x="91" y="694"/>
                </a:cxn>
                <a:cxn ang="0">
                  <a:pos x="111" y="610"/>
                </a:cxn>
                <a:cxn ang="0">
                  <a:pos x="128" y="540"/>
                </a:cxn>
                <a:cxn ang="0">
                  <a:pos x="149" y="524"/>
                </a:cxn>
                <a:cxn ang="0">
                  <a:pos x="190" y="535"/>
                </a:cxn>
                <a:cxn ang="0">
                  <a:pos x="231" y="556"/>
                </a:cxn>
                <a:cxn ang="0">
                  <a:pos x="258" y="593"/>
                </a:cxn>
                <a:cxn ang="0">
                  <a:pos x="262" y="629"/>
                </a:cxn>
                <a:cxn ang="0">
                  <a:pos x="255" y="681"/>
                </a:cxn>
                <a:cxn ang="0">
                  <a:pos x="284" y="761"/>
                </a:cxn>
                <a:cxn ang="0">
                  <a:pos x="357" y="792"/>
                </a:cxn>
                <a:cxn ang="0">
                  <a:pos x="405" y="778"/>
                </a:cxn>
                <a:cxn ang="0">
                  <a:pos x="445" y="733"/>
                </a:cxn>
                <a:cxn ang="0">
                  <a:pos x="476" y="658"/>
                </a:cxn>
                <a:cxn ang="0">
                  <a:pos x="486" y="619"/>
                </a:cxn>
                <a:cxn ang="0">
                  <a:pos x="472" y="608"/>
                </a:cxn>
                <a:cxn ang="0">
                  <a:pos x="456" y="628"/>
                </a:cxn>
                <a:cxn ang="0">
                  <a:pos x="418" y="729"/>
                </a:cxn>
                <a:cxn ang="0">
                  <a:pos x="359" y="767"/>
                </a:cxn>
                <a:cxn ang="0">
                  <a:pos x="334" y="756"/>
                </a:cxn>
                <a:cxn ang="0">
                  <a:pos x="323" y="715"/>
                </a:cxn>
                <a:cxn ang="0">
                  <a:pos x="333" y="652"/>
                </a:cxn>
                <a:cxn ang="0">
                  <a:pos x="337" y="617"/>
                </a:cxn>
                <a:cxn ang="0">
                  <a:pos x="290" y="535"/>
                </a:cxn>
                <a:cxn ang="0">
                  <a:pos x="172" y="499"/>
                </a:cxn>
                <a:cxn ang="0">
                  <a:pos x="268" y="416"/>
                </a:cxn>
                <a:cxn ang="0">
                  <a:pos x="347" y="339"/>
                </a:cxn>
                <a:cxn ang="0">
                  <a:pos x="428" y="308"/>
                </a:cxn>
                <a:cxn ang="0">
                  <a:pos x="451" y="312"/>
                </a:cxn>
                <a:cxn ang="0">
                  <a:pos x="466" y="322"/>
                </a:cxn>
                <a:cxn ang="0">
                  <a:pos x="414" y="349"/>
                </a:cxn>
                <a:cxn ang="0">
                  <a:pos x="402" y="383"/>
                </a:cxn>
                <a:cxn ang="0">
                  <a:pos x="412" y="409"/>
                </a:cxn>
                <a:cxn ang="0">
                  <a:pos x="444" y="422"/>
                </a:cxn>
                <a:cxn ang="0">
                  <a:pos x="486" y="405"/>
                </a:cxn>
                <a:cxn ang="0">
                  <a:pos x="506" y="354"/>
                </a:cxn>
                <a:cxn ang="0">
                  <a:pos x="487" y="306"/>
                </a:cxn>
                <a:cxn ang="0">
                  <a:pos x="430" y="283"/>
                </a:cxn>
                <a:cxn ang="0">
                  <a:pos x="367" y="299"/>
                </a:cxn>
                <a:cxn ang="0">
                  <a:pos x="267" y="382"/>
                </a:cxn>
                <a:cxn ang="0">
                  <a:pos x="206" y="444"/>
                </a:cxn>
                <a:cxn ang="0">
                  <a:pos x="142" y="486"/>
                </a:cxn>
              </a:cxnLst>
              <a:rect l="0" t="0" r="r" b="b"/>
              <a:pathLst>
                <a:path w="506" h="792">
                  <a:moveTo>
                    <a:pt x="259" y="12"/>
                  </a:moveTo>
                  <a:lnTo>
                    <a:pt x="257" y="5"/>
                  </a:lnTo>
                  <a:lnTo>
                    <a:pt x="244" y="0"/>
                  </a:lnTo>
                  <a:lnTo>
                    <a:pt x="216" y="1"/>
                  </a:lnTo>
                  <a:lnTo>
                    <a:pt x="177" y="4"/>
                  </a:lnTo>
                  <a:lnTo>
                    <a:pt x="138" y="8"/>
                  </a:lnTo>
                  <a:lnTo>
                    <a:pt x="108" y="11"/>
                  </a:lnTo>
                  <a:lnTo>
                    <a:pt x="101" y="12"/>
                  </a:lnTo>
                  <a:lnTo>
                    <a:pt x="94" y="15"/>
                  </a:lnTo>
                  <a:lnTo>
                    <a:pt x="89" y="21"/>
                  </a:lnTo>
                  <a:lnTo>
                    <a:pt x="87" y="33"/>
                  </a:lnTo>
                  <a:lnTo>
                    <a:pt x="94" y="45"/>
                  </a:lnTo>
                  <a:lnTo>
                    <a:pt x="114" y="47"/>
                  </a:lnTo>
                  <a:lnTo>
                    <a:pt x="145" y="48"/>
                  </a:lnTo>
                  <a:lnTo>
                    <a:pt x="162" y="52"/>
                  </a:lnTo>
                  <a:lnTo>
                    <a:pt x="168" y="58"/>
                  </a:lnTo>
                  <a:lnTo>
                    <a:pt x="169" y="66"/>
                  </a:lnTo>
                  <a:lnTo>
                    <a:pt x="166" y="89"/>
                  </a:lnTo>
                  <a:lnTo>
                    <a:pt x="4" y="736"/>
                  </a:lnTo>
                  <a:lnTo>
                    <a:pt x="0" y="752"/>
                  </a:lnTo>
                  <a:lnTo>
                    <a:pt x="0" y="761"/>
                  </a:lnTo>
                  <a:lnTo>
                    <a:pt x="3" y="776"/>
                  </a:lnTo>
                  <a:lnTo>
                    <a:pt x="12" y="786"/>
                  </a:lnTo>
                  <a:lnTo>
                    <a:pt x="23" y="791"/>
                  </a:lnTo>
                  <a:lnTo>
                    <a:pt x="32" y="792"/>
                  </a:lnTo>
                  <a:lnTo>
                    <a:pt x="54" y="785"/>
                  </a:lnTo>
                  <a:lnTo>
                    <a:pt x="70" y="769"/>
                  </a:lnTo>
                  <a:lnTo>
                    <a:pt x="74" y="756"/>
                  </a:lnTo>
                  <a:lnTo>
                    <a:pt x="81" y="730"/>
                  </a:lnTo>
                  <a:lnTo>
                    <a:pt x="91" y="694"/>
                  </a:lnTo>
                  <a:lnTo>
                    <a:pt x="101" y="652"/>
                  </a:lnTo>
                  <a:lnTo>
                    <a:pt x="111" y="610"/>
                  </a:lnTo>
                  <a:lnTo>
                    <a:pt x="120" y="571"/>
                  </a:lnTo>
                  <a:lnTo>
                    <a:pt x="128" y="540"/>
                  </a:lnTo>
                  <a:lnTo>
                    <a:pt x="132" y="522"/>
                  </a:lnTo>
                  <a:lnTo>
                    <a:pt x="149" y="524"/>
                  </a:lnTo>
                  <a:lnTo>
                    <a:pt x="169" y="528"/>
                  </a:lnTo>
                  <a:lnTo>
                    <a:pt x="190" y="535"/>
                  </a:lnTo>
                  <a:lnTo>
                    <a:pt x="212" y="544"/>
                  </a:lnTo>
                  <a:lnTo>
                    <a:pt x="231" y="556"/>
                  </a:lnTo>
                  <a:lnTo>
                    <a:pt x="247" y="572"/>
                  </a:lnTo>
                  <a:lnTo>
                    <a:pt x="258" y="593"/>
                  </a:lnTo>
                  <a:lnTo>
                    <a:pt x="262" y="618"/>
                  </a:lnTo>
                  <a:lnTo>
                    <a:pt x="262" y="629"/>
                  </a:lnTo>
                  <a:lnTo>
                    <a:pt x="259" y="641"/>
                  </a:lnTo>
                  <a:lnTo>
                    <a:pt x="255" y="681"/>
                  </a:lnTo>
                  <a:lnTo>
                    <a:pt x="262" y="726"/>
                  </a:lnTo>
                  <a:lnTo>
                    <a:pt x="284" y="761"/>
                  </a:lnTo>
                  <a:lnTo>
                    <a:pt x="317" y="784"/>
                  </a:lnTo>
                  <a:lnTo>
                    <a:pt x="357" y="792"/>
                  </a:lnTo>
                  <a:lnTo>
                    <a:pt x="382" y="789"/>
                  </a:lnTo>
                  <a:lnTo>
                    <a:pt x="405" y="778"/>
                  </a:lnTo>
                  <a:lnTo>
                    <a:pt x="426" y="760"/>
                  </a:lnTo>
                  <a:lnTo>
                    <a:pt x="445" y="733"/>
                  </a:lnTo>
                  <a:lnTo>
                    <a:pt x="463" y="694"/>
                  </a:lnTo>
                  <a:lnTo>
                    <a:pt x="476" y="658"/>
                  </a:lnTo>
                  <a:lnTo>
                    <a:pt x="483" y="631"/>
                  </a:lnTo>
                  <a:lnTo>
                    <a:pt x="486" y="619"/>
                  </a:lnTo>
                  <a:lnTo>
                    <a:pt x="480" y="609"/>
                  </a:lnTo>
                  <a:lnTo>
                    <a:pt x="472" y="608"/>
                  </a:lnTo>
                  <a:lnTo>
                    <a:pt x="462" y="612"/>
                  </a:lnTo>
                  <a:lnTo>
                    <a:pt x="456" y="628"/>
                  </a:lnTo>
                  <a:lnTo>
                    <a:pt x="439" y="684"/>
                  </a:lnTo>
                  <a:lnTo>
                    <a:pt x="418" y="729"/>
                  </a:lnTo>
                  <a:lnTo>
                    <a:pt x="392" y="757"/>
                  </a:lnTo>
                  <a:lnTo>
                    <a:pt x="359" y="767"/>
                  </a:lnTo>
                  <a:lnTo>
                    <a:pt x="345" y="765"/>
                  </a:lnTo>
                  <a:lnTo>
                    <a:pt x="334" y="756"/>
                  </a:lnTo>
                  <a:lnTo>
                    <a:pt x="326" y="740"/>
                  </a:lnTo>
                  <a:lnTo>
                    <a:pt x="323" y="715"/>
                  </a:lnTo>
                  <a:lnTo>
                    <a:pt x="327" y="683"/>
                  </a:lnTo>
                  <a:lnTo>
                    <a:pt x="333" y="652"/>
                  </a:lnTo>
                  <a:lnTo>
                    <a:pt x="336" y="631"/>
                  </a:lnTo>
                  <a:lnTo>
                    <a:pt x="337" y="617"/>
                  </a:lnTo>
                  <a:lnTo>
                    <a:pt x="325" y="569"/>
                  </a:lnTo>
                  <a:lnTo>
                    <a:pt x="290" y="535"/>
                  </a:lnTo>
                  <a:lnTo>
                    <a:pt x="237" y="512"/>
                  </a:lnTo>
                  <a:lnTo>
                    <a:pt x="172" y="499"/>
                  </a:lnTo>
                  <a:lnTo>
                    <a:pt x="223" y="460"/>
                  </a:lnTo>
                  <a:lnTo>
                    <a:pt x="268" y="416"/>
                  </a:lnTo>
                  <a:lnTo>
                    <a:pt x="307" y="373"/>
                  </a:lnTo>
                  <a:lnTo>
                    <a:pt x="347" y="339"/>
                  </a:lnTo>
                  <a:lnTo>
                    <a:pt x="387" y="316"/>
                  </a:lnTo>
                  <a:lnTo>
                    <a:pt x="428" y="308"/>
                  </a:lnTo>
                  <a:lnTo>
                    <a:pt x="438" y="309"/>
                  </a:lnTo>
                  <a:lnTo>
                    <a:pt x="451" y="312"/>
                  </a:lnTo>
                  <a:lnTo>
                    <a:pt x="461" y="318"/>
                  </a:lnTo>
                  <a:lnTo>
                    <a:pt x="466" y="322"/>
                  </a:lnTo>
                  <a:lnTo>
                    <a:pt x="433" y="331"/>
                  </a:lnTo>
                  <a:lnTo>
                    <a:pt x="414" y="349"/>
                  </a:lnTo>
                  <a:lnTo>
                    <a:pt x="404" y="369"/>
                  </a:lnTo>
                  <a:lnTo>
                    <a:pt x="402" y="383"/>
                  </a:lnTo>
                  <a:lnTo>
                    <a:pt x="404" y="396"/>
                  </a:lnTo>
                  <a:lnTo>
                    <a:pt x="412" y="409"/>
                  </a:lnTo>
                  <a:lnTo>
                    <a:pt x="425" y="418"/>
                  </a:lnTo>
                  <a:lnTo>
                    <a:pt x="444" y="422"/>
                  </a:lnTo>
                  <a:lnTo>
                    <a:pt x="466" y="418"/>
                  </a:lnTo>
                  <a:lnTo>
                    <a:pt x="486" y="405"/>
                  </a:lnTo>
                  <a:lnTo>
                    <a:pt x="500" y="383"/>
                  </a:lnTo>
                  <a:lnTo>
                    <a:pt x="506" y="354"/>
                  </a:lnTo>
                  <a:lnTo>
                    <a:pt x="501" y="329"/>
                  </a:lnTo>
                  <a:lnTo>
                    <a:pt x="487" y="306"/>
                  </a:lnTo>
                  <a:lnTo>
                    <a:pt x="463" y="289"/>
                  </a:lnTo>
                  <a:lnTo>
                    <a:pt x="430" y="283"/>
                  </a:lnTo>
                  <a:lnTo>
                    <a:pt x="402" y="286"/>
                  </a:lnTo>
                  <a:lnTo>
                    <a:pt x="367" y="299"/>
                  </a:lnTo>
                  <a:lnTo>
                    <a:pt x="321" y="329"/>
                  </a:lnTo>
                  <a:lnTo>
                    <a:pt x="267" y="382"/>
                  </a:lnTo>
                  <a:lnTo>
                    <a:pt x="237" y="414"/>
                  </a:lnTo>
                  <a:lnTo>
                    <a:pt x="206" y="444"/>
                  </a:lnTo>
                  <a:lnTo>
                    <a:pt x="174" y="469"/>
                  </a:lnTo>
                  <a:lnTo>
                    <a:pt x="142" y="486"/>
                  </a:lnTo>
                  <a:lnTo>
                    <a:pt x="25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8" name="Freeform 724"/>
            <p:cNvSpPr>
              <a:spLocks noChangeAspect="1"/>
            </p:cNvSpPr>
            <p:nvPr/>
          </p:nvSpPr>
          <p:spPr bwMode="auto">
            <a:xfrm>
              <a:off x="4664" y="667"/>
              <a:ext cx="346" cy="523"/>
            </a:xfrm>
            <a:custGeom>
              <a:avLst/>
              <a:gdLst/>
              <a:ahLst/>
              <a:cxnLst>
                <a:cxn ang="0">
                  <a:pos x="346" y="380"/>
                </a:cxn>
                <a:cxn ang="0">
                  <a:pos x="319" y="380"/>
                </a:cxn>
                <a:cxn ang="0">
                  <a:pos x="316" y="397"/>
                </a:cxn>
                <a:cxn ang="0">
                  <a:pos x="312" y="419"/>
                </a:cxn>
                <a:cxn ang="0">
                  <a:pos x="306" y="440"/>
                </a:cxn>
                <a:cxn ang="0">
                  <a:pos x="299" y="451"/>
                </a:cxn>
                <a:cxn ang="0">
                  <a:pos x="286" y="454"/>
                </a:cxn>
                <a:cxn ang="0">
                  <a:pos x="262" y="456"/>
                </a:cxn>
                <a:cxn ang="0">
                  <a:pos x="237" y="456"/>
                </a:cxn>
                <a:cxn ang="0">
                  <a:pos x="221" y="456"/>
                </a:cxn>
                <a:cxn ang="0">
                  <a:pos x="77" y="456"/>
                </a:cxn>
                <a:cxn ang="0">
                  <a:pos x="130" y="410"/>
                </a:cxn>
                <a:cxn ang="0">
                  <a:pos x="169" y="377"/>
                </a:cxn>
                <a:cxn ang="0">
                  <a:pos x="201" y="350"/>
                </a:cxn>
                <a:cxn ang="0">
                  <a:pos x="234" y="324"/>
                </a:cxn>
                <a:cxn ang="0">
                  <a:pos x="276" y="289"/>
                </a:cxn>
                <a:cxn ang="0">
                  <a:pos x="311" y="250"/>
                </a:cxn>
                <a:cxn ang="0">
                  <a:pos x="337" y="206"/>
                </a:cxn>
                <a:cxn ang="0">
                  <a:pos x="346" y="154"/>
                </a:cxn>
                <a:cxn ang="0">
                  <a:pos x="331" y="90"/>
                </a:cxn>
                <a:cxn ang="0">
                  <a:pos x="292" y="41"/>
                </a:cxn>
                <a:cxn ang="0">
                  <a:pos x="233" y="11"/>
                </a:cxn>
                <a:cxn ang="0">
                  <a:pos x="162" y="0"/>
                </a:cxn>
                <a:cxn ang="0">
                  <a:pos x="128" y="4"/>
                </a:cxn>
                <a:cxn ang="0">
                  <a:pos x="96" y="12"/>
                </a:cxn>
                <a:cxn ang="0">
                  <a:pos x="68" y="26"/>
                </a:cxn>
                <a:cxn ang="0">
                  <a:pos x="45" y="44"/>
                </a:cxn>
                <a:cxn ang="0">
                  <a:pos x="26" y="65"/>
                </a:cxn>
                <a:cxn ang="0">
                  <a:pos x="12" y="89"/>
                </a:cxn>
                <a:cxn ang="0">
                  <a:pos x="3" y="114"/>
                </a:cxn>
                <a:cxn ang="0">
                  <a:pos x="0" y="141"/>
                </a:cxn>
                <a:cxn ang="0">
                  <a:pos x="5" y="165"/>
                </a:cxn>
                <a:cxn ang="0">
                  <a:pos x="18" y="178"/>
                </a:cxn>
                <a:cxn ang="0">
                  <a:pos x="32" y="184"/>
                </a:cxn>
                <a:cxn ang="0">
                  <a:pos x="42" y="185"/>
                </a:cxn>
                <a:cxn ang="0">
                  <a:pos x="56" y="183"/>
                </a:cxn>
                <a:cxn ang="0">
                  <a:pos x="69" y="175"/>
                </a:cxn>
                <a:cxn ang="0">
                  <a:pos x="79" y="162"/>
                </a:cxn>
                <a:cxn ang="0">
                  <a:pos x="83" y="144"/>
                </a:cxn>
                <a:cxn ang="0">
                  <a:pos x="81" y="131"/>
                </a:cxn>
                <a:cxn ang="0">
                  <a:pos x="75" y="118"/>
                </a:cxn>
                <a:cxn ang="0">
                  <a:pos x="61" y="106"/>
                </a:cxn>
                <a:cxn ang="0">
                  <a:pos x="37" y="102"/>
                </a:cxn>
                <a:cxn ang="0">
                  <a:pos x="59" y="67"/>
                </a:cxn>
                <a:cxn ang="0">
                  <a:pos x="89" y="45"/>
                </a:cxn>
                <a:cxn ang="0">
                  <a:pos x="121" y="32"/>
                </a:cxn>
                <a:cxn ang="0">
                  <a:pos x="151" y="29"/>
                </a:cxn>
                <a:cxn ang="0">
                  <a:pos x="202" y="40"/>
                </a:cxn>
                <a:cxn ang="0">
                  <a:pos x="240" y="68"/>
                </a:cxn>
                <a:cxn ang="0">
                  <a:pos x="262" y="107"/>
                </a:cxn>
                <a:cxn ang="0">
                  <a:pos x="270" y="154"/>
                </a:cxn>
                <a:cxn ang="0">
                  <a:pos x="262" y="203"/>
                </a:cxn>
                <a:cxn ang="0">
                  <a:pos x="243" y="244"/>
                </a:cxn>
                <a:cxn ang="0">
                  <a:pos x="218" y="279"/>
                </a:cxn>
                <a:cxn ang="0">
                  <a:pos x="196" y="305"/>
                </a:cxn>
                <a:cxn ang="0">
                  <a:pos x="7" y="492"/>
                </a:cxn>
                <a:cxn ang="0">
                  <a:pos x="1" y="502"/>
                </a:cxn>
                <a:cxn ang="0">
                  <a:pos x="0" y="523"/>
                </a:cxn>
                <a:cxn ang="0">
                  <a:pos x="322" y="523"/>
                </a:cxn>
                <a:cxn ang="0">
                  <a:pos x="346" y="380"/>
                </a:cxn>
              </a:cxnLst>
              <a:rect l="0" t="0" r="r" b="b"/>
              <a:pathLst>
                <a:path w="346" h="523">
                  <a:moveTo>
                    <a:pt x="346" y="380"/>
                  </a:moveTo>
                  <a:lnTo>
                    <a:pt x="319" y="380"/>
                  </a:lnTo>
                  <a:lnTo>
                    <a:pt x="316" y="397"/>
                  </a:lnTo>
                  <a:lnTo>
                    <a:pt x="312" y="419"/>
                  </a:lnTo>
                  <a:lnTo>
                    <a:pt x="306" y="440"/>
                  </a:lnTo>
                  <a:lnTo>
                    <a:pt x="299" y="451"/>
                  </a:lnTo>
                  <a:lnTo>
                    <a:pt x="286" y="454"/>
                  </a:lnTo>
                  <a:lnTo>
                    <a:pt x="262" y="456"/>
                  </a:lnTo>
                  <a:lnTo>
                    <a:pt x="237" y="456"/>
                  </a:lnTo>
                  <a:lnTo>
                    <a:pt x="221" y="456"/>
                  </a:lnTo>
                  <a:lnTo>
                    <a:pt x="77" y="456"/>
                  </a:lnTo>
                  <a:lnTo>
                    <a:pt x="130" y="410"/>
                  </a:lnTo>
                  <a:lnTo>
                    <a:pt x="169" y="377"/>
                  </a:lnTo>
                  <a:lnTo>
                    <a:pt x="201" y="350"/>
                  </a:lnTo>
                  <a:lnTo>
                    <a:pt x="234" y="324"/>
                  </a:lnTo>
                  <a:lnTo>
                    <a:pt x="276" y="289"/>
                  </a:lnTo>
                  <a:lnTo>
                    <a:pt x="311" y="250"/>
                  </a:lnTo>
                  <a:lnTo>
                    <a:pt x="337" y="206"/>
                  </a:lnTo>
                  <a:lnTo>
                    <a:pt x="346" y="154"/>
                  </a:lnTo>
                  <a:lnTo>
                    <a:pt x="331" y="90"/>
                  </a:lnTo>
                  <a:lnTo>
                    <a:pt x="292" y="41"/>
                  </a:lnTo>
                  <a:lnTo>
                    <a:pt x="233" y="11"/>
                  </a:lnTo>
                  <a:lnTo>
                    <a:pt x="162" y="0"/>
                  </a:lnTo>
                  <a:lnTo>
                    <a:pt x="128" y="4"/>
                  </a:lnTo>
                  <a:lnTo>
                    <a:pt x="96" y="12"/>
                  </a:lnTo>
                  <a:lnTo>
                    <a:pt x="68" y="26"/>
                  </a:lnTo>
                  <a:lnTo>
                    <a:pt x="45" y="44"/>
                  </a:lnTo>
                  <a:lnTo>
                    <a:pt x="26" y="65"/>
                  </a:lnTo>
                  <a:lnTo>
                    <a:pt x="12" y="89"/>
                  </a:lnTo>
                  <a:lnTo>
                    <a:pt x="3" y="114"/>
                  </a:lnTo>
                  <a:lnTo>
                    <a:pt x="0" y="141"/>
                  </a:lnTo>
                  <a:lnTo>
                    <a:pt x="5" y="165"/>
                  </a:lnTo>
                  <a:lnTo>
                    <a:pt x="18" y="178"/>
                  </a:lnTo>
                  <a:lnTo>
                    <a:pt x="32" y="184"/>
                  </a:lnTo>
                  <a:lnTo>
                    <a:pt x="42" y="185"/>
                  </a:lnTo>
                  <a:lnTo>
                    <a:pt x="56" y="183"/>
                  </a:lnTo>
                  <a:lnTo>
                    <a:pt x="69" y="175"/>
                  </a:lnTo>
                  <a:lnTo>
                    <a:pt x="79" y="162"/>
                  </a:lnTo>
                  <a:lnTo>
                    <a:pt x="83" y="144"/>
                  </a:lnTo>
                  <a:lnTo>
                    <a:pt x="81" y="131"/>
                  </a:lnTo>
                  <a:lnTo>
                    <a:pt x="75" y="118"/>
                  </a:lnTo>
                  <a:lnTo>
                    <a:pt x="61" y="106"/>
                  </a:lnTo>
                  <a:lnTo>
                    <a:pt x="37" y="102"/>
                  </a:lnTo>
                  <a:lnTo>
                    <a:pt x="59" y="67"/>
                  </a:lnTo>
                  <a:lnTo>
                    <a:pt x="89" y="45"/>
                  </a:lnTo>
                  <a:lnTo>
                    <a:pt x="121" y="32"/>
                  </a:lnTo>
                  <a:lnTo>
                    <a:pt x="151" y="29"/>
                  </a:lnTo>
                  <a:lnTo>
                    <a:pt x="202" y="40"/>
                  </a:lnTo>
                  <a:lnTo>
                    <a:pt x="240" y="68"/>
                  </a:lnTo>
                  <a:lnTo>
                    <a:pt x="262" y="107"/>
                  </a:lnTo>
                  <a:lnTo>
                    <a:pt x="270" y="154"/>
                  </a:lnTo>
                  <a:lnTo>
                    <a:pt x="262" y="203"/>
                  </a:lnTo>
                  <a:lnTo>
                    <a:pt x="243" y="244"/>
                  </a:lnTo>
                  <a:lnTo>
                    <a:pt x="218" y="279"/>
                  </a:lnTo>
                  <a:lnTo>
                    <a:pt x="196" y="305"/>
                  </a:lnTo>
                  <a:lnTo>
                    <a:pt x="7" y="492"/>
                  </a:lnTo>
                  <a:lnTo>
                    <a:pt x="1" y="502"/>
                  </a:lnTo>
                  <a:lnTo>
                    <a:pt x="0" y="523"/>
                  </a:lnTo>
                  <a:lnTo>
                    <a:pt x="322" y="523"/>
                  </a:lnTo>
                  <a:lnTo>
                    <a:pt x="346" y="3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9" name="Freeform 725"/>
            <p:cNvSpPr>
              <a:spLocks noChangeAspect="1"/>
            </p:cNvSpPr>
            <p:nvPr/>
          </p:nvSpPr>
          <p:spPr bwMode="auto">
            <a:xfrm>
              <a:off x="5170" y="185"/>
              <a:ext cx="259" cy="1125"/>
            </a:xfrm>
            <a:custGeom>
              <a:avLst/>
              <a:gdLst/>
              <a:ahLst/>
              <a:cxnLst>
                <a:cxn ang="0">
                  <a:pos x="259" y="563"/>
                </a:cxn>
                <a:cxn ang="0">
                  <a:pos x="256" y="489"/>
                </a:cxn>
                <a:cxn ang="0">
                  <a:pos x="245" y="402"/>
                </a:cxn>
                <a:cxn ang="0">
                  <a:pos x="223" y="308"/>
                </a:cxn>
                <a:cxn ang="0">
                  <a:pos x="185" y="212"/>
                </a:cxn>
                <a:cxn ang="0">
                  <a:pos x="131" y="121"/>
                </a:cxn>
                <a:cxn ang="0">
                  <a:pos x="77" y="55"/>
                </a:cxn>
                <a:cxn ang="0">
                  <a:pos x="33" y="14"/>
                </a:cxn>
                <a:cxn ang="0">
                  <a:pos x="11" y="0"/>
                </a:cxn>
                <a:cxn ang="0">
                  <a:pos x="3" y="4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3" y="19"/>
                </a:cxn>
                <a:cxn ang="0">
                  <a:pos x="9" y="26"/>
                </a:cxn>
                <a:cxn ang="0">
                  <a:pos x="21" y="38"/>
                </a:cxn>
                <a:cxn ang="0">
                  <a:pos x="94" y="134"/>
                </a:cxn>
                <a:cxn ang="0">
                  <a:pos x="148" y="254"/>
                </a:cxn>
                <a:cxn ang="0">
                  <a:pos x="183" y="397"/>
                </a:cxn>
                <a:cxn ang="0">
                  <a:pos x="194" y="563"/>
                </a:cxn>
                <a:cxn ang="0">
                  <a:pos x="186" y="707"/>
                </a:cxn>
                <a:cxn ang="0">
                  <a:pos x="156" y="848"/>
                </a:cxn>
                <a:cxn ang="0">
                  <a:pos x="101" y="979"/>
                </a:cxn>
                <a:cxn ang="0">
                  <a:pos x="14" y="1095"/>
                </a:cxn>
                <a:cxn ang="0">
                  <a:pos x="1" y="1108"/>
                </a:cxn>
                <a:cxn ang="0">
                  <a:pos x="0" y="1114"/>
                </a:cxn>
                <a:cxn ang="0">
                  <a:pos x="3" y="1122"/>
                </a:cxn>
                <a:cxn ang="0">
                  <a:pos x="11" y="1125"/>
                </a:cxn>
                <a:cxn ang="0">
                  <a:pos x="34" y="1111"/>
                </a:cxn>
                <a:cxn ang="0">
                  <a:pos x="79" y="1069"/>
                </a:cxn>
                <a:cxn ang="0">
                  <a:pos x="134" y="1000"/>
                </a:cxn>
                <a:cxn ang="0">
                  <a:pos x="188" y="906"/>
                </a:cxn>
                <a:cxn ang="0">
                  <a:pos x="224" y="813"/>
                </a:cxn>
                <a:cxn ang="0">
                  <a:pos x="245" y="723"/>
                </a:cxn>
                <a:cxn ang="0">
                  <a:pos x="256" y="639"/>
                </a:cxn>
                <a:cxn ang="0">
                  <a:pos x="259" y="563"/>
                </a:cxn>
              </a:cxnLst>
              <a:rect l="0" t="0" r="r" b="b"/>
              <a:pathLst>
                <a:path w="259" h="1125">
                  <a:moveTo>
                    <a:pt x="259" y="563"/>
                  </a:moveTo>
                  <a:lnTo>
                    <a:pt x="256" y="489"/>
                  </a:lnTo>
                  <a:lnTo>
                    <a:pt x="245" y="402"/>
                  </a:lnTo>
                  <a:lnTo>
                    <a:pt x="223" y="308"/>
                  </a:lnTo>
                  <a:lnTo>
                    <a:pt x="185" y="212"/>
                  </a:lnTo>
                  <a:lnTo>
                    <a:pt x="131" y="121"/>
                  </a:lnTo>
                  <a:lnTo>
                    <a:pt x="77" y="55"/>
                  </a:lnTo>
                  <a:lnTo>
                    <a:pt x="33" y="14"/>
                  </a:lnTo>
                  <a:lnTo>
                    <a:pt x="11" y="0"/>
                  </a:lnTo>
                  <a:lnTo>
                    <a:pt x="3" y="4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9" y="26"/>
                  </a:lnTo>
                  <a:lnTo>
                    <a:pt x="21" y="38"/>
                  </a:lnTo>
                  <a:lnTo>
                    <a:pt x="94" y="134"/>
                  </a:lnTo>
                  <a:lnTo>
                    <a:pt x="148" y="254"/>
                  </a:lnTo>
                  <a:lnTo>
                    <a:pt x="183" y="397"/>
                  </a:lnTo>
                  <a:lnTo>
                    <a:pt x="194" y="563"/>
                  </a:lnTo>
                  <a:lnTo>
                    <a:pt x="186" y="707"/>
                  </a:lnTo>
                  <a:lnTo>
                    <a:pt x="156" y="848"/>
                  </a:lnTo>
                  <a:lnTo>
                    <a:pt x="101" y="979"/>
                  </a:lnTo>
                  <a:lnTo>
                    <a:pt x="14" y="1095"/>
                  </a:lnTo>
                  <a:lnTo>
                    <a:pt x="1" y="1108"/>
                  </a:lnTo>
                  <a:lnTo>
                    <a:pt x="0" y="1114"/>
                  </a:lnTo>
                  <a:lnTo>
                    <a:pt x="3" y="1122"/>
                  </a:lnTo>
                  <a:lnTo>
                    <a:pt x="11" y="1125"/>
                  </a:lnTo>
                  <a:lnTo>
                    <a:pt x="34" y="1111"/>
                  </a:lnTo>
                  <a:lnTo>
                    <a:pt x="79" y="1069"/>
                  </a:lnTo>
                  <a:lnTo>
                    <a:pt x="134" y="1000"/>
                  </a:lnTo>
                  <a:lnTo>
                    <a:pt x="188" y="906"/>
                  </a:lnTo>
                  <a:lnTo>
                    <a:pt x="224" y="813"/>
                  </a:lnTo>
                  <a:lnTo>
                    <a:pt x="245" y="723"/>
                  </a:lnTo>
                  <a:lnTo>
                    <a:pt x="256" y="639"/>
                  </a:lnTo>
                  <a:lnTo>
                    <a:pt x="259" y="5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73" name="Group 74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215236" y="1952845"/>
            <a:ext cx="1995758" cy="500066"/>
            <a:chOff x="-1" y="1"/>
            <a:chExt cx="5759" cy="1443"/>
          </a:xfrm>
        </p:grpSpPr>
        <p:sp>
          <p:nvSpPr>
            <p:cNvPr id="1774" name="Freeform 750"/>
            <p:cNvSpPr>
              <a:spLocks noChangeAspect="1"/>
            </p:cNvSpPr>
            <p:nvPr/>
          </p:nvSpPr>
          <p:spPr bwMode="auto">
            <a:xfrm>
              <a:off x="-1" y="657"/>
              <a:ext cx="202" cy="272"/>
            </a:xfrm>
            <a:custGeom>
              <a:avLst/>
              <a:gdLst/>
              <a:ahLst/>
              <a:cxnLst>
                <a:cxn ang="0">
                  <a:pos x="154" y="126"/>
                </a:cxn>
                <a:cxn ang="0">
                  <a:pos x="162" y="126"/>
                </a:cxn>
                <a:cxn ang="0">
                  <a:pos x="168" y="125"/>
                </a:cxn>
                <a:cxn ang="0">
                  <a:pos x="173" y="122"/>
                </a:cxn>
                <a:cxn ang="0">
                  <a:pos x="175" y="116"/>
                </a:cxn>
                <a:cxn ang="0">
                  <a:pos x="174" y="111"/>
                </a:cxn>
                <a:cxn ang="0">
                  <a:pos x="170" y="108"/>
                </a:cxn>
                <a:cxn ang="0">
                  <a:pos x="165" y="107"/>
                </a:cxn>
                <a:cxn ang="0">
                  <a:pos x="157" y="107"/>
                </a:cxn>
                <a:cxn ang="0">
                  <a:pos x="58" y="107"/>
                </a:cxn>
                <a:cxn ang="0">
                  <a:pos x="73" y="71"/>
                </a:cxn>
                <a:cxn ang="0">
                  <a:pos x="95" y="43"/>
                </a:cxn>
                <a:cxn ang="0">
                  <a:pos x="125" y="25"/>
                </a:cxn>
                <a:cxn ang="0">
                  <a:pos x="163" y="19"/>
                </a:cxn>
                <a:cxn ang="0">
                  <a:pos x="182" y="19"/>
                </a:cxn>
                <a:cxn ang="0">
                  <a:pos x="190" y="19"/>
                </a:cxn>
                <a:cxn ang="0">
                  <a:pos x="196" y="18"/>
                </a:cxn>
                <a:cxn ang="0">
                  <a:pos x="200" y="15"/>
                </a:cxn>
                <a:cxn ang="0">
                  <a:pos x="202" y="8"/>
                </a:cxn>
                <a:cxn ang="0">
                  <a:pos x="201" y="3"/>
                </a:cxn>
                <a:cxn ang="0">
                  <a:pos x="197" y="1"/>
                </a:cxn>
                <a:cxn ang="0">
                  <a:pos x="191" y="0"/>
                </a:cxn>
                <a:cxn ang="0">
                  <a:pos x="184" y="0"/>
                </a:cxn>
                <a:cxn ang="0">
                  <a:pos x="162" y="0"/>
                </a:cxn>
                <a:cxn ang="0">
                  <a:pos x="132" y="3"/>
                </a:cxn>
                <a:cxn ang="0">
                  <a:pos x="103" y="11"/>
                </a:cxn>
                <a:cxn ang="0">
                  <a:pos x="76" y="24"/>
                </a:cxn>
                <a:cxn ang="0">
                  <a:pos x="51" y="42"/>
                </a:cxn>
                <a:cxn ang="0">
                  <a:pos x="31" y="65"/>
                </a:cxn>
                <a:cxn ang="0">
                  <a:pos x="15" y="91"/>
                </a:cxn>
                <a:cxn ang="0">
                  <a:pos x="4" y="122"/>
                </a:cxn>
                <a:cxn ang="0">
                  <a:pos x="0" y="156"/>
                </a:cxn>
                <a:cxn ang="0">
                  <a:pos x="9" y="202"/>
                </a:cxn>
                <a:cxn ang="0">
                  <a:pos x="32" y="239"/>
                </a:cxn>
                <a:cxn ang="0">
                  <a:pos x="67" y="263"/>
                </a:cxn>
                <a:cxn ang="0">
                  <a:pos x="112" y="272"/>
                </a:cxn>
                <a:cxn ang="0">
                  <a:pos x="126" y="271"/>
                </a:cxn>
                <a:cxn ang="0">
                  <a:pos x="141" y="268"/>
                </a:cxn>
                <a:cxn ang="0">
                  <a:pos x="154" y="264"/>
                </a:cxn>
                <a:cxn ang="0">
                  <a:pos x="166" y="259"/>
                </a:cxn>
                <a:cxn ang="0">
                  <a:pos x="176" y="253"/>
                </a:cxn>
                <a:cxn ang="0">
                  <a:pos x="184" y="248"/>
                </a:cxn>
                <a:cxn ang="0">
                  <a:pos x="189" y="244"/>
                </a:cxn>
                <a:cxn ang="0">
                  <a:pos x="191" y="241"/>
                </a:cxn>
                <a:cxn ang="0">
                  <a:pos x="190" y="236"/>
                </a:cxn>
                <a:cxn ang="0">
                  <a:pos x="185" y="232"/>
                </a:cxn>
                <a:cxn ang="0">
                  <a:pos x="183" y="232"/>
                </a:cxn>
                <a:cxn ang="0">
                  <a:pos x="177" y="236"/>
                </a:cxn>
                <a:cxn ang="0">
                  <a:pos x="146" y="251"/>
                </a:cxn>
                <a:cxn ang="0">
                  <a:pos x="113" y="258"/>
                </a:cxn>
                <a:cxn ang="0">
                  <a:pos x="87" y="253"/>
                </a:cxn>
                <a:cxn ang="0">
                  <a:pos x="66" y="239"/>
                </a:cxn>
                <a:cxn ang="0">
                  <a:pos x="52" y="214"/>
                </a:cxn>
                <a:cxn ang="0">
                  <a:pos x="46" y="178"/>
                </a:cxn>
                <a:cxn ang="0">
                  <a:pos x="47" y="162"/>
                </a:cxn>
                <a:cxn ang="0">
                  <a:pos x="49" y="147"/>
                </a:cxn>
                <a:cxn ang="0">
                  <a:pos x="51" y="134"/>
                </a:cxn>
                <a:cxn ang="0">
                  <a:pos x="53" y="126"/>
                </a:cxn>
                <a:cxn ang="0">
                  <a:pos x="154" y="126"/>
                </a:cxn>
              </a:cxnLst>
              <a:rect l="0" t="0" r="r" b="b"/>
              <a:pathLst>
                <a:path w="202" h="272">
                  <a:moveTo>
                    <a:pt x="154" y="126"/>
                  </a:moveTo>
                  <a:lnTo>
                    <a:pt x="162" y="126"/>
                  </a:lnTo>
                  <a:lnTo>
                    <a:pt x="168" y="125"/>
                  </a:lnTo>
                  <a:lnTo>
                    <a:pt x="173" y="122"/>
                  </a:lnTo>
                  <a:lnTo>
                    <a:pt x="175" y="116"/>
                  </a:lnTo>
                  <a:lnTo>
                    <a:pt x="174" y="111"/>
                  </a:lnTo>
                  <a:lnTo>
                    <a:pt x="170" y="108"/>
                  </a:lnTo>
                  <a:lnTo>
                    <a:pt x="165" y="107"/>
                  </a:lnTo>
                  <a:lnTo>
                    <a:pt x="157" y="107"/>
                  </a:lnTo>
                  <a:lnTo>
                    <a:pt x="58" y="107"/>
                  </a:lnTo>
                  <a:lnTo>
                    <a:pt x="73" y="71"/>
                  </a:lnTo>
                  <a:lnTo>
                    <a:pt x="95" y="43"/>
                  </a:lnTo>
                  <a:lnTo>
                    <a:pt x="125" y="25"/>
                  </a:lnTo>
                  <a:lnTo>
                    <a:pt x="163" y="19"/>
                  </a:lnTo>
                  <a:lnTo>
                    <a:pt x="182" y="19"/>
                  </a:lnTo>
                  <a:lnTo>
                    <a:pt x="190" y="19"/>
                  </a:lnTo>
                  <a:lnTo>
                    <a:pt x="196" y="18"/>
                  </a:lnTo>
                  <a:lnTo>
                    <a:pt x="200" y="15"/>
                  </a:lnTo>
                  <a:lnTo>
                    <a:pt x="202" y="8"/>
                  </a:lnTo>
                  <a:lnTo>
                    <a:pt x="201" y="3"/>
                  </a:lnTo>
                  <a:lnTo>
                    <a:pt x="197" y="1"/>
                  </a:lnTo>
                  <a:lnTo>
                    <a:pt x="191" y="0"/>
                  </a:lnTo>
                  <a:lnTo>
                    <a:pt x="184" y="0"/>
                  </a:lnTo>
                  <a:lnTo>
                    <a:pt x="162" y="0"/>
                  </a:lnTo>
                  <a:lnTo>
                    <a:pt x="132" y="3"/>
                  </a:lnTo>
                  <a:lnTo>
                    <a:pt x="103" y="11"/>
                  </a:lnTo>
                  <a:lnTo>
                    <a:pt x="76" y="24"/>
                  </a:lnTo>
                  <a:lnTo>
                    <a:pt x="51" y="42"/>
                  </a:lnTo>
                  <a:lnTo>
                    <a:pt x="31" y="65"/>
                  </a:lnTo>
                  <a:lnTo>
                    <a:pt x="15" y="91"/>
                  </a:lnTo>
                  <a:lnTo>
                    <a:pt x="4" y="122"/>
                  </a:lnTo>
                  <a:lnTo>
                    <a:pt x="0" y="156"/>
                  </a:lnTo>
                  <a:lnTo>
                    <a:pt x="9" y="202"/>
                  </a:lnTo>
                  <a:lnTo>
                    <a:pt x="32" y="239"/>
                  </a:lnTo>
                  <a:lnTo>
                    <a:pt x="67" y="263"/>
                  </a:lnTo>
                  <a:lnTo>
                    <a:pt x="112" y="272"/>
                  </a:lnTo>
                  <a:lnTo>
                    <a:pt x="126" y="271"/>
                  </a:lnTo>
                  <a:lnTo>
                    <a:pt x="141" y="268"/>
                  </a:lnTo>
                  <a:lnTo>
                    <a:pt x="154" y="264"/>
                  </a:lnTo>
                  <a:lnTo>
                    <a:pt x="166" y="259"/>
                  </a:lnTo>
                  <a:lnTo>
                    <a:pt x="176" y="253"/>
                  </a:lnTo>
                  <a:lnTo>
                    <a:pt x="184" y="248"/>
                  </a:lnTo>
                  <a:lnTo>
                    <a:pt x="189" y="244"/>
                  </a:lnTo>
                  <a:lnTo>
                    <a:pt x="191" y="241"/>
                  </a:lnTo>
                  <a:lnTo>
                    <a:pt x="190" y="236"/>
                  </a:lnTo>
                  <a:lnTo>
                    <a:pt x="185" y="232"/>
                  </a:lnTo>
                  <a:lnTo>
                    <a:pt x="183" y="232"/>
                  </a:lnTo>
                  <a:lnTo>
                    <a:pt x="177" y="236"/>
                  </a:lnTo>
                  <a:lnTo>
                    <a:pt x="146" y="251"/>
                  </a:lnTo>
                  <a:lnTo>
                    <a:pt x="113" y="258"/>
                  </a:lnTo>
                  <a:lnTo>
                    <a:pt x="87" y="253"/>
                  </a:lnTo>
                  <a:lnTo>
                    <a:pt x="66" y="239"/>
                  </a:lnTo>
                  <a:lnTo>
                    <a:pt x="52" y="214"/>
                  </a:lnTo>
                  <a:lnTo>
                    <a:pt x="46" y="178"/>
                  </a:lnTo>
                  <a:lnTo>
                    <a:pt x="47" y="162"/>
                  </a:lnTo>
                  <a:lnTo>
                    <a:pt x="49" y="147"/>
                  </a:lnTo>
                  <a:lnTo>
                    <a:pt x="51" y="134"/>
                  </a:lnTo>
                  <a:lnTo>
                    <a:pt x="53" y="126"/>
                  </a:lnTo>
                  <a:lnTo>
                    <a:pt x="154" y="1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5" name="Freeform 751"/>
            <p:cNvSpPr>
              <a:spLocks noChangeAspect="1" noEditPoints="1"/>
            </p:cNvSpPr>
            <p:nvPr/>
          </p:nvSpPr>
          <p:spPr bwMode="auto">
            <a:xfrm>
              <a:off x="249" y="826"/>
              <a:ext cx="264" cy="195"/>
            </a:xfrm>
            <a:custGeom>
              <a:avLst/>
              <a:gdLst/>
              <a:ahLst/>
              <a:cxnLst>
                <a:cxn ang="0">
                  <a:pos x="234" y="97"/>
                </a:cxn>
                <a:cxn ang="0">
                  <a:pos x="261" y="39"/>
                </a:cxn>
                <a:cxn ang="0">
                  <a:pos x="261" y="22"/>
                </a:cxn>
                <a:cxn ang="0">
                  <a:pos x="251" y="23"/>
                </a:cxn>
                <a:cxn ang="0">
                  <a:pos x="231" y="73"/>
                </a:cxn>
                <a:cxn ang="0">
                  <a:pos x="207" y="101"/>
                </a:cxn>
                <a:cxn ang="0">
                  <a:pos x="206" y="77"/>
                </a:cxn>
                <a:cxn ang="0">
                  <a:pos x="196" y="42"/>
                </a:cxn>
                <a:cxn ang="0">
                  <a:pos x="154" y="5"/>
                </a:cxn>
                <a:cxn ang="0">
                  <a:pos x="78" y="10"/>
                </a:cxn>
                <a:cxn ang="0">
                  <a:pos x="11" y="75"/>
                </a:cxn>
                <a:cxn ang="0">
                  <a:pos x="2" y="134"/>
                </a:cxn>
                <a:cxn ang="0">
                  <a:pos x="12" y="161"/>
                </a:cxn>
                <a:cxn ang="0">
                  <a:pos x="32" y="181"/>
                </a:cxn>
                <a:cxn ang="0">
                  <a:pos x="61" y="193"/>
                </a:cxn>
                <a:cxn ang="0">
                  <a:pos x="134" y="183"/>
                </a:cxn>
                <a:cxn ang="0">
                  <a:pos x="187" y="177"/>
                </a:cxn>
                <a:cxn ang="0">
                  <a:pos x="212" y="193"/>
                </a:cxn>
                <a:cxn ang="0">
                  <a:pos x="239" y="191"/>
                </a:cxn>
                <a:cxn ang="0">
                  <a:pos x="260" y="173"/>
                </a:cxn>
                <a:cxn ang="0">
                  <a:pos x="260" y="160"/>
                </a:cxn>
                <a:cxn ang="0">
                  <a:pos x="250" y="160"/>
                </a:cxn>
                <a:cxn ang="0">
                  <a:pos x="243" y="173"/>
                </a:cxn>
                <a:cxn ang="0">
                  <a:pos x="229" y="182"/>
                </a:cxn>
                <a:cxn ang="0">
                  <a:pos x="219" y="182"/>
                </a:cxn>
                <a:cxn ang="0">
                  <a:pos x="211" y="160"/>
                </a:cxn>
                <a:cxn ang="0">
                  <a:pos x="175" y="144"/>
                </a:cxn>
                <a:cxn ang="0">
                  <a:pos x="118" y="176"/>
                </a:cxn>
                <a:cxn ang="0">
                  <a:pos x="80" y="182"/>
                </a:cxn>
                <a:cxn ang="0">
                  <a:pos x="47" y="170"/>
                </a:cxn>
                <a:cxn ang="0">
                  <a:pos x="36" y="135"/>
                </a:cxn>
                <a:cxn ang="0">
                  <a:pos x="42" y="97"/>
                </a:cxn>
                <a:cxn ang="0">
                  <a:pos x="64" y="45"/>
                </a:cxn>
                <a:cxn ang="0">
                  <a:pos x="96" y="19"/>
                </a:cxn>
                <a:cxn ang="0">
                  <a:pos x="124" y="12"/>
                </a:cxn>
                <a:cxn ang="0">
                  <a:pos x="159" y="32"/>
                </a:cxn>
                <a:cxn ang="0">
                  <a:pos x="171" y="72"/>
                </a:cxn>
                <a:cxn ang="0">
                  <a:pos x="175" y="144"/>
                </a:cxn>
              </a:cxnLst>
              <a:rect l="0" t="0" r="r" b="b"/>
              <a:pathLst>
                <a:path w="264" h="195">
                  <a:moveTo>
                    <a:pt x="209" y="130"/>
                  </a:moveTo>
                  <a:lnTo>
                    <a:pt x="234" y="97"/>
                  </a:lnTo>
                  <a:lnTo>
                    <a:pt x="251" y="64"/>
                  </a:lnTo>
                  <a:lnTo>
                    <a:pt x="261" y="39"/>
                  </a:lnTo>
                  <a:lnTo>
                    <a:pt x="264" y="27"/>
                  </a:lnTo>
                  <a:lnTo>
                    <a:pt x="261" y="22"/>
                  </a:lnTo>
                  <a:lnTo>
                    <a:pt x="257" y="21"/>
                  </a:lnTo>
                  <a:lnTo>
                    <a:pt x="251" y="23"/>
                  </a:lnTo>
                  <a:lnTo>
                    <a:pt x="248" y="32"/>
                  </a:lnTo>
                  <a:lnTo>
                    <a:pt x="231" y="73"/>
                  </a:lnTo>
                  <a:lnTo>
                    <a:pt x="208" y="110"/>
                  </a:lnTo>
                  <a:lnTo>
                    <a:pt x="207" y="101"/>
                  </a:lnTo>
                  <a:lnTo>
                    <a:pt x="207" y="89"/>
                  </a:lnTo>
                  <a:lnTo>
                    <a:pt x="206" y="77"/>
                  </a:lnTo>
                  <a:lnTo>
                    <a:pt x="205" y="70"/>
                  </a:lnTo>
                  <a:lnTo>
                    <a:pt x="196" y="42"/>
                  </a:lnTo>
                  <a:lnTo>
                    <a:pt x="178" y="19"/>
                  </a:lnTo>
                  <a:lnTo>
                    <a:pt x="154" y="5"/>
                  </a:lnTo>
                  <a:lnTo>
                    <a:pt x="124" y="0"/>
                  </a:lnTo>
                  <a:lnTo>
                    <a:pt x="78" y="10"/>
                  </a:lnTo>
                  <a:lnTo>
                    <a:pt x="39" y="37"/>
                  </a:lnTo>
                  <a:lnTo>
                    <a:pt x="11" y="75"/>
                  </a:lnTo>
                  <a:lnTo>
                    <a:pt x="0" y="120"/>
                  </a:lnTo>
                  <a:lnTo>
                    <a:pt x="2" y="134"/>
                  </a:lnTo>
                  <a:lnTo>
                    <a:pt x="5" y="148"/>
                  </a:lnTo>
                  <a:lnTo>
                    <a:pt x="12" y="161"/>
                  </a:lnTo>
                  <a:lnTo>
                    <a:pt x="21" y="172"/>
                  </a:lnTo>
                  <a:lnTo>
                    <a:pt x="32" y="181"/>
                  </a:lnTo>
                  <a:lnTo>
                    <a:pt x="46" y="188"/>
                  </a:lnTo>
                  <a:lnTo>
                    <a:pt x="61" y="193"/>
                  </a:lnTo>
                  <a:lnTo>
                    <a:pt x="79" y="195"/>
                  </a:lnTo>
                  <a:lnTo>
                    <a:pt x="134" y="183"/>
                  </a:lnTo>
                  <a:lnTo>
                    <a:pt x="178" y="158"/>
                  </a:lnTo>
                  <a:lnTo>
                    <a:pt x="187" y="177"/>
                  </a:lnTo>
                  <a:lnTo>
                    <a:pt x="199" y="188"/>
                  </a:lnTo>
                  <a:lnTo>
                    <a:pt x="212" y="193"/>
                  </a:lnTo>
                  <a:lnTo>
                    <a:pt x="223" y="195"/>
                  </a:lnTo>
                  <a:lnTo>
                    <a:pt x="239" y="191"/>
                  </a:lnTo>
                  <a:lnTo>
                    <a:pt x="252" y="183"/>
                  </a:lnTo>
                  <a:lnTo>
                    <a:pt x="260" y="173"/>
                  </a:lnTo>
                  <a:lnTo>
                    <a:pt x="263" y="165"/>
                  </a:lnTo>
                  <a:lnTo>
                    <a:pt x="260" y="160"/>
                  </a:lnTo>
                  <a:lnTo>
                    <a:pt x="256" y="159"/>
                  </a:lnTo>
                  <a:lnTo>
                    <a:pt x="250" y="160"/>
                  </a:lnTo>
                  <a:lnTo>
                    <a:pt x="248" y="164"/>
                  </a:lnTo>
                  <a:lnTo>
                    <a:pt x="243" y="173"/>
                  </a:lnTo>
                  <a:lnTo>
                    <a:pt x="236" y="179"/>
                  </a:lnTo>
                  <a:lnTo>
                    <a:pt x="229" y="182"/>
                  </a:lnTo>
                  <a:lnTo>
                    <a:pt x="224" y="182"/>
                  </a:lnTo>
                  <a:lnTo>
                    <a:pt x="219" y="182"/>
                  </a:lnTo>
                  <a:lnTo>
                    <a:pt x="215" y="176"/>
                  </a:lnTo>
                  <a:lnTo>
                    <a:pt x="211" y="160"/>
                  </a:lnTo>
                  <a:lnTo>
                    <a:pt x="209" y="130"/>
                  </a:lnTo>
                  <a:close/>
                  <a:moveTo>
                    <a:pt x="175" y="144"/>
                  </a:moveTo>
                  <a:lnTo>
                    <a:pt x="145" y="165"/>
                  </a:lnTo>
                  <a:lnTo>
                    <a:pt x="118" y="176"/>
                  </a:lnTo>
                  <a:lnTo>
                    <a:pt x="96" y="181"/>
                  </a:lnTo>
                  <a:lnTo>
                    <a:pt x="80" y="182"/>
                  </a:lnTo>
                  <a:lnTo>
                    <a:pt x="61" y="179"/>
                  </a:lnTo>
                  <a:lnTo>
                    <a:pt x="47" y="170"/>
                  </a:lnTo>
                  <a:lnTo>
                    <a:pt x="39" y="154"/>
                  </a:lnTo>
                  <a:lnTo>
                    <a:pt x="36" y="135"/>
                  </a:lnTo>
                  <a:lnTo>
                    <a:pt x="37" y="120"/>
                  </a:lnTo>
                  <a:lnTo>
                    <a:pt x="42" y="97"/>
                  </a:lnTo>
                  <a:lnTo>
                    <a:pt x="50" y="70"/>
                  </a:lnTo>
                  <a:lnTo>
                    <a:pt x="64" y="45"/>
                  </a:lnTo>
                  <a:lnTo>
                    <a:pt x="80" y="29"/>
                  </a:lnTo>
                  <a:lnTo>
                    <a:pt x="96" y="19"/>
                  </a:lnTo>
                  <a:lnTo>
                    <a:pt x="111" y="14"/>
                  </a:lnTo>
                  <a:lnTo>
                    <a:pt x="124" y="12"/>
                  </a:lnTo>
                  <a:lnTo>
                    <a:pt x="145" y="18"/>
                  </a:lnTo>
                  <a:lnTo>
                    <a:pt x="159" y="32"/>
                  </a:lnTo>
                  <a:lnTo>
                    <a:pt x="167" y="52"/>
                  </a:lnTo>
                  <a:lnTo>
                    <a:pt x="171" y="72"/>
                  </a:lnTo>
                  <a:lnTo>
                    <a:pt x="173" y="107"/>
                  </a:lnTo>
                  <a:lnTo>
                    <a:pt x="175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6" name="Freeform 752"/>
            <p:cNvSpPr>
              <a:spLocks noChangeAspect="1"/>
            </p:cNvSpPr>
            <p:nvPr/>
          </p:nvSpPr>
          <p:spPr bwMode="auto">
            <a:xfrm>
              <a:off x="635" y="460"/>
              <a:ext cx="142" cy="616"/>
            </a:xfrm>
            <a:custGeom>
              <a:avLst/>
              <a:gdLst/>
              <a:ahLst/>
              <a:cxnLst>
                <a:cxn ang="0">
                  <a:pos x="142" y="610"/>
                </a:cxn>
                <a:cxn ang="0">
                  <a:pos x="142" y="608"/>
                </a:cxn>
                <a:cxn ang="0">
                  <a:pos x="141" y="606"/>
                </a:cxn>
                <a:cxn ang="0">
                  <a:pos x="138" y="603"/>
                </a:cxn>
                <a:cxn ang="0">
                  <a:pos x="132" y="596"/>
                </a:cxn>
                <a:cxn ang="0">
                  <a:pos x="85" y="532"/>
                </a:cxn>
                <a:cxn ang="0">
                  <a:pos x="55" y="458"/>
                </a:cxn>
                <a:cxn ang="0">
                  <a:pos x="40" y="382"/>
                </a:cxn>
                <a:cxn ang="0">
                  <a:pos x="36" y="308"/>
                </a:cxn>
                <a:cxn ang="0">
                  <a:pos x="40" y="228"/>
                </a:cxn>
                <a:cxn ang="0">
                  <a:pos x="57" y="151"/>
                </a:cxn>
                <a:cxn ang="0">
                  <a:pos x="87" y="80"/>
                </a:cxn>
                <a:cxn ang="0">
                  <a:pos x="134" y="17"/>
                </a:cxn>
                <a:cxn ang="0">
                  <a:pos x="141" y="10"/>
                </a:cxn>
                <a:cxn ang="0">
                  <a:pos x="142" y="7"/>
                </a:cxn>
                <a:cxn ang="0">
                  <a:pos x="141" y="2"/>
                </a:cxn>
                <a:cxn ang="0">
                  <a:pos x="136" y="0"/>
                </a:cxn>
                <a:cxn ang="0">
                  <a:pos x="123" y="8"/>
                </a:cxn>
                <a:cxn ang="0">
                  <a:pos x="99" y="31"/>
                </a:cxn>
                <a:cxn ang="0">
                  <a:pos x="69" y="69"/>
                </a:cxn>
                <a:cxn ang="0">
                  <a:pos x="39" y="120"/>
                </a:cxn>
                <a:cxn ang="0">
                  <a:pos x="20" y="171"/>
                </a:cxn>
                <a:cxn ang="0">
                  <a:pos x="8" y="220"/>
                </a:cxn>
                <a:cxn ang="0">
                  <a:pos x="2" y="267"/>
                </a:cxn>
                <a:cxn ang="0">
                  <a:pos x="0" y="308"/>
                </a:cxn>
                <a:cxn ang="0">
                  <a:pos x="2" y="349"/>
                </a:cxn>
                <a:cxn ang="0">
                  <a:pos x="8" y="396"/>
                </a:cxn>
                <a:cxn ang="0">
                  <a:pos x="20" y="448"/>
                </a:cxn>
                <a:cxn ang="0">
                  <a:pos x="41" y="500"/>
                </a:cxn>
                <a:cxn ang="0">
                  <a:pos x="70" y="550"/>
                </a:cxn>
                <a:cxn ang="0">
                  <a:pos x="100" y="586"/>
                </a:cxn>
                <a:cxn ang="0">
                  <a:pos x="124" y="608"/>
                </a:cxn>
                <a:cxn ang="0">
                  <a:pos x="136" y="616"/>
                </a:cxn>
                <a:cxn ang="0">
                  <a:pos x="141" y="615"/>
                </a:cxn>
                <a:cxn ang="0">
                  <a:pos x="142" y="610"/>
                </a:cxn>
              </a:cxnLst>
              <a:rect l="0" t="0" r="r" b="b"/>
              <a:pathLst>
                <a:path w="142" h="616">
                  <a:moveTo>
                    <a:pt x="142" y="610"/>
                  </a:moveTo>
                  <a:lnTo>
                    <a:pt x="142" y="608"/>
                  </a:lnTo>
                  <a:lnTo>
                    <a:pt x="141" y="606"/>
                  </a:lnTo>
                  <a:lnTo>
                    <a:pt x="138" y="603"/>
                  </a:lnTo>
                  <a:lnTo>
                    <a:pt x="132" y="596"/>
                  </a:lnTo>
                  <a:lnTo>
                    <a:pt x="85" y="532"/>
                  </a:lnTo>
                  <a:lnTo>
                    <a:pt x="55" y="458"/>
                  </a:lnTo>
                  <a:lnTo>
                    <a:pt x="40" y="382"/>
                  </a:lnTo>
                  <a:lnTo>
                    <a:pt x="36" y="308"/>
                  </a:lnTo>
                  <a:lnTo>
                    <a:pt x="40" y="228"/>
                  </a:lnTo>
                  <a:lnTo>
                    <a:pt x="57" y="151"/>
                  </a:lnTo>
                  <a:lnTo>
                    <a:pt x="87" y="80"/>
                  </a:lnTo>
                  <a:lnTo>
                    <a:pt x="134" y="17"/>
                  </a:lnTo>
                  <a:lnTo>
                    <a:pt x="141" y="10"/>
                  </a:lnTo>
                  <a:lnTo>
                    <a:pt x="142" y="7"/>
                  </a:lnTo>
                  <a:lnTo>
                    <a:pt x="141" y="2"/>
                  </a:lnTo>
                  <a:lnTo>
                    <a:pt x="136" y="0"/>
                  </a:lnTo>
                  <a:lnTo>
                    <a:pt x="123" y="8"/>
                  </a:lnTo>
                  <a:lnTo>
                    <a:pt x="99" y="31"/>
                  </a:lnTo>
                  <a:lnTo>
                    <a:pt x="69" y="69"/>
                  </a:lnTo>
                  <a:lnTo>
                    <a:pt x="39" y="120"/>
                  </a:lnTo>
                  <a:lnTo>
                    <a:pt x="20" y="171"/>
                  </a:lnTo>
                  <a:lnTo>
                    <a:pt x="8" y="220"/>
                  </a:lnTo>
                  <a:lnTo>
                    <a:pt x="2" y="267"/>
                  </a:lnTo>
                  <a:lnTo>
                    <a:pt x="0" y="308"/>
                  </a:lnTo>
                  <a:lnTo>
                    <a:pt x="2" y="349"/>
                  </a:lnTo>
                  <a:lnTo>
                    <a:pt x="8" y="396"/>
                  </a:lnTo>
                  <a:lnTo>
                    <a:pt x="20" y="448"/>
                  </a:lnTo>
                  <a:lnTo>
                    <a:pt x="41" y="500"/>
                  </a:lnTo>
                  <a:lnTo>
                    <a:pt x="70" y="550"/>
                  </a:lnTo>
                  <a:lnTo>
                    <a:pt x="100" y="586"/>
                  </a:lnTo>
                  <a:lnTo>
                    <a:pt x="124" y="608"/>
                  </a:lnTo>
                  <a:lnTo>
                    <a:pt x="136" y="616"/>
                  </a:lnTo>
                  <a:lnTo>
                    <a:pt x="141" y="615"/>
                  </a:lnTo>
                  <a:lnTo>
                    <a:pt x="142" y="6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7" name="Freeform 753"/>
            <p:cNvSpPr>
              <a:spLocks noChangeAspect="1" noEditPoints="1"/>
            </p:cNvSpPr>
            <p:nvPr/>
          </p:nvSpPr>
          <p:spPr bwMode="auto">
            <a:xfrm>
              <a:off x="789" y="650"/>
              <a:ext cx="321" cy="391"/>
            </a:xfrm>
            <a:custGeom>
              <a:avLst/>
              <a:gdLst/>
              <a:ahLst/>
              <a:cxnLst>
                <a:cxn ang="0">
                  <a:pos x="44" y="360"/>
                </a:cxn>
                <a:cxn ang="0">
                  <a:pos x="30" y="371"/>
                </a:cxn>
                <a:cxn ang="0">
                  <a:pos x="9" y="373"/>
                </a:cxn>
                <a:cxn ang="0">
                  <a:pos x="2" y="377"/>
                </a:cxn>
                <a:cxn ang="0">
                  <a:pos x="2" y="390"/>
                </a:cxn>
                <a:cxn ang="0">
                  <a:pos x="121" y="391"/>
                </a:cxn>
                <a:cxn ang="0">
                  <a:pos x="127" y="390"/>
                </a:cxn>
                <a:cxn ang="0">
                  <a:pos x="131" y="379"/>
                </a:cxn>
                <a:cxn ang="0">
                  <a:pos x="117" y="373"/>
                </a:cxn>
                <a:cxn ang="0">
                  <a:pos x="90" y="370"/>
                </a:cxn>
                <a:cxn ang="0">
                  <a:pos x="86" y="363"/>
                </a:cxn>
                <a:cxn ang="0">
                  <a:pos x="100" y="304"/>
                </a:cxn>
                <a:cxn ang="0">
                  <a:pos x="116" y="240"/>
                </a:cxn>
                <a:cxn ang="0">
                  <a:pos x="136" y="266"/>
                </a:cxn>
                <a:cxn ang="0">
                  <a:pos x="173" y="279"/>
                </a:cxn>
                <a:cxn ang="0">
                  <a:pos x="226" y="263"/>
                </a:cxn>
                <a:cxn ang="0">
                  <a:pos x="273" y="223"/>
                </a:cxn>
                <a:cxn ang="0">
                  <a:pos x="307" y="165"/>
                </a:cxn>
                <a:cxn ang="0">
                  <a:pos x="321" y="99"/>
                </a:cxn>
                <a:cxn ang="0">
                  <a:pos x="297" y="27"/>
                </a:cxn>
                <a:cxn ang="0">
                  <a:pos x="239" y="0"/>
                </a:cxn>
                <a:cxn ang="0">
                  <a:pos x="195" y="14"/>
                </a:cxn>
                <a:cxn ang="0">
                  <a:pos x="158" y="46"/>
                </a:cxn>
                <a:cxn ang="0">
                  <a:pos x="137" y="11"/>
                </a:cxn>
                <a:cxn ang="0">
                  <a:pos x="103" y="0"/>
                </a:cxn>
                <a:cxn ang="0">
                  <a:pos x="72" y="13"/>
                </a:cxn>
                <a:cxn ang="0">
                  <a:pos x="58" y="35"/>
                </a:cxn>
                <a:cxn ang="0">
                  <a:pos x="44" y="72"/>
                </a:cxn>
                <a:cxn ang="0">
                  <a:pos x="39" y="95"/>
                </a:cxn>
                <a:cxn ang="0">
                  <a:pos x="46" y="101"/>
                </a:cxn>
                <a:cxn ang="0">
                  <a:pos x="52" y="99"/>
                </a:cxn>
                <a:cxn ang="0">
                  <a:pos x="57" y="87"/>
                </a:cxn>
                <a:cxn ang="0">
                  <a:pos x="75" y="34"/>
                </a:cxn>
                <a:cxn ang="0">
                  <a:pos x="102" y="14"/>
                </a:cxn>
                <a:cxn ang="0">
                  <a:pos x="115" y="19"/>
                </a:cxn>
                <a:cxn ang="0">
                  <a:pos x="121" y="42"/>
                </a:cxn>
                <a:cxn ang="0">
                  <a:pos x="116" y="73"/>
                </a:cxn>
                <a:cxn ang="0">
                  <a:pos x="155" y="80"/>
                </a:cxn>
                <a:cxn ang="0">
                  <a:pos x="169" y="56"/>
                </a:cxn>
                <a:cxn ang="0">
                  <a:pos x="187" y="37"/>
                </a:cxn>
                <a:cxn ang="0">
                  <a:pos x="216" y="18"/>
                </a:cxn>
                <a:cxn ang="0">
                  <a:pos x="237" y="14"/>
                </a:cxn>
                <a:cxn ang="0">
                  <a:pos x="266" y="29"/>
                </a:cxn>
                <a:cxn ang="0">
                  <a:pos x="276" y="71"/>
                </a:cxn>
                <a:cxn ang="0">
                  <a:pos x="265" y="142"/>
                </a:cxn>
                <a:cxn ang="0">
                  <a:pos x="245" y="202"/>
                </a:cxn>
                <a:cxn ang="0">
                  <a:pos x="209" y="250"/>
                </a:cxn>
                <a:cxn ang="0">
                  <a:pos x="172" y="265"/>
                </a:cxn>
                <a:cxn ang="0">
                  <a:pos x="147" y="257"/>
                </a:cxn>
                <a:cxn ang="0">
                  <a:pos x="133" y="239"/>
                </a:cxn>
                <a:cxn ang="0">
                  <a:pos x="126" y="221"/>
                </a:cxn>
                <a:cxn ang="0">
                  <a:pos x="124" y="210"/>
                </a:cxn>
                <a:cxn ang="0">
                  <a:pos x="125" y="201"/>
                </a:cxn>
              </a:cxnLst>
              <a:rect l="0" t="0" r="r" b="b"/>
              <a:pathLst>
                <a:path w="321" h="391">
                  <a:moveTo>
                    <a:pt x="48" y="347"/>
                  </a:moveTo>
                  <a:lnTo>
                    <a:pt x="44" y="360"/>
                  </a:lnTo>
                  <a:lnTo>
                    <a:pt x="39" y="368"/>
                  </a:lnTo>
                  <a:lnTo>
                    <a:pt x="30" y="371"/>
                  </a:lnTo>
                  <a:lnTo>
                    <a:pt x="14" y="373"/>
                  </a:lnTo>
                  <a:lnTo>
                    <a:pt x="9" y="373"/>
                  </a:lnTo>
                  <a:lnTo>
                    <a:pt x="5" y="374"/>
                  </a:lnTo>
                  <a:lnTo>
                    <a:pt x="2" y="377"/>
                  </a:lnTo>
                  <a:lnTo>
                    <a:pt x="0" y="384"/>
                  </a:lnTo>
                  <a:lnTo>
                    <a:pt x="2" y="390"/>
                  </a:lnTo>
                  <a:lnTo>
                    <a:pt x="8" y="391"/>
                  </a:lnTo>
                  <a:lnTo>
                    <a:pt x="121" y="391"/>
                  </a:lnTo>
                  <a:lnTo>
                    <a:pt x="124" y="391"/>
                  </a:lnTo>
                  <a:lnTo>
                    <a:pt x="127" y="390"/>
                  </a:lnTo>
                  <a:lnTo>
                    <a:pt x="130" y="386"/>
                  </a:lnTo>
                  <a:lnTo>
                    <a:pt x="131" y="379"/>
                  </a:lnTo>
                  <a:lnTo>
                    <a:pt x="127" y="373"/>
                  </a:lnTo>
                  <a:lnTo>
                    <a:pt x="117" y="373"/>
                  </a:lnTo>
                  <a:lnTo>
                    <a:pt x="99" y="372"/>
                  </a:lnTo>
                  <a:lnTo>
                    <a:pt x="90" y="370"/>
                  </a:lnTo>
                  <a:lnTo>
                    <a:pt x="87" y="366"/>
                  </a:lnTo>
                  <a:lnTo>
                    <a:pt x="86" y="363"/>
                  </a:lnTo>
                  <a:lnTo>
                    <a:pt x="90" y="342"/>
                  </a:lnTo>
                  <a:lnTo>
                    <a:pt x="100" y="304"/>
                  </a:lnTo>
                  <a:lnTo>
                    <a:pt x="110" y="264"/>
                  </a:lnTo>
                  <a:lnTo>
                    <a:pt x="116" y="240"/>
                  </a:lnTo>
                  <a:lnTo>
                    <a:pt x="124" y="253"/>
                  </a:lnTo>
                  <a:lnTo>
                    <a:pt x="136" y="266"/>
                  </a:lnTo>
                  <a:lnTo>
                    <a:pt x="152" y="275"/>
                  </a:lnTo>
                  <a:lnTo>
                    <a:pt x="173" y="279"/>
                  </a:lnTo>
                  <a:lnTo>
                    <a:pt x="199" y="275"/>
                  </a:lnTo>
                  <a:lnTo>
                    <a:pt x="226" y="263"/>
                  </a:lnTo>
                  <a:lnTo>
                    <a:pt x="251" y="246"/>
                  </a:lnTo>
                  <a:lnTo>
                    <a:pt x="273" y="223"/>
                  </a:lnTo>
                  <a:lnTo>
                    <a:pt x="292" y="195"/>
                  </a:lnTo>
                  <a:lnTo>
                    <a:pt x="307" y="165"/>
                  </a:lnTo>
                  <a:lnTo>
                    <a:pt x="317" y="132"/>
                  </a:lnTo>
                  <a:lnTo>
                    <a:pt x="321" y="99"/>
                  </a:lnTo>
                  <a:lnTo>
                    <a:pt x="314" y="59"/>
                  </a:lnTo>
                  <a:lnTo>
                    <a:pt x="297" y="27"/>
                  </a:lnTo>
                  <a:lnTo>
                    <a:pt x="271" y="7"/>
                  </a:lnTo>
                  <a:lnTo>
                    <a:pt x="239" y="0"/>
                  </a:lnTo>
                  <a:lnTo>
                    <a:pt x="216" y="4"/>
                  </a:lnTo>
                  <a:lnTo>
                    <a:pt x="195" y="14"/>
                  </a:lnTo>
                  <a:lnTo>
                    <a:pt x="175" y="29"/>
                  </a:lnTo>
                  <a:lnTo>
                    <a:pt x="158" y="46"/>
                  </a:lnTo>
                  <a:lnTo>
                    <a:pt x="151" y="25"/>
                  </a:lnTo>
                  <a:lnTo>
                    <a:pt x="137" y="11"/>
                  </a:lnTo>
                  <a:lnTo>
                    <a:pt x="121" y="2"/>
                  </a:lnTo>
                  <a:lnTo>
                    <a:pt x="103" y="0"/>
                  </a:lnTo>
                  <a:lnTo>
                    <a:pt x="85" y="4"/>
                  </a:lnTo>
                  <a:lnTo>
                    <a:pt x="72" y="13"/>
                  </a:lnTo>
                  <a:lnTo>
                    <a:pt x="63" y="25"/>
                  </a:lnTo>
                  <a:lnTo>
                    <a:pt x="58" y="35"/>
                  </a:lnTo>
                  <a:lnTo>
                    <a:pt x="50" y="53"/>
                  </a:lnTo>
                  <a:lnTo>
                    <a:pt x="44" y="72"/>
                  </a:lnTo>
                  <a:lnTo>
                    <a:pt x="40" y="88"/>
                  </a:lnTo>
                  <a:lnTo>
                    <a:pt x="39" y="95"/>
                  </a:lnTo>
                  <a:lnTo>
                    <a:pt x="42" y="100"/>
                  </a:lnTo>
                  <a:lnTo>
                    <a:pt x="46" y="101"/>
                  </a:lnTo>
                  <a:lnTo>
                    <a:pt x="50" y="101"/>
                  </a:lnTo>
                  <a:lnTo>
                    <a:pt x="52" y="99"/>
                  </a:lnTo>
                  <a:lnTo>
                    <a:pt x="54" y="95"/>
                  </a:lnTo>
                  <a:lnTo>
                    <a:pt x="57" y="87"/>
                  </a:lnTo>
                  <a:lnTo>
                    <a:pt x="65" y="57"/>
                  </a:lnTo>
                  <a:lnTo>
                    <a:pt x="75" y="34"/>
                  </a:lnTo>
                  <a:lnTo>
                    <a:pt x="87" y="19"/>
                  </a:lnTo>
                  <a:lnTo>
                    <a:pt x="102" y="14"/>
                  </a:lnTo>
                  <a:lnTo>
                    <a:pt x="109" y="15"/>
                  </a:lnTo>
                  <a:lnTo>
                    <a:pt x="115" y="19"/>
                  </a:lnTo>
                  <a:lnTo>
                    <a:pt x="119" y="27"/>
                  </a:lnTo>
                  <a:lnTo>
                    <a:pt x="121" y="42"/>
                  </a:lnTo>
                  <a:lnTo>
                    <a:pt x="119" y="59"/>
                  </a:lnTo>
                  <a:lnTo>
                    <a:pt x="116" y="73"/>
                  </a:lnTo>
                  <a:lnTo>
                    <a:pt x="48" y="347"/>
                  </a:lnTo>
                  <a:close/>
                  <a:moveTo>
                    <a:pt x="155" y="80"/>
                  </a:moveTo>
                  <a:lnTo>
                    <a:pt x="161" y="68"/>
                  </a:lnTo>
                  <a:lnTo>
                    <a:pt x="169" y="56"/>
                  </a:lnTo>
                  <a:lnTo>
                    <a:pt x="178" y="45"/>
                  </a:lnTo>
                  <a:lnTo>
                    <a:pt x="187" y="37"/>
                  </a:lnTo>
                  <a:lnTo>
                    <a:pt x="203" y="25"/>
                  </a:lnTo>
                  <a:lnTo>
                    <a:pt x="216" y="18"/>
                  </a:lnTo>
                  <a:lnTo>
                    <a:pt x="228" y="15"/>
                  </a:lnTo>
                  <a:lnTo>
                    <a:pt x="237" y="14"/>
                  </a:lnTo>
                  <a:lnTo>
                    <a:pt x="253" y="17"/>
                  </a:lnTo>
                  <a:lnTo>
                    <a:pt x="266" y="29"/>
                  </a:lnTo>
                  <a:lnTo>
                    <a:pt x="274" y="47"/>
                  </a:lnTo>
                  <a:lnTo>
                    <a:pt x="276" y="71"/>
                  </a:lnTo>
                  <a:lnTo>
                    <a:pt x="273" y="104"/>
                  </a:lnTo>
                  <a:lnTo>
                    <a:pt x="265" y="142"/>
                  </a:lnTo>
                  <a:lnTo>
                    <a:pt x="255" y="177"/>
                  </a:lnTo>
                  <a:lnTo>
                    <a:pt x="245" y="202"/>
                  </a:lnTo>
                  <a:lnTo>
                    <a:pt x="228" y="230"/>
                  </a:lnTo>
                  <a:lnTo>
                    <a:pt x="209" y="250"/>
                  </a:lnTo>
                  <a:lnTo>
                    <a:pt x="190" y="261"/>
                  </a:lnTo>
                  <a:lnTo>
                    <a:pt x="172" y="265"/>
                  </a:lnTo>
                  <a:lnTo>
                    <a:pt x="158" y="263"/>
                  </a:lnTo>
                  <a:lnTo>
                    <a:pt x="147" y="257"/>
                  </a:lnTo>
                  <a:lnTo>
                    <a:pt x="139" y="249"/>
                  </a:lnTo>
                  <a:lnTo>
                    <a:pt x="133" y="239"/>
                  </a:lnTo>
                  <a:lnTo>
                    <a:pt x="128" y="230"/>
                  </a:lnTo>
                  <a:lnTo>
                    <a:pt x="126" y="221"/>
                  </a:lnTo>
                  <a:lnTo>
                    <a:pt x="124" y="214"/>
                  </a:lnTo>
                  <a:lnTo>
                    <a:pt x="124" y="210"/>
                  </a:lnTo>
                  <a:lnTo>
                    <a:pt x="124" y="208"/>
                  </a:lnTo>
                  <a:lnTo>
                    <a:pt x="125" y="201"/>
                  </a:lnTo>
                  <a:lnTo>
                    <a:pt x="155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8" name="Freeform 754"/>
            <p:cNvSpPr>
              <a:spLocks noChangeAspect="1"/>
            </p:cNvSpPr>
            <p:nvPr/>
          </p:nvSpPr>
          <p:spPr bwMode="auto">
            <a:xfrm>
              <a:off x="1155" y="460"/>
              <a:ext cx="142" cy="616"/>
            </a:xfrm>
            <a:custGeom>
              <a:avLst/>
              <a:gdLst/>
              <a:ahLst/>
              <a:cxnLst>
                <a:cxn ang="0">
                  <a:pos x="142" y="308"/>
                </a:cxn>
                <a:cxn ang="0">
                  <a:pos x="140" y="268"/>
                </a:cxn>
                <a:cxn ang="0">
                  <a:pos x="134" y="220"/>
                </a:cxn>
                <a:cxn ang="0">
                  <a:pos x="122" y="169"/>
                </a:cxn>
                <a:cxn ang="0">
                  <a:pos x="101" y="116"/>
                </a:cxn>
                <a:cxn ang="0">
                  <a:pos x="72" y="66"/>
                </a:cxn>
                <a:cxn ang="0">
                  <a:pos x="42" y="30"/>
                </a:cxn>
                <a:cxn ang="0">
                  <a:pos x="18" y="8"/>
                </a:cxn>
                <a:cxn ang="0">
                  <a:pos x="6" y="0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10"/>
                </a:cxn>
                <a:cxn ang="0">
                  <a:pos x="5" y="14"/>
                </a:cxn>
                <a:cxn ang="0">
                  <a:pos x="11" y="21"/>
                </a:cxn>
                <a:cxn ang="0">
                  <a:pos x="52" y="73"/>
                </a:cxn>
                <a:cxn ang="0">
                  <a:pos x="81" y="139"/>
                </a:cxn>
                <a:cxn ang="0">
                  <a:pos x="100" y="217"/>
                </a:cxn>
                <a:cxn ang="0">
                  <a:pos x="106" y="308"/>
                </a:cxn>
                <a:cxn ang="0">
                  <a:pos x="102" y="387"/>
                </a:cxn>
                <a:cxn ang="0">
                  <a:pos x="86" y="464"/>
                </a:cxn>
                <a:cxn ang="0">
                  <a:pos x="55" y="536"/>
                </a:cxn>
                <a:cxn ang="0">
                  <a:pos x="8" y="599"/>
                </a:cxn>
                <a:cxn ang="0">
                  <a:pos x="1" y="607"/>
                </a:cxn>
                <a:cxn ang="0">
                  <a:pos x="0" y="610"/>
                </a:cxn>
                <a:cxn ang="0">
                  <a:pos x="1" y="614"/>
                </a:cxn>
                <a:cxn ang="0">
                  <a:pos x="6" y="616"/>
                </a:cxn>
                <a:cxn ang="0">
                  <a:pos x="18" y="608"/>
                </a:cxn>
                <a:cxn ang="0">
                  <a:pos x="43" y="585"/>
                </a:cxn>
                <a:cxn ang="0">
                  <a:pos x="74" y="548"/>
                </a:cxn>
                <a:cxn ang="0">
                  <a:pos x="103" y="496"/>
                </a:cxn>
                <a:cxn ang="0">
                  <a:pos x="122" y="445"/>
                </a:cxn>
                <a:cxn ang="0">
                  <a:pos x="134" y="396"/>
                </a:cxn>
                <a:cxn ang="0">
                  <a:pos x="140" y="350"/>
                </a:cxn>
                <a:cxn ang="0">
                  <a:pos x="142" y="308"/>
                </a:cxn>
              </a:cxnLst>
              <a:rect l="0" t="0" r="r" b="b"/>
              <a:pathLst>
                <a:path w="142" h="616">
                  <a:moveTo>
                    <a:pt x="142" y="308"/>
                  </a:moveTo>
                  <a:lnTo>
                    <a:pt x="140" y="268"/>
                  </a:lnTo>
                  <a:lnTo>
                    <a:pt x="134" y="220"/>
                  </a:lnTo>
                  <a:lnTo>
                    <a:pt x="122" y="169"/>
                  </a:lnTo>
                  <a:lnTo>
                    <a:pt x="101" y="116"/>
                  </a:lnTo>
                  <a:lnTo>
                    <a:pt x="72" y="66"/>
                  </a:lnTo>
                  <a:lnTo>
                    <a:pt x="42" y="30"/>
                  </a:lnTo>
                  <a:lnTo>
                    <a:pt x="18" y="8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5" y="14"/>
                  </a:lnTo>
                  <a:lnTo>
                    <a:pt x="11" y="21"/>
                  </a:lnTo>
                  <a:lnTo>
                    <a:pt x="52" y="73"/>
                  </a:lnTo>
                  <a:lnTo>
                    <a:pt x="81" y="139"/>
                  </a:lnTo>
                  <a:lnTo>
                    <a:pt x="100" y="217"/>
                  </a:lnTo>
                  <a:lnTo>
                    <a:pt x="106" y="308"/>
                  </a:lnTo>
                  <a:lnTo>
                    <a:pt x="102" y="387"/>
                  </a:lnTo>
                  <a:lnTo>
                    <a:pt x="86" y="464"/>
                  </a:lnTo>
                  <a:lnTo>
                    <a:pt x="55" y="536"/>
                  </a:lnTo>
                  <a:lnTo>
                    <a:pt x="8" y="599"/>
                  </a:lnTo>
                  <a:lnTo>
                    <a:pt x="1" y="607"/>
                  </a:lnTo>
                  <a:lnTo>
                    <a:pt x="0" y="610"/>
                  </a:lnTo>
                  <a:lnTo>
                    <a:pt x="1" y="614"/>
                  </a:lnTo>
                  <a:lnTo>
                    <a:pt x="6" y="616"/>
                  </a:lnTo>
                  <a:lnTo>
                    <a:pt x="18" y="608"/>
                  </a:lnTo>
                  <a:lnTo>
                    <a:pt x="43" y="585"/>
                  </a:lnTo>
                  <a:lnTo>
                    <a:pt x="74" y="548"/>
                  </a:lnTo>
                  <a:lnTo>
                    <a:pt x="103" y="496"/>
                  </a:lnTo>
                  <a:lnTo>
                    <a:pt x="122" y="445"/>
                  </a:lnTo>
                  <a:lnTo>
                    <a:pt x="134" y="396"/>
                  </a:lnTo>
                  <a:lnTo>
                    <a:pt x="140" y="350"/>
                  </a:lnTo>
                  <a:lnTo>
                    <a:pt x="142" y="3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9" name="Freeform 755"/>
            <p:cNvSpPr>
              <a:spLocks noChangeAspect="1" noEditPoints="1"/>
            </p:cNvSpPr>
            <p:nvPr/>
          </p:nvSpPr>
          <p:spPr bwMode="auto">
            <a:xfrm>
              <a:off x="1564" y="696"/>
              <a:ext cx="408" cy="144"/>
            </a:xfrm>
            <a:custGeom>
              <a:avLst/>
              <a:gdLst/>
              <a:ahLst/>
              <a:cxnLst>
                <a:cxn ang="0">
                  <a:pos x="387" y="25"/>
                </a:cxn>
                <a:cxn ang="0">
                  <a:pos x="394" y="25"/>
                </a:cxn>
                <a:cxn ang="0">
                  <a:pos x="401" y="23"/>
                </a:cxn>
                <a:cxn ang="0">
                  <a:pos x="406" y="20"/>
                </a:cxn>
                <a:cxn ang="0">
                  <a:pos x="408" y="13"/>
                </a:cxn>
                <a:cxn ang="0">
                  <a:pos x="406" y="5"/>
                </a:cxn>
                <a:cxn ang="0">
                  <a:pos x="401" y="2"/>
                </a:cxn>
                <a:cxn ang="0">
                  <a:pos x="395" y="0"/>
                </a:cxn>
                <a:cxn ang="0">
                  <a:pos x="388" y="0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7" y="2"/>
                </a:cxn>
                <a:cxn ang="0">
                  <a:pos x="2" y="5"/>
                </a:cxn>
                <a:cxn ang="0">
                  <a:pos x="0" y="13"/>
                </a:cxn>
                <a:cxn ang="0">
                  <a:pos x="2" y="20"/>
                </a:cxn>
                <a:cxn ang="0">
                  <a:pos x="7" y="23"/>
                </a:cxn>
                <a:cxn ang="0">
                  <a:pos x="14" y="25"/>
                </a:cxn>
                <a:cxn ang="0">
                  <a:pos x="21" y="25"/>
                </a:cxn>
                <a:cxn ang="0">
                  <a:pos x="387" y="25"/>
                </a:cxn>
                <a:cxn ang="0">
                  <a:pos x="388" y="144"/>
                </a:cxn>
                <a:cxn ang="0">
                  <a:pos x="395" y="144"/>
                </a:cxn>
                <a:cxn ang="0">
                  <a:pos x="401" y="143"/>
                </a:cxn>
                <a:cxn ang="0">
                  <a:pos x="406" y="139"/>
                </a:cxn>
                <a:cxn ang="0">
                  <a:pos x="408" y="132"/>
                </a:cxn>
                <a:cxn ang="0">
                  <a:pos x="406" y="125"/>
                </a:cxn>
                <a:cxn ang="0">
                  <a:pos x="401" y="121"/>
                </a:cxn>
                <a:cxn ang="0">
                  <a:pos x="394" y="120"/>
                </a:cxn>
                <a:cxn ang="0">
                  <a:pos x="387" y="120"/>
                </a:cxn>
                <a:cxn ang="0">
                  <a:pos x="21" y="120"/>
                </a:cxn>
                <a:cxn ang="0">
                  <a:pos x="14" y="120"/>
                </a:cxn>
                <a:cxn ang="0">
                  <a:pos x="7" y="121"/>
                </a:cxn>
                <a:cxn ang="0">
                  <a:pos x="2" y="125"/>
                </a:cxn>
                <a:cxn ang="0">
                  <a:pos x="0" y="132"/>
                </a:cxn>
                <a:cxn ang="0">
                  <a:pos x="2" y="139"/>
                </a:cxn>
                <a:cxn ang="0">
                  <a:pos x="7" y="143"/>
                </a:cxn>
                <a:cxn ang="0">
                  <a:pos x="14" y="144"/>
                </a:cxn>
                <a:cxn ang="0">
                  <a:pos x="21" y="144"/>
                </a:cxn>
                <a:cxn ang="0">
                  <a:pos x="388" y="144"/>
                </a:cxn>
              </a:cxnLst>
              <a:rect l="0" t="0" r="r" b="b"/>
              <a:pathLst>
                <a:path w="408" h="144">
                  <a:moveTo>
                    <a:pt x="387" y="25"/>
                  </a:moveTo>
                  <a:lnTo>
                    <a:pt x="394" y="25"/>
                  </a:lnTo>
                  <a:lnTo>
                    <a:pt x="401" y="23"/>
                  </a:lnTo>
                  <a:lnTo>
                    <a:pt x="406" y="20"/>
                  </a:lnTo>
                  <a:lnTo>
                    <a:pt x="408" y="13"/>
                  </a:lnTo>
                  <a:lnTo>
                    <a:pt x="406" y="5"/>
                  </a:lnTo>
                  <a:lnTo>
                    <a:pt x="401" y="2"/>
                  </a:lnTo>
                  <a:lnTo>
                    <a:pt x="395" y="0"/>
                  </a:lnTo>
                  <a:lnTo>
                    <a:pt x="38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3"/>
                  </a:lnTo>
                  <a:lnTo>
                    <a:pt x="2" y="20"/>
                  </a:lnTo>
                  <a:lnTo>
                    <a:pt x="7" y="23"/>
                  </a:lnTo>
                  <a:lnTo>
                    <a:pt x="14" y="25"/>
                  </a:lnTo>
                  <a:lnTo>
                    <a:pt x="21" y="25"/>
                  </a:lnTo>
                  <a:lnTo>
                    <a:pt x="387" y="25"/>
                  </a:lnTo>
                  <a:close/>
                  <a:moveTo>
                    <a:pt x="388" y="144"/>
                  </a:moveTo>
                  <a:lnTo>
                    <a:pt x="395" y="144"/>
                  </a:lnTo>
                  <a:lnTo>
                    <a:pt x="401" y="143"/>
                  </a:lnTo>
                  <a:lnTo>
                    <a:pt x="406" y="139"/>
                  </a:lnTo>
                  <a:lnTo>
                    <a:pt x="408" y="132"/>
                  </a:lnTo>
                  <a:lnTo>
                    <a:pt x="406" y="125"/>
                  </a:lnTo>
                  <a:lnTo>
                    <a:pt x="401" y="121"/>
                  </a:lnTo>
                  <a:lnTo>
                    <a:pt x="394" y="120"/>
                  </a:lnTo>
                  <a:lnTo>
                    <a:pt x="387" y="120"/>
                  </a:lnTo>
                  <a:lnTo>
                    <a:pt x="21" y="120"/>
                  </a:lnTo>
                  <a:lnTo>
                    <a:pt x="14" y="120"/>
                  </a:lnTo>
                  <a:lnTo>
                    <a:pt x="7" y="121"/>
                  </a:lnTo>
                  <a:lnTo>
                    <a:pt x="2" y="125"/>
                  </a:lnTo>
                  <a:lnTo>
                    <a:pt x="0" y="132"/>
                  </a:lnTo>
                  <a:lnTo>
                    <a:pt x="2" y="139"/>
                  </a:lnTo>
                  <a:lnTo>
                    <a:pt x="7" y="143"/>
                  </a:lnTo>
                  <a:lnTo>
                    <a:pt x="14" y="144"/>
                  </a:lnTo>
                  <a:lnTo>
                    <a:pt x="21" y="144"/>
                  </a:lnTo>
                  <a:lnTo>
                    <a:pt x="388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0" name="Freeform 756"/>
            <p:cNvSpPr>
              <a:spLocks noChangeAspect="1" noEditPoints="1"/>
            </p:cNvSpPr>
            <p:nvPr/>
          </p:nvSpPr>
          <p:spPr bwMode="auto">
            <a:xfrm>
              <a:off x="2536" y="238"/>
              <a:ext cx="321" cy="392"/>
            </a:xfrm>
            <a:custGeom>
              <a:avLst/>
              <a:gdLst/>
              <a:ahLst/>
              <a:cxnLst>
                <a:cxn ang="0">
                  <a:pos x="44" y="360"/>
                </a:cxn>
                <a:cxn ang="0">
                  <a:pos x="30" y="372"/>
                </a:cxn>
                <a:cxn ang="0">
                  <a:pos x="9" y="373"/>
                </a:cxn>
                <a:cxn ang="0">
                  <a:pos x="2" y="377"/>
                </a:cxn>
                <a:cxn ang="0">
                  <a:pos x="3" y="390"/>
                </a:cxn>
                <a:cxn ang="0">
                  <a:pos x="121" y="392"/>
                </a:cxn>
                <a:cxn ang="0">
                  <a:pos x="127" y="390"/>
                </a:cxn>
                <a:cxn ang="0">
                  <a:pos x="132" y="379"/>
                </a:cxn>
                <a:cxn ang="0">
                  <a:pos x="117" y="373"/>
                </a:cxn>
                <a:cxn ang="0">
                  <a:pos x="90" y="370"/>
                </a:cxn>
                <a:cxn ang="0">
                  <a:pos x="86" y="363"/>
                </a:cxn>
                <a:cxn ang="0">
                  <a:pos x="100" y="304"/>
                </a:cxn>
                <a:cxn ang="0">
                  <a:pos x="116" y="240"/>
                </a:cxn>
                <a:cxn ang="0">
                  <a:pos x="136" y="266"/>
                </a:cxn>
                <a:cxn ang="0">
                  <a:pos x="173" y="279"/>
                </a:cxn>
                <a:cxn ang="0">
                  <a:pos x="226" y="264"/>
                </a:cxn>
                <a:cxn ang="0">
                  <a:pos x="273" y="223"/>
                </a:cxn>
                <a:cxn ang="0">
                  <a:pos x="307" y="165"/>
                </a:cxn>
                <a:cxn ang="0">
                  <a:pos x="321" y="99"/>
                </a:cxn>
                <a:cxn ang="0">
                  <a:pos x="297" y="28"/>
                </a:cxn>
                <a:cxn ang="0">
                  <a:pos x="239" y="0"/>
                </a:cxn>
                <a:cxn ang="0">
                  <a:pos x="195" y="14"/>
                </a:cxn>
                <a:cxn ang="0">
                  <a:pos x="158" y="46"/>
                </a:cxn>
                <a:cxn ang="0">
                  <a:pos x="137" y="11"/>
                </a:cxn>
                <a:cxn ang="0">
                  <a:pos x="103" y="0"/>
                </a:cxn>
                <a:cxn ang="0">
                  <a:pos x="72" y="14"/>
                </a:cxn>
                <a:cxn ang="0">
                  <a:pos x="58" y="35"/>
                </a:cxn>
                <a:cxn ang="0">
                  <a:pos x="44" y="72"/>
                </a:cxn>
                <a:cxn ang="0">
                  <a:pos x="39" y="95"/>
                </a:cxn>
                <a:cxn ang="0">
                  <a:pos x="46" y="101"/>
                </a:cxn>
                <a:cxn ang="0">
                  <a:pos x="52" y="99"/>
                </a:cxn>
                <a:cxn ang="0">
                  <a:pos x="57" y="87"/>
                </a:cxn>
                <a:cxn ang="0">
                  <a:pos x="75" y="34"/>
                </a:cxn>
                <a:cxn ang="0">
                  <a:pos x="102" y="14"/>
                </a:cxn>
                <a:cxn ang="0">
                  <a:pos x="115" y="19"/>
                </a:cxn>
                <a:cxn ang="0">
                  <a:pos x="121" y="42"/>
                </a:cxn>
                <a:cxn ang="0">
                  <a:pos x="116" y="74"/>
                </a:cxn>
                <a:cxn ang="0">
                  <a:pos x="156" y="80"/>
                </a:cxn>
                <a:cxn ang="0">
                  <a:pos x="169" y="56"/>
                </a:cxn>
                <a:cxn ang="0">
                  <a:pos x="187" y="37"/>
                </a:cxn>
                <a:cxn ang="0">
                  <a:pos x="217" y="18"/>
                </a:cxn>
                <a:cxn ang="0">
                  <a:pos x="237" y="14"/>
                </a:cxn>
                <a:cxn ang="0">
                  <a:pos x="266" y="29"/>
                </a:cxn>
                <a:cxn ang="0">
                  <a:pos x="276" y="71"/>
                </a:cxn>
                <a:cxn ang="0">
                  <a:pos x="265" y="142"/>
                </a:cxn>
                <a:cxn ang="0">
                  <a:pos x="245" y="202"/>
                </a:cxn>
                <a:cxn ang="0">
                  <a:pos x="209" y="250"/>
                </a:cxn>
                <a:cxn ang="0">
                  <a:pos x="172" y="265"/>
                </a:cxn>
                <a:cxn ang="0">
                  <a:pos x="147" y="257"/>
                </a:cxn>
                <a:cxn ang="0">
                  <a:pos x="133" y="239"/>
                </a:cxn>
                <a:cxn ang="0">
                  <a:pos x="126" y="221"/>
                </a:cxn>
                <a:cxn ang="0">
                  <a:pos x="124" y="211"/>
                </a:cxn>
                <a:cxn ang="0">
                  <a:pos x="125" y="201"/>
                </a:cxn>
              </a:cxnLst>
              <a:rect l="0" t="0" r="r" b="b"/>
              <a:pathLst>
                <a:path w="321" h="392">
                  <a:moveTo>
                    <a:pt x="48" y="347"/>
                  </a:moveTo>
                  <a:lnTo>
                    <a:pt x="44" y="360"/>
                  </a:lnTo>
                  <a:lnTo>
                    <a:pt x="39" y="368"/>
                  </a:lnTo>
                  <a:lnTo>
                    <a:pt x="30" y="372"/>
                  </a:lnTo>
                  <a:lnTo>
                    <a:pt x="15" y="373"/>
                  </a:lnTo>
                  <a:lnTo>
                    <a:pt x="9" y="373"/>
                  </a:lnTo>
                  <a:lnTo>
                    <a:pt x="5" y="374"/>
                  </a:lnTo>
                  <a:lnTo>
                    <a:pt x="2" y="377"/>
                  </a:lnTo>
                  <a:lnTo>
                    <a:pt x="0" y="384"/>
                  </a:lnTo>
                  <a:lnTo>
                    <a:pt x="3" y="390"/>
                  </a:lnTo>
                  <a:lnTo>
                    <a:pt x="8" y="392"/>
                  </a:lnTo>
                  <a:lnTo>
                    <a:pt x="121" y="392"/>
                  </a:lnTo>
                  <a:lnTo>
                    <a:pt x="124" y="392"/>
                  </a:lnTo>
                  <a:lnTo>
                    <a:pt x="127" y="390"/>
                  </a:lnTo>
                  <a:lnTo>
                    <a:pt x="130" y="387"/>
                  </a:lnTo>
                  <a:lnTo>
                    <a:pt x="132" y="379"/>
                  </a:lnTo>
                  <a:lnTo>
                    <a:pt x="127" y="373"/>
                  </a:lnTo>
                  <a:lnTo>
                    <a:pt x="117" y="373"/>
                  </a:lnTo>
                  <a:lnTo>
                    <a:pt x="99" y="372"/>
                  </a:lnTo>
                  <a:lnTo>
                    <a:pt x="90" y="370"/>
                  </a:lnTo>
                  <a:lnTo>
                    <a:pt x="87" y="367"/>
                  </a:lnTo>
                  <a:lnTo>
                    <a:pt x="86" y="363"/>
                  </a:lnTo>
                  <a:lnTo>
                    <a:pt x="90" y="342"/>
                  </a:lnTo>
                  <a:lnTo>
                    <a:pt x="100" y="304"/>
                  </a:lnTo>
                  <a:lnTo>
                    <a:pt x="110" y="264"/>
                  </a:lnTo>
                  <a:lnTo>
                    <a:pt x="116" y="240"/>
                  </a:lnTo>
                  <a:lnTo>
                    <a:pt x="124" y="253"/>
                  </a:lnTo>
                  <a:lnTo>
                    <a:pt x="136" y="266"/>
                  </a:lnTo>
                  <a:lnTo>
                    <a:pt x="152" y="275"/>
                  </a:lnTo>
                  <a:lnTo>
                    <a:pt x="173" y="279"/>
                  </a:lnTo>
                  <a:lnTo>
                    <a:pt x="200" y="275"/>
                  </a:lnTo>
                  <a:lnTo>
                    <a:pt x="226" y="264"/>
                  </a:lnTo>
                  <a:lnTo>
                    <a:pt x="251" y="246"/>
                  </a:lnTo>
                  <a:lnTo>
                    <a:pt x="273" y="223"/>
                  </a:lnTo>
                  <a:lnTo>
                    <a:pt x="292" y="196"/>
                  </a:lnTo>
                  <a:lnTo>
                    <a:pt x="307" y="165"/>
                  </a:lnTo>
                  <a:lnTo>
                    <a:pt x="317" y="132"/>
                  </a:lnTo>
                  <a:lnTo>
                    <a:pt x="321" y="99"/>
                  </a:lnTo>
                  <a:lnTo>
                    <a:pt x="314" y="59"/>
                  </a:lnTo>
                  <a:lnTo>
                    <a:pt x="297" y="28"/>
                  </a:lnTo>
                  <a:lnTo>
                    <a:pt x="271" y="7"/>
                  </a:lnTo>
                  <a:lnTo>
                    <a:pt x="239" y="0"/>
                  </a:lnTo>
                  <a:lnTo>
                    <a:pt x="216" y="4"/>
                  </a:lnTo>
                  <a:lnTo>
                    <a:pt x="195" y="14"/>
                  </a:lnTo>
                  <a:lnTo>
                    <a:pt x="175" y="29"/>
                  </a:lnTo>
                  <a:lnTo>
                    <a:pt x="158" y="46"/>
                  </a:lnTo>
                  <a:lnTo>
                    <a:pt x="151" y="25"/>
                  </a:lnTo>
                  <a:lnTo>
                    <a:pt x="137" y="11"/>
                  </a:lnTo>
                  <a:lnTo>
                    <a:pt x="121" y="3"/>
                  </a:lnTo>
                  <a:lnTo>
                    <a:pt x="103" y="0"/>
                  </a:lnTo>
                  <a:lnTo>
                    <a:pt x="85" y="4"/>
                  </a:lnTo>
                  <a:lnTo>
                    <a:pt x="72" y="14"/>
                  </a:lnTo>
                  <a:lnTo>
                    <a:pt x="63" y="25"/>
                  </a:lnTo>
                  <a:lnTo>
                    <a:pt x="58" y="35"/>
                  </a:lnTo>
                  <a:lnTo>
                    <a:pt x="50" y="53"/>
                  </a:lnTo>
                  <a:lnTo>
                    <a:pt x="44" y="72"/>
                  </a:lnTo>
                  <a:lnTo>
                    <a:pt x="40" y="88"/>
                  </a:lnTo>
                  <a:lnTo>
                    <a:pt x="39" y="95"/>
                  </a:lnTo>
                  <a:lnTo>
                    <a:pt x="42" y="100"/>
                  </a:lnTo>
                  <a:lnTo>
                    <a:pt x="46" y="101"/>
                  </a:lnTo>
                  <a:lnTo>
                    <a:pt x="50" y="101"/>
                  </a:lnTo>
                  <a:lnTo>
                    <a:pt x="52" y="99"/>
                  </a:lnTo>
                  <a:lnTo>
                    <a:pt x="54" y="95"/>
                  </a:lnTo>
                  <a:lnTo>
                    <a:pt x="57" y="87"/>
                  </a:lnTo>
                  <a:lnTo>
                    <a:pt x="65" y="57"/>
                  </a:lnTo>
                  <a:lnTo>
                    <a:pt x="75" y="34"/>
                  </a:lnTo>
                  <a:lnTo>
                    <a:pt x="87" y="19"/>
                  </a:lnTo>
                  <a:lnTo>
                    <a:pt x="102" y="14"/>
                  </a:lnTo>
                  <a:lnTo>
                    <a:pt x="109" y="15"/>
                  </a:lnTo>
                  <a:lnTo>
                    <a:pt x="115" y="19"/>
                  </a:lnTo>
                  <a:lnTo>
                    <a:pt x="119" y="28"/>
                  </a:lnTo>
                  <a:lnTo>
                    <a:pt x="121" y="42"/>
                  </a:lnTo>
                  <a:lnTo>
                    <a:pt x="119" y="59"/>
                  </a:lnTo>
                  <a:lnTo>
                    <a:pt x="116" y="74"/>
                  </a:lnTo>
                  <a:lnTo>
                    <a:pt x="48" y="347"/>
                  </a:lnTo>
                  <a:close/>
                  <a:moveTo>
                    <a:pt x="156" y="80"/>
                  </a:moveTo>
                  <a:lnTo>
                    <a:pt x="161" y="68"/>
                  </a:lnTo>
                  <a:lnTo>
                    <a:pt x="169" y="56"/>
                  </a:lnTo>
                  <a:lnTo>
                    <a:pt x="178" y="45"/>
                  </a:lnTo>
                  <a:lnTo>
                    <a:pt x="187" y="37"/>
                  </a:lnTo>
                  <a:lnTo>
                    <a:pt x="203" y="25"/>
                  </a:lnTo>
                  <a:lnTo>
                    <a:pt x="217" y="18"/>
                  </a:lnTo>
                  <a:lnTo>
                    <a:pt x="228" y="15"/>
                  </a:lnTo>
                  <a:lnTo>
                    <a:pt x="237" y="14"/>
                  </a:lnTo>
                  <a:lnTo>
                    <a:pt x="253" y="18"/>
                  </a:lnTo>
                  <a:lnTo>
                    <a:pt x="266" y="29"/>
                  </a:lnTo>
                  <a:lnTo>
                    <a:pt x="274" y="47"/>
                  </a:lnTo>
                  <a:lnTo>
                    <a:pt x="276" y="71"/>
                  </a:lnTo>
                  <a:lnTo>
                    <a:pt x="273" y="104"/>
                  </a:lnTo>
                  <a:lnTo>
                    <a:pt x="265" y="142"/>
                  </a:lnTo>
                  <a:lnTo>
                    <a:pt x="255" y="177"/>
                  </a:lnTo>
                  <a:lnTo>
                    <a:pt x="245" y="202"/>
                  </a:lnTo>
                  <a:lnTo>
                    <a:pt x="228" y="230"/>
                  </a:lnTo>
                  <a:lnTo>
                    <a:pt x="209" y="250"/>
                  </a:lnTo>
                  <a:lnTo>
                    <a:pt x="190" y="262"/>
                  </a:lnTo>
                  <a:lnTo>
                    <a:pt x="172" y="265"/>
                  </a:lnTo>
                  <a:lnTo>
                    <a:pt x="158" y="263"/>
                  </a:lnTo>
                  <a:lnTo>
                    <a:pt x="147" y="257"/>
                  </a:lnTo>
                  <a:lnTo>
                    <a:pt x="139" y="249"/>
                  </a:lnTo>
                  <a:lnTo>
                    <a:pt x="133" y="239"/>
                  </a:lnTo>
                  <a:lnTo>
                    <a:pt x="128" y="230"/>
                  </a:lnTo>
                  <a:lnTo>
                    <a:pt x="126" y="221"/>
                  </a:lnTo>
                  <a:lnTo>
                    <a:pt x="124" y="214"/>
                  </a:lnTo>
                  <a:lnTo>
                    <a:pt x="124" y="211"/>
                  </a:lnTo>
                  <a:lnTo>
                    <a:pt x="124" y="208"/>
                  </a:lnTo>
                  <a:lnTo>
                    <a:pt x="125" y="201"/>
                  </a:lnTo>
                  <a:lnTo>
                    <a:pt x="156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1" name="Freeform 757"/>
            <p:cNvSpPr>
              <a:spLocks noChangeAspect="1"/>
            </p:cNvSpPr>
            <p:nvPr/>
          </p:nvSpPr>
          <p:spPr bwMode="auto">
            <a:xfrm>
              <a:off x="2888" y="1"/>
              <a:ext cx="190" cy="286"/>
            </a:xfrm>
            <a:custGeom>
              <a:avLst/>
              <a:gdLst/>
              <a:ahLst/>
              <a:cxnLst>
                <a:cxn ang="0">
                  <a:pos x="190" y="207"/>
                </a:cxn>
                <a:cxn ang="0">
                  <a:pos x="175" y="207"/>
                </a:cxn>
                <a:cxn ang="0">
                  <a:pos x="173" y="217"/>
                </a:cxn>
                <a:cxn ang="0">
                  <a:pos x="171" y="229"/>
                </a:cxn>
                <a:cxn ang="0">
                  <a:pos x="168" y="240"/>
                </a:cxn>
                <a:cxn ang="0">
                  <a:pos x="164" y="246"/>
                </a:cxn>
                <a:cxn ang="0">
                  <a:pos x="157" y="248"/>
                </a:cxn>
                <a:cxn ang="0">
                  <a:pos x="144" y="249"/>
                </a:cxn>
                <a:cxn ang="0">
                  <a:pos x="130" y="249"/>
                </a:cxn>
                <a:cxn ang="0">
                  <a:pos x="121" y="249"/>
                </a:cxn>
                <a:cxn ang="0">
                  <a:pos x="42" y="249"/>
                </a:cxn>
                <a:cxn ang="0">
                  <a:pos x="71" y="224"/>
                </a:cxn>
                <a:cxn ang="0">
                  <a:pos x="93" y="205"/>
                </a:cxn>
                <a:cxn ang="0">
                  <a:pos x="110" y="191"/>
                </a:cxn>
                <a:cxn ang="0">
                  <a:pos x="128" y="177"/>
                </a:cxn>
                <a:cxn ang="0">
                  <a:pos x="151" y="157"/>
                </a:cxn>
                <a:cxn ang="0">
                  <a:pos x="171" y="136"/>
                </a:cxn>
                <a:cxn ang="0">
                  <a:pos x="185" y="112"/>
                </a:cxn>
                <a:cxn ang="0">
                  <a:pos x="190" y="84"/>
                </a:cxn>
                <a:cxn ang="0">
                  <a:pos x="182" y="48"/>
                </a:cxn>
                <a:cxn ang="0">
                  <a:pos x="160" y="22"/>
                </a:cxn>
                <a:cxn ang="0">
                  <a:pos x="128" y="5"/>
                </a:cxn>
                <a:cxn ang="0">
                  <a:pos x="89" y="0"/>
                </a:cxn>
                <a:cxn ang="0">
                  <a:pos x="70" y="1"/>
                </a:cxn>
                <a:cxn ang="0">
                  <a:pos x="53" y="6"/>
                </a:cxn>
                <a:cxn ang="0">
                  <a:pos x="37" y="13"/>
                </a:cxn>
                <a:cxn ang="0">
                  <a:pos x="25" y="23"/>
                </a:cxn>
                <a:cxn ang="0">
                  <a:pos x="14" y="35"/>
                </a:cxn>
                <a:cxn ang="0">
                  <a:pos x="6" y="48"/>
                </a:cxn>
                <a:cxn ang="0">
                  <a:pos x="1" y="62"/>
                </a:cxn>
                <a:cxn ang="0">
                  <a:pos x="0" y="77"/>
                </a:cxn>
                <a:cxn ang="0">
                  <a:pos x="3" y="90"/>
                </a:cxn>
                <a:cxn ang="0">
                  <a:pos x="10" y="97"/>
                </a:cxn>
                <a:cxn ang="0">
                  <a:pos x="17" y="100"/>
                </a:cxn>
                <a:cxn ang="0">
                  <a:pos x="23" y="101"/>
                </a:cxn>
                <a:cxn ang="0">
                  <a:pos x="30" y="99"/>
                </a:cxn>
                <a:cxn ang="0">
                  <a:pos x="38" y="95"/>
                </a:cxn>
                <a:cxn ang="0">
                  <a:pos x="43" y="88"/>
                </a:cxn>
                <a:cxn ang="0">
                  <a:pos x="45" y="78"/>
                </a:cxn>
                <a:cxn ang="0">
                  <a:pos x="44" y="71"/>
                </a:cxn>
                <a:cxn ang="0">
                  <a:pos x="41" y="64"/>
                </a:cxn>
                <a:cxn ang="0">
                  <a:pos x="33" y="58"/>
                </a:cxn>
                <a:cxn ang="0">
                  <a:pos x="20" y="55"/>
                </a:cxn>
                <a:cxn ang="0">
                  <a:pos x="32" y="36"/>
                </a:cxn>
                <a:cxn ang="0">
                  <a:pos x="49" y="24"/>
                </a:cxn>
                <a:cxn ang="0">
                  <a:pos x="66" y="17"/>
                </a:cxn>
                <a:cxn ang="0">
                  <a:pos x="83" y="15"/>
                </a:cxn>
                <a:cxn ang="0">
                  <a:pos x="111" y="21"/>
                </a:cxn>
                <a:cxn ang="0">
                  <a:pos x="132" y="36"/>
                </a:cxn>
                <a:cxn ang="0">
                  <a:pos x="144" y="58"/>
                </a:cxn>
                <a:cxn ang="0">
                  <a:pos x="148" y="84"/>
                </a:cxn>
                <a:cxn ang="0">
                  <a:pos x="144" y="110"/>
                </a:cxn>
                <a:cxn ang="0">
                  <a:pos x="133" y="133"/>
                </a:cxn>
                <a:cxn ang="0">
                  <a:pos x="120" y="152"/>
                </a:cxn>
                <a:cxn ang="0">
                  <a:pos x="108" y="166"/>
                </a:cxn>
                <a:cxn ang="0">
                  <a:pos x="4" y="269"/>
                </a:cxn>
                <a:cxn ang="0">
                  <a:pos x="0" y="274"/>
                </a:cxn>
                <a:cxn ang="0">
                  <a:pos x="0" y="286"/>
                </a:cxn>
                <a:cxn ang="0">
                  <a:pos x="177" y="286"/>
                </a:cxn>
                <a:cxn ang="0">
                  <a:pos x="190" y="207"/>
                </a:cxn>
              </a:cxnLst>
              <a:rect l="0" t="0" r="r" b="b"/>
              <a:pathLst>
                <a:path w="190" h="286">
                  <a:moveTo>
                    <a:pt x="190" y="207"/>
                  </a:moveTo>
                  <a:lnTo>
                    <a:pt x="175" y="207"/>
                  </a:lnTo>
                  <a:lnTo>
                    <a:pt x="173" y="217"/>
                  </a:lnTo>
                  <a:lnTo>
                    <a:pt x="171" y="229"/>
                  </a:lnTo>
                  <a:lnTo>
                    <a:pt x="168" y="240"/>
                  </a:lnTo>
                  <a:lnTo>
                    <a:pt x="164" y="246"/>
                  </a:lnTo>
                  <a:lnTo>
                    <a:pt x="157" y="248"/>
                  </a:lnTo>
                  <a:lnTo>
                    <a:pt x="144" y="249"/>
                  </a:lnTo>
                  <a:lnTo>
                    <a:pt x="130" y="249"/>
                  </a:lnTo>
                  <a:lnTo>
                    <a:pt x="121" y="249"/>
                  </a:lnTo>
                  <a:lnTo>
                    <a:pt x="42" y="249"/>
                  </a:lnTo>
                  <a:lnTo>
                    <a:pt x="71" y="224"/>
                  </a:lnTo>
                  <a:lnTo>
                    <a:pt x="93" y="205"/>
                  </a:lnTo>
                  <a:lnTo>
                    <a:pt x="110" y="191"/>
                  </a:lnTo>
                  <a:lnTo>
                    <a:pt x="128" y="177"/>
                  </a:lnTo>
                  <a:lnTo>
                    <a:pt x="151" y="157"/>
                  </a:lnTo>
                  <a:lnTo>
                    <a:pt x="171" y="136"/>
                  </a:lnTo>
                  <a:lnTo>
                    <a:pt x="185" y="112"/>
                  </a:lnTo>
                  <a:lnTo>
                    <a:pt x="190" y="84"/>
                  </a:lnTo>
                  <a:lnTo>
                    <a:pt x="182" y="48"/>
                  </a:lnTo>
                  <a:lnTo>
                    <a:pt x="160" y="22"/>
                  </a:lnTo>
                  <a:lnTo>
                    <a:pt x="128" y="5"/>
                  </a:lnTo>
                  <a:lnTo>
                    <a:pt x="89" y="0"/>
                  </a:lnTo>
                  <a:lnTo>
                    <a:pt x="70" y="1"/>
                  </a:lnTo>
                  <a:lnTo>
                    <a:pt x="53" y="6"/>
                  </a:lnTo>
                  <a:lnTo>
                    <a:pt x="37" y="13"/>
                  </a:lnTo>
                  <a:lnTo>
                    <a:pt x="25" y="23"/>
                  </a:lnTo>
                  <a:lnTo>
                    <a:pt x="14" y="35"/>
                  </a:lnTo>
                  <a:lnTo>
                    <a:pt x="6" y="48"/>
                  </a:lnTo>
                  <a:lnTo>
                    <a:pt x="1" y="62"/>
                  </a:lnTo>
                  <a:lnTo>
                    <a:pt x="0" y="77"/>
                  </a:lnTo>
                  <a:lnTo>
                    <a:pt x="3" y="90"/>
                  </a:lnTo>
                  <a:lnTo>
                    <a:pt x="10" y="97"/>
                  </a:lnTo>
                  <a:lnTo>
                    <a:pt x="17" y="100"/>
                  </a:lnTo>
                  <a:lnTo>
                    <a:pt x="23" y="101"/>
                  </a:lnTo>
                  <a:lnTo>
                    <a:pt x="30" y="99"/>
                  </a:lnTo>
                  <a:lnTo>
                    <a:pt x="38" y="95"/>
                  </a:lnTo>
                  <a:lnTo>
                    <a:pt x="43" y="88"/>
                  </a:lnTo>
                  <a:lnTo>
                    <a:pt x="45" y="78"/>
                  </a:lnTo>
                  <a:lnTo>
                    <a:pt x="44" y="71"/>
                  </a:lnTo>
                  <a:lnTo>
                    <a:pt x="41" y="64"/>
                  </a:lnTo>
                  <a:lnTo>
                    <a:pt x="33" y="58"/>
                  </a:lnTo>
                  <a:lnTo>
                    <a:pt x="20" y="55"/>
                  </a:lnTo>
                  <a:lnTo>
                    <a:pt x="32" y="36"/>
                  </a:lnTo>
                  <a:lnTo>
                    <a:pt x="49" y="24"/>
                  </a:lnTo>
                  <a:lnTo>
                    <a:pt x="66" y="17"/>
                  </a:lnTo>
                  <a:lnTo>
                    <a:pt x="83" y="15"/>
                  </a:lnTo>
                  <a:lnTo>
                    <a:pt x="111" y="21"/>
                  </a:lnTo>
                  <a:lnTo>
                    <a:pt x="132" y="36"/>
                  </a:lnTo>
                  <a:lnTo>
                    <a:pt x="144" y="58"/>
                  </a:lnTo>
                  <a:lnTo>
                    <a:pt x="148" y="84"/>
                  </a:lnTo>
                  <a:lnTo>
                    <a:pt x="144" y="110"/>
                  </a:lnTo>
                  <a:lnTo>
                    <a:pt x="133" y="133"/>
                  </a:lnTo>
                  <a:lnTo>
                    <a:pt x="120" y="152"/>
                  </a:lnTo>
                  <a:lnTo>
                    <a:pt x="108" y="166"/>
                  </a:lnTo>
                  <a:lnTo>
                    <a:pt x="4" y="269"/>
                  </a:lnTo>
                  <a:lnTo>
                    <a:pt x="0" y="274"/>
                  </a:lnTo>
                  <a:lnTo>
                    <a:pt x="0" y="286"/>
                  </a:lnTo>
                  <a:lnTo>
                    <a:pt x="177" y="286"/>
                  </a:lnTo>
                  <a:lnTo>
                    <a:pt x="190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2" name="Line 758"/>
            <p:cNvSpPr>
              <a:spLocks noChangeAspect="1" noChangeShapeType="1"/>
            </p:cNvSpPr>
            <p:nvPr/>
          </p:nvSpPr>
          <p:spPr bwMode="auto">
            <a:xfrm>
              <a:off x="2248" y="770"/>
              <a:ext cx="1195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3" name="Freeform 759"/>
            <p:cNvSpPr>
              <a:spLocks noChangeAspect="1"/>
            </p:cNvSpPr>
            <p:nvPr/>
          </p:nvSpPr>
          <p:spPr bwMode="auto">
            <a:xfrm>
              <a:off x="2282" y="936"/>
              <a:ext cx="245" cy="410"/>
            </a:xfrm>
            <a:custGeom>
              <a:avLst/>
              <a:gdLst/>
              <a:ahLst/>
              <a:cxnLst>
                <a:cxn ang="0">
                  <a:pos x="47" y="362"/>
                </a:cxn>
                <a:cxn ang="0">
                  <a:pos x="112" y="299"/>
                </a:cxn>
                <a:cxn ang="0">
                  <a:pos x="173" y="244"/>
                </a:cxn>
                <a:cxn ang="0">
                  <a:pos x="214" y="200"/>
                </a:cxn>
                <a:cxn ang="0">
                  <a:pos x="237" y="161"/>
                </a:cxn>
                <a:cxn ang="0">
                  <a:pos x="245" y="119"/>
                </a:cxn>
                <a:cxn ang="0">
                  <a:pos x="235" y="71"/>
                </a:cxn>
                <a:cxn ang="0">
                  <a:pos x="208" y="33"/>
                </a:cxn>
                <a:cxn ang="0">
                  <a:pos x="166" y="9"/>
                </a:cxn>
                <a:cxn ang="0">
                  <a:pos x="114" y="0"/>
                </a:cxn>
                <a:cxn ang="0">
                  <a:pos x="67" y="10"/>
                </a:cxn>
                <a:cxn ang="0">
                  <a:pos x="31" y="35"/>
                </a:cxn>
                <a:cxn ang="0">
                  <a:pos x="8" y="71"/>
                </a:cxn>
                <a:cxn ang="0">
                  <a:pos x="0" y="111"/>
                </a:cxn>
                <a:cxn ang="0">
                  <a:pos x="1" y="122"/>
                </a:cxn>
                <a:cxn ang="0">
                  <a:pos x="5" y="131"/>
                </a:cxn>
                <a:cxn ang="0">
                  <a:pos x="9" y="137"/>
                </a:cxn>
                <a:cxn ang="0">
                  <a:pos x="15" y="141"/>
                </a:cxn>
                <a:cxn ang="0">
                  <a:pos x="21" y="144"/>
                </a:cxn>
                <a:cxn ang="0">
                  <a:pos x="26" y="145"/>
                </a:cxn>
                <a:cxn ang="0">
                  <a:pos x="30" y="146"/>
                </a:cxn>
                <a:cxn ang="0">
                  <a:pos x="32" y="146"/>
                </a:cxn>
                <a:cxn ang="0">
                  <a:pos x="42" y="144"/>
                </a:cxn>
                <a:cxn ang="0">
                  <a:pos x="52" y="139"/>
                </a:cxn>
                <a:cxn ang="0">
                  <a:pos x="61" y="129"/>
                </a:cxn>
                <a:cxn ang="0">
                  <a:pos x="64" y="113"/>
                </a:cxn>
                <a:cxn ang="0">
                  <a:pos x="62" y="101"/>
                </a:cxn>
                <a:cxn ang="0">
                  <a:pos x="56" y="91"/>
                </a:cxn>
                <a:cxn ang="0">
                  <a:pos x="46" y="84"/>
                </a:cxn>
                <a:cxn ang="0">
                  <a:pos x="32" y="81"/>
                </a:cxn>
                <a:cxn ang="0">
                  <a:pos x="26" y="81"/>
                </a:cxn>
                <a:cxn ang="0">
                  <a:pos x="24" y="82"/>
                </a:cxn>
                <a:cxn ang="0">
                  <a:pos x="38" y="55"/>
                </a:cxn>
                <a:cxn ang="0">
                  <a:pos x="57" y="35"/>
                </a:cxn>
                <a:cxn ang="0">
                  <a:pos x="81" y="23"/>
                </a:cxn>
                <a:cxn ang="0">
                  <a:pos x="106" y="19"/>
                </a:cxn>
                <a:cxn ang="0">
                  <a:pos x="143" y="27"/>
                </a:cxn>
                <a:cxn ang="0">
                  <a:pos x="169" y="50"/>
                </a:cxn>
                <a:cxn ang="0">
                  <a:pos x="184" y="82"/>
                </a:cxn>
                <a:cxn ang="0">
                  <a:pos x="189" y="119"/>
                </a:cxn>
                <a:cxn ang="0">
                  <a:pos x="183" y="156"/>
                </a:cxn>
                <a:cxn ang="0">
                  <a:pos x="169" y="191"/>
                </a:cxn>
                <a:cxn ang="0">
                  <a:pos x="149" y="225"/>
                </a:cxn>
                <a:cxn ang="0">
                  <a:pos x="124" y="255"/>
                </a:cxn>
                <a:cxn ang="0">
                  <a:pos x="6" y="387"/>
                </a:cxn>
                <a:cxn ang="0">
                  <a:pos x="3" y="391"/>
                </a:cxn>
                <a:cxn ang="0">
                  <a:pos x="1" y="395"/>
                </a:cxn>
                <a:cxn ang="0">
                  <a:pos x="0" y="401"/>
                </a:cxn>
                <a:cxn ang="0">
                  <a:pos x="0" y="410"/>
                </a:cxn>
                <a:cxn ang="0">
                  <a:pos x="227" y="410"/>
                </a:cxn>
                <a:cxn ang="0">
                  <a:pos x="245" y="303"/>
                </a:cxn>
                <a:cxn ang="0">
                  <a:pos x="229" y="303"/>
                </a:cxn>
                <a:cxn ang="0">
                  <a:pos x="227" y="318"/>
                </a:cxn>
                <a:cxn ang="0">
                  <a:pos x="223" y="333"/>
                </a:cxn>
                <a:cxn ang="0">
                  <a:pos x="220" y="348"/>
                </a:cxn>
                <a:cxn ang="0">
                  <a:pos x="216" y="358"/>
                </a:cxn>
                <a:cxn ang="0">
                  <a:pos x="207" y="360"/>
                </a:cxn>
                <a:cxn ang="0">
                  <a:pos x="190" y="362"/>
                </a:cxn>
                <a:cxn ang="0">
                  <a:pos x="172" y="362"/>
                </a:cxn>
                <a:cxn ang="0">
                  <a:pos x="157" y="362"/>
                </a:cxn>
                <a:cxn ang="0">
                  <a:pos x="47" y="362"/>
                </a:cxn>
              </a:cxnLst>
              <a:rect l="0" t="0" r="r" b="b"/>
              <a:pathLst>
                <a:path w="245" h="410">
                  <a:moveTo>
                    <a:pt x="47" y="362"/>
                  </a:moveTo>
                  <a:lnTo>
                    <a:pt x="112" y="299"/>
                  </a:lnTo>
                  <a:lnTo>
                    <a:pt x="173" y="244"/>
                  </a:lnTo>
                  <a:lnTo>
                    <a:pt x="214" y="200"/>
                  </a:lnTo>
                  <a:lnTo>
                    <a:pt x="237" y="161"/>
                  </a:lnTo>
                  <a:lnTo>
                    <a:pt x="245" y="119"/>
                  </a:lnTo>
                  <a:lnTo>
                    <a:pt x="235" y="71"/>
                  </a:lnTo>
                  <a:lnTo>
                    <a:pt x="208" y="33"/>
                  </a:lnTo>
                  <a:lnTo>
                    <a:pt x="166" y="9"/>
                  </a:lnTo>
                  <a:lnTo>
                    <a:pt x="114" y="0"/>
                  </a:lnTo>
                  <a:lnTo>
                    <a:pt x="67" y="10"/>
                  </a:lnTo>
                  <a:lnTo>
                    <a:pt x="31" y="35"/>
                  </a:lnTo>
                  <a:lnTo>
                    <a:pt x="8" y="71"/>
                  </a:lnTo>
                  <a:lnTo>
                    <a:pt x="0" y="111"/>
                  </a:lnTo>
                  <a:lnTo>
                    <a:pt x="1" y="122"/>
                  </a:lnTo>
                  <a:lnTo>
                    <a:pt x="5" y="131"/>
                  </a:lnTo>
                  <a:lnTo>
                    <a:pt x="9" y="137"/>
                  </a:lnTo>
                  <a:lnTo>
                    <a:pt x="15" y="141"/>
                  </a:lnTo>
                  <a:lnTo>
                    <a:pt x="21" y="144"/>
                  </a:lnTo>
                  <a:lnTo>
                    <a:pt x="26" y="145"/>
                  </a:lnTo>
                  <a:lnTo>
                    <a:pt x="30" y="146"/>
                  </a:lnTo>
                  <a:lnTo>
                    <a:pt x="32" y="146"/>
                  </a:lnTo>
                  <a:lnTo>
                    <a:pt x="42" y="144"/>
                  </a:lnTo>
                  <a:lnTo>
                    <a:pt x="52" y="139"/>
                  </a:lnTo>
                  <a:lnTo>
                    <a:pt x="61" y="129"/>
                  </a:lnTo>
                  <a:lnTo>
                    <a:pt x="64" y="113"/>
                  </a:lnTo>
                  <a:lnTo>
                    <a:pt x="62" y="101"/>
                  </a:lnTo>
                  <a:lnTo>
                    <a:pt x="56" y="91"/>
                  </a:lnTo>
                  <a:lnTo>
                    <a:pt x="46" y="84"/>
                  </a:lnTo>
                  <a:lnTo>
                    <a:pt x="32" y="81"/>
                  </a:lnTo>
                  <a:lnTo>
                    <a:pt x="26" y="81"/>
                  </a:lnTo>
                  <a:lnTo>
                    <a:pt x="24" y="82"/>
                  </a:lnTo>
                  <a:lnTo>
                    <a:pt x="38" y="55"/>
                  </a:lnTo>
                  <a:lnTo>
                    <a:pt x="57" y="35"/>
                  </a:lnTo>
                  <a:lnTo>
                    <a:pt x="81" y="23"/>
                  </a:lnTo>
                  <a:lnTo>
                    <a:pt x="106" y="19"/>
                  </a:lnTo>
                  <a:lnTo>
                    <a:pt x="143" y="27"/>
                  </a:lnTo>
                  <a:lnTo>
                    <a:pt x="169" y="50"/>
                  </a:lnTo>
                  <a:lnTo>
                    <a:pt x="184" y="82"/>
                  </a:lnTo>
                  <a:lnTo>
                    <a:pt x="189" y="119"/>
                  </a:lnTo>
                  <a:lnTo>
                    <a:pt x="183" y="156"/>
                  </a:lnTo>
                  <a:lnTo>
                    <a:pt x="169" y="191"/>
                  </a:lnTo>
                  <a:lnTo>
                    <a:pt x="149" y="225"/>
                  </a:lnTo>
                  <a:lnTo>
                    <a:pt x="124" y="255"/>
                  </a:lnTo>
                  <a:lnTo>
                    <a:pt x="6" y="387"/>
                  </a:lnTo>
                  <a:lnTo>
                    <a:pt x="3" y="391"/>
                  </a:lnTo>
                  <a:lnTo>
                    <a:pt x="1" y="395"/>
                  </a:lnTo>
                  <a:lnTo>
                    <a:pt x="0" y="401"/>
                  </a:lnTo>
                  <a:lnTo>
                    <a:pt x="0" y="410"/>
                  </a:lnTo>
                  <a:lnTo>
                    <a:pt x="227" y="410"/>
                  </a:lnTo>
                  <a:lnTo>
                    <a:pt x="245" y="303"/>
                  </a:lnTo>
                  <a:lnTo>
                    <a:pt x="229" y="303"/>
                  </a:lnTo>
                  <a:lnTo>
                    <a:pt x="227" y="318"/>
                  </a:lnTo>
                  <a:lnTo>
                    <a:pt x="223" y="333"/>
                  </a:lnTo>
                  <a:lnTo>
                    <a:pt x="220" y="348"/>
                  </a:lnTo>
                  <a:lnTo>
                    <a:pt x="216" y="358"/>
                  </a:lnTo>
                  <a:lnTo>
                    <a:pt x="207" y="360"/>
                  </a:lnTo>
                  <a:lnTo>
                    <a:pt x="190" y="362"/>
                  </a:lnTo>
                  <a:lnTo>
                    <a:pt x="172" y="362"/>
                  </a:lnTo>
                  <a:lnTo>
                    <a:pt x="157" y="362"/>
                  </a:lnTo>
                  <a:lnTo>
                    <a:pt x="47" y="3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4" name="Freeform 760"/>
            <p:cNvSpPr>
              <a:spLocks noChangeAspect="1"/>
            </p:cNvSpPr>
            <p:nvPr/>
          </p:nvSpPr>
          <p:spPr bwMode="auto">
            <a:xfrm>
              <a:off x="2574" y="1074"/>
              <a:ext cx="502" cy="279"/>
            </a:xfrm>
            <a:custGeom>
              <a:avLst/>
              <a:gdLst/>
              <a:ahLst/>
              <a:cxnLst>
                <a:cxn ang="0">
                  <a:pos x="30" y="262"/>
                </a:cxn>
                <a:cxn ang="0">
                  <a:pos x="61" y="275"/>
                </a:cxn>
                <a:cxn ang="0">
                  <a:pos x="76" y="244"/>
                </a:cxn>
                <a:cxn ang="0">
                  <a:pos x="96" y="160"/>
                </a:cxn>
                <a:cxn ang="0">
                  <a:pos x="111" y="101"/>
                </a:cxn>
                <a:cxn ang="0">
                  <a:pos x="126" y="69"/>
                </a:cxn>
                <a:cxn ang="0">
                  <a:pos x="214" y="13"/>
                </a:cxn>
                <a:cxn ang="0">
                  <a:pos x="246" y="41"/>
                </a:cxn>
                <a:cxn ang="0">
                  <a:pos x="238" y="107"/>
                </a:cxn>
                <a:cxn ang="0">
                  <a:pos x="207" y="236"/>
                </a:cxn>
                <a:cxn ang="0">
                  <a:pos x="201" y="262"/>
                </a:cxn>
                <a:cxn ang="0">
                  <a:pos x="230" y="276"/>
                </a:cxn>
                <a:cxn ang="0">
                  <a:pos x="246" y="243"/>
                </a:cxn>
                <a:cxn ang="0">
                  <a:pos x="276" y="124"/>
                </a:cxn>
                <a:cxn ang="0">
                  <a:pos x="309" y="51"/>
                </a:cxn>
                <a:cxn ang="0">
                  <a:pos x="400" y="17"/>
                </a:cxn>
                <a:cxn ang="0">
                  <a:pos x="417" y="56"/>
                </a:cxn>
                <a:cxn ang="0">
                  <a:pos x="390" y="164"/>
                </a:cxn>
                <a:cxn ang="0">
                  <a:pos x="371" y="228"/>
                </a:cxn>
                <a:cxn ang="0">
                  <a:pos x="402" y="275"/>
                </a:cxn>
                <a:cxn ang="0">
                  <a:pos x="483" y="233"/>
                </a:cxn>
                <a:cxn ang="0">
                  <a:pos x="499" y="178"/>
                </a:cxn>
                <a:cxn ang="0">
                  <a:pos x="485" y="189"/>
                </a:cxn>
                <a:cxn ang="0">
                  <a:pos x="446" y="257"/>
                </a:cxn>
                <a:cxn ang="0">
                  <a:pos x="408" y="245"/>
                </a:cxn>
                <a:cxn ang="0">
                  <a:pos x="430" y="171"/>
                </a:cxn>
                <a:cxn ang="0">
                  <a:pos x="457" y="66"/>
                </a:cxn>
                <a:cxn ang="0">
                  <a:pos x="417" y="4"/>
                </a:cxn>
                <a:cxn ang="0">
                  <a:pos x="327" y="17"/>
                </a:cxn>
                <a:cxn ang="0">
                  <a:pos x="285" y="51"/>
                </a:cxn>
                <a:cxn ang="0">
                  <a:pos x="266" y="16"/>
                </a:cxn>
                <a:cxn ang="0">
                  <a:pos x="179" y="6"/>
                </a:cxn>
                <a:cxn ang="0">
                  <a:pos x="120" y="53"/>
                </a:cxn>
                <a:cxn ang="0">
                  <a:pos x="84" y="3"/>
                </a:cxn>
                <a:cxn ang="0">
                  <a:pos x="33" y="13"/>
                </a:cxn>
                <a:cxn ang="0">
                  <a:pos x="11" y="53"/>
                </a:cxn>
                <a:cxn ang="0">
                  <a:pos x="0" y="94"/>
                </a:cxn>
                <a:cxn ang="0">
                  <a:pos x="11" y="100"/>
                </a:cxn>
                <a:cxn ang="0">
                  <a:pos x="18" y="87"/>
                </a:cxn>
                <a:cxn ang="0">
                  <a:pos x="47" y="19"/>
                </a:cxn>
                <a:cxn ang="0">
                  <a:pos x="75" y="19"/>
                </a:cxn>
                <a:cxn ang="0">
                  <a:pos x="81" y="51"/>
                </a:cxn>
                <a:cxn ang="0">
                  <a:pos x="72" y="93"/>
                </a:cxn>
              </a:cxnLst>
              <a:rect l="0" t="0" r="r" b="b"/>
              <a:pathLst>
                <a:path w="502" h="279">
                  <a:moveTo>
                    <a:pt x="36" y="235"/>
                  </a:moveTo>
                  <a:lnTo>
                    <a:pt x="33" y="251"/>
                  </a:lnTo>
                  <a:lnTo>
                    <a:pt x="30" y="262"/>
                  </a:lnTo>
                  <a:lnTo>
                    <a:pt x="36" y="274"/>
                  </a:lnTo>
                  <a:lnTo>
                    <a:pt x="48" y="279"/>
                  </a:lnTo>
                  <a:lnTo>
                    <a:pt x="61" y="275"/>
                  </a:lnTo>
                  <a:lnTo>
                    <a:pt x="71" y="261"/>
                  </a:lnTo>
                  <a:lnTo>
                    <a:pt x="72" y="256"/>
                  </a:lnTo>
                  <a:lnTo>
                    <a:pt x="76" y="244"/>
                  </a:lnTo>
                  <a:lnTo>
                    <a:pt x="79" y="229"/>
                  </a:lnTo>
                  <a:lnTo>
                    <a:pt x="83" y="216"/>
                  </a:lnTo>
                  <a:lnTo>
                    <a:pt x="96" y="160"/>
                  </a:lnTo>
                  <a:lnTo>
                    <a:pt x="106" y="119"/>
                  </a:lnTo>
                  <a:lnTo>
                    <a:pt x="109" y="110"/>
                  </a:lnTo>
                  <a:lnTo>
                    <a:pt x="111" y="101"/>
                  </a:lnTo>
                  <a:lnTo>
                    <a:pt x="113" y="93"/>
                  </a:lnTo>
                  <a:lnTo>
                    <a:pt x="114" y="88"/>
                  </a:lnTo>
                  <a:lnTo>
                    <a:pt x="126" y="69"/>
                  </a:lnTo>
                  <a:lnTo>
                    <a:pt x="146" y="44"/>
                  </a:lnTo>
                  <a:lnTo>
                    <a:pt x="176" y="22"/>
                  </a:lnTo>
                  <a:lnTo>
                    <a:pt x="214" y="13"/>
                  </a:lnTo>
                  <a:lnTo>
                    <a:pt x="231" y="17"/>
                  </a:lnTo>
                  <a:lnTo>
                    <a:pt x="241" y="27"/>
                  </a:lnTo>
                  <a:lnTo>
                    <a:pt x="246" y="41"/>
                  </a:lnTo>
                  <a:lnTo>
                    <a:pt x="248" y="56"/>
                  </a:lnTo>
                  <a:lnTo>
                    <a:pt x="245" y="81"/>
                  </a:lnTo>
                  <a:lnTo>
                    <a:pt x="238" y="107"/>
                  </a:lnTo>
                  <a:lnTo>
                    <a:pt x="221" y="179"/>
                  </a:lnTo>
                  <a:lnTo>
                    <a:pt x="209" y="226"/>
                  </a:lnTo>
                  <a:lnTo>
                    <a:pt x="207" y="236"/>
                  </a:lnTo>
                  <a:lnTo>
                    <a:pt x="204" y="247"/>
                  </a:lnTo>
                  <a:lnTo>
                    <a:pt x="202" y="257"/>
                  </a:lnTo>
                  <a:lnTo>
                    <a:pt x="201" y="262"/>
                  </a:lnTo>
                  <a:lnTo>
                    <a:pt x="206" y="274"/>
                  </a:lnTo>
                  <a:lnTo>
                    <a:pt x="219" y="279"/>
                  </a:lnTo>
                  <a:lnTo>
                    <a:pt x="230" y="276"/>
                  </a:lnTo>
                  <a:lnTo>
                    <a:pt x="238" y="268"/>
                  </a:lnTo>
                  <a:lnTo>
                    <a:pt x="242" y="257"/>
                  </a:lnTo>
                  <a:lnTo>
                    <a:pt x="246" y="243"/>
                  </a:lnTo>
                  <a:lnTo>
                    <a:pt x="255" y="209"/>
                  </a:lnTo>
                  <a:lnTo>
                    <a:pt x="266" y="165"/>
                  </a:lnTo>
                  <a:lnTo>
                    <a:pt x="276" y="124"/>
                  </a:lnTo>
                  <a:lnTo>
                    <a:pt x="283" y="95"/>
                  </a:lnTo>
                  <a:lnTo>
                    <a:pt x="290" y="79"/>
                  </a:lnTo>
                  <a:lnTo>
                    <a:pt x="309" y="51"/>
                  </a:lnTo>
                  <a:lnTo>
                    <a:pt x="341" y="25"/>
                  </a:lnTo>
                  <a:lnTo>
                    <a:pt x="384" y="13"/>
                  </a:lnTo>
                  <a:lnTo>
                    <a:pt x="400" y="17"/>
                  </a:lnTo>
                  <a:lnTo>
                    <a:pt x="411" y="27"/>
                  </a:lnTo>
                  <a:lnTo>
                    <a:pt x="416" y="40"/>
                  </a:lnTo>
                  <a:lnTo>
                    <a:pt x="417" y="56"/>
                  </a:lnTo>
                  <a:lnTo>
                    <a:pt x="413" y="88"/>
                  </a:lnTo>
                  <a:lnTo>
                    <a:pt x="403" y="126"/>
                  </a:lnTo>
                  <a:lnTo>
                    <a:pt x="390" y="164"/>
                  </a:lnTo>
                  <a:lnTo>
                    <a:pt x="379" y="194"/>
                  </a:lnTo>
                  <a:lnTo>
                    <a:pt x="373" y="212"/>
                  </a:lnTo>
                  <a:lnTo>
                    <a:pt x="371" y="228"/>
                  </a:lnTo>
                  <a:lnTo>
                    <a:pt x="375" y="248"/>
                  </a:lnTo>
                  <a:lnTo>
                    <a:pt x="386" y="264"/>
                  </a:lnTo>
                  <a:lnTo>
                    <a:pt x="402" y="275"/>
                  </a:lnTo>
                  <a:lnTo>
                    <a:pt x="422" y="279"/>
                  </a:lnTo>
                  <a:lnTo>
                    <a:pt x="458" y="265"/>
                  </a:lnTo>
                  <a:lnTo>
                    <a:pt x="483" y="233"/>
                  </a:lnTo>
                  <a:lnTo>
                    <a:pt x="497" y="201"/>
                  </a:lnTo>
                  <a:lnTo>
                    <a:pt x="502" y="184"/>
                  </a:lnTo>
                  <a:lnTo>
                    <a:pt x="499" y="178"/>
                  </a:lnTo>
                  <a:lnTo>
                    <a:pt x="495" y="177"/>
                  </a:lnTo>
                  <a:lnTo>
                    <a:pt x="489" y="180"/>
                  </a:lnTo>
                  <a:lnTo>
                    <a:pt x="485" y="189"/>
                  </a:lnTo>
                  <a:lnTo>
                    <a:pt x="477" y="214"/>
                  </a:lnTo>
                  <a:lnTo>
                    <a:pt x="463" y="239"/>
                  </a:lnTo>
                  <a:lnTo>
                    <a:pt x="446" y="257"/>
                  </a:lnTo>
                  <a:lnTo>
                    <a:pt x="423" y="265"/>
                  </a:lnTo>
                  <a:lnTo>
                    <a:pt x="412" y="260"/>
                  </a:lnTo>
                  <a:lnTo>
                    <a:pt x="408" y="245"/>
                  </a:lnTo>
                  <a:lnTo>
                    <a:pt x="412" y="222"/>
                  </a:lnTo>
                  <a:lnTo>
                    <a:pt x="419" y="201"/>
                  </a:lnTo>
                  <a:lnTo>
                    <a:pt x="430" y="171"/>
                  </a:lnTo>
                  <a:lnTo>
                    <a:pt x="442" y="135"/>
                  </a:lnTo>
                  <a:lnTo>
                    <a:pt x="453" y="97"/>
                  </a:lnTo>
                  <a:lnTo>
                    <a:pt x="457" y="66"/>
                  </a:lnTo>
                  <a:lnTo>
                    <a:pt x="452" y="38"/>
                  </a:lnTo>
                  <a:lnTo>
                    <a:pt x="439" y="18"/>
                  </a:lnTo>
                  <a:lnTo>
                    <a:pt x="417" y="4"/>
                  </a:lnTo>
                  <a:lnTo>
                    <a:pt x="386" y="0"/>
                  </a:lnTo>
                  <a:lnTo>
                    <a:pt x="354" y="4"/>
                  </a:lnTo>
                  <a:lnTo>
                    <a:pt x="327" y="17"/>
                  </a:lnTo>
                  <a:lnTo>
                    <a:pt x="305" y="36"/>
                  </a:lnTo>
                  <a:lnTo>
                    <a:pt x="286" y="59"/>
                  </a:lnTo>
                  <a:lnTo>
                    <a:pt x="285" y="51"/>
                  </a:lnTo>
                  <a:lnTo>
                    <a:pt x="283" y="40"/>
                  </a:lnTo>
                  <a:lnTo>
                    <a:pt x="277" y="28"/>
                  </a:lnTo>
                  <a:lnTo>
                    <a:pt x="266" y="16"/>
                  </a:lnTo>
                  <a:lnTo>
                    <a:pt x="242" y="3"/>
                  </a:lnTo>
                  <a:lnTo>
                    <a:pt x="216" y="0"/>
                  </a:lnTo>
                  <a:lnTo>
                    <a:pt x="179" y="6"/>
                  </a:lnTo>
                  <a:lnTo>
                    <a:pt x="152" y="21"/>
                  </a:lnTo>
                  <a:lnTo>
                    <a:pt x="132" y="39"/>
                  </a:lnTo>
                  <a:lnTo>
                    <a:pt x="120" y="53"/>
                  </a:lnTo>
                  <a:lnTo>
                    <a:pt x="114" y="30"/>
                  </a:lnTo>
                  <a:lnTo>
                    <a:pt x="101" y="13"/>
                  </a:lnTo>
                  <a:lnTo>
                    <a:pt x="84" y="3"/>
                  </a:lnTo>
                  <a:lnTo>
                    <a:pt x="64" y="0"/>
                  </a:lnTo>
                  <a:lnTo>
                    <a:pt x="46" y="4"/>
                  </a:lnTo>
                  <a:lnTo>
                    <a:pt x="33" y="13"/>
                  </a:lnTo>
                  <a:lnTo>
                    <a:pt x="24" y="25"/>
                  </a:lnTo>
                  <a:lnTo>
                    <a:pt x="19" y="35"/>
                  </a:lnTo>
                  <a:lnTo>
                    <a:pt x="11" y="53"/>
                  </a:lnTo>
                  <a:lnTo>
                    <a:pt x="5" y="72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3" y="100"/>
                  </a:lnTo>
                  <a:lnTo>
                    <a:pt x="7" y="101"/>
                  </a:lnTo>
                  <a:lnTo>
                    <a:pt x="11" y="100"/>
                  </a:lnTo>
                  <a:lnTo>
                    <a:pt x="13" y="99"/>
                  </a:lnTo>
                  <a:lnTo>
                    <a:pt x="15" y="94"/>
                  </a:lnTo>
                  <a:lnTo>
                    <a:pt x="18" y="87"/>
                  </a:lnTo>
                  <a:lnTo>
                    <a:pt x="26" y="57"/>
                  </a:lnTo>
                  <a:lnTo>
                    <a:pt x="35" y="34"/>
                  </a:lnTo>
                  <a:lnTo>
                    <a:pt x="47" y="19"/>
                  </a:lnTo>
                  <a:lnTo>
                    <a:pt x="62" y="13"/>
                  </a:lnTo>
                  <a:lnTo>
                    <a:pt x="69" y="14"/>
                  </a:lnTo>
                  <a:lnTo>
                    <a:pt x="75" y="19"/>
                  </a:lnTo>
                  <a:lnTo>
                    <a:pt x="80" y="27"/>
                  </a:lnTo>
                  <a:lnTo>
                    <a:pt x="81" y="42"/>
                  </a:lnTo>
                  <a:lnTo>
                    <a:pt x="81" y="51"/>
                  </a:lnTo>
                  <a:lnTo>
                    <a:pt x="79" y="60"/>
                  </a:lnTo>
                  <a:lnTo>
                    <a:pt x="77" y="74"/>
                  </a:lnTo>
                  <a:lnTo>
                    <a:pt x="72" y="93"/>
                  </a:lnTo>
                  <a:lnTo>
                    <a:pt x="36" y="2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5" name="Freeform 761"/>
            <p:cNvSpPr>
              <a:spLocks noChangeAspect="1" noEditPoints="1"/>
            </p:cNvSpPr>
            <p:nvPr/>
          </p:nvSpPr>
          <p:spPr bwMode="auto">
            <a:xfrm>
              <a:off x="3122" y="1250"/>
              <a:ext cx="264" cy="194"/>
            </a:xfrm>
            <a:custGeom>
              <a:avLst/>
              <a:gdLst/>
              <a:ahLst/>
              <a:cxnLst>
                <a:cxn ang="0">
                  <a:pos x="233" y="96"/>
                </a:cxn>
                <a:cxn ang="0">
                  <a:pos x="260" y="39"/>
                </a:cxn>
                <a:cxn ang="0">
                  <a:pos x="261" y="21"/>
                </a:cxn>
                <a:cxn ang="0">
                  <a:pos x="250" y="22"/>
                </a:cxn>
                <a:cxn ang="0">
                  <a:pos x="231" y="72"/>
                </a:cxn>
                <a:cxn ang="0">
                  <a:pos x="207" y="101"/>
                </a:cxn>
                <a:cxn ang="0">
                  <a:pos x="206" y="77"/>
                </a:cxn>
                <a:cxn ang="0">
                  <a:pos x="196" y="41"/>
                </a:cxn>
                <a:cxn ang="0">
                  <a:pos x="153" y="5"/>
                </a:cxn>
                <a:cxn ang="0">
                  <a:pos x="78" y="10"/>
                </a:cxn>
                <a:cxn ang="0">
                  <a:pos x="10" y="75"/>
                </a:cxn>
                <a:cxn ang="0">
                  <a:pos x="1" y="134"/>
                </a:cxn>
                <a:cxn ang="0">
                  <a:pos x="12" y="160"/>
                </a:cxn>
                <a:cxn ang="0">
                  <a:pos x="32" y="181"/>
                </a:cxn>
                <a:cxn ang="0">
                  <a:pos x="61" y="193"/>
                </a:cxn>
                <a:cxn ang="0">
                  <a:pos x="134" y="183"/>
                </a:cxn>
                <a:cxn ang="0">
                  <a:pos x="187" y="177"/>
                </a:cxn>
                <a:cxn ang="0">
                  <a:pos x="211" y="193"/>
                </a:cxn>
                <a:cxn ang="0">
                  <a:pos x="239" y="191"/>
                </a:cxn>
                <a:cxn ang="0">
                  <a:pos x="260" y="173"/>
                </a:cxn>
                <a:cxn ang="0">
                  <a:pos x="260" y="159"/>
                </a:cxn>
                <a:cxn ang="0">
                  <a:pos x="250" y="160"/>
                </a:cxn>
                <a:cxn ang="0">
                  <a:pos x="242" y="173"/>
                </a:cxn>
                <a:cxn ang="0">
                  <a:pos x="229" y="182"/>
                </a:cxn>
                <a:cxn ang="0">
                  <a:pos x="219" y="181"/>
                </a:cxn>
                <a:cxn ang="0">
                  <a:pos x="211" y="160"/>
                </a:cxn>
                <a:cxn ang="0">
                  <a:pos x="175" y="144"/>
                </a:cxn>
                <a:cxn ang="0">
                  <a:pos x="118" y="176"/>
                </a:cxn>
                <a:cxn ang="0">
                  <a:pos x="80" y="182"/>
                </a:cxn>
                <a:cxn ang="0">
                  <a:pos x="47" y="169"/>
                </a:cxn>
                <a:cxn ang="0">
                  <a:pos x="36" y="134"/>
                </a:cxn>
                <a:cxn ang="0">
                  <a:pos x="41" y="96"/>
                </a:cxn>
                <a:cxn ang="0">
                  <a:pos x="64" y="45"/>
                </a:cxn>
                <a:cxn ang="0">
                  <a:pos x="95" y="19"/>
                </a:cxn>
                <a:cxn ang="0">
                  <a:pos x="123" y="12"/>
                </a:cxn>
                <a:cxn ang="0">
                  <a:pos x="158" y="32"/>
                </a:cxn>
                <a:cxn ang="0">
                  <a:pos x="171" y="72"/>
                </a:cxn>
                <a:cxn ang="0">
                  <a:pos x="175" y="144"/>
                </a:cxn>
              </a:cxnLst>
              <a:rect l="0" t="0" r="r" b="b"/>
              <a:pathLst>
                <a:path w="264" h="194">
                  <a:moveTo>
                    <a:pt x="208" y="129"/>
                  </a:moveTo>
                  <a:lnTo>
                    <a:pt x="233" y="96"/>
                  </a:lnTo>
                  <a:lnTo>
                    <a:pt x="251" y="64"/>
                  </a:lnTo>
                  <a:lnTo>
                    <a:pt x="260" y="39"/>
                  </a:lnTo>
                  <a:lnTo>
                    <a:pt x="264" y="26"/>
                  </a:lnTo>
                  <a:lnTo>
                    <a:pt x="261" y="21"/>
                  </a:lnTo>
                  <a:lnTo>
                    <a:pt x="256" y="21"/>
                  </a:lnTo>
                  <a:lnTo>
                    <a:pt x="250" y="22"/>
                  </a:lnTo>
                  <a:lnTo>
                    <a:pt x="247" y="31"/>
                  </a:lnTo>
                  <a:lnTo>
                    <a:pt x="231" y="72"/>
                  </a:lnTo>
                  <a:lnTo>
                    <a:pt x="207" y="109"/>
                  </a:lnTo>
                  <a:lnTo>
                    <a:pt x="207" y="101"/>
                  </a:lnTo>
                  <a:lnTo>
                    <a:pt x="207" y="89"/>
                  </a:lnTo>
                  <a:lnTo>
                    <a:pt x="206" y="77"/>
                  </a:lnTo>
                  <a:lnTo>
                    <a:pt x="205" y="70"/>
                  </a:lnTo>
                  <a:lnTo>
                    <a:pt x="196" y="41"/>
                  </a:lnTo>
                  <a:lnTo>
                    <a:pt x="178" y="19"/>
                  </a:lnTo>
                  <a:lnTo>
                    <a:pt x="153" y="5"/>
                  </a:lnTo>
                  <a:lnTo>
                    <a:pt x="124" y="0"/>
                  </a:lnTo>
                  <a:lnTo>
                    <a:pt x="78" y="10"/>
                  </a:lnTo>
                  <a:lnTo>
                    <a:pt x="38" y="37"/>
                  </a:lnTo>
                  <a:lnTo>
                    <a:pt x="10" y="75"/>
                  </a:lnTo>
                  <a:lnTo>
                    <a:pt x="0" y="119"/>
                  </a:lnTo>
                  <a:lnTo>
                    <a:pt x="1" y="134"/>
                  </a:lnTo>
                  <a:lnTo>
                    <a:pt x="5" y="148"/>
                  </a:lnTo>
                  <a:lnTo>
                    <a:pt x="12" y="160"/>
                  </a:lnTo>
                  <a:lnTo>
                    <a:pt x="21" y="172"/>
                  </a:lnTo>
                  <a:lnTo>
                    <a:pt x="32" y="181"/>
                  </a:lnTo>
                  <a:lnTo>
                    <a:pt x="45" y="188"/>
                  </a:lnTo>
                  <a:lnTo>
                    <a:pt x="61" y="193"/>
                  </a:lnTo>
                  <a:lnTo>
                    <a:pt x="78" y="194"/>
                  </a:lnTo>
                  <a:lnTo>
                    <a:pt x="134" y="183"/>
                  </a:lnTo>
                  <a:lnTo>
                    <a:pt x="178" y="158"/>
                  </a:lnTo>
                  <a:lnTo>
                    <a:pt x="187" y="177"/>
                  </a:lnTo>
                  <a:lnTo>
                    <a:pt x="199" y="188"/>
                  </a:lnTo>
                  <a:lnTo>
                    <a:pt x="211" y="193"/>
                  </a:lnTo>
                  <a:lnTo>
                    <a:pt x="222" y="194"/>
                  </a:lnTo>
                  <a:lnTo>
                    <a:pt x="239" y="191"/>
                  </a:lnTo>
                  <a:lnTo>
                    <a:pt x="252" y="182"/>
                  </a:lnTo>
                  <a:lnTo>
                    <a:pt x="260" y="173"/>
                  </a:lnTo>
                  <a:lnTo>
                    <a:pt x="263" y="164"/>
                  </a:lnTo>
                  <a:lnTo>
                    <a:pt x="260" y="159"/>
                  </a:lnTo>
                  <a:lnTo>
                    <a:pt x="255" y="159"/>
                  </a:lnTo>
                  <a:lnTo>
                    <a:pt x="250" y="160"/>
                  </a:lnTo>
                  <a:lnTo>
                    <a:pt x="248" y="163"/>
                  </a:lnTo>
                  <a:lnTo>
                    <a:pt x="242" y="173"/>
                  </a:lnTo>
                  <a:lnTo>
                    <a:pt x="236" y="179"/>
                  </a:lnTo>
                  <a:lnTo>
                    <a:pt x="229" y="182"/>
                  </a:lnTo>
                  <a:lnTo>
                    <a:pt x="224" y="182"/>
                  </a:lnTo>
                  <a:lnTo>
                    <a:pt x="219" y="181"/>
                  </a:lnTo>
                  <a:lnTo>
                    <a:pt x="214" y="176"/>
                  </a:lnTo>
                  <a:lnTo>
                    <a:pt x="211" y="160"/>
                  </a:lnTo>
                  <a:lnTo>
                    <a:pt x="208" y="129"/>
                  </a:lnTo>
                  <a:close/>
                  <a:moveTo>
                    <a:pt x="175" y="144"/>
                  </a:moveTo>
                  <a:lnTo>
                    <a:pt x="144" y="164"/>
                  </a:lnTo>
                  <a:lnTo>
                    <a:pt x="118" y="176"/>
                  </a:lnTo>
                  <a:lnTo>
                    <a:pt x="96" y="181"/>
                  </a:lnTo>
                  <a:lnTo>
                    <a:pt x="80" y="182"/>
                  </a:lnTo>
                  <a:lnTo>
                    <a:pt x="61" y="179"/>
                  </a:lnTo>
                  <a:lnTo>
                    <a:pt x="47" y="169"/>
                  </a:lnTo>
                  <a:lnTo>
                    <a:pt x="39" y="154"/>
                  </a:lnTo>
                  <a:lnTo>
                    <a:pt x="36" y="134"/>
                  </a:lnTo>
                  <a:lnTo>
                    <a:pt x="37" y="119"/>
                  </a:lnTo>
                  <a:lnTo>
                    <a:pt x="41" y="96"/>
                  </a:lnTo>
                  <a:lnTo>
                    <a:pt x="50" y="70"/>
                  </a:lnTo>
                  <a:lnTo>
                    <a:pt x="64" y="45"/>
                  </a:lnTo>
                  <a:lnTo>
                    <a:pt x="79" y="29"/>
                  </a:lnTo>
                  <a:lnTo>
                    <a:pt x="95" y="19"/>
                  </a:lnTo>
                  <a:lnTo>
                    <a:pt x="110" y="14"/>
                  </a:lnTo>
                  <a:lnTo>
                    <a:pt x="123" y="12"/>
                  </a:lnTo>
                  <a:lnTo>
                    <a:pt x="145" y="18"/>
                  </a:lnTo>
                  <a:lnTo>
                    <a:pt x="158" y="32"/>
                  </a:lnTo>
                  <a:lnTo>
                    <a:pt x="167" y="51"/>
                  </a:lnTo>
                  <a:lnTo>
                    <a:pt x="171" y="72"/>
                  </a:lnTo>
                  <a:lnTo>
                    <a:pt x="173" y="106"/>
                  </a:lnTo>
                  <a:lnTo>
                    <a:pt x="175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6" name="Freeform 762"/>
            <p:cNvSpPr>
              <a:spLocks noChangeAspect="1"/>
            </p:cNvSpPr>
            <p:nvPr/>
          </p:nvSpPr>
          <p:spPr bwMode="auto">
            <a:xfrm>
              <a:off x="3687" y="563"/>
              <a:ext cx="407" cy="410"/>
            </a:xfrm>
            <a:custGeom>
              <a:avLst/>
              <a:gdLst/>
              <a:ahLst/>
              <a:cxnLst>
                <a:cxn ang="0">
                  <a:pos x="216" y="217"/>
                </a:cxn>
                <a:cxn ang="0">
                  <a:pos x="387" y="217"/>
                </a:cxn>
                <a:cxn ang="0">
                  <a:pos x="394" y="217"/>
                </a:cxn>
                <a:cxn ang="0">
                  <a:pos x="400" y="216"/>
                </a:cxn>
                <a:cxn ang="0">
                  <a:pos x="405" y="212"/>
                </a:cxn>
                <a:cxn ang="0">
                  <a:pos x="407" y="205"/>
                </a:cxn>
                <a:cxn ang="0">
                  <a:pos x="405" y="198"/>
                </a:cxn>
                <a:cxn ang="0">
                  <a:pos x="400" y="195"/>
                </a:cxn>
                <a:cxn ang="0">
                  <a:pos x="394" y="193"/>
                </a:cxn>
                <a:cxn ang="0">
                  <a:pos x="387" y="193"/>
                </a:cxn>
                <a:cxn ang="0">
                  <a:pos x="216" y="193"/>
                </a:cxn>
                <a:cxn ang="0">
                  <a:pos x="216" y="21"/>
                </a:cxn>
                <a:cxn ang="0">
                  <a:pos x="216" y="14"/>
                </a:cxn>
                <a:cxn ang="0">
                  <a:pos x="215" y="7"/>
                </a:cxn>
                <a:cxn ang="0">
                  <a:pos x="211" y="2"/>
                </a:cxn>
                <a:cxn ang="0">
                  <a:pos x="204" y="0"/>
                </a:cxn>
                <a:cxn ang="0">
                  <a:pos x="197" y="2"/>
                </a:cxn>
                <a:cxn ang="0">
                  <a:pos x="193" y="7"/>
                </a:cxn>
                <a:cxn ang="0">
                  <a:pos x="192" y="14"/>
                </a:cxn>
                <a:cxn ang="0">
                  <a:pos x="192" y="21"/>
                </a:cxn>
                <a:cxn ang="0">
                  <a:pos x="192" y="193"/>
                </a:cxn>
                <a:cxn ang="0">
                  <a:pos x="20" y="193"/>
                </a:cxn>
                <a:cxn ang="0">
                  <a:pos x="13" y="193"/>
                </a:cxn>
                <a:cxn ang="0">
                  <a:pos x="6" y="195"/>
                </a:cxn>
                <a:cxn ang="0">
                  <a:pos x="1" y="198"/>
                </a:cxn>
                <a:cxn ang="0">
                  <a:pos x="0" y="205"/>
                </a:cxn>
                <a:cxn ang="0">
                  <a:pos x="1" y="212"/>
                </a:cxn>
                <a:cxn ang="0">
                  <a:pos x="6" y="216"/>
                </a:cxn>
                <a:cxn ang="0">
                  <a:pos x="13" y="217"/>
                </a:cxn>
                <a:cxn ang="0">
                  <a:pos x="20" y="217"/>
                </a:cxn>
                <a:cxn ang="0">
                  <a:pos x="192" y="217"/>
                </a:cxn>
                <a:cxn ang="0">
                  <a:pos x="192" y="390"/>
                </a:cxn>
                <a:cxn ang="0">
                  <a:pos x="192" y="397"/>
                </a:cxn>
                <a:cxn ang="0">
                  <a:pos x="193" y="403"/>
                </a:cxn>
                <a:cxn ang="0">
                  <a:pos x="197" y="408"/>
                </a:cxn>
                <a:cxn ang="0">
                  <a:pos x="204" y="410"/>
                </a:cxn>
                <a:cxn ang="0">
                  <a:pos x="211" y="408"/>
                </a:cxn>
                <a:cxn ang="0">
                  <a:pos x="215" y="403"/>
                </a:cxn>
                <a:cxn ang="0">
                  <a:pos x="216" y="397"/>
                </a:cxn>
                <a:cxn ang="0">
                  <a:pos x="216" y="390"/>
                </a:cxn>
                <a:cxn ang="0">
                  <a:pos x="216" y="217"/>
                </a:cxn>
              </a:cxnLst>
              <a:rect l="0" t="0" r="r" b="b"/>
              <a:pathLst>
                <a:path w="407" h="410">
                  <a:moveTo>
                    <a:pt x="216" y="217"/>
                  </a:moveTo>
                  <a:lnTo>
                    <a:pt x="387" y="217"/>
                  </a:lnTo>
                  <a:lnTo>
                    <a:pt x="394" y="217"/>
                  </a:lnTo>
                  <a:lnTo>
                    <a:pt x="400" y="216"/>
                  </a:lnTo>
                  <a:lnTo>
                    <a:pt x="405" y="212"/>
                  </a:lnTo>
                  <a:lnTo>
                    <a:pt x="407" y="205"/>
                  </a:lnTo>
                  <a:lnTo>
                    <a:pt x="405" y="198"/>
                  </a:lnTo>
                  <a:lnTo>
                    <a:pt x="400" y="195"/>
                  </a:lnTo>
                  <a:lnTo>
                    <a:pt x="394" y="193"/>
                  </a:lnTo>
                  <a:lnTo>
                    <a:pt x="387" y="193"/>
                  </a:lnTo>
                  <a:lnTo>
                    <a:pt x="216" y="193"/>
                  </a:lnTo>
                  <a:lnTo>
                    <a:pt x="216" y="21"/>
                  </a:lnTo>
                  <a:lnTo>
                    <a:pt x="216" y="14"/>
                  </a:lnTo>
                  <a:lnTo>
                    <a:pt x="215" y="7"/>
                  </a:lnTo>
                  <a:lnTo>
                    <a:pt x="211" y="2"/>
                  </a:lnTo>
                  <a:lnTo>
                    <a:pt x="204" y="0"/>
                  </a:lnTo>
                  <a:lnTo>
                    <a:pt x="197" y="2"/>
                  </a:lnTo>
                  <a:lnTo>
                    <a:pt x="193" y="7"/>
                  </a:lnTo>
                  <a:lnTo>
                    <a:pt x="192" y="14"/>
                  </a:lnTo>
                  <a:lnTo>
                    <a:pt x="192" y="21"/>
                  </a:lnTo>
                  <a:lnTo>
                    <a:pt x="192" y="193"/>
                  </a:lnTo>
                  <a:lnTo>
                    <a:pt x="20" y="193"/>
                  </a:lnTo>
                  <a:lnTo>
                    <a:pt x="13" y="193"/>
                  </a:lnTo>
                  <a:lnTo>
                    <a:pt x="6" y="195"/>
                  </a:lnTo>
                  <a:lnTo>
                    <a:pt x="1" y="198"/>
                  </a:lnTo>
                  <a:lnTo>
                    <a:pt x="0" y="205"/>
                  </a:lnTo>
                  <a:lnTo>
                    <a:pt x="1" y="212"/>
                  </a:lnTo>
                  <a:lnTo>
                    <a:pt x="6" y="216"/>
                  </a:lnTo>
                  <a:lnTo>
                    <a:pt x="13" y="217"/>
                  </a:lnTo>
                  <a:lnTo>
                    <a:pt x="20" y="217"/>
                  </a:lnTo>
                  <a:lnTo>
                    <a:pt x="192" y="217"/>
                  </a:lnTo>
                  <a:lnTo>
                    <a:pt x="192" y="390"/>
                  </a:lnTo>
                  <a:lnTo>
                    <a:pt x="192" y="397"/>
                  </a:lnTo>
                  <a:lnTo>
                    <a:pt x="193" y="403"/>
                  </a:lnTo>
                  <a:lnTo>
                    <a:pt x="197" y="408"/>
                  </a:lnTo>
                  <a:lnTo>
                    <a:pt x="204" y="410"/>
                  </a:lnTo>
                  <a:lnTo>
                    <a:pt x="211" y="408"/>
                  </a:lnTo>
                  <a:lnTo>
                    <a:pt x="215" y="403"/>
                  </a:lnTo>
                  <a:lnTo>
                    <a:pt x="216" y="397"/>
                  </a:lnTo>
                  <a:lnTo>
                    <a:pt x="216" y="390"/>
                  </a:lnTo>
                  <a:lnTo>
                    <a:pt x="216" y="2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7" name="Freeform 763"/>
            <p:cNvSpPr>
              <a:spLocks noChangeAspect="1"/>
            </p:cNvSpPr>
            <p:nvPr/>
          </p:nvSpPr>
          <p:spPr bwMode="auto">
            <a:xfrm>
              <a:off x="4309" y="502"/>
              <a:ext cx="425" cy="434"/>
            </a:xfrm>
            <a:custGeom>
              <a:avLst/>
              <a:gdLst/>
              <a:ahLst/>
              <a:cxnLst>
                <a:cxn ang="0">
                  <a:pos x="354" y="47"/>
                </a:cxn>
                <a:cxn ang="0">
                  <a:pos x="384" y="23"/>
                </a:cxn>
                <a:cxn ang="0">
                  <a:pos x="417" y="18"/>
                </a:cxn>
                <a:cxn ang="0">
                  <a:pos x="424" y="13"/>
                </a:cxn>
                <a:cxn ang="0">
                  <a:pos x="424" y="3"/>
                </a:cxn>
                <a:cxn ang="0">
                  <a:pos x="291" y="0"/>
                </a:cxn>
                <a:cxn ang="0">
                  <a:pos x="284" y="1"/>
                </a:cxn>
                <a:cxn ang="0">
                  <a:pos x="280" y="12"/>
                </a:cxn>
                <a:cxn ang="0">
                  <a:pos x="291" y="19"/>
                </a:cxn>
                <a:cxn ang="0">
                  <a:pos x="325" y="28"/>
                </a:cxn>
                <a:cxn ang="0">
                  <a:pos x="332" y="46"/>
                </a:cxn>
                <a:cxn ang="0">
                  <a:pos x="330" y="59"/>
                </a:cxn>
                <a:cxn ang="0">
                  <a:pos x="251" y="335"/>
                </a:cxn>
                <a:cxn ang="0">
                  <a:pos x="169" y="405"/>
                </a:cxn>
                <a:cxn ang="0">
                  <a:pos x="93" y="409"/>
                </a:cxn>
                <a:cxn ang="0">
                  <a:pos x="54" y="369"/>
                </a:cxn>
                <a:cxn ang="0">
                  <a:pos x="48" y="330"/>
                </a:cxn>
                <a:cxn ang="0">
                  <a:pos x="50" y="305"/>
                </a:cxn>
                <a:cxn ang="0">
                  <a:pos x="114" y="47"/>
                </a:cxn>
                <a:cxn ang="0">
                  <a:pos x="125" y="25"/>
                </a:cxn>
                <a:cxn ang="0">
                  <a:pos x="166" y="19"/>
                </a:cxn>
                <a:cxn ang="0">
                  <a:pos x="182" y="17"/>
                </a:cxn>
                <a:cxn ang="0">
                  <a:pos x="186" y="7"/>
                </a:cxn>
                <a:cxn ang="0">
                  <a:pos x="178" y="0"/>
                </a:cxn>
                <a:cxn ang="0">
                  <a:pos x="16" y="0"/>
                </a:cxn>
                <a:cxn ang="0">
                  <a:pos x="10" y="5"/>
                </a:cxn>
                <a:cxn ang="0">
                  <a:pos x="13" y="18"/>
                </a:cxn>
                <a:cxn ang="0">
                  <a:pos x="34" y="19"/>
                </a:cxn>
                <a:cxn ang="0">
                  <a:pos x="62" y="23"/>
                </a:cxn>
                <a:cxn ang="0">
                  <a:pos x="65" y="36"/>
                </a:cxn>
                <a:cxn ang="0">
                  <a:pos x="58" y="61"/>
                </a:cxn>
                <a:cxn ang="0">
                  <a:pos x="42" y="128"/>
                </a:cxn>
                <a:cxn ang="0">
                  <a:pos x="34" y="160"/>
                </a:cxn>
                <a:cxn ang="0">
                  <a:pos x="22" y="208"/>
                </a:cxn>
                <a:cxn ang="0">
                  <a:pos x="10" y="254"/>
                </a:cxn>
                <a:cxn ang="0">
                  <a:pos x="4" y="280"/>
                </a:cxn>
                <a:cxn ang="0">
                  <a:pos x="0" y="316"/>
                </a:cxn>
                <a:cxn ang="0">
                  <a:pos x="36" y="403"/>
                </a:cxn>
                <a:cxn ang="0">
                  <a:pos x="120" y="434"/>
                </a:cxn>
                <a:cxn ang="0">
                  <a:pos x="177" y="421"/>
                </a:cxn>
                <a:cxn ang="0">
                  <a:pos x="228" y="389"/>
                </a:cxn>
                <a:cxn ang="0">
                  <a:pos x="269" y="341"/>
                </a:cxn>
                <a:cxn ang="0">
                  <a:pos x="294" y="283"/>
                </a:cxn>
              </a:cxnLst>
              <a:rect l="0" t="0" r="r" b="b"/>
              <a:pathLst>
                <a:path w="425" h="434">
                  <a:moveTo>
                    <a:pt x="348" y="64"/>
                  </a:moveTo>
                  <a:lnTo>
                    <a:pt x="354" y="47"/>
                  </a:lnTo>
                  <a:lnTo>
                    <a:pt x="365" y="33"/>
                  </a:lnTo>
                  <a:lnTo>
                    <a:pt x="384" y="23"/>
                  </a:lnTo>
                  <a:lnTo>
                    <a:pt x="415" y="19"/>
                  </a:lnTo>
                  <a:lnTo>
                    <a:pt x="417" y="18"/>
                  </a:lnTo>
                  <a:lnTo>
                    <a:pt x="421" y="17"/>
                  </a:lnTo>
                  <a:lnTo>
                    <a:pt x="424" y="13"/>
                  </a:lnTo>
                  <a:lnTo>
                    <a:pt x="425" y="7"/>
                  </a:lnTo>
                  <a:lnTo>
                    <a:pt x="424" y="3"/>
                  </a:lnTo>
                  <a:lnTo>
                    <a:pt x="417" y="0"/>
                  </a:lnTo>
                  <a:lnTo>
                    <a:pt x="291" y="0"/>
                  </a:lnTo>
                  <a:lnTo>
                    <a:pt x="287" y="0"/>
                  </a:lnTo>
                  <a:lnTo>
                    <a:pt x="284" y="1"/>
                  </a:lnTo>
                  <a:lnTo>
                    <a:pt x="281" y="5"/>
                  </a:lnTo>
                  <a:lnTo>
                    <a:pt x="280" y="12"/>
                  </a:lnTo>
                  <a:lnTo>
                    <a:pt x="283" y="18"/>
                  </a:lnTo>
                  <a:lnTo>
                    <a:pt x="291" y="19"/>
                  </a:lnTo>
                  <a:lnTo>
                    <a:pt x="312" y="21"/>
                  </a:lnTo>
                  <a:lnTo>
                    <a:pt x="325" y="28"/>
                  </a:lnTo>
                  <a:lnTo>
                    <a:pt x="331" y="36"/>
                  </a:lnTo>
                  <a:lnTo>
                    <a:pt x="332" y="46"/>
                  </a:lnTo>
                  <a:lnTo>
                    <a:pt x="332" y="52"/>
                  </a:lnTo>
                  <a:lnTo>
                    <a:pt x="330" y="59"/>
                  </a:lnTo>
                  <a:lnTo>
                    <a:pt x="275" y="278"/>
                  </a:lnTo>
                  <a:lnTo>
                    <a:pt x="251" y="335"/>
                  </a:lnTo>
                  <a:lnTo>
                    <a:pt x="214" y="378"/>
                  </a:lnTo>
                  <a:lnTo>
                    <a:pt x="169" y="405"/>
                  </a:lnTo>
                  <a:lnTo>
                    <a:pt x="123" y="415"/>
                  </a:lnTo>
                  <a:lnTo>
                    <a:pt x="93" y="409"/>
                  </a:lnTo>
                  <a:lnTo>
                    <a:pt x="69" y="394"/>
                  </a:lnTo>
                  <a:lnTo>
                    <a:pt x="54" y="369"/>
                  </a:lnTo>
                  <a:lnTo>
                    <a:pt x="48" y="335"/>
                  </a:lnTo>
                  <a:lnTo>
                    <a:pt x="48" y="330"/>
                  </a:lnTo>
                  <a:lnTo>
                    <a:pt x="49" y="320"/>
                  </a:lnTo>
                  <a:lnTo>
                    <a:pt x="50" y="305"/>
                  </a:lnTo>
                  <a:lnTo>
                    <a:pt x="55" y="287"/>
                  </a:lnTo>
                  <a:lnTo>
                    <a:pt x="114" y="47"/>
                  </a:lnTo>
                  <a:lnTo>
                    <a:pt x="118" y="33"/>
                  </a:lnTo>
                  <a:lnTo>
                    <a:pt x="125" y="25"/>
                  </a:lnTo>
                  <a:lnTo>
                    <a:pt x="139" y="20"/>
                  </a:lnTo>
                  <a:lnTo>
                    <a:pt x="166" y="19"/>
                  </a:lnTo>
                  <a:lnTo>
                    <a:pt x="175" y="19"/>
                  </a:lnTo>
                  <a:lnTo>
                    <a:pt x="182" y="17"/>
                  </a:lnTo>
                  <a:lnTo>
                    <a:pt x="185" y="14"/>
                  </a:lnTo>
                  <a:lnTo>
                    <a:pt x="186" y="7"/>
                  </a:lnTo>
                  <a:lnTo>
                    <a:pt x="183" y="0"/>
                  </a:lnTo>
                  <a:lnTo>
                    <a:pt x="178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5"/>
                  </a:lnTo>
                  <a:lnTo>
                    <a:pt x="9" y="12"/>
                  </a:lnTo>
                  <a:lnTo>
                    <a:pt x="13" y="18"/>
                  </a:lnTo>
                  <a:lnTo>
                    <a:pt x="26" y="19"/>
                  </a:lnTo>
                  <a:lnTo>
                    <a:pt x="34" y="19"/>
                  </a:lnTo>
                  <a:lnTo>
                    <a:pt x="49" y="20"/>
                  </a:lnTo>
                  <a:lnTo>
                    <a:pt x="62" y="23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62" y="48"/>
                  </a:lnTo>
                  <a:lnTo>
                    <a:pt x="58" y="61"/>
                  </a:lnTo>
                  <a:lnTo>
                    <a:pt x="55" y="74"/>
                  </a:lnTo>
                  <a:lnTo>
                    <a:pt x="42" y="128"/>
                  </a:lnTo>
                  <a:lnTo>
                    <a:pt x="38" y="141"/>
                  </a:lnTo>
                  <a:lnTo>
                    <a:pt x="34" y="160"/>
                  </a:lnTo>
                  <a:lnTo>
                    <a:pt x="28" y="183"/>
                  </a:lnTo>
                  <a:lnTo>
                    <a:pt x="22" y="208"/>
                  </a:lnTo>
                  <a:lnTo>
                    <a:pt x="16" y="233"/>
                  </a:lnTo>
                  <a:lnTo>
                    <a:pt x="10" y="254"/>
                  </a:lnTo>
                  <a:lnTo>
                    <a:pt x="6" y="271"/>
                  </a:lnTo>
                  <a:lnTo>
                    <a:pt x="4" y="280"/>
                  </a:lnTo>
                  <a:lnTo>
                    <a:pt x="1" y="301"/>
                  </a:lnTo>
                  <a:lnTo>
                    <a:pt x="0" y="316"/>
                  </a:lnTo>
                  <a:lnTo>
                    <a:pt x="10" y="366"/>
                  </a:lnTo>
                  <a:lnTo>
                    <a:pt x="36" y="403"/>
                  </a:lnTo>
                  <a:lnTo>
                    <a:pt x="74" y="426"/>
                  </a:lnTo>
                  <a:lnTo>
                    <a:pt x="120" y="434"/>
                  </a:lnTo>
                  <a:lnTo>
                    <a:pt x="149" y="431"/>
                  </a:lnTo>
                  <a:lnTo>
                    <a:pt x="177" y="421"/>
                  </a:lnTo>
                  <a:lnTo>
                    <a:pt x="204" y="407"/>
                  </a:lnTo>
                  <a:lnTo>
                    <a:pt x="228" y="389"/>
                  </a:lnTo>
                  <a:lnTo>
                    <a:pt x="250" y="366"/>
                  </a:lnTo>
                  <a:lnTo>
                    <a:pt x="269" y="341"/>
                  </a:lnTo>
                  <a:lnTo>
                    <a:pt x="283" y="313"/>
                  </a:lnTo>
                  <a:lnTo>
                    <a:pt x="294" y="283"/>
                  </a:lnTo>
                  <a:lnTo>
                    <a:pt x="34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8" name="Freeform 764"/>
            <p:cNvSpPr>
              <a:spLocks noChangeAspect="1" noEditPoints="1"/>
            </p:cNvSpPr>
            <p:nvPr/>
          </p:nvSpPr>
          <p:spPr bwMode="auto">
            <a:xfrm>
              <a:off x="4711" y="826"/>
              <a:ext cx="263" cy="195"/>
            </a:xfrm>
            <a:custGeom>
              <a:avLst/>
              <a:gdLst/>
              <a:ahLst/>
              <a:cxnLst>
                <a:cxn ang="0">
                  <a:pos x="233" y="97"/>
                </a:cxn>
                <a:cxn ang="0">
                  <a:pos x="260" y="39"/>
                </a:cxn>
                <a:cxn ang="0">
                  <a:pos x="260" y="22"/>
                </a:cxn>
                <a:cxn ang="0">
                  <a:pos x="250" y="23"/>
                </a:cxn>
                <a:cxn ang="0">
                  <a:pos x="231" y="73"/>
                </a:cxn>
                <a:cxn ang="0">
                  <a:pos x="207" y="101"/>
                </a:cxn>
                <a:cxn ang="0">
                  <a:pos x="205" y="77"/>
                </a:cxn>
                <a:cxn ang="0">
                  <a:pos x="195" y="42"/>
                </a:cxn>
                <a:cxn ang="0">
                  <a:pos x="153" y="5"/>
                </a:cxn>
                <a:cxn ang="0">
                  <a:pos x="77" y="10"/>
                </a:cxn>
                <a:cxn ang="0">
                  <a:pos x="10" y="75"/>
                </a:cxn>
                <a:cxn ang="0">
                  <a:pos x="1" y="134"/>
                </a:cxn>
                <a:cxn ang="0">
                  <a:pos x="11" y="161"/>
                </a:cxn>
                <a:cxn ang="0">
                  <a:pos x="32" y="181"/>
                </a:cxn>
                <a:cxn ang="0">
                  <a:pos x="61" y="193"/>
                </a:cxn>
                <a:cxn ang="0">
                  <a:pos x="134" y="183"/>
                </a:cxn>
                <a:cxn ang="0">
                  <a:pos x="187" y="177"/>
                </a:cxn>
                <a:cxn ang="0">
                  <a:pos x="211" y="193"/>
                </a:cxn>
                <a:cxn ang="0">
                  <a:pos x="239" y="191"/>
                </a:cxn>
                <a:cxn ang="0">
                  <a:pos x="260" y="173"/>
                </a:cxn>
                <a:cxn ang="0">
                  <a:pos x="260" y="160"/>
                </a:cxn>
                <a:cxn ang="0">
                  <a:pos x="250" y="160"/>
                </a:cxn>
                <a:cxn ang="0">
                  <a:pos x="242" y="173"/>
                </a:cxn>
                <a:cxn ang="0">
                  <a:pos x="229" y="182"/>
                </a:cxn>
                <a:cxn ang="0">
                  <a:pos x="219" y="182"/>
                </a:cxn>
                <a:cxn ang="0">
                  <a:pos x="210" y="160"/>
                </a:cxn>
                <a:cxn ang="0">
                  <a:pos x="174" y="144"/>
                </a:cxn>
                <a:cxn ang="0">
                  <a:pos x="117" y="176"/>
                </a:cxn>
                <a:cxn ang="0">
                  <a:pos x="80" y="182"/>
                </a:cxn>
                <a:cxn ang="0">
                  <a:pos x="47" y="170"/>
                </a:cxn>
                <a:cxn ang="0">
                  <a:pos x="35" y="135"/>
                </a:cxn>
                <a:cxn ang="0">
                  <a:pos x="41" y="97"/>
                </a:cxn>
                <a:cxn ang="0">
                  <a:pos x="64" y="45"/>
                </a:cxn>
                <a:cxn ang="0">
                  <a:pos x="95" y="19"/>
                </a:cxn>
                <a:cxn ang="0">
                  <a:pos x="123" y="12"/>
                </a:cxn>
                <a:cxn ang="0">
                  <a:pos x="158" y="32"/>
                </a:cxn>
                <a:cxn ang="0">
                  <a:pos x="171" y="72"/>
                </a:cxn>
                <a:cxn ang="0">
                  <a:pos x="174" y="144"/>
                </a:cxn>
              </a:cxnLst>
              <a:rect l="0" t="0" r="r" b="b"/>
              <a:pathLst>
                <a:path w="263" h="195">
                  <a:moveTo>
                    <a:pt x="208" y="130"/>
                  </a:moveTo>
                  <a:lnTo>
                    <a:pt x="233" y="97"/>
                  </a:lnTo>
                  <a:lnTo>
                    <a:pt x="251" y="64"/>
                  </a:lnTo>
                  <a:lnTo>
                    <a:pt x="260" y="39"/>
                  </a:lnTo>
                  <a:lnTo>
                    <a:pt x="263" y="27"/>
                  </a:lnTo>
                  <a:lnTo>
                    <a:pt x="260" y="22"/>
                  </a:lnTo>
                  <a:lnTo>
                    <a:pt x="256" y="21"/>
                  </a:lnTo>
                  <a:lnTo>
                    <a:pt x="250" y="23"/>
                  </a:lnTo>
                  <a:lnTo>
                    <a:pt x="247" y="32"/>
                  </a:lnTo>
                  <a:lnTo>
                    <a:pt x="231" y="73"/>
                  </a:lnTo>
                  <a:lnTo>
                    <a:pt x="207" y="110"/>
                  </a:lnTo>
                  <a:lnTo>
                    <a:pt x="207" y="101"/>
                  </a:lnTo>
                  <a:lnTo>
                    <a:pt x="206" y="89"/>
                  </a:lnTo>
                  <a:lnTo>
                    <a:pt x="205" y="77"/>
                  </a:lnTo>
                  <a:lnTo>
                    <a:pt x="205" y="70"/>
                  </a:lnTo>
                  <a:lnTo>
                    <a:pt x="195" y="42"/>
                  </a:lnTo>
                  <a:lnTo>
                    <a:pt x="178" y="19"/>
                  </a:lnTo>
                  <a:lnTo>
                    <a:pt x="153" y="5"/>
                  </a:lnTo>
                  <a:lnTo>
                    <a:pt x="123" y="0"/>
                  </a:lnTo>
                  <a:lnTo>
                    <a:pt x="77" y="10"/>
                  </a:lnTo>
                  <a:lnTo>
                    <a:pt x="38" y="37"/>
                  </a:lnTo>
                  <a:lnTo>
                    <a:pt x="10" y="75"/>
                  </a:lnTo>
                  <a:lnTo>
                    <a:pt x="0" y="120"/>
                  </a:lnTo>
                  <a:lnTo>
                    <a:pt x="1" y="134"/>
                  </a:lnTo>
                  <a:lnTo>
                    <a:pt x="5" y="148"/>
                  </a:lnTo>
                  <a:lnTo>
                    <a:pt x="11" y="161"/>
                  </a:lnTo>
                  <a:lnTo>
                    <a:pt x="20" y="172"/>
                  </a:lnTo>
                  <a:lnTo>
                    <a:pt x="32" y="181"/>
                  </a:lnTo>
                  <a:lnTo>
                    <a:pt x="45" y="188"/>
                  </a:lnTo>
                  <a:lnTo>
                    <a:pt x="61" y="193"/>
                  </a:lnTo>
                  <a:lnTo>
                    <a:pt x="78" y="195"/>
                  </a:lnTo>
                  <a:lnTo>
                    <a:pt x="134" y="183"/>
                  </a:lnTo>
                  <a:lnTo>
                    <a:pt x="178" y="158"/>
                  </a:lnTo>
                  <a:lnTo>
                    <a:pt x="187" y="177"/>
                  </a:lnTo>
                  <a:lnTo>
                    <a:pt x="199" y="188"/>
                  </a:lnTo>
                  <a:lnTo>
                    <a:pt x="211" y="193"/>
                  </a:lnTo>
                  <a:lnTo>
                    <a:pt x="222" y="195"/>
                  </a:lnTo>
                  <a:lnTo>
                    <a:pt x="239" y="191"/>
                  </a:lnTo>
                  <a:lnTo>
                    <a:pt x="252" y="183"/>
                  </a:lnTo>
                  <a:lnTo>
                    <a:pt x="260" y="173"/>
                  </a:lnTo>
                  <a:lnTo>
                    <a:pt x="263" y="165"/>
                  </a:lnTo>
                  <a:lnTo>
                    <a:pt x="260" y="160"/>
                  </a:lnTo>
                  <a:lnTo>
                    <a:pt x="255" y="159"/>
                  </a:lnTo>
                  <a:lnTo>
                    <a:pt x="250" y="160"/>
                  </a:lnTo>
                  <a:lnTo>
                    <a:pt x="248" y="164"/>
                  </a:lnTo>
                  <a:lnTo>
                    <a:pt x="242" y="173"/>
                  </a:lnTo>
                  <a:lnTo>
                    <a:pt x="235" y="179"/>
                  </a:lnTo>
                  <a:lnTo>
                    <a:pt x="229" y="182"/>
                  </a:lnTo>
                  <a:lnTo>
                    <a:pt x="223" y="182"/>
                  </a:lnTo>
                  <a:lnTo>
                    <a:pt x="219" y="182"/>
                  </a:lnTo>
                  <a:lnTo>
                    <a:pt x="214" y="176"/>
                  </a:lnTo>
                  <a:lnTo>
                    <a:pt x="210" y="160"/>
                  </a:lnTo>
                  <a:lnTo>
                    <a:pt x="208" y="130"/>
                  </a:lnTo>
                  <a:close/>
                  <a:moveTo>
                    <a:pt x="174" y="144"/>
                  </a:moveTo>
                  <a:lnTo>
                    <a:pt x="144" y="165"/>
                  </a:lnTo>
                  <a:lnTo>
                    <a:pt x="117" y="176"/>
                  </a:lnTo>
                  <a:lnTo>
                    <a:pt x="95" y="181"/>
                  </a:lnTo>
                  <a:lnTo>
                    <a:pt x="80" y="182"/>
                  </a:lnTo>
                  <a:lnTo>
                    <a:pt x="61" y="179"/>
                  </a:lnTo>
                  <a:lnTo>
                    <a:pt x="47" y="170"/>
                  </a:lnTo>
                  <a:lnTo>
                    <a:pt x="38" y="154"/>
                  </a:lnTo>
                  <a:lnTo>
                    <a:pt x="35" y="135"/>
                  </a:lnTo>
                  <a:lnTo>
                    <a:pt x="37" y="120"/>
                  </a:lnTo>
                  <a:lnTo>
                    <a:pt x="41" y="97"/>
                  </a:lnTo>
                  <a:lnTo>
                    <a:pt x="50" y="70"/>
                  </a:lnTo>
                  <a:lnTo>
                    <a:pt x="64" y="45"/>
                  </a:lnTo>
                  <a:lnTo>
                    <a:pt x="79" y="29"/>
                  </a:lnTo>
                  <a:lnTo>
                    <a:pt x="95" y="19"/>
                  </a:lnTo>
                  <a:lnTo>
                    <a:pt x="110" y="14"/>
                  </a:lnTo>
                  <a:lnTo>
                    <a:pt x="123" y="12"/>
                  </a:lnTo>
                  <a:lnTo>
                    <a:pt x="144" y="18"/>
                  </a:lnTo>
                  <a:lnTo>
                    <a:pt x="158" y="32"/>
                  </a:lnTo>
                  <a:lnTo>
                    <a:pt x="166" y="52"/>
                  </a:lnTo>
                  <a:lnTo>
                    <a:pt x="171" y="72"/>
                  </a:lnTo>
                  <a:lnTo>
                    <a:pt x="173" y="107"/>
                  </a:lnTo>
                  <a:lnTo>
                    <a:pt x="174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9" name="Freeform 765"/>
            <p:cNvSpPr>
              <a:spLocks noChangeAspect="1"/>
            </p:cNvSpPr>
            <p:nvPr/>
          </p:nvSpPr>
          <p:spPr bwMode="auto">
            <a:xfrm>
              <a:off x="5097" y="460"/>
              <a:ext cx="142" cy="616"/>
            </a:xfrm>
            <a:custGeom>
              <a:avLst/>
              <a:gdLst/>
              <a:ahLst/>
              <a:cxnLst>
                <a:cxn ang="0">
                  <a:pos x="142" y="610"/>
                </a:cxn>
                <a:cxn ang="0">
                  <a:pos x="142" y="608"/>
                </a:cxn>
                <a:cxn ang="0">
                  <a:pos x="140" y="606"/>
                </a:cxn>
                <a:cxn ang="0">
                  <a:pos x="137" y="603"/>
                </a:cxn>
                <a:cxn ang="0">
                  <a:pos x="132" y="596"/>
                </a:cxn>
                <a:cxn ang="0">
                  <a:pos x="84" y="532"/>
                </a:cxn>
                <a:cxn ang="0">
                  <a:pos x="54" y="458"/>
                </a:cxn>
                <a:cxn ang="0">
                  <a:pos x="39" y="382"/>
                </a:cxn>
                <a:cxn ang="0">
                  <a:pos x="35" y="308"/>
                </a:cxn>
                <a:cxn ang="0">
                  <a:pos x="40" y="228"/>
                </a:cxn>
                <a:cxn ang="0">
                  <a:pos x="56" y="151"/>
                </a:cxn>
                <a:cxn ang="0">
                  <a:pos x="86" y="80"/>
                </a:cxn>
                <a:cxn ang="0">
                  <a:pos x="134" y="17"/>
                </a:cxn>
                <a:cxn ang="0">
                  <a:pos x="141" y="10"/>
                </a:cxn>
                <a:cxn ang="0">
                  <a:pos x="142" y="7"/>
                </a:cxn>
                <a:cxn ang="0">
                  <a:pos x="140" y="2"/>
                </a:cxn>
                <a:cxn ang="0">
                  <a:pos x="136" y="0"/>
                </a:cxn>
                <a:cxn ang="0">
                  <a:pos x="123" y="8"/>
                </a:cxn>
                <a:cxn ang="0">
                  <a:pos x="98" y="31"/>
                </a:cxn>
                <a:cxn ang="0">
                  <a:pos x="68" y="69"/>
                </a:cxn>
                <a:cxn ang="0">
                  <a:pos x="38" y="120"/>
                </a:cxn>
                <a:cxn ang="0">
                  <a:pos x="19" y="171"/>
                </a:cxn>
                <a:cxn ang="0">
                  <a:pos x="7" y="220"/>
                </a:cxn>
                <a:cxn ang="0">
                  <a:pos x="1" y="267"/>
                </a:cxn>
                <a:cxn ang="0">
                  <a:pos x="0" y="308"/>
                </a:cxn>
                <a:cxn ang="0">
                  <a:pos x="1" y="349"/>
                </a:cxn>
                <a:cxn ang="0">
                  <a:pos x="7" y="396"/>
                </a:cxn>
                <a:cxn ang="0">
                  <a:pos x="20" y="448"/>
                </a:cxn>
                <a:cxn ang="0">
                  <a:pos x="40" y="500"/>
                </a:cxn>
                <a:cxn ang="0">
                  <a:pos x="70" y="550"/>
                </a:cxn>
                <a:cxn ang="0">
                  <a:pos x="99" y="586"/>
                </a:cxn>
                <a:cxn ang="0">
                  <a:pos x="123" y="608"/>
                </a:cxn>
                <a:cxn ang="0">
                  <a:pos x="136" y="616"/>
                </a:cxn>
                <a:cxn ang="0">
                  <a:pos x="140" y="615"/>
                </a:cxn>
                <a:cxn ang="0">
                  <a:pos x="142" y="610"/>
                </a:cxn>
              </a:cxnLst>
              <a:rect l="0" t="0" r="r" b="b"/>
              <a:pathLst>
                <a:path w="142" h="616">
                  <a:moveTo>
                    <a:pt x="142" y="610"/>
                  </a:moveTo>
                  <a:lnTo>
                    <a:pt x="142" y="608"/>
                  </a:lnTo>
                  <a:lnTo>
                    <a:pt x="140" y="606"/>
                  </a:lnTo>
                  <a:lnTo>
                    <a:pt x="137" y="603"/>
                  </a:lnTo>
                  <a:lnTo>
                    <a:pt x="132" y="596"/>
                  </a:lnTo>
                  <a:lnTo>
                    <a:pt x="84" y="532"/>
                  </a:lnTo>
                  <a:lnTo>
                    <a:pt x="54" y="458"/>
                  </a:lnTo>
                  <a:lnTo>
                    <a:pt x="39" y="382"/>
                  </a:lnTo>
                  <a:lnTo>
                    <a:pt x="35" y="308"/>
                  </a:lnTo>
                  <a:lnTo>
                    <a:pt x="40" y="228"/>
                  </a:lnTo>
                  <a:lnTo>
                    <a:pt x="56" y="151"/>
                  </a:lnTo>
                  <a:lnTo>
                    <a:pt x="86" y="80"/>
                  </a:lnTo>
                  <a:lnTo>
                    <a:pt x="134" y="17"/>
                  </a:lnTo>
                  <a:lnTo>
                    <a:pt x="141" y="10"/>
                  </a:lnTo>
                  <a:lnTo>
                    <a:pt x="142" y="7"/>
                  </a:lnTo>
                  <a:lnTo>
                    <a:pt x="140" y="2"/>
                  </a:lnTo>
                  <a:lnTo>
                    <a:pt x="136" y="0"/>
                  </a:lnTo>
                  <a:lnTo>
                    <a:pt x="123" y="8"/>
                  </a:lnTo>
                  <a:lnTo>
                    <a:pt x="98" y="31"/>
                  </a:lnTo>
                  <a:lnTo>
                    <a:pt x="68" y="69"/>
                  </a:lnTo>
                  <a:lnTo>
                    <a:pt x="38" y="120"/>
                  </a:lnTo>
                  <a:lnTo>
                    <a:pt x="19" y="171"/>
                  </a:lnTo>
                  <a:lnTo>
                    <a:pt x="7" y="220"/>
                  </a:lnTo>
                  <a:lnTo>
                    <a:pt x="1" y="267"/>
                  </a:lnTo>
                  <a:lnTo>
                    <a:pt x="0" y="308"/>
                  </a:lnTo>
                  <a:lnTo>
                    <a:pt x="1" y="349"/>
                  </a:lnTo>
                  <a:lnTo>
                    <a:pt x="7" y="396"/>
                  </a:lnTo>
                  <a:lnTo>
                    <a:pt x="20" y="448"/>
                  </a:lnTo>
                  <a:lnTo>
                    <a:pt x="40" y="500"/>
                  </a:lnTo>
                  <a:lnTo>
                    <a:pt x="70" y="550"/>
                  </a:lnTo>
                  <a:lnTo>
                    <a:pt x="99" y="586"/>
                  </a:lnTo>
                  <a:lnTo>
                    <a:pt x="123" y="608"/>
                  </a:lnTo>
                  <a:lnTo>
                    <a:pt x="136" y="616"/>
                  </a:lnTo>
                  <a:lnTo>
                    <a:pt x="140" y="615"/>
                  </a:lnTo>
                  <a:lnTo>
                    <a:pt x="142" y="6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0" name="Freeform 766"/>
            <p:cNvSpPr>
              <a:spLocks noChangeAspect="1" noEditPoints="1"/>
            </p:cNvSpPr>
            <p:nvPr/>
          </p:nvSpPr>
          <p:spPr bwMode="auto">
            <a:xfrm>
              <a:off x="5251" y="650"/>
              <a:ext cx="320" cy="391"/>
            </a:xfrm>
            <a:custGeom>
              <a:avLst/>
              <a:gdLst/>
              <a:ahLst/>
              <a:cxnLst>
                <a:cxn ang="0">
                  <a:pos x="44" y="360"/>
                </a:cxn>
                <a:cxn ang="0">
                  <a:pos x="30" y="371"/>
                </a:cxn>
                <a:cxn ang="0">
                  <a:pos x="8" y="373"/>
                </a:cxn>
                <a:cxn ang="0">
                  <a:pos x="1" y="377"/>
                </a:cxn>
                <a:cxn ang="0">
                  <a:pos x="2" y="390"/>
                </a:cxn>
                <a:cxn ang="0">
                  <a:pos x="120" y="391"/>
                </a:cxn>
                <a:cxn ang="0">
                  <a:pos x="126" y="390"/>
                </a:cxn>
                <a:cxn ang="0">
                  <a:pos x="131" y="379"/>
                </a:cxn>
                <a:cxn ang="0">
                  <a:pos x="116" y="373"/>
                </a:cxn>
                <a:cxn ang="0">
                  <a:pos x="89" y="370"/>
                </a:cxn>
                <a:cxn ang="0">
                  <a:pos x="86" y="363"/>
                </a:cxn>
                <a:cxn ang="0">
                  <a:pos x="99" y="304"/>
                </a:cxn>
                <a:cxn ang="0">
                  <a:pos x="116" y="240"/>
                </a:cxn>
                <a:cxn ang="0">
                  <a:pos x="135" y="266"/>
                </a:cxn>
                <a:cxn ang="0">
                  <a:pos x="172" y="279"/>
                </a:cxn>
                <a:cxn ang="0">
                  <a:pos x="225" y="263"/>
                </a:cxn>
                <a:cxn ang="0">
                  <a:pos x="272" y="223"/>
                </a:cxn>
                <a:cxn ang="0">
                  <a:pos x="307" y="165"/>
                </a:cxn>
                <a:cxn ang="0">
                  <a:pos x="320" y="99"/>
                </a:cxn>
                <a:cxn ang="0">
                  <a:pos x="296" y="27"/>
                </a:cxn>
                <a:cxn ang="0">
                  <a:pos x="238" y="0"/>
                </a:cxn>
                <a:cxn ang="0">
                  <a:pos x="194" y="14"/>
                </a:cxn>
                <a:cxn ang="0">
                  <a:pos x="158" y="46"/>
                </a:cxn>
                <a:cxn ang="0">
                  <a:pos x="136" y="11"/>
                </a:cxn>
                <a:cxn ang="0">
                  <a:pos x="103" y="0"/>
                </a:cxn>
                <a:cxn ang="0">
                  <a:pos x="71" y="13"/>
                </a:cxn>
                <a:cxn ang="0">
                  <a:pos x="57" y="35"/>
                </a:cxn>
                <a:cxn ang="0">
                  <a:pos x="44" y="72"/>
                </a:cxn>
                <a:cxn ang="0">
                  <a:pos x="38" y="95"/>
                </a:cxn>
                <a:cxn ang="0">
                  <a:pos x="46" y="101"/>
                </a:cxn>
                <a:cxn ang="0">
                  <a:pos x="52" y="99"/>
                </a:cxn>
                <a:cxn ang="0">
                  <a:pos x="56" y="87"/>
                </a:cxn>
                <a:cxn ang="0">
                  <a:pos x="74" y="34"/>
                </a:cxn>
                <a:cxn ang="0">
                  <a:pos x="101" y="14"/>
                </a:cxn>
                <a:cxn ang="0">
                  <a:pos x="114" y="19"/>
                </a:cxn>
                <a:cxn ang="0">
                  <a:pos x="120" y="42"/>
                </a:cxn>
                <a:cxn ang="0">
                  <a:pos x="116" y="73"/>
                </a:cxn>
                <a:cxn ang="0">
                  <a:pos x="155" y="80"/>
                </a:cxn>
                <a:cxn ang="0">
                  <a:pos x="168" y="56"/>
                </a:cxn>
                <a:cxn ang="0">
                  <a:pos x="187" y="37"/>
                </a:cxn>
                <a:cxn ang="0">
                  <a:pos x="216" y="18"/>
                </a:cxn>
                <a:cxn ang="0">
                  <a:pos x="236" y="14"/>
                </a:cxn>
                <a:cxn ang="0">
                  <a:pos x="265" y="29"/>
                </a:cxn>
                <a:cxn ang="0">
                  <a:pos x="276" y="71"/>
                </a:cxn>
                <a:cxn ang="0">
                  <a:pos x="264" y="142"/>
                </a:cxn>
                <a:cxn ang="0">
                  <a:pos x="244" y="202"/>
                </a:cxn>
                <a:cxn ang="0">
                  <a:pos x="209" y="250"/>
                </a:cxn>
                <a:cxn ang="0">
                  <a:pos x="171" y="265"/>
                </a:cxn>
                <a:cxn ang="0">
                  <a:pos x="147" y="257"/>
                </a:cxn>
                <a:cxn ang="0">
                  <a:pos x="132" y="239"/>
                </a:cxn>
                <a:cxn ang="0">
                  <a:pos x="125" y="221"/>
                </a:cxn>
                <a:cxn ang="0">
                  <a:pos x="123" y="210"/>
                </a:cxn>
                <a:cxn ang="0">
                  <a:pos x="125" y="201"/>
                </a:cxn>
              </a:cxnLst>
              <a:rect l="0" t="0" r="r" b="b"/>
              <a:pathLst>
                <a:path w="320" h="391">
                  <a:moveTo>
                    <a:pt x="47" y="347"/>
                  </a:moveTo>
                  <a:lnTo>
                    <a:pt x="44" y="360"/>
                  </a:lnTo>
                  <a:lnTo>
                    <a:pt x="39" y="368"/>
                  </a:lnTo>
                  <a:lnTo>
                    <a:pt x="30" y="371"/>
                  </a:lnTo>
                  <a:lnTo>
                    <a:pt x="14" y="373"/>
                  </a:lnTo>
                  <a:lnTo>
                    <a:pt x="8" y="373"/>
                  </a:lnTo>
                  <a:lnTo>
                    <a:pt x="4" y="374"/>
                  </a:lnTo>
                  <a:lnTo>
                    <a:pt x="1" y="377"/>
                  </a:lnTo>
                  <a:lnTo>
                    <a:pt x="0" y="384"/>
                  </a:lnTo>
                  <a:lnTo>
                    <a:pt x="2" y="390"/>
                  </a:lnTo>
                  <a:lnTo>
                    <a:pt x="8" y="391"/>
                  </a:lnTo>
                  <a:lnTo>
                    <a:pt x="120" y="391"/>
                  </a:lnTo>
                  <a:lnTo>
                    <a:pt x="123" y="391"/>
                  </a:lnTo>
                  <a:lnTo>
                    <a:pt x="126" y="390"/>
                  </a:lnTo>
                  <a:lnTo>
                    <a:pt x="130" y="386"/>
                  </a:lnTo>
                  <a:lnTo>
                    <a:pt x="131" y="379"/>
                  </a:lnTo>
                  <a:lnTo>
                    <a:pt x="127" y="373"/>
                  </a:lnTo>
                  <a:lnTo>
                    <a:pt x="116" y="373"/>
                  </a:lnTo>
                  <a:lnTo>
                    <a:pt x="99" y="372"/>
                  </a:lnTo>
                  <a:lnTo>
                    <a:pt x="89" y="370"/>
                  </a:lnTo>
                  <a:lnTo>
                    <a:pt x="86" y="366"/>
                  </a:lnTo>
                  <a:lnTo>
                    <a:pt x="86" y="363"/>
                  </a:lnTo>
                  <a:lnTo>
                    <a:pt x="90" y="342"/>
                  </a:lnTo>
                  <a:lnTo>
                    <a:pt x="99" y="304"/>
                  </a:lnTo>
                  <a:lnTo>
                    <a:pt x="109" y="264"/>
                  </a:lnTo>
                  <a:lnTo>
                    <a:pt x="116" y="240"/>
                  </a:lnTo>
                  <a:lnTo>
                    <a:pt x="124" y="253"/>
                  </a:lnTo>
                  <a:lnTo>
                    <a:pt x="135" y="266"/>
                  </a:lnTo>
                  <a:lnTo>
                    <a:pt x="151" y="275"/>
                  </a:lnTo>
                  <a:lnTo>
                    <a:pt x="172" y="279"/>
                  </a:lnTo>
                  <a:lnTo>
                    <a:pt x="199" y="275"/>
                  </a:lnTo>
                  <a:lnTo>
                    <a:pt x="225" y="263"/>
                  </a:lnTo>
                  <a:lnTo>
                    <a:pt x="250" y="246"/>
                  </a:lnTo>
                  <a:lnTo>
                    <a:pt x="272" y="223"/>
                  </a:lnTo>
                  <a:lnTo>
                    <a:pt x="292" y="195"/>
                  </a:lnTo>
                  <a:lnTo>
                    <a:pt x="307" y="165"/>
                  </a:lnTo>
                  <a:lnTo>
                    <a:pt x="316" y="132"/>
                  </a:lnTo>
                  <a:lnTo>
                    <a:pt x="320" y="99"/>
                  </a:lnTo>
                  <a:lnTo>
                    <a:pt x="313" y="59"/>
                  </a:lnTo>
                  <a:lnTo>
                    <a:pt x="296" y="27"/>
                  </a:lnTo>
                  <a:lnTo>
                    <a:pt x="271" y="7"/>
                  </a:lnTo>
                  <a:lnTo>
                    <a:pt x="238" y="0"/>
                  </a:lnTo>
                  <a:lnTo>
                    <a:pt x="216" y="4"/>
                  </a:lnTo>
                  <a:lnTo>
                    <a:pt x="194" y="14"/>
                  </a:lnTo>
                  <a:lnTo>
                    <a:pt x="175" y="29"/>
                  </a:lnTo>
                  <a:lnTo>
                    <a:pt x="158" y="46"/>
                  </a:lnTo>
                  <a:lnTo>
                    <a:pt x="150" y="25"/>
                  </a:lnTo>
                  <a:lnTo>
                    <a:pt x="136" y="11"/>
                  </a:lnTo>
                  <a:lnTo>
                    <a:pt x="120" y="2"/>
                  </a:lnTo>
                  <a:lnTo>
                    <a:pt x="103" y="0"/>
                  </a:lnTo>
                  <a:lnTo>
                    <a:pt x="85" y="4"/>
                  </a:lnTo>
                  <a:lnTo>
                    <a:pt x="71" y="13"/>
                  </a:lnTo>
                  <a:lnTo>
                    <a:pt x="63" y="25"/>
                  </a:lnTo>
                  <a:lnTo>
                    <a:pt x="57" y="35"/>
                  </a:lnTo>
                  <a:lnTo>
                    <a:pt x="50" y="53"/>
                  </a:lnTo>
                  <a:lnTo>
                    <a:pt x="44" y="72"/>
                  </a:lnTo>
                  <a:lnTo>
                    <a:pt x="40" y="88"/>
                  </a:lnTo>
                  <a:lnTo>
                    <a:pt x="38" y="95"/>
                  </a:lnTo>
                  <a:lnTo>
                    <a:pt x="41" y="100"/>
                  </a:lnTo>
                  <a:lnTo>
                    <a:pt x="46" y="101"/>
                  </a:lnTo>
                  <a:lnTo>
                    <a:pt x="49" y="101"/>
                  </a:lnTo>
                  <a:lnTo>
                    <a:pt x="52" y="99"/>
                  </a:lnTo>
                  <a:lnTo>
                    <a:pt x="54" y="95"/>
                  </a:lnTo>
                  <a:lnTo>
                    <a:pt x="56" y="87"/>
                  </a:lnTo>
                  <a:lnTo>
                    <a:pt x="64" y="57"/>
                  </a:lnTo>
                  <a:lnTo>
                    <a:pt x="74" y="34"/>
                  </a:lnTo>
                  <a:lnTo>
                    <a:pt x="86" y="19"/>
                  </a:lnTo>
                  <a:lnTo>
                    <a:pt x="101" y="14"/>
                  </a:lnTo>
                  <a:lnTo>
                    <a:pt x="108" y="15"/>
                  </a:lnTo>
                  <a:lnTo>
                    <a:pt x="114" y="19"/>
                  </a:lnTo>
                  <a:lnTo>
                    <a:pt x="118" y="27"/>
                  </a:lnTo>
                  <a:lnTo>
                    <a:pt x="120" y="42"/>
                  </a:lnTo>
                  <a:lnTo>
                    <a:pt x="119" y="59"/>
                  </a:lnTo>
                  <a:lnTo>
                    <a:pt x="116" y="73"/>
                  </a:lnTo>
                  <a:lnTo>
                    <a:pt x="47" y="347"/>
                  </a:lnTo>
                  <a:close/>
                  <a:moveTo>
                    <a:pt x="155" y="80"/>
                  </a:moveTo>
                  <a:lnTo>
                    <a:pt x="160" y="68"/>
                  </a:lnTo>
                  <a:lnTo>
                    <a:pt x="168" y="56"/>
                  </a:lnTo>
                  <a:lnTo>
                    <a:pt x="178" y="45"/>
                  </a:lnTo>
                  <a:lnTo>
                    <a:pt x="187" y="37"/>
                  </a:lnTo>
                  <a:lnTo>
                    <a:pt x="202" y="25"/>
                  </a:lnTo>
                  <a:lnTo>
                    <a:pt x="216" y="18"/>
                  </a:lnTo>
                  <a:lnTo>
                    <a:pt x="227" y="15"/>
                  </a:lnTo>
                  <a:lnTo>
                    <a:pt x="236" y="14"/>
                  </a:lnTo>
                  <a:lnTo>
                    <a:pt x="253" y="17"/>
                  </a:lnTo>
                  <a:lnTo>
                    <a:pt x="265" y="29"/>
                  </a:lnTo>
                  <a:lnTo>
                    <a:pt x="273" y="47"/>
                  </a:lnTo>
                  <a:lnTo>
                    <a:pt x="276" y="71"/>
                  </a:lnTo>
                  <a:lnTo>
                    <a:pt x="272" y="104"/>
                  </a:lnTo>
                  <a:lnTo>
                    <a:pt x="264" y="142"/>
                  </a:lnTo>
                  <a:lnTo>
                    <a:pt x="254" y="177"/>
                  </a:lnTo>
                  <a:lnTo>
                    <a:pt x="244" y="202"/>
                  </a:lnTo>
                  <a:lnTo>
                    <a:pt x="227" y="230"/>
                  </a:lnTo>
                  <a:lnTo>
                    <a:pt x="209" y="250"/>
                  </a:lnTo>
                  <a:lnTo>
                    <a:pt x="190" y="261"/>
                  </a:lnTo>
                  <a:lnTo>
                    <a:pt x="171" y="265"/>
                  </a:lnTo>
                  <a:lnTo>
                    <a:pt x="158" y="263"/>
                  </a:lnTo>
                  <a:lnTo>
                    <a:pt x="147" y="257"/>
                  </a:lnTo>
                  <a:lnTo>
                    <a:pt x="138" y="249"/>
                  </a:lnTo>
                  <a:lnTo>
                    <a:pt x="132" y="239"/>
                  </a:lnTo>
                  <a:lnTo>
                    <a:pt x="128" y="230"/>
                  </a:lnTo>
                  <a:lnTo>
                    <a:pt x="125" y="221"/>
                  </a:lnTo>
                  <a:lnTo>
                    <a:pt x="124" y="214"/>
                  </a:lnTo>
                  <a:lnTo>
                    <a:pt x="123" y="210"/>
                  </a:lnTo>
                  <a:lnTo>
                    <a:pt x="123" y="208"/>
                  </a:lnTo>
                  <a:lnTo>
                    <a:pt x="125" y="201"/>
                  </a:lnTo>
                  <a:lnTo>
                    <a:pt x="155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1" name="Freeform 767"/>
            <p:cNvSpPr>
              <a:spLocks noChangeAspect="1"/>
            </p:cNvSpPr>
            <p:nvPr/>
          </p:nvSpPr>
          <p:spPr bwMode="auto">
            <a:xfrm>
              <a:off x="5616" y="460"/>
              <a:ext cx="142" cy="616"/>
            </a:xfrm>
            <a:custGeom>
              <a:avLst/>
              <a:gdLst/>
              <a:ahLst/>
              <a:cxnLst>
                <a:cxn ang="0">
                  <a:pos x="142" y="308"/>
                </a:cxn>
                <a:cxn ang="0">
                  <a:pos x="141" y="268"/>
                </a:cxn>
                <a:cxn ang="0">
                  <a:pos x="135" y="220"/>
                </a:cxn>
                <a:cxn ang="0">
                  <a:pos x="122" y="169"/>
                </a:cxn>
                <a:cxn ang="0">
                  <a:pos x="102" y="116"/>
                </a:cxn>
                <a:cxn ang="0">
                  <a:pos x="72" y="66"/>
                </a:cxn>
                <a:cxn ang="0">
                  <a:pos x="42" y="30"/>
                </a:cxn>
                <a:cxn ang="0">
                  <a:pos x="19" y="8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5" y="14"/>
                </a:cxn>
                <a:cxn ang="0">
                  <a:pos x="12" y="21"/>
                </a:cxn>
                <a:cxn ang="0">
                  <a:pos x="52" y="73"/>
                </a:cxn>
                <a:cxn ang="0">
                  <a:pos x="82" y="139"/>
                </a:cxn>
                <a:cxn ang="0">
                  <a:pos x="100" y="217"/>
                </a:cxn>
                <a:cxn ang="0">
                  <a:pos x="107" y="308"/>
                </a:cxn>
                <a:cxn ang="0">
                  <a:pos x="102" y="387"/>
                </a:cxn>
                <a:cxn ang="0">
                  <a:pos x="86" y="464"/>
                </a:cxn>
                <a:cxn ang="0">
                  <a:pos x="55" y="536"/>
                </a:cxn>
                <a:cxn ang="0">
                  <a:pos x="8" y="599"/>
                </a:cxn>
                <a:cxn ang="0">
                  <a:pos x="1" y="607"/>
                </a:cxn>
                <a:cxn ang="0">
                  <a:pos x="0" y="610"/>
                </a:cxn>
                <a:cxn ang="0">
                  <a:pos x="2" y="614"/>
                </a:cxn>
                <a:cxn ang="0">
                  <a:pos x="6" y="616"/>
                </a:cxn>
                <a:cxn ang="0">
                  <a:pos x="19" y="608"/>
                </a:cxn>
                <a:cxn ang="0">
                  <a:pos x="43" y="585"/>
                </a:cxn>
                <a:cxn ang="0">
                  <a:pos x="74" y="548"/>
                </a:cxn>
                <a:cxn ang="0">
                  <a:pos x="104" y="496"/>
                </a:cxn>
                <a:cxn ang="0">
                  <a:pos x="123" y="445"/>
                </a:cxn>
                <a:cxn ang="0">
                  <a:pos x="135" y="396"/>
                </a:cxn>
                <a:cxn ang="0">
                  <a:pos x="140" y="350"/>
                </a:cxn>
                <a:cxn ang="0">
                  <a:pos x="142" y="308"/>
                </a:cxn>
              </a:cxnLst>
              <a:rect l="0" t="0" r="r" b="b"/>
              <a:pathLst>
                <a:path w="142" h="616">
                  <a:moveTo>
                    <a:pt x="142" y="308"/>
                  </a:moveTo>
                  <a:lnTo>
                    <a:pt x="141" y="268"/>
                  </a:lnTo>
                  <a:lnTo>
                    <a:pt x="135" y="220"/>
                  </a:lnTo>
                  <a:lnTo>
                    <a:pt x="122" y="169"/>
                  </a:lnTo>
                  <a:lnTo>
                    <a:pt x="102" y="116"/>
                  </a:lnTo>
                  <a:lnTo>
                    <a:pt x="72" y="66"/>
                  </a:lnTo>
                  <a:lnTo>
                    <a:pt x="42" y="30"/>
                  </a:lnTo>
                  <a:lnTo>
                    <a:pt x="19" y="8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4"/>
                  </a:lnTo>
                  <a:lnTo>
                    <a:pt x="12" y="21"/>
                  </a:lnTo>
                  <a:lnTo>
                    <a:pt x="52" y="73"/>
                  </a:lnTo>
                  <a:lnTo>
                    <a:pt x="82" y="139"/>
                  </a:lnTo>
                  <a:lnTo>
                    <a:pt x="100" y="217"/>
                  </a:lnTo>
                  <a:lnTo>
                    <a:pt x="107" y="308"/>
                  </a:lnTo>
                  <a:lnTo>
                    <a:pt x="102" y="387"/>
                  </a:lnTo>
                  <a:lnTo>
                    <a:pt x="86" y="464"/>
                  </a:lnTo>
                  <a:lnTo>
                    <a:pt x="55" y="536"/>
                  </a:lnTo>
                  <a:lnTo>
                    <a:pt x="8" y="599"/>
                  </a:lnTo>
                  <a:lnTo>
                    <a:pt x="1" y="607"/>
                  </a:lnTo>
                  <a:lnTo>
                    <a:pt x="0" y="610"/>
                  </a:lnTo>
                  <a:lnTo>
                    <a:pt x="2" y="614"/>
                  </a:lnTo>
                  <a:lnTo>
                    <a:pt x="6" y="616"/>
                  </a:lnTo>
                  <a:lnTo>
                    <a:pt x="19" y="608"/>
                  </a:lnTo>
                  <a:lnTo>
                    <a:pt x="43" y="585"/>
                  </a:lnTo>
                  <a:lnTo>
                    <a:pt x="74" y="548"/>
                  </a:lnTo>
                  <a:lnTo>
                    <a:pt x="104" y="496"/>
                  </a:lnTo>
                  <a:lnTo>
                    <a:pt x="123" y="445"/>
                  </a:lnTo>
                  <a:lnTo>
                    <a:pt x="135" y="396"/>
                  </a:lnTo>
                  <a:lnTo>
                    <a:pt x="140" y="350"/>
                  </a:lnTo>
                  <a:lnTo>
                    <a:pt x="142" y="3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94" name="Group 77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692866" y="3066854"/>
            <a:ext cx="4204680" cy="440907"/>
            <a:chOff x="0" y="1"/>
            <a:chExt cx="5760" cy="604"/>
          </a:xfrm>
        </p:grpSpPr>
        <p:sp>
          <p:nvSpPr>
            <p:cNvPr id="1795" name="Freeform 771"/>
            <p:cNvSpPr>
              <a:spLocks noChangeAspect="1"/>
            </p:cNvSpPr>
            <p:nvPr/>
          </p:nvSpPr>
          <p:spPr bwMode="auto">
            <a:xfrm>
              <a:off x="0" y="71"/>
              <a:ext cx="177" cy="181"/>
            </a:xfrm>
            <a:custGeom>
              <a:avLst/>
              <a:gdLst/>
              <a:ahLst/>
              <a:cxnLst>
                <a:cxn ang="0">
                  <a:pos x="148" y="19"/>
                </a:cxn>
                <a:cxn ang="0">
                  <a:pos x="160" y="9"/>
                </a:cxn>
                <a:cxn ang="0">
                  <a:pos x="174" y="7"/>
                </a:cxn>
                <a:cxn ang="0">
                  <a:pos x="177" y="5"/>
                </a:cxn>
                <a:cxn ang="0">
                  <a:pos x="177" y="1"/>
                </a:cxn>
                <a:cxn ang="0">
                  <a:pos x="121" y="0"/>
                </a:cxn>
                <a:cxn ang="0">
                  <a:pos x="118" y="0"/>
                </a:cxn>
                <a:cxn ang="0">
                  <a:pos x="117" y="5"/>
                </a:cxn>
                <a:cxn ang="0">
                  <a:pos x="121" y="8"/>
                </a:cxn>
                <a:cxn ang="0">
                  <a:pos x="135" y="11"/>
                </a:cxn>
                <a:cxn ang="0">
                  <a:pos x="139" y="19"/>
                </a:cxn>
                <a:cxn ang="0">
                  <a:pos x="138" y="24"/>
                </a:cxn>
                <a:cxn ang="0">
                  <a:pos x="105" y="139"/>
                </a:cxn>
                <a:cxn ang="0">
                  <a:pos x="71" y="169"/>
                </a:cxn>
                <a:cxn ang="0">
                  <a:pos x="39" y="171"/>
                </a:cxn>
                <a:cxn ang="0">
                  <a:pos x="22" y="154"/>
                </a:cxn>
                <a:cxn ang="0">
                  <a:pos x="20" y="138"/>
                </a:cxn>
                <a:cxn ang="0">
                  <a:pos x="21" y="127"/>
                </a:cxn>
                <a:cxn ang="0">
                  <a:pos x="48" y="19"/>
                </a:cxn>
                <a:cxn ang="0">
                  <a:pos x="52" y="10"/>
                </a:cxn>
                <a:cxn ang="0">
                  <a:pos x="69" y="8"/>
                </a:cxn>
                <a:cxn ang="0">
                  <a:pos x="76" y="7"/>
                </a:cxn>
                <a:cxn ang="0">
                  <a:pos x="78" y="3"/>
                </a:cxn>
                <a:cxn ang="0">
                  <a:pos x="74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5" y="7"/>
                </a:cxn>
                <a:cxn ang="0">
                  <a:pos x="14" y="8"/>
                </a:cxn>
                <a:cxn ang="0">
                  <a:pos x="26" y="9"/>
                </a:cxn>
                <a:cxn ang="0">
                  <a:pos x="27" y="15"/>
                </a:cxn>
                <a:cxn ang="0">
                  <a:pos x="24" y="25"/>
                </a:cxn>
                <a:cxn ang="0">
                  <a:pos x="17" y="53"/>
                </a:cxn>
                <a:cxn ang="0">
                  <a:pos x="14" y="66"/>
                </a:cxn>
                <a:cxn ang="0">
                  <a:pos x="9" y="87"/>
                </a:cxn>
                <a:cxn ang="0">
                  <a:pos x="4" y="106"/>
                </a:cxn>
                <a:cxn ang="0">
                  <a:pos x="2" y="116"/>
                </a:cxn>
                <a:cxn ang="0">
                  <a:pos x="0" y="131"/>
                </a:cxn>
                <a:cxn ang="0">
                  <a:pos x="15" y="168"/>
                </a:cxn>
                <a:cxn ang="0">
                  <a:pos x="50" y="181"/>
                </a:cxn>
                <a:cxn ang="0">
                  <a:pos x="74" y="176"/>
                </a:cxn>
                <a:cxn ang="0">
                  <a:pos x="95" y="162"/>
                </a:cxn>
                <a:cxn ang="0">
                  <a:pos x="112" y="142"/>
                </a:cxn>
                <a:cxn ang="0">
                  <a:pos x="123" y="118"/>
                </a:cxn>
              </a:cxnLst>
              <a:rect l="0" t="0" r="r" b="b"/>
              <a:pathLst>
                <a:path w="177" h="181">
                  <a:moveTo>
                    <a:pt x="145" y="27"/>
                  </a:moveTo>
                  <a:lnTo>
                    <a:pt x="148" y="19"/>
                  </a:lnTo>
                  <a:lnTo>
                    <a:pt x="152" y="13"/>
                  </a:lnTo>
                  <a:lnTo>
                    <a:pt x="160" y="9"/>
                  </a:lnTo>
                  <a:lnTo>
                    <a:pt x="173" y="8"/>
                  </a:lnTo>
                  <a:lnTo>
                    <a:pt x="174" y="7"/>
                  </a:lnTo>
                  <a:lnTo>
                    <a:pt x="176" y="7"/>
                  </a:lnTo>
                  <a:lnTo>
                    <a:pt x="177" y="5"/>
                  </a:lnTo>
                  <a:lnTo>
                    <a:pt x="177" y="3"/>
                  </a:lnTo>
                  <a:lnTo>
                    <a:pt x="177" y="1"/>
                  </a:lnTo>
                  <a:lnTo>
                    <a:pt x="174" y="0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7" y="2"/>
                  </a:lnTo>
                  <a:lnTo>
                    <a:pt x="117" y="5"/>
                  </a:lnTo>
                  <a:lnTo>
                    <a:pt x="118" y="7"/>
                  </a:lnTo>
                  <a:lnTo>
                    <a:pt x="121" y="8"/>
                  </a:lnTo>
                  <a:lnTo>
                    <a:pt x="130" y="9"/>
                  </a:lnTo>
                  <a:lnTo>
                    <a:pt x="135" y="11"/>
                  </a:lnTo>
                  <a:lnTo>
                    <a:pt x="138" y="15"/>
                  </a:lnTo>
                  <a:lnTo>
                    <a:pt x="139" y="19"/>
                  </a:lnTo>
                  <a:lnTo>
                    <a:pt x="138" y="22"/>
                  </a:lnTo>
                  <a:lnTo>
                    <a:pt x="138" y="24"/>
                  </a:lnTo>
                  <a:lnTo>
                    <a:pt x="115" y="116"/>
                  </a:lnTo>
                  <a:lnTo>
                    <a:pt x="105" y="139"/>
                  </a:lnTo>
                  <a:lnTo>
                    <a:pt x="89" y="157"/>
                  </a:lnTo>
                  <a:lnTo>
                    <a:pt x="71" y="169"/>
                  </a:lnTo>
                  <a:lnTo>
                    <a:pt x="51" y="173"/>
                  </a:lnTo>
                  <a:lnTo>
                    <a:pt x="39" y="171"/>
                  </a:lnTo>
                  <a:lnTo>
                    <a:pt x="29" y="164"/>
                  </a:lnTo>
                  <a:lnTo>
                    <a:pt x="22" y="154"/>
                  </a:lnTo>
                  <a:lnTo>
                    <a:pt x="20" y="139"/>
                  </a:lnTo>
                  <a:lnTo>
                    <a:pt x="20" y="138"/>
                  </a:lnTo>
                  <a:lnTo>
                    <a:pt x="20" y="133"/>
                  </a:lnTo>
                  <a:lnTo>
                    <a:pt x="21" y="127"/>
                  </a:lnTo>
                  <a:lnTo>
                    <a:pt x="23" y="119"/>
                  </a:lnTo>
                  <a:lnTo>
                    <a:pt x="48" y="19"/>
                  </a:lnTo>
                  <a:lnTo>
                    <a:pt x="49" y="14"/>
                  </a:lnTo>
                  <a:lnTo>
                    <a:pt x="52" y="10"/>
                  </a:lnTo>
                  <a:lnTo>
                    <a:pt x="58" y="8"/>
                  </a:lnTo>
                  <a:lnTo>
                    <a:pt x="69" y="8"/>
                  </a:lnTo>
                  <a:lnTo>
                    <a:pt x="73" y="8"/>
                  </a:lnTo>
                  <a:lnTo>
                    <a:pt x="76" y="7"/>
                  </a:lnTo>
                  <a:lnTo>
                    <a:pt x="77" y="5"/>
                  </a:lnTo>
                  <a:lnTo>
                    <a:pt x="78" y="3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5" y="7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20" y="8"/>
                  </a:lnTo>
                  <a:lnTo>
                    <a:pt x="26" y="9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3" y="31"/>
                  </a:lnTo>
                  <a:lnTo>
                    <a:pt x="17" y="53"/>
                  </a:lnTo>
                  <a:lnTo>
                    <a:pt x="16" y="59"/>
                  </a:lnTo>
                  <a:lnTo>
                    <a:pt x="14" y="66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6" y="97"/>
                  </a:lnTo>
                  <a:lnTo>
                    <a:pt x="4" y="106"/>
                  </a:lnTo>
                  <a:lnTo>
                    <a:pt x="3" y="113"/>
                  </a:lnTo>
                  <a:lnTo>
                    <a:pt x="2" y="116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4" y="152"/>
                  </a:lnTo>
                  <a:lnTo>
                    <a:pt x="15" y="168"/>
                  </a:lnTo>
                  <a:lnTo>
                    <a:pt x="31" y="177"/>
                  </a:lnTo>
                  <a:lnTo>
                    <a:pt x="50" y="181"/>
                  </a:lnTo>
                  <a:lnTo>
                    <a:pt x="62" y="179"/>
                  </a:lnTo>
                  <a:lnTo>
                    <a:pt x="74" y="176"/>
                  </a:lnTo>
                  <a:lnTo>
                    <a:pt x="85" y="170"/>
                  </a:lnTo>
                  <a:lnTo>
                    <a:pt x="95" y="162"/>
                  </a:lnTo>
                  <a:lnTo>
                    <a:pt x="104" y="153"/>
                  </a:lnTo>
                  <a:lnTo>
                    <a:pt x="112" y="142"/>
                  </a:lnTo>
                  <a:lnTo>
                    <a:pt x="118" y="130"/>
                  </a:lnTo>
                  <a:lnTo>
                    <a:pt x="123" y="118"/>
                  </a:lnTo>
                  <a:lnTo>
                    <a:pt x="145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6" name="Freeform 772"/>
            <p:cNvSpPr>
              <a:spLocks noChangeAspect="1" noEditPoints="1"/>
            </p:cNvSpPr>
            <p:nvPr/>
          </p:nvSpPr>
          <p:spPr bwMode="auto">
            <a:xfrm>
              <a:off x="168" y="204"/>
              <a:ext cx="110" cy="81"/>
            </a:xfrm>
            <a:custGeom>
              <a:avLst/>
              <a:gdLst/>
              <a:ahLst/>
              <a:cxnLst>
                <a:cxn ang="0">
                  <a:pos x="97" y="40"/>
                </a:cxn>
                <a:cxn ang="0">
                  <a:pos x="108" y="16"/>
                </a:cxn>
                <a:cxn ang="0">
                  <a:pos x="108" y="8"/>
                </a:cxn>
                <a:cxn ang="0">
                  <a:pos x="104" y="9"/>
                </a:cxn>
                <a:cxn ang="0">
                  <a:pos x="96" y="30"/>
                </a:cxn>
                <a:cxn ang="0">
                  <a:pos x="86" y="42"/>
                </a:cxn>
                <a:cxn ang="0">
                  <a:pos x="86" y="32"/>
                </a:cxn>
                <a:cxn ang="0">
                  <a:pos x="81" y="17"/>
                </a:cxn>
                <a:cxn ang="0">
                  <a:pos x="64" y="2"/>
                </a:cxn>
                <a:cxn ang="0">
                  <a:pos x="32" y="4"/>
                </a:cxn>
                <a:cxn ang="0">
                  <a:pos x="4" y="31"/>
                </a:cxn>
                <a:cxn ang="0">
                  <a:pos x="0" y="56"/>
                </a:cxn>
                <a:cxn ang="0">
                  <a:pos x="4" y="67"/>
                </a:cxn>
                <a:cxn ang="0">
                  <a:pos x="13" y="75"/>
                </a:cxn>
                <a:cxn ang="0">
                  <a:pos x="25" y="80"/>
                </a:cxn>
                <a:cxn ang="0">
                  <a:pos x="55" y="76"/>
                </a:cxn>
                <a:cxn ang="0">
                  <a:pos x="78" y="73"/>
                </a:cxn>
                <a:cxn ang="0">
                  <a:pos x="88" y="80"/>
                </a:cxn>
                <a:cxn ang="0">
                  <a:pos x="99" y="79"/>
                </a:cxn>
                <a:cxn ang="0">
                  <a:pos x="108" y="72"/>
                </a:cxn>
                <a:cxn ang="0">
                  <a:pos x="108" y="66"/>
                </a:cxn>
                <a:cxn ang="0">
                  <a:pos x="104" y="66"/>
                </a:cxn>
                <a:cxn ang="0">
                  <a:pos x="101" y="72"/>
                </a:cxn>
                <a:cxn ang="0">
                  <a:pos x="95" y="75"/>
                </a:cxn>
                <a:cxn ang="0">
                  <a:pos x="91" y="75"/>
                </a:cxn>
                <a:cxn ang="0">
                  <a:pos x="88" y="66"/>
                </a:cxn>
                <a:cxn ang="0">
                  <a:pos x="73" y="60"/>
                </a:cxn>
                <a:cxn ang="0">
                  <a:pos x="49" y="73"/>
                </a:cxn>
                <a:cxn ang="0">
                  <a:pos x="33" y="76"/>
                </a:cxn>
                <a:cxn ang="0">
                  <a:pos x="19" y="70"/>
                </a:cxn>
                <a:cxn ang="0">
                  <a:pos x="15" y="56"/>
                </a:cxn>
                <a:cxn ang="0">
                  <a:pos x="17" y="40"/>
                </a:cxn>
                <a:cxn ang="0">
                  <a:pos x="26" y="18"/>
                </a:cxn>
                <a:cxn ang="0">
                  <a:pos x="39" y="8"/>
                </a:cxn>
                <a:cxn ang="0">
                  <a:pos x="51" y="5"/>
                </a:cxn>
                <a:cxn ang="0">
                  <a:pos x="66" y="13"/>
                </a:cxn>
                <a:cxn ang="0">
                  <a:pos x="71" y="30"/>
                </a:cxn>
                <a:cxn ang="0">
                  <a:pos x="73" y="60"/>
                </a:cxn>
              </a:cxnLst>
              <a:rect l="0" t="0" r="r" b="b"/>
              <a:pathLst>
                <a:path w="110" h="81">
                  <a:moveTo>
                    <a:pt x="87" y="54"/>
                  </a:moveTo>
                  <a:lnTo>
                    <a:pt x="97" y="40"/>
                  </a:lnTo>
                  <a:lnTo>
                    <a:pt x="104" y="26"/>
                  </a:lnTo>
                  <a:lnTo>
                    <a:pt x="108" y="16"/>
                  </a:lnTo>
                  <a:lnTo>
                    <a:pt x="110" y="11"/>
                  </a:lnTo>
                  <a:lnTo>
                    <a:pt x="108" y="8"/>
                  </a:lnTo>
                  <a:lnTo>
                    <a:pt x="107" y="8"/>
                  </a:lnTo>
                  <a:lnTo>
                    <a:pt x="104" y="9"/>
                  </a:lnTo>
                  <a:lnTo>
                    <a:pt x="103" y="13"/>
                  </a:lnTo>
                  <a:lnTo>
                    <a:pt x="96" y="30"/>
                  </a:lnTo>
                  <a:lnTo>
                    <a:pt x="86" y="45"/>
                  </a:lnTo>
                  <a:lnTo>
                    <a:pt x="86" y="42"/>
                  </a:lnTo>
                  <a:lnTo>
                    <a:pt x="86" y="37"/>
                  </a:lnTo>
                  <a:lnTo>
                    <a:pt x="86" y="32"/>
                  </a:lnTo>
                  <a:lnTo>
                    <a:pt x="85" y="29"/>
                  </a:lnTo>
                  <a:lnTo>
                    <a:pt x="81" y="17"/>
                  </a:lnTo>
                  <a:lnTo>
                    <a:pt x="74" y="8"/>
                  </a:lnTo>
                  <a:lnTo>
                    <a:pt x="64" y="2"/>
                  </a:lnTo>
                  <a:lnTo>
                    <a:pt x="51" y="0"/>
                  </a:lnTo>
                  <a:lnTo>
                    <a:pt x="32" y="4"/>
                  </a:lnTo>
                  <a:lnTo>
                    <a:pt x="16" y="15"/>
                  </a:lnTo>
                  <a:lnTo>
                    <a:pt x="4" y="31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2" y="61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3" y="75"/>
                  </a:lnTo>
                  <a:lnTo>
                    <a:pt x="19" y="78"/>
                  </a:lnTo>
                  <a:lnTo>
                    <a:pt x="25" y="80"/>
                  </a:lnTo>
                  <a:lnTo>
                    <a:pt x="32" y="81"/>
                  </a:lnTo>
                  <a:lnTo>
                    <a:pt x="55" y="76"/>
                  </a:lnTo>
                  <a:lnTo>
                    <a:pt x="74" y="65"/>
                  </a:lnTo>
                  <a:lnTo>
                    <a:pt x="78" y="73"/>
                  </a:lnTo>
                  <a:lnTo>
                    <a:pt x="83" y="78"/>
                  </a:lnTo>
                  <a:lnTo>
                    <a:pt x="88" y="80"/>
                  </a:lnTo>
                  <a:lnTo>
                    <a:pt x="92" y="81"/>
                  </a:lnTo>
                  <a:lnTo>
                    <a:pt x="99" y="79"/>
                  </a:lnTo>
                  <a:lnTo>
                    <a:pt x="105" y="76"/>
                  </a:lnTo>
                  <a:lnTo>
                    <a:pt x="108" y="72"/>
                  </a:lnTo>
                  <a:lnTo>
                    <a:pt x="109" y="68"/>
                  </a:lnTo>
                  <a:lnTo>
                    <a:pt x="108" y="66"/>
                  </a:lnTo>
                  <a:lnTo>
                    <a:pt x="106" y="66"/>
                  </a:lnTo>
                  <a:lnTo>
                    <a:pt x="104" y="66"/>
                  </a:lnTo>
                  <a:lnTo>
                    <a:pt x="103" y="68"/>
                  </a:lnTo>
                  <a:lnTo>
                    <a:pt x="101" y="72"/>
                  </a:lnTo>
                  <a:lnTo>
                    <a:pt x="98" y="74"/>
                  </a:lnTo>
                  <a:lnTo>
                    <a:pt x="95" y="75"/>
                  </a:lnTo>
                  <a:lnTo>
                    <a:pt x="93" y="76"/>
                  </a:lnTo>
                  <a:lnTo>
                    <a:pt x="91" y="75"/>
                  </a:lnTo>
                  <a:lnTo>
                    <a:pt x="89" y="73"/>
                  </a:lnTo>
                  <a:lnTo>
                    <a:pt x="88" y="66"/>
                  </a:lnTo>
                  <a:lnTo>
                    <a:pt x="87" y="54"/>
                  </a:lnTo>
                  <a:close/>
                  <a:moveTo>
                    <a:pt x="73" y="60"/>
                  </a:moveTo>
                  <a:lnTo>
                    <a:pt x="60" y="68"/>
                  </a:lnTo>
                  <a:lnTo>
                    <a:pt x="49" y="73"/>
                  </a:lnTo>
                  <a:lnTo>
                    <a:pt x="39" y="75"/>
                  </a:lnTo>
                  <a:lnTo>
                    <a:pt x="33" y="76"/>
                  </a:lnTo>
                  <a:lnTo>
                    <a:pt x="25" y="74"/>
                  </a:lnTo>
                  <a:lnTo>
                    <a:pt x="19" y="70"/>
                  </a:lnTo>
                  <a:lnTo>
                    <a:pt x="16" y="64"/>
                  </a:lnTo>
                  <a:lnTo>
                    <a:pt x="15" y="56"/>
                  </a:lnTo>
                  <a:lnTo>
                    <a:pt x="15" y="49"/>
                  </a:lnTo>
                  <a:lnTo>
                    <a:pt x="17" y="40"/>
                  </a:lnTo>
                  <a:lnTo>
                    <a:pt x="21" y="29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60" y="7"/>
                  </a:lnTo>
                  <a:lnTo>
                    <a:pt x="66" y="13"/>
                  </a:lnTo>
                  <a:lnTo>
                    <a:pt x="69" y="21"/>
                  </a:lnTo>
                  <a:lnTo>
                    <a:pt x="71" y="30"/>
                  </a:lnTo>
                  <a:lnTo>
                    <a:pt x="72" y="44"/>
                  </a:lnTo>
                  <a:lnTo>
                    <a:pt x="73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7" name="Freeform 773"/>
            <p:cNvSpPr>
              <a:spLocks noChangeAspect="1"/>
            </p:cNvSpPr>
            <p:nvPr/>
          </p:nvSpPr>
          <p:spPr bwMode="auto">
            <a:xfrm>
              <a:off x="329" y="53"/>
              <a:ext cx="59" cy="257"/>
            </a:xfrm>
            <a:custGeom>
              <a:avLst/>
              <a:gdLst/>
              <a:ahLst/>
              <a:cxnLst>
                <a:cxn ang="0">
                  <a:pos x="59" y="255"/>
                </a:cxn>
                <a:cxn ang="0">
                  <a:pos x="59" y="254"/>
                </a:cxn>
                <a:cxn ang="0">
                  <a:pos x="59" y="253"/>
                </a:cxn>
                <a:cxn ang="0">
                  <a:pos x="57" y="252"/>
                </a:cxn>
                <a:cxn ang="0">
                  <a:pos x="55" y="249"/>
                </a:cxn>
                <a:cxn ang="0">
                  <a:pos x="35" y="222"/>
                </a:cxn>
                <a:cxn ang="0">
                  <a:pos x="23" y="192"/>
                </a:cxn>
                <a:cxn ang="0">
                  <a:pos x="16" y="160"/>
                </a:cxn>
                <a:cxn ang="0">
                  <a:pos x="15" y="129"/>
                </a:cxn>
                <a:cxn ang="0">
                  <a:pos x="16" y="96"/>
                </a:cxn>
                <a:cxn ang="0">
                  <a:pos x="23" y="63"/>
                </a:cxn>
                <a:cxn ang="0">
                  <a:pos x="36" y="34"/>
                </a:cxn>
                <a:cxn ang="0">
                  <a:pos x="56" y="7"/>
                </a:cxn>
                <a:cxn ang="0">
                  <a:pos x="59" y="4"/>
                </a:cxn>
                <a:cxn ang="0">
                  <a:pos x="59" y="3"/>
                </a:cxn>
                <a:cxn ang="0">
                  <a:pos x="58" y="1"/>
                </a:cxn>
                <a:cxn ang="0">
                  <a:pos x="56" y="0"/>
                </a:cxn>
                <a:cxn ang="0">
                  <a:pos x="51" y="4"/>
                </a:cxn>
                <a:cxn ang="0">
                  <a:pos x="41" y="13"/>
                </a:cxn>
                <a:cxn ang="0">
                  <a:pos x="28" y="29"/>
                </a:cxn>
                <a:cxn ang="0">
                  <a:pos x="16" y="50"/>
                </a:cxn>
                <a:cxn ang="0">
                  <a:pos x="8" y="72"/>
                </a:cxn>
                <a:cxn ang="0">
                  <a:pos x="3" y="92"/>
                </a:cxn>
                <a:cxn ang="0">
                  <a:pos x="0" y="111"/>
                </a:cxn>
                <a:cxn ang="0">
                  <a:pos x="0" y="129"/>
                </a:cxn>
                <a:cxn ang="0">
                  <a:pos x="0" y="146"/>
                </a:cxn>
                <a:cxn ang="0">
                  <a:pos x="3" y="166"/>
                </a:cxn>
                <a:cxn ang="0">
                  <a:pos x="8" y="187"/>
                </a:cxn>
                <a:cxn ang="0">
                  <a:pos x="17" y="209"/>
                </a:cxn>
                <a:cxn ang="0">
                  <a:pos x="29" y="230"/>
                </a:cxn>
                <a:cxn ang="0">
                  <a:pos x="41" y="245"/>
                </a:cxn>
                <a:cxn ang="0">
                  <a:pos x="51" y="254"/>
                </a:cxn>
                <a:cxn ang="0">
                  <a:pos x="56" y="257"/>
                </a:cxn>
                <a:cxn ang="0">
                  <a:pos x="58" y="257"/>
                </a:cxn>
                <a:cxn ang="0">
                  <a:pos x="59" y="255"/>
                </a:cxn>
              </a:cxnLst>
              <a:rect l="0" t="0" r="r" b="b"/>
              <a:pathLst>
                <a:path w="59" h="257">
                  <a:moveTo>
                    <a:pt x="59" y="255"/>
                  </a:moveTo>
                  <a:lnTo>
                    <a:pt x="59" y="254"/>
                  </a:lnTo>
                  <a:lnTo>
                    <a:pt x="59" y="253"/>
                  </a:lnTo>
                  <a:lnTo>
                    <a:pt x="57" y="252"/>
                  </a:lnTo>
                  <a:lnTo>
                    <a:pt x="55" y="249"/>
                  </a:lnTo>
                  <a:lnTo>
                    <a:pt x="35" y="222"/>
                  </a:lnTo>
                  <a:lnTo>
                    <a:pt x="23" y="192"/>
                  </a:lnTo>
                  <a:lnTo>
                    <a:pt x="16" y="160"/>
                  </a:lnTo>
                  <a:lnTo>
                    <a:pt x="15" y="129"/>
                  </a:lnTo>
                  <a:lnTo>
                    <a:pt x="16" y="96"/>
                  </a:lnTo>
                  <a:lnTo>
                    <a:pt x="23" y="63"/>
                  </a:lnTo>
                  <a:lnTo>
                    <a:pt x="36" y="34"/>
                  </a:lnTo>
                  <a:lnTo>
                    <a:pt x="56" y="7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1" y="4"/>
                  </a:lnTo>
                  <a:lnTo>
                    <a:pt x="41" y="13"/>
                  </a:lnTo>
                  <a:lnTo>
                    <a:pt x="28" y="29"/>
                  </a:lnTo>
                  <a:lnTo>
                    <a:pt x="16" y="50"/>
                  </a:lnTo>
                  <a:lnTo>
                    <a:pt x="8" y="72"/>
                  </a:lnTo>
                  <a:lnTo>
                    <a:pt x="3" y="92"/>
                  </a:lnTo>
                  <a:lnTo>
                    <a:pt x="0" y="111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6"/>
                  </a:lnTo>
                  <a:lnTo>
                    <a:pt x="8" y="187"/>
                  </a:lnTo>
                  <a:lnTo>
                    <a:pt x="17" y="209"/>
                  </a:lnTo>
                  <a:lnTo>
                    <a:pt x="29" y="230"/>
                  </a:lnTo>
                  <a:lnTo>
                    <a:pt x="41" y="245"/>
                  </a:lnTo>
                  <a:lnTo>
                    <a:pt x="51" y="254"/>
                  </a:lnTo>
                  <a:lnTo>
                    <a:pt x="56" y="257"/>
                  </a:lnTo>
                  <a:lnTo>
                    <a:pt x="58" y="257"/>
                  </a:lnTo>
                  <a:lnTo>
                    <a:pt x="59" y="2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8" name="Freeform 774"/>
            <p:cNvSpPr>
              <a:spLocks noChangeAspect="1" noEditPoints="1"/>
            </p:cNvSpPr>
            <p:nvPr/>
          </p:nvSpPr>
          <p:spPr bwMode="auto">
            <a:xfrm>
              <a:off x="395" y="133"/>
              <a:ext cx="134" cy="163"/>
            </a:xfrm>
            <a:custGeom>
              <a:avLst/>
              <a:gdLst/>
              <a:ahLst/>
              <a:cxnLst>
                <a:cxn ang="0">
                  <a:pos x="19" y="150"/>
                </a:cxn>
                <a:cxn ang="0">
                  <a:pos x="13" y="154"/>
                </a:cxn>
                <a:cxn ang="0">
                  <a:pos x="4" y="155"/>
                </a:cxn>
                <a:cxn ang="0">
                  <a:pos x="1" y="157"/>
                </a:cxn>
                <a:cxn ang="0">
                  <a:pos x="1" y="162"/>
                </a:cxn>
                <a:cxn ang="0">
                  <a:pos x="51" y="163"/>
                </a:cxn>
                <a:cxn ang="0">
                  <a:pos x="53" y="162"/>
                </a:cxn>
                <a:cxn ang="0">
                  <a:pos x="55" y="158"/>
                </a:cxn>
                <a:cxn ang="0">
                  <a:pos x="49" y="155"/>
                </a:cxn>
                <a:cxn ang="0">
                  <a:pos x="38" y="154"/>
                </a:cxn>
                <a:cxn ang="0">
                  <a:pos x="36" y="151"/>
                </a:cxn>
                <a:cxn ang="0">
                  <a:pos x="42" y="126"/>
                </a:cxn>
                <a:cxn ang="0">
                  <a:pos x="49" y="99"/>
                </a:cxn>
                <a:cxn ang="0">
                  <a:pos x="57" y="110"/>
                </a:cxn>
                <a:cxn ang="0">
                  <a:pos x="72" y="116"/>
                </a:cxn>
                <a:cxn ang="0">
                  <a:pos x="95" y="109"/>
                </a:cxn>
                <a:cxn ang="0">
                  <a:pos x="114" y="92"/>
                </a:cxn>
                <a:cxn ang="0">
                  <a:pos x="129" y="68"/>
                </a:cxn>
                <a:cxn ang="0">
                  <a:pos x="134" y="41"/>
                </a:cxn>
                <a:cxn ang="0">
                  <a:pos x="124" y="11"/>
                </a:cxn>
                <a:cxn ang="0">
                  <a:pos x="100" y="0"/>
                </a:cxn>
                <a:cxn ang="0">
                  <a:pos x="82" y="5"/>
                </a:cxn>
                <a:cxn ang="0">
                  <a:pos x="66" y="19"/>
                </a:cxn>
                <a:cxn ang="0">
                  <a:pos x="58" y="4"/>
                </a:cxn>
                <a:cxn ang="0">
                  <a:pos x="43" y="0"/>
                </a:cxn>
                <a:cxn ang="0">
                  <a:pos x="30" y="5"/>
                </a:cxn>
                <a:cxn ang="0">
                  <a:pos x="24" y="14"/>
                </a:cxn>
                <a:cxn ang="0">
                  <a:pos x="19" y="30"/>
                </a:cxn>
                <a:cxn ang="0">
                  <a:pos x="17" y="39"/>
                </a:cxn>
                <a:cxn ang="0">
                  <a:pos x="20" y="42"/>
                </a:cxn>
                <a:cxn ang="0">
                  <a:pos x="22" y="41"/>
                </a:cxn>
                <a:cxn ang="0">
                  <a:pos x="24" y="36"/>
                </a:cxn>
                <a:cxn ang="0">
                  <a:pos x="31" y="14"/>
                </a:cxn>
                <a:cxn ang="0">
                  <a:pos x="43" y="5"/>
                </a:cxn>
                <a:cxn ang="0">
                  <a:pos x="48" y="7"/>
                </a:cxn>
                <a:cxn ang="0">
                  <a:pos x="51" y="17"/>
                </a:cxn>
                <a:cxn ang="0">
                  <a:pos x="49" y="30"/>
                </a:cxn>
                <a:cxn ang="0">
                  <a:pos x="65" y="33"/>
                </a:cxn>
                <a:cxn ang="0">
                  <a:pos x="71" y="23"/>
                </a:cxn>
                <a:cxn ang="0">
                  <a:pos x="79" y="15"/>
                </a:cxn>
                <a:cxn ang="0">
                  <a:pos x="91" y="7"/>
                </a:cxn>
                <a:cxn ang="0">
                  <a:pos x="99" y="5"/>
                </a:cxn>
                <a:cxn ang="0">
                  <a:pos x="111" y="12"/>
                </a:cxn>
                <a:cxn ang="0">
                  <a:pos x="116" y="29"/>
                </a:cxn>
                <a:cxn ang="0">
                  <a:pos x="111" y="59"/>
                </a:cxn>
                <a:cxn ang="0">
                  <a:pos x="103" y="84"/>
                </a:cxn>
                <a:cxn ang="0">
                  <a:pos x="88" y="104"/>
                </a:cxn>
                <a:cxn ang="0">
                  <a:pos x="72" y="110"/>
                </a:cxn>
                <a:cxn ang="0">
                  <a:pos x="62" y="107"/>
                </a:cxn>
                <a:cxn ang="0">
                  <a:pos x="56" y="99"/>
                </a:cxn>
                <a:cxn ang="0">
                  <a:pos x="53" y="92"/>
                </a:cxn>
                <a:cxn ang="0">
                  <a:pos x="52" y="87"/>
                </a:cxn>
                <a:cxn ang="0">
                  <a:pos x="53" y="83"/>
                </a:cxn>
              </a:cxnLst>
              <a:rect l="0" t="0" r="r" b="b"/>
              <a:pathLst>
                <a:path w="134" h="163">
                  <a:moveTo>
                    <a:pt x="20" y="144"/>
                  </a:moveTo>
                  <a:lnTo>
                    <a:pt x="19" y="150"/>
                  </a:lnTo>
                  <a:lnTo>
                    <a:pt x="17" y="153"/>
                  </a:lnTo>
                  <a:lnTo>
                    <a:pt x="13" y="154"/>
                  </a:lnTo>
                  <a:lnTo>
                    <a:pt x="6" y="155"/>
                  </a:lnTo>
                  <a:lnTo>
                    <a:pt x="4" y="155"/>
                  </a:lnTo>
                  <a:lnTo>
                    <a:pt x="2" y="155"/>
                  </a:lnTo>
                  <a:lnTo>
                    <a:pt x="1" y="157"/>
                  </a:lnTo>
                  <a:lnTo>
                    <a:pt x="0" y="160"/>
                  </a:lnTo>
                  <a:lnTo>
                    <a:pt x="1" y="162"/>
                  </a:lnTo>
                  <a:lnTo>
                    <a:pt x="4" y="163"/>
                  </a:lnTo>
                  <a:lnTo>
                    <a:pt x="51" y="163"/>
                  </a:lnTo>
                  <a:lnTo>
                    <a:pt x="52" y="163"/>
                  </a:lnTo>
                  <a:lnTo>
                    <a:pt x="53" y="162"/>
                  </a:lnTo>
                  <a:lnTo>
                    <a:pt x="55" y="161"/>
                  </a:lnTo>
                  <a:lnTo>
                    <a:pt x="55" y="158"/>
                  </a:lnTo>
                  <a:lnTo>
                    <a:pt x="53" y="155"/>
                  </a:lnTo>
                  <a:lnTo>
                    <a:pt x="49" y="155"/>
                  </a:lnTo>
                  <a:lnTo>
                    <a:pt x="42" y="155"/>
                  </a:lnTo>
                  <a:lnTo>
                    <a:pt x="38" y="154"/>
                  </a:lnTo>
                  <a:lnTo>
                    <a:pt x="36" y="152"/>
                  </a:lnTo>
                  <a:lnTo>
                    <a:pt x="36" y="151"/>
                  </a:lnTo>
                  <a:lnTo>
                    <a:pt x="38" y="142"/>
                  </a:lnTo>
                  <a:lnTo>
                    <a:pt x="42" y="126"/>
                  </a:lnTo>
                  <a:lnTo>
                    <a:pt x="46" y="110"/>
                  </a:lnTo>
                  <a:lnTo>
                    <a:pt x="49" y="99"/>
                  </a:lnTo>
                  <a:lnTo>
                    <a:pt x="52" y="105"/>
                  </a:lnTo>
                  <a:lnTo>
                    <a:pt x="57" y="110"/>
                  </a:lnTo>
                  <a:lnTo>
                    <a:pt x="64" y="114"/>
                  </a:lnTo>
                  <a:lnTo>
                    <a:pt x="72" y="116"/>
                  </a:lnTo>
                  <a:lnTo>
                    <a:pt x="84" y="114"/>
                  </a:lnTo>
                  <a:lnTo>
                    <a:pt x="95" y="109"/>
                  </a:lnTo>
                  <a:lnTo>
                    <a:pt x="105" y="102"/>
                  </a:lnTo>
                  <a:lnTo>
                    <a:pt x="114" y="92"/>
                  </a:lnTo>
                  <a:lnTo>
                    <a:pt x="122" y="81"/>
                  </a:lnTo>
                  <a:lnTo>
                    <a:pt x="129" y="68"/>
                  </a:lnTo>
                  <a:lnTo>
                    <a:pt x="133" y="55"/>
                  </a:lnTo>
                  <a:lnTo>
                    <a:pt x="134" y="41"/>
                  </a:lnTo>
                  <a:lnTo>
                    <a:pt x="131" y="24"/>
                  </a:lnTo>
                  <a:lnTo>
                    <a:pt x="124" y="11"/>
                  </a:lnTo>
                  <a:lnTo>
                    <a:pt x="114" y="3"/>
                  </a:lnTo>
                  <a:lnTo>
                    <a:pt x="100" y="0"/>
                  </a:lnTo>
                  <a:lnTo>
                    <a:pt x="91" y="1"/>
                  </a:lnTo>
                  <a:lnTo>
                    <a:pt x="82" y="5"/>
                  </a:lnTo>
                  <a:lnTo>
                    <a:pt x="74" y="12"/>
                  </a:lnTo>
                  <a:lnTo>
                    <a:pt x="66" y="19"/>
                  </a:lnTo>
                  <a:lnTo>
                    <a:pt x="63" y="10"/>
                  </a:lnTo>
                  <a:lnTo>
                    <a:pt x="58" y="4"/>
                  </a:lnTo>
                  <a:lnTo>
                    <a:pt x="51" y="1"/>
                  </a:lnTo>
                  <a:lnTo>
                    <a:pt x="43" y="0"/>
                  </a:lnTo>
                  <a:lnTo>
                    <a:pt x="36" y="1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24" y="14"/>
                  </a:lnTo>
                  <a:lnTo>
                    <a:pt x="21" y="22"/>
                  </a:lnTo>
                  <a:lnTo>
                    <a:pt x="19" y="30"/>
                  </a:lnTo>
                  <a:lnTo>
                    <a:pt x="17" y="36"/>
                  </a:lnTo>
                  <a:lnTo>
                    <a:pt x="17" y="39"/>
                  </a:lnTo>
                  <a:lnTo>
                    <a:pt x="18" y="41"/>
                  </a:lnTo>
                  <a:lnTo>
                    <a:pt x="20" y="42"/>
                  </a:lnTo>
                  <a:lnTo>
                    <a:pt x="21" y="42"/>
                  </a:lnTo>
                  <a:lnTo>
                    <a:pt x="22" y="41"/>
                  </a:lnTo>
                  <a:lnTo>
                    <a:pt x="23" y="39"/>
                  </a:lnTo>
                  <a:lnTo>
                    <a:pt x="24" y="36"/>
                  </a:lnTo>
                  <a:lnTo>
                    <a:pt x="27" y="23"/>
                  </a:lnTo>
                  <a:lnTo>
                    <a:pt x="31" y="14"/>
                  </a:lnTo>
                  <a:lnTo>
                    <a:pt x="36" y="7"/>
                  </a:lnTo>
                  <a:lnTo>
                    <a:pt x="43" y="5"/>
                  </a:lnTo>
                  <a:lnTo>
                    <a:pt x="46" y="6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1" y="17"/>
                  </a:lnTo>
                  <a:lnTo>
                    <a:pt x="50" y="24"/>
                  </a:lnTo>
                  <a:lnTo>
                    <a:pt x="49" y="30"/>
                  </a:lnTo>
                  <a:lnTo>
                    <a:pt x="20" y="144"/>
                  </a:lnTo>
                  <a:close/>
                  <a:moveTo>
                    <a:pt x="65" y="33"/>
                  </a:moveTo>
                  <a:lnTo>
                    <a:pt x="67" y="28"/>
                  </a:lnTo>
                  <a:lnTo>
                    <a:pt x="71" y="23"/>
                  </a:lnTo>
                  <a:lnTo>
                    <a:pt x="75" y="18"/>
                  </a:lnTo>
                  <a:lnTo>
                    <a:pt x="79" y="15"/>
                  </a:lnTo>
                  <a:lnTo>
                    <a:pt x="85" y="10"/>
                  </a:lnTo>
                  <a:lnTo>
                    <a:pt x="91" y="7"/>
                  </a:lnTo>
                  <a:lnTo>
                    <a:pt x="95" y="6"/>
                  </a:lnTo>
                  <a:lnTo>
                    <a:pt x="99" y="5"/>
                  </a:lnTo>
                  <a:lnTo>
                    <a:pt x="106" y="7"/>
                  </a:lnTo>
                  <a:lnTo>
                    <a:pt x="111" y="12"/>
                  </a:lnTo>
                  <a:lnTo>
                    <a:pt x="115" y="19"/>
                  </a:lnTo>
                  <a:lnTo>
                    <a:pt x="116" y="29"/>
                  </a:lnTo>
                  <a:lnTo>
                    <a:pt x="114" y="43"/>
                  </a:lnTo>
                  <a:lnTo>
                    <a:pt x="111" y="59"/>
                  </a:lnTo>
                  <a:lnTo>
                    <a:pt x="107" y="73"/>
                  </a:lnTo>
                  <a:lnTo>
                    <a:pt x="103" y="84"/>
                  </a:lnTo>
                  <a:lnTo>
                    <a:pt x="95" y="95"/>
                  </a:lnTo>
                  <a:lnTo>
                    <a:pt x="88" y="104"/>
                  </a:lnTo>
                  <a:lnTo>
                    <a:pt x="80" y="109"/>
                  </a:lnTo>
                  <a:lnTo>
                    <a:pt x="72" y="110"/>
                  </a:lnTo>
                  <a:lnTo>
                    <a:pt x="66" y="109"/>
                  </a:lnTo>
                  <a:lnTo>
                    <a:pt x="62" y="107"/>
                  </a:lnTo>
                  <a:lnTo>
                    <a:pt x="58" y="103"/>
                  </a:lnTo>
                  <a:lnTo>
                    <a:pt x="56" y="99"/>
                  </a:lnTo>
                  <a:lnTo>
                    <a:pt x="54" y="95"/>
                  </a:lnTo>
                  <a:lnTo>
                    <a:pt x="53" y="92"/>
                  </a:lnTo>
                  <a:lnTo>
                    <a:pt x="52" y="89"/>
                  </a:lnTo>
                  <a:lnTo>
                    <a:pt x="52" y="87"/>
                  </a:lnTo>
                  <a:lnTo>
                    <a:pt x="52" y="86"/>
                  </a:lnTo>
                  <a:lnTo>
                    <a:pt x="53" y="83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9" name="Freeform 775"/>
            <p:cNvSpPr>
              <a:spLocks noChangeAspect="1"/>
            </p:cNvSpPr>
            <p:nvPr/>
          </p:nvSpPr>
          <p:spPr bwMode="auto">
            <a:xfrm>
              <a:off x="550" y="164"/>
              <a:ext cx="66" cy="119"/>
            </a:xfrm>
            <a:custGeom>
              <a:avLst/>
              <a:gdLst/>
              <a:ahLst/>
              <a:cxnLst>
                <a:cxn ang="0">
                  <a:pos x="41" y="5"/>
                </a:cxn>
                <a:cxn ang="0">
                  <a:pos x="41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26" y="6"/>
                </a:cxn>
                <a:cxn ang="0">
                  <a:pos x="16" y="9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17"/>
                </a:cxn>
                <a:cxn ang="0">
                  <a:pos x="11" y="17"/>
                </a:cxn>
                <a:cxn ang="0">
                  <a:pos x="19" y="15"/>
                </a:cxn>
                <a:cxn ang="0">
                  <a:pos x="26" y="13"/>
                </a:cxn>
                <a:cxn ang="0">
                  <a:pos x="26" y="104"/>
                </a:cxn>
                <a:cxn ang="0">
                  <a:pos x="26" y="108"/>
                </a:cxn>
                <a:cxn ang="0">
                  <a:pos x="24" y="110"/>
                </a:cxn>
                <a:cxn ang="0">
                  <a:pos x="19" y="112"/>
                </a:cxn>
                <a:cxn ang="0">
                  <a:pos x="8" y="112"/>
                </a:cxn>
                <a:cxn ang="0">
                  <a:pos x="2" y="112"/>
                </a:cxn>
                <a:cxn ang="0">
                  <a:pos x="2" y="119"/>
                </a:cxn>
                <a:cxn ang="0">
                  <a:pos x="66" y="119"/>
                </a:cxn>
                <a:cxn ang="0">
                  <a:pos x="66" y="112"/>
                </a:cxn>
                <a:cxn ang="0">
                  <a:pos x="59" y="112"/>
                </a:cxn>
                <a:cxn ang="0">
                  <a:pos x="48" y="112"/>
                </a:cxn>
                <a:cxn ang="0">
                  <a:pos x="43" y="110"/>
                </a:cxn>
                <a:cxn ang="0">
                  <a:pos x="41" y="108"/>
                </a:cxn>
                <a:cxn ang="0">
                  <a:pos x="41" y="104"/>
                </a:cxn>
                <a:cxn ang="0">
                  <a:pos x="41" y="5"/>
                </a:cxn>
              </a:cxnLst>
              <a:rect l="0" t="0" r="r" b="b"/>
              <a:pathLst>
                <a:path w="66" h="119">
                  <a:moveTo>
                    <a:pt x="41" y="5"/>
                  </a:moveTo>
                  <a:lnTo>
                    <a:pt x="41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26" y="6"/>
                  </a:lnTo>
                  <a:lnTo>
                    <a:pt x="16" y="9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11" y="17"/>
                  </a:lnTo>
                  <a:lnTo>
                    <a:pt x="19" y="15"/>
                  </a:lnTo>
                  <a:lnTo>
                    <a:pt x="26" y="13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24" y="110"/>
                  </a:lnTo>
                  <a:lnTo>
                    <a:pt x="19" y="112"/>
                  </a:lnTo>
                  <a:lnTo>
                    <a:pt x="8" y="112"/>
                  </a:lnTo>
                  <a:lnTo>
                    <a:pt x="2" y="112"/>
                  </a:lnTo>
                  <a:lnTo>
                    <a:pt x="2" y="119"/>
                  </a:lnTo>
                  <a:lnTo>
                    <a:pt x="66" y="119"/>
                  </a:lnTo>
                  <a:lnTo>
                    <a:pt x="66" y="112"/>
                  </a:lnTo>
                  <a:lnTo>
                    <a:pt x="59" y="112"/>
                  </a:lnTo>
                  <a:lnTo>
                    <a:pt x="48" y="112"/>
                  </a:lnTo>
                  <a:lnTo>
                    <a:pt x="43" y="110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0" name="Freeform 776"/>
            <p:cNvSpPr>
              <a:spLocks noChangeAspect="1"/>
            </p:cNvSpPr>
            <p:nvPr/>
          </p:nvSpPr>
          <p:spPr bwMode="auto">
            <a:xfrm>
              <a:off x="660" y="53"/>
              <a:ext cx="60" cy="257"/>
            </a:xfrm>
            <a:custGeom>
              <a:avLst/>
              <a:gdLst/>
              <a:ahLst/>
              <a:cxnLst>
                <a:cxn ang="0">
                  <a:pos x="60" y="129"/>
                </a:cxn>
                <a:cxn ang="0">
                  <a:pos x="59" y="112"/>
                </a:cxn>
                <a:cxn ang="0">
                  <a:pos x="57" y="92"/>
                </a:cxn>
                <a:cxn ang="0">
                  <a:pos x="51" y="71"/>
                </a:cxn>
                <a:cxn ang="0">
                  <a:pos x="43" y="49"/>
                </a:cxn>
                <a:cxn ang="0">
                  <a:pos x="31" y="28"/>
                </a:cxn>
                <a:cxn ang="0">
                  <a:pos x="18" y="13"/>
                </a:cxn>
                <a:cxn ang="0">
                  <a:pos x="8" y="4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5" y="9"/>
                </a:cxn>
                <a:cxn ang="0">
                  <a:pos x="22" y="31"/>
                </a:cxn>
                <a:cxn ang="0">
                  <a:pos x="35" y="58"/>
                </a:cxn>
                <a:cxn ang="0">
                  <a:pos x="42" y="91"/>
                </a:cxn>
                <a:cxn ang="0">
                  <a:pos x="45" y="129"/>
                </a:cxn>
                <a:cxn ang="0">
                  <a:pos x="43" y="162"/>
                </a:cxn>
                <a:cxn ang="0">
                  <a:pos x="36" y="194"/>
                </a:cxn>
                <a:cxn ang="0">
                  <a:pos x="24" y="224"/>
                </a:cxn>
                <a:cxn ang="0">
                  <a:pos x="4" y="250"/>
                </a:cxn>
                <a:cxn ang="0">
                  <a:pos x="1" y="253"/>
                </a:cxn>
                <a:cxn ang="0">
                  <a:pos x="0" y="255"/>
                </a:cxn>
                <a:cxn ang="0">
                  <a:pos x="1" y="257"/>
                </a:cxn>
                <a:cxn ang="0">
                  <a:pos x="3" y="257"/>
                </a:cxn>
                <a:cxn ang="0">
                  <a:pos x="8" y="254"/>
                </a:cxn>
                <a:cxn ang="0">
                  <a:pos x="19" y="244"/>
                </a:cxn>
                <a:cxn ang="0">
                  <a:pos x="31" y="229"/>
                </a:cxn>
                <a:cxn ang="0">
                  <a:pos x="44" y="207"/>
                </a:cxn>
                <a:cxn ang="0">
                  <a:pos x="52" y="186"/>
                </a:cxn>
                <a:cxn ang="0">
                  <a:pos x="57" y="166"/>
                </a:cxn>
                <a:cxn ang="0">
                  <a:pos x="59" y="146"/>
                </a:cxn>
                <a:cxn ang="0">
                  <a:pos x="60" y="129"/>
                </a:cxn>
              </a:cxnLst>
              <a:rect l="0" t="0" r="r" b="b"/>
              <a:pathLst>
                <a:path w="60" h="257">
                  <a:moveTo>
                    <a:pt x="60" y="129"/>
                  </a:moveTo>
                  <a:lnTo>
                    <a:pt x="59" y="112"/>
                  </a:lnTo>
                  <a:lnTo>
                    <a:pt x="57" y="92"/>
                  </a:lnTo>
                  <a:lnTo>
                    <a:pt x="51" y="71"/>
                  </a:lnTo>
                  <a:lnTo>
                    <a:pt x="43" y="49"/>
                  </a:lnTo>
                  <a:lnTo>
                    <a:pt x="31" y="28"/>
                  </a:lnTo>
                  <a:lnTo>
                    <a:pt x="18" y="13"/>
                  </a:lnTo>
                  <a:lnTo>
                    <a:pt x="8" y="4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5" y="9"/>
                  </a:lnTo>
                  <a:lnTo>
                    <a:pt x="22" y="31"/>
                  </a:lnTo>
                  <a:lnTo>
                    <a:pt x="35" y="58"/>
                  </a:lnTo>
                  <a:lnTo>
                    <a:pt x="42" y="91"/>
                  </a:lnTo>
                  <a:lnTo>
                    <a:pt x="45" y="129"/>
                  </a:lnTo>
                  <a:lnTo>
                    <a:pt x="43" y="162"/>
                  </a:lnTo>
                  <a:lnTo>
                    <a:pt x="36" y="194"/>
                  </a:lnTo>
                  <a:lnTo>
                    <a:pt x="24" y="224"/>
                  </a:lnTo>
                  <a:lnTo>
                    <a:pt x="4" y="250"/>
                  </a:lnTo>
                  <a:lnTo>
                    <a:pt x="1" y="253"/>
                  </a:lnTo>
                  <a:lnTo>
                    <a:pt x="0" y="255"/>
                  </a:lnTo>
                  <a:lnTo>
                    <a:pt x="1" y="257"/>
                  </a:lnTo>
                  <a:lnTo>
                    <a:pt x="3" y="257"/>
                  </a:lnTo>
                  <a:lnTo>
                    <a:pt x="8" y="254"/>
                  </a:lnTo>
                  <a:lnTo>
                    <a:pt x="19" y="244"/>
                  </a:lnTo>
                  <a:lnTo>
                    <a:pt x="31" y="229"/>
                  </a:lnTo>
                  <a:lnTo>
                    <a:pt x="44" y="207"/>
                  </a:lnTo>
                  <a:lnTo>
                    <a:pt x="52" y="186"/>
                  </a:lnTo>
                  <a:lnTo>
                    <a:pt x="57" y="166"/>
                  </a:lnTo>
                  <a:lnTo>
                    <a:pt x="59" y="146"/>
                  </a:lnTo>
                  <a:lnTo>
                    <a:pt x="60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1" name="Freeform 777"/>
            <p:cNvSpPr>
              <a:spLocks noChangeAspect="1" noEditPoints="1"/>
            </p:cNvSpPr>
            <p:nvPr/>
          </p:nvSpPr>
          <p:spPr bwMode="auto">
            <a:xfrm>
              <a:off x="831" y="152"/>
              <a:ext cx="171" cy="60"/>
            </a:xfrm>
            <a:custGeom>
              <a:avLst/>
              <a:gdLst/>
              <a:ahLst/>
              <a:cxnLst>
                <a:cxn ang="0">
                  <a:pos x="162" y="10"/>
                </a:cxn>
                <a:cxn ang="0">
                  <a:pos x="165" y="10"/>
                </a:cxn>
                <a:cxn ang="0">
                  <a:pos x="168" y="9"/>
                </a:cxn>
                <a:cxn ang="0">
                  <a:pos x="170" y="8"/>
                </a:cxn>
                <a:cxn ang="0">
                  <a:pos x="171" y="5"/>
                </a:cxn>
                <a:cxn ang="0">
                  <a:pos x="170" y="2"/>
                </a:cxn>
                <a:cxn ang="0">
                  <a:pos x="168" y="0"/>
                </a:cxn>
                <a:cxn ang="0">
                  <a:pos x="165" y="0"/>
                </a:cxn>
                <a:cxn ang="0">
                  <a:pos x="16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9" y="10"/>
                </a:cxn>
                <a:cxn ang="0">
                  <a:pos x="162" y="10"/>
                </a:cxn>
                <a:cxn ang="0">
                  <a:pos x="162" y="60"/>
                </a:cxn>
                <a:cxn ang="0">
                  <a:pos x="165" y="60"/>
                </a:cxn>
                <a:cxn ang="0">
                  <a:pos x="168" y="59"/>
                </a:cxn>
                <a:cxn ang="0">
                  <a:pos x="170" y="58"/>
                </a:cxn>
                <a:cxn ang="0">
                  <a:pos x="171" y="55"/>
                </a:cxn>
                <a:cxn ang="0">
                  <a:pos x="170" y="52"/>
                </a:cxn>
                <a:cxn ang="0">
                  <a:pos x="168" y="50"/>
                </a:cxn>
                <a:cxn ang="0">
                  <a:pos x="165" y="50"/>
                </a:cxn>
                <a:cxn ang="0">
                  <a:pos x="162" y="50"/>
                </a:cxn>
                <a:cxn ang="0">
                  <a:pos x="9" y="50"/>
                </a:cxn>
                <a:cxn ang="0">
                  <a:pos x="6" y="50"/>
                </a:cxn>
                <a:cxn ang="0">
                  <a:pos x="3" y="50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1" y="58"/>
                </a:cxn>
                <a:cxn ang="0">
                  <a:pos x="3" y="59"/>
                </a:cxn>
                <a:cxn ang="0">
                  <a:pos x="6" y="60"/>
                </a:cxn>
                <a:cxn ang="0">
                  <a:pos x="9" y="60"/>
                </a:cxn>
                <a:cxn ang="0">
                  <a:pos x="162" y="60"/>
                </a:cxn>
              </a:cxnLst>
              <a:rect l="0" t="0" r="r" b="b"/>
              <a:pathLst>
                <a:path w="171" h="60">
                  <a:moveTo>
                    <a:pt x="162" y="10"/>
                  </a:moveTo>
                  <a:lnTo>
                    <a:pt x="165" y="10"/>
                  </a:lnTo>
                  <a:lnTo>
                    <a:pt x="168" y="9"/>
                  </a:lnTo>
                  <a:lnTo>
                    <a:pt x="170" y="8"/>
                  </a:lnTo>
                  <a:lnTo>
                    <a:pt x="171" y="5"/>
                  </a:lnTo>
                  <a:lnTo>
                    <a:pt x="170" y="2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6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162" y="10"/>
                  </a:lnTo>
                  <a:close/>
                  <a:moveTo>
                    <a:pt x="162" y="60"/>
                  </a:moveTo>
                  <a:lnTo>
                    <a:pt x="165" y="60"/>
                  </a:lnTo>
                  <a:lnTo>
                    <a:pt x="168" y="59"/>
                  </a:lnTo>
                  <a:lnTo>
                    <a:pt x="170" y="58"/>
                  </a:lnTo>
                  <a:lnTo>
                    <a:pt x="171" y="55"/>
                  </a:lnTo>
                  <a:lnTo>
                    <a:pt x="170" y="52"/>
                  </a:lnTo>
                  <a:lnTo>
                    <a:pt x="168" y="50"/>
                  </a:lnTo>
                  <a:lnTo>
                    <a:pt x="165" y="50"/>
                  </a:lnTo>
                  <a:lnTo>
                    <a:pt x="162" y="50"/>
                  </a:lnTo>
                  <a:lnTo>
                    <a:pt x="9" y="50"/>
                  </a:lnTo>
                  <a:lnTo>
                    <a:pt x="6" y="50"/>
                  </a:lnTo>
                  <a:lnTo>
                    <a:pt x="3" y="50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3" y="59"/>
                  </a:lnTo>
                  <a:lnTo>
                    <a:pt x="6" y="60"/>
                  </a:lnTo>
                  <a:lnTo>
                    <a:pt x="9" y="60"/>
                  </a:lnTo>
                  <a:lnTo>
                    <a:pt x="162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2" name="Freeform 778"/>
            <p:cNvSpPr>
              <a:spLocks noChangeAspect="1"/>
            </p:cNvSpPr>
            <p:nvPr/>
          </p:nvSpPr>
          <p:spPr bwMode="auto">
            <a:xfrm>
              <a:off x="1370" y="1"/>
              <a:ext cx="340" cy="359"/>
            </a:xfrm>
            <a:custGeom>
              <a:avLst/>
              <a:gdLst/>
              <a:ahLst/>
              <a:cxnLst>
                <a:cxn ang="0">
                  <a:pos x="309" y="359"/>
                </a:cxn>
                <a:cxn ang="0">
                  <a:pos x="340" y="277"/>
                </a:cxn>
                <a:cxn ang="0">
                  <a:pos x="334" y="277"/>
                </a:cxn>
                <a:cxn ang="0">
                  <a:pos x="323" y="295"/>
                </a:cxn>
                <a:cxn ang="0">
                  <a:pos x="308" y="310"/>
                </a:cxn>
                <a:cxn ang="0">
                  <a:pos x="289" y="321"/>
                </a:cxn>
                <a:cxn ang="0">
                  <a:pos x="267" y="329"/>
                </a:cxn>
                <a:cxn ang="0">
                  <a:pos x="260" y="331"/>
                </a:cxn>
                <a:cxn ang="0">
                  <a:pos x="244" y="333"/>
                </a:cxn>
                <a:cxn ang="0">
                  <a:pos x="220" y="336"/>
                </a:cxn>
                <a:cxn ang="0">
                  <a:pos x="188" y="337"/>
                </a:cxn>
                <a:cxn ang="0">
                  <a:pos x="34" y="337"/>
                </a:cxn>
                <a:cxn ang="0">
                  <a:pos x="164" y="183"/>
                </a:cxn>
                <a:cxn ang="0">
                  <a:pos x="166" y="181"/>
                </a:cxn>
                <a:cxn ang="0">
                  <a:pos x="166" y="179"/>
                </a:cxn>
                <a:cxn ang="0">
                  <a:pos x="166" y="178"/>
                </a:cxn>
                <a:cxn ang="0">
                  <a:pos x="164" y="176"/>
                </a:cxn>
                <a:cxn ang="0">
                  <a:pos x="45" y="12"/>
                </a:cxn>
                <a:cxn ang="0">
                  <a:pos x="185" y="12"/>
                </a:cxn>
                <a:cxn ang="0">
                  <a:pos x="209" y="12"/>
                </a:cxn>
                <a:cxn ang="0">
                  <a:pos x="227" y="14"/>
                </a:cxn>
                <a:cxn ang="0">
                  <a:pos x="240" y="15"/>
                </a:cxn>
                <a:cxn ang="0">
                  <a:pos x="245" y="16"/>
                </a:cxn>
                <a:cxn ang="0">
                  <a:pos x="257" y="18"/>
                </a:cxn>
                <a:cxn ang="0">
                  <a:pos x="271" y="22"/>
                </a:cxn>
                <a:cxn ang="0">
                  <a:pos x="286" y="27"/>
                </a:cxn>
                <a:cxn ang="0">
                  <a:pos x="301" y="35"/>
                </a:cxn>
                <a:cxn ang="0">
                  <a:pos x="308" y="40"/>
                </a:cxn>
                <a:cxn ang="0">
                  <a:pos x="317" y="47"/>
                </a:cxn>
                <a:cxn ang="0">
                  <a:pos x="326" y="58"/>
                </a:cxn>
                <a:cxn ang="0">
                  <a:pos x="334" y="72"/>
                </a:cxn>
                <a:cxn ang="0">
                  <a:pos x="340" y="72"/>
                </a:cxn>
                <a:cxn ang="0">
                  <a:pos x="309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135" y="196"/>
                </a:cxn>
                <a:cxn ang="0">
                  <a:pos x="3" y="352"/>
                </a:cxn>
                <a:cxn ang="0">
                  <a:pos x="0" y="355"/>
                </a:cxn>
                <a:cxn ang="0">
                  <a:pos x="0" y="356"/>
                </a:cxn>
                <a:cxn ang="0">
                  <a:pos x="2" y="359"/>
                </a:cxn>
                <a:cxn ang="0">
                  <a:pos x="7" y="359"/>
                </a:cxn>
                <a:cxn ang="0">
                  <a:pos x="309" y="359"/>
                </a:cxn>
              </a:cxnLst>
              <a:rect l="0" t="0" r="r" b="b"/>
              <a:pathLst>
                <a:path w="340" h="359">
                  <a:moveTo>
                    <a:pt x="309" y="359"/>
                  </a:moveTo>
                  <a:lnTo>
                    <a:pt x="340" y="277"/>
                  </a:lnTo>
                  <a:lnTo>
                    <a:pt x="334" y="277"/>
                  </a:lnTo>
                  <a:lnTo>
                    <a:pt x="323" y="295"/>
                  </a:lnTo>
                  <a:lnTo>
                    <a:pt x="308" y="310"/>
                  </a:lnTo>
                  <a:lnTo>
                    <a:pt x="289" y="321"/>
                  </a:lnTo>
                  <a:lnTo>
                    <a:pt x="267" y="329"/>
                  </a:lnTo>
                  <a:lnTo>
                    <a:pt x="260" y="331"/>
                  </a:lnTo>
                  <a:lnTo>
                    <a:pt x="244" y="333"/>
                  </a:lnTo>
                  <a:lnTo>
                    <a:pt x="220" y="336"/>
                  </a:lnTo>
                  <a:lnTo>
                    <a:pt x="188" y="337"/>
                  </a:lnTo>
                  <a:lnTo>
                    <a:pt x="34" y="337"/>
                  </a:lnTo>
                  <a:lnTo>
                    <a:pt x="164" y="183"/>
                  </a:lnTo>
                  <a:lnTo>
                    <a:pt x="166" y="181"/>
                  </a:lnTo>
                  <a:lnTo>
                    <a:pt x="166" y="179"/>
                  </a:lnTo>
                  <a:lnTo>
                    <a:pt x="166" y="178"/>
                  </a:lnTo>
                  <a:lnTo>
                    <a:pt x="164" y="176"/>
                  </a:lnTo>
                  <a:lnTo>
                    <a:pt x="45" y="12"/>
                  </a:lnTo>
                  <a:lnTo>
                    <a:pt x="185" y="12"/>
                  </a:lnTo>
                  <a:lnTo>
                    <a:pt x="209" y="12"/>
                  </a:lnTo>
                  <a:lnTo>
                    <a:pt x="227" y="14"/>
                  </a:lnTo>
                  <a:lnTo>
                    <a:pt x="240" y="15"/>
                  </a:lnTo>
                  <a:lnTo>
                    <a:pt x="245" y="16"/>
                  </a:lnTo>
                  <a:lnTo>
                    <a:pt x="257" y="18"/>
                  </a:lnTo>
                  <a:lnTo>
                    <a:pt x="271" y="22"/>
                  </a:lnTo>
                  <a:lnTo>
                    <a:pt x="286" y="27"/>
                  </a:lnTo>
                  <a:lnTo>
                    <a:pt x="301" y="35"/>
                  </a:lnTo>
                  <a:lnTo>
                    <a:pt x="308" y="40"/>
                  </a:lnTo>
                  <a:lnTo>
                    <a:pt x="317" y="47"/>
                  </a:lnTo>
                  <a:lnTo>
                    <a:pt x="326" y="58"/>
                  </a:lnTo>
                  <a:lnTo>
                    <a:pt x="334" y="72"/>
                  </a:lnTo>
                  <a:lnTo>
                    <a:pt x="340" y="72"/>
                  </a:lnTo>
                  <a:lnTo>
                    <a:pt x="30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10"/>
                  </a:lnTo>
                  <a:lnTo>
                    <a:pt x="135" y="196"/>
                  </a:lnTo>
                  <a:lnTo>
                    <a:pt x="3" y="352"/>
                  </a:lnTo>
                  <a:lnTo>
                    <a:pt x="0" y="355"/>
                  </a:lnTo>
                  <a:lnTo>
                    <a:pt x="0" y="356"/>
                  </a:lnTo>
                  <a:lnTo>
                    <a:pt x="2" y="359"/>
                  </a:lnTo>
                  <a:lnTo>
                    <a:pt x="7" y="359"/>
                  </a:lnTo>
                  <a:lnTo>
                    <a:pt x="309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3" name="Freeform 779"/>
            <p:cNvSpPr>
              <a:spLocks noChangeAspect="1" noEditPoints="1"/>
            </p:cNvSpPr>
            <p:nvPr/>
          </p:nvSpPr>
          <p:spPr bwMode="auto">
            <a:xfrm>
              <a:off x="1095" y="426"/>
              <a:ext cx="105" cy="162"/>
            </a:xfrm>
            <a:custGeom>
              <a:avLst/>
              <a:gdLst/>
              <a:ahLst/>
              <a:cxnLst>
                <a:cxn ang="0">
                  <a:pos x="102" y="15"/>
                </a:cxn>
                <a:cxn ang="0">
                  <a:pos x="86" y="2"/>
                </a:cxn>
                <a:cxn ang="0">
                  <a:pos x="58" y="5"/>
                </a:cxn>
                <a:cxn ang="0">
                  <a:pos x="34" y="32"/>
                </a:cxn>
                <a:cxn ang="0">
                  <a:pos x="0" y="160"/>
                </a:cxn>
                <a:cxn ang="0">
                  <a:pos x="3" y="162"/>
                </a:cxn>
                <a:cxn ang="0">
                  <a:pos x="6" y="161"/>
                </a:cxn>
                <a:cxn ang="0">
                  <a:pos x="22" y="119"/>
                </a:cxn>
                <a:cxn ang="0">
                  <a:pos x="35" y="127"/>
                </a:cxn>
                <a:cxn ang="0">
                  <a:pos x="64" y="125"/>
                </a:cxn>
                <a:cxn ang="0">
                  <a:pos x="93" y="102"/>
                </a:cxn>
                <a:cxn ang="0">
                  <a:pos x="97" y="75"/>
                </a:cxn>
                <a:cxn ang="0">
                  <a:pos x="90" y="61"/>
                </a:cxn>
                <a:cxn ang="0">
                  <a:pos x="91" y="51"/>
                </a:cxn>
                <a:cxn ang="0">
                  <a:pos x="103" y="35"/>
                </a:cxn>
                <a:cxn ang="0">
                  <a:pos x="69" y="55"/>
                </a:cxn>
                <a:cxn ang="0">
                  <a:pos x="60" y="57"/>
                </a:cxn>
                <a:cxn ang="0">
                  <a:pos x="52" y="56"/>
                </a:cxn>
                <a:cxn ang="0">
                  <a:pos x="60" y="54"/>
                </a:cxn>
                <a:cxn ang="0">
                  <a:pos x="69" y="55"/>
                </a:cxn>
                <a:cxn ang="0">
                  <a:pos x="92" y="30"/>
                </a:cxn>
                <a:cxn ang="0">
                  <a:pos x="84" y="46"/>
                </a:cxn>
                <a:cxn ang="0">
                  <a:pos x="74" y="51"/>
                </a:cxn>
                <a:cxn ang="0">
                  <a:pos x="67" y="50"/>
                </a:cxn>
                <a:cxn ang="0">
                  <a:pos x="55" y="50"/>
                </a:cxn>
                <a:cxn ang="0">
                  <a:pos x="46" y="52"/>
                </a:cxn>
                <a:cxn ang="0">
                  <a:pos x="46" y="59"/>
                </a:cxn>
                <a:cxn ang="0">
                  <a:pos x="54" y="61"/>
                </a:cxn>
                <a:cxn ang="0">
                  <a:pos x="77" y="59"/>
                </a:cxn>
                <a:cxn ang="0">
                  <a:pos x="85" y="78"/>
                </a:cxn>
                <a:cxn ang="0">
                  <a:pos x="73" y="111"/>
                </a:cxn>
                <a:cxn ang="0">
                  <a:pos x="45" y="124"/>
                </a:cxn>
                <a:cxn ang="0">
                  <a:pos x="28" y="118"/>
                </a:cxn>
                <a:cxn ang="0">
                  <a:pos x="22" y="101"/>
                </a:cxn>
                <a:cxn ang="0">
                  <a:pos x="34" y="48"/>
                </a:cxn>
                <a:cxn ang="0">
                  <a:pos x="48" y="20"/>
                </a:cxn>
                <a:cxn ang="0">
                  <a:pos x="75" y="5"/>
                </a:cxn>
                <a:cxn ang="0">
                  <a:pos x="88" y="10"/>
                </a:cxn>
                <a:cxn ang="0">
                  <a:pos x="93" y="22"/>
                </a:cxn>
              </a:cxnLst>
              <a:rect l="0" t="0" r="r" b="b"/>
              <a:pathLst>
                <a:path w="105" h="162">
                  <a:moveTo>
                    <a:pt x="105" y="25"/>
                  </a:moveTo>
                  <a:lnTo>
                    <a:pt x="102" y="15"/>
                  </a:lnTo>
                  <a:lnTo>
                    <a:pt x="96" y="7"/>
                  </a:lnTo>
                  <a:lnTo>
                    <a:pt x="86" y="2"/>
                  </a:lnTo>
                  <a:lnTo>
                    <a:pt x="75" y="0"/>
                  </a:lnTo>
                  <a:lnTo>
                    <a:pt x="58" y="5"/>
                  </a:lnTo>
                  <a:lnTo>
                    <a:pt x="44" y="17"/>
                  </a:lnTo>
                  <a:lnTo>
                    <a:pt x="34" y="32"/>
                  </a:lnTo>
                  <a:lnTo>
                    <a:pt x="28" y="46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3" y="162"/>
                  </a:lnTo>
                  <a:lnTo>
                    <a:pt x="5" y="162"/>
                  </a:lnTo>
                  <a:lnTo>
                    <a:pt x="6" y="161"/>
                  </a:lnTo>
                  <a:lnTo>
                    <a:pt x="18" y="113"/>
                  </a:lnTo>
                  <a:lnTo>
                    <a:pt x="22" y="119"/>
                  </a:lnTo>
                  <a:lnTo>
                    <a:pt x="27" y="124"/>
                  </a:lnTo>
                  <a:lnTo>
                    <a:pt x="35" y="127"/>
                  </a:lnTo>
                  <a:lnTo>
                    <a:pt x="45" y="129"/>
                  </a:lnTo>
                  <a:lnTo>
                    <a:pt x="64" y="125"/>
                  </a:lnTo>
                  <a:lnTo>
                    <a:pt x="81" y="116"/>
                  </a:lnTo>
                  <a:lnTo>
                    <a:pt x="93" y="102"/>
                  </a:lnTo>
                  <a:lnTo>
                    <a:pt x="98" y="83"/>
                  </a:lnTo>
                  <a:lnTo>
                    <a:pt x="97" y="75"/>
                  </a:lnTo>
                  <a:lnTo>
                    <a:pt x="95" y="67"/>
                  </a:lnTo>
                  <a:lnTo>
                    <a:pt x="90" y="61"/>
                  </a:lnTo>
                  <a:lnTo>
                    <a:pt x="84" y="56"/>
                  </a:lnTo>
                  <a:lnTo>
                    <a:pt x="91" y="51"/>
                  </a:lnTo>
                  <a:lnTo>
                    <a:pt x="98" y="44"/>
                  </a:lnTo>
                  <a:lnTo>
                    <a:pt x="103" y="35"/>
                  </a:lnTo>
                  <a:lnTo>
                    <a:pt x="105" y="25"/>
                  </a:lnTo>
                  <a:close/>
                  <a:moveTo>
                    <a:pt x="69" y="55"/>
                  </a:moveTo>
                  <a:lnTo>
                    <a:pt x="66" y="56"/>
                  </a:lnTo>
                  <a:lnTo>
                    <a:pt x="60" y="57"/>
                  </a:lnTo>
                  <a:lnTo>
                    <a:pt x="55" y="56"/>
                  </a:lnTo>
                  <a:lnTo>
                    <a:pt x="52" y="56"/>
                  </a:lnTo>
                  <a:lnTo>
                    <a:pt x="56" y="55"/>
                  </a:lnTo>
                  <a:lnTo>
                    <a:pt x="60" y="54"/>
                  </a:lnTo>
                  <a:lnTo>
                    <a:pt x="65" y="55"/>
                  </a:lnTo>
                  <a:lnTo>
                    <a:pt x="69" y="55"/>
                  </a:lnTo>
                  <a:close/>
                  <a:moveTo>
                    <a:pt x="93" y="22"/>
                  </a:moveTo>
                  <a:lnTo>
                    <a:pt x="92" y="30"/>
                  </a:lnTo>
                  <a:lnTo>
                    <a:pt x="89" y="38"/>
                  </a:lnTo>
                  <a:lnTo>
                    <a:pt x="84" y="46"/>
                  </a:lnTo>
                  <a:lnTo>
                    <a:pt x="77" y="52"/>
                  </a:lnTo>
                  <a:lnTo>
                    <a:pt x="74" y="51"/>
                  </a:lnTo>
                  <a:lnTo>
                    <a:pt x="71" y="50"/>
                  </a:lnTo>
                  <a:lnTo>
                    <a:pt x="67" y="50"/>
                  </a:lnTo>
                  <a:lnTo>
                    <a:pt x="60" y="49"/>
                  </a:lnTo>
                  <a:lnTo>
                    <a:pt x="55" y="50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5" y="56"/>
                  </a:lnTo>
                  <a:lnTo>
                    <a:pt x="46" y="59"/>
                  </a:lnTo>
                  <a:lnTo>
                    <a:pt x="49" y="61"/>
                  </a:lnTo>
                  <a:lnTo>
                    <a:pt x="54" y="61"/>
                  </a:lnTo>
                  <a:lnTo>
                    <a:pt x="60" y="61"/>
                  </a:lnTo>
                  <a:lnTo>
                    <a:pt x="77" y="59"/>
                  </a:lnTo>
                  <a:lnTo>
                    <a:pt x="83" y="67"/>
                  </a:lnTo>
                  <a:lnTo>
                    <a:pt x="85" y="78"/>
                  </a:lnTo>
                  <a:lnTo>
                    <a:pt x="82" y="96"/>
                  </a:lnTo>
                  <a:lnTo>
                    <a:pt x="73" y="111"/>
                  </a:lnTo>
                  <a:lnTo>
                    <a:pt x="61" y="120"/>
                  </a:lnTo>
                  <a:lnTo>
                    <a:pt x="45" y="124"/>
                  </a:lnTo>
                  <a:lnTo>
                    <a:pt x="36" y="122"/>
                  </a:lnTo>
                  <a:lnTo>
                    <a:pt x="28" y="118"/>
                  </a:lnTo>
                  <a:lnTo>
                    <a:pt x="23" y="110"/>
                  </a:lnTo>
                  <a:lnTo>
                    <a:pt x="22" y="101"/>
                  </a:lnTo>
                  <a:lnTo>
                    <a:pt x="22" y="96"/>
                  </a:lnTo>
                  <a:lnTo>
                    <a:pt x="34" y="48"/>
                  </a:lnTo>
                  <a:lnTo>
                    <a:pt x="39" y="34"/>
                  </a:lnTo>
                  <a:lnTo>
                    <a:pt x="48" y="20"/>
                  </a:lnTo>
                  <a:lnTo>
                    <a:pt x="60" y="10"/>
                  </a:lnTo>
                  <a:lnTo>
                    <a:pt x="75" y="5"/>
                  </a:lnTo>
                  <a:lnTo>
                    <a:pt x="82" y="6"/>
                  </a:lnTo>
                  <a:lnTo>
                    <a:pt x="88" y="10"/>
                  </a:lnTo>
                  <a:lnTo>
                    <a:pt x="91" y="15"/>
                  </a:lnTo>
                  <a:lnTo>
                    <a:pt x="93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4" name="Freeform 780"/>
            <p:cNvSpPr>
              <a:spLocks noChangeAspect="1" noEditPoints="1"/>
            </p:cNvSpPr>
            <p:nvPr/>
          </p:nvSpPr>
          <p:spPr bwMode="auto">
            <a:xfrm>
              <a:off x="1232" y="475"/>
              <a:ext cx="21" cy="113"/>
            </a:xfrm>
            <a:custGeom>
              <a:avLst/>
              <a:gdLst/>
              <a:ahLst/>
              <a:cxnLst>
                <a:cxn ang="0">
                  <a:pos x="21" y="11"/>
                </a:cxn>
                <a:cxn ang="0">
                  <a:pos x="20" y="7"/>
                </a:cxn>
                <a:cxn ang="0">
                  <a:pos x="17" y="3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3" y="18"/>
                </a:cxn>
                <a:cxn ang="0">
                  <a:pos x="6" y="20"/>
                </a:cxn>
                <a:cxn ang="0">
                  <a:pos x="10" y="21"/>
                </a:cxn>
                <a:cxn ang="0">
                  <a:pos x="15" y="20"/>
                </a:cxn>
                <a:cxn ang="0">
                  <a:pos x="18" y="18"/>
                </a:cxn>
                <a:cxn ang="0">
                  <a:pos x="20" y="15"/>
                </a:cxn>
                <a:cxn ang="0">
                  <a:pos x="21" y="11"/>
                </a:cxn>
                <a:cxn ang="0">
                  <a:pos x="16" y="76"/>
                </a:cxn>
                <a:cxn ang="0">
                  <a:pos x="15" y="85"/>
                </a:cxn>
                <a:cxn ang="0">
                  <a:pos x="13" y="94"/>
                </a:cxn>
                <a:cxn ang="0">
                  <a:pos x="9" y="101"/>
                </a:cxn>
                <a:cxn ang="0">
                  <a:pos x="4" y="108"/>
                </a:cxn>
                <a:cxn ang="0">
                  <a:pos x="3" y="110"/>
                </a:cxn>
                <a:cxn ang="0">
                  <a:pos x="3" y="112"/>
                </a:cxn>
                <a:cxn ang="0">
                  <a:pos x="5" y="113"/>
                </a:cxn>
                <a:cxn ang="0">
                  <a:pos x="6" y="112"/>
                </a:cxn>
                <a:cxn ang="0">
                  <a:pos x="9" y="110"/>
                </a:cxn>
                <a:cxn ang="0">
                  <a:pos x="11" y="107"/>
                </a:cxn>
                <a:cxn ang="0">
                  <a:pos x="14" y="103"/>
                </a:cxn>
                <a:cxn ang="0">
                  <a:pos x="17" y="98"/>
                </a:cxn>
                <a:cxn ang="0">
                  <a:pos x="19" y="91"/>
                </a:cxn>
                <a:cxn ang="0">
                  <a:pos x="21" y="84"/>
                </a:cxn>
                <a:cxn ang="0">
                  <a:pos x="21" y="77"/>
                </a:cxn>
                <a:cxn ang="0">
                  <a:pos x="21" y="71"/>
                </a:cxn>
                <a:cxn ang="0">
                  <a:pos x="20" y="65"/>
                </a:cxn>
                <a:cxn ang="0">
                  <a:pos x="16" y="59"/>
                </a:cxn>
                <a:cxn ang="0">
                  <a:pos x="10" y="57"/>
                </a:cxn>
                <a:cxn ang="0">
                  <a:pos x="6" y="58"/>
                </a:cxn>
                <a:cxn ang="0">
                  <a:pos x="3" y="61"/>
                </a:cxn>
                <a:cxn ang="0">
                  <a:pos x="1" y="64"/>
                </a:cxn>
                <a:cxn ang="0">
                  <a:pos x="0" y="68"/>
                </a:cxn>
                <a:cxn ang="0">
                  <a:pos x="1" y="71"/>
                </a:cxn>
                <a:cxn ang="0">
                  <a:pos x="3" y="75"/>
                </a:cxn>
                <a:cxn ang="0">
                  <a:pos x="6" y="77"/>
                </a:cxn>
                <a:cxn ang="0">
                  <a:pos x="11" y="78"/>
                </a:cxn>
                <a:cxn ang="0">
                  <a:pos x="14" y="77"/>
                </a:cxn>
                <a:cxn ang="0">
                  <a:pos x="16" y="76"/>
                </a:cxn>
              </a:cxnLst>
              <a:rect l="0" t="0" r="r" b="b"/>
              <a:pathLst>
                <a:path w="21" h="113">
                  <a:moveTo>
                    <a:pt x="21" y="11"/>
                  </a:moveTo>
                  <a:lnTo>
                    <a:pt x="20" y="7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3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1" y="11"/>
                  </a:lnTo>
                  <a:close/>
                  <a:moveTo>
                    <a:pt x="16" y="76"/>
                  </a:moveTo>
                  <a:lnTo>
                    <a:pt x="15" y="85"/>
                  </a:lnTo>
                  <a:lnTo>
                    <a:pt x="13" y="94"/>
                  </a:lnTo>
                  <a:lnTo>
                    <a:pt x="9" y="101"/>
                  </a:lnTo>
                  <a:lnTo>
                    <a:pt x="4" y="108"/>
                  </a:lnTo>
                  <a:lnTo>
                    <a:pt x="3" y="110"/>
                  </a:lnTo>
                  <a:lnTo>
                    <a:pt x="3" y="112"/>
                  </a:lnTo>
                  <a:lnTo>
                    <a:pt x="5" y="113"/>
                  </a:lnTo>
                  <a:lnTo>
                    <a:pt x="6" y="112"/>
                  </a:lnTo>
                  <a:lnTo>
                    <a:pt x="9" y="110"/>
                  </a:lnTo>
                  <a:lnTo>
                    <a:pt x="11" y="107"/>
                  </a:lnTo>
                  <a:lnTo>
                    <a:pt x="14" y="103"/>
                  </a:lnTo>
                  <a:lnTo>
                    <a:pt x="17" y="98"/>
                  </a:lnTo>
                  <a:lnTo>
                    <a:pt x="19" y="91"/>
                  </a:lnTo>
                  <a:lnTo>
                    <a:pt x="21" y="84"/>
                  </a:lnTo>
                  <a:lnTo>
                    <a:pt x="21" y="77"/>
                  </a:lnTo>
                  <a:lnTo>
                    <a:pt x="21" y="71"/>
                  </a:lnTo>
                  <a:lnTo>
                    <a:pt x="20" y="65"/>
                  </a:lnTo>
                  <a:lnTo>
                    <a:pt x="16" y="59"/>
                  </a:lnTo>
                  <a:lnTo>
                    <a:pt x="10" y="57"/>
                  </a:lnTo>
                  <a:lnTo>
                    <a:pt x="6" y="58"/>
                  </a:lnTo>
                  <a:lnTo>
                    <a:pt x="3" y="61"/>
                  </a:lnTo>
                  <a:lnTo>
                    <a:pt x="1" y="64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6" y="77"/>
                  </a:lnTo>
                  <a:lnTo>
                    <a:pt x="11" y="78"/>
                  </a:lnTo>
                  <a:lnTo>
                    <a:pt x="14" y="77"/>
                  </a:lnTo>
                  <a:lnTo>
                    <a:pt x="16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5" name="Freeform 781"/>
            <p:cNvSpPr>
              <a:spLocks noChangeAspect="1" noEditPoints="1"/>
            </p:cNvSpPr>
            <p:nvPr/>
          </p:nvSpPr>
          <p:spPr bwMode="auto">
            <a:xfrm>
              <a:off x="1270" y="474"/>
              <a:ext cx="100" cy="114"/>
            </a:xfrm>
            <a:custGeom>
              <a:avLst/>
              <a:gdLst/>
              <a:ahLst/>
              <a:cxnLst>
                <a:cxn ang="0">
                  <a:pos x="12" y="104"/>
                </a:cxn>
                <a:cxn ang="0">
                  <a:pos x="9" y="107"/>
                </a:cxn>
                <a:cxn ang="0">
                  <a:pos x="1" y="108"/>
                </a:cxn>
                <a:cxn ang="0">
                  <a:pos x="1" y="113"/>
                </a:cxn>
                <a:cxn ang="0">
                  <a:pos x="36" y="114"/>
                </a:cxn>
                <a:cxn ang="0">
                  <a:pos x="40" y="110"/>
                </a:cxn>
                <a:cxn ang="0">
                  <a:pos x="35" y="107"/>
                </a:cxn>
                <a:cxn ang="0">
                  <a:pos x="29" y="107"/>
                </a:cxn>
                <a:cxn ang="0">
                  <a:pos x="26" y="105"/>
                </a:cxn>
                <a:cxn ang="0">
                  <a:pos x="28" y="97"/>
                </a:cxn>
                <a:cxn ang="0">
                  <a:pos x="35" y="70"/>
                </a:cxn>
                <a:cxn ang="0">
                  <a:pos x="41" y="77"/>
                </a:cxn>
                <a:cxn ang="0">
                  <a:pos x="54" y="81"/>
                </a:cxn>
                <a:cxn ang="0">
                  <a:pos x="85" y="65"/>
                </a:cxn>
                <a:cxn ang="0">
                  <a:pos x="100" y="30"/>
                </a:cxn>
                <a:cxn ang="0">
                  <a:pos x="97" y="16"/>
                </a:cxn>
                <a:cxn ang="0">
                  <a:pos x="91" y="7"/>
                </a:cxn>
                <a:cxn ang="0">
                  <a:pos x="82" y="1"/>
                </a:cxn>
                <a:cxn ang="0">
                  <a:pos x="73" y="0"/>
                </a:cxn>
                <a:cxn ang="0">
                  <a:pos x="58" y="4"/>
                </a:cxn>
                <a:cxn ang="0">
                  <a:pos x="47" y="12"/>
                </a:cxn>
                <a:cxn ang="0">
                  <a:pos x="39" y="2"/>
                </a:cxn>
                <a:cxn ang="0">
                  <a:pos x="29" y="0"/>
                </a:cxn>
                <a:cxn ang="0">
                  <a:pos x="20" y="3"/>
                </a:cxn>
                <a:cxn ang="0">
                  <a:pos x="15" y="9"/>
                </a:cxn>
                <a:cxn ang="0">
                  <a:pos x="10" y="20"/>
                </a:cxn>
                <a:cxn ang="0">
                  <a:pos x="8" y="27"/>
                </a:cxn>
                <a:cxn ang="0">
                  <a:pos x="11" y="30"/>
                </a:cxn>
                <a:cxn ang="0">
                  <a:pos x="14" y="29"/>
                </a:cxn>
                <a:cxn ang="0">
                  <a:pos x="15" y="24"/>
                </a:cxn>
                <a:cxn ang="0">
                  <a:pos x="20" y="11"/>
                </a:cxn>
                <a:cxn ang="0">
                  <a:pos x="28" y="5"/>
                </a:cxn>
                <a:cxn ang="0">
                  <a:pos x="33" y="7"/>
                </a:cxn>
                <a:cxn ang="0">
                  <a:pos x="34" y="13"/>
                </a:cxn>
                <a:cxn ang="0">
                  <a:pos x="13" y="101"/>
                </a:cxn>
                <a:cxn ang="0">
                  <a:pos x="54" y="13"/>
                </a:cxn>
                <a:cxn ang="0">
                  <a:pos x="67" y="5"/>
                </a:cxn>
                <a:cxn ang="0">
                  <a:pos x="77" y="6"/>
                </a:cxn>
                <a:cxn ang="0">
                  <a:pos x="84" y="14"/>
                </a:cxn>
                <a:cxn ang="0">
                  <a:pos x="84" y="29"/>
                </a:cxn>
                <a:cxn ang="0">
                  <a:pos x="80" y="49"/>
                </a:cxn>
                <a:cxn ang="0">
                  <a:pos x="72" y="65"/>
                </a:cxn>
                <a:cxn ang="0">
                  <a:pos x="60" y="74"/>
                </a:cxn>
                <a:cxn ang="0">
                  <a:pos x="46" y="73"/>
                </a:cxn>
                <a:cxn ang="0">
                  <a:pos x="38" y="63"/>
                </a:cxn>
                <a:cxn ang="0">
                  <a:pos x="38" y="57"/>
                </a:cxn>
              </a:cxnLst>
              <a:rect l="0" t="0" r="r" b="b"/>
              <a:pathLst>
                <a:path w="100" h="114">
                  <a:moveTo>
                    <a:pt x="13" y="101"/>
                  </a:moveTo>
                  <a:lnTo>
                    <a:pt x="12" y="104"/>
                  </a:lnTo>
                  <a:lnTo>
                    <a:pt x="11" y="106"/>
                  </a:lnTo>
                  <a:lnTo>
                    <a:pt x="9" y="107"/>
                  </a:lnTo>
                  <a:lnTo>
                    <a:pt x="4" y="107"/>
                  </a:lnTo>
                  <a:lnTo>
                    <a:pt x="1" y="108"/>
                  </a:lnTo>
                  <a:lnTo>
                    <a:pt x="0" y="111"/>
                  </a:lnTo>
                  <a:lnTo>
                    <a:pt x="1" y="113"/>
                  </a:lnTo>
                  <a:lnTo>
                    <a:pt x="2" y="114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0" y="110"/>
                  </a:lnTo>
                  <a:lnTo>
                    <a:pt x="38" y="108"/>
                  </a:lnTo>
                  <a:lnTo>
                    <a:pt x="35" y="107"/>
                  </a:lnTo>
                  <a:lnTo>
                    <a:pt x="32" y="107"/>
                  </a:lnTo>
                  <a:lnTo>
                    <a:pt x="29" y="107"/>
                  </a:lnTo>
                  <a:lnTo>
                    <a:pt x="27" y="106"/>
                  </a:lnTo>
                  <a:lnTo>
                    <a:pt x="26" y="105"/>
                  </a:lnTo>
                  <a:lnTo>
                    <a:pt x="27" y="102"/>
                  </a:lnTo>
                  <a:lnTo>
                    <a:pt x="28" y="97"/>
                  </a:lnTo>
                  <a:lnTo>
                    <a:pt x="32" y="83"/>
                  </a:lnTo>
                  <a:lnTo>
                    <a:pt x="35" y="70"/>
                  </a:lnTo>
                  <a:lnTo>
                    <a:pt x="37" y="73"/>
                  </a:lnTo>
                  <a:lnTo>
                    <a:pt x="41" y="77"/>
                  </a:lnTo>
                  <a:lnTo>
                    <a:pt x="46" y="80"/>
                  </a:lnTo>
                  <a:lnTo>
                    <a:pt x="54" y="81"/>
                  </a:lnTo>
                  <a:lnTo>
                    <a:pt x="70" y="77"/>
                  </a:lnTo>
                  <a:lnTo>
                    <a:pt x="85" y="65"/>
                  </a:lnTo>
                  <a:lnTo>
                    <a:pt x="95" y="49"/>
                  </a:lnTo>
                  <a:lnTo>
                    <a:pt x="100" y="30"/>
                  </a:lnTo>
                  <a:lnTo>
                    <a:pt x="99" y="22"/>
                  </a:lnTo>
                  <a:lnTo>
                    <a:pt x="97" y="16"/>
                  </a:lnTo>
                  <a:lnTo>
                    <a:pt x="94" y="11"/>
                  </a:lnTo>
                  <a:lnTo>
                    <a:pt x="91" y="7"/>
                  </a:lnTo>
                  <a:lnTo>
                    <a:pt x="87" y="4"/>
                  </a:lnTo>
                  <a:lnTo>
                    <a:pt x="82" y="1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65" y="1"/>
                  </a:lnTo>
                  <a:lnTo>
                    <a:pt x="58" y="4"/>
                  </a:lnTo>
                  <a:lnTo>
                    <a:pt x="52" y="8"/>
                  </a:lnTo>
                  <a:lnTo>
                    <a:pt x="47" y="12"/>
                  </a:lnTo>
                  <a:lnTo>
                    <a:pt x="44" y="6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9" y="25"/>
                  </a:lnTo>
                  <a:lnTo>
                    <a:pt x="8" y="27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5" y="24"/>
                  </a:lnTo>
                  <a:lnTo>
                    <a:pt x="17" y="17"/>
                  </a:lnTo>
                  <a:lnTo>
                    <a:pt x="20" y="11"/>
                  </a:lnTo>
                  <a:lnTo>
                    <a:pt x="24" y="6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4" y="10"/>
                  </a:lnTo>
                  <a:lnTo>
                    <a:pt x="34" y="13"/>
                  </a:lnTo>
                  <a:lnTo>
                    <a:pt x="34" y="19"/>
                  </a:lnTo>
                  <a:lnTo>
                    <a:pt x="13" y="101"/>
                  </a:lnTo>
                  <a:close/>
                  <a:moveTo>
                    <a:pt x="47" y="21"/>
                  </a:moveTo>
                  <a:lnTo>
                    <a:pt x="54" y="13"/>
                  </a:lnTo>
                  <a:lnTo>
                    <a:pt x="61" y="8"/>
                  </a:lnTo>
                  <a:lnTo>
                    <a:pt x="67" y="5"/>
                  </a:lnTo>
                  <a:lnTo>
                    <a:pt x="72" y="5"/>
                  </a:lnTo>
                  <a:lnTo>
                    <a:pt x="77" y="6"/>
                  </a:lnTo>
                  <a:lnTo>
                    <a:pt x="81" y="9"/>
                  </a:lnTo>
                  <a:lnTo>
                    <a:pt x="84" y="14"/>
                  </a:lnTo>
                  <a:lnTo>
                    <a:pt x="85" y="22"/>
                  </a:lnTo>
                  <a:lnTo>
                    <a:pt x="84" y="29"/>
                  </a:lnTo>
                  <a:lnTo>
                    <a:pt x="82" y="39"/>
                  </a:lnTo>
                  <a:lnTo>
                    <a:pt x="80" y="49"/>
                  </a:lnTo>
                  <a:lnTo>
                    <a:pt x="76" y="58"/>
                  </a:lnTo>
                  <a:lnTo>
                    <a:pt x="72" y="65"/>
                  </a:lnTo>
                  <a:lnTo>
                    <a:pt x="66" y="70"/>
                  </a:lnTo>
                  <a:lnTo>
                    <a:pt x="60" y="74"/>
                  </a:lnTo>
                  <a:lnTo>
                    <a:pt x="54" y="76"/>
                  </a:lnTo>
                  <a:lnTo>
                    <a:pt x="46" y="73"/>
                  </a:lnTo>
                  <a:lnTo>
                    <a:pt x="41" y="69"/>
                  </a:lnTo>
                  <a:lnTo>
                    <a:pt x="38" y="63"/>
                  </a:lnTo>
                  <a:lnTo>
                    <a:pt x="37" y="60"/>
                  </a:lnTo>
                  <a:lnTo>
                    <a:pt x="38" y="57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6" name="Freeform 782"/>
            <p:cNvSpPr>
              <a:spLocks noChangeAspect="1"/>
            </p:cNvSpPr>
            <p:nvPr/>
          </p:nvSpPr>
          <p:spPr bwMode="auto">
            <a:xfrm>
              <a:off x="1387" y="494"/>
              <a:ext cx="63" cy="86"/>
            </a:xfrm>
            <a:custGeom>
              <a:avLst/>
              <a:gdLst/>
              <a:ahLst/>
              <a:cxnLst>
                <a:cxn ang="0">
                  <a:pos x="63" y="61"/>
                </a:cxn>
                <a:cxn ang="0">
                  <a:pos x="58" y="61"/>
                </a:cxn>
                <a:cxn ang="0">
                  <a:pos x="57" y="64"/>
                </a:cxn>
                <a:cxn ang="0">
                  <a:pos x="57" y="67"/>
                </a:cxn>
                <a:cxn ang="0">
                  <a:pos x="56" y="71"/>
                </a:cxn>
                <a:cxn ang="0">
                  <a:pos x="54" y="73"/>
                </a:cxn>
                <a:cxn ang="0">
                  <a:pos x="52" y="73"/>
                </a:cxn>
                <a:cxn ang="0">
                  <a:pos x="48" y="73"/>
                </a:cxn>
                <a:cxn ang="0">
                  <a:pos x="43" y="74"/>
                </a:cxn>
                <a:cxn ang="0">
                  <a:pos x="41" y="74"/>
                </a:cxn>
                <a:cxn ang="0">
                  <a:pos x="16" y="74"/>
                </a:cxn>
                <a:cxn ang="0">
                  <a:pos x="28" y="64"/>
                </a:cxn>
                <a:cxn ang="0">
                  <a:pos x="41" y="55"/>
                </a:cxn>
                <a:cxn ang="0">
                  <a:pos x="49" y="49"/>
                </a:cxn>
                <a:cxn ang="0">
                  <a:pos x="57" y="43"/>
                </a:cxn>
                <a:cxn ang="0">
                  <a:pos x="62" y="35"/>
                </a:cxn>
                <a:cxn ang="0">
                  <a:pos x="63" y="26"/>
                </a:cxn>
                <a:cxn ang="0">
                  <a:pos x="61" y="15"/>
                </a:cxn>
                <a:cxn ang="0">
                  <a:pos x="53" y="7"/>
                </a:cxn>
                <a:cxn ang="0">
                  <a:pos x="43" y="2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7"/>
                </a:cxn>
                <a:cxn ang="0">
                  <a:pos x="2" y="14"/>
                </a:cxn>
                <a:cxn ang="0">
                  <a:pos x="0" y="23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5" y="31"/>
                </a:cxn>
                <a:cxn ang="0">
                  <a:pos x="7" y="31"/>
                </a:cxn>
                <a:cxn ang="0">
                  <a:pos x="10" y="30"/>
                </a:cxn>
                <a:cxn ang="0">
                  <a:pos x="12" y="29"/>
                </a:cxn>
                <a:cxn ang="0">
                  <a:pos x="14" y="27"/>
                </a:cxn>
                <a:cxn ang="0">
                  <a:pos x="15" y="23"/>
                </a:cxn>
                <a:cxn ang="0">
                  <a:pos x="12" y="18"/>
                </a:cxn>
                <a:cxn ang="0">
                  <a:pos x="7" y="16"/>
                </a:cxn>
                <a:cxn ang="0">
                  <a:pos x="11" y="12"/>
                </a:cxn>
                <a:cxn ang="0">
                  <a:pos x="15" y="9"/>
                </a:cxn>
                <a:cxn ang="0">
                  <a:pos x="21" y="7"/>
                </a:cxn>
                <a:cxn ang="0">
                  <a:pos x="27" y="6"/>
                </a:cxn>
                <a:cxn ang="0">
                  <a:pos x="36" y="7"/>
                </a:cxn>
                <a:cxn ang="0">
                  <a:pos x="43" y="11"/>
                </a:cxn>
                <a:cxn ang="0">
                  <a:pos x="48" y="18"/>
                </a:cxn>
                <a:cxn ang="0">
                  <a:pos x="50" y="26"/>
                </a:cxn>
                <a:cxn ang="0">
                  <a:pos x="48" y="34"/>
                </a:cxn>
                <a:cxn ang="0">
                  <a:pos x="45" y="41"/>
                </a:cxn>
                <a:cxn ang="0">
                  <a:pos x="39" y="47"/>
                </a:cxn>
                <a:cxn ang="0">
                  <a:pos x="32" y="53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59" y="86"/>
                </a:cxn>
                <a:cxn ang="0">
                  <a:pos x="63" y="61"/>
                </a:cxn>
              </a:cxnLst>
              <a:rect l="0" t="0" r="r" b="b"/>
              <a:pathLst>
                <a:path w="63" h="86">
                  <a:moveTo>
                    <a:pt x="63" y="61"/>
                  </a:moveTo>
                  <a:lnTo>
                    <a:pt x="58" y="61"/>
                  </a:lnTo>
                  <a:lnTo>
                    <a:pt x="57" y="64"/>
                  </a:lnTo>
                  <a:lnTo>
                    <a:pt x="57" y="67"/>
                  </a:lnTo>
                  <a:lnTo>
                    <a:pt x="56" y="71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48" y="73"/>
                  </a:lnTo>
                  <a:lnTo>
                    <a:pt x="43" y="74"/>
                  </a:lnTo>
                  <a:lnTo>
                    <a:pt x="41" y="74"/>
                  </a:lnTo>
                  <a:lnTo>
                    <a:pt x="16" y="74"/>
                  </a:lnTo>
                  <a:lnTo>
                    <a:pt x="28" y="64"/>
                  </a:lnTo>
                  <a:lnTo>
                    <a:pt x="41" y="55"/>
                  </a:lnTo>
                  <a:lnTo>
                    <a:pt x="49" y="49"/>
                  </a:lnTo>
                  <a:lnTo>
                    <a:pt x="57" y="43"/>
                  </a:lnTo>
                  <a:lnTo>
                    <a:pt x="62" y="35"/>
                  </a:lnTo>
                  <a:lnTo>
                    <a:pt x="63" y="26"/>
                  </a:lnTo>
                  <a:lnTo>
                    <a:pt x="61" y="15"/>
                  </a:lnTo>
                  <a:lnTo>
                    <a:pt x="53" y="7"/>
                  </a:lnTo>
                  <a:lnTo>
                    <a:pt x="43" y="2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2" y="29"/>
                  </a:lnTo>
                  <a:lnTo>
                    <a:pt x="14" y="27"/>
                  </a:lnTo>
                  <a:lnTo>
                    <a:pt x="15" y="23"/>
                  </a:lnTo>
                  <a:lnTo>
                    <a:pt x="12" y="18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21" y="7"/>
                  </a:lnTo>
                  <a:lnTo>
                    <a:pt x="27" y="6"/>
                  </a:lnTo>
                  <a:lnTo>
                    <a:pt x="36" y="7"/>
                  </a:lnTo>
                  <a:lnTo>
                    <a:pt x="43" y="11"/>
                  </a:lnTo>
                  <a:lnTo>
                    <a:pt x="48" y="18"/>
                  </a:lnTo>
                  <a:lnTo>
                    <a:pt x="50" y="26"/>
                  </a:lnTo>
                  <a:lnTo>
                    <a:pt x="48" y="34"/>
                  </a:lnTo>
                  <a:lnTo>
                    <a:pt x="45" y="41"/>
                  </a:lnTo>
                  <a:lnTo>
                    <a:pt x="39" y="47"/>
                  </a:lnTo>
                  <a:lnTo>
                    <a:pt x="32" y="53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59" y="86"/>
                  </a:lnTo>
                  <a:lnTo>
                    <a:pt x="63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7" name="Freeform 783"/>
            <p:cNvSpPr>
              <a:spLocks noChangeAspect="1"/>
            </p:cNvSpPr>
            <p:nvPr/>
          </p:nvSpPr>
          <p:spPr bwMode="auto">
            <a:xfrm>
              <a:off x="1495" y="449"/>
              <a:ext cx="121" cy="118"/>
            </a:xfrm>
            <a:custGeom>
              <a:avLst/>
              <a:gdLst/>
              <a:ahLst/>
              <a:cxnLst>
                <a:cxn ang="0">
                  <a:pos x="117" y="9"/>
                </a:cxn>
                <a:cxn ang="0">
                  <a:pos x="120" y="8"/>
                </a:cxn>
                <a:cxn ang="0">
                  <a:pos x="121" y="5"/>
                </a:cxn>
                <a:cxn ang="0">
                  <a:pos x="119" y="2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113" y="1"/>
                </a:cxn>
                <a:cxn ang="0">
                  <a:pos x="4" y="54"/>
                </a:cxn>
                <a:cxn ang="0">
                  <a:pos x="1" y="56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3" y="64"/>
                </a:cxn>
                <a:cxn ang="0">
                  <a:pos x="113" y="116"/>
                </a:cxn>
                <a:cxn ang="0">
                  <a:pos x="115" y="118"/>
                </a:cxn>
                <a:cxn ang="0">
                  <a:pos x="116" y="118"/>
                </a:cxn>
                <a:cxn ang="0">
                  <a:pos x="119" y="116"/>
                </a:cxn>
                <a:cxn ang="0">
                  <a:pos x="121" y="113"/>
                </a:cxn>
                <a:cxn ang="0">
                  <a:pos x="119" y="110"/>
                </a:cxn>
                <a:cxn ang="0">
                  <a:pos x="117" y="109"/>
                </a:cxn>
                <a:cxn ang="0">
                  <a:pos x="14" y="59"/>
                </a:cxn>
                <a:cxn ang="0">
                  <a:pos x="117" y="9"/>
                </a:cxn>
              </a:cxnLst>
              <a:rect l="0" t="0" r="r" b="b"/>
              <a:pathLst>
                <a:path w="121" h="118">
                  <a:moveTo>
                    <a:pt x="117" y="9"/>
                  </a:moveTo>
                  <a:lnTo>
                    <a:pt x="120" y="8"/>
                  </a:lnTo>
                  <a:lnTo>
                    <a:pt x="121" y="5"/>
                  </a:lnTo>
                  <a:lnTo>
                    <a:pt x="119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1"/>
                  </a:lnTo>
                  <a:lnTo>
                    <a:pt x="4" y="54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3" y="64"/>
                  </a:lnTo>
                  <a:lnTo>
                    <a:pt x="113" y="116"/>
                  </a:lnTo>
                  <a:lnTo>
                    <a:pt x="115" y="118"/>
                  </a:lnTo>
                  <a:lnTo>
                    <a:pt x="116" y="118"/>
                  </a:lnTo>
                  <a:lnTo>
                    <a:pt x="119" y="116"/>
                  </a:lnTo>
                  <a:lnTo>
                    <a:pt x="121" y="113"/>
                  </a:lnTo>
                  <a:lnTo>
                    <a:pt x="119" y="110"/>
                  </a:lnTo>
                  <a:lnTo>
                    <a:pt x="117" y="109"/>
                  </a:lnTo>
                  <a:lnTo>
                    <a:pt x="14" y="59"/>
                  </a:lnTo>
                  <a:lnTo>
                    <a:pt x="117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8" name="Freeform 784"/>
            <p:cNvSpPr>
              <a:spLocks noChangeAspect="1" noEditPoints="1"/>
            </p:cNvSpPr>
            <p:nvPr/>
          </p:nvSpPr>
          <p:spPr bwMode="auto">
            <a:xfrm>
              <a:off x="1637" y="474"/>
              <a:ext cx="99" cy="114"/>
            </a:xfrm>
            <a:custGeom>
              <a:avLst/>
              <a:gdLst/>
              <a:ahLst/>
              <a:cxnLst>
                <a:cxn ang="0">
                  <a:pos x="12" y="104"/>
                </a:cxn>
                <a:cxn ang="0">
                  <a:pos x="9" y="107"/>
                </a:cxn>
                <a:cxn ang="0">
                  <a:pos x="1" y="108"/>
                </a:cxn>
                <a:cxn ang="0">
                  <a:pos x="1" y="113"/>
                </a:cxn>
                <a:cxn ang="0">
                  <a:pos x="36" y="114"/>
                </a:cxn>
                <a:cxn ang="0">
                  <a:pos x="40" y="110"/>
                </a:cxn>
                <a:cxn ang="0">
                  <a:pos x="35" y="107"/>
                </a:cxn>
                <a:cxn ang="0">
                  <a:pos x="29" y="107"/>
                </a:cxn>
                <a:cxn ang="0">
                  <a:pos x="26" y="105"/>
                </a:cxn>
                <a:cxn ang="0">
                  <a:pos x="28" y="97"/>
                </a:cxn>
                <a:cxn ang="0">
                  <a:pos x="35" y="70"/>
                </a:cxn>
                <a:cxn ang="0">
                  <a:pos x="41" y="77"/>
                </a:cxn>
                <a:cxn ang="0">
                  <a:pos x="54" y="81"/>
                </a:cxn>
                <a:cxn ang="0">
                  <a:pos x="85" y="65"/>
                </a:cxn>
                <a:cxn ang="0">
                  <a:pos x="99" y="30"/>
                </a:cxn>
                <a:cxn ang="0">
                  <a:pos x="97" y="16"/>
                </a:cxn>
                <a:cxn ang="0">
                  <a:pos x="91" y="7"/>
                </a:cxn>
                <a:cxn ang="0">
                  <a:pos x="82" y="1"/>
                </a:cxn>
                <a:cxn ang="0">
                  <a:pos x="73" y="0"/>
                </a:cxn>
                <a:cxn ang="0">
                  <a:pos x="58" y="4"/>
                </a:cxn>
                <a:cxn ang="0">
                  <a:pos x="47" y="12"/>
                </a:cxn>
                <a:cxn ang="0">
                  <a:pos x="39" y="2"/>
                </a:cxn>
                <a:cxn ang="0">
                  <a:pos x="29" y="0"/>
                </a:cxn>
                <a:cxn ang="0">
                  <a:pos x="20" y="3"/>
                </a:cxn>
                <a:cxn ang="0">
                  <a:pos x="15" y="9"/>
                </a:cxn>
                <a:cxn ang="0">
                  <a:pos x="10" y="20"/>
                </a:cxn>
                <a:cxn ang="0">
                  <a:pos x="8" y="27"/>
                </a:cxn>
                <a:cxn ang="0">
                  <a:pos x="11" y="30"/>
                </a:cxn>
                <a:cxn ang="0">
                  <a:pos x="14" y="29"/>
                </a:cxn>
                <a:cxn ang="0">
                  <a:pos x="15" y="24"/>
                </a:cxn>
                <a:cxn ang="0">
                  <a:pos x="20" y="11"/>
                </a:cxn>
                <a:cxn ang="0">
                  <a:pos x="28" y="5"/>
                </a:cxn>
                <a:cxn ang="0">
                  <a:pos x="33" y="7"/>
                </a:cxn>
                <a:cxn ang="0">
                  <a:pos x="34" y="13"/>
                </a:cxn>
                <a:cxn ang="0">
                  <a:pos x="13" y="101"/>
                </a:cxn>
                <a:cxn ang="0">
                  <a:pos x="54" y="13"/>
                </a:cxn>
                <a:cxn ang="0">
                  <a:pos x="67" y="5"/>
                </a:cxn>
                <a:cxn ang="0">
                  <a:pos x="77" y="6"/>
                </a:cxn>
                <a:cxn ang="0">
                  <a:pos x="84" y="14"/>
                </a:cxn>
                <a:cxn ang="0">
                  <a:pos x="84" y="29"/>
                </a:cxn>
                <a:cxn ang="0">
                  <a:pos x="80" y="49"/>
                </a:cxn>
                <a:cxn ang="0">
                  <a:pos x="72" y="65"/>
                </a:cxn>
                <a:cxn ang="0">
                  <a:pos x="60" y="74"/>
                </a:cxn>
                <a:cxn ang="0">
                  <a:pos x="46" y="73"/>
                </a:cxn>
                <a:cxn ang="0">
                  <a:pos x="38" y="63"/>
                </a:cxn>
                <a:cxn ang="0">
                  <a:pos x="38" y="57"/>
                </a:cxn>
              </a:cxnLst>
              <a:rect l="0" t="0" r="r" b="b"/>
              <a:pathLst>
                <a:path w="99" h="114">
                  <a:moveTo>
                    <a:pt x="13" y="101"/>
                  </a:moveTo>
                  <a:lnTo>
                    <a:pt x="12" y="104"/>
                  </a:lnTo>
                  <a:lnTo>
                    <a:pt x="11" y="106"/>
                  </a:lnTo>
                  <a:lnTo>
                    <a:pt x="9" y="107"/>
                  </a:lnTo>
                  <a:lnTo>
                    <a:pt x="4" y="107"/>
                  </a:lnTo>
                  <a:lnTo>
                    <a:pt x="1" y="108"/>
                  </a:lnTo>
                  <a:lnTo>
                    <a:pt x="0" y="111"/>
                  </a:lnTo>
                  <a:lnTo>
                    <a:pt x="1" y="113"/>
                  </a:lnTo>
                  <a:lnTo>
                    <a:pt x="2" y="114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0" y="110"/>
                  </a:lnTo>
                  <a:lnTo>
                    <a:pt x="38" y="108"/>
                  </a:lnTo>
                  <a:lnTo>
                    <a:pt x="35" y="107"/>
                  </a:lnTo>
                  <a:lnTo>
                    <a:pt x="32" y="107"/>
                  </a:lnTo>
                  <a:lnTo>
                    <a:pt x="29" y="107"/>
                  </a:lnTo>
                  <a:lnTo>
                    <a:pt x="27" y="106"/>
                  </a:lnTo>
                  <a:lnTo>
                    <a:pt x="26" y="105"/>
                  </a:lnTo>
                  <a:lnTo>
                    <a:pt x="27" y="102"/>
                  </a:lnTo>
                  <a:lnTo>
                    <a:pt x="28" y="97"/>
                  </a:lnTo>
                  <a:lnTo>
                    <a:pt x="32" y="83"/>
                  </a:lnTo>
                  <a:lnTo>
                    <a:pt x="35" y="70"/>
                  </a:lnTo>
                  <a:lnTo>
                    <a:pt x="37" y="73"/>
                  </a:lnTo>
                  <a:lnTo>
                    <a:pt x="41" y="77"/>
                  </a:lnTo>
                  <a:lnTo>
                    <a:pt x="46" y="80"/>
                  </a:lnTo>
                  <a:lnTo>
                    <a:pt x="54" y="81"/>
                  </a:lnTo>
                  <a:lnTo>
                    <a:pt x="70" y="77"/>
                  </a:lnTo>
                  <a:lnTo>
                    <a:pt x="85" y="65"/>
                  </a:lnTo>
                  <a:lnTo>
                    <a:pt x="95" y="49"/>
                  </a:lnTo>
                  <a:lnTo>
                    <a:pt x="99" y="30"/>
                  </a:lnTo>
                  <a:lnTo>
                    <a:pt x="99" y="22"/>
                  </a:lnTo>
                  <a:lnTo>
                    <a:pt x="97" y="16"/>
                  </a:lnTo>
                  <a:lnTo>
                    <a:pt x="94" y="11"/>
                  </a:lnTo>
                  <a:lnTo>
                    <a:pt x="91" y="7"/>
                  </a:lnTo>
                  <a:lnTo>
                    <a:pt x="87" y="4"/>
                  </a:lnTo>
                  <a:lnTo>
                    <a:pt x="82" y="1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65" y="1"/>
                  </a:lnTo>
                  <a:lnTo>
                    <a:pt x="58" y="4"/>
                  </a:lnTo>
                  <a:lnTo>
                    <a:pt x="52" y="8"/>
                  </a:lnTo>
                  <a:lnTo>
                    <a:pt x="47" y="12"/>
                  </a:lnTo>
                  <a:lnTo>
                    <a:pt x="44" y="6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9" y="25"/>
                  </a:lnTo>
                  <a:lnTo>
                    <a:pt x="8" y="27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5" y="24"/>
                  </a:lnTo>
                  <a:lnTo>
                    <a:pt x="17" y="17"/>
                  </a:lnTo>
                  <a:lnTo>
                    <a:pt x="20" y="11"/>
                  </a:lnTo>
                  <a:lnTo>
                    <a:pt x="24" y="6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4" y="10"/>
                  </a:lnTo>
                  <a:lnTo>
                    <a:pt x="34" y="13"/>
                  </a:lnTo>
                  <a:lnTo>
                    <a:pt x="34" y="19"/>
                  </a:lnTo>
                  <a:lnTo>
                    <a:pt x="13" y="101"/>
                  </a:lnTo>
                  <a:close/>
                  <a:moveTo>
                    <a:pt x="47" y="21"/>
                  </a:moveTo>
                  <a:lnTo>
                    <a:pt x="54" y="13"/>
                  </a:lnTo>
                  <a:lnTo>
                    <a:pt x="61" y="8"/>
                  </a:lnTo>
                  <a:lnTo>
                    <a:pt x="67" y="5"/>
                  </a:lnTo>
                  <a:lnTo>
                    <a:pt x="72" y="5"/>
                  </a:lnTo>
                  <a:lnTo>
                    <a:pt x="77" y="6"/>
                  </a:lnTo>
                  <a:lnTo>
                    <a:pt x="81" y="9"/>
                  </a:lnTo>
                  <a:lnTo>
                    <a:pt x="84" y="14"/>
                  </a:lnTo>
                  <a:lnTo>
                    <a:pt x="85" y="22"/>
                  </a:lnTo>
                  <a:lnTo>
                    <a:pt x="84" y="29"/>
                  </a:lnTo>
                  <a:lnTo>
                    <a:pt x="83" y="39"/>
                  </a:lnTo>
                  <a:lnTo>
                    <a:pt x="80" y="49"/>
                  </a:lnTo>
                  <a:lnTo>
                    <a:pt x="76" y="58"/>
                  </a:lnTo>
                  <a:lnTo>
                    <a:pt x="72" y="65"/>
                  </a:lnTo>
                  <a:lnTo>
                    <a:pt x="66" y="70"/>
                  </a:lnTo>
                  <a:lnTo>
                    <a:pt x="60" y="74"/>
                  </a:lnTo>
                  <a:lnTo>
                    <a:pt x="54" y="76"/>
                  </a:lnTo>
                  <a:lnTo>
                    <a:pt x="46" y="73"/>
                  </a:lnTo>
                  <a:lnTo>
                    <a:pt x="41" y="69"/>
                  </a:lnTo>
                  <a:lnTo>
                    <a:pt x="38" y="63"/>
                  </a:lnTo>
                  <a:lnTo>
                    <a:pt x="37" y="60"/>
                  </a:lnTo>
                  <a:lnTo>
                    <a:pt x="38" y="57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9" name="Freeform 785"/>
            <p:cNvSpPr>
              <a:spLocks noChangeAspect="1"/>
            </p:cNvSpPr>
            <p:nvPr/>
          </p:nvSpPr>
          <p:spPr bwMode="auto">
            <a:xfrm>
              <a:off x="1757" y="493"/>
              <a:ext cx="106" cy="87"/>
            </a:xfrm>
            <a:custGeom>
              <a:avLst/>
              <a:gdLst/>
              <a:ahLst/>
              <a:cxnLst>
                <a:cxn ang="0">
                  <a:pos x="53" y="46"/>
                </a:cxn>
                <a:cxn ang="0">
                  <a:pos x="63" y="48"/>
                </a:cxn>
                <a:cxn ang="0">
                  <a:pos x="65" y="52"/>
                </a:cxn>
                <a:cxn ang="0">
                  <a:pos x="64" y="58"/>
                </a:cxn>
                <a:cxn ang="0">
                  <a:pos x="65" y="61"/>
                </a:cxn>
                <a:cxn ang="0">
                  <a:pos x="69" y="61"/>
                </a:cxn>
                <a:cxn ang="0">
                  <a:pos x="77" y="28"/>
                </a:cxn>
                <a:cxn ang="0">
                  <a:pos x="75" y="25"/>
                </a:cxn>
                <a:cxn ang="0">
                  <a:pos x="72" y="28"/>
                </a:cxn>
                <a:cxn ang="0">
                  <a:pos x="66" y="38"/>
                </a:cxn>
                <a:cxn ang="0">
                  <a:pos x="53" y="40"/>
                </a:cxn>
                <a:cxn ang="0">
                  <a:pos x="46" y="10"/>
                </a:cxn>
                <a:cxn ang="0">
                  <a:pos x="48" y="6"/>
                </a:cxn>
                <a:cxn ang="0">
                  <a:pos x="53" y="6"/>
                </a:cxn>
                <a:cxn ang="0">
                  <a:pos x="87" y="6"/>
                </a:cxn>
                <a:cxn ang="0">
                  <a:pos x="98" y="14"/>
                </a:cxn>
                <a:cxn ang="0">
                  <a:pos x="98" y="26"/>
                </a:cxn>
                <a:cxn ang="0">
                  <a:pos x="99" y="30"/>
                </a:cxn>
                <a:cxn ang="0">
                  <a:pos x="103" y="30"/>
                </a:cxn>
                <a:cxn ang="0">
                  <a:pos x="106" y="4"/>
                </a:cxn>
                <a:cxn ang="0">
                  <a:pos x="105" y="0"/>
                </a:cxn>
                <a:cxn ang="0">
                  <a:pos x="25" y="0"/>
                </a:cxn>
                <a:cxn ang="0">
                  <a:pos x="20" y="3"/>
                </a:cxn>
                <a:cxn ang="0">
                  <a:pos x="25" y="6"/>
                </a:cxn>
                <a:cxn ang="0">
                  <a:pos x="33" y="6"/>
                </a:cxn>
                <a:cxn ang="0">
                  <a:pos x="33" y="10"/>
                </a:cxn>
                <a:cxn ang="0">
                  <a:pos x="15" y="79"/>
                </a:cxn>
                <a:cxn ang="0">
                  <a:pos x="11" y="81"/>
                </a:cxn>
                <a:cxn ang="0">
                  <a:pos x="1" y="82"/>
                </a:cxn>
                <a:cxn ang="0">
                  <a:pos x="1" y="86"/>
                </a:cxn>
                <a:cxn ang="0">
                  <a:pos x="11" y="87"/>
                </a:cxn>
                <a:cxn ang="0">
                  <a:pos x="42" y="87"/>
                </a:cxn>
                <a:cxn ang="0">
                  <a:pos x="45" y="83"/>
                </a:cxn>
                <a:cxn ang="0">
                  <a:pos x="40" y="81"/>
                </a:cxn>
                <a:cxn ang="0">
                  <a:pos x="33" y="81"/>
                </a:cxn>
                <a:cxn ang="0">
                  <a:pos x="29" y="79"/>
                </a:cxn>
                <a:cxn ang="0">
                  <a:pos x="29" y="76"/>
                </a:cxn>
              </a:cxnLst>
              <a:rect l="0" t="0" r="r" b="b"/>
              <a:pathLst>
                <a:path w="106" h="87">
                  <a:moveTo>
                    <a:pt x="37" y="46"/>
                  </a:moveTo>
                  <a:lnTo>
                    <a:pt x="53" y="46"/>
                  </a:lnTo>
                  <a:lnTo>
                    <a:pt x="60" y="47"/>
                  </a:lnTo>
                  <a:lnTo>
                    <a:pt x="63" y="48"/>
                  </a:lnTo>
                  <a:lnTo>
                    <a:pt x="65" y="50"/>
                  </a:lnTo>
                  <a:lnTo>
                    <a:pt x="65" y="52"/>
                  </a:lnTo>
                  <a:lnTo>
                    <a:pt x="65" y="56"/>
                  </a:lnTo>
                  <a:lnTo>
                    <a:pt x="64" y="58"/>
                  </a:lnTo>
                  <a:lnTo>
                    <a:pt x="64" y="59"/>
                  </a:lnTo>
                  <a:lnTo>
                    <a:pt x="65" y="61"/>
                  </a:lnTo>
                  <a:lnTo>
                    <a:pt x="67" y="61"/>
                  </a:lnTo>
                  <a:lnTo>
                    <a:pt x="69" y="61"/>
                  </a:lnTo>
                  <a:lnTo>
                    <a:pt x="70" y="59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5" y="25"/>
                  </a:lnTo>
                  <a:lnTo>
                    <a:pt x="73" y="26"/>
                  </a:lnTo>
                  <a:lnTo>
                    <a:pt x="72" y="28"/>
                  </a:lnTo>
                  <a:lnTo>
                    <a:pt x="70" y="35"/>
                  </a:lnTo>
                  <a:lnTo>
                    <a:pt x="66" y="38"/>
                  </a:lnTo>
                  <a:lnTo>
                    <a:pt x="61" y="40"/>
                  </a:lnTo>
                  <a:lnTo>
                    <a:pt x="53" y="40"/>
                  </a:lnTo>
                  <a:lnTo>
                    <a:pt x="38" y="40"/>
                  </a:lnTo>
                  <a:lnTo>
                    <a:pt x="46" y="10"/>
                  </a:lnTo>
                  <a:lnTo>
                    <a:pt x="47" y="7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53" y="6"/>
                  </a:lnTo>
                  <a:lnTo>
                    <a:pt x="76" y="6"/>
                  </a:lnTo>
                  <a:lnTo>
                    <a:pt x="87" y="6"/>
                  </a:lnTo>
                  <a:lnTo>
                    <a:pt x="94" y="9"/>
                  </a:lnTo>
                  <a:lnTo>
                    <a:pt x="98" y="14"/>
                  </a:lnTo>
                  <a:lnTo>
                    <a:pt x="99" y="22"/>
                  </a:lnTo>
                  <a:lnTo>
                    <a:pt x="98" y="26"/>
                  </a:lnTo>
                  <a:lnTo>
                    <a:pt x="98" y="28"/>
                  </a:lnTo>
                  <a:lnTo>
                    <a:pt x="99" y="30"/>
                  </a:lnTo>
                  <a:lnTo>
                    <a:pt x="101" y="30"/>
                  </a:lnTo>
                  <a:lnTo>
                    <a:pt x="103" y="30"/>
                  </a:lnTo>
                  <a:lnTo>
                    <a:pt x="104" y="27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5" y="6"/>
                  </a:lnTo>
                  <a:lnTo>
                    <a:pt x="29" y="6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16" y="76"/>
                  </a:lnTo>
                  <a:lnTo>
                    <a:pt x="15" y="79"/>
                  </a:lnTo>
                  <a:lnTo>
                    <a:pt x="14" y="80"/>
                  </a:lnTo>
                  <a:lnTo>
                    <a:pt x="11" y="81"/>
                  </a:lnTo>
                  <a:lnTo>
                    <a:pt x="5" y="81"/>
                  </a:lnTo>
                  <a:lnTo>
                    <a:pt x="1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7"/>
                  </a:lnTo>
                  <a:lnTo>
                    <a:pt x="11" y="87"/>
                  </a:lnTo>
                  <a:lnTo>
                    <a:pt x="31" y="87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5" y="83"/>
                  </a:lnTo>
                  <a:lnTo>
                    <a:pt x="44" y="81"/>
                  </a:lnTo>
                  <a:lnTo>
                    <a:pt x="40" y="81"/>
                  </a:lnTo>
                  <a:lnTo>
                    <a:pt x="37" y="81"/>
                  </a:lnTo>
                  <a:lnTo>
                    <a:pt x="33" y="81"/>
                  </a:lnTo>
                  <a:lnTo>
                    <a:pt x="30" y="80"/>
                  </a:lnTo>
                  <a:lnTo>
                    <a:pt x="29" y="79"/>
                  </a:lnTo>
                  <a:lnTo>
                    <a:pt x="29" y="78"/>
                  </a:lnTo>
                  <a:lnTo>
                    <a:pt x="29" y="76"/>
                  </a:lnTo>
                  <a:lnTo>
                    <a:pt x="37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0" name="Freeform 786"/>
            <p:cNvSpPr>
              <a:spLocks noChangeAspect="1" noEditPoints="1"/>
            </p:cNvSpPr>
            <p:nvPr/>
          </p:nvSpPr>
          <p:spPr bwMode="auto">
            <a:xfrm>
              <a:off x="1886" y="489"/>
              <a:ext cx="81" cy="116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65" y="1"/>
                </a:cxn>
                <a:cxn ang="0">
                  <a:pos x="50" y="1"/>
                </a:cxn>
                <a:cxn ang="0">
                  <a:pos x="39" y="7"/>
                </a:cxn>
                <a:cxn ang="0">
                  <a:pos x="29" y="16"/>
                </a:cxn>
                <a:cxn ang="0">
                  <a:pos x="22" y="27"/>
                </a:cxn>
                <a:cxn ang="0">
                  <a:pos x="0" y="114"/>
                </a:cxn>
                <a:cxn ang="0">
                  <a:pos x="3" y="116"/>
                </a:cxn>
                <a:cxn ang="0">
                  <a:pos x="5" y="114"/>
                </a:cxn>
                <a:cxn ang="0">
                  <a:pos x="14" y="81"/>
                </a:cxn>
                <a:cxn ang="0">
                  <a:pos x="35" y="92"/>
                </a:cxn>
                <a:cxn ang="0">
                  <a:pos x="65" y="83"/>
                </a:cxn>
                <a:cxn ang="0">
                  <a:pos x="78" y="61"/>
                </a:cxn>
                <a:cxn ang="0">
                  <a:pos x="75" y="49"/>
                </a:cxn>
                <a:cxn ang="0">
                  <a:pos x="66" y="40"/>
                </a:cxn>
                <a:cxn ang="0">
                  <a:pos x="76" y="32"/>
                </a:cxn>
                <a:cxn ang="0">
                  <a:pos x="81" y="19"/>
                </a:cxn>
                <a:cxn ang="0">
                  <a:pos x="45" y="41"/>
                </a:cxn>
                <a:cxn ang="0">
                  <a:pos x="47" y="40"/>
                </a:cxn>
                <a:cxn ang="0">
                  <a:pos x="72" y="17"/>
                </a:cxn>
                <a:cxn ang="0">
                  <a:pos x="69" y="29"/>
                </a:cxn>
                <a:cxn ang="0">
                  <a:pos x="60" y="37"/>
                </a:cxn>
                <a:cxn ang="0">
                  <a:pos x="47" y="36"/>
                </a:cxn>
                <a:cxn ang="0">
                  <a:pos x="39" y="36"/>
                </a:cxn>
                <a:cxn ang="0">
                  <a:pos x="33" y="41"/>
                </a:cxn>
                <a:cxn ang="0">
                  <a:pos x="36" y="44"/>
                </a:cxn>
                <a:cxn ang="0">
                  <a:pos x="45" y="45"/>
                </a:cxn>
                <a:cxn ang="0">
                  <a:pos x="60" y="43"/>
                </a:cxn>
                <a:cxn ang="0">
                  <a:pos x="67" y="57"/>
                </a:cxn>
                <a:cxn ang="0">
                  <a:pos x="58" y="79"/>
                </a:cxn>
                <a:cxn ang="0">
                  <a:pos x="36" y="88"/>
                </a:cxn>
                <a:cxn ang="0">
                  <a:pos x="23" y="84"/>
                </a:cxn>
                <a:cxn ang="0">
                  <a:pos x="17" y="72"/>
                </a:cxn>
                <a:cxn ang="0">
                  <a:pos x="25" y="35"/>
                </a:cxn>
                <a:cxn ang="0">
                  <a:pos x="37" y="14"/>
                </a:cxn>
                <a:cxn ang="0">
                  <a:pos x="57" y="5"/>
                </a:cxn>
                <a:cxn ang="0">
                  <a:pos x="67" y="7"/>
                </a:cxn>
                <a:cxn ang="0">
                  <a:pos x="72" y="17"/>
                </a:cxn>
              </a:cxnLst>
              <a:rect l="0" t="0" r="r" b="b"/>
              <a:pathLst>
                <a:path w="81" h="116">
                  <a:moveTo>
                    <a:pt x="81" y="19"/>
                  </a:moveTo>
                  <a:lnTo>
                    <a:pt x="79" y="10"/>
                  </a:lnTo>
                  <a:lnTo>
                    <a:pt x="73" y="5"/>
                  </a:lnTo>
                  <a:lnTo>
                    <a:pt x="65" y="1"/>
                  </a:lnTo>
                  <a:lnTo>
                    <a:pt x="56" y="0"/>
                  </a:lnTo>
                  <a:lnTo>
                    <a:pt x="50" y="1"/>
                  </a:lnTo>
                  <a:lnTo>
                    <a:pt x="44" y="3"/>
                  </a:lnTo>
                  <a:lnTo>
                    <a:pt x="39" y="7"/>
                  </a:lnTo>
                  <a:lnTo>
                    <a:pt x="34" y="11"/>
                  </a:lnTo>
                  <a:lnTo>
                    <a:pt x="29" y="16"/>
                  </a:lnTo>
                  <a:lnTo>
                    <a:pt x="25" y="22"/>
                  </a:lnTo>
                  <a:lnTo>
                    <a:pt x="22" y="27"/>
                  </a:lnTo>
                  <a:lnTo>
                    <a:pt x="20" y="33"/>
                  </a:lnTo>
                  <a:lnTo>
                    <a:pt x="0" y="114"/>
                  </a:lnTo>
                  <a:lnTo>
                    <a:pt x="1" y="115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5" y="114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23" y="90"/>
                  </a:lnTo>
                  <a:lnTo>
                    <a:pt x="35" y="92"/>
                  </a:lnTo>
                  <a:lnTo>
                    <a:pt x="51" y="90"/>
                  </a:lnTo>
                  <a:lnTo>
                    <a:pt x="65" y="83"/>
                  </a:lnTo>
                  <a:lnTo>
                    <a:pt x="74" y="73"/>
                  </a:lnTo>
                  <a:lnTo>
                    <a:pt x="78" y="61"/>
                  </a:lnTo>
                  <a:lnTo>
                    <a:pt x="77" y="54"/>
                  </a:lnTo>
                  <a:lnTo>
                    <a:pt x="75" y="49"/>
                  </a:lnTo>
                  <a:lnTo>
                    <a:pt x="71" y="44"/>
                  </a:lnTo>
                  <a:lnTo>
                    <a:pt x="66" y="40"/>
                  </a:lnTo>
                  <a:lnTo>
                    <a:pt x="71" y="37"/>
                  </a:lnTo>
                  <a:lnTo>
                    <a:pt x="76" y="32"/>
                  </a:lnTo>
                  <a:lnTo>
                    <a:pt x="80" y="26"/>
                  </a:lnTo>
                  <a:lnTo>
                    <a:pt x="81" y="19"/>
                  </a:lnTo>
                  <a:close/>
                  <a:moveTo>
                    <a:pt x="53" y="40"/>
                  </a:moveTo>
                  <a:lnTo>
                    <a:pt x="45" y="41"/>
                  </a:lnTo>
                  <a:lnTo>
                    <a:pt x="40" y="41"/>
                  </a:lnTo>
                  <a:lnTo>
                    <a:pt x="47" y="40"/>
                  </a:lnTo>
                  <a:lnTo>
                    <a:pt x="53" y="40"/>
                  </a:lnTo>
                  <a:close/>
                  <a:moveTo>
                    <a:pt x="72" y="17"/>
                  </a:moveTo>
                  <a:lnTo>
                    <a:pt x="71" y="23"/>
                  </a:lnTo>
                  <a:lnTo>
                    <a:pt x="69" y="29"/>
                  </a:lnTo>
                  <a:lnTo>
                    <a:pt x="65" y="33"/>
                  </a:lnTo>
                  <a:lnTo>
                    <a:pt x="60" y="37"/>
                  </a:lnTo>
                  <a:lnTo>
                    <a:pt x="54" y="36"/>
                  </a:lnTo>
                  <a:lnTo>
                    <a:pt x="47" y="36"/>
                  </a:lnTo>
                  <a:lnTo>
                    <a:pt x="44" y="36"/>
                  </a:lnTo>
                  <a:lnTo>
                    <a:pt x="39" y="36"/>
                  </a:lnTo>
                  <a:lnTo>
                    <a:pt x="35" y="38"/>
                  </a:lnTo>
                  <a:lnTo>
                    <a:pt x="33" y="41"/>
                  </a:lnTo>
                  <a:lnTo>
                    <a:pt x="34" y="43"/>
                  </a:lnTo>
                  <a:lnTo>
                    <a:pt x="36" y="44"/>
                  </a:lnTo>
                  <a:lnTo>
                    <a:pt x="40" y="45"/>
                  </a:lnTo>
                  <a:lnTo>
                    <a:pt x="45" y="45"/>
                  </a:lnTo>
                  <a:lnTo>
                    <a:pt x="54" y="45"/>
                  </a:lnTo>
                  <a:lnTo>
                    <a:pt x="60" y="43"/>
                  </a:lnTo>
                  <a:lnTo>
                    <a:pt x="65" y="49"/>
                  </a:lnTo>
                  <a:lnTo>
                    <a:pt x="67" y="57"/>
                  </a:lnTo>
                  <a:lnTo>
                    <a:pt x="64" y="70"/>
                  </a:lnTo>
                  <a:lnTo>
                    <a:pt x="58" y="79"/>
                  </a:lnTo>
                  <a:lnTo>
                    <a:pt x="48" y="86"/>
                  </a:lnTo>
                  <a:lnTo>
                    <a:pt x="36" y="88"/>
                  </a:lnTo>
                  <a:lnTo>
                    <a:pt x="29" y="87"/>
                  </a:lnTo>
                  <a:lnTo>
                    <a:pt x="23" y="84"/>
                  </a:lnTo>
                  <a:lnTo>
                    <a:pt x="18" y="79"/>
                  </a:lnTo>
                  <a:lnTo>
                    <a:pt x="17" y="72"/>
                  </a:lnTo>
                  <a:lnTo>
                    <a:pt x="17" y="67"/>
                  </a:lnTo>
                  <a:lnTo>
                    <a:pt x="25" y="35"/>
                  </a:lnTo>
                  <a:lnTo>
                    <a:pt x="30" y="24"/>
                  </a:lnTo>
                  <a:lnTo>
                    <a:pt x="37" y="14"/>
                  </a:lnTo>
                  <a:lnTo>
                    <a:pt x="46" y="7"/>
                  </a:lnTo>
                  <a:lnTo>
                    <a:pt x="57" y="5"/>
                  </a:lnTo>
                  <a:lnTo>
                    <a:pt x="62" y="5"/>
                  </a:lnTo>
                  <a:lnTo>
                    <a:pt x="67" y="7"/>
                  </a:lnTo>
                  <a:lnTo>
                    <a:pt x="70" y="11"/>
                  </a:lnTo>
                  <a:lnTo>
                    <a:pt x="72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1" name="Freeform 787"/>
            <p:cNvSpPr>
              <a:spLocks noChangeAspect="1"/>
            </p:cNvSpPr>
            <p:nvPr/>
          </p:nvSpPr>
          <p:spPr bwMode="auto">
            <a:xfrm>
              <a:off x="2025" y="53"/>
              <a:ext cx="57" cy="257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6" y="7"/>
                </a:cxn>
                <a:cxn ang="0">
                  <a:pos x="57" y="6"/>
                </a:cxn>
                <a:cxn ang="0">
                  <a:pos x="55" y="2"/>
                </a:cxn>
                <a:cxn ang="0">
                  <a:pos x="51" y="0"/>
                </a:cxn>
                <a:cxn ang="0">
                  <a:pos x="48" y="2"/>
                </a:cxn>
                <a:cxn ang="0">
                  <a:pos x="46" y="6"/>
                </a:cxn>
                <a:cxn ang="0">
                  <a:pos x="1" y="124"/>
                </a:cxn>
                <a:cxn ang="0">
                  <a:pos x="0" y="129"/>
                </a:cxn>
                <a:cxn ang="0">
                  <a:pos x="0" y="130"/>
                </a:cxn>
                <a:cxn ang="0">
                  <a:pos x="1" y="133"/>
                </a:cxn>
                <a:cxn ang="0">
                  <a:pos x="46" y="251"/>
                </a:cxn>
                <a:cxn ang="0">
                  <a:pos x="48" y="255"/>
                </a:cxn>
                <a:cxn ang="0">
                  <a:pos x="51" y="257"/>
                </a:cxn>
                <a:cxn ang="0">
                  <a:pos x="55" y="256"/>
                </a:cxn>
                <a:cxn ang="0">
                  <a:pos x="57" y="252"/>
                </a:cxn>
                <a:cxn ang="0">
                  <a:pos x="56" y="251"/>
                </a:cxn>
                <a:cxn ang="0">
                  <a:pos x="55" y="248"/>
                </a:cxn>
                <a:cxn ang="0">
                  <a:pos x="10" y="129"/>
                </a:cxn>
                <a:cxn ang="0">
                  <a:pos x="55" y="10"/>
                </a:cxn>
              </a:cxnLst>
              <a:rect l="0" t="0" r="r" b="b"/>
              <a:pathLst>
                <a:path w="57" h="257">
                  <a:moveTo>
                    <a:pt x="55" y="10"/>
                  </a:moveTo>
                  <a:lnTo>
                    <a:pt x="56" y="7"/>
                  </a:lnTo>
                  <a:lnTo>
                    <a:pt x="57" y="6"/>
                  </a:lnTo>
                  <a:lnTo>
                    <a:pt x="55" y="2"/>
                  </a:lnTo>
                  <a:lnTo>
                    <a:pt x="51" y="0"/>
                  </a:lnTo>
                  <a:lnTo>
                    <a:pt x="48" y="2"/>
                  </a:lnTo>
                  <a:lnTo>
                    <a:pt x="46" y="6"/>
                  </a:lnTo>
                  <a:lnTo>
                    <a:pt x="1" y="124"/>
                  </a:lnTo>
                  <a:lnTo>
                    <a:pt x="0" y="129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46" y="251"/>
                  </a:lnTo>
                  <a:lnTo>
                    <a:pt x="48" y="255"/>
                  </a:lnTo>
                  <a:lnTo>
                    <a:pt x="51" y="257"/>
                  </a:lnTo>
                  <a:lnTo>
                    <a:pt x="55" y="256"/>
                  </a:lnTo>
                  <a:lnTo>
                    <a:pt x="57" y="252"/>
                  </a:lnTo>
                  <a:lnTo>
                    <a:pt x="56" y="251"/>
                  </a:lnTo>
                  <a:lnTo>
                    <a:pt x="55" y="248"/>
                  </a:lnTo>
                  <a:lnTo>
                    <a:pt x="10" y="129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2" name="Freeform 788"/>
            <p:cNvSpPr>
              <a:spLocks noChangeAspect="1" noEditPoints="1"/>
            </p:cNvSpPr>
            <p:nvPr/>
          </p:nvSpPr>
          <p:spPr bwMode="auto">
            <a:xfrm>
              <a:off x="2086" y="133"/>
              <a:ext cx="134" cy="163"/>
            </a:xfrm>
            <a:custGeom>
              <a:avLst/>
              <a:gdLst/>
              <a:ahLst/>
              <a:cxnLst>
                <a:cxn ang="0">
                  <a:pos x="18" y="150"/>
                </a:cxn>
                <a:cxn ang="0">
                  <a:pos x="13" y="154"/>
                </a:cxn>
                <a:cxn ang="0">
                  <a:pos x="4" y="155"/>
                </a:cxn>
                <a:cxn ang="0">
                  <a:pos x="1" y="157"/>
                </a:cxn>
                <a:cxn ang="0">
                  <a:pos x="1" y="162"/>
                </a:cxn>
                <a:cxn ang="0">
                  <a:pos x="50" y="163"/>
                </a:cxn>
                <a:cxn ang="0">
                  <a:pos x="53" y="162"/>
                </a:cxn>
                <a:cxn ang="0">
                  <a:pos x="55" y="158"/>
                </a:cxn>
                <a:cxn ang="0">
                  <a:pos x="49" y="155"/>
                </a:cxn>
                <a:cxn ang="0">
                  <a:pos x="37" y="154"/>
                </a:cxn>
                <a:cxn ang="0">
                  <a:pos x="36" y="151"/>
                </a:cxn>
                <a:cxn ang="0">
                  <a:pos x="41" y="126"/>
                </a:cxn>
                <a:cxn ang="0">
                  <a:pos x="48" y="99"/>
                </a:cxn>
                <a:cxn ang="0">
                  <a:pos x="57" y="110"/>
                </a:cxn>
                <a:cxn ang="0">
                  <a:pos x="72" y="116"/>
                </a:cxn>
                <a:cxn ang="0">
                  <a:pos x="94" y="109"/>
                </a:cxn>
                <a:cxn ang="0">
                  <a:pos x="114" y="92"/>
                </a:cxn>
                <a:cxn ang="0">
                  <a:pos x="128" y="68"/>
                </a:cxn>
                <a:cxn ang="0">
                  <a:pos x="134" y="41"/>
                </a:cxn>
                <a:cxn ang="0">
                  <a:pos x="124" y="11"/>
                </a:cxn>
                <a:cxn ang="0">
                  <a:pos x="100" y="0"/>
                </a:cxn>
                <a:cxn ang="0">
                  <a:pos x="81" y="5"/>
                </a:cxn>
                <a:cxn ang="0">
                  <a:pos x="66" y="19"/>
                </a:cxn>
                <a:cxn ang="0">
                  <a:pos x="57" y="4"/>
                </a:cxn>
                <a:cxn ang="0">
                  <a:pos x="43" y="0"/>
                </a:cxn>
                <a:cxn ang="0">
                  <a:pos x="30" y="5"/>
                </a:cxn>
                <a:cxn ang="0">
                  <a:pos x="24" y="14"/>
                </a:cxn>
                <a:cxn ang="0">
                  <a:pos x="18" y="30"/>
                </a:cxn>
                <a:cxn ang="0">
                  <a:pos x="16" y="39"/>
                </a:cxn>
                <a:cxn ang="0">
                  <a:pos x="19" y="42"/>
                </a:cxn>
                <a:cxn ang="0">
                  <a:pos x="22" y="41"/>
                </a:cxn>
                <a:cxn ang="0">
                  <a:pos x="24" y="36"/>
                </a:cxn>
                <a:cxn ang="0">
                  <a:pos x="31" y="14"/>
                </a:cxn>
                <a:cxn ang="0">
                  <a:pos x="42" y="5"/>
                </a:cxn>
                <a:cxn ang="0">
                  <a:pos x="48" y="7"/>
                </a:cxn>
                <a:cxn ang="0">
                  <a:pos x="50" y="17"/>
                </a:cxn>
                <a:cxn ang="0">
                  <a:pos x="48" y="30"/>
                </a:cxn>
                <a:cxn ang="0">
                  <a:pos x="65" y="33"/>
                </a:cxn>
                <a:cxn ang="0">
                  <a:pos x="70" y="23"/>
                </a:cxn>
                <a:cxn ang="0">
                  <a:pos x="78" y="15"/>
                </a:cxn>
                <a:cxn ang="0">
                  <a:pos x="90" y="7"/>
                </a:cxn>
                <a:cxn ang="0">
                  <a:pos x="99" y="5"/>
                </a:cxn>
                <a:cxn ang="0">
                  <a:pos x="111" y="12"/>
                </a:cxn>
                <a:cxn ang="0">
                  <a:pos x="115" y="29"/>
                </a:cxn>
                <a:cxn ang="0">
                  <a:pos x="110" y="59"/>
                </a:cxn>
                <a:cxn ang="0">
                  <a:pos x="102" y="84"/>
                </a:cxn>
                <a:cxn ang="0">
                  <a:pos x="87" y="104"/>
                </a:cxn>
                <a:cxn ang="0">
                  <a:pos x="72" y="110"/>
                </a:cxn>
                <a:cxn ang="0">
                  <a:pos x="61" y="107"/>
                </a:cxn>
                <a:cxn ang="0">
                  <a:pos x="55" y="99"/>
                </a:cxn>
                <a:cxn ang="0">
                  <a:pos x="52" y="92"/>
                </a:cxn>
                <a:cxn ang="0">
                  <a:pos x="52" y="87"/>
                </a:cxn>
                <a:cxn ang="0">
                  <a:pos x="52" y="83"/>
                </a:cxn>
              </a:cxnLst>
              <a:rect l="0" t="0" r="r" b="b"/>
              <a:pathLst>
                <a:path w="134" h="163">
                  <a:moveTo>
                    <a:pt x="20" y="144"/>
                  </a:moveTo>
                  <a:lnTo>
                    <a:pt x="18" y="150"/>
                  </a:lnTo>
                  <a:lnTo>
                    <a:pt x="16" y="153"/>
                  </a:lnTo>
                  <a:lnTo>
                    <a:pt x="13" y="154"/>
                  </a:lnTo>
                  <a:lnTo>
                    <a:pt x="6" y="155"/>
                  </a:lnTo>
                  <a:lnTo>
                    <a:pt x="4" y="155"/>
                  </a:lnTo>
                  <a:lnTo>
                    <a:pt x="2" y="155"/>
                  </a:lnTo>
                  <a:lnTo>
                    <a:pt x="1" y="157"/>
                  </a:lnTo>
                  <a:lnTo>
                    <a:pt x="0" y="160"/>
                  </a:lnTo>
                  <a:lnTo>
                    <a:pt x="1" y="162"/>
                  </a:lnTo>
                  <a:lnTo>
                    <a:pt x="3" y="163"/>
                  </a:lnTo>
                  <a:lnTo>
                    <a:pt x="50" y="163"/>
                  </a:lnTo>
                  <a:lnTo>
                    <a:pt x="52" y="163"/>
                  </a:lnTo>
                  <a:lnTo>
                    <a:pt x="53" y="162"/>
                  </a:lnTo>
                  <a:lnTo>
                    <a:pt x="54" y="161"/>
                  </a:lnTo>
                  <a:lnTo>
                    <a:pt x="55" y="158"/>
                  </a:lnTo>
                  <a:lnTo>
                    <a:pt x="53" y="155"/>
                  </a:lnTo>
                  <a:lnTo>
                    <a:pt x="49" y="155"/>
                  </a:lnTo>
                  <a:lnTo>
                    <a:pt x="41" y="155"/>
                  </a:lnTo>
                  <a:lnTo>
                    <a:pt x="37" y="154"/>
                  </a:lnTo>
                  <a:lnTo>
                    <a:pt x="36" y="152"/>
                  </a:lnTo>
                  <a:lnTo>
                    <a:pt x="36" y="151"/>
                  </a:lnTo>
                  <a:lnTo>
                    <a:pt x="38" y="142"/>
                  </a:lnTo>
                  <a:lnTo>
                    <a:pt x="41" y="126"/>
                  </a:lnTo>
                  <a:lnTo>
                    <a:pt x="46" y="110"/>
                  </a:lnTo>
                  <a:lnTo>
                    <a:pt x="48" y="99"/>
                  </a:lnTo>
                  <a:lnTo>
                    <a:pt x="52" y="105"/>
                  </a:lnTo>
                  <a:lnTo>
                    <a:pt x="57" y="110"/>
                  </a:lnTo>
                  <a:lnTo>
                    <a:pt x="63" y="114"/>
                  </a:lnTo>
                  <a:lnTo>
                    <a:pt x="72" y="116"/>
                  </a:lnTo>
                  <a:lnTo>
                    <a:pt x="83" y="114"/>
                  </a:lnTo>
                  <a:lnTo>
                    <a:pt x="94" y="109"/>
                  </a:lnTo>
                  <a:lnTo>
                    <a:pt x="105" y="102"/>
                  </a:lnTo>
                  <a:lnTo>
                    <a:pt x="114" y="92"/>
                  </a:lnTo>
                  <a:lnTo>
                    <a:pt x="122" y="81"/>
                  </a:lnTo>
                  <a:lnTo>
                    <a:pt x="128" y="68"/>
                  </a:lnTo>
                  <a:lnTo>
                    <a:pt x="132" y="55"/>
                  </a:lnTo>
                  <a:lnTo>
                    <a:pt x="134" y="41"/>
                  </a:lnTo>
                  <a:lnTo>
                    <a:pt x="131" y="24"/>
                  </a:lnTo>
                  <a:lnTo>
                    <a:pt x="124" y="11"/>
                  </a:lnTo>
                  <a:lnTo>
                    <a:pt x="113" y="3"/>
                  </a:lnTo>
                  <a:lnTo>
                    <a:pt x="100" y="0"/>
                  </a:lnTo>
                  <a:lnTo>
                    <a:pt x="90" y="1"/>
                  </a:lnTo>
                  <a:lnTo>
                    <a:pt x="81" y="5"/>
                  </a:lnTo>
                  <a:lnTo>
                    <a:pt x="73" y="12"/>
                  </a:lnTo>
                  <a:lnTo>
                    <a:pt x="66" y="19"/>
                  </a:lnTo>
                  <a:lnTo>
                    <a:pt x="63" y="10"/>
                  </a:lnTo>
                  <a:lnTo>
                    <a:pt x="57" y="4"/>
                  </a:lnTo>
                  <a:lnTo>
                    <a:pt x="50" y="1"/>
                  </a:lnTo>
                  <a:lnTo>
                    <a:pt x="43" y="0"/>
                  </a:lnTo>
                  <a:lnTo>
                    <a:pt x="35" y="1"/>
                  </a:lnTo>
                  <a:lnTo>
                    <a:pt x="30" y="5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21" y="22"/>
                  </a:lnTo>
                  <a:lnTo>
                    <a:pt x="18" y="30"/>
                  </a:lnTo>
                  <a:lnTo>
                    <a:pt x="17" y="36"/>
                  </a:lnTo>
                  <a:lnTo>
                    <a:pt x="16" y="39"/>
                  </a:lnTo>
                  <a:lnTo>
                    <a:pt x="17" y="41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2" y="41"/>
                  </a:lnTo>
                  <a:lnTo>
                    <a:pt x="23" y="39"/>
                  </a:lnTo>
                  <a:lnTo>
                    <a:pt x="24" y="36"/>
                  </a:lnTo>
                  <a:lnTo>
                    <a:pt x="27" y="23"/>
                  </a:lnTo>
                  <a:lnTo>
                    <a:pt x="31" y="14"/>
                  </a:lnTo>
                  <a:lnTo>
                    <a:pt x="36" y="7"/>
                  </a:lnTo>
                  <a:lnTo>
                    <a:pt x="42" y="5"/>
                  </a:lnTo>
                  <a:lnTo>
                    <a:pt x="45" y="6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4"/>
                  </a:lnTo>
                  <a:lnTo>
                    <a:pt x="48" y="30"/>
                  </a:lnTo>
                  <a:lnTo>
                    <a:pt x="20" y="144"/>
                  </a:lnTo>
                  <a:close/>
                  <a:moveTo>
                    <a:pt x="65" y="33"/>
                  </a:moveTo>
                  <a:lnTo>
                    <a:pt x="67" y="28"/>
                  </a:lnTo>
                  <a:lnTo>
                    <a:pt x="70" y="23"/>
                  </a:lnTo>
                  <a:lnTo>
                    <a:pt x="74" y="18"/>
                  </a:lnTo>
                  <a:lnTo>
                    <a:pt x="78" y="15"/>
                  </a:lnTo>
                  <a:lnTo>
                    <a:pt x="85" y="10"/>
                  </a:lnTo>
                  <a:lnTo>
                    <a:pt x="90" y="7"/>
                  </a:lnTo>
                  <a:lnTo>
                    <a:pt x="95" y="6"/>
                  </a:lnTo>
                  <a:lnTo>
                    <a:pt x="99" y="5"/>
                  </a:lnTo>
                  <a:lnTo>
                    <a:pt x="106" y="7"/>
                  </a:lnTo>
                  <a:lnTo>
                    <a:pt x="111" y="12"/>
                  </a:lnTo>
                  <a:lnTo>
                    <a:pt x="114" y="19"/>
                  </a:lnTo>
                  <a:lnTo>
                    <a:pt x="115" y="29"/>
                  </a:lnTo>
                  <a:lnTo>
                    <a:pt x="114" y="43"/>
                  </a:lnTo>
                  <a:lnTo>
                    <a:pt x="110" y="59"/>
                  </a:lnTo>
                  <a:lnTo>
                    <a:pt x="106" y="73"/>
                  </a:lnTo>
                  <a:lnTo>
                    <a:pt x="102" y="84"/>
                  </a:lnTo>
                  <a:lnTo>
                    <a:pt x="95" y="95"/>
                  </a:lnTo>
                  <a:lnTo>
                    <a:pt x="87" y="104"/>
                  </a:lnTo>
                  <a:lnTo>
                    <a:pt x="79" y="109"/>
                  </a:lnTo>
                  <a:lnTo>
                    <a:pt x="72" y="110"/>
                  </a:lnTo>
                  <a:lnTo>
                    <a:pt x="66" y="109"/>
                  </a:lnTo>
                  <a:lnTo>
                    <a:pt x="61" y="107"/>
                  </a:lnTo>
                  <a:lnTo>
                    <a:pt x="58" y="103"/>
                  </a:lnTo>
                  <a:lnTo>
                    <a:pt x="55" y="99"/>
                  </a:lnTo>
                  <a:lnTo>
                    <a:pt x="53" y="95"/>
                  </a:lnTo>
                  <a:lnTo>
                    <a:pt x="52" y="92"/>
                  </a:lnTo>
                  <a:lnTo>
                    <a:pt x="52" y="89"/>
                  </a:lnTo>
                  <a:lnTo>
                    <a:pt x="52" y="87"/>
                  </a:lnTo>
                  <a:lnTo>
                    <a:pt x="52" y="86"/>
                  </a:lnTo>
                  <a:lnTo>
                    <a:pt x="52" y="83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3" name="Freeform 789"/>
            <p:cNvSpPr>
              <a:spLocks noChangeAspect="1"/>
            </p:cNvSpPr>
            <p:nvPr/>
          </p:nvSpPr>
          <p:spPr bwMode="auto">
            <a:xfrm>
              <a:off x="2243" y="164"/>
              <a:ext cx="66" cy="119"/>
            </a:xfrm>
            <a:custGeom>
              <a:avLst/>
              <a:gdLst/>
              <a:ahLst/>
              <a:cxnLst>
                <a:cxn ang="0">
                  <a:pos x="41" y="5"/>
                </a:cxn>
                <a:cxn ang="0">
                  <a:pos x="41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26" y="6"/>
                </a:cxn>
                <a:cxn ang="0">
                  <a:pos x="16" y="9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17"/>
                </a:cxn>
                <a:cxn ang="0">
                  <a:pos x="11" y="17"/>
                </a:cxn>
                <a:cxn ang="0">
                  <a:pos x="19" y="15"/>
                </a:cxn>
                <a:cxn ang="0">
                  <a:pos x="26" y="13"/>
                </a:cxn>
                <a:cxn ang="0">
                  <a:pos x="26" y="104"/>
                </a:cxn>
                <a:cxn ang="0">
                  <a:pos x="26" y="108"/>
                </a:cxn>
                <a:cxn ang="0">
                  <a:pos x="24" y="110"/>
                </a:cxn>
                <a:cxn ang="0">
                  <a:pos x="19" y="112"/>
                </a:cxn>
                <a:cxn ang="0">
                  <a:pos x="9" y="112"/>
                </a:cxn>
                <a:cxn ang="0">
                  <a:pos x="2" y="112"/>
                </a:cxn>
                <a:cxn ang="0">
                  <a:pos x="2" y="119"/>
                </a:cxn>
                <a:cxn ang="0">
                  <a:pos x="66" y="119"/>
                </a:cxn>
                <a:cxn ang="0">
                  <a:pos x="66" y="112"/>
                </a:cxn>
                <a:cxn ang="0">
                  <a:pos x="59" y="112"/>
                </a:cxn>
                <a:cxn ang="0">
                  <a:pos x="49" y="112"/>
                </a:cxn>
                <a:cxn ang="0">
                  <a:pos x="43" y="110"/>
                </a:cxn>
                <a:cxn ang="0">
                  <a:pos x="41" y="108"/>
                </a:cxn>
                <a:cxn ang="0">
                  <a:pos x="41" y="104"/>
                </a:cxn>
                <a:cxn ang="0">
                  <a:pos x="41" y="5"/>
                </a:cxn>
              </a:cxnLst>
              <a:rect l="0" t="0" r="r" b="b"/>
              <a:pathLst>
                <a:path w="66" h="119">
                  <a:moveTo>
                    <a:pt x="41" y="5"/>
                  </a:moveTo>
                  <a:lnTo>
                    <a:pt x="41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16" y="9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11" y="17"/>
                  </a:lnTo>
                  <a:lnTo>
                    <a:pt x="19" y="15"/>
                  </a:lnTo>
                  <a:lnTo>
                    <a:pt x="26" y="13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24" y="110"/>
                  </a:lnTo>
                  <a:lnTo>
                    <a:pt x="19" y="112"/>
                  </a:lnTo>
                  <a:lnTo>
                    <a:pt x="9" y="112"/>
                  </a:lnTo>
                  <a:lnTo>
                    <a:pt x="2" y="112"/>
                  </a:lnTo>
                  <a:lnTo>
                    <a:pt x="2" y="119"/>
                  </a:lnTo>
                  <a:lnTo>
                    <a:pt x="66" y="119"/>
                  </a:lnTo>
                  <a:lnTo>
                    <a:pt x="66" y="112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43" y="110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4" name="Freeform 790"/>
            <p:cNvSpPr>
              <a:spLocks noChangeAspect="1" noEditPoints="1"/>
            </p:cNvSpPr>
            <p:nvPr/>
          </p:nvSpPr>
          <p:spPr bwMode="auto">
            <a:xfrm>
              <a:off x="2331" y="133"/>
              <a:ext cx="133" cy="163"/>
            </a:xfrm>
            <a:custGeom>
              <a:avLst/>
              <a:gdLst/>
              <a:ahLst/>
              <a:cxnLst>
                <a:cxn ang="0">
                  <a:pos x="18" y="150"/>
                </a:cxn>
                <a:cxn ang="0">
                  <a:pos x="12" y="154"/>
                </a:cxn>
                <a:cxn ang="0">
                  <a:pos x="3" y="155"/>
                </a:cxn>
                <a:cxn ang="0">
                  <a:pos x="0" y="157"/>
                </a:cxn>
                <a:cxn ang="0">
                  <a:pos x="1" y="162"/>
                </a:cxn>
                <a:cxn ang="0">
                  <a:pos x="50" y="163"/>
                </a:cxn>
                <a:cxn ang="0">
                  <a:pos x="53" y="162"/>
                </a:cxn>
                <a:cxn ang="0">
                  <a:pos x="54" y="158"/>
                </a:cxn>
                <a:cxn ang="0">
                  <a:pos x="48" y="155"/>
                </a:cxn>
                <a:cxn ang="0">
                  <a:pos x="37" y="154"/>
                </a:cxn>
                <a:cxn ang="0">
                  <a:pos x="36" y="151"/>
                </a:cxn>
                <a:cxn ang="0">
                  <a:pos x="41" y="126"/>
                </a:cxn>
                <a:cxn ang="0">
                  <a:pos x="48" y="99"/>
                </a:cxn>
                <a:cxn ang="0">
                  <a:pos x="56" y="110"/>
                </a:cxn>
                <a:cxn ang="0">
                  <a:pos x="72" y="116"/>
                </a:cxn>
                <a:cxn ang="0">
                  <a:pos x="94" y="109"/>
                </a:cxn>
                <a:cxn ang="0">
                  <a:pos x="114" y="92"/>
                </a:cxn>
                <a:cxn ang="0">
                  <a:pos x="128" y="68"/>
                </a:cxn>
                <a:cxn ang="0">
                  <a:pos x="133" y="41"/>
                </a:cxn>
                <a:cxn ang="0">
                  <a:pos x="124" y="11"/>
                </a:cxn>
                <a:cxn ang="0">
                  <a:pos x="99" y="0"/>
                </a:cxn>
                <a:cxn ang="0">
                  <a:pos x="81" y="5"/>
                </a:cxn>
                <a:cxn ang="0">
                  <a:pos x="66" y="19"/>
                </a:cxn>
                <a:cxn ang="0">
                  <a:pos x="57" y="4"/>
                </a:cxn>
                <a:cxn ang="0">
                  <a:pos x="43" y="0"/>
                </a:cxn>
                <a:cxn ang="0">
                  <a:pos x="30" y="5"/>
                </a:cxn>
                <a:cxn ang="0">
                  <a:pos x="24" y="14"/>
                </a:cxn>
                <a:cxn ang="0">
                  <a:pos x="18" y="30"/>
                </a:cxn>
                <a:cxn ang="0">
                  <a:pos x="16" y="39"/>
                </a:cxn>
                <a:cxn ang="0">
                  <a:pos x="19" y="42"/>
                </a:cxn>
                <a:cxn ang="0">
                  <a:pos x="21" y="41"/>
                </a:cxn>
                <a:cxn ang="0">
                  <a:pos x="23" y="36"/>
                </a:cxn>
                <a:cxn ang="0">
                  <a:pos x="31" y="14"/>
                </a:cxn>
                <a:cxn ang="0">
                  <a:pos x="42" y="5"/>
                </a:cxn>
                <a:cxn ang="0">
                  <a:pos x="47" y="7"/>
                </a:cxn>
                <a:cxn ang="0">
                  <a:pos x="50" y="17"/>
                </a:cxn>
                <a:cxn ang="0">
                  <a:pos x="48" y="30"/>
                </a:cxn>
                <a:cxn ang="0">
                  <a:pos x="64" y="33"/>
                </a:cxn>
                <a:cxn ang="0">
                  <a:pos x="70" y="23"/>
                </a:cxn>
                <a:cxn ang="0">
                  <a:pos x="78" y="15"/>
                </a:cxn>
                <a:cxn ang="0">
                  <a:pos x="90" y="7"/>
                </a:cxn>
                <a:cxn ang="0">
                  <a:pos x="99" y="5"/>
                </a:cxn>
                <a:cxn ang="0">
                  <a:pos x="110" y="12"/>
                </a:cxn>
                <a:cxn ang="0">
                  <a:pos x="115" y="29"/>
                </a:cxn>
                <a:cxn ang="0">
                  <a:pos x="110" y="59"/>
                </a:cxn>
                <a:cxn ang="0">
                  <a:pos x="102" y="84"/>
                </a:cxn>
                <a:cxn ang="0">
                  <a:pos x="87" y="104"/>
                </a:cxn>
                <a:cxn ang="0">
                  <a:pos x="71" y="110"/>
                </a:cxn>
                <a:cxn ang="0">
                  <a:pos x="61" y="107"/>
                </a:cxn>
                <a:cxn ang="0">
                  <a:pos x="55" y="99"/>
                </a:cxn>
                <a:cxn ang="0">
                  <a:pos x="52" y="92"/>
                </a:cxn>
                <a:cxn ang="0">
                  <a:pos x="51" y="87"/>
                </a:cxn>
                <a:cxn ang="0">
                  <a:pos x="52" y="83"/>
                </a:cxn>
              </a:cxnLst>
              <a:rect l="0" t="0" r="r" b="b"/>
              <a:pathLst>
                <a:path w="133" h="163">
                  <a:moveTo>
                    <a:pt x="19" y="144"/>
                  </a:moveTo>
                  <a:lnTo>
                    <a:pt x="18" y="150"/>
                  </a:lnTo>
                  <a:lnTo>
                    <a:pt x="16" y="153"/>
                  </a:lnTo>
                  <a:lnTo>
                    <a:pt x="12" y="154"/>
                  </a:lnTo>
                  <a:lnTo>
                    <a:pt x="6" y="155"/>
                  </a:lnTo>
                  <a:lnTo>
                    <a:pt x="3" y="155"/>
                  </a:lnTo>
                  <a:lnTo>
                    <a:pt x="1" y="155"/>
                  </a:lnTo>
                  <a:lnTo>
                    <a:pt x="0" y="157"/>
                  </a:lnTo>
                  <a:lnTo>
                    <a:pt x="0" y="160"/>
                  </a:lnTo>
                  <a:lnTo>
                    <a:pt x="1" y="162"/>
                  </a:lnTo>
                  <a:lnTo>
                    <a:pt x="3" y="163"/>
                  </a:lnTo>
                  <a:lnTo>
                    <a:pt x="50" y="163"/>
                  </a:lnTo>
                  <a:lnTo>
                    <a:pt x="51" y="163"/>
                  </a:lnTo>
                  <a:lnTo>
                    <a:pt x="53" y="162"/>
                  </a:lnTo>
                  <a:lnTo>
                    <a:pt x="54" y="161"/>
                  </a:lnTo>
                  <a:lnTo>
                    <a:pt x="54" y="158"/>
                  </a:lnTo>
                  <a:lnTo>
                    <a:pt x="53" y="155"/>
                  </a:lnTo>
                  <a:lnTo>
                    <a:pt x="48" y="155"/>
                  </a:lnTo>
                  <a:lnTo>
                    <a:pt x="41" y="155"/>
                  </a:lnTo>
                  <a:lnTo>
                    <a:pt x="37" y="154"/>
                  </a:lnTo>
                  <a:lnTo>
                    <a:pt x="36" y="152"/>
                  </a:lnTo>
                  <a:lnTo>
                    <a:pt x="36" y="151"/>
                  </a:lnTo>
                  <a:lnTo>
                    <a:pt x="37" y="142"/>
                  </a:lnTo>
                  <a:lnTo>
                    <a:pt x="41" y="126"/>
                  </a:lnTo>
                  <a:lnTo>
                    <a:pt x="45" y="110"/>
                  </a:lnTo>
                  <a:lnTo>
                    <a:pt x="48" y="99"/>
                  </a:lnTo>
                  <a:lnTo>
                    <a:pt x="51" y="105"/>
                  </a:lnTo>
                  <a:lnTo>
                    <a:pt x="56" y="110"/>
                  </a:lnTo>
                  <a:lnTo>
                    <a:pt x="63" y="114"/>
                  </a:lnTo>
                  <a:lnTo>
                    <a:pt x="72" y="116"/>
                  </a:lnTo>
                  <a:lnTo>
                    <a:pt x="83" y="114"/>
                  </a:lnTo>
                  <a:lnTo>
                    <a:pt x="94" y="109"/>
                  </a:lnTo>
                  <a:lnTo>
                    <a:pt x="104" y="102"/>
                  </a:lnTo>
                  <a:lnTo>
                    <a:pt x="114" y="92"/>
                  </a:lnTo>
                  <a:lnTo>
                    <a:pt x="122" y="81"/>
                  </a:lnTo>
                  <a:lnTo>
                    <a:pt x="128" y="68"/>
                  </a:lnTo>
                  <a:lnTo>
                    <a:pt x="132" y="55"/>
                  </a:lnTo>
                  <a:lnTo>
                    <a:pt x="133" y="41"/>
                  </a:lnTo>
                  <a:lnTo>
                    <a:pt x="131" y="24"/>
                  </a:lnTo>
                  <a:lnTo>
                    <a:pt x="124" y="11"/>
                  </a:lnTo>
                  <a:lnTo>
                    <a:pt x="113" y="3"/>
                  </a:lnTo>
                  <a:lnTo>
                    <a:pt x="99" y="0"/>
                  </a:lnTo>
                  <a:lnTo>
                    <a:pt x="90" y="1"/>
                  </a:lnTo>
                  <a:lnTo>
                    <a:pt x="81" y="5"/>
                  </a:lnTo>
                  <a:lnTo>
                    <a:pt x="73" y="12"/>
                  </a:lnTo>
                  <a:lnTo>
                    <a:pt x="66" y="19"/>
                  </a:lnTo>
                  <a:lnTo>
                    <a:pt x="62" y="10"/>
                  </a:lnTo>
                  <a:lnTo>
                    <a:pt x="57" y="4"/>
                  </a:lnTo>
                  <a:lnTo>
                    <a:pt x="50" y="1"/>
                  </a:lnTo>
                  <a:lnTo>
                    <a:pt x="43" y="0"/>
                  </a:lnTo>
                  <a:lnTo>
                    <a:pt x="35" y="1"/>
                  </a:lnTo>
                  <a:lnTo>
                    <a:pt x="30" y="5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21" y="22"/>
                  </a:lnTo>
                  <a:lnTo>
                    <a:pt x="18" y="30"/>
                  </a:lnTo>
                  <a:lnTo>
                    <a:pt x="16" y="36"/>
                  </a:lnTo>
                  <a:lnTo>
                    <a:pt x="16" y="39"/>
                  </a:lnTo>
                  <a:lnTo>
                    <a:pt x="17" y="41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1" y="41"/>
                  </a:lnTo>
                  <a:lnTo>
                    <a:pt x="22" y="39"/>
                  </a:lnTo>
                  <a:lnTo>
                    <a:pt x="23" y="36"/>
                  </a:lnTo>
                  <a:lnTo>
                    <a:pt x="27" y="23"/>
                  </a:lnTo>
                  <a:lnTo>
                    <a:pt x="31" y="14"/>
                  </a:lnTo>
                  <a:lnTo>
                    <a:pt x="36" y="7"/>
                  </a:lnTo>
                  <a:lnTo>
                    <a:pt x="42" y="5"/>
                  </a:lnTo>
                  <a:lnTo>
                    <a:pt x="45" y="6"/>
                  </a:lnTo>
                  <a:lnTo>
                    <a:pt x="47" y="7"/>
                  </a:lnTo>
                  <a:lnTo>
                    <a:pt x="49" y="11"/>
                  </a:lnTo>
                  <a:lnTo>
                    <a:pt x="50" y="17"/>
                  </a:lnTo>
                  <a:lnTo>
                    <a:pt x="49" y="24"/>
                  </a:lnTo>
                  <a:lnTo>
                    <a:pt x="48" y="30"/>
                  </a:lnTo>
                  <a:lnTo>
                    <a:pt x="19" y="144"/>
                  </a:lnTo>
                  <a:close/>
                  <a:moveTo>
                    <a:pt x="64" y="33"/>
                  </a:moveTo>
                  <a:lnTo>
                    <a:pt x="67" y="28"/>
                  </a:lnTo>
                  <a:lnTo>
                    <a:pt x="70" y="23"/>
                  </a:lnTo>
                  <a:lnTo>
                    <a:pt x="74" y="18"/>
                  </a:lnTo>
                  <a:lnTo>
                    <a:pt x="78" y="15"/>
                  </a:lnTo>
                  <a:lnTo>
                    <a:pt x="84" y="10"/>
                  </a:lnTo>
                  <a:lnTo>
                    <a:pt x="90" y="7"/>
                  </a:lnTo>
                  <a:lnTo>
                    <a:pt x="95" y="6"/>
                  </a:lnTo>
                  <a:lnTo>
                    <a:pt x="99" y="5"/>
                  </a:lnTo>
                  <a:lnTo>
                    <a:pt x="105" y="7"/>
                  </a:lnTo>
                  <a:lnTo>
                    <a:pt x="110" y="12"/>
                  </a:lnTo>
                  <a:lnTo>
                    <a:pt x="114" y="19"/>
                  </a:lnTo>
                  <a:lnTo>
                    <a:pt x="115" y="29"/>
                  </a:lnTo>
                  <a:lnTo>
                    <a:pt x="114" y="43"/>
                  </a:lnTo>
                  <a:lnTo>
                    <a:pt x="110" y="59"/>
                  </a:lnTo>
                  <a:lnTo>
                    <a:pt x="106" y="73"/>
                  </a:lnTo>
                  <a:lnTo>
                    <a:pt x="102" y="84"/>
                  </a:lnTo>
                  <a:lnTo>
                    <a:pt x="95" y="95"/>
                  </a:lnTo>
                  <a:lnTo>
                    <a:pt x="87" y="104"/>
                  </a:lnTo>
                  <a:lnTo>
                    <a:pt x="79" y="109"/>
                  </a:lnTo>
                  <a:lnTo>
                    <a:pt x="71" y="110"/>
                  </a:lnTo>
                  <a:lnTo>
                    <a:pt x="66" y="109"/>
                  </a:lnTo>
                  <a:lnTo>
                    <a:pt x="61" y="107"/>
                  </a:lnTo>
                  <a:lnTo>
                    <a:pt x="58" y="103"/>
                  </a:lnTo>
                  <a:lnTo>
                    <a:pt x="55" y="99"/>
                  </a:lnTo>
                  <a:lnTo>
                    <a:pt x="53" y="95"/>
                  </a:lnTo>
                  <a:lnTo>
                    <a:pt x="52" y="92"/>
                  </a:lnTo>
                  <a:lnTo>
                    <a:pt x="51" y="89"/>
                  </a:lnTo>
                  <a:lnTo>
                    <a:pt x="51" y="87"/>
                  </a:lnTo>
                  <a:lnTo>
                    <a:pt x="51" y="86"/>
                  </a:lnTo>
                  <a:lnTo>
                    <a:pt x="52" y="83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5" name="Freeform 791"/>
            <p:cNvSpPr>
              <a:spLocks noChangeAspect="1"/>
            </p:cNvSpPr>
            <p:nvPr/>
          </p:nvSpPr>
          <p:spPr bwMode="auto">
            <a:xfrm>
              <a:off x="2477" y="164"/>
              <a:ext cx="80" cy="119"/>
            </a:xfrm>
            <a:custGeom>
              <a:avLst/>
              <a:gdLst/>
              <a:ahLst/>
              <a:cxnLst>
                <a:cxn ang="0">
                  <a:pos x="80" y="86"/>
                </a:cxn>
                <a:cxn ang="0">
                  <a:pos x="73" y="86"/>
                </a:cxn>
                <a:cxn ang="0">
                  <a:pos x="73" y="90"/>
                </a:cxn>
                <a:cxn ang="0">
                  <a:pos x="72" y="95"/>
                </a:cxn>
                <a:cxn ang="0">
                  <a:pos x="71" y="100"/>
                </a:cxn>
                <a:cxn ang="0">
                  <a:pos x="69" y="102"/>
                </a:cxn>
                <a:cxn ang="0">
                  <a:pos x="66" y="103"/>
                </a:cxn>
                <a:cxn ang="0">
                  <a:pos x="60" y="103"/>
                </a:cxn>
                <a:cxn ang="0">
                  <a:pos x="55" y="104"/>
                </a:cxn>
                <a:cxn ang="0">
                  <a:pos x="51" y="104"/>
                </a:cxn>
                <a:cxn ang="0">
                  <a:pos x="18" y="104"/>
                </a:cxn>
                <a:cxn ang="0">
                  <a:pos x="30" y="93"/>
                </a:cxn>
                <a:cxn ang="0">
                  <a:pos x="39" y="85"/>
                </a:cxn>
                <a:cxn ang="0">
                  <a:pos x="46" y="79"/>
                </a:cxn>
                <a:cxn ang="0">
                  <a:pos x="54" y="73"/>
                </a:cxn>
                <a:cxn ang="0">
                  <a:pos x="64" y="65"/>
                </a:cxn>
                <a:cxn ang="0">
                  <a:pos x="72" y="56"/>
                </a:cxn>
                <a:cxn ang="0">
                  <a:pos x="78" y="46"/>
                </a:cxn>
                <a:cxn ang="0">
                  <a:pos x="80" y="35"/>
                </a:cxn>
                <a:cxn ang="0">
                  <a:pos x="76" y="20"/>
                </a:cxn>
                <a:cxn ang="0">
                  <a:pos x="67" y="9"/>
                </a:cxn>
                <a:cxn ang="0">
                  <a:pos x="54" y="2"/>
                </a:cxn>
                <a:cxn ang="0">
                  <a:pos x="38" y="0"/>
                </a:cxn>
                <a:cxn ang="0">
                  <a:pos x="30" y="0"/>
                </a:cxn>
                <a:cxn ang="0">
                  <a:pos x="22" y="2"/>
                </a:cxn>
                <a:cxn ang="0">
                  <a:pos x="16" y="5"/>
                </a:cxn>
                <a:cxn ang="0">
                  <a:pos x="11" y="9"/>
                </a:cxn>
                <a:cxn ang="0">
                  <a:pos x="6" y="14"/>
                </a:cxn>
                <a:cxn ang="0">
                  <a:pos x="3" y="20"/>
                </a:cxn>
                <a:cxn ang="0">
                  <a:pos x="1" y="26"/>
                </a:cxn>
                <a:cxn ang="0">
                  <a:pos x="0" y="32"/>
                </a:cxn>
                <a:cxn ang="0">
                  <a:pos x="2" y="37"/>
                </a:cxn>
                <a:cxn ang="0">
                  <a:pos x="4" y="40"/>
                </a:cxn>
                <a:cxn ang="0">
                  <a:pos x="8" y="41"/>
                </a:cxn>
                <a:cxn ang="0">
                  <a:pos x="10" y="42"/>
                </a:cxn>
                <a:cxn ang="0">
                  <a:pos x="13" y="41"/>
                </a:cxn>
                <a:cxn ang="0">
                  <a:pos x="16" y="39"/>
                </a:cxn>
                <a:cxn ang="0">
                  <a:pos x="19" y="36"/>
                </a:cxn>
                <a:cxn ang="0">
                  <a:pos x="19" y="32"/>
                </a:cxn>
                <a:cxn ang="0">
                  <a:pos x="19" y="29"/>
                </a:cxn>
                <a:cxn ang="0">
                  <a:pos x="18" y="26"/>
                </a:cxn>
                <a:cxn ang="0">
                  <a:pos x="14" y="24"/>
                </a:cxn>
                <a:cxn ang="0">
                  <a:pos x="9" y="23"/>
                </a:cxn>
                <a:cxn ang="0">
                  <a:pos x="14" y="15"/>
                </a:cxn>
                <a:cxn ang="0">
                  <a:pos x="21" y="10"/>
                </a:cxn>
                <a:cxn ang="0">
                  <a:pos x="28" y="7"/>
                </a:cxn>
                <a:cxn ang="0">
                  <a:pos x="35" y="6"/>
                </a:cxn>
                <a:cxn ang="0">
                  <a:pos x="47" y="8"/>
                </a:cxn>
                <a:cxn ang="0">
                  <a:pos x="55" y="15"/>
                </a:cxn>
                <a:cxn ang="0">
                  <a:pos x="61" y="24"/>
                </a:cxn>
                <a:cxn ang="0">
                  <a:pos x="62" y="35"/>
                </a:cxn>
                <a:cxn ang="0">
                  <a:pos x="60" y="46"/>
                </a:cxn>
                <a:cxn ang="0">
                  <a:pos x="56" y="55"/>
                </a:cxn>
                <a:cxn ang="0">
                  <a:pos x="50" y="63"/>
                </a:cxn>
                <a:cxn ang="0">
                  <a:pos x="45" y="69"/>
                </a:cxn>
                <a:cxn ang="0">
                  <a:pos x="2" y="112"/>
                </a:cxn>
                <a:cxn ang="0">
                  <a:pos x="1" y="114"/>
                </a:cxn>
                <a:cxn ang="0">
                  <a:pos x="0" y="119"/>
                </a:cxn>
                <a:cxn ang="0">
                  <a:pos x="74" y="119"/>
                </a:cxn>
                <a:cxn ang="0">
                  <a:pos x="80" y="86"/>
                </a:cxn>
              </a:cxnLst>
              <a:rect l="0" t="0" r="r" b="b"/>
              <a:pathLst>
                <a:path w="80" h="119">
                  <a:moveTo>
                    <a:pt x="80" y="86"/>
                  </a:moveTo>
                  <a:lnTo>
                    <a:pt x="73" y="86"/>
                  </a:lnTo>
                  <a:lnTo>
                    <a:pt x="73" y="90"/>
                  </a:lnTo>
                  <a:lnTo>
                    <a:pt x="72" y="95"/>
                  </a:lnTo>
                  <a:lnTo>
                    <a:pt x="71" y="100"/>
                  </a:lnTo>
                  <a:lnTo>
                    <a:pt x="69" y="102"/>
                  </a:lnTo>
                  <a:lnTo>
                    <a:pt x="66" y="103"/>
                  </a:lnTo>
                  <a:lnTo>
                    <a:pt x="60" y="103"/>
                  </a:lnTo>
                  <a:lnTo>
                    <a:pt x="55" y="104"/>
                  </a:lnTo>
                  <a:lnTo>
                    <a:pt x="51" y="104"/>
                  </a:lnTo>
                  <a:lnTo>
                    <a:pt x="18" y="104"/>
                  </a:lnTo>
                  <a:lnTo>
                    <a:pt x="30" y="93"/>
                  </a:lnTo>
                  <a:lnTo>
                    <a:pt x="39" y="85"/>
                  </a:lnTo>
                  <a:lnTo>
                    <a:pt x="46" y="79"/>
                  </a:lnTo>
                  <a:lnTo>
                    <a:pt x="54" y="73"/>
                  </a:lnTo>
                  <a:lnTo>
                    <a:pt x="64" y="65"/>
                  </a:lnTo>
                  <a:lnTo>
                    <a:pt x="72" y="56"/>
                  </a:lnTo>
                  <a:lnTo>
                    <a:pt x="78" y="46"/>
                  </a:lnTo>
                  <a:lnTo>
                    <a:pt x="80" y="35"/>
                  </a:lnTo>
                  <a:lnTo>
                    <a:pt x="76" y="20"/>
                  </a:lnTo>
                  <a:lnTo>
                    <a:pt x="67" y="9"/>
                  </a:lnTo>
                  <a:lnTo>
                    <a:pt x="54" y="2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4" y="40"/>
                  </a:lnTo>
                  <a:lnTo>
                    <a:pt x="8" y="41"/>
                  </a:lnTo>
                  <a:lnTo>
                    <a:pt x="10" y="42"/>
                  </a:lnTo>
                  <a:lnTo>
                    <a:pt x="13" y="41"/>
                  </a:lnTo>
                  <a:lnTo>
                    <a:pt x="16" y="39"/>
                  </a:lnTo>
                  <a:lnTo>
                    <a:pt x="19" y="36"/>
                  </a:lnTo>
                  <a:lnTo>
                    <a:pt x="19" y="32"/>
                  </a:lnTo>
                  <a:lnTo>
                    <a:pt x="19" y="29"/>
                  </a:lnTo>
                  <a:lnTo>
                    <a:pt x="18" y="26"/>
                  </a:lnTo>
                  <a:lnTo>
                    <a:pt x="14" y="24"/>
                  </a:lnTo>
                  <a:lnTo>
                    <a:pt x="9" y="23"/>
                  </a:lnTo>
                  <a:lnTo>
                    <a:pt x="14" y="15"/>
                  </a:lnTo>
                  <a:lnTo>
                    <a:pt x="21" y="10"/>
                  </a:lnTo>
                  <a:lnTo>
                    <a:pt x="28" y="7"/>
                  </a:lnTo>
                  <a:lnTo>
                    <a:pt x="35" y="6"/>
                  </a:lnTo>
                  <a:lnTo>
                    <a:pt x="47" y="8"/>
                  </a:lnTo>
                  <a:lnTo>
                    <a:pt x="55" y="15"/>
                  </a:lnTo>
                  <a:lnTo>
                    <a:pt x="61" y="24"/>
                  </a:lnTo>
                  <a:lnTo>
                    <a:pt x="62" y="35"/>
                  </a:lnTo>
                  <a:lnTo>
                    <a:pt x="60" y="46"/>
                  </a:lnTo>
                  <a:lnTo>
                    <a:pt x="56" y="55"/>
                  </a:lnTo>
                  <a:lnTo>
                    <a:pt x="50" y="63"/>
                  </a:lnTo>
                  <a:lnTo>
                    <a:pt x="45" y="69"/>
                  </a:lnTo>
                  <a:lnTo>
                    <a:pt x="2" y="112"/>
                  </a:lnTo>
                  <a:lnTo>
                    <a:pt x="1" y="114"/>
                  </a:lnTo>
                  <a:lnTo>
                    <a:pt x="0" y="119"/>
                  </a:lnTo>
                  <a:lnTo>
                    <a:pt x="74" y="119"/>
                  </a:lnTo>
                  <a:lnTo>
                    <a:pt x="8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6" name="Freeform 792"/>
            <p:cNvSpPr>
              <a:spLocks noChangeAspect="1"/>
            </p:cNvSpPr>
            <p:nvPr/>
          </p:nvSpPr>
          <p:spPr bwMode="auto">
            <a:xfrm>
              <a:off x="2612" y="53"/>
              <a:ext cx="10" cy="257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6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48"/>
                </a:cxn>
                <a:cxn ang="0">
                  <a:pos x="0" y="251"/>
                </a:cxn>
                <a:cxn ang="0">
                  <a:pos x="0" y="254"/>
                </a:cxn>
                <a:cxn ang="0">
                  <a:pos x="2" y="256"/>
                </a:cxn>
                <a:cxn ang="0">
                  <a:pos x="5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10" y="251"/>
                </a:cxn>
                <a:cxn ang="0">
                  <a:pos x="10" y="248"/>
                </a:cxn>
                <a:cxn ang="0">
                  <a:pos x="10" y="10"/>
                </a:cxn>
              </a:cxnLst>
              <a:rect l="0" t="0" r="r" b="b"/>
              <a:pathLst>
                <a:path w="10" h="257">
                  <a:moveTo>
                    <a:pt x="10" y="10"/>
                  </a:moveTo>
                  <a:lnTo>
                    <a:pt x="10" y="6"/>
                  </a:lnTo>
                  <a:lnTo>
                    <a:pt x="9" y="3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48"/>
                  </a:lnTo>
                  <a:lnTo>
                    <a:pt x="0" y="251"/>
                  </a:lnTo>
                  <a:lnTo>
                    <a:pt x="0" y="254"/>
                  </a:lnTo>
                  <a:lnTo>
                    <a:pt x="2" y="256"/>
                  </a:lnTo>
                  <a:lnTo>
                    <a:pt x="5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10" y="251"/>
                  </a:lnTo>
                  <a:lnTo>
                    <a:pt x="10" y="248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7" name="Freeform 793"/>
            <p:cNvSpPr>
              <a:spLocks noChangeAspect="1"/>
            </p:cNvSpPr>
            <p:nvPr/>
          </p:nvSpPr>
          <p:spPr bwMode="auto">
            <a:xfrm>
              <a:off x="2665" y="65"/>
              <a:ext cx="182" cy="187"/>
            </a:xfrm>
            <a:custGeom>
              <a:avLst/>
              <a:gdLst/>
              <a:ahLst/>
              <a:cxnLst>
                <a:cxn ang="0">
                  <a:pos x="181" y="1"/>
                </a:cxn>
                <a:cxn ang="0">
                  <a:pos x="178" y="0"/>
                </a:cxn>
                <a:cxn ang="0">
                  <a:pos x="157" y="23"/>
                </a:cxn>
                <a:cxn ang="0">
                  <a:pos x="146" y="10"/>
                </a:cxn>
                <a:cxn ang="0">
                  <a:pos x="114" y="0"/>
                </a:cxn>
                <a:cxn ang="0">
                  <a:pos x="73" y="10"/>
                </a:cxn>
                <a:cxn ang="0">
                  <a:pos x="36" y="36"/>
                </a:cxn>
                <a:cxn ang="0">
                  <a:pos x="10" y="73"/>
                </a:cxn>
                <a:cxn ang="0">
                  <a:pos x="0" y="116"/>
                </a:cxn>
                <a:cxn ang="0">
                  <a:pos x="5" y="145"/>
                </a:cxn>
                <a:cxn ang="0">
                  <a:pos x="19" y="167"/>
                </a:cxn>
                <a:cxn ang="0">
                  <a:pos x="41" y="181"/>
                </a:cxn>
                <a:cxn ang="0">
                  <a:pos x="70" y="187"/>
                </a:cxn>
                <a:cxn ang="0">
                  <a:pos x="102" y="181"/>
                </a:cxn>
                <a:cxn ang="0">
                  <a:pos x="116" y="173"/>
                </a:cxn>
                <a:cxn ang="0">
                  <a:pos x="124" y="165"/>
                </a:cxn>
                <a:cxn ang="0">
                  <a:pos x="130" y="175"/>
                </a:cxn>
                <a:cxn ang="0">
                  <a:pos x="136" y="181"/>
                </a:cxn>
                <a:cxn ang="0">
                  <a:pos x="138" y="178"/>
                </a:cxn>
                <a:cxn ang="0">
                  <a:pos x="141" y="169"/>
                </a:cxn>
                <a:cxn ang="0">
                  <a:pos x="147" y="144"/>
                </a:cxn>
                <a:cxn ang="0">
                  <a:pos x="152" y="124"/>
                </a:cxn>
                <a:cxn ang="0">
                  <a:pos x="159" y="119"/>
                </a:cxn>
                <a:cxn ang="0">
                  <a:pos x="169" y="119"/>
                </a:cxn>
                <a:cxn ang="0">
                  <a:pos x="171" y="117"/>
                </a:cxn>
                <a:cxn ang="0">
                  <a:pos x="171" y="112"/>
                </a:cxn>
                <a:cxn ang="0">
                  <a:pos x="106" y="111"/>
                </a:cxn>
                <a:cxn ang="0">
                  <a:pos x="102" y="112"/>
                </a:cxn>
                <a:cxn ang="0">
                  <a:pos x="100" y="116"/>
                </a:cxn>
                <a:cxn ang="0">
                  <a:pos x="108" y="119"/>
                </a:cxn>
                <a:cxn ang="0">
                  <a:pos x="113" y="119"/>
                </a:cxn>
                <a:cxn ang="0">
                  <a:pos x="121" y="119"/>
                </a:cxn>
                <a:cxn ang="0">
                  <a:pos x="128" y="121"/>
                </a:cxn>
                <a:cxn ang="0">
                  <a:pos x="129" y="124"/>
                </a:cxn>
                <a:cxn ang="0">
                  <a:pos x="128" y="133"/>
                </a:cxn>
                <a:cxn ang="0">
                  <a:pos x="124" y="148"/>
                </a:cxn>
                <a:cxn ang="0">
                  <a:pos x="100" y="174"/>
                </a:cxn>
                <a:cxn ang="0">
                  <a:pos x="75" y="179"/>
                </a:cxn>
                <a:cxn ang="0">
                  <a:pos x="40" y="167"/>
                </a:cxn>
                <a:cxn ang="0">
                  <a:pos x="23" y="125"/>
                </a:cxn>
                <a:cxn ang="0">
                  <a:pos x="24" y="113"/>
                </a:cxn>
                <a:cxn ang="0">
                  <a:pos x="28" y="92"/>
                </a:cxn>
                <a:cxn ang="0">
                  <a:pos x="37" y="67"/>
                </a:cxn>
                <a:cxn ang="0">
                  <a:pos x="53" y="41"/>
                </a:cxn>
                <a:cxn ang="0">
                  <a:pos x="80" y="18"/>
                </a:cxn>
                <a:cxn ang="0">
                  <a:pos x="117" y="8"/>
                </a:cxn>
                <a:cxn ang="0">
                  <a:pos x="147" y="22"/>
                </a:cxn>
                <a:cxn ang="0">
                  <a:pos x="158" y="58"/>
                </a:cxn>
                <a:cxn ang="0">
                  <a:pos x="157" y="67"/>
                </a:cxn>
                <a:cxn ang="0">
                  <a:pos x="157" y="71"/>
                </a:cxn>
                <a:cxn ang="0">
                  <a:pos x="161" y="73"/>
                </a:cxn>
                <a:cxn ang="0">
                  <a:pos x="164" y="72"/>
                </a:cxn>
                <a:cxn ang="0">
                  <a:pos x="166" y="68"/>
                </a:cxn>
              </a:cxnLst>
              <a:rect l="0" t="0" r="r" b="b"/>
              <a:pathLst>
                <a:path w="182" h="187">
                  <a:moveTo>
                    <a:pt x="182" y="3"/>
                  </a:moveTo>
                  <a:lnTo>
                    <a:pt x="181" y="1"/>
                  </a:lnTo>
                  <a:lnTo>
                    <a:pt x="179" y="0"/>
                  </a:lnTo>
                  <a:lnTo>
                    <a:pt x="178" y="0"/>
                  </a:lnTo>
                  <a:lnTo>
                    <a:pt x="175" y="3"/>
                  </a:lnTo>
                  <a:lnTo>
                    <a:pt x="157" y="23"/>
                  </a:lnTo>
                  <a:lnTo>
                    <a:pt x="153" y="18"/>
                  </a:lnTo>
                  <a:lnTo>
                    <a:pt x="146" y="10"/>
                  </a:lnTo>
                  <a:lnTo>
                    <a:pt x="133" y="3"/>
                  </a:lnTo>
                  <a:lnTo>
                    <a:pt x="114" y="0"/>
                  </a:lnTo>
                  <a:lnTo>
                    <a:pt x="93" y="3"/>
                  </a:lnTo>
                  <a:lnTo>
                    <a:pt x="73" y="10"/>
                  </a:lnTo>
                  <a:lnTo>
                    <a:pt x="53" y="21"/>
                  </a:lnTo>
                  <a:lnTo>
                    <a:pt x="36" y="36"/>
                  </a:lnTo>
                  <a:lnTo>
                    <a:pt x="21" y="53"/>
                  </a:lnTo>
                  <a:lnTo>
                    <a:pt x="10" y="73"/>
                  </a:lnTo>
                  <a:lnTo>
                    <a:pt x="2" y="94"/>
                  </a:lnTo>
                  <a:lnTo>
                    <a:pt x="0" y="116"/>
                  </a:lnTo>
                  <a:lnTo>
                    <a:pt x="1" y="131"/>
                  </a:lnTo>
                  <a:lnTo>
                    <a:pt x="5" y="145"/>
                  </a:lnTo>
                  <a:lnTo>
                    <a:pt x="11" y="157"/>
                  </a:lnTo>
                  <a:lnTo>
                    <a:pt x="19" y="167"/>
                  </a:lnTo>
                  <a:lnTo>
                    <a:pt x="29" y="175"/>
                  </a:lnTo>
                  <a:lnTo>
                    <a:pt x="41" y="181"/>
                  </a:lnTo>
                  <a:lnTo>
                    <a:pt x="55" y="185"/>
                  </a:lnTo>
                  <a:lnTo>
                    <a:pt x="70" y="187"/>
                  </a:lnTo>
                  <a:lnTo>
                    <a:pt x="86" y="185"/>
                  </a:lnTo>
                  <a:lnTo>
                    <a:pt x="102" y="181"/>
                  </a:lnTo>
                  <a:lnTo>
                    <a:pt x="110" y="177"/>
                  </a:lnTo>
                  <a:lnTo>
                    <a:pt x="116" y="173"/>
                  </a:lnTo>
                  <a:lnTo>
                    <a:pt x="120" y="169"/>
                  </a:lnTo>
                  <a:lnTo>
                    <a:pt x="124" y="165"/>
                  </a:lnTo>
                  <a:lnTo>
                    <a:pt x="126" y="170"/>
                  </a:lnTo>
                  <a:lnTo>
                    <a:pt x="130" y="175"/>
                  </a:lnTo>
                  <a:lnTo>
                    <a:pt x="133" y="179"/>
                  </a:lnTo>
                  <a:lnTo>
                    <a:pt x="136" y="181"/>
                  </a:lnTo>
                  <a:lnTo>
                    <a:pt x="137" y="180"/>
                  </a:lnTo>
                  <a:lnTo>
                    <a:pt x="138" y="178"/>
                  </a:lnTo>
                  <a:lnTo>
                    <a:pt x="139" y="174"/>
                  </a:lnTo>
                  <a:lnTo>
                    <a:pt x="141" y="169"/>
                  </a:lnTo>
                  <a:lnTo>
                    <a:pt x="142" y="164"/>
                  </a:lnTo>
                  <a:lnTo>
                    <a:pt x="147" y="144"/>
                  </a:lnTo>
                  <a:lnTo>
                    <a:pt x="150" y="131"/>
                  </a:lnTo>
                  <a:lnTo>
                    <a:pt x="152" y="124"/>
                  </a:lnTo>
                  <a:lnTo>
                    <a:pt x="154" y="121"/>
                  </a:lnTo>
                  <a:lnTo>
                    <a:pt x="159" y="119"/>
                  </a:lnTo>
                  <a:lnTo>
                    <a:pt x="168" y="119"/>
                  </a:lnTo>
                  <a:lnTo>
                    <a:pt x="169" y="119"/>
                  </a:lnTo>
                  <a:lnTo>
                    <a:pt x="170" y="118"/>
                  </a:lnTo>
                  <a:lnTo>
                    <a:pt x="171" y="117"/>
                  </a:lnTo>
                  <a:lnTo>
                    <a:pt x="172" y="114"/>
                  </a:lnTo>
                  <a:lnTo>
                    <a:pt x="171" y="112"/>
                  </a:lnTo>
                  <a:lnTo>
                    <a:pt x="168" y="111"/>
                  </a:lnTo>
                  <a:lnTo>
                    <a:pt x="106" y="111"/>
                  </a:lnTo>
                  <a:lnTo>
                    <a:pt x="104" y="111"/>
                  </a:lnTo>
                  <a:lnTo>
                    <a:pt x="102" y="112"/>
                  </a:lnTo>
                  <a:lnTo>
                    <a:pt x="101" y="113"/>
                  </a:lnTo>
                  <a:lnTo>
                    <a:pt x="100" y="116"/>
                  </a:lnTo>
                  <a:lnTo>
                    <a:pt x="102" y="119"/>
                  </a:lnTo>
                  <a:lnTo>
                    <a:pt x="108" y="119"/>
                  </a:lnTo>
                  <a:lnTo>
                    <a:pt x="109" y="119"/>
                  </a:lnTo>
                  <a:lnTo>
                    <a:pt x="113" y="119"/>
                  </a:lnTo>
                  <a:lnTo>
                    <a:pt x="117" y="119"/>
                  </a:lnTo>
                  <a:lnTo>
                    <a:pt x="121" y="119"/>
                  </a:lnTo>
                  <a:lnTo>
                    <a:pt x="126" y="120"/>
                  </a:lnTo>
                  <a:lnTo>
                    <a:pt x="128" y="121"/>
                  </a:lnTo>
                  <a:lnTo>
                    <a:pt x="129" y="122"/>
                  </a:lnTo>
                  <a:lnTo>
                    <a:pt x="129" y="124"/>
                  </a:lnTo>
                  <a:lnTo>
                    <a:pt x="129" y="128"/>
                  </a:lnTo>
                  <a:lnTo>
                    <a:pt x="128" y="133"/>
                  </a:lnTo>
                  <a:lnTo>
                    <a:pt x="126" y="140"/>
                  </a:lnTo>
                  <a:lnTo>
                    <a:pt x="124" y="148"/>
                  </a:lnTo>
                  <a:lnTo>
                    <a:pt x="114" y="164"/>
                  </a:lnTo>
                  <a:lnTo>
                    <a:pt x="100" y="174"/>
                  </a:lnTo>
                  <a:lnTo>
                    <a:pt x="85" y="178"/>
                  </a:lnTo>
                  <a:lnTo>
                    <a:pt x="75" y="179"/>
                  </a:lnTo>
                  <a:lnTo>
                    <a:pt x="56" y="176"/>
                  </a:lnTo>
                  <a:lnTo>
                    <a:pt x="40" y="167"/>
                  </a:lnTo>
                  <a:lnTo>
                    <a:pt x="28" y="150"/>
                  </a:lnTo>
                  <a:lnTo>
                    <a:pt x="23" y="125"/>
                  </a:lnTo>
                  <a:lnTo>
                    <a:pt x="23" y="120"/>
                  </a:lnTo>
                  <a:lnTo>
                    <a:pt x="24" y="113"/>
                  </a:lnTo>
                  <a:lnTo>
                    <a:pt x="25" y="104"/>
                  </a:lnTo>
                  <a:lnTo>
                    <a:pt x="28" y="92"/>
                  </a:lnTo>
                  <a:lnTo>
                    <a:pt x="31" y="80"/>
                  </a:lnTo>
                  <a:lnTo>
                    <a:pt x="37" y="67"/>
                  </a:lnTo>
                  <a:lnTo>
                    <a:pt x="44" y="54"/>
                  </a:lnTo>
                  <a:lnTo>
                    <a:pt x="53" y="41"/>
                  </a:lnTo>
                  <a:lnTo>
                    <a:pt x="65" y="29"/>
                  </a:lnTo>
                  <a:lnTo>
                    <a:pt x="80" y="18"/>
                  </a:lnTo>
                  <a:lnTo>
                    <a:pt x="98" y="11"/>
                  </a:lnTo>
                  <a:lnTo>
                    <a:pt x="117" y="8"/>
                  </a:lnTo>
                  <a:lnTo>
                    <a:pt x="134" y="11"/>
                  </a:lnTo>
                  <a:lnTo>
                    <a:pt x="147" y="22"/>
                  </a:lnTo>
                  <a:lnTo>
                    <a:pt x="155" y="37"/>
                  </a:lnTo>
                  <a:lnTo>
                    <a:pt x="158" y="58"/>
                  </a:lnTo>
                  <a:lnTo>
                    <a:pt x="158" y="64"/>
                  </a:lnTo>
                  <a:lnTo>
                    <a:pt x="157" y="67"/>
                  </a:lnTo>
                  <a:lnTo>
                    <a:pt x="157" y="69"/>
                  </a:lnTo>
                  <a:lnTo>
                    <a:pt x="157" y="71"/>
                  </a:lnTo>
                  <a:lnTo>
                    <a:pt x="159" y="73"/>
                  </a:lnTo>
                  <a:lnTo>
                    <a:pt x="161" y="73"/>
                  </a:lnTo>
                  <a:lnTo>
                    <a:pt x="163" y="73"/>
                  </a:lnTo>
                  <a:lnTo>
                    <a:pt x="164" y="72"/>
                  </a:lnTo>
                  <a:lnTo>
                    <a:pt x="165" y="71"/>
                  </a:lnTo>
                  <a:lnTo>
                    <a:pt x="166" y="68"/>
                  </a:lnTo>
                  <a:lnTo>
                    <a:pt x="18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8" name="Freeform 794"/>
            <p:cNvSpPr>
              <a:spLocks noChangeAspect="1" noEditPoints="1"/>
            </p:cNvSpPr>
            <p:nvPr/>
          </p:nvSpPr>
          <p:spPr bwMode="auto">
            <a:xfrm>
              <a:off x="2866" y="59"/>
              <a:ext cx="110" cy="81"/>
            </a:xfrm>
            <a:custGeom>
              <a:avLst/>
              <a:gdLst/>
              <a:ahLst/>
              <a:cxnLst>
                <a:cxn ang="0">
                  <a:pos x="98" y="40"/>
                </a:cxn>
                <a:cxn ang="0">
                  <a:pos x="109" y="16"/>
                </a:cxn>
                <a:cxn ang="0">
                  <a:pos x="109" y="9"/>
                </a:cxn>
                <a:cxn ang="0">
                  <a:pos x="105" y="9"/>
                </a:cxn>
                <a:cxn ang="0">
                  <a:pos x="97" y="30"/>
                </a:cxn>
                <a:cxn ang="0">
                  <a:pos x="87" y="42"/>
                </a:cxn>
                <a:cxn ang="0">
                  <a:pos x="86" y="32"/>
                </a:cxn>
                <a:cxn ang="0">
                  <a:pos x="82" y="17"/>
                </a:cxn>
                <a:cxn ang="0">
                  <a:pos x="64" y="2"/>
                </a:cxn>
                <a:cxn ang="0">
                  <a:pos x="33" y="4"/>
                </a:cxn>
                <a:cxn ang="0">
                  <a:pos x="5" y="31"/>
                </a:cxn>
                <a:cxn ang="0">
                  <a:pos x="1" y="56"/>
                </a:cxn>
                <a:cxn ang="0">
                  <a:pos x="5" y="67"/>
                </a:cxn>
                <a:cxn ang="0">
                  <a:pos x="14" y="75"/>
                </a:cxn>
                <a:cxn ang="0">
                  <a:pos x="26" y="80"/>
                </a:cxn>
                <a:cxn ang="0">
                  <a:pos x="56" y="76"/>
                </a:cxn>
                <a:cxn ang="0">
                  <a:pos x="78" y="73"/>
                </a:cxn>
                <a:cxn ang="0">
                  <a:pos x="88" y="80"/>
                </a:cxn>
                <a:cxn ang="0">
                  <a:pos x="100" y="79"/>
                </a:cxn>
                <a:cxn ang="0">
                  <a:pos x="109" y="72"/>
                </a:cxn>
                <a:cxn ang="0">
                  <a:pos x="109" y="66"/>
                </a:cxn>
                <a:cxn ang="0">
                  <a:pos x="105" y="67"/>
                </a:cxn>
                <a:cxn ang="0">
                  <a:pos x="101" y="72"/>
                </a:cxn>
                <a:cxn ang="0">
                  <a:pos x="96" y="76"/>
                </a:cxn>
                <a:cxn ang="0">
                  <a:pos x="92" y="75"/>
                </a:cxn>
                <a:cxn ang="0">
                  <a:pos x="88" y="66"/>
                </a:cxn>
                <a:cxn ang="0">
                  <a:pos x="73" y="60"/>
                </a:cxn>
                <a:cxn ang="0">
                  <a:pos x="49" y="73"/>
                </a:cxn>
                <a:cxn ang="0">
                  <a:pos x="34" y="76"/>
                </a:cxn>
                <a:cxn ang="0">
                  <a:pos x="20" y="70"/>
                </a:cxn>
                <a:cxn ang="0">
                  <a:pos x="15" y="56"/>
                </a:cxn>
                <a:cxn ang="0">
                  <a:pos x="18" y="40"/>
                </a:cxn>
                <a:cxn ang="0">
                  <a:pos x="27" y="19"/>
                </a:cxn>
                <a:cxn ang="0">
                  <a:pos x="40" y="8"/>
                </a:cxn>
                <a:cxn ang="0">
                  <a:pos x="52" y="5"/>
                </a:cxn>
                <a:cxn ang="0">
                  <a:pos x="66" y="13"/>
                </a:cxn>
                <a:cxn ang="0">
                  <a:pos x="72" y="30"/>
                </a:cxn>
                <a:cxn ang="0">
                  <a:pos x="73" y="60"/>
                </a:cxn>
              </a:cxnLst>
              <a:rect l="0" t="0" r="r" b="b"/>
              <a:pathLst>
                <a:path w="110" h="81">
                  <a:moveTo>
                    <a:pt x="87" y="54"/>
                  </a:moveTo>
                  <a:lnTo>
                    <a:pt x="98" y="40"/>
                  </a:lnTo>
                  <a:lnTo>
                    <a:pt x="105" y="27"/>
                  </a:lnTo>
                  <a:lnTo>
                    <a:pt x="109" y="16"/>
                  </a:lnTo>
                  <a:lnTo>
                    <a:pt x="110" y="11"/>
                  </a:lnTo>
                  <a:lnTo>
                    <a:pt x="109" y="9"/>
                  </a:lnTo>
                  <a:lnTo>
                    <a:pt x="107" y="8"/>
                  </a:lnTo>
                  <a:lnTo>
                    <a:pt x="105" y="9"/>
                  </a:lnTo>
                  <a:lnTo>
                    <a:pt x="103" y="13"/>
                  </a:lnTo>
                  <a:lnTo>
                    <a:pt x="97" y="30"/>
                  </a:lnTo>
                  <a:lnTo>
                    <a:pt x="87" y="45"/>
                  </a:lnTo>
                  <a:lnTo>
                    <a:pt x="87" y="42"/>
                  </a:lnTo>
                  <a:lnTo>
                    <a:pt x="86" y="37"/>
                  </a:lnTo>
                  <a:lnTo>
                    <a:pt x="86" y="32"/>
                  </a:lnTo>
                  <a:lnTo>
                    <a:pt x="86" y="29"/>
                  </a:lnTo>
                  <a:lnTo>
                    <a:pt x="82" y="17"/>
                  </a:lnTo>
                  <a:lnTo>
                    <a:pt x="75" y="8"/>
                  </a:lnTo>
                  <a:lnTo>
                    <a:pt x="64" y="2"/>
                  </a:lnTo>
                  <a:lnTo>
                    <a:pt x="52" y="0"/>
                  </a:lnTo>
                  <a:lnTo>
                    <a:pt x="33" y="4"/>
                  </a:lnTo>
                  <a:lnTo>
                    <a:pt x="16" y="15"/>
                  </a:lnTo>
                  <a:lnTo>
                    <a:pt x="5" y="31"/>
                  </a:lnTo>
                  <a:lnTo>
                    <a:pt x="0" y="50"/>
                  </a:lnTo>
                  <a:lnTo>
                    <a:pt x="1" y="56"/>
                  </a:lnTo>
                  <a:lnTo>
                    <a:pt x="2" y="61"/>
                  </a:lnTo>
                  <a:lnTo>
                    <a:pt x="5" y="67"/>
                  </a:lnTo>
                  <a:lnTo>
                    <a:pt x="9" y="71"/>
                  </a:lnTo>
                  <a:lnTo>
                    <a:pt x="14" y="75"/>
                  </a:lnTo>
                  <a:lnTo>
                    <a:pt x="19" y="78"/>
                  </a:lnTo>
                  <a:lnTo>
                    <a:pt x="26" y="80"/>
                  </a:lnTo>
                  <a:lnTo>
                    <a:pt x="33" y="81"/>
                  </a:lnTo>
                  <a:lnTo>
                    <a:pt x="56" y="76"/>
                  </a:lnTo>
                  <a:lnTo>
                    <a:pt x="74" y="66"/>
                  </a:lnTo>
                  <a:lnTo>
                    <a:pt x="78" y="73"/>
                  </a:lnTo>
                  <a:lnTo>
                    <a:pt x="83" y="78"/>
                  </a:lnTo>
                  <a:lnTo>
                    <a:pt x="88" y="80"/>
                  </a:lnTo>
                  <a:lnTo>
                    <a:pt x="93" y="81"/>
                  </a:lnTo>
                  <a:lnTo>
                    <a:pt x="100" y="79"/>
                  </a:lnTo>
                  <a:lnTo>
                    <a:pt x="105" y="76"/>
                  </a:lnTo>
                  <a:lnTo>
                    <a:pt x="109" y="72"/>
                  </a:lnTo>
                  <a:lnTo>
                    <a:pt x="110" y="68"/>
                  </a:lnTo>
                  <a:lnTo>
                    <a:pt x="109" y="66"/>
                  </a:lnTo>
                  <a:lnTo>
                    <a:pt x="107" y="66"/>
                  </a:lnTo>
                  <a:lnTo>
                    <a:pt x="105" y="67"/>
                  </a:lnTo>
                  <a:lnTo>
                    <a:pt x="104" y="68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6" y="76"/>
                  </a:lnTo>
                  <a:lnTo>
                    <a:pt x="94" y="76"/>
                  </a:lnTo>
                  <a:lnTo>
                    <a:pt x="92" y="75"/>
                  </a:lnTo>
                  <a:lnTo>
                    <a:pt x="90" y="73"/>
                  </a:lnTo>
                  <a:lnTo>
                    <a:pt x="88" y="66"/>
                  </a:lnTo>
                  <a:lnTo>
                    <a:pt x="87" y="54"/>
                  </a:lnTo>
                  <a:close/>
                  <a:moveTo>
                    <a:pt x="73" y="60"/>
                  </a:moveTo>
                  <a:lnTo>
                    <a:pt x="61" y="68"/>
                  </a:lnTo>
                  <a:lnTo>
                    <a:pt x="49" y="73"/>
                  </a:lnTo>
                  <a:lnTo>
                    <a:pt x="40" y="75"/>
                  </a:lnTo>
                  <a:lnTo>
                    <a:pt x="34" y="76"/>
                  </a:lnTo>
                  <a:lnTo>
                    <a:pt x="26" y="74"/>
                  </a:lnTo>
                  <a:lnTo>
                    <a:pt x="20" y="70"/>
                  </a:lnTo>
                  <a:lnTo>
                    <a:pt x="16" y="64"/>
                  </a:lnTo>
                  <a:lnTo>
                    <a:pt x="15" y="56"/>
                  </a:lnTo>
                  <a:lnTo>
                    <a:pt x="16" y="50"/>
                  </a:lnTo>
                  <a:lnTo>
                    <a:pt x="18" y="40"/>
                  </a:lnTo>
                  <a:lnTo>
                    <a:pt x="21" y="29"/>
                  </a:lnTo>
                  <a:lnTo>
                    <a:pt x="27" y="19"/>
                  </a:lnTo>
                  <a:lnTo>
                    <a:pt x="33" y="12"/>
                  </a:lnTo>
                  <a:lnTo>
                    <a:pt x="40" y="8"/>
                  </a:lnTo>
                  <a:lnTo>
                    <a:pt x="46" y="5"/>
                  </a:lnTo>
                  <a:lnTo>
                    <a:pt x="52" y="5"/>
                  </a:lnTo>
                  <a:lnTo>
                    <a:pt x="61" y="7"/>
                  </a:lnTo>
                  <a:lnTo>
                    <a:pt x="66" y="13"/>
                  </a:lnTo>
                  <a:lnTo>
                    <a:pt x="70" y="21"/>
                  </a:lnTo>
                  <a:lnTo>
                    <a:pt x="72" y="30"/>
                  </a:lnTo>
                  <a:lnTo>
                    <a:pt x="72" y="44"/>
                  </a:lnTo>
                  <a:lnTo>
                    <a:pt x="73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9" name="Freeform 795"/>
            <p:cNvSpPr>
              <a:spLocks noChangeAspect="1" noEditPoints="1"/>
            </p:cNvSpPr>
            <p:nvPr/>
          </p:nvSpPr>
          <p:spPr bwMode="auto">
            <a:xfrm>
              <a:off x="2996" y="11"/>
              <a:ext cx="105" cy="162"/>
            </a:xfrm>
            <a:custGeom>
              <a:avLst/>
              <a:gdLst/>
              <a:ahLst/>
              <a:cxnLst>
                <a:cxn ang="0">
                  <a:pos x="102" y="15"/>
                </a:cxn>
                <a:cxn ang="0">
                  <a:pos x="87" y="2"/>
                </a:cxn>
                <a:cxn ang="0">
                  <a:pos x="58" y="5"/>
                </a:cxn>
                <a:cxn ang="0">
                  <a:pos x="34" y="32"/>
                </a:cxn>
                <a:cxn ang="0">
                  <a:pos x="0" y="160"/>
                </a:cxn>
                <a:cxn ang="0">
                  <a:pos x="3" y="162"/>
                </a:cxn>
                <a:cxn ang="0">
                  <a:pos x="6" y="161"/>
                </a:cxn>
                <a:cxn ang="0">
                  <a:pos x="22" y="119"/>
                </a:cxn>
                <a:cxn ang="0">
                  <a:pos x="35" y="127"/>
                </a:cxn>
                <a:cxn ang="0">
                  <a:pos x="64" y="125"/>
                </a:cxn>
                <a:cxn ang="0">
                  <a:pos x="93" y="102"/>
                </a:cxn>
                <a:cxn ang="0">
                  <a:pos x="97" y="75"/>
                </a:cxn>
                <a:cxn ang="0">
                  <a:pos x="90" y="61"/>
                </a:cxn>
                <a:cxn ang="0">
                  <a:pos x="91" y="51"/>
                </a:cxn>
                <a:cxn ang="0">
                  <a:pos x="103" y="35"/>
                </a:cxn>
                <a:cxn ang="0">
                  <a:pos x="69" y="56"/>
                </a:cxn>
                <a:cxn ang="0">
                  <a:pos x="60" y="57"/>
                </a:cxn>
                <a:cxn ang="0">
                  <a:pos x="52" y="56"/>
                </a:cxn>
                <a:cxn ang="0">
                  <a:pos x="60" y="55"/>
                </a:cxn>
                <a:cxn ang="0">
                  <a:pos x="69" y="56"/>
                </a:cxn>
                <a:cxn ang="0">
                  <a:pos x="92" y="30"/>
                </a:cxn>
                <a:cxn ang="0">
                  <a:pos x="84" y="46"/>
                </a:cxn>
                <a:cxn ang="0">
                  <a:pos x="74" y="51"/>
                </a:cxn>
                <a:cxn ang="0">
                  <a:pos x="67" y="50"/>
                </a:cxn>
                <a:cxn ang="0">
                  <a:pos x="55" y="50"/>
                </a:cxn>
                <a:cxn ang="0">
                  <a:pos x="47" y="53"/>
                </a:cxn>
                <a:cxn ang="0">
                  <a:pos x="46" y="59"/>
                </a:cxn>
                <a:cxn ang="0">
                  <a:pos x="54" y="61"/>
                </a:cxn>
                <a:cxn ang="0">
                  <a:pos x="77" y="59"/>
                </a:cxn>
                <a:cxn ang="0">
                  <a:pos x="85" y="78"/>
                </a:cxn>
                <a:cxn ang="0">
                  <a:pos x="73" y="111"/>
                </a:cxn>
                <a:cxn ang="0">
                  <a:pos x="45" y="124"/>
                </a:cxn>
                <a:cxn ang="0">
                  <a:pos x="28" y="118"/>
                </a:cxn>
                <a:cxn ang="0">
                  <a:pos x="22" y="101"/>
                </a:cxn>
                <a:cxn ang="0">
                  <a:pos x="34" y="48"/>
                </a:cxn>
                <a:cxn ang="0">
                  <a:pos x="48" y="20"/>
                </a:cxn>
                <a:cxn ang="0">
                  <a:pos x="75" y="5"/>
                </a:cxn>
                <a:cxn ang="0">
                  <a:pos x="88" y="10"/>
                </a:cxn>
                <a:cxn ang="0">
                  <a:pos x="93" y="22"/>
                </a:cxn>
              </a:cxnLst>
              <a:rect l="0" t="0" r="r" b="b"/>
              <a:pathLst>
                <a:path w="105" h="162">
                  <a:moveTo>
                    <a:pt x="105" y="25"/>
                  </a:moveTo>
                  <a:lnTo>
                    <a:pt x="102" y="15"/>
                  </a:lnTo>
                  <a:lnTo>
                    <a:pt x="96" y="7"/>
                  </a:lnTo>
                  <a:lnTo>
                    <a:pt x="87" y="2"/>
                  </a:lnTo>
                  <a:lnTo>
                    <a:pt x="75" y="0"/>
                  </a:lnTo>
                  <a:lnTo>
                    <a:pt x="58" y="5"/>
                  </a:lnTo>
                  <a:lnTo>
                    <a:pt x="44" y="17"/>
                  </a:lnTo>
                  <a:lnTo>
                    <a:pt x="34" y="32"/>
                  </a:lnTo>
                  <a:lnTo>
                    <a:pt x="28" y="46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3" y="162"/>
                  </a:lnTo>
                  <a:lnTo>
                    <a:pt x="5" y="162"/>
                  </a:lnTo>
                  <a:lnTo>
                    <a:pt x="6" y="161"/>
                  </a:lnTo>
                  <a:lnTo>
                    <a:pt x="18" y="113"/>
                  </a:lnTo>
                  <a:lnTo>
                    <a:pt x="22" y="119"/>
                  </a:lnTo>
                  <a:lnTo>
                    <a:pt x="27" y="124"/>
                  </a:lnTo>
                  <a:lnTo>
                    <a:pt x="35" y="127"/>
                  </a:lnTo>
                  <a:lnTo>
                    <a:pt x="45" y="129"/>
                  </a:lnTo>
                  <a:lnTo>
                    <a:pt x="64" y="125"/>
                  </a:lnTo>
                  <a:lnTo>
                    <a:pt x="81" y="116"/>
                  </a:lnTo>
                  <a:lnTo>
                    <a:pt x="93" y="102"/>
                  </a:lnTo>
                  <a:lnTo>
                    <a:pt x="98" y="83"/>
                  </a:lnTo>
                  <a:lnTo>
                    <a:pt x="97" y="75"/>
                  </a:lnTo>
                  <a:lnTo>
                    <a:pt x="95" y="68"/>
                  </a:lnTo>
                  <a:lnTo>
                    <a:pt x="90" y="61"/>
                  </a:lnTo>
                  <a:lnTo>
                    <a:pt x="84" y="56"/>
                  </a:lnTo>
                  <a:lnTo>
                    <a:pt x="91" y="51"/>
                  </a:lnTo>
                  <a:lnTo>
                    <a:pt x="98" y="44"/>
                  </a:lnTo>
                  <a:lnTo>
                    <a:pt x="103" y="35"/>
                  </a:lnTo>
                  <a:lnTo>
                    <a:pt x="105" y="25"/>
                  </a:lnTo>
                  <a:close/>
                  <a:moveTo>
                    <a:pt x="69" y="56"/>
                  </a:moveTo>
                  <a:lnTo>
                    <a:pt x="66" y="56"/>
                  </a:lnTo>
                  <a:lnTo>
                    <a:pt x="60" y="57"/>
                  </a:lnTo>
                  <a:lnTo>
                    <a:pt x="55" y="57"/>
                  </a:lnTo>
                  <a:lnTo>
                    <a:pt x="52" y="56"/>
                  </a:lnTo>
                  <a:lnTo>
                    <a:pt x="56" y="55"/>
                  </a:lnTo>
                  <a:lnTo>
                    <a:pt x="60" y="55"/>
                  </a:lnTo>
                  <a:lnTo>
                    <a:pt x="65" y="55"/>
                  </a:lnTo>
                  <a:lnTo>
                    <a:pt x="69" y="56"/>
                  </a:lnTo>
                  <a:close/>
                  <a:moveTo>
                    <a:pt x="93" y="22"/>
                  </a:moveTo>
                  <a:lnTo>
                    <a:pt x="92" y="30"/>
                  </a:lnTo>
                  <a:lnTo>
                    <a:pt x="89" y="38"/>
                  </a:lnTo>
                  <a:lnTo>
                    <a:pt x="84" y="46"/>
                  </a:lnTo>
                  <a:lnTo>
                    <a:pt x="77" y="52"/>
                  </a:lnTo>
                  <a:lnTo>
                    <a:pt x="74" y="51"/>
                  </a:lnTo>
                  <a:lnTo>
                    <a:pt x="71" y="50"/>
                  </a:lnTo>
                  <a:lnTo>
                    <a:pt x="67" y="50"/>
                  </a:lnTo>
                  <a:lnTo>
                    <a:pt x="60" y="50"/>
                  </a:lnTo>
                  <a:lnTo>
                    <a:pt x="55" y="50"/>
                  </a:lnTo>
                  <a:lnTo>
                    <a:pt x="50" y="50"/>
                  </a:lnTo>
                  <a:lnTo>
                    <a:pt x="47" y="53"/>
                  </a:lnTo>
                  <a:lnTo>
                    <a:pt x="45" y="56"/>
                  </a:lnTo>
                  <a:lnTo>
                    <a:pt x="46" y="59"/>
                  </a:lnTo>
                  <a:lnTo>
                    <a:pt x="49" y="61"/>
                  </a:lnTo>
                  <a:lnTo>
                    <a:pt x="54" y="61"/>
                  </a:lnTo>
                  <a:lnTo>
                    <a:pt x="60" y="62"/>
                  </a:lnTo>
                  <a:lnTo>
                    <a:pt x="77" y="59"/>
                  </a:lnTo>
                  <a:lnTo>
                    <a:pt x="83" y="67"/>
                  </a:lnTo>
                  <a:lnTo>
                    <a:pt x="85" y="78"/>
                  </a:lnTo>
                  <a:lnTo>
                    <a:pt x="82" y="96"/>
                  </a:lnTo>
                  <a:lnTo>
                    <a:pt x="73" y="111"/>
                  </a:lnTo>
                  <a:lnTo>
                    <a:pt x="61" y="120"/>
                  </a:lnTo>
                  <a:lnTo>
                    <a:pt x="45" y="124"/>
                  </a:lnTo>
                  <a:lnTo>
                    <a:pt x="36" y="122"/>
                  </a:lnTo>
                  <a:lnTo>
                    <a:pt x="28" y="118"/>
                  </a:lnTo>
                  <a:lnTo>
                    <a:pt x="24" y="111"/>
                  </a:lnTo>
                  <a:lnTo>
                    <a:pt x="22" y="101"/>
                  </a:lnTo>
                  <a:lnTo>
                    <a:pt x="22" y="96"/>
                  </a:lnTo>
                  <a:lnTo>
                    <a:pt x="34" y="48"/>
                  </a:lnTo>
                  <a:lnTo>
                    <a:pt x="39" y="34"/>
                  </a:lnTo>
                  <a:lnTo>
                    <a:pt x="48" y="20"/>
                  </a:lnTo>
                  <a:lnTo>
                    <a:pt x="60" y="10"/>
                  </a:lnTo>
                  <a:lnTo>
                    <a:pt x="75" y="5"/>
                  </a:lnTo>
                  <a:lnTo>
                    <a:pt x="82" y="6"/>
                  </a:lnTo>
                  <a:lnTo>
                    <a:pt x="88" y="10"/>
                  </a:lnTo>
                  <a:lnTo>
                    <a:pt x="92" y="15"/>
                  </a:lnTo>
                  <a:lnTo>
                    <a:pt x="93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0" name="Freeform 796"/>
            <p:cNvSpPr>
              <a:spLocks noChangeAspect="1"/>
            </p:cNvSpPr>
            <p:nvPr/>
          </p:nvSpPr>
          <p:spPr bwMode="auto">
            <a:xfrm>
              <a:off x="3150" y="53"/>
              <a:ext cx="59" cy="257"/>
            </a:xfrm>
            <a:custGeom>
              <a:avLst/>
              <a:gdLst/>
              <a:ahLst/>
              <a:cxnLst>
                <a:cxn ang="0">
                  <a:pos x="59" y="255"/>
                </a:cxn>
                <a:cxn ang="0">
                  <a:pos x="59" y="254"/>
                </a:cxn>
                <a:cxn ang="0">
                  <a:pos x="58" y="253"/>
                </a:cxn>
                <a:cxn ang="0">
                  <a:pos x="57" y="252"/>
                </a:cxn>
                <a:cxn ang="0">
                  <a:pos x="55" y="249"/>
                </a:cxn>
                <a:cxn ang="0">
                  <a:pos x="35" y="222"/>
                </a:cxn>
                <a:cxn ang="0">
                  <a:pos x="23" y="192"/>
                </a:cxn>
                <a:cxn ang="0">
                  <a:pos x="16" y="160"/>
                </a:cxn>
                <a:cxn ang="0">
                  <a:pos x="14" y="129"/>
                </a:cxn>
                <a:cxn ang="0">
                  <a:pos x="16" y="96"/>
                </a:cxn>
                <a:cxn ang="0">
                  <a:pos x="23" y="63"/>
                </a:cxn>
                <a:cxn ang="0">
                  <a:pos x="36" y="34"/>
                </a:cxn>
                <a:cxn ang="0">
                  <a:pos x="56" y="7"/>
                </a:cxn>
                <a:cxn ang="0">
                  <a:pos x="59" y="4"/>
                </a:cxn>
                <a:cxn ang="0">
                  <a:pos x="59" y="3"/>
                </a:cxn>
                <a:cxn ang="0">
                  <a:pos x="58" y="1"/>
                </a:cxn>
                <a:cxn ang="0">
                  <a:pos x="56" y="0"/>
                </a:cxn>
                <a:cxn ang="0">
                  <a:pos x="51" y="4"/>
                </a:cxn>
                <a:cxn ang="0">
                  <a:pos x="41" y="13"/>
                </a:cxn>
                <a:cxn ang="0">
                  <a:pos x="28" y="29"/>
                </a:cxn>
                <a:cxn ang="0">
                  <a:pos x="16" y="50"/>
                </a:cxn>
                <a:cxn ang="0">
                  <a:pos x="8" y="72"/>
                </a:cxn>
                <a:cxn ang="0">
                  <a:pos x="3" y="92"/>
                </a:cxn>
                <a:cxn ang="0">
                  <a:pos x="0" y="111"/>
                </a:cxn>
                <a:cxn ang="0">
                  <a:pos x="0" y="129"/>
                </a:cxn>
                <a:cxn ang="0">
                  <a:pos x="0" y="146"/>
                </a:cxn>
                <a:cxn ang="0">
                  <a:pos x="3" y="166"/>
                </a:cxn>
                <a:cxn ang="0">
                  <a:pos x="8" y="187"/>
                </a:cxn>
                <a:cxn ang="0">
                  <a:pos x="17" y="209"/>
                </a:cxn>
                <a:cxn ang="0">
                  <a:pos x="29" y="230"/>
                </a:cxn>
                <a:cxn ang="0">
                  <a:pos x="41" y="245"/>
                </a:cxn>
                <a:cxn ang="0">
                  <a:pos x="51" y="254"/>
                </a:cxn>
                <a:cxn ang="0">
                  <a:pos x="56" y="257"/>
                </a:cxn>
                <a:cxn ang="0">
                  <a:pos x="58" y="257"/>
                </a:cxn>
                <a:cxn ang="0">
                  <a:pos x="59" y="255"/>
                </a:cxn>
              </a:cxnLst>
              <a:rect l="0" t="0" r="r" b="b"/>
              <a:pathLst>
                <a:path w="59" h="257">
                  <a:moveTo>
                    <a:pt x="59" y="255"/>
                  </a:moveTo>
                  <a:lnTo>
                    <a:pt x="59" y="254"/>
                  </a:lnTo>
                  <a:lnTo>
                    <a:pt x="58" y="253"/>
                  </a:lnTo>
                  <a:lnTo>
                    <a:pt x="57" y="252"/>
                  </a:lnTo>
                  <a:lnTo>
                    <a:pt x="55" y="249"/>
                  </a:lnTo>
                  <a:lnTo>
                    <a:pt x="35" y="222"/>
                  </a:lnTo>
                  <a:lnTo>
                    <a:pt x="23" y="192"/>
                  </a:lnTo>
                  <a:lnTo>
                    <a:pt x="16" y="160"/>
                  </a:lnTo>
                  <a:lnTo>
                    <a:pt x="14" y="129"/>
                  </a:lnTo>
                  <a:lnTo>
                    <a:pt x="16" y="96"/>
                  </a:lnTo>
                  <a:lnTo>
                    <a:pt x="23" y="63"/>
                  </a:lnTo>
                  <a:lnTo>
                    <a:pt x="36" y="34"/>
                  </a:lnTo>
                  <a:lnTo>
                    <a:pt x="56" y="7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1" y="4"/>
                  </a:lnTo>
                  <a:lnTo>
                    <a:pt x="41" y="13"/>
                  </a:lnTo>
                  <a:lnTo>
                    <a:pt x="28" y="29"/>
                  </a:lnTo>
                  <a:lnTo>
                    <a:pt x="16" y="50"/>
                  </a:lnTo>
                  <a:lnTo>
                    <a:pt x="8" y="72"/>
                  </a:lnTo>
                  <a:lnTo>
                    <a:pt x="3" y="92"/>
                  </a:lnTo>
                  <a:lnTo>
                    <a:pt x="0" y="111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6"/>
                  </a:lnTo>
                  <a:lnTo>
                    <a:pt x="8" y="187"/>
                  </a:lnTo>
                  <a:lnTo>
                    <a:pt x="17" y="209"/>
                  </a:lnTo>
                  <a:lnTo>
                    <a:pt x="29" y="230"/>
                  </a:lnTo>
                  <a:lnTo>
                    <a:pt x="41" y="245"/>
                  </a:lnTo>
                  <a:lnTo>
                    <a:pt x="51" y="254"/>
                  </a:lnTo>
                  <a:lnTo>
                    <a:pt x="56" y="257"/>
                  </a:lnTo>
                  <a:lnTo>
                    <a:pt x="58" y="257"/>
                  </a:lnTo>
                  <a:lnTo>
                    <a:pt x="59" y="2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1" name="Freeform 797"/>
            <p:cNvSpPr>
              <a:spLocks noChangeAspect="1"/>
            </p:cNvSpPr>
            <p:nvPr/>
          </p:nvSpPr>
          <p:spPr bwMode="auto">
            <a:xfrm>
              <a:off x="3237" y="135"/>
              <a:ext cx="84" cy="114"/>
            </a:xfrm>
            <a:custGeom>
              <a:avLst/>
              <a:gdLst/>
              <a:ahLst/>
              <a:cxnLst>
                <a:cxn ang="0">
                  <a:pos x="64" y="53"/>
                </a:cxn>
                <a:cxn ang="0">
                  <a:pos x="67" y="53"/>
                </a:cxn>
                <a:cxn ang="0">
                  <a:pos x="70" y="52"/>
                </a:cxn>
                <a:cxn ang="0">
                  <a:pos x="72" y="51"/>
                </a:cxn>
                <a:cxn ang="0">
                  <a:pos x="73" y="49"/>
                </a:cxn>
                <a:cxn ang="0">
                  <a:pos x="72" y="47"/>
                </a:cxn>
                <a:cxn ang="0">
                  <a:pos x="70" y="45"/>
                </a:cxn>
                <a:cxn ang="0">
                  <a:pos x="68" y="45"/>
                </a:cxn>
                <a:cxn ang="0">
                  <a:pos x="65" y="45"/>
                </a:cxn>
                <a:cxn ang="0">
                  <a:pos x="24" y="45"/>
                </a:cxn>
                <a:cxn ang="0">
                  <a:pos x="30" y="30"/>
                </a:cxn>
                <a:cxn ang="0">
                  <a:pos x="39" y="19"/>
                </a:cxn>
                <a:cxn ang="0">
                  <a:pos x="52" y="11"/>
                </a:cxn>
                <a:cxn ang="0">
                  <a:pos x="67" y="8"/>
                </a:cxn>
                <a:cxn ang="0">
                  <a:pos x="75" y="8"/>
                </a:cxn>
                <a:cxn ang="0">
                  <a:pos x="79" y="8"/>
                </a:cxn>
                <a:cxn ang="0">
                  <a:pos x="81" y="8"/>
                </a:cxn>
                <a:cxn ang="0">
                  <a:pos x="83" y="7"/>
                </a:cxn>
                <a:cxn ang="0">
                  <a:pos x="84" y="4"/>
                </a:cxn>
                <a:cxn ang="0">
                  <a:pos x="83" y="2"/>
                </a:cxn>
                <a:cxn ang="0">
                  <a:pos x="82" y="1"/>
                </a:cxn>
                <a:cxn ang="0">
                  <a:pos x="79" y="0"/>
                </a:cxn>
                <a:cxn ang="0">
                  <a:pos x="76" y="0"/>
                </a:cxn>
                <a:cxn ang="0">
                  <a:pos x="67" y="0"/>
                </a:cxn>
                <a:cxn ang="0">
                  <a:pos x="55" y="1"/>
                </a:cxn>
                <a:cxn ang="0">
                  <a:pos x="43" y="5"/>
                </a:cxn>
                <a:cxn ang="0">
                  <a:pos x="31" y="11"/>
                </a:cxn>
                <a:cxn ang="0">
                  <a:pos x="21" y="18"/>
                </a:cxn>
                <a:cxn ang="0">
                  <a:pos x="12" y="28"/>
                </a:cxn>
                <a:cxn ang="0">
                  <a:pos x="6" y="39"/>
                </a:cxn>
                <a:cxn ang="0">
                  <a:pos x="1" y="51"/>
                </a:cxn>
                <a:cxn ang="0">
                  <a:pos x="0" y="65"/>
                </a:cxn>
                <a:cxn ang="0">
                  <a:pos x="3" y="85"/>
                </a:cxn>
                <a:cxn ang="0">
                  <a:pos x="13" y="100"/>
                </a:cxn>
                <a:cxn ang="0">
                  <a:pos x="27" y="110"/>
                </a:cxn>
                <a:cxn ang="0">
                  <a:pos x="46" y="114"/>
                </a:cxn>
                <a:cxn ang="0">
                  <a:pos x="52" y="113"/>
                </a:cxn>
                <a:cxn ang="0">
                  <a:pos x="58" y="112"/>
                </a:cxn>
                <a:cxn ang="0">
                  <a:pos x="64" y="111"/>
                </a:cxn>
                <a:cxn ang="0">
                  <a:pos x="69" y="108"/>
                </a:cxn>
                <a:cxn ang="0">
                  <a:pos x="73" y="106"/>
                </a:cxn>
                <a:cxn ang="0">
                  <a:pos x="76" y="104"/>
                </a:cxn>
                <a:cxn ang="0">
                  <a:pos x="78" y="102"/>
                </a:cxn>
                <a:cxn ang="0">
                  <a:pos x="79" y="101"/>
                </a:cxn>
                <a:cxn ang="0">
                  <a:pos x="79" y="99"/>
                </a:cxn>
                <a:cxn ang="0">
                  <a:pos x="77" y="97"/>
                </a:cxn>
                <a:cxn ang="0">
                  <a:pos x="76" y="97"/>
                </a:cxn>
                <a:cxn ang="0">
                  <a:pos x="73" y="99"/>
                </a:cxn>
                <a:cxn ang="0">
                  <a:pos x="60" y="105"/>
                </a:cxn>
                <a:cxn ang="0">
                  <a:pos x="47" y="108"/>
                </a:cxn>
                <a:cxn ang="0">
                  <a:pos x="36" y="106"/>
                </a:cxn>
                <a:cxn ang="0">
                  <a:pos x="27" y="100"/>
                </a:cxn>
                <a:cxn ang="0">
                  <a:pos x="21" y="90"/>
                </a:cxn>
                <a:cxn ang="0">
                  <a:pos x="19" y="75"/>
                </a:cxn>
                <a:cxn ang="0">
                  <a:pos x="19" y="68"/>
                </a:cxn>
                <a:cxn ang="0">
                  <a:pos x="20" y="62"/>
                </a:cxn>
                <a:cxn ang="0">
                  <a:pos x="21" y="56"/>
                </a:cxn>
                <a:cxn ang="0">
                  <a:pos x="22" y="53"/>
                </a:cxn>
                <a:cxn ang="0">
                  <a:pos x="64" y="53"/>
                </a:cxn>
              </a:cxnLst>
              <a:rect l="0" t="0" r="r" b="b"/>
              <a:pathLst>
                <a:path w="84" h="114">
                  <a:moveTo>
                    <a:pt x="64" y="53"/>
                  </a:moveTo>
                  <a:lnTo>
                    <a:pt x="67" y="53"/>
                  </a:lnTo>
                  <a:lnTo>
                    <a:pt x="70" y="52"/>
                  </a:lnTo>
                  <a:lnTo>
                    <a:pt x="72" y="51"/>
                  </a:lnTo>
                  <a:lnTo>
                    <a:pt x="73" y="49"/>
                  </a:lnTo>
                  <a:lnTo>
                    <a:pt x="72" y="47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5" y="45"/>
                  </a:lnTo>
                  <a:lnTo>
                    <a:pt x="24" y="45"/>
                  </a:lnTo>
                  <a:lnTo>
                    <a:pt x="30" y="30"/>
                  </a:lnTo>
                  <a:lnTo>
                    <a:pt x="39" y="19"/>
                  </a:lnTo>
                  <a:lnTo>
                    <a:pt x="52" y="11"/>
                  </a:lnTo>
                  <a:lnTo>
                    <a:pt x="67" y="8"/>
                  </a:lnTo>
                  <a:lnTo>
                    <a:pt x="75" y="8"/>
                  </a:lnTo>
                  <a:lnTo>
                    <a:pt x="79" y="8"/>
                  </a:lnTo>
                  <a:lnTo>
                    <a:pt x="81" y="8"/>
                  </a:lnTo>
                  <a:lnTo>
                    <a:pt x="83" y="7"/>
                  </a:lnTo>
                  <a:lnTo>
                    <a:pt x="84" y="4"/>
                  </a:lnTo>
                  <a:lnTo>
                    <a:pt x="83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5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1" y="18"/>
                  </a:lnTo>
                  <a:lnTo>
                    <a:pt x="12" y="28"/>
                  </a:lnTo>
                  <a:lnTo>
                    <a:pt x="6" y="39"/>
                  </a:lnTo>
                  <a:lnTo>
                    <a:pt x="1" y="51"/>
                  </a:lnTo>
                  <a:lnTo>
                    <a:pt x="0" y="65"/>
                  </a:lnTo>
                  <a:lnTo>
                    <a:pt x="3" y="85"/>
                  </a:lnTo>
                  <a:lnTo>
                    <a:pt x="13" y="100"/>
                  </a:lnTo>
                  <a:lnTo>
                    <a:pt x="27" y="110"/>
                  </a:lnTo>
                  <a:lnTo>
                    <a:pt x="46" y="114"/>
                  </a:lnTo>
                  <a:lnTo>
                    <a:pt x="52" y="113"/>
                  </a:lnTo>
                  <a:lnTo>
                    <a:pt x="58" y="112"/>
                  </a:lnTo>
                  <a:lnTo>
                    <a:pt x="64" y="111"/>
                  </a:lnTo>
                  <a:lnTo>
                    <a:pt x="69" y="108"/>
                  </a:lnTo>
                  <a:lnTo>
                    <a:pt x="73" y="106"/>
                  </a:lnTo>
                  <a:lnTo>
                    <a:pt x="76" y="104"/>
                  </a:lnTo>
                  <a:lnTo>
                    <a:pt x="78" y="102"/>
                  </a:lnTo>
                  <a:lnTo>
                    <a:pt x="79" y="101"/>
                  </a:lnTo>
                  <a:lnTo>
                    <a:pt x="79" y="99"/>
                  </a:lnTo>
                  <a:lnTo>
                    <a:pt x="77" y="97"/>
                  </a:lnTo>
                  <a:lnTo>
                    <a:pt x="76" y="97"/>
                  </a:lnTo>
                  <a:lnTo>
                    <a:pt x="73" y="99"/>
                  </a:lnTo>
                  <a:lnTo>
                    <a:pt x="60" y="105"/>
                  </a:lnTo>
                  <a:lnTo>
                    <a:pt x="47" y="108"/>
                  </a:lnTo>
                  <a:lnTo>
                    <a:pt x="36" y="106"/>
                  </a:lnTo>
                  <a:lnTo>
                    <a:pt x="27" y="100"/>
                  </a:lnTo>
                  <a:lnTo>
                    <a:pt x="21" y="90"/>
                  </a:lnTo>
                  <a:lnTo>
                    <a:pt x="19" y="75"/>
                  </a:lnTo>
                  <a:lnTo>
                    <a:pt x="19" y="68"/>
                  </a:lnTo>
                  <a:lnTo>
                    <a:pt x="20" y="62"/>
                  </a:lnTo>
                  <a:lnTo>
                    <a:pt x="21" y="56"/>
                  </a:lnTo>
                  <a:lnTo>
                    <a:pt x="22" y="53"/>
                  </a:lnTo>
                  <a:lnTo>
                    <a:pt x="64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2" name="Freeform 798"/>
            <p:cNvSpPr>
              <a:spLocks noChangeAspect="1"/>
            </p:cNvSpPr>
            <p:nvPr/>
          </p:nvSpPr>
          <p:spPr bwMode="auto">
            <a:xfrm>
              <a:off x="3349" y="164"/>
              <a:ext cx="66" cy="119"/>
            </a:xfrm>
            <a:custGeom>
              <a:avLst/>
              <a:gdLst/>
              <a:ahLst/>
              <a:cxnLst>
                <a:cxn ang="0">
                  <a:pos x="41" y="5"/>
                </a:cxn>
                <a:cxn ang="0">
                  <a:pos x="41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26" y="6"/>
                </a:cxn>
                <a:cxn ang="0">
                  <a:pos x="16" y="9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17"/>
                </a:cxn>
                <a:cxn ang="0">
                  <a:pos x="11" y="17"/>
                </a:cxn>
                <a:cxn ang="0">
                  <a:pos x="19" y="15"/>
                </a:cxn>
                <a:cxn ang="0">
                  <a:pos x="26" y="13"/>
                </a:cxn>
                <a:cxn ang="0">
                  <a:pos x="26" y="104"/>
                </a:cxn>
                <a:cxn ang="0">
                  <a:pos x="26" y="108"/>
                </a:cxn>
                <a:cxn ang="0">
                  <a:pos x="24" y="110"/>
                </a:cxn>
                <a:cxn ang="0">
                  <a:pos x="19" y="112"/>
                </a:cxn>
                <a:cxn ang="0">
                  <a:pos x="8" y="112"/>
                </a:cxn>
                <a:cxn ang="0">
                  <a:pos x="2" y="112"/>
                </a:cxn>
                <a:cxn ang="0">
                  <a:pos x="2" y="119"/>
                </a:cxn>
                <a:cxn ang="0">
                  <a:pos x="66" y="119"/>
                </a:cxn>
                <a:cxn ang="0">
                  <a:pos x="66" y="112"/>
                </a:cxn>
                <a:cxn ang="0">
                  <a:pos x="59" y="112"/>
                </a:cxn>
                <a:cxn ang="0">
                  <a:pos x="48" y="112"/>
                </a:cxn>
                <a:cxn ang="0">
                  <a:pos x="43" y="110"/>
                </a:cxn>
                <a:cxn ang="0">
                  <a:pos x="41" y="108"/>
                </a:cxn>
                <a:cxn ang="0">
                  <a:pos x="41" y="104"/>
                </a:cxn>
                <a:cxn ang="0">
                  <a:pos x="41" y="5"/>
                </a:cxn>
              </a:cxnLst>
              <a:rect l="0" t="0" r="r" b="b"/>
              <a:pathLst>
                <a:path w="66" h="119">
                  <a:moveTo>
                    <a:pt x="41" y="5"/>
                  </a:moveTo>
                  <a:lnTo>
                    <a:pt x="41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26" y="6"/>
                  </a:lnTo>
                  <a:lnTo>
                    <a:pt x="16" y="9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11" y="17"/>
                  </a:lnTo>
                  <a:lnTo>
                    <a:pt x="19" y="15"/>
                  </a:lnTo>
                  <a:lnTo>
                    <a:pt x="26" y="13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24" y="110"/>
                  </a:lnTo>
                  <a:lnTo>
                    <a:pt x="19" y="112"/>
                  </a:lnTo>
                  <a:lnTo>
                    <a:pt x="8" y="112"/>
                  </a:lnTo>
                  <a:lnTo>
                    <a:pt x="2" y="112"/>
                  </a:lnTo>
                  <a:lnTo>
                    <a:pt x="2" y="119"/>
                  </a:lnTo>
                  <a:lnTo>
                    <a:pt x="66" y="119"/>
                  </a:lnTo>
                  <a:lnTo>
                    <a:pt x="66" y="112"/>
                  </a:lnTo>
                  <a:lnTo>
                    <a:pt x="59" y="112"/>
                  </a:lnTo>
                  <a:lnTo>
                    <a:pt x="48" y="112"/>
                  </a:lnTo>
                  <a:lnTo>
                    <a:pt x="43" y="110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3" name="Freeform 799"/>
            <p:cNvSpPr>
              <a:spLocks noChangeAspect="1"/>
            </p:cNvSpPr>
            <p:nvPr/>
          </p:nvSpPr>
          <p:spPr bwMode="auto">
            <a:xfrm>
              <a:off x="3468" y="53"/>
              <a:ext cx="59" cy="257"/>
            </a:xfrm>
            <a:custGeom>
              <a:avLst/>
              <a:gdLst/>
              <a:ahLst/>
              <a:cxnLst>
                <a:cxn ang="0">
                  <a:pos x="59" y="255"/>
                </a:cxn>
                <a:cxn ang="0">
                  <a:pos x="59" y="254"/>
                </a:cxn>
                <a:cxn ang="0">
                  <a:pos x="58" y="253"/>
                </a:cxn>
                <a:cxn ang="0">
                  <a:pos x="57" y="252"/>
                </a:cxn>
                <a:cxn ang="0">
                  <a:pos x="55" y="249"/>
                </a:cxn>
                <a:cxn ang="0">
                  <a:pos x="35" y="222"/>
                </a:cxn>
                <a:cxn ang="0">
                  <a:pos x="23" y="192"/>
                </a:cxn>
                <a:cxn ang="0">
                  <a:pos x="16" y="160"/>
                </a:cxn>
                <a:cxn ang="0">
                  <a:pos x="15" y="129"/>
                </a:cxn>
                <a:cxn ang="0">
                  <a:pos x="16" y="96"/>
                </a:cxn>
                <a:cxn ang="0">
                  <a:pos x="23" y="63"/>
                </a:cxn>
                <a:cxn ang="0">
                  <a:pos x="36" y="34"/>
                </a:cxn>
                <a:cxn ang="0">
                  <a:pos x="56" y="7"/>
                </a:cxn>
                <a:cxn ang="0">
                  <a:pos x="59" y="4"/>
                </a:cxn>
                <a:cxn ang="0">
                  <a:pos x="59" y="3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1" y="4"/>
                </a:cxn>
                <a:cxn ang="0">
                  <a:pos x="41" y="13"/>
                </a:cxn>
                <a:cxn ang="0">
                  <a:pos x="28" y="29"/>
                </a:cxn>
                <a:cxn ang="0">
                  <a:pos x="16" y="50"/>
                </a:cxn>
                <a:cxn ang="0">
                  <a:pos x="8" y="72"/>
                </a:cxn>
                <a:cxn ang="0">
                  <a:pos x="3" y="92"/>
                </a:cxn>
                <a:cxn ang="0">
                  <a:pos x="0" y="111"/>
                </a:cxn>
                <a:cxn ang="0">
                  <a:pos x="0" y="129"/>
                </a:cxn>
                <a:cxn ang="0">
                  <a:pos x="0" y="146"/>
                </a:cxn>
                <a:cxn ang="0">
                  <a:pos x="3" y="166"/>
                </a:cxn>
                <a:cxn ang="0">
                  <a:pos x="8" y="187"/>
                </a:cxn>
                <a:cxn ang="0">
                  <a:pos x="17" y="209"/>
                </a:cxn>
                <a:cxn ang="0">
                  <a:pos x="29" y="230"/>
                </a:cxn>
                <a:cxn ang="0">
                  <a:pos x="41" y="245"/>
                </a:cxn>
                <a:cxn ang="0">
                  <a:pos x="51" y="254"/>
                </a:cxn>
                <a:cxn ang="0">
                  <a:pos x="57" y="257"/>
                </a:cxn>
                <a:cxn ang="0">
                  <a:pos x="58" y="257"/>
                </a:cxn>
                <a:cxn ang="0">
                  <a:pos x="59" y="255"/>
                </a:cxn>
              </a:cxnLst>
              <a:rect l="0" t="0" r="r" b="b"/>
              <a:pathLst>
                <a:path w="59" h="257">
                  <a:moveTo>
                    <a:pt x="59" y="255"/>
                  </a:moveTo>
                  <a:lnTo>
                    <a:pt x="59" y="254"/>
                  </a:lnTo>
                  <a:lnTo>
                    <a:pt x="58" y="253"/>
                  </a:lnTo>
                  <a:lnTo>
                    <a:pt x="57" y="252"/>
                  </a:lnTo>
                  <a:lnTo>
                    <a:pt x="55" y="249"/>
                  </a:lnTo>
                  <a:lnTo>
                    <a:pt x="35" y="222"/>
                  </a:lnTo>
                  <a:lnTo>
                    <a:pt x="23" y="192"/>
                  </a:lnTo>
                  <a:lnTo>
                    <a:pt x="16" y="160"/>
                  </a:lnTo>
                  <a:lnTo>
                    <a:pt x="15" y="129"/>
                  </a:lnTo>
                  <a:lnTo>
                    <a:pt x="16" y="96"/>
                  </a:lnTo>
                  <a:lnTo>
                    <a:pt x="23" y="63"/>
                  </a:lnTo>
                  <a:lnTo>
                    <a:pt x="36" y="34"/>
                  </a:lnTo>
                  <a:lnTo>
                    <a:pt x="56" y="7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1" y="4"/>
                  </a:lnTo>
                  <a:lnTo>
                    <a:pt x="41" y="13"/>
                  </a:lnTo>
                  <a:lnTo>
                    <a:pt x="28" y="29"/>
                  </a:lnTo>
                  <a:lnTo>
                    <a:pt x="16" y="50"/>
                  </a:lnTo>
                  <a:lnTo>
                    <a:pt x="8" y="72"/>
                  </a:lnTo>
                  <a:lnTo>
                    <a:pt x="3" y="92"/>
                  </a:lnTo>
                  <a:lnTo>
                    <a:pt x="0" y="111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6"/>
                  </a:lnTo>
                  <a:lnTo>
                    <a:pt x="8" y="187"/>
                  </a:lnTo>
                  <a:lnTo>
                    <a:pt x="17" y="209"/>
                  </a:lnTo>
                  <a:lnTo>
                    <a:pt x="29" y="230"/>
                  </a:lnTo>
                  <a:lnTo>
                    <a:pt x="41" y="245"/>
                  </a:lnTo>
                  <a:lnTo>
                    <a:pt x="51" y="254"/>
                  </a:lnTo>
                  <a:lnTo>
                    <a:pt x="57" y="257"/>
                  </a:lnTo>
                  <a:lnTo>
                    <a:pt x="58" y="257"/>
                  </a:lnTo>
                  <a:lnTo>
                    <a:pt x="59" y="2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4" name="Freeform 800"/>
            <p:cNvSpPr>
              <a:spLocks noChangeAspect="1" noEditPoints="1"/>
            </p:cNvSpPr>
            <p:nvPr/>
          </p:nvSpPr>
          <p:spPr bwMode="auto">
            <a:xfrm>
              <a:off x="3534" y="133"/>
              <a:ext cx="134" cy="163"/>
            </a:xfrm>
            <a:custGeom>
              <a:avLst/>
              <a:gdLst/>
              <a:ahLst/>
              <a:cxnLst>
                <a:cxn ang="0">
                  <a:pos x="19" y="150"/>
                </a:cxn>
                <a:cxn ang="0">
                  <a:pos x="13" y="154"/>
                </a:cxn>
                <a:cxn ang="0">
                  <a:pos x="4" y="155"/>
                </a:cxn>
                <a:cxn ang="0">
                  <a:pos x="1" y="157"/>
                </a:cxn>
                <a:cxn ang="0">
                  <a:pos x="1" y="162"/>
                </a:cxn>
                <a:cxn ang="0">
                  <a:pos x="51" y="163"/>
                </a:cxn>
                <a:cxn ang="0">
                  <a:pos x="53" y="162"/>
                </a:cxn>
                <a:cxn ang="0">
                  <a:pos x="55" y="158"/>
                </a:cxn>
                <a:cxn ang="0">
                  <a:pos x="49" y="155"/>
                </a:cxn>
                <a:cxn ang="0">
                  <a:pos x="38" y="154"/>
                </a:cxn>
                <a:cxn ang="0">
                  <a:pos x="36" y="151"/>
                </a:cxn>
                <a:cxn ang="0">
                  <a:pos x="42" y="126"/>
                </a:cxn>
                <a:cxn ang="0">
                  <a:pos x="49" y="99"/>
                </a:cxn>
                <a:cxn ang="0">
                  <a:pos x="57" y="110"/>
                </a:cxn>
                <a:cxn ang="0">
                  <a:pos x="72" y="116"/>
                </a:cxn>
                <a:cxn ang="0">
                  <a:pos x="95" y="109"/>
                </a:cxn>
                <a:cxn ang="0">
                  <a:pos x="114" y="92"/>
                </a:cxn>
                <a:cxn ang="0">
                  <a:pos x="129" y="68"/>
                </a:cxn>
                <a:cxn ang="0">
                  <a:pos x="134" y="41"/>
                </a:cxn>
                <a:cxn ang="0">
                  <a:pos x="124" y="11"/>
                </a:cxn>
                <a:cxn ang="0">
                  <a:pos x="100" y="0"/>
                </a:cxn>
                <a:cxn ang="0">
                  <a:pos x="82" y="5"/>
                </a:cxn>
                <a:cxn ang="0">
                  <a:pos x="66" y="19"/>
                </a:cxn>
                <a:cxn ang="0">
                  <a:pos x="58" y="4"/>
                </a:cxn>
                <a:cxn ang="0">
                  <a:pos x="43" y="0"/>
                </a:cxn>
                <a:cxn ang="0">
                  <a:pos x="30" y="5"/>
                </a:cxn>
                <a:cxn ang="0">
                  <a:pos x="25" y="14"/>
                </a:cxn>
                <a:cxn ang="0">
                  <a:pos x="19" y="30"/>
                </a:cxn>
                <a:cxn ang="0">
                  <a:pos x="17" y="39"/>
                </a:cxn>
                <a:cxn ang="0">
                  <a:pos x="20" y="42"/>
                </a:cxn>
                <a:cxn ang="0">
                  <a:pos x="22" y="41"/>
                </a:cxn>
                <a:cxn ang="0">
                  <a:pos x="24" y="36"/>
                </a:cxn>
                <a:cxn ang="0">
                  <a:pos x="32" y="14"/>
                </a:cxn>
                <a:cxn ang="0">
                  <a:pos x="43" y="5"/>
                </a:cxn>
                <a:cxn ang="0">
                  <a:pos x="48" y="7"/>
                </a:cxn>
                <a:cxn ang="0">
                  <a:pos x="51" y="17"/>
                </a:cxn>
                <a:cxn ang="0">
                  <a:pos x="49" y="30"/>
                </a:cxn>
                <a:cxn ang="0">
                  <a:pos x="65" y="33"/>
                </a:cxn>
                <a:cxn ang="0">
                  <a:pos x="71" y="23"/>
                </a:cxn>
                <a:cxn ang="0">
                  <a:pos x="79" y="15"/>
                </a:cxn>
                <a:cxn ang="0">
                  <a:pos x="91" y="7"/>
                </a:cxn>
                <a:cxn ang="0">
                  <a:pos x="99" y="5"/>
                </a:cxn>
                <a:cxn ang="0">
                  <a:pos x="111" y="12"/>
                </a:cxn>
                <a:cxn ang="0">
                  <a:pos x="116" y="29"/>
                </a:cxn>
                <a:cxn ang="0">
                  <a:pos x="111" y="59"/>
                </a:cxn>
                <a:cxn ang="0">
                  <a:pos x="103" y="84"/>
                </a:cxn>
                <a:cxn ang="0">
                  <a:pos x="88" y="104"/>
                </a:cxn>
                <a:cxn ang="0">
                  <a:pos x="72" y="110"/>
                </a:cxn>
                <a:cxn ang="0">
                  <a:pos x="62" y="107"/>
                </a:cxn>
                <a:cxn ang="0">
                  <a:pos x="56" y="99"/>
                </a:cxn>
                <a:cxn ang="0">
                  <a:pos x="53" y="92"/>
                </a:cxn>
                <a:cxn ang="0">
                  <a:pos x="52" y="87"/>
                </a:cxn>
                <a:cxn ang="0">
                  <a:pos x="53" y="83"/>
                </a:cxn>
              </a:cxnLst>
              <a:rect l="0" t="0" r="r" b="b"/>
              <a:pathLst>
                <a:path w="134" h="163">
                  <a:moveTo>
                    <a:pt x="20" y="144"/>
                  </a:moveTo>
                  <a:lnTo>
                    <a:pt x="19" y="150"/>
                  </a:lnTo>
                  <a:lnTo>
                    <a:pt x="17" y="153"/>
                  </a:lnTo>
                  <a:lnTo>
                    <a:pt x="13" y="154"/>
                  </a:lnTo>
                  <a:lnTo>
                    <a:pt x="6" y="155"/>
                  </a:lnTo>
                  <a:lnTo>
                    <a:pt x="4" y="155"/>
                  </a:lnTo>
                  <a:lnTo>
                    <a:pt x="2" y="155"/>
                  </a:lnTo>
                  <a:lnTo>
                    <a:pt x="1" y="157"/>
                  </a:lnTo>
                  <a:lnTo>
                    <a:pt x="0" y="160"/>
                  </a:lnTo>
                  <a:lnTo>
                    <a:pt x="1" y="162"/>
                  </a:lnTo>
                  <a:lnTo>
                    <a:pt x="4" y="163"/>
                  </a:lnTo>
                  <a:lnTo>
                    <a:pt x="51" y="163"/>
                  </a:lnTo>
                  <a:lnTo>
                    <a:pt x="52" y="163"/>
                  </a:lnTo>
                  <a:lnTo>
                    <a:pt x="53" y="162"/>
                  </a:lnTo>
                  <a:lnTo>
                    <a:pt x="55" y="161"/>
                  </a:lnTo>
                  <a:lnTo>
                    <a:pt x="55" y="158"/>
                  </a:lnTo>
                  <a:lnTo>
                    <a:pt x="54" y="155"/>
                  </a:lnTo>
                  <a:lnTo>
                    <a:pt x="49" y="155"/>
                  </a:lnTo>
                  <a:lnTo>
                    <a:pt x="42" y="155"/>
                  </a:lnTo>
                  <a:lnTo>
                    <a:pt x="38" y="154"/>
                  </a:lnTo>
                  <a:lnTo>
                    <a:pt x="36" y="152"/>
                  </a:lnTo>
                  <a:lnTo>
                    <a:pt x="36" y="151"/>
                  </a:lnTo>
                  <a:lnTo>
                    <a:pt x="38" y="142"/>
                  </a:lnTo>
                  <a:lnTo>
                    <a:pt x="42" y="126"/>
                  </a:lnTo>
                  <a:lnTo>
                    <a:pt x="46" y="110"/>
                  </a:lnTo>
                  <a:lnTo>
                    <a:pt x="49" y="99"/>
                  </a:lnTo>
                  <a:lnTo>
                    <a:pt x="52" y="105"/>
                  </a:lnTo>
                  <a:lnTo>
                    <a:pt x="57" y="110"/>
                  </a:lnTo>
                  <a:lnTo>
                    <a:pt x="64" y="114"/>
                  </a:lnTo>
                  <a:lnTo>
                    <a:pt x="72" y="116"/>
                  </a:lnTo>
                  <a:lnTo>
                    <a:pt x="84" y="114"/>
                  </a:lnTo>
                  <a:lnTo>
                    <a:pt x="95" y="109"/>
                  </a:lnTo>
                  <a:lnTo>
                    <a:pt x="105" y="102"/>
                  </a:lnTo>
                  <a:lnTo>
                    <a:pt x="114" y="92"/>
                  </a:lnTo>
                  <a:lnTo>
                    <a:pt x="122" y="81"/>
                  </a:lnTo>
                  <a:lnTo>
                    <a:pt x="129" y="68"/>
                  </a:lnTo>
                  <a:lnTo>
                    <a:pt x="133" y="55"/>
                  </a:lnTo>
                  <a:lnTo>
                    <a:pt x="134" y="41"/>
                  </a:lnTo>
                  <a:lnTo>
                    <a:pt x="131" y="24"/>
                  </a:lnTo>
                  <a:lnTo>
                    <a:pt x="124" y="11"/>
                  </a:lnTo>
                  <a:lnTo>
                    <a:pt x="114" y="3"/>
                  </a:lnTo>
                  <a:lnTo>
                    <a:pt x="100" y="0"/>
                  </a:lnTo>
                  <a:lnTo>
                    <a:pt x="91" y="1"/>
                  </a:lnTo>
                  <a:lnTo>
                    <a:pt x="82" y="5"/>
                  </a:lnTo>
                  <a:lnTo>
                    <a:pt x="74" y="12"/>
                  </a:lnTo>
                  <a:lnTo>
                    <a:pt x="66" y="19"/>
                  </a:lnTo>
                  <a:lnTo>
                    <a:pt x="63" y="10"/>
                  </a:lnTo>
                  <a:lnTo>
                    <a:pt x="58" y="4"/>
                  </a:lnTo>
                  <a:lnTo>
                    <a:pt x="51" y="1"/>
                  </a:lnTo>
                  <a:lnTo>
                    <a:pt x="43" y="0"/>
                  </a:lnTo>
                  <a:lnTo>
                    <a:pt x="36" y="1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25" y="14"/>
                  </a:lnTo>
                  <a:lnTo>
                    <a:pt x="21" y="22"/>
                  </a:lnTo>
                  <a:lnTo>
                    <a:pt x="19" y="30"/>
                  </a:lnTo>
                  <a:lnTo>
                    <a:pt x="17" y="36"/>
                  </a:lnTo>
                  <a:lnTo>
                    <a:pt x="17" y="39"/>
                  </a:lnTo>
                  <a:lnTo>
                    <a:pt x="18" y="41"/>
                  </a:lnTo>
                  <a:lnTo>
                    <a:pt x="20" y="42"/>
                  </a:lnTo>
                  <a:lnTo>
                    <a:pt x="21" y="42"/>
                  </a:lnTo>
                  <a:lnTo>
                    <a:pt x="22" y="41"/>
                  </a:lnTo>
                  <a:lnTo>
                    <a:pt x="23" y="39"/>
                  </a:lnTo>
                  <a:lnTo>
                    <a:pt x="24" y="36"/>
                  </a:lnTo>
                  <a:lnTo>
                    <a:pt x="27" y="23"/>
                  </a:lnTo>
                  <a:lnTo>
                    <a:pt x="32" y="14"/>
                  </a:lnTo>
                  <a:lnTo>
                    <a:pt x="36" y="7"/>
                  </a:lnTo>
                  <a:lnTo>
                    <a:pt x="43" y="5"/>
                  </a:lnTo>
                  <a:lnTo>
                    <a:pt x="46" y="6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1" y="17"/>
                  </a:lnTo>
                  <a:lnTo>
                    <a:pt x="50" y="24"/>
                  </a:lnTo>
                  <a:lnTo>
                    <a:pt x="49" y="30"/>
                  </a:lnTo>
                  <a:lnTo>
                    <a:pt x="20" y="144"/>
                  </a:lnTo>
                  <a:close/>
                  <a:moveTo>
                    <a:pt x="65" y="33"/>
                  </a:moveTo>
                  <a:lnTo>
                    <a:pt x="67" y="28"/>
                  </a:lnTo>
                  <a:lnTo>
                    <a:pt x="71" y="23"/>
                  </a:lnTo>
                  <a:lnTo>
                    <a:pt x="75" y="18"/>
                  </a:lnTo>
                  <a:lnTo>
                    <a:pt x="79" y="15"/>
                  </a:lnTo>
                  <a:lnTo>
                    <a:pt x="85" y="10"/>
                  </a:lnTo>
                  <a:lnTo>
                    <a:pt x="91" y="7"/>
                  </a:lnTo>
                  <a:lnTo>
                    <a:pt x="95" y="6"/>
                  </a:lnTo>
                  <a:lnTo>
                    <a:pt x="99" y="5"/>
                  </a:lnTo>
                  <a:lnTo>
                    <a:pt x="106" y="7"/>
                  </a:lnTo>
                  <a:lnTo>
                    <a:pt x="111" y="12"/>
                  </a:lnTo>
                  <a:lnTo>
                    <a:pt x="115" y="19"/>
                  </a:lnTo>
                  <a:lnTo>
                    <a:pt x="116" y="29"/>
                  </a:lnTo>
                  <a:lnTo>
                    <a:pt x="114" y="43"/>
                  </a:lnTo>
                  <a:lnTo>
                    <a:pt x="111" y="59"/>
                  </a:lnTo>
                  <a:lnTo>
                    <a:pt x="107" y="73"/>
                  </a:lnTo>
                  <a:lnTo>
                    <a:pt x="103" y="84"/>
                  </a:lnTo>
                  <a:lnTo>
                    <a:pt x="95" y="95"/>
                  </a:lnTo>
                  <a:lnTo>
                    <a:pt x="88" y="104"/>
                  </a:lnTo>
                  <a:lnTo>
                    <a:pt x="80" y="109"/>
                  </a:lnTo>
                  <a:lnTo>
                    <a:pt x="72" y="110"/>
                  </a:lnTo>
                  <a:lnTo>
                    <a:pt x="66" y="109"/>
                  </a:lnTo>
                  <a:lnTo>
                    <a:pt x="62" y="107"/>
                  </a:lnTo>
                  <a:lnTo>
                    <a:pt x="58" y="103"/>
                  </a:lnTo>
                  <a:lnTo>
                    <a:pt x="56" y="99"/>
                  </a:lnTo>
                  <a:lnTo>
                    <a:pt x="54" y="95"/>
                  </a:lnTo>
                  <a:lnTo>
                    <a:pt x="53" y="92"/>
                  </a:lnTo>
                  <a:lnTo>
                    <a:pt x="52" y="89"/>
                  </a:lnTo>
                  <a:lnTo>
                    <a:pt x="52" y="87"/>
                  </a:lnTo>
                  <a:lnTo>
                    <a:pt x="52" y="86"/>
                  </a:lnTo>
                  <a:lnTo>
                    <a:pt x="53" y="83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5" name="Freeform 801"/>
            <p:cNvSpPr>
              <a:spLocks noChangeAspect="1"/>
            </p:cNvSpPr>
            <p:nvPr/>
          </p:nvSpPr>
          <p:spPr bwMode="auto">
            <a:xfrm>
              <a:off x="3692" y="164"/>
              <a:ext cx="65" cy="119"/>
            </a:xfrm>
            <a:custGeom>
              <a:avLst/>
              <a:gdLst/>
              <a:ahLst/>
              <a:cxnLst>
                <a:cxn ang="0">
                  <a:pos x="40" y="5"/>
                </a:cxn>
                <a:cxn ang="0">
                  <a:pos x="40" y="2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26" y="6"/>
                </a:cxn>
                <a:cxn ang="0">
                  <a:pos x="16" y="9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4" y="17"/>
                </a:cxn>
                <a:cxn ang="0">
                  <a:pos x="11" y="17"/>
                </a:cxn>
                <a:cxn ang="0">
                  <a:pos x="18" y="15"/>
                </a:cxn>
                <a:cxn ang="0">
                  <a:pos x="26" y="13"/>
                </a:cxn>
                <a:cxn ang="0">
                  <a:pos x="26" y="104"/>
                </a:cxn>
                <a:cxn ang="0">
                  <a:pos x="26" y="108"/>
                </a:cxn>
                <a:cxn ang="0">
                  <a:pos x="24" y="110"/>
                </a:cxn>
                <a:cxn ang="0">
                  <a:pos x="18" y="112"/>
                </a:cxn>
                <a:cxn ang="0">
                  <a:pos x="8" y="112"/>
                </a:cxn>
                <a:cxn ang="0">
                  <a:pos x="1" y="112"/>
                </a:cxn>
                <a:cxn ang="0">
                  <a:pos x="1" y="119"/>
                </a:cxn>
                <a:cxn ang="0">
                  <a:pos x="65" y="119"/>
                </a:cxn>
                <a:cxn ang="0">
                  <a:pos x="65" y="112"/>
                </a:cxn>
                <a:cxn ang="0">
                  <a:pos x="58" y="112"/>
                </a:cxn>
                <a:cxn ang="0">
                  <a:pos x="48" y="112"/>
                </a:cxn>
                <a:cxn ang="0">
                  <a:pos x="43" y="110"/>
                </a:cxn>
                <a:cxn ang="0">
                  <a:pos x="41" y="108"/>
                </a:cxn>
                <a:cxn ang="0">
                  <a:pos x="40" y="104"/>
                </a:cxn>
                <a:cxn ang="0">
                  <a:pos x="40" y="5"/>
                </a:cxn>
              </a:cxnLst>
              <a:rect l="0" t="0" r="r" b="b"/>
              <a:pathLst>
                <a:path w="65" h="119">
                  <a:moveTo>
                    <a:pt x="40" y="5"/>
                  </a:moveTo>
                  <a:lnTo>
                    <a:pt x="40" y="2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26" y="6"/>
                  </a:lnTo>
                  <a:lnTo>
                    <a:pt x="16" y="9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11" y="17"/>
                  </a:lnTo>
                  <a:lnTo>
                    <a:pt x="18" y="15"/>
                  </a:lnTo>
                  <a:lnTo>
                    <a:pt x="26" y="13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24" y="110"/>
                  </a:lnTo>
                  <a:lnTo>
                    <a:pt x="18" y="112"/>
                  </a:lnTo>
                  <a:lnTo>
                    <a:pt x="8" y="112"/>
                  </a:lnTo>
                  <a:lnTo>
                    <a:pt x="1" y="112"/>
                  </a:lnTo>
                  <a:lnTo>
                    <a:pt x="1" y="119"/>
                  </a:lnTo>
                  <a:lnTo>
                    <a:pt x="65" y="119"/>
                  </a:lnTo>
                  <a:lnTo>
                    <a:pt x="65" y="112"/>
                  </a:lnTo>
                  <a:lnTo>
                    <a:pt x="58" y="112"/>
                  </a:lnTo>
                  <a:lnTo>
                    <a:pt x="48" y="112"/>
                  </a:lnTo>
                  <a:lnTo>
                    <a:pt x="43" y="110"/>
                  </a:lnTo>
                  <a:lnTo>
                    <a:pt x="41" y="108"/>
                  </a:lnTo>
                  <a:lnTo>
                    <a:pt x="40" y="10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6" name="Freeform 802"/>
            <p:cNvSpPr>
              <a:spLocks noChangeAspect="1"/>
            </p:cNvSpPr>
            <p:nvPr/>
          </p:nvSpPr>
          <p:spPr bwMode="auto">
            <a:xfrm>
              <a:off x="3802" y="53"/>
              <a:ext cx="59" cy="257"/>
            </a:xfrm>
            <a:custGeom>
              <a:avLst/>
              <a:gdLst/>
              <a:ahLst/>
              <a:cxnLst>
                <a:cxn ang="0">
                  <a:pos x="59" y="129"/>
                </a:cxn>
                <a:cxn ang="0">
                  <a:pos x="59" y="112"/>
                </a:cxn>
                <a:cxn ang="0">
                  <a:pos x="56" y="92"/>
                </a:cxn>
                <a:cxn ang="0">
                  <a:pos x="51" y="71"/>
                </a:cxn>
                <a:cxn ang="0">
                  <a:pos x="42" y="49"/>
                </a:cxn>
                <a:cxn ang="0">
                  <a:pos x="30" y="28"/>
                </a:cxn>
                <a:cxn ang="0">
                  <a:pos x="18" y="13"/>
                </a:cxn>
                <a:cxn ang="0">
                  <a:pos x="8" y="4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5" y="9"/>
                </a:cxn>
                <a:cxn ang="0">
                  <a:pos x="22" y="31"/>
                </a:cxn>
                <a:cxn ang="0">
                  <a:pos x="34" y="58"/>
                </a:cxn>
                <a:cxn ang="0">
                  <a:pos x="42" y="91"/>
                </a:cxn>
                <a:cxn ang="0">
                  <a:pos x="44" y="129"/>
                </a:cxn>
                <a:cxn ang="0">
                  <a:pos x="43" y="162"/>
                </a:cxn>
                <a:cxn ang="0">
                  <a:pos x="36" y="194"/>
                </a:cxn>
                <a:cxn ang="0">
                  <a:pos x="23" y="224"/>
                </a:cxn>
                <a:cxn ang="0">
                  <a:pos x="3" y="250"/>
                </a:cxn>
                <a:cxn ang="0">
                  <a:pos x="0" y="253"/>
                </a:cxn>
                <a:cxn ang="0">
                  <a:pos x="0" y="255"/>
                </a:cxn>
                <a:cxn ang="0">
                  <a:pos x="1" y="257"/>
                </a:cxn>
                <a:cxn ang="0">
                  <a:pos x="3" y="257"/>
                </a:cxn>
                <a:cxn ang="0">
                  <a:pos x="8" y="254"/>
                </a:cxn>
                <a:cxn ang="0">
                  <a:pos x="18" y="244"/>
                </a:cxn>
                <a:cxn ang="0">
                  <a:pos x="31" y="229"/>
                </a:cxn>
                <a:cxn ang="0">
                  <a:pos x="43" y="207"/>
                </a:cxn>
                <a:cxn ang="0">
                  <a:pos x="51" y="186"/>
                </a:cxn>
                <a:cxn ang="0">
                  <a:pos x="56" y="166"/>
                </a:cxn>
                <a:cxn ang="0">
                  <a:pos x="59" y="146"/>
                </a:cxn>
                <a:cxn ang="0">
                  <a:pos x="59" y="129"/>
                </a:cxn>
              </a:cxnLst>
              <a:rect l="0" t="0" r="r" b="b"/>
              <a:pathLst>
                <a:path w="59" h="257">
                  <a:moveTo>
                    <a:pt x="59" y="129"/>
                  </a:moveTo>
                  <a:lnTo>
                    <a:pt x="59" y="112"/>
                  </a:lnTo>
                  <a:lnTo>
                    <a:pt x="56" y="92"/>
                  </a:lnTo>
                  <a:lnTo>
                    <a:pt x="51" y="71"/>
                  </a:lnTo>
                  <a:lnTo>
                    <a:pt x="42" y="49"/>
                  </a:lnTo>
                  <a:lnTo>
                    <a:pt x="30" y="28"/>
                  </a:lnTo>
                  <a:lnTo>
                    <a:pt x="18" y="13"/>
                  </a:lnTo>
                  <a:lnTo>
                    <a:pt x="8" y="4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5" y="9"/>
                  </a:lnTo>
                  <a:lnTo>
                    <a:pt x="22" y="31"/>
                  </a:lnTo>
                  <a:lnTo>
                    <a:pt x="34" y="58"/>
                  </a:lnTo>
                  <a:lnTo>
                    <a:pt x="42" y="91"/>
                  </a:lnTo>
                  <a:lnTo>
                    <a:pt x="44" y="129"/>
                  </a:lnTo>
                  <a:lnTo>
                    <a:pt x="43" y="162"/>
                  </a:lnTo>
                  <a:lnTo>
                    <a:pt x="36" y="194"/>
                  </a:lnTo>
                  <a:lnTo>
                    <a:pt x="23" y="224"/>
                  </a:lnTo>
                  <a:lnTo>
                    <a:pt x="3" y="250"/>
                  </a:lnTo>
                  <a:lnTo>
                    <a:pt x="0" y="253"/>
                  </a:lnTo>
                  <a:lnTo>
                    <a:pt x="0" y="255"/>
                  </a:lnTo>
                  <a:lnTo>
                    <a:pt x="1" y="257"/>
                  </a:lnTo>
                  <a:lnTo>
                    <a:pt x="3" y="257"/>
                  </a:lnTo>
                  <a:lnTo>
                    <a:pt x="8" y="254"/>
                  </a:lnTo>
                  <a:lnTo>
                    <a:pt x="18" y="244"/>
                  </a:lnTo>
                  <a:lnTo>
                    <a:pt x="31" y="229"/>
                  </a:lnTo>
                  <a:lnTo>
                    <a:pt x="43" y="207"/>
                  </a:lnTo>
                  <a:lnTo>
                    <a:pt x="51" y="186"/>
                  </a:lnTo>
                  <a:lnTo>
                    <a:pt x="56" y="166"/>
                  </a:lnTo>
                  <a:lnTo>
                    <a:pt x="59" y="146"/>
                  </a:lnTo>
                  <a:lnTo>
                    <a:pt x="59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7" name="Freeform 803"/>
            <p:cNvSpPr>
              <a:spLocks noChangeAspect="1"/>
            </p:cNvSpPr>
            <p:nvPr/>
          </p:nvSpPr>
          <p:spPr bwMode="auto">
            <a:xfrm>
              <a:off x="3958" y="96"/>
              <a:ext cx="170" cy="171"/>
            </a:xfrm>
            <a:custGeom>
              <a:avLst/>
              <a:gdLst/>
              <a:ahLst/>
              <a:cxnLst>
                <a:cxn ang="0">
                  <a:pos x="91" y="91"/>
                </a:cxn>
                <a:cxn ang="0">
                  <a:pos x="162" y="91"/>
                </a:cxn>
                <a:cxn ang="0">
                  <a:pos x="165" y="91"/>
                </a:cxn>
                <a:cxn ang="0">
                  <a:pos x="168" y="90"/>
                </a:cxn>
                <a:cxn ang="0">
                  <a:pos x="170" y="89"/>
                </a:cxn>
                <a:cxn ang="0">
                  <a:pos x="170" y="86"/>
                </a:cxn>
                <a:cxn ang="0">
                  <a:pos x="170" y="83"/>
                </a:cxn>
                <a:cxn ang="0">
                  <a:pos x="168" y="81"/>
                </a:cxn>
                <a:cxn ang="0">
                  <a:pos x="165" y="81"/>
                </a:cxn>
                <a:cxn ang="0">
                  <a:pos x="162" y="81"/>
                </a:cxn>
                <a:cxn ang="0">
                  <a:pos x="91" y="81"/>
                </a:cxn>
                <a:cxn ang="0">
                  <a:pos x="91" y="9"/>
                </a:cxn>
                <a:cxn ang="0">
                  <a:pos x="91" y="6"/>
                </a:cxn>
                <a:cxn ang="0">
                  <a:pos x="90" y="3"/>
                </a:cxn>
                <a:cxn ang="0">
                  <a:pos x="88" y="1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0" y="6"/>
                </a:cxn>
                <a:cxn ang="0">
                  <a:pos x="80" y="9"/>
                </a:cxn>
                <a:cxn ang="0">
                  <a:pos x="80" y="81"/>
                </a:cxn>
                <a:cxn ang="0">
                  <a:pos x="9" y="81"/>
                </a:cxn>
                <a:cxn ang="0">
                  <a:pos x="6" y="81"/>
                </a:cxn>
                <a:cxn ang="0">
                  <a:pos x="3" y="81"/>
                </a:cxn>
                <a:cxn ang="0">
                  <a:pos x="1" y="83"/>
                </a:cxn>
                <a:cxn ang="0">
                  <a:pos x="0" y="86"/>
                </a:cxn>
                <a:cxn ang="0">
                  <a:pos x="1" y="89"/>
                </a:cxn>
                <a:cxn ang="0">
                  <a:pos x="3" y="90"/>
                </a:cxn>
                <a:cxn ang="0">
                  <a:pos x="6" y="91"/>
                </a:cxn>
                <a:cxn ang="0">
                  <a:pos x="9" y="91"/>
                </a:cxn>
                <a:cxn ang="0">
                  <a:pos x="80" y="91"/>
                </a:cxn>
                <a:cxn ang="0">
                  <a:pos x="80" y="163"/>
                </a:cxn>
                <a:cxn ang="0">
                  <a:pos x="80" y="166"/>
                </a:cxn>
                <a:cxn ang="0">
                  <a:pos x="81" y="169"/>
                </a:cxn>
                <a:cxn ang="0">
                  <a:pos x="82" y="170"/>
                </a:cxn>
                <a:cxn ang="0">
                  <a:pos x="85" y="171"/>
                </a:cxn>
                <a:cxn ang="0">
                  <a:pos x="88" y="170"/>
                </a:cxn>
                <a:cxn ang="0">
                  <a:pos x="90" y="169"/>
                </a:cxn>
                <a:cxn ang="0">
                  <a:pos x="91" y="166"/>
                </a:cxn>
                <a:cxn ang="0">
                  <a:pos x="91" y="163"/>
                </a:cxn>
                <a:cxn ang="0">
                  <a:pos x="91" y="91"/>
                </a:cxn>
              </a:cxnLst>
              <a:rect l="0" t="0" r="r" b="b"/>
              <a:pathLst>
                <a:path w="170" h="171">
                  <a:moveTo>
                    <a:pt x="91" y="91"/>
                  </a:moveTo>
                  <a:lnTo>
                    <a:pt x="162" y="91"/>
                  </a:lnTo>
                  <a:lnTo>
                    <a:pt x="165" y="91"/>
                  </a:lnTo>
                  <a:lnTo>
                    <a:pt x="168" y="90"/>
                  </a:lnTo>
                  <a:lnTo>
                    <a:pt x="170" y="89"/>
                  </a:lnTo>
                  <a:lnTo>
                    <a:pt x="170" y="86"/>
                  </a:lnTo>
                  <a:lnTo>
                    <a:pt x="170" y="83"/>
                  </a:lnTo>
                  <a:lnTo>
                    <a:pt x="168" y="81"/>
                  </a:lnTo>
                  <a:lnTo>
                    <a:pt x="165" y="81"/>
                  </a:lnTo>
                  <a:lnTo>
                    <a:pt x="162" y="81"/>
                  </a:lnTo>
                  <a:lnTo>
                    <a:pt x="91" y="81"/>
                  </a:lnTo>
                  <a:lnTo>
                    <a:pt x="91" y="9"/>
                  </a:lnTo>
                  <a:lnTo>
                    <a:pt x="91" y="6"/>
                  </a:lnTo>
                  <a:lnTo>
                    <a:pt x="90" y="3"/>
                  </a:lnTo>
                  <a:lnTo>
                    <a:pt x="88" y="1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6"/>
                  </a:lnTo>
                  <a:lnTo>
                    <a:pt x="80" y="9"/>
                  </a:lnTo>
                  <a:lnTo>
                    <a:pt x="80" y="81"/>
                  </a:lnTo>
                  <a:lnTo>
                    <a:pt x="9" y="81"/>
                  </a:lnTo>
                  <a:lnTo>
                    <a:pt x="6" y="81"/>
                  </a:lnTo>
                  <a:lnTo>
                    <a:pt x="3" y="81"/>
                  </a:lnTo>
                  <a:lnTo>
                    <a:pt x="1" y="83"/>
                  </a:lnTo>
                  <a:lnTo>
                    <a:pt x="0" y="86"/>
                  </a:lnTo>
                  <a:lnTo>
                    <a:pt x="1" y="89"/>
                  </a:lnTo>
                  <a:lnTo>
                    <a:pt x="3" y="90"/>
                  </a:lnTo>
                  <a:lnTo>
                    <a:pt x="6" y="91"/>
                  </a:lnTo>
                  <a:lnTo>
                    <a:pt x="9" y="91"/>
                  </a:lnTo>
                  <a:lnTo>
                    <a:pt x="80" y="91"/>
                  </a:lnTo>
                  <a:lnTo>
                    <a:pt x="80" y="163"/>
                  </a:lnTo>
                  <a:lnTo>
                    <a:pt x="80" y="166"/>
                  </a:lnTo>
                  <a:lnTo>
                    <a:pt x="81" y="169"/>
                  </a:lnTo>
                  <a:lnTo>
                    <a:pt x="82" y="170"/>
                  </a:lnTo>
                  <a:lnTo>
                    <a:pt x="85" y="171"/>
                  </a:lnTo>
                  <a:lnTo>
                    <a:pt x="88" y="170"/>
                  </a:lnTo>
                  <a:lnTo>
                    <a:pt x="90" y="169"/>
                  </a:lnTo>
                  <a:lnTo>
                    <a:pt x="91" y="166"/>
                  </a:lnTo>
                  <a:lnTo>
                    <a:pt x="91" y="163"/>
                  </a:lnTo>
                  <a:lnTo>
                    <a:pt x="91" y="9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8" name="Freeform 804"/>
            <p:cNvSpPr>
              <a:spLocks noChangeAspect="1"/>
            </p:cNvSpPr>
            <p:nvPr/>
          </p:nvSpPr>
          <p:spPr bwMode="auto">
            <a:xfrm>
              <a:off x="4210" y="135"/>
              <a:ext cx="85" cy="114"/>
            </a:xfrm>
            <a:custGeom>
              <a:avLst/>
              <a:gdLst/>
              <a:ahLst/>
              <a:cxnLst>
                <a:cxn ang="0">
                  <a:pos x="65" y="53"/>
                </a:cxn>
                <a:cxn ang="0">
                  <a:pos x="68" y="53"/>
                </a:cxn>
                <a:cxn ang="0">
                  <a:pos x="71" y="52"/>
                </a:cxn>
                <a:cxn ang="0">
                  <a:pos x="73" y="51"/>
                </a:cxn>
                <a:cxn ang="0">
                  <a:pos x="73" y="49"/>
                </a:cxn>
                <a:cxn ang="0">
                  <a:pos x="73" y="47"/>
                </a:cxn>
                <a:cxn ang="0">
                  <a:pos x="71" y="45"/>
                </a:cxn>
                <a:cxn ang="0">
                  <a:pos x="69" y="45"/>
                </a:cxn>
                <a:cxn ang="0">
                  <a:pos x="66" y="45"/>
                </a:cxn>
                <a:cxn ang="0">
                  <a:pos x="25" y="45"/>
                </a:cxn>
                <a:cxn ang="0">
                  <a:pos x="31" y="30"/>
                </a:cxn>
                <a:cxn ang="0">
                  <a:pos x="40" y="19"/>
                </a:cxn>
                <a:cxn ang="0">
                  <a:pos x="52" y="11"/>
                </a:cxn>
                <a:cxn ang="0">
                  <a:pos x="68" y="8"/>
                </a:cxn>
                <a:cxn ang="0">
                  <a:pos x="76" y="8"/>
                </a:cxn>
                <a:cxn ang="0">
                  <a:pos x="79" y="8"/>
                </a:cxn>
                <a:cxn ang="0">
                  <a:pos x="82" y="8"/>
                </a:cxn>
                <a:cxn ang="0">
                  <a:pos x="84" y="7"/>
                </a:cxn>
                <a:cxn ang="0">
                  <a:pos x="85" y="4"/>
                </a:cxn>
                <a:cxn ang="0">
                  <a:pos x="84" y="2"/>
                </a:cxn>
                <a:cxn ang="0">
                  <a:pos x="82" y="1"/>
                </a:cxn>
                <a:cxn ang="0">
                  <a:pos x="80" y="0"/>
                </a:cxn>
                <a:cxn ang="0">
                  <a:pos x="77" y="0"/>
                </a:cxn>
                <a:cxn ang="0">
                  <a:pos x="68" y="0"/>
                </a:cxn>
                <a:cxn ang="0">
                  <a:pos x="55" y="1"/>
                </a:cxn>
                <a:cxn ang="0">
                  <a:pos x="43" y="5"/>
                </a:cxn>
                <a:cxn ang="0">
                  <a:pos x="32" y="11"/>
                </a:cxn>
                <a:cxn ang="0">
                  <a:pos x="22" y="18"/>
                </a:cxn>
                <a:cxn ang="0">
                  <a:pos x="13" y="28"/>
                </a:cxn>
                <a:cxn ang="0">
                  <a:pos x="6" y="39"/>
                </a:cxn>
                <a:cxn ang="0">
                  <a:pos x="2" y="51"/>
                </a:cxn>
                <a:cxn ang="0">
                  <a:pos x="0" y="65"/>
                </a:cxn>
                <a:cxn ang="0">
                  <a:pos x="4" y="85"/>
                </a:cxn>
                <a:cxn ang="0">
                  <a:pos x="13" y="100"/>
                </a:cxn>
                <a:cxn ang="0">
                  <a:pos x="28" y="110"/>
                </a:cxn>
                <a:cxn ang="0">
                  <a:pos x="47" y="114"/>
                </a:cxn>
                <a:cxn ang="0">
                  <a:pos x="53" y="113"/>
                </a:cxn>
                <a:cxn ang="0">
                  <a:pos x="59" y="112"/>
                </a:cxn>
                <a:cxn ang="0">
                  <a:pos x="65" y="111"/>
                </a:cxn>
                <a:cxn ang="0">
                  <a:pos x="70" y="108"/>
                </a:cxn>
                <a:cxn ang="0">
                  <a:pos x="74" y="106"/>
                </a:cxn>
                <a:cxn ang="0">
                  <a:pos x="77" y="104"/>
                </a:cxn>
                <a:cxn ang="0">
                  <a:pos x="79" y="102"/>
                </a:cxn>
                <a:cxn ang="0">
                  <a:pos x="80" y="101"/>
                </a:cxn>
                <a:cxn ang="0">
                  <a:pos x="80" y="99"/>
                </a:cxn>
                <a:cxn ang="0">
                  <a:pos x="77" y="97"/>
                </a:cxn>
                <a:cxn ang="0">
                  <a:pos x="77" y="97"/>
                </a:cxn>
                <a:cxn ang="0">
                  <a:pos x="74" y="99"/>
                </a:cxn>
                <a:cxn ang="0">
                  <a:pos x="61" y="105"/>
                </a:cxn>
                <a:cxn ang="0">
                  <a:pos x="47" y="108"/>
                </a:cxn>
                <a:cxn ang="0">
                  <a:pos x="37" y="106"/>
                </a:cxn>
                <a:cxn ang="0">
                  <a:pos x="28" y="100"/>
                </a:cxn>
                <a:cxn ang="0">
                  <a:pos x="22" y="90"/>
                </a:cxn>
                <a:cxn ang="0">
                  <a:pos x="20" y="75"/>
                </a:cxn>
                <a:cxn ang="0">
                  <a:pos x="20" y="68"/>
                </a:cxn>
                <a:cxn ang="0">
                  <a:pos x="21" y="62"/>
                </a:cxn>
                <a:cxn ang="0">
                  <a:pos x="22" y="56"/>
                </a:cxn>
                <a:cxn ang="0">
                  <a:pos x="22" y="53"/>
                </a:cxn>
                <a:cxn ang="0">
                  <a:pos x="65" y="53"/>
                </a:cxn>
              </a:cxnLst>
              <a:rect l="0" t="0" r="r" b="b"/>
              <a:pathLst>
                <a:path w="85" h="114">
                  <a:moveTo>
                    <a:pt x="65" y="53"/>
                  </a:moveTo>
                  <a:lnTo>
                    <a:pt x="68" y="53"/>
                  </a:lnTo>
                  <a:lnTo>
                    <a:pt x="71" y="52"/>
                  </a:lnTo>
                  <a:lnTo>
                    <a:pt x="73" y="51"/>
                  </a:lnTo>
                  <a:lnTo>
                    <a:pt x="73" y="49"/>
                  </a:lnTo>
                  <a:lnTo>
                    <a:pt x="73" y="47"/>
                  </a:lnTo>
                  <a:lnTo>
                    <a:pt x="71" y="45"/>
                  </a:lnTo>
                  <a:lnTo>
                    <a:pt x="69" y="45"/>
                  </a:lnTo>
                  <a:lnTo>
                    <a:pt x="66" y="45"/>
                  </a:lnTo>
                  <a:lnTo>
                    <a:pt x="25" y="45"/>
                  </a:lnTo>
                  <a:lnTo>
                    <a:pt x="31" y="30"/>
                  </a:lnTo>
                  <a:lnTo>
                    <a:pt x="40" y="19"/>
                  </a:lnTo>
                  <a:lnTo>
                    <a:pt x="52" y="11"/>
                  </a:lnTo>
                  <a:lnTo>
                    <a:pt x="68" y="8"/>
                  </a:lnTo>
                  <a:lnTo>
                    <a:pt x="76" y="8"/>
                  </a:lnTo>
                  <a:lnTo>
                    <a:pt x="79" y="8"/>
                  </a:lnTo>
                  <a:lnTo>
                    <a:pt x="82" y="8"/>
                  </a:lnTo>
                  <a:lnTo>
                    <a:pt x="84" y="7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55" y="1"/>
                  </a:lnTo>
                  <a:lnTo>
                    <a:pt x="43" y="5"/>
                  </a:lnTo>
                  <a:lnTo>
                    <a:pt x="32" y="11"/>
                  </a:lnTo>
                  <a:lnTo>
                    <a:pt x="22" y="18"/>
                  </a:lnTo>
                  <a:lnTo>
                    <a:pt x="13" y="28"/>
                  </a:lnTo>
                  <a:lnTo>
                    <a:pt x="6" y="39"/>
                  </a:lnTo>
                  <a:lnTo>
                    <a:pt x="2" y="51"/>
                  </a:lnTo>
                  <a:lnTo>
                    <a:pt x="0" y="65"/>
                  </a:lnTo>
                  <a:lnTo>
                    <a:pt x="4" y="85"/>
                  </a:lnTo>
                  <a:lnTo>
                    <a:pt x="13" y="100"/>
                  </a:lnTo>
                  <a:lnTo>
                    <a:pt x="28" y="110"/>
                  </a:lnTo>
                  <a:lnTo>
                    <a:pt x="47" y="114"/>
                  </a:lnTo>
                  <a:lnTo>
                    <a:pt x="53" y="113"/>
                  </a:lnTo>
                  <a:lnTo>
                    <a:pt x="59" y="112"/>
                  </a:lnTo>
                  <a:lnTo>
                    <a:pt x="65" y="111"/>
                  </a:lnTo>
                  <a:lnTo>
                    <a:pt x="70" y="108"/>
                  </a:lnTo>
                  <a:lnTo>
                    <a:pt x="74" y="106"/>
                  </a:lnTo>
                  <a:lnTo>
                    <a:pt x="77" y="104"/>
                  </a:lnTo>
                  <a:lnTo>
                    <a:pt x="79" y="102"/>
                  </a:lnTo>
                  <a:lnTo>
                    <a:pt x="80" y="101"/>
                  </a:lnTo>
                  <a:lnTo>
                    <a:pt x="80" y="99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4" y="99"/>
                  </a:lnTo>
                  <a:lnTo>
                    <a:pt x="61" y="105"/>
                  </a:lnTo>
                  <a:lnTo>
                    <a:pt x="47" y="108"/>
                  </a:lnTo>
                  <a:lnTo>
                    <a:pt x="37" y="106"/>
                  </a:lnTo>
                  <a:lnTo>
                    <a:pt x="28" y="100"/>
                  </a:lnTo>
                  <a:lnTo>
                    <a:pt x="22" y="90"/>
                  </a:lnTo>
                  <a:lnTo>
                    <a:pt x="20" y="75"/>
                  </a:lnTo>
                  <a:lnTo>
                    <a:pt x="20" y="68"/>
                  </a:lnTo>
                  <a:lnTo>
                    <a:pt x="21" y="62"/>
                  </a:lnTo>
                  <a:lnTo>
                    <a:pt x="22" y="56"/>
                  </a:lnTo>
                  <a:lnTo>
                    <a:pt x="22" y="53"/>
                  </a:lnTo>
                  <a:lnTo>
                    <a:pt x="65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9" name="Freeform 805"/>
            <p:cNvSpPr>
              <a:spLocks noChangeAspect="1"/>
            </p:cNvSpPr>
            <p:nvPr/>
          </p:nvSpPr>
          <p:spPr bwMode="auto">
            <a:xfrm>
              <a:off x="4315" y="164"/>
              <a:ext cx="79" cy="119"/>
            </a:xfrm>
            <a:custGeom>
              <a:avLst/>
              <a:gdLst/>
              <a:ahLst/>
              <a:cxnLst>
                <a:cxn ang="0">
                  <a:pos x="79" y="86"/>
                </a:cxn>
                <a:cxn ang="0">
                  <a:pos x="73" y="86"/>
                </a:cxn>
                <a:cxn ang="0">
                  <a:pos x="72" y="90"/>
                </a:cxn>
                <a:cxn ang="0">
                  <a:pos x="71" y="95"/>
                </a:cxn>
                <a:cxn ang="0">
                  <a:pos x="70" y="100"/>
                </a:cxn>
                <a:cxn ang="0">
                  <a:pos x="68" y="102"/>
                </a:cxn>
                <a:cxn ang="0">
                  <a:pos x="65" y="103"/>
                </a:cxn>
                <a:cxn ang="0">
                  <a:pos x="60" y="103"/>
                </a:cxn>
                <a:cxn ang="0">
                  <a:pos x="54" y="104"/>
                </a:cxn>
                <a:cxn ang="0">
                  <a:pos x="51" y="104"/>
                </a:cxn>
                <a:cxn ang="0">
                  <a:pos x="18" y="104"/>
                </a:cxn>
                <a:cxn ang="0">
                  <a:pos x="30" y="93"/>
                </a:cxn>
                <a:cxn ang="0">
                  <a:pos x="39" y="85"/>
                </a:cxn>
                <a:cxn ang="0">
                  <a:pos x="46" y="79"/>
                </a:cxn>
                <a:cxn ang="0">
                  <a:pos x="53" y="73"/>
                </a:cxn>
                <a:cxn ang="0">
                  <a:pos x="63" y="65"/>
                </a:cxn>
                <a:cxn ang="0">
                  <a:pos x="71" y="56"/>
                </a:cxn>
                <a:cxn ang="0">
                  <a:pos x="77" y="46"/>
                </a:cxn>
                <a:cxn ang="0">
                  <a:pos x="79" y="35"/>
                </a:cxn>
                <a:cxn ang="0">
                  <a:pos x="76" y="20"/>
                </a:cxn>
                <a:cxn ang="0">
                  <a:pos x="67" y="9"/>
                </a:cxn>
                <a:cxn ang="0">
                  <a:pos x="53" y="2"/>
                </a:cxn>
                <a:cxn ang="0">
                  <a:pos x="37" y="0"/>
                </a:cxn>
                <a:cxn ang="0">
                  <a:pos x="29" y="0"/>
                </a:cxn>
                <a:cxn ang="0">
                  <a:pos x="22" y="2"/>
                </a:cxn>
                <a:cxn ang="0">
                  <a:pos x="16" y="5"/>
                </a:cxn>
                <a:cxn ang="0">
                  <a:pos x="10" y="9"/>
                </a:cxn>
                <a:cxn ang="0">
                  <a:pos x="6" y="14"/>
                </a:cxn>
                <a:cxn ang="0">
                  <a:pos x="3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1" y="37"/>
                </a:cxn>
                <a:cxn ang="0">
                  <a:pos x="4" y="40"/>
                </a:cxn>
                <a:cxn ang="0">
                  <a:pos x="7" y="41"/>
                </a:cxn>
                <a:cxn ang="0">
                  <a:pos x="9" y="42"/>
                </a:cxn>
                <a:cxn ang="0">
                  <a:pos x="13" y="41"/>
                </a:cxn>
                <a:cxn ang="0">
                  <a:pos x="16" y="39"/>
                </a:cxn>
                <a:cxn ang="0">
                  <a:pos x="18" y="36"/>
                </a:cxn>
                <a:cxn ang="0">
                  <a:pos x="19" y="32"/>
                </a:cxn>
                <a:cxn ang="0">
                  <a:pos x="18" y="29"/>
                </a:cxn>
                <a:cxn ang="0">
                  <a:pos x="17" y="26"/>
                </a:cxn>
                <a:cxn ang="0">
                  <a:pos x="14" y="24"/>
                </a:cxn>
                <a:cxn ang="0">
                  <a:pos x="8" y="23"/>
                </a:cxn>
                <a:cxn ang="0">
                  <a:pos x="13" y="15"/>
                </a:cxn>
                <a:cxn ang="0">
                  <a:pos x="20" y="10"/>
                </a:cxn>
                <a:cxn ang="0">
                  <a:pos x="28" y="7"/>
                </a:cxn>
                <a:cxn ang="0">
                  <a:pos x="35" y="6"/>
                </a:cxn>
                <a:cxn ang="0">
                  <a:pos x="46" y="8"/>
                </a:cxn>
                <a:cxn ang="0">
                  <a:pos x="55" y="15"/>
                </a:cxn>
                <a:cxn ang="0">
                  <a:pos x="60" y="24"/>
                </a:cxn>
                <a:cxn ang="0">
                  <a:pos x="62" y="35"/>
                </a:cxn>
                <a:cxn ang="0">
                  <a:pos x="60" y="46"/>
                </a:cxn>
                <a:cxn ang="0">
                  <a:pos x="55" y="55"/>
                </a:cxn>
                <a:cxn ang="0">
                  <a:pos x="50" y="63"/>
                </a:cxn>
                <a:cxn ang="0">
                  <a:pos x="45" y="69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0" y="119"/>
                </a:cxn>
                <a:cxn ang="0">
                  <a:pos x="74" y="119"/>
                </a:cxn>
                <a:cxn ang="0">
                  <a:pos x="79" y="86"/>
                </a:cxn>
              </a:cxnLst>
              <a:rect l="0" t="0" r="r" b="b"/>
              <a:pathLst>
                <a:path w="79" h="119">
                  <a:moveTo>
                    <a:pt x="79" y="86"/>
                  </a:moveTo>
                  <a:lnTo>
                    <a:pt x="73" y="86"/>
                  </a:lnTo>
                  <a:lnTo>
                    <a:pt x="72" y="90"/>
                  </a:lnTo>
                  <a:lnTo>
                    <a:pt x="71" y="95"/>
                  </a:lnTo>
                  <a:lnTo>
                    <a:pt x="70" y="100"/>
                  </a:lnTo>
                  <a:lnTo>
                    <a:pt x="68" y="102"/>
                  </a:lnTo>
                  <a:lnTo>
                    <a:pt x="65" y="103"/>
                  </a:lnTo>
                  <a:lnTo>
                    <a:pt x="60" y="103"/>
                  </a:lnTo>
                  <a:lnTo>
                    <a:pt x="54" y="104"/>
                  </a:lnTo>
                  <a:lnTo>
                    <a:pt x="51" y="104"/>
                  </a:lnTo>
                  <a:lnTo>
                    <a:pt x="18" y="104"/>
                  </a:lnTo>
                  <a:lnTo>
                    <a:pt x="30" y="93"/>
                  </a:lnTo>
                  <a:lnTo>
                    <a:pt x="39" y="85"/>
                  </a:lnTo>
                  <a:lnTo>
                    <a:pt x="46" y="79"/>
                  </a:lnTo>
                  <a:lnTo>
                    <a:pt x="53" y="73"/>
                  </a:lnTo>
                  <a:lnTo>
                    <a:pt x="63" y="65"/>
                  </a:lnTo>
                  <a:lnTo>
                    <a:pt x="71" y="56"/>
                  </a:lnTo>
                  <a:lnTo>
                    <a:pt x="77" y="46"/>
                  </a:lnTo>
                  <a:lnTo>
                    <a:pt x="79" y="35"/>
                  </a:lnTo>
                  <a:lnTo>
                    <a:pt x="76" y="20"/>
                  </a:lnTo>
                  <a:lnTo>
                    <a:pt x="67" y="9"/>
                  </a:lnTo>
                  <a:lnTo>
                    <a:pt x="53" y="2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7"/>
                  </a:lnTo>
                  <a:lnTo>
                    <a:pt x="4" y="40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13" y="41"/>
                  </a:lnTo>
                  <a:lnTo>
                    <a:pt x="16" y="39"/>
                  </a:lnTo>
                  <a:lnTo>
                    <a:pt x="18" y="36"/>
                  </a:lnTo>
                  <a:lnTo>
                    <a:pt x="19" y="32"/>
                  </a:lnTo>
                  <a:lnTo>
                    <a:pt x="18" y="29"/>
                  </a:lnTo>
                  <a:lnTo>
                    <a:pt x="17" y="26"/>
                  </a:lnTo>
                  <a:lnTo>
                    <a:pt x="14" y="24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7"/>
                  </a:lnTo>
                  <a:lnTo>
                    <a:pt x="35" y="6"/>
                  </a:lnTo>
                  <a:lnTo>
                    <a:pt x="46" y="8"/>
                  </a:lnTo>
                  <a:lnTo>
                    <a:pt x="55" y="15"/>
                  </a:lnTo>
                  <a:lnTo>
                    <a:pt x="60" y="24"/>
                  </a:lnTo>
                  <a:lnTo>
                    <a:pt x="62" y="35"/>
                  </a:lnTo>
                  <a:lnTo>
                    <a:pt x="60" y="46"/>
                  </a:lnTo>
                  <a:lnTo>
                    <a:pt x="55" y="55"/>
                  </a:lnTo>
                  <a:lnTo>
                    <a:pt x="50" y="63"/>
                  </a:lnTo>
                  <a:lnTo>
                    <a:pt x="45" y="69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74" y="119"/>
                  </a:lnTo>
                  <a:lnTo>
                    <a:pt x="79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0" name="Freeform 806"/>
            <p:cNvSpPr>
              <a:spLocks noChangeAspect="1"/>
            </p:cNvSpPr>
            <p:nvPr/>
          </p:nvSpPr>
          <p:spPr bwMode="auto">
            <a:xfrm>
              <a:off x="4444" y="53"/>
              <a:ext cx="59" cy="257"/>
            </a:xfrm>
            <a:custGeom>
              <a:avLst/>
              <a:gdLst/>
              <a:ahLst/>
              <a:cxnLst>
                <a:cxn ang="0">
                  <a:pos x="59" y="255"/>
                </a:cxn>
                <a:cxn ang="0">
                  <a:pos x="59" y="254"/>
                </a:cxn>
                <a:cxn ang="0">
                  <a:pos x="59" y="253"/>
                </a:cxn>
                <a:cxn ang="0">
                  <a:pos x="57" y="252"/>
                </a:cxn>
                <a:cxn ang="0">
                  <a:pos x="55" y="249"/>
                </a:cxn>
                <a:cxn ang="0">
                  <a:pos x="35" y="222"/>
                </a:cxn>
                <a:cxn ang="0">
                  <a:pos x="23" y="192"/>
                </a:cxn>
                <a:cxn ang="0">
                  <a:pos x="16" y="160"/>
                </a:cxn>
                <a:cxn ang="0">
                  <a:pos x="15" y="129"/>
                </a:cxn>
                <a:cxn ang="0">
                  <a:pos x="17" y="96"/>
                </a:cxn>
                <a:cxn ang="0">
                  <a:pos x="24" y="63"/>
                </a:cxn>
                <a:cxn ang="0">
                  <a:pos x="36" y="34"/>
                </a:cxn>
                <a:cxn ang="0">
                  <a:pos x="56" y="7"/>
                </a:cxn>
                <a:cxn ang="0">
                  <a:pos x="59" y="4"/>
                </a:cxn>
                <a:cxn ang="0">
                  <a:pos x="59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1" y="4"/>
                </a:cxn>
                <a:cxn ang="0">
                  <a:pos x="41" y="13"/>
                </a:cxn>
                <a:cxn ang="0">
                  <a:pos x="28" y="29"/>
                </a:cxn>
                <a:cxn ang="0">
                  <a:pos x="16" y="50"/>
                </a:cxn>
                <a:cxn ang="0">
                  <a:pos x="8" y="72"/>
                </a:cxn>
                <a:cxn ang="0">
                  <a:pos x="3" y="92"/>
                </a:cxn>
                <a:cxn ang="0">
                  <a:pos x="1" y="111"/>
                </a:cxn>
                <a:cxn ang="0">
                  <a:pos x="0" y="129"/>
                </a:cxn>
                <a:cxn ang="0">
                  <a:pos x="1" y="146"/>
                </a:cxn>
                <a:cxn ang="0">
                  <a:pos x="3" y="166"/>
                </a:cxn>
                <a:cxn ang="0">
                  <a:pos x="8" y="187"/>
                </a:cxn>
                <a:cxn ang="0">
                  <a:pos x="17" y="209"/>
                </a:cxn>
                <a:cxn ang="0">
                  <a:pos x="29" y="230"/>
                </a:cxn>
                <a:cxn ang="0">
                  <a:pos x="42" y="245"/>
                </a:cxn>
                <a:cxn ang="0">
                  <a:pos x="52" y="254"/>
                </a:cxn>
                <a:cxn ang="0">
                  <a:pos x="57" y="257"/>
                </a:cxn>
                <a:cxn ang="0">
                  <a:pos x="59" y="257"/>
                </a:cxn>
                <a:cxn ang="0">
                  <a:pos x="59" y="255"/>
                </a:cxn>
              </a:cxnLst>
              <a:rect l="0" t="0" r="r" b="b"/>
              <a:pathLst>
                <a:path w="59" h="257">
                  <a:moveTo>
                    <a:pt x="59" y="255"/>
                  </a:moveTo>
                  <a:lnTo>
                    <a:pt x="59" y="254"/>
                  </a:lnTo>
                  <a:lnTo>
                    <a:pt x="59" y="253"/>
                  </a:lnTo>
                  <a:lnTo>
                    <a:pt x="57" y="252"/>
                  </a:lnTo>
                  <a:lnTo>
                    <a:pt x="55" y="249"/>
                  </a:lnTo>
                  <a:lnTo>
                    <a:pt x="35" y="222"/>
                  </a:lnTo>
                  <a:lnTo>
                    <a:pt x="23" y="192"/>
                  </a:lnTo>
                  <a:lnTo>
                    <a:pt x="16" y="160"/>
                  </a:lnTo>
                  <a:lnTo>
                    <a:pt x="15" y="129"/>
                  </a:lnTo>
                  <a:lnTo>
                    <a:pt x="17" y="96"/>
                  </a:lnTo>
                  <a:lnTo>
                    <a:pt x="24" y="63"/>
                  </a:lnTo>
                  <a:lnTo>
                    <a:pt x="36" y="34"/>
                  </a:lnTo>
                  <a:lnTo>
                    <a:pt x="56" y="7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1" y="4"/>
                  </a:lnTo>
                  <a:lnTo>
                    <a:pt x="41" y="13"/>
                  </a:lnTo>
                  <a:lnTo>
                    <a:pt x="28" y="29"/>
                  </a:lnTo>
                  <a:lnTo>
                    <a:pt x="16" y="50"/>
                  </a:lnTo>
                  <a:lnTo>
                    <a:pt x="8" y="72"/>
                  </a:lnTo>
                  <a:lnTo>
                    <a:pt x="3" y="92"/>
                  </a:lnTo>
                  <a:lnTo>
                    <a:pt x="1" y="111"/>
                  </a:lnTo>
                  <a:lnTo>
                    <a:pt x="0" y="129"/>
                  </a:lnTo>
                  <a:lnTo>
                    <a:pt x="1" y="146"/>
                  </a:lnTo>
                  <a:lnTo>
                    <a:pt x="3" y="166"/>
                  </a:lnTo>
                  <a:lnTo>
                    <a:pt x="8" y="187"/>
                  </a:lnTo>
                  <a:lnTo>
                    <a:pt x="17" y="209"/>
                  </a:lnTo>
                  <a:lnTo>
                    <a:pt x="29" y="230"/>
                  </a:lnTo>
                  <a:lnTo>
                    <a:pt x="42" y="245"/>
                  </a:lnTo>
                  <a:lnTo>
                    <a:pt x="52" y="254"/>
                  </a:lnTo>
                  <a:lnTo>
                    <a:pt x="57" y="257"/>
                  </a:lnTo>
                  <a:lnTo>
                    <a:pt x="59" y="257"/>
                  </a:lnTo>
                  <a:lnTo>
                    <a:pt x="59" y="2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1" name="Freeform 807"/>
            <p:cNvSpPr>
              <a:spLocks noChangeAspect="1" noEditPoints="1"/>
            </p:cNvSpPr>
            <p:nvPr/>
          </p:nvSpPr>
          <p:spPr bwMode="auto">
            <a:xfrm>
              <a:off x="4508" y="133"/>
              <a:ext cx="134" cy="163"/>
            </a:xfrm>
            <a:custGeom>
              <a:avLst/>
              <a:gdLst/>
              <a:ahLst/>
              <a:cxnLst>
                <a:cxn ang="0">
                  <a:pos x="19" y="150"/>
                </a:cxn>
                <a:cxn ang="0">
                  <a:pos x="13" y="154"/>
                </a:cxn>
                <a:cxn ang="0">
                  <a:pos x="4" y="155"/>
                </a:cxn>
                <a:cxn ang="0">
                  <a:pos x="1" y="157"/>
                </a:cxn>
                <a:cxn ang="0">
                  <a:pos x="1" y="162"/>
                </a:cxn>
                <a:cxn ang="0">
                  <a:pos x="50" y="163"/>
                </a:cxn>
                <a:cxn ang="0">
                  <a:pos x="53" y="162"/>
                </a:cxn>
                <a:cxn ang="0">
                  <a:pos x="55" y="158"/>
                </a:cxn>
                <a:cxn ang="0">
                  <a:pos x="49" y="155"/>
                </a:cxn>
                <a:cxn ang="0">
                  <a:pos x="38" y="154"/>
                </a:cxn>
                <a:cxn ang="0">
                  <a:pos x="36" y="151"/>
                </a:cxn>
                <a:cxn ang="0">
                  <a:pos x="42" y="126"/>
                </a:cxn>
                <a:cxn ang="0">
                  <a:pos x="49" y="99"/>
                </a:cxn>
                <a:cxn ang="0">
                  <a:pos x="57" y="110"/>
                </a:cxn>
                <a:cxn ang="0">
                  <a:pos x="72" y="116"/>
                </a:cxn>
                <a:cxn ang="0">
                  <a:pos x="94" y="109"/>
                </a:cxn>
                <a:cxn ang="0">
                  <a:pos x="114" y="92"/>
                </a:cxn>
                <a:cxn ang="0">
                  <a:pos x="128" y="68"/>
                </a:cxn>
                <a:cxn ang="0">
                  <a:pos x="134" y="41"/>
                </a:cxn>
                <a:cxn ang="0">
                  <a:pos x="124" y="11"/>
                </a:cxn>
                <a:cxn ang="0">
                  <a:pos x="100" y="0"/>
                </a:cxn>
                <a:cxn ang="0">
                  <a:pos x="81" y="5"/>
                </a:cxn>
                <a:cxn ang="0">
                  <a:pos x="66" y="19"/>
                </a:cxn>
                <a:cxn ang="0">
                  <a:pos x="57" y="4"/>
                </a:cxn>
                <a:cxn ang="0">
                  <a:pos x="43" y="0"/>
                </a:cxn>
                <a:cxn ang="0">
                  <a:pos x="30" y="5"/>
                </a:cxn>
                <a:cxn ang="0">
                  <a:pos x="24" y="14"/>
                </a:cxn>
                <a:cxn ang="0">
                  <a:pos x="19" y="30"/>
                </a:cxn>
                <a:cxn ang="0">
                  <a:pos x="16" y="39"/>
                </a:cxn>
                <a:cxn ang="0">
                  <a:pos x="19" y="42"/>
                </a:cxn>
                <a:cxn ang="0">
                  <a:pos x="22" y="41"/>
                </a:cxn>
                <a:cxn ang="0">
                  <a:pos x="24" y="36"/>
                </a:cxn>
                <a:cxn ang="0">
                  <a:pos x="31" y="14"/>
                </a:cxn>
                <a:cxn ang="0">
                  <a:pos x="42" y="5"/>
                </a:cxn>
                <a:cxn ang="0">
                  <a:pos x="48" y="7"/>
                </a:cxn>
                <a:cxn ang="0">
                  <a:pos x="50" y="17"/>
                </a:cxn>
                <a:cxn ang="0">
                  <a:pos x="49" y="30"/>
                </a:cxn>
                <a:cxn ang="0">
                  <a:pos x="65" y="33"/>
                </a:cxn>
                <a:cxn ang="0">
                  <a:pos x="71" y="23"/>
                </a:cxn>
                <a:cxn ang="0">
                  <a:pos x="78" y="15"/>
                </a:cxn>
                <a:cxn ang="0">
                  <a:pos x="90" y="7"/>
                </a:cxn>
                <a:cxn ang="0">
                  <a:pos x="99" y="5"/>
                </a:cxn>
                <a:cxn ang="0">
                  <a:pos x="111" y="12"/>
                </a:cxn>
                <a:cxn ang="0">
                  <a:pos x="115" y="29"/>
                </a:cxn>
                <a:cxn ang="0">
                  <a:pos x="111" y="59"/>
                </a:cxn>
                <a:cxn ang="0">
                  <a:pos x="102" y="84"/>
                </a:cxn>
                <a:cxn ang="0">
                  <a:pos x="87" y="104"/>
                </a:cxn>
                <a:cxn ang="0">
                  <a:pos x="72" y="110"/>
                </a:cxn>
                <a:cxn ang="0">
                  <a:pos x="62" y="107"/>
                </a:cxn>
                <a:cxn ang="0">
                  <a:pos x="55" y="99"/>
                </a:cxn>
                <a:cxn ang="0">
                  <a:pos x="53" y="92"/>
                </a:cxn>
                <a:cxn ang="0">
                  <a:pos x="52" y="87"/>
                </a:cxn>
                <a:cxn ang="0">
                  <a:pos x="52" y="83"/>
                </a:cxn>
              </a:cxnLst>
              <a:rect l="0" t="0" r="r" b="b"/>
              <a:pathLst>
                <a:path w="134" h="163">
                  <a:moveTo>
                    <a:pt x="20" y="144"/>
                  </a:moveTo>
                  <a:lnTo>
                    <a:pt x="19" y="150"/>
                  </a:lnTo>
                  <a:lnTo>
                    <a:pt x="16" y="153"/>
                  </a:lnTo>
                  <a:lnTo>
                    <a:pt x="13" y="154"/>
                  </a:lnTo>
                  <a:lnTo>
                    <a:pt x="6" y="155"/>
                  </a:lnTo>
                  <a:lnTo>
                    <a:pt x="4" y="155"/>
                  </a:lnTo>
                  <a:lnTo>
                    <a:pt x="2" y="155"/>
                  </a:lnTo>
                  <a:lnTo>
                    <a:pt x="1" y="157"/>
                  </a:lnTo>
                  <a:lnTo>
                    <a:pt x="0" y="160"/>
                  </a:lnTo>
                  <a:lnTo>
                    <a:pt x="1" y="162"/>
                  </a:lnTo>
                  <a:lnTo>
                    <a:pt x="4" y="163"/>
                  </a:lnTo>
                  <a:lnTo>
                    <a:pt x="50" y="163"/>
                  </a:lnTo>
                  <a:lnTo>
                    <a:pt x="52" y="163"/>
                  </a:lnTo>
                  <a:lnTo>
                    <a:pt x="53" y="162"/>
                  </a:lnTo>
                  <a:lnTo>
                    <a:pt x="54" y="161"/>
                  </a:lnTo>
                  <a:lnTo>
                    <a:pt x="55" y="158"/>
                  </a:lnTo>
                  <a:lnTo>
                    <a:pt x="53" y="155"/>
                  </a:lnTo>
                  <a:lnTo>
                    <a:pt x="49" y="155"/>
                  </a:lnTo>
                  <a:lnTo>
                    <a:pt x="42" y="155"/>
                  </a:lnTo>
                  <a:lnTo>
                    <a:pt x="38" y="154"/>
                  </a:lnTo>
                  <a:lnTo>
                    <a:pt x="36" y="152"/>
                  </a:lnTo>
                  <a:lnTo>
                    <a:pt x="36" y="151"/>
                  </a:lnTo>
                  <a:lnTo>
                    <a:pt x="38" y="142"/>
                  </a:lnTo>
                  <a:lnTo>
                    <a:pt x="42" y="126"/>
                  </a:lnTo>
                  <a:lnTo>
                    <a:pt x="46" y="110"/>
                  </a:lnTo>
                  <a:lnTo>
                    <a:pt x="49" y="99"/>
                  </a:lnTo>
                  <a:lnTo>
                    <a:pt x="52" y="105"/>
                  </a:lnTo>
                  <a:lnTo>
                    <a:pt x="57" y="110"/>
                  </a:lnTo>
                  <a:lnTo>
                    <a:pt x="63" y="114"/>
                  </a:lnTo>
                  <a:lnTo>
                    <a:pt x="72" y="116"/>
                  </a:lnTo>
                  <a:lnTo>
                    <a:pt x="83" y="114"/>
                  </a:lnTo>
                  <a:lnTo>
                    <a:pt x="94" y="109"/>
                  </a:lnTo>
                  <a:lnTo>
                    <a:pt x="105" y="102"/>
                  </a:lnTo>
                  <a:lnTo>
                    <a:pt x="114" y="92"/>
                  </a:lnTo>
                  <a:lnTo>
                    <a:pt x="122" y="81"/>
                  </a:lnTo>
                  <a:lnTo>
                    <a:pt x="128" y="68"/>
                  </a:lnTo>
                  <a:lnTo>
                    <a:pt x="132" y="55"/>
                  </a:lnTo>
                  <a:lnTo>
                    <a:pt x="134" y="41"/>
                  </a:lnTo>
                  <a:lnTo>
                    <a:pt x="131" y="24"/>
                  </a:lnTo>
                  <a:lnTo>
                    <a:pt x="124" y="11"/>
                  </a:lnTo>
                  <a:lnTo>
                    <a:pt x="113" y="3"/>
                  </a:lnTo>
                  <a:lnTo>
                    <a:pt x="100" y="0"/>
                  </a:lnTo>
                  <a:lnTo>
                    <a:pt x="90" y="1"/>
                  </a:lnTo>
                  <a:lnTo>
                    <a:pt x="81" y="5"/>
                  </a:lnTo>
                  <a:lnTo>
                    <a:pt x="73" y="12"/>
                  </a:lnTo>
                  <a:lnTo>
                    <a:pt x="66" y="19"/>
                  </a:lnTo>
                  <a:lnTo>
                    <a:pt x="63" y="10"/>
                  </a:lnTo>
                  <a:lnTo>
                    <a:pt x="57" y="4"/>
                  </a:lnTo>
                  <a:lnTo>
                    <a:pt x="50" y="1"/>
                  </a:lnTo>
                  <a:lnTo>
                    <a:pt x="43" y="0"/>
                  </a:lnTo>
                  <a:lnTo>
                    <a:pt x="36" y="1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24" y="14"/>
                  </a:lnTo>
                  <a:lnTo>
                    <a:pt x="21" y="22"/>
                  </a:lnTo>
                  <a:lnTo>
                    <a:pt x="19" y="30"/>
                  </a:lnTo>
                  <a:lnTo>
                    <a:pt x="17" y="36"/>
                  </a:lnTo>
                  <a:lnTo>
                    <a:pt x="16" y="39"/>
                  </a:lnTo>
                  <a:lnTo>
                    <a:pt x="18" y="41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2" y="41"/>
                  </a:lnTo>
                  <a:lnTo>
                    <a:pt x="23" y="39"/>
                  </a:lnTo>
                  <a:lnTo>
                    <a:pt x="24" y="36"/>
                  </a:lnTo>
                  <a:lnTo>
                    <a:pt x="27" y="23"/>
                  </a:lnTo>
                  <a:lnTo>
                    <a:pt x="31" y="14"/>
                  </a:lnTo>
                  <a:lnTo>
                    <a:pt x="36" y="7"/>
                  </a:lnTo>
                  <a:lnTo>
                    <a:pt x="42" y="5"/>
                  </a:lnTo>
                  <a:lnTo>
                    <a:pt x="46" y="6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4"/>
                  </a:lnTo>
                  <a:lnTo>
                    <a:pt x="49" y="30"/>
                  </a:lnTo>
                  <a:lnTo>
                    <a:pt x="20" y="144"/>
                  </a:lnTo>
                  <a:close/>
                  <a:moveTo>
                    <a:pt x="65" y="33"/>
                  </a:moveTo>
                  <a:lnTo>
                    <a:pt x="67" y="28"/>
                  </a:lnTo>
                  <a:lnTo>
                    <a:pt x="71" y="23"/>
                  </a:lnTo>
                  <a:lnTo>
                    <a:pt x="75" y="18"/>
                  </a:lnTo>
                  <a:lnTo>
                    <a:pt x="78" y="15"/>
                  </a:lnTo>
                  <a:lnTo>
                    <a:pt x="85" y="10"/>
                  </a:lnTo>
                  <a:lnTo>
                    <a:pt x="90" y="7"/>
                  </a:lnTo>
                  <a:lnTo>
                    <a:pt x="95" y="6"/>
                  </a:lnTo>
                  <a:lnTo>
                    <a:pt x="99" y="5"/>
                  </a:lnTo>
                  <a:lnTo>
                    <a:pt x="106" y="7"/>
                  </a:lnTo>
                  <a:lnTo>
                    <a:pt x="111" y="12"/>
                  </a:lnTo>
                  <a:lnTo>
                    <a:pt x="114" y="19"/>
                  </a:lnTo>
                  <a:lnTo>
                    <a:pt x="115" y="29"/>
                  </a:lnTo>
                  <a:lnTo>
                    <a:pt x="114" y="43"/>
                  </a:lnTo>
                  <a:lnTo>
                    <a:pt x="111" y="59"/>
                  </a:lnTo>
                  <a:lnTo>
                    <a:pt x="106" y="73"/>
                  </a:lnTo>
                  <a:lnTo>
                    <a:pt x="102" y="84"/>
                  </a:lnTo>
                  <a:lnTo>
                    <a:pt x="95" y="95"/>
                  </a:lnTo>
                  <a:lnTo>
                    <a:pt x="87" y="104"/>
                  </a:lnTo>
                  <a:lnTo>
                    <a:pt x="79" y="109"/>
                  </a:lnTo>
                  <a:lnTo>
                    <a:pt x="72" y="110"/>
                  </a:lnTo>
                  <a:lnTo>
                    <a:pt x="66" y="109"/>
                  </a:lnTo>
                  <a:lnTo>
                    <a:pt x="62" y="107"/>
                  </a:lnTo>
                  <a:lnTo>
                    <a:pt x="58" y="103"/>
                  </a:lnTo>
                  <a:lnTo>
                    <a:pt x="55" y="99"/>
                  </a:lnTo>
                  <a:lnTo>
                    <a:pt x="54" y="95"/>
                  </a:lnTo>
                  <a:lnTo>
                    <a:pt x="53" y="92"/>
                  </a:lnTo>
                  <a:lnTo>
                    <a:pt x="52" y="89"/>
                  </a:lnTo>
                  <a:lnTo>
                    <a:pt x="52" y="87"/>
                  </a:lnTo>
                  <a:lnTo>
                    <a:pt x="52" y="86"/>
                  </a:lnTo>
                  <a:lnTo>
                    <a:pt x="52" y="83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2" name="Freeform 808"/>
            <p:cNvSpPr>
              <a:spLocks noChangeAspect="1"/>
            </p:cNvSpPr>
            <p:nvPr/>
          </p:nvSpPr>
          <p:spPr bwMode="auto">
            <a:xfrm>
              <a:off x="4657" y="164"/>
              <a:ext cx="80" cy="119"/>
            </a:xfrm>
            <a:custGeom>
              <a:avLst/>
              <a:gdLst/>
              <a:ahLst/>
              <a:cxnLst>
                <a:cxn ang="0">
                  <a:pos x="80" y="86"/>
                </a:cxn>
                <a:cxn ang="0">
                  <a:pos x="73" y="86"/>
                </a:cxn>
                <a:cxn ang="0">
                  <a:pos x="73" y="90"/>
                </a:cxn>
                <a:cxn ang="0">
                  <a:pos x="72" y="95"/>
                </a:cxn>
                <a:cxn ang="0">
                  <a:pos x="71" y="100"/>
                </a:cxn>
                <a:cxn ang="0">
                  <a:pos x="69" y="102"/>
                </a:cxn>
                <a:cxn ang="0">
                  <a:pos x="66" y="103"/>
                </a:cxn>
                <a:cxn ang="0">
                  <a:pos x="60" y="103"/>
                </a:cxn>
                <a:cxn ang="0">
                  <a:pos x="55" y="104"/>
                </a:cxn>
                <a:cxn ang="0">
                  <a:pos x="51" y="104"/>
                </a:cxn>
                <a:cxn ang="0">
                  <a:pos x="18" y="104"/>
                </a:cxn>
                <a:cxn ang="0">
                  <a:pos x="30" y="93"/>
                </a:cxn>
                <a:cxn ang="0">
                  <a:pos x="39" y="85"/>
                </a:cxn>
                <a:cxn ang="0">
                  <a:pos x="46" y="79"/>
                </a:cxn>
                <a:cxn ang="0">
                  <a:pos x="54" y="73"/>
                </a:cxn>
                <a:cxn ang="0">
                  <a:pos x="64" y="65"/>
                </a:cxn>
                <a:cxn ang="0">
                  <a:pos x="72" y="56"/>
                </a:cxn>
                <a:cxn ang="0">
                  <a:pos x="77" y="46"/>
                </a:cxn>
                <a:cxn ang="0">
                  <a:pos x="80" y="35"/>
                </a:cxn>
                <a:cxn ang="0">
                  <a:pos x="76" y="20"/>
                </a:cxn>
                <a:cxn ang="0">
                  <a:pos x="67" y="9"/>
                </a:cxn>
                <a:cxn ang="0">
                  <a:pos x="54" y="2"/>
                </a:cxn>
                <a:cxn ang="0">
                  <a:pos x="38" y="0"/>
                </a:cxn>
                <a:cxn ang="0">
                  <a:pos x="30" y="0"/>
                </a:cxn>
                <a:cxn ang="0">
                  <a:pos x="22" y="2"/>
                </a:cxn>
                <a:cxn ang="0">
                  <a:pos x="16" y="5"/>
                </a:cxn>
                <a:cxn ang="0">
                  <a:pos x="11" y="9"/>
                </a:cxn>
                <a:cxn ang="0">
                  <a:pos x="6" y="14"/>
                </a:cxn>
                <a:cxn ang="0">
                  <a:pos x="3" y="20"/>
                </a:cxn>
                <a:cxn ang="0">
                  <a:pos x="1" y="26"/>
                </a:cxn>
                <a:cxn ang="0">
                  <a:pos x="0" y="32"/>
                </a:cxn>
                <a:cxn ang="0">
                  <a:pos x="2" y="37"/>
                </a:cxn>
                <a:cxn ang="0">
                  <a:pos x="4" y="40"/>
                </a:cxn>
                <a:cxn ang="0">
                  <a:pos x="8" y="41"/>
                </a:cxn>
                <a:cxn ang="0">
                  <a:pos x="10" y="42"/>
                </a:cxn>
                <a:cxn ang="0">
                  <a:pos x="13" y="41"/>
                </a:cxn>
                <a:cxn ang="0">
                  <a:pos x="16" y="39"/>
                </a:cxn>
                <a:cxn ang="0">
                  <a:pos x="19" y="36"/>
                </a:cxn>
                <a:cxn ang="0">
                  <a:pos x="19" y="32"/>
                </a:cxn>
                <a:cxn ang="0">
                  <a:pos x="19" y="29"/>
                </a:cxn>
                <a:cxn ang="0">
                  <a:pos x="18" y="26"/>
                </a:cxn>
                <a:cxn ang="0">
                  <a:pos x="14" y="24"/>
                </a:cxn>
                <a:cxn ang="0">
                  <a:pos x="9" y="23"/>
                </a:cxn>
                <a:cxn ang="0">
                  <a:pos x="14" y="15"/>
                </a:cxn>
                <a:cxn ang="0">
                  <a:pos x="21" y="10"/>
                </a:cxn>
                <a:cxn ang="0">
                  <a:pos x="28" y="7"/>
                </a:cxn>
                <a:cxn ang="0">
                  <a:pos x="35" y="6"/>
                </a:cxn>
                <a:cxn ang="0">
                  <a:pos x="47" y="8"/>
                </a:cxn>
                <a:cxn ang="0">
                  <a:pos x="55" y="15"/>
                </a:cxn>
                <a:cxn ang="0">
                  <a:pos x="60" y="24"/>
                </a:cxn>
                <a:cxn ang="0">
                  <a:pos x="62" y="35"/>
                </a:cxn>
                <a:cxn ang="0">
                  <a:pos x="60" y="46"/>
                </a:cxn>
                <a:cxn ang="0">
                  <a:pos x="56" y="55"/>
                </a:cxn>
                <a:cxn ang="0">
                  <a:pos x="50" y="63"/>
                </a:cxn>
                <a:cxn ang="0">
                  <a:pos x="45" y="69"/>
                </a:cxn>
                <a:cxn ang="0">
                  <a:pos x="2" y="112"/>
                </a:cxn>
                <a:cxn ang="0">
                  <a:pos x="1" y="114"/>
                </a:cxn>
                <a:cxn ang="0">
                  <a:pos x="0" y="119"/>
                </a:cxn>
                <a:cxn ang="0">
                  <a:pos x="74" y="119"/>
                </a:cxn>
                <a:cxn ang="0">
                  <a:pos x="80" y="86"/>
                </a:cxn>
              </a:cxnLst>
              <a:rect l="0" t="0" r="r" b="b"/>
              <a:pathLst>
                <a:path w="80" h="119">
                  <a:moveTo>
                    <a:pt x="80" y="86"/>
                  </a:moveTo>
                  <a:lnTo>
                    <a:pt x="73" y="86"/>
                  </a:lnTo>
                  <a:lnTo>
                    <a:pt x="73" y="90"/>
                  </a:lnTo>
                  <a:lnTo>
                    <a:pt x="72" y="95"/>
                  </a:lnTo>
                  <a:lnTo>
                    <a:pt x="71" y="100"/>
                  </a:lnTo>
                  <a:lnTo>
                    <a:pt x="69" y="102"/>
                  </a:lnTo>
                  <a:lnTo>
                    <a:pt x="66" y="103"/>
                  </a:lnTo>
                  <a:lnTo>
                    <a:pt x="60" y="103"/>
                  </a:lnTo>
                  <a:lnTo>
                    <a:pt x="55" y="104"/>
                  </a:lnTo>
                  <a:lnTo>
                    <a:pt x="51" y="104"/>
                  </a:lnTo>
                  <a:lnTo>
                    <a:pt x="18" y="104"/>
                  </a:lnTo>
                  <a:lnTo>
                    <a:pt x="30" y="93"/>
                  </a:lnTo>
                  <a:lnTo>
                    <a:pt x="39" y="85"/>
                  </a:lnTo>
                  <a:lnTo>
                    <a:pt x="46" y="79"/>
                  </a:lnTo>
                  <a:lnTo>
                    <a:pt x="54" y="73"/>
                  </a:lnTo>
                  <a:lnTo>
                    <a:pt x="64" y="65"/>
                  </a:lnTo>
                  <a:lnTo>
                    <a:pt x="72" y="56"/>
                  </a:lnTo>
                  <a:lnTo>
                    <a:pt x="77" y="46"/>
                  </a:lnTo>
                  <a:lnTo>
                    <a:pt x="80" y="35"/>
                  </a:lnTo>
                  <a:lnTo>
                    <a:pt x="76" y="20"/>
                  </a:lnTo>
                  <a:lnTo>
                    <a:pt x="67" y="9"/>
                  </a:lnTo>
                  <a:lnTo>
                    <a:pt x="54" y="2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4" y="40"/>
                  </a:lnTo>
                  <a:lnTo>
                    <a:pt x="8" y="41"/>
                  </a:lnTo>
                  <a:lnTo>
                    <a:pt x="10" y="42"/>
                  </a:lnTo>
                  <a:lnTo>
                    <a:pt x="13" y="41"/>
                  </a:lnTo>
                  <a:lnTo>
                    <a:pt x="16" y="39"/>
                  </a:lnTo>
                  <a:lnTo>
                    <a:pt x="19" y="36"/>
                  </a:lnTo>
                  <a:lnTo>
                    <a:pt x="19" y="32"/>
                  </a:lnTo>
                  <a:lnTo>
                    <a:pt x="19" y="29"/>
                  </a:lnTo>
                  <a:lnTo>
                    <a:pt x="18" y="26"/>
                  </a:lnTo>
                  <a:lnTo>
                    <a:pt x="14" y="24"/>
                  </a:lnTo>
                  <a:lnTo>
                    <a:pt x="9" y="23"/>
                  </a:lnTo>
                  <a:lnTo>
                    <a:pt x="14" y="15"/>
                  </a:lnTo>
                  <a:lnTo>
                    <a:pt x="21" y="10"/>
                  </a:lnTo>
                  <a:lnTo>
                    <a:pt x="28" y="7"/>
                  </a:lnTo>
                  <a:lnTo>
                    <a:pt x="35" y="6"/>
                  </a:lnTo>
                  <a:lnTo>
                    <a:pt x="47" y="8"/>
                  </a:lnTo>
                  <a:lnTo>
                    <a:pt x="55" y="15"/>
                  </a:lnTo>
                  <a:lnTo>
                    <a:pt x="60" y="24"/>
                  </a:lnTo>
                  <a:lnTo>
                    <a:pt x="62" y="35"/>
                  </a:lnTo>
                  <a:lnTo>
                    <a:pt x="60" y="46"/>
                  </a:lnTo>
                  <a:lnTo>
                    <a:pt x="56" y="55"/>
                  </a:lnTo>
                  <a:lnTo>
                    <a:pt x="50" y="63"/>
                  </a:lnTo>
                  <a:lnTo>
                    <a:pt x="45" y="69"/>
                  </a:lnTo>
                  <a:lnTo>
                    <a:pt x="2" y="112"/>
                  </a:lnTo>
                  <a:lnTo>
                    <a:pt x="1" y="114"/>
                  </a:lnTo>
                  <a:lnTo>
                    <a:pt x="0" y="119"/>
                  </a:lnTo>
                  <a:lnTo>
                    <a:pt x="74" y="119"/>
                  </a:lnTo>
                  <a:lnTo>
                    <a:pt x="8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3" name="Freeform 809"/>
            <p:cNvSpPr>
              <a:spLocks noChangeAspect="1"/>
            </p:cNvSpPr>
            <p:nvPr/>
          </p:nvSpPr>
          <p:spPr bwMode="auto">
            <a:xfrm>
              <a:off x="4776" y="53"/>
              <a:ext cx="59" cy="257"/>
            </a:xfrm>
            <a:custGeom>
              <a:avLst/>
              <a:gdLst/>
              <a:ahLst/>
              <a:cxnLst>
                <a:cxn ang="0">
                  <a:pos x="59" y="129"/>
                </a:cxn>
                <a:cxn ang="0">
                  <a:pos x="58" y="112"/>
                </a:cxn>
                <a:cxn ang="0">
                  <a:pos x="56" y="92"/>
                </a:cxn>
                <a:cxn ang="0">
                  <a:pos x="51" y="71"/>
                </a:cxn>
                <a:cxn ang="0">
                  <a:pos x="42" y="49"/>
                </a:cxn>
                <a:cxn ang="0">
                  <a:pos x="30" y="28"/>
                </a:cxn>
                <a:cxn ang="0">
                  <a:pos x="17" y="13"/>
                </a:cxn>
                <a:cxn ang="0">
                  <a:pos x="7" y="4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4" y="9"/>
                </a:cxn>
                <a:cxn ang="0">
                  <a:pos x="21" y="31"/>
                </a:cxn>
                <a:cxn ang="0">
                  <a:pos x="34" y="58"/>
                </a:cxn>
                <a:cxn ang="0">
                  <a:pos x="42" y="91"/>
                </a:cxn>
                <a:cxn ang="0">
                  <a:pos x="44" y="129"/>
                </a:cxn>
                <a:cxn ang="0">
                  <a:pos x="42" y="162"/>
                </a:cxn>
                <a:cxn ang="0">
                  <a:pos x="36" y="194"/>
                </a:cxn>
                <a:cxn ang="0">
                  <a:pos x="23" y="224"/>
                </a:cxn>
                <a:cxn ang="0">
                  <a:pos x="3" y="250"/>
                </a:cxn>
                <a:cxn ang="0">
                  <a:pos x="0" y="253"/>
                </a:cxn>
                <a:cxn ang="0">
                  <a:pos x="0" y="255"/>
                </a:cxn>
                <a:cxn ang="0">
                  <a:pos x="0" y="257"/>
                </a:cxn>
                <a:cxn ang="0">
                  <a:pos x="2" y="257"/>
                </a:cxn>
                <a:cxn ang="0">
                  <a:pos x="8" y="254"/>
                </a:cxn>
                <a:cxn ang="0">
                  <a:pos x="18" y="244"/>
                </a:cxn>
                <a:cxn ang="0">
                  <a:pos x="31" y="229"/>
                </a:cxn>
                <a:cxn ang="0">
                  <a:pos x="43" y="207"/>
                </a:cxn>
                <a:cxn ang="0">
                  <a:pos x="51" y="186"/>
                </a:cxn>
                <a:cxn ang="0">
                  <a:pos x="56" y="166"/>
                </a:cxn>
                <a:cxn ang="0">
                  <a:pos x="58" y="146"/>
                </a:cxn>
                <a:cxn ang="0">
                  <a:pos x="59" y="129"/>
                </a:cxn>
              </a:cxnLst>
              <a:rect l="0" t="0" r="r" b="b"/>
              <a:pathLst>
                <a:path w="59" h="257">
                  <a:moveTo>
                    <a:pt x="59" y="129"/>
                  </a:moveTo>
                  <a:lnTo>
                    <a:pt x="58" y="112"/>
                  </a:lnTo>
                  <a:lnTo>
                    <a:pt x="56" y="92"/>
                  </a:lnTo>
                  <a:lnTo>
                    <a:pt x="51" y="71"/>
                  </a:lnTo>
                  <a:lnTo>
                    <a:pt x="42" y="49"/>
                  </a:lnTo>
                  <a:lnTo>
                    <a:pt x="30" y="28"/>
                  </a:lnTo>
                  <a:lnTo>
                    <a:pt x="17" y="13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4" y="9"/>
                  </a:lnTo>
                  <a:lnTo>
                    <a:pt x="21" y="31"/>
                  </a:lnTo>
                  <a:lnTo>
                    <a:pt x="34" y="58"/>
                  </a:lnTo>
                  <a:lnTo>
                    <a:pt x="42" y="91"/>
                  </a:lnTo>
                  <a:lnTo>
                    <a:pt x="44" y="129"/>
                  </a:lnTo>
                  <a:lnTo>
                    <a:pt x="42" y="162"/>
                  </a:lnTo>
                  <a:lnTo>
                    <a:pt x="36" y="194"/>
                  </a:lnTo>
                  <a:lnTo>
                    <a:pt x="23" y="224"/>
                  </a:lnTo>
                  <a:lnTo>
                    <a:pt x="3" y="250"/>
                  </a:lnTo>
                  <a:lnTo>
                    <a:pt x="0" y="253"/>
                  </a:lnTo>
                  <a:lnTo>
                    <a:pt x="0" y="255"/>
                  </a:lnTo>
                  <a:lnTo>
                    <a:pt x="0" y="257"/>
                  </a:lnTo>
                  <a:lnTo>
                    <a:pt x="2" y="257"/>
                  </a:lnTo>
                  <a:lnTo>
                    <a:pt x="8" y="254"/>
                  </a:lnTo>
                  <a:lnTo>
                    <a:pt x="18" y="244"/>
                  </a:lnTo>
                  <a:lnTo>
                    <a:pt x="31" y="229"/>
                  </a:lnTo>
                  <a:lnTo>
                    <a:pt x="43" y="207"/>
                  </a:lnTo>
                  <a:lnTo>
                    <a:pt x="51" y="186"/>
                  </a:lnTo>
                  <a:lnTo>
                    <a:pt x="56" y="166"/>
                  </a:lnTo>
                  <a:lnTo>
                    <a:pt x="58" y="146"/>
                  </a:lnTo>
                  <a:lnTo>
                    <a:pt x="59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4" name="Freeform 810"/>
            <p:cNvSpPr>
              <a:spLocks noChangeAspect="1"/>
            </p:cNvSpPr>
            <p:nvPr/>
          </p:nvSpPr>
          <p:spPr bwMode="auto">
            <a:xfrm>
              <a:off x="4876" y="53"/>
              <a:ext cx="59" cy="257"/>
            </a:xfrm>
            <a:custGeom>
              <a:avLst/>
              <a:gdLst/>
              <a:ahLst/>
              <a:cxnLst>
                <a:cxn ang="0">
                  <a:pos x="59" y="129"/>
                </a:cxn>
                <a:cxn ang="0">
                  <a:pos x="59" y="112"/>
                </a:cxn>
                <a:cxn ang="0">
                  <a:pos x="56" y="92"/>
                </a:cxn>
                <a:cxn ang="0">
                  <a:pos x="51" y="71"/>
                </a:cxn>
                <a:cxn ang="0">
                  <a:pos x="42" y="49"/>
                </a:cxn>
                <a:cxn ang="0">
                  <a:pos x="30" y="28"/>
                </a:cxn>
                <a:cxn ang="0">
                  <a:pos x="18" y="13"/>
                </a:cxn>
                <a:cxn ang="0">
                  <a:pos x="8" y="4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5" y="9"/>
                </a:cxn>
                <a:cxn ang="0">
                  <a:pos x="22" y="31"/>
                </a:cxn>
                <a:cxn ang="0">
                  <a:pos x="34" y="58"/>
                </a:cxn>
                <a:cxn ang="0">
                  <a:pos x="42" y="91"/>
                </a:cxn>
                <a:cxn ang="0">
                  <a:pos x="45" y="129"/>
                </a:cxn>
                <a:cxn ang="0">
                  <a:pos x="43" y="162"/>
                </a:cxn>
                <a:cxn ang="0">
                  <a:pos x="36" y="194"/>
                </a:cxn>
                <a:cxn ang="0">
                  <a:pos x="23" y="224"/>
                </a:cxn>
                <a:cxn ang="0">
                  <a:pos x="3" y="250"/>
                </a:cxn>
                <a:cxn ang="0">
                  <a:pos x="0" y="253"/>
                </a:cxn>
                <a:cxn ang="0">
                  <a:pos x="0" y="255"/>
                </a:cxn>
                <a:cxn ang="0">
                  <a:pos x="1" y="257"/>
                </a:cxn>
                <a:cxn ang="0">
                  <a:pos x="3" y="257"/>
                </a:cxn>
                <a:cxn ang="0">
                  <a:pos x="8" y="254"/>
                </a:cxn>
                <a:cxn ang="0">
                  <a:pos x="18" y="244"/>
                </a:cxn>
                <a:cxn ang="0">
                  <a:pos x="31" y="229"/>
                </a:cxn>
                <a:cxn ang="0">
                  <a:pos x="43" y="207"/>
                </a:cxn>
                <a:cxn ang="0">
                  <a:pos x="51" y="186"/>
                </a:cxn>
                <a:cxn ang="0">
                  <a:pos x="56" y="166"/>
                </a:cxn>
                <a:cxn ang="0">
                  <a:pos x="59" y="146"/>
                </a:cxn>
                <a:cxn ang="0">
                  <a:pos x="59" y="129"/>
                </a:cxn>
              </a:cxnLst>
              <a:rect l="0" t="0" r="r" b="b"/>
              <a:pathLst>
                <a:path w="59" h="257">
                  <a:moveTo>
                    <a:pt x="59" y="129"/>
                  </a:moveTo>
                  <a:lnTo>
                    <a:pt x="59" y="112"/>
                  </a:lnTo>
                  <a:lnTo>
                    <a:pt x="56" y="92"/>
                  </a:lnTo>
                  <a:lnTo>
                    <a:pt x="51" y="71"/>
                  </a:lnTo>
                  <a:lnTo>
                    <a:pt x="42" y="49"/>
                  </a:lnTo>
                  <a:lnTo>
                    <a:pt x="30" y="28"/>
                  </a:lnTo>
                  <a:lnTo>
                    <a:pt x="18" y="13"/>
                  </a:lnTo>
                  <a:lnTo>
                    <a:pt x="8" y="4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5" y="9"/>
                  </a:lnTo>
                  <a:lnTo>
                    <a:pt x="22" y="31"/>
                  </a:lnTo>
                  <a:lnTo>
                    <a:pt x="34" y="58"/>
                  </a:lnTo>
                  <a:lnTo>
                    <a:pt x="42" y="91"/>
                  </a:lnTo>
                  <a:lnTo>
                    <a:pt x="45" y="129"/>
                  </a:lnTo>
                  <a:lnTo>
                    <a:pt x="43" y="162"/>
                  </a:lnTo>
                  <a:lnTo>
                    <a:pt x="36" y="194"/>
                  </a:lnTo>
                  <a:lnTo>
                    <a:pt x="23" y="224"/>
                  </a:lnTo>
                  <a:lnTo>
                    <a:pt x="3" y="250"/>
                  </a:lnTo>
                  <a:lnTo>
                    <a:pt x="0" y="253"/>
                  </a:lnTo>
                  <a:lnTo>
                    <a:pt x="0" y="255"/>
                  </a:lnTo>
                  <a:lnTo>
                    <a:pt x="1" y="257"/>
                  </a:lnTo>
                  <a:lnTo>
                    <a:pt x="3" y="257"/>
                  </a:lnTo>
                  <a:lnTo>
                    <a:pt x="8" y="254"/>
                  </a:lnTo>
                  <a:lnTo>
                    <a:pt x="18" y="244"/>
                  </a:lnTo>
                  <a:lnTo>
                    <a:pt x="31" y="229"/>
                  </a:lnTo>
                  <a:lnTo>
                    <a:pt x="43" y="207"/>
                  </a:lnTo>
                  <a:lnTo>
                    <a:pt x="51" y="186"/>
                  </a:lnTo>
                  <a:lnTo>
                    <a:pt x="56" y="166"/>
                  </a:lnTo>
                  <a:lnTo>
                    <a:pt x="59" y="146"/>
                  </a:lnTo>
                  <a:lnTo>
                    <a:pt x="59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5" name="Freeform 811"/>
            <p:cNvSpPr>
              <a:spLocks noChangeAspect="1"/>
            </p:cNvSpPr>
            <p:nvPr/>
          </p:nvSpPr>
          <p:spPr bwMode="auto">
            <a:xfrm>
              <a:off x="4990" y="53"/>
              <a:ext cx="10" cy="257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6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48"/>
                </a:cxn>
                <a:cxn ang="0">
                  <a:pos x="0" y="251"/>
                </a:cxn>
                <a:cxn ang="0">
                  <a:pos x="0" y="254"/>
                </a:cxn>
                <a:cxn ang="0">
                  <a:pos x="2" y="256"/>
                </a:cxn>
                <a:cxn ang="0">
                  <a:pos x="5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10" y="251"/>
                </a:cxn>
                <a:cxn ang="0">
                  <a:pos x="10" y="248"/>
                </a:cxn>
                <a:cxn ang="0">
                  <a:pos x="10" y="10"/>
                </a:cxn>
              </a:cxnLst>
              <a:rect l="0" t="0" r="r" b="b"/>
              <a:pathLst>
                <a:path w="10" h="257">
                  <a:moveTo>
                    <a:pt x="10" y="10"/>
                  </a:moveTo>
                  <a:lnTo>
                    <a:pt x="10" y="6"/>
                  </a:lnTo>
                  <a:lnTo>
                    <a:pt x="9" y="3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48"/>
                  </a:lnTo>
                  <a:lnTo>
                    <a:pt x="0" y="251"/>
                  </a:lnTo>
                  <a:lnTo>
                    <a:pt x="0" y="254"/>
                  </a:lnTo>
                  <a:lnTo>
                    <a:pt x="2" y="256"/>
                  </a:lnTo>
                  <a:lnTo>
                    <a:pt x="5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10" y="251"/>
                  </a:lnTo>
                  <a:lnTo>
                    <a:pt x="10" y="248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6" name="Freeform 812"/>
            <p:cNvSpPr>
              <a:spLocks noChangeAspect="1" noEditPoints="1"/>
            </p:cNvSpPr>
            <p:nvPr/>
          </p:nvSpPr>
          <p:spPr bwMode="auto">
            <a:xfrm>
              <a:off x="5022" y="133"/>
              <a:ext cx="134" cy="163"/>
            </a:xfrm>
            <a:custGeom>
              <a:avLst/>
              <a:gdLst/>
              <a:ahLst/>
              <a:cxnLst>
                <a:cxn ang="0">
                  <a:pos x="18" y="150"/>
                </a:cxn>
                <a:cxn ang="0">
                  <a:pos x="13" y="154"/>
                </a:cxn>
                <a:cxn ang="0">
                  <a:pos x="4" y="155"/>
                </a:cxn>
                <a:cxn ang="0">
                  <a:pos x="1" y="157"/>
                </a:cxn>
                <a:cxn ang="0">
                  <a:pos x="1" y="162"/>
                </a:cxn>
                <a:cxn ang="0">
                  <a:pos x="50" y="163"/>
                </a:cxn>
                <a:cxn ang="0">
                  <a:pos x="53" y="162"/>
                </a:cxn>
                <a:cxn ang="0">
                  <a:pos x="55" y="158"/>
                </a:cxn>
                <a:cxn ang="0">
                  <a:pos x="49" y="155"/>
                </a:cxn>
                <a:cxn ang="0">
                  <a:pos x="37" y="154"/>
                </a:cxn>
                <a:cxn ang="0">
                  <a:pos x="36" y="151"/>
                </a:cxn>
                <a:cxn ang="0">
                  <a:pos x="41" y="126"/>
                </a:cxn>
                <a:cxn ang="0">
                  <a:pos x="48" y="99"/>
                </a:cxn>
                <a:cxn ang="0">
                  <a:pos x="56" y="110"/>
                </a:cxn>
                <a:cxn ang="0">
                  <a:pos x="72" y="116"/>
                </a:cxn>
                <a:cxn ang="0">
                  <a:pos x="94" y="109"/>
                </a:cxn>
                <a:cxn ang="0">
                  <a:pos x="114" y="92"/>
                </a:cxn>
                <a:cxn ang="0">
                  <a:pos x="128" y="68"/>
                </a:cxn>
                <a:cxn ang="0">
                  <a:pos x="134" y="41"/>
                </a:cxn>
                <a:cxn ang="0">
                  <a:pos x="124" y="11"/>
                </a:cxn>
                <a:cxn ang="0">
                  <a:pos x="100" y="0"/>
                </a:cxn>
                <a:cxn ang="0">
                  <a:pos x="81" y="5"/>
                </a:cxn>
                <a:cxn ang="0">
                  <a:pos x="66" y="19"/>
                </a:cxn>
                <a:cxn ang="0">
                  <a:pos x="57" y="4"/>
                </a:cxn>
                <a:cxn ang="0">
                  <a:pos x="43" y="0"/>
                </a:cxn>
                <a:cxn ang="0">
                  <a:pos x="30" y="5"/>
                </a:cxn>
                <a:cxn ang="0">
                  <a:pos x="24" y="14"/>
                </a:cxn>
                <a:cxn ang="0">
                  <a:pos x="18" y="30"/>
                </a:cxn>
                <a:cxn ang="0">
                  <a:pos x="16" y="39"/>
                </a:cxn>
                <a:cxn ang="0">
                  <a:pos x="19" y="42"/>
                </a:cxn>
                <a:cxn ang="0">
                  <a:pos x="22" y="41"/>
                </a:cxn>
                <a:cxn ang="0">
                  <a:pos x="24" y="36"/>
                </a:cxn>
                <a:cxn ang="0">
                  <a:pos x="31" y="14"/>
                </a:cxn>
                <a:cxn ang="0">
                  <a:pos x="42" y="5"/>
                </a:cxn>
                <a:cxn ang="0">
                  <a:pos x="48" y="7"/>
                </a:cxn>
                <a:cxn ang="0">
                  <a:pos x="50" y="17"/>
                </a:cxn>
                <a:cxn ang="0">
                  <a:pos x="48" y="30"/>
                </a:cxn>
                <a:cxn ang="0">
                  <a:pos x="65" y="33"/>
                </a:cxn>
                <a:cxn ang="0">
                  <a:pos x="70" y="23"/>
                </a:cxn>
                <a:cxn ang="0">
                  <a:pos x="78" y="15"/>
                </a:cxn>
                <a:cxn ang="0">
                  <a:pos x="90" y="7"/>
                </a:cxn>
                <a:cxn ang="0">
                  <a:pos x="99" y="5"/>
                </a:cxn>
                <a:cxn ang="0">
                  <a:pos x="111" y="12"/>
                </a:cxn>
                <a:cxn ang="0">
                  <a:pos x="115" y="29"/>
                </a:cxn>
                <a:cxn ang="0">
                  <a:pos x="110" y="59"/>
                </a:cxn>
                <a:cxn ang="0">
                  <a:pos x="102" y="84"/>
                </a:cxn>
                <a:cxn ang="0">
                  <a:pos x="87" y="104"/>
                </a:cxn>
                <a:cxn ang="0">
                  <a:pos x="72" y="110"/>
                </a:cxn>
                <a:cxn ang="0">
                  <a:pos x="61" y="107"/>
                </a:cxn>
                <a:cxn ang="0">
                  <a:pos x="55" y="99"/>
                </a:cxn>
                <a:cxn ang="0">
                  <a:pos x="52" y="92"/>
                </a:cxn>
                <a:cxn ang="0">
                  <a:pos x="51" y="87"/>
                </a:cxn>
                <a:cxn ang="0">
                  <a:pos x="52" y="83"/>
                </a:cxn>
              </a:cxnLst>
              <a:rect l="0" t="0" r="r" b="b"/>
              <a:pathLst>
                <a:path w="134" h="163">
                  <a:moveTo>
                    <a:pt x="20" y="144"/>
                  </a:moveTo>
                  <a:lnTo>
                    <a:pt x="18" y="150"/>
                  </a:lnTo>
                  <a:lnTo>
                    <a:pt x="16" y="153"/>
                  </a:lnTo>
                  <a:lnTo>
                    <a:pt x="13" y="154"/>
                  </a:lnTo>
                  <a:lnTo>
                    <a:pt x="6" y="155"/>
                  </a:lnTo>
                  <a:lnTo>
                    <a:pt x="4" y="155"/>
                  </a:lnTo>
                  <a:lnTo>
                    <a:pt x="2" y="155"/>
                  </a:lnTo>
                  <a:lnTo>
                    <a:pt x="1" y="157"/>
                  </a:lnTo>
                  <a:lnTo>
                    <a:pt x="0" y="160"/>
                  </a:lnTo>
                  <a:lnTo>
                    <a:pt x="1" y="162"/>
                  </a:lnTo>
                  <a:lnTo>
                    <a:pt x="3" y="163"/>
                  </a:lnTo>
                  <a:lnTo>
                    <a:pt x="50" y="163"/>
                  </a:lnTo>
                  <a:lnTo>
                    <a:pt x="51" y="163"/>
                  </a:lnTo>
                  <a:lnTo>
                    <a:pt x="53" y="162"/>
                  </a:lnTo>
                  <a:lnTo>
                    <a:pt x="54" y="161"/>
                  </a:lnTo>
                  <a:lnTo>
                    <a:pt x="55" y="158"/>
                  </a:lnTo>
                  <a:lnTo>
                    <a:pt x="53" y="155"/>
                  </a:lnTo>
                  <a:lnTo>
                    <a:pt x="49" y="155"/>
                  </a:lnTo>
                  <a:lnTo>
                    <a:pt x="41" y="155"/>
                  </a:lnTo>
                  <a:lnTo>
                    <a:pt x="37" y="154"/>
                  </a:lnTo>
                  <a:lnTo>
                    <a:pt x="36" y="152"/>
                  </a:lnTo>
                  <a:lnTo>
                    <a:pt x="36" y="151"/>
                  </a:lnTo>
                  <a:lnTo>
                    <a:pt x="38" y="142"/>
                  </a:lnTo>
                  <a:lnTo>
                    <a:pt x="41" y="126"/>
                  </a:lnTo>
                  <a:lnTo>
                    <a:pt x="46" y="110"/>
                  </a:lnTo>
                  <a:lnTo>
                    <a:pt x="48" y="99"/>
                  </a:lnTo>
                  <a:lnTo>
                    <a:pt x="52" y="105"/>
                  </a:lnTo>
                  <a:lnTo>
                    <a:pt x="56" y="110"/>
                  </a:lnTo>
                  <a:lnTo>
                    <a:pt x="63" y="114"/>
                  </a:lnTo>
                  <a:lnTo>
                    <a:pt x="72" y="116"/>
                  </a:lnTo>
                  <a:lnTo>
                    <a:pt x="83" y="114"/>
                  </a:lnTo>
                  <a:lnTo>
                    <a:pt x="94" y="109"/>
                  </a:lnTo>
                  <a:lnTo>
                    <a:pt x="105" y="102"/>
                  </a:lnTo>
                  <a:lnTo>
                    <a:pt x="114" y="92"/>
                  </a:lnTo>
                  <a:lnTo>
                    <a:pt x="122" y="81"/>
                  </a:lnTo>
                  <a:lnTo>
                    <a:pt x="128" y="68"/>
                  </a:lnTo>
                  <a:lnTo>
                    <a:pt x="132" y="55"/>
                  </a:lnTo>
                  <a:lnTo>
                    <a:pt x="134" y="41"/>
                  </a:lnTo>
                  <a:lnTo>
                    <a:pt x="131" y="24"/>
                  </a:lnTo>
                  <a:lnTo>
                    <a:pt x="124" y="11"/>
                  </a:lnTo>
                  <a:lnTo>
                    <a:pt x="113" y="3"/>
                  </a:lnTo>
                  <a:lnTo>
                    <a:pt x="100" y="0"/>
                  </a:lnTo>
                  <a:lnTo>
                    <a:pt x="90" y="1"/>
                  </a:lnTo>
                  <a:lnTo>
                    <a:pt x="81" y="5"/>
                  </a:lnTo>
                  <a:lnTo>
                    <a:pt x="73" y="12"/>
                  </a:lnTo>
                  <a:lnTo>
                    <a:pt x="66" y="19"/>
                  </a:lnTo>
                  <a:lnTo>
                    <a:pt x="63" y="10"/>
                  </a:lnTo>
                  <a:lnTo>
                    <a:pt x="57" y="4"/>
                  </a:lnTo>
                  <a:lnTo>
                    <a:pt x="50" y="1"/>
                  </a:lnTo>
                  <a:lnTo>
                    <a:pt x="43" y="0"/>
                  </a:lnTo>
                  <a:lnTo>
                    <a:pt x="35" y="1"/>
                  </a:lnTo>
                  <a:lnTo>
                    <a:pt x="30" y="5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21" y="22"/>
                  </a:lnTo>
                  <a:lnTo>
                    <a:pt x="18" y="30"/>
                  </a:lnTo>
                  <a:lnTo>
                    <a:pt x="17" y="36"/>
                  </a:lnTo>
                  <a:lnTo>
                    <a:pt x="16" y="39"/>
                  </a:lnTo>
                  <a:lnTo>
                    <a:pt x="17" y="41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2" y="41"/>
                  </a:lnTo>
                  <a:lnTo>
                    <a:pt x="23" y="39"/>
                  </a:lnTo>
                  <a:lnTo>
                    <a:pt x="24" y="36"/>
                  </a:lnTo>
                  <a:lnTo>
                    <a:pt x="27" y="23"/>
                  </a:lnTo>
                  <a:lnTo>
                    <a:pt x="31" y="14"/>
                  </a:lnTo>
                  <a:lnTo>
                    <a:pt x="36" y="7"/>
                  </a:lnTo>
                  <a:lnTo>
                    <a:pt x="42" y="5"/>
                  </a:lnTo>
                  <a:lnTo>
                    <a:pt x="45" y="6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4"/>
                  </a:lnTo>
                  <a:lnTo>
                    <a:pt x="48" y="30"/>
                  </a:lnTo>
                  <a:lnTo>
                    <a:pt x="20" y="144"/>
                  </a:lnTo>
                  <a:close/>
                  <a:moveTo>
                    <a:pt x="65" y="33"/>
                  </a:moveTo>
                  <a:lnTo>
                    <a:pt x="67" y="28"/>
                  </a:lnTo>
                  <a:lnTo>
                    <a:pt x="70" y="23"/>
                  </a:lnTo>
                  <a:lnTo>
                    <a:pt x="74" y="18"/>
                  </a:lnTo>
                  <a:lnTo>
                    <a:pt x="78" y="15"/>
                  </a:lnTo>
                  <a:lnTo>
                    <a:pt x="84" y="10"/>
                  </a:lnTo>
                  <a:lnTo>
                    <a:pt x="90" y="7"/>
                  </a:lnTo>
                  <a:lnTo>
                    <a:pt x="95" y="6"/>
                  </a:lnTo>
                  <a:lnTo>
                    <a:pt x="99" y="5"/>
                  </a:lnTo>
                  <a:lnTo>
                    <a:pt x="106" y="7"/>
                  </a:lnTo>
                  <a:lnTo>
                    <a:pt x="111" y="12"/>
                  </a:lnTo>
                  <a:lnTo>
                    <a:pt x="114" y="19"/>
                  </a:lnTo>
                  <a:lnTo>
                    <a:pt x="115" y="29"/>
                  </a:lnTo>
                  <a:lnTo>
                    <a:pt x="114" y="43"/>
                  </a:lnTo>
                  <a:lnTo>
                    <a:pt x="110" y="59"/>
                  </a:lnTo>
                  <a:lnTo>
                    <a:pt x="106" y="73"/>
                  </a:lnTo>
                  <a:lnTo>
                    <a:pt x="102" y="84"/>
                  </a:lnTo>
                  <a:lnTo>
                    <a:pt x="95" y="95"/>
                  </a:lnTo>
                  <a:lnTo>
                    <a:pt x="87" y="104"/>
                  </a:lnTo>
                  <a:lnTo>
                    <a:pt x="79" y="109"/>
                  </a:lnTo>
                  <a:lnTo>
                    <a:pt x="72" y="110"/>
                  </a:lnTo>
                  <a:lnTo>
                    <a:pt x="66" y="109"/>
                  </a:lnTo>
                  <a:lnTo>
                    <a:pt x="61" y="107"/>
                  </a:lnTo>
                  <a:lnTo>
                    <a:pt x="58" y="103"/>
                  </a:lnTo>
                  <a:lnTo>
                    <a:pt x="55" y="99"/>
                  </a:lnTo>
                  <a:lnTo>
                    <a:pt x="53" y="95"/>
                  </a:lnTo>
                  <a:lnTo>
                    <a:pt x="52" y="92"/>
                  </a:lnTo>
                  <a:lnTo>
                    <a:pt x="52" y="89"/>
                  </a:lnTo>
                  <a:lnTo>
                    <a:pt x="51" y="87"/>
                  </a:lnTo>
                  <a:lnTo>
                    <a:pt x="52" y="86"/>
                  </a:lnTo>
                  <a:lnTo>
                    <a:pt x="52" y="83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7" name="Freeform 813"/>
            <p:cNvSpPr>
              <a:spLocks noChangeAspect="1"/>
            </p:cNvSpPr>
            <p:nvPr/>
          </p:nvSpPr>
          <p:spPr bwMode="auto">
            <a:xfrm>
              <a:off x="5179" y="164"/>
              <a:ext cx="66" cy="119"/>
            </a:xfrm>
            <a:custGeom>
              <a:avLst/>
              <a:gdLst/>
              <a:ahLst/>
              <a:cxnLst>
                <a:cxn ang="0">
                  <a:pos x="41" y="5"/>
                </a:cxn>
                <a:cxn ang="0">
                  <a:pos x="41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26" y="6"/>
                </a:cxn>
                <a:cxn ang="0">
                  <a:pos x="16" y="9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17"/>
                </a:cxn>
                <a:cxn ang="0">
                  <a:pos x="11" y="17"/>
                </a:cxn>
                <a:cxn ang="0">
                  <a:pos x="19" y="15"/>
                </a:cxn>
                <a:cxn ang="0">
                  <a:pos x="26" y="13"/>
                </a:cxn>
                <a:cxn ang="0">
                  <a:pos x="26" y="104"/>
                </a:cxn>
                <a:cxn ang="0">
                  <a:pos x="26" y="108"/>
                </a:cxn>
                <a:cxn ang="0">
                  <a:pos x="24" y="110"/>
                </a:cxn>
                <a:cxn ang="0">
                  <a:pos x="19" y="112"/>
                </a:cxn>
                <a:cxn ang="0">
                  <a:pos x="8" y="112"/>
                </a:cxn>
                <a:cxn ang="0">
                  <a:pos x="2" y="112"/>
                </a:cxn>
                <a:cxn ang="0">
                  <a:pos x="2" y="119"/>
                </a:cxn>
                <a:cxn ang="0">
                  <a:pos x="66" y="119"/>
                </a:cxn>
                <a:cxn ang="0">
                  <a:pos x="66" y="112"/>
                </a:cxn>
                <a:cxn ang="0">
                  <a:pos x="59" y="112"/>
                </a:cxn>
                <a:cxn ang="0">
                  <a:pos x="48" y="112"/>
                </a:cxn>
                <a:cxn ang="0">
                  <a:pos x="43" y="110"/>
                </a:cxn>
                <a:cxn ang="0">
                  <a:pos x="41" y="108"/>
                </a:cxn>
                <a:cxn ang="0">
                  <a:pos x="41" y="104"/>
                </a:cxn>
                <a:cxn ang="0">
                  <a:pos x="41" y="5"/>
                </a:cxn>
              </a:cxnLst>
              <a:rect l="0" t="0" r="r" b="b"/>
              <a:pathLst>
                <a:path w="66" h="119">
                  <a:moveTo>
                    <a:pt x="41" y="5"/>
                  </a:moveTo>
                  <a:lnTo>
                    <a:pt x="41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16" y="9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11" y="17"/>
                  </a:lnTo>
                  <a:lnTo>
                    <a:pt x="19" y="15"/>
                  </a:lnTo>
                  <a:lnTo>
                    <a:pt x="26" y="13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24" y="110"/>
                  </a:lnTo>
                  <a:lnTo>
                    <a:pt x="19" y="112"/>
                  </a:lnTo>
                  <a:lnTo>
                    <a:pt x="8" y="112"/>
                  </a:lnTo>
                  <a:lnTo>
                    <a:pt x="2" y="112"/>
                  </a:lnTo>
                  <a:lnTo>
                    <a:pt x="2" y="119"/>
                  </a:lnTo>
                  <a:lnTo>
                    <a:pt x="66" y="119"/>
                  </a:lnTo>
                  <a:lnTo>
                    <a:pt x="66" y="112"/>
                  </a:lnTo>
                  <a:lnTo>
                    <a:pt x="59" y="112"/>
                  </a:lnTo>
                  <a:lnTo>
                    <a:pt x="48" y="112"/>
                  </a:lnTo>
                  <a:lnTo>
                    <a:pt x="43" y="110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8" name="Freeform 814"/>
            <p:cNvSpPr>
              <a:spLocks noChangeAspect="1" noEditPoints="1"/>
            </p:cNvSpPr>
            <p:nvPr/>
          </p:nvSpPr>
          <p:spPr bwMode="auto">
            <a:xfrm>
              <a:off x="5267" y="133"/>
              <a:ext cx="133" cy="163"/>
            </a:xfrm>
            <a:custGeom>
              <a:avLst/>
              <a:gdLst/>
              <a:ahLst/>
              <a:cxnLst>
                <a:cxn ang="0">
                  <a:pos x="18" y="150"/>
                </a:cxn>
                <a:cxn ang="0">
                  <a:pos x="12" y="154"/>
                </a:cxn>
                <a:cxn ang="0">
                  <a:pos x="3" y="155"/>
                </a:cxn>
                <a:cxn ang="0">
                  <a:pos x="0" y="157"/>
                </a:cxn>
                <a:cxn ang="0">
                  <a:pos x="1" y="162"/>
                </a:cxn>
                <a:cxn ang="0">
                  <a:pos x="50" y="163"/>
                </a:cxn>
                <a:cxn ang="0">
                  <a:pos x="53" y="162"/>
                </a:cxn>
                <a:cxn ang="0">
                  <a:pos x="54" y="158"/>
                </a:cxn>
                <a:cxn ang="0">
                  <a:pos x="48" y="155"/>
                </a:cxn>
                <a:cxn ang="0">
                  <a:pos x="37" y="154"/>
                </a:cxn>
                <a:cxn ang="0">
                  <a:pos x="36" y="151"/>
                </a:cxn>
                <a:cxn ang="0">
                  <a:pos x="41" y="126"/>
                </a:cxn>
                <a:cxn ang="0">
                  <a:pos x="48" y="99"/>
                </a:cxn>
                <a:cxn ang="0">
                  <a:pos x="56" y="110"/>
                </a:cxn>
                <a:cxn ang="0">
                  <a:pos x="72" y="116"/>
                </a:cxn>
                <a:cxn ang="0">
                  <a:pos x="94" y="109"/>
                </a:cxn>
                <a:cxn ang="0">
                  <a:pos x="114" y="92"/>
                </a:cxn>
                <a:cxn ang="0">
                  <a:pos x="128" y="68"/>
                </a:cxn>
                <a:cxn ang="0">
                  <a:pos x="133" y="41"/>
                </a:cxn>
                <a:cxn ang="0">
                  <a:pos x="124" y="11"/>
                </a:cxn>
                <a:cxn ang="0">
                  <a:pos x="99" y="0"/>
                </a:cxn>
                <a:cxn ang="0">
                  <a:pos x="81" y="5"/>
                </a:cxn>
                <a:cxn ang="0">
                  <a:pos x="66" y="19"/>
                </a:cxn>
                <a:cxn ang="0">
                  <a:pos x="57" y="4"/>
                </a:cxn>
                <a:cxn ang="0">
                  <a:pos x="43" y="0"/>
                </a:cxn>
                <a:cxn ang="0">
                  <a:pos x="30" y="5"/>
                </a:cxn>
                <a:cxn ang="0">
                  <a:pos x="24" y="14"/>
                </a:cxn>
                <a:cxn ang="0">
                  <a:pos x="18" y="30"/>
                </a:cxn>
                <a:cxn ang="0">
                  <a:pos x="16" y="39"/>
                </a:cxn>
                <a:cxn ang="0">
                  <a:pos x="19" y="42"/>
                </a:cxn>
                <a:cxn ang="0">
                  <a:pos x="21" y="41"/>
                </a:cxn>
                <a:cxn ang="0">
                  <a:pos x="23" y="36"/>
                </a:cxn>
                <a:cxn ang="0">
                  <a:pos x="31" y="14"/>
                </a:cxn>
                <a:cxn ang="0">
                  <a:pos x="42" y="5"/>
                </a:cxn>
                <a:cxn ang="0">
                  <a:pos x="47" y="7"/>
                </a:cxn>
                <a:cxn ang="0">
                  <a:pos x="50" y="17"/>
                </a:cxn>
                <a:cxn ang="0">
                  <a:pos x="48" y="30"/>
                </a:cxn>
                <a:cxn ang="0">
                  <a:pos x="64" y="33"/>
                </a:cxn>
                <a:cxn ang="0">
                  <a:pos x="70" y="23"/>
                </a:cxn>
                <a:cxn ang="0">
                  <a:pos x="78" y="15"/>
                </a:cxn>
                <a:cxn ang="0">
                  <a:pos x="90" y="7"/>
                </a:cxn>
                <a:cxn ang="0">
                  <a:pos x="98" y="5"/>
                </a:cxn>
                <a:cxn ang="0">
                  <a:pos x="110" y="12"/>
                </a:cxn>
                <a:cxn ang="0">
                  <a:pos x="115" y="29"/>
                </a:cxn>
                <a:cxn ang="0">
                  <a:pos x="110" y="59"/>
                </a:cxn>
                <a:cxn ang="0">
                  <a:pos x="102" y="84"/>
                </a:cxn>
                <a:cxn ang="0">
                  <a:pos x="87" y="104"/>
                </a:cxn>
                <a:cxn ang="0">
                  <a:pos x="71" y="110"/>
                </a:cxn>
                <a:cxn ang="0">
                  <a:pos x="61" y="107"/>
                </a:cxn>
                <a:cxn ang="0">
                  <a:pos x="55" y="99"/>
                </a:cxn>
                <a:cxn ang="0">
                  <a:pos x="52" y="92"/>
                </a:cxn>
                <a:cxn ang="0">
                  <a:pos x="51" y="87"/>
                </a:cxn>
                <a:cxn ang="0">
                  <a:pos x="52" y="83"/>
                </a:cxn>
              </a:cxnLst>
              <a:rect l="0" t="0" r="r" b="b"/>
              <a:pathLst>
                <a:path w="133" h="163">
                  <a:moveTo>
                    <a:pt x="19" y="144"/>
                  </a:moveTo>
                  <a:lnTo>
                    <a:pt x="18" y="150"/>
                  </a:lnTo>
                  <a:lnTo>
                    <a:pt x="16" y="153"/>
                  </a:lnTo>
                  <a:lnTo>
                    <a:pt x="12" y="154"/>
                  </a:lnTo>
                  <a:lnTo>
                    <a:pt x="6" y="155"/>
                  </a:lnTo>
                  <a:lnTo>
                    <a:pt x="3" y="155"/>
                  </a:lnTo>
                  <a:lnTo>
                    <a:pt x="1" y="155"/>
                  </a:lnTo>
                  <a:lnTo>
                    <a:pt x="0" y="157"/>
                  </a:lnTo>
                  <a:lnTo>
                    <a:pt x="0" y="160"/>
                  </a:lnTo>
                  <a:lnTo>
                    <a:pt x="1" y="162"/>
                  </a:lnTo>
                  <a:lnTo>
                    <a:pt x="3" y="163"/>
                  </a:lnTo>
                  <a:lnTo>
                    <a:pt x="50" y="163"/>
                  </a:lnTo>
                  <a:lnTo>
                    <a:pt x="51" y="163"/>
                  </a:lnTo>
                  <a:lnTo>
                    <a:pt x="53" y="162"/>
                  </a:lnTo>
                  <a:lnTo>
                    <a:pt x="54" y="161"/>
                  </a:lnTo>
                  <a:lnTo>
                    <a:pt x="54" y="158"/>
                  </a:lnTo>
                  <a:lnTo>
                    <a:pt x="53" y="155"/>
                  </a:lnTo>
                  <a:lnTo>
                    <a:pt x="48" y="155"/>
                  </a:lnTo>
                  <a:lnTo>
                    <a:pt x="41" y="155"/>
                  </a:lnTo>
                  <a:lnTo>
                    <a:pt x="37" y="154"/>
                  </a:lnTo>
                  <a:lnTo>
                    <a:pt x="36" y="152"/>
                  </a:lnTo>
                  <a:lnTo>
                    <a:pt x="36" y="151"/>
                  </a:lnTo>
                  <a:lnTo>
                    <a:pt x="37" y="142"/>
                  </a:lnTo>
                  <a:lnTo>
                    <a:pt x="41" y="126"/>
                  </a:lnTo>
                  <a:lnTo>
                    <a:pt x="45" y="110"/>
                  </a:lnTo>
                  <a:lnTo>
                    <a:pt x="48" y="99"/>
                  </a:lnTo>
                  <a:lnTo>
                    <a:pt x="51" y="105"/>
                  </a:lnTo>
                  <a:lnTo>
                    <a:pt x="56" y="110"/>
                  </a:lnTo>
                  <a:lnTo>
                    <a:pt x="63" y="114"/>
                  </a:lnTo>
                  <a:lnTo>
                    <a:pt x="72" y="116"/>
                  </a:lnTo>
                  <a:lnTo>
                    <a:pt x="83" y="114"/>
                  </a:lnTo>
                  <a:lnTo>
                    <a:pt x="94" y="109"/>
                  </a:lnTo>
                  <a:lnTo>
                    <a:pt x="104" y="102"/>
                  </a:lnTo>
                  <a:lnTo>
                    <a:pt x="114" y="92"/>
                  </a:lnTo>
                  <a:lnTo>
                    <a:pt x="122" y="81"/>
                  </a:lnTo>
                  <a:lnTo>
                    <a:pt x="128" y="68"/>
                  </a:lnTo>
                  <a:lnTo>
                    <a:pt x="132" y="55"/>
                  </a:lnTo>
                  <a:lnTo>
                    <a:pt x="133" y="41"/>
                  </a:lnTo>
                  <a:lnTo>
                    <a:pt x="131" y="24"/>
                  </a:lnTo>
                  <a:lnTo>
                    <a:pt x="124" y="11"/>
                  </a:lnTo>
                  <a:lnTo>
                    <a:pt x="113" y="3"/>
                  </a:lnTo>
                  <a:lnTo>
                    <a:pt x="99" y="0"/>
                  </a:lnTo>
                  <a:lnTo>
                    <a:pt x="90" y="1"/>
                  </a:lnTo>
                  <a:lnTo>
                    <a:pt x="81" y="5"/>
                  </a:lnTo>
                  <a:lnTo>
                    <a:pt x="73" y="12"/>
                  </a:lnTo>
                  <a:lnTo>
                    <a:pt x="66" y="19"/>
                  </a:lnTo>
                  <a:lnTo>
                    <a:pt x="62" y="10"/>
                  </a:lnTo>
                  <a:lnTo>
                    <a:pt x="57" y="4"/>
                  </a:lnTo>
                  <a:lnTo>
                    <a:pt x="50" y="1"/>
                  </a:lnTo>
                  <a:lnTo>
                    <a:pt x="43" y="0"/>
                  </a:lnTo>
                  <a:lnTo>
                    <a:pt x="35" y="1"/>
                  </a:lnTo>
                  <a:lnTo>
                    <a:pt x="30" y="5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21" y="22"/>
                  </a:lnTo>
                  <a:lnTo>
                    <a:pt x="18" y="30"/>
                  </a:lnTo>
                  <a:lnTo>
                    <a:pt x="16" y="36"/>
                  </a:lnTo>
                  <a:lnTo>
                    <a:pt x="16" y="39"/>
                  </a:lnTo>
                  <a:lnTo>
                    <a:pt x="17" y="41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1" y="41"/>
                  </a:lnTo>
                  <a:lnTo>
                    <a:pt x="22" y="39"/>
                  </a:lnTo>
                  <a:lnTo>
                    <a:pt x="23" y="36"/>
                  </a:lnTo>
                  <a:lnTo>
                    <a:pt x="27" y="23"/>
                  </a:lnTo>
                  <a:lnTo>
                    <a:pt x="31" y="14"/>
                  </a:lnTo>
                  <a:lnTo>
                    <a:pt x="36" y="7"/>
                  </a:lnTo>
                  <a:lnTo>
                    <a:pt x="42" y="5"/>
                  </a:lnTo>
                  <a:lnTo>
                    <a:pt x="45" y="6"/>
                  </a:lnTo>
                  <a:lnTo>
                    <a:pt x="47" y="7"/>
                  </a:lnTo>
                  <a:lnTo>
                    <a:pt x="49" y="11"/>
                  </a:lnTo>
                  <a:lnTo>
                    <a:pt x="50" y="17"/>
                  </a:lnTo>
                  <a:lnTo>
                    <a:pt x="49" y="24"/>
                  </a:lnTo>
                  <a:lnTo>
                    <a:pt x="48" y="30"/>
                  </a:lnTo>
                  <a:lnTo>
                    <a:pt x="19" y="144"/>
                  </a:lnTo>
                  <a:close/>
                  <a:moveTo>
                    <a:pt x="64" y="33"/>
                  </a:moveTo>
                  <a:lnTo>
                    <a:pt x="67" y="28"/>
                  </a:lnTo>
                  <a:lnTo>
                    <a:pt x="70" y="23"/>
                  </a:lnTo>
                  <a:lnTo>
                    <a:pt x="74" y="18"/>
                  </a:lnTo>
                  <a:lnTo>
                    <a:pt x="78" y="15"/>
                  </a:lnTo>
                  <a:lnTo>
                    <a:pt x="84" y="10"/>
                  </a:lnTo>
                  <a:lnTo>
                    <a:pt x="90" y="7"/>
                  </a:lnTo>
                  <a:lnTo>
                    <a:pt x="95" y="6"/>
                  </a:lnTo>
                  <a:lnTo>
                    <a:pt x="98" y="5"/>
                  </a:lnTo>
                  <a:lnTo>
                    <a:pt x="105" y="7"/>
                  </a:lnTo>
                  <a:lnTo>
                    <a:pt x="110" y="12"/>
                  </a:lnTo>
                  <a:lnTo>
                    <a:pt x="114" y="19"/>
                  </a:lnTo>
                  <a:lnTo>
                    <a:pt x="115" y="29"/>
                  </a:lnTo>
                  <a:lnTo>
                    <a:pt x="114" y="43"/>
                  </a:lnTo>
                  <a:lnTo>
                    <a:pt x="110" y="59"/>
                  </a:lnTo>
                  <a:lnTo>
                    <a:pt x="106" y="73"/>
                  </a:lnTo>
                  <a:lnTo>
                    <a:pt x="102" y="84"/>
                  </a:lnTo>
                  <a:lnTo>
                    <a:pt x="95" y="95"/>
                  </a:lnTo>
                  <a:lnTo>
                    <a:pt x="87" y="104"/>
                  </a:lnTo>
                  <a:lnTo>
                    <a:pt x="79" y="109"/>
                  </a:lnTo>
                  <a:lnTo>
                    <a:pt x="71" y="110"/>
                  </a:lnTo>
                  <a:lnTo>
                    <a:pt x="66" y="109"/>
                  </a:lnTo>
                  <a:lnTo>
                    <a:pt x="61" y="107"/>
                  </a:lnTo>
                  <a:lnTo>
                    <a:pt x="57" y="103"/>
                  </a:lnTo>
                  <a:lnTo>
                    <a:pt x="55" y="99"/>
                  </a:lnTo>
                  <a:lnTo>
                    <a:pt x="53" y="95"/>
                  </a:lnTo>
                  <a:lnTo>
                    <a:pt x="52" y="92"/>
                  </a:lnTo>
                  <a:lnTo>
                    <a:pt x="51" y="89"/>
                  </a:lnTo>
                  <a:lnTo>
                    <a:pt x="51" y="87"/>
                  </a:lnTo>
                  <a:lnTo>
                    <a:pt x="51" y="86"/>
                  </a:lnTo>
                  <a:lnTo>
                    <a:pt x="52" y="83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9" name="Freeform 815"/>
            <p:cNvSpPr>
              <a:spLocks noChangeAspect="1"/>
            </p:cNvSpPr>
            <p:nvPr/>
          </p:nvSpPr>
          <p:spPr bwMode="auto">
            <a:xfrm>
              <a:off x="5416" y="164"/>
              <a:ext cx="79" cy="119"/>
            </a:xfrm>
            <a:custGeom>
              <a:avLst/>
              <a:gdLst/>
              <a:ahLst/>
              <a:cxnLst>
                <a:cxn ang="0">
                  <a:pos x="79" y="86"/>
                </a:cxn>
                <a:cxn ang="0">
                  <a:pos x="73" y="86"/>
                </a:cxn>
                <a:cxn ang="0">
                  <a:pos x="72" y="90"/>
                </a:cxn>
                <a:cxn ang="0">
                  <a:pos x="71" y="95"/>
                </a:cxn>
                <a:cxn ang="0">
                  <a:pos x="70" y="100"/>
                </a:cxn>
                <a:cxn ang="0">
                  <a:pos x="68" y="102"/>
                </a:cxn>
                <a:cxn ang="0">
                  <a:pos x="65" y="103"/>
                </a:cxn>
                <a:cxn ang="0">
                  <a:pos x="60" y="103"/>
                </a:cxn>
                <a:cxn ang="0">
                  <a:pos x="54" y="104"/>
                </a:cxn>
                <a:cxn ang="0">
                  <a:pos x="51" y="104"/>
                </a:cxn>
                <a:cxn ang="0">
                  <a:pos x="18" y="104"/>
                </a:cxn>
                <a:cxn ang="0">
                  <a:pos x="30" y="93"/>
                </a:cxn>
                <a:cxn ang="0">
                  <a:pos x="39" y="85"/>
                </a:cxn>
                <a:cxn ang="0">
                  <a:pos x="46" y="79"/>
                </a:cxn>
                <a:cxn ang="0">
                  <a:pos x="53" y="73"/>
                </a:cxn>
                <a:cxn ang="0">
                  <a:pos x="63" y="65"/>
                </a:cxn>
                <a:cxn ang="0">
                  <a:pos x="71" y="56"/>
                </a:cxn>
                <a:cxn ang="0">
                  <a:pos x="77" y="46"/>
                </a:cxn>
                <a:cxn ang="0">
                  <a:pos x="79" y="35"/>
                </a:cxn>
                <a:cxn ang="0">
                  <a:pos x="76" y="20"/>
                </a:cxn>
                <a:cxn ang="0">
                  <a:pos x="67" y="9"/>
                </a:cxn>
                <a:cxn ang="0">
                  <a:pos x="53" y="2"/>
                </a:cxn>
                <a:cxn ang="0">
                  <a:pos x="37" y="0"/>
                </a:cxn>
                <a:cxn ang="0">
                  <a:pos x="29" y="0"/>
                </a:cxn>
                <a:cxn ang="0">
                  <a:pos x="22" y="2"/>
                </a:cxn>
                <a:cxn ang="0">
                  <a:pos x="16" y="5"/>
                </a:cxn>
                <a:cxn ang="0">
                  <a:pos x="10" y="9"/>
                </a:cxn>
                <a:cxn ang="0">
                  <a:pos x="6" y="14"/>
                </a:cxn>
                <a:cxn ang="0">
                  <a:pos x="3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1" y="37"/>
                </a:cxn>
                <a:cxn ang="0">
                  <a:pos x="4" y="40"/>
                </a:cxn>
                <a:cxn ang="0">
                  <a:pos x="7" y="41"/>
                </a:cxn>
                <a:cxn ang="0">
                  <a:pos x="9" y="42"/>
                </a:cxn>
                <a:cxn ang="0">
                  <a:pos x="13" y="41"/>
                </a:cxn>
                <a:cxn ang="0">
                  <a:pos x="16" y="39"/>
                </a:cxn>
                <a:cxn ang="0">
                  <a:pos x="18" y="36"/>
                </a:cxn>
                <a:cxn ang="0">
                  <a:pos x="19" y="32"/>
                </a:cxn>
                <a:cxn ang="0">
                  <a:pos x="18" y="29"/>
                </a:cxn>
                <a:cxn ang="0">
                  <a:pos x="17" y="26"/>
                </a:cxn>
                <a:cxn ang="0">
                  <a:pos x="14" y="24"/>
                </a:cxn>
                <a:cxn ang="0">
                  <a:pos x="8" y="23"/>
                </a:cxn>
                <a:cxn ang="0">
                  <a:pos x="13" y="15"/>
                </a:cxn>
                <a:cxn ang="0">
                  <a:pos x="20" y="10"/>
                </a:cxn>
                <a:cxn ang="0">
                  <a:pos x="28" y="7"/>
                </a:cxn>
                <a:cxn ang="0">
                  <a:pos x="34" y="6"/>
                </a:cxn>
                <a:cxn ang="0">
                  <a:pos x="46" y="8"/>
                </a:cxn>
                <a:cxn ang="0">
                  <a:pos x="55" y="15"/>
                </a:cxn>
                <a:cxn ang="0">
                  <a:pos x="60" y="24"/>
                </a:cxn>
                <a:cxn ang="0">
                  <a:pos x="62" y="35"/>
                </a:cxn>
                <a:cxn ang="0">
                  <a:pos x="60" y="46"/>
                </a:cxn>
                <a:cxn ang="0">
                  <a:pos x="55" y="55"/>
                </a:cxn>
                <a:cxn ang="0">
                  <a:pos x="50" y="63"/>
                </a:cxn>
                <a:cxn ang="0">
                  <a:pos x="45" y="69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0" y="119"/>
                </a:cxn>
                <a:cxn ang="0">
                  <a:pos x="74" y="119"/>
                </a:cxn>
                <a:cxn ang="0">
                  <a:pos x="79" y="86"/>
                </a:cxn>
              </a:cxnLst>
              <a:rect l="0" t="0" r="r" b="b"/>
              <a:pathLst>
                <a:path w="79" h="119">
                  <a:moveTo>
                    <a:pt x="79" y="86"/>
                  </a:moveTo>
                  <a:lnTo>
                    <a:pt x="73" y="86"/>
                  </a:lnTo>
                  <a:lnTo>
                    <a:pt x="72" y="90"/>
                  </a:lnTo>
                  <a:lnTo>
                    <a:pt x="71" y="95"/>
                  </a:lnTo>
                  <a:lnTo>
                    <a:pt x="70" y="100"/>
                  </a:lnTo>
                  <a:lnTo>
                    <a:pt x="68" y="102"/>
                  </a:lnTo>
                  <a:lnTo>
                    <a:pt x="65" y="103"/>
                  </a:lnTo>
                  <a:lnTo>
                    <a:pt x="60" y="103"/>
                  </a:lnTo>
                  <a:lnTo>
                    <a:pt x="54" y="104"/>
                  </a:lnTo>
                  <a:lnTo>
                    <a:pt x="51" y="104"/>
                  </a:lnTo>
                  <a:lnTo>
                    <a:pt x="18" y="104"/>
                  </a:lnTo>
                  <a:lnTo>
                    <a:pt x="30" y="93"/>
                  </a:lnTo>
                  <a:lnTo>
                    <a:pt x="39" y="85"/>
                  </a:lnTo>
                  <a:lnTo>
                    <a:pt x="46" y="79"/>
                  </a:lnTo>
                  <a:lnTo>
                    <a:pt x="53" y="73"/>
                  </a:lnTo>
                  <a:lnTo>
                    <a:pt x="63" y="65"/>
                  </a:lnTo>
                  <a:lnTo>
                    <a:pt x="71" y="56"/>
                  </a:lnTo>
                  <a:lnTo>
                    <a:pt x="77" y="46"/>
                  </a:lnTo>
                  <a:lnTo>
                    <a:pt x="79" y="35"/>
                  </a:lnTo>
                  <a:lnTo>
                    <a:pt x="76" y="20"/>
                  </a:lnTo>
                  <a:lnTo>
                    <a:pt x="67" y="9"/>
                  </a:lnTo>
                  <a:lnTo>
                    <a:pt x="53" y="2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7"/>
                  </a:lnTo>
                  <a:lnTo>
                    <a:pt x="4" y="40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13" y="41"/>
                  </a:lnTo>
                  <a:lnTo>
                    <a:pt x="16" y="39"/>
                  </a:lnTo>
                  <a:lnTo>
                    <a:pt x="18" y="36"/>
                  </a:lnTo>
                  <a:lnTo>
                    <a:pt x="19" y="32"/>
                  </a:lnTo>
                  <a:lnTo>
                    <a:pt x="18" y="29"/>
                  </a:lnTo>
                  <a:lnTo>
                    <a:pt x="17" y="26"/>
                  </a:lnTo>
                  <a:lnTo>
                    <a:pt x="14" y="24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7"/>
                  </a:lnTo>
                  <a:lnTo>
                    <a:pt x="34" y="6"/>
                  </a:lnTo>
                  <a:lnTo>
                    <a:pt x="46" y="8"/>
                  </a:lnTo>
                  <a:lnTo>
                    <a:pt x="55" y="15"/>
                  </a:lnTo>
                  <a:lnTo>
                    <a:pt x="60" y="24"/>
                  </a:lnTo>
                  <a:lnTo>
                    <a:pt x="62" y="35"/>
                  </a:lnTo>
                  <a:lnTo>
                    <a:pt x="60" y="46"/>
                  </a:lnTo>
                  <a:lnTo>
                    <a:pt x="55" y="55"/>
                  </a:lnTo>
                  <a:lnTo>
                    <a:pt x="50" y="63"/>
                  </a:lnTo>
                  <a:lnTo>
                    <a:pt x="45" y="69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74" y="119"/>
                  </a:lnTo>
                  <a:lnTo>
                    <a:pt x="79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0" name="Freeform 816"/>
            <p:cNvSpPr>
              <a:spLocks noChangeAspect="1"/>
            </p:cNvSpPr>
            <p:nvPr/>
          </p:nvSpPr>
          <p:spPr bwMode="auto">
            <a:xfrm>
              <a:off x="5531" y="53"/>
              <a:ext cx="57" cy="257"/>
            </a:xfrm>
            <a:custGeom>
              <a:avLst/>
              <a:gdLst/>
              <a:ahLst/>
              <a:cxnLst>
                <a:cxn ang="0">
                  <a:pos x="56" y="133"/>
                </a:cxn>
                <a:cxn ang="0">
                  <a:pos x="57" y="130"/>
                </a:cxn>
                <a:cxn ang="0">
                  <a:pos x="57" y="129"/>
                </a:cxn>
                <a:cxn ang="0">
                  <a:pos x="57" y="128"/>
                </a:cxn>
                <a:cxn ang="0">
                  <a:pos x="56" y="124"/>
                </a:cxn>
                <a:cxn ang="0">
                  <a:pos x="11" y="6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47" y="129"/>
                </a:cxn>
                <a:cxn ang="0">
                  <a:pos x="1" y="248"/>
                </a:cxn>
                <a:cxn ang="0">
                  <a:pos x="0" y="250"/>
                </a:cxn>
                <a:cxn ang="0">
                  <a:pos x="0" y="252"/>
                </a:cxn>
                <a:cxn ang="0">
                  <a:pos x="2" y="256"/>
                </a:cxn>
                <a:cxn ang="0">
                  <a:pos x="5" y="257"/>
                </a:cxn>
                <a:cxn ang="0">
                  <a:pos x="9" y="256"/>
                </a:cxn>
                <a:cxn ang="0">
                  <a:pos x="11" y="252"/>
                </a:cxn>
                <a:cxn ang="0">
                  <a:pos x="56" y="133"/>
                </a:cxn>
              </a:cxnLst>
              <a:rect l="0" t="0" r="r" b="b"/>
              <a:pathLst>
                <a:path w="57" h="257">
                  <a:moveTo>
                    <a:pt x="56" y="133"/>
                  </a:moveTo>
                  <a:lnTo>
                    <a:pt x="57" y="130"/>
                  </a:lnTo>
                  <a:lnTo>
                    <a:pt x="57" y="129"/>
                  </a:lnTo>
                  <a:lnTo>
                    <a:pt x="57" y="128"/>
                  </a:lnTo>
                  <a:lnTo>
                    <a:pt x="56" y="124"/>
                  </a:lnTo>
                  <a:lnTo>
                    <a:pt x="11" y="6"/>
                  </a:lnTo>
                  <a:lnTo>
                    <a:pt x="9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47" y="129"/>
                  </a:lnTo>
                  <a:lnTo>
                    <a:pt x="1" y="248"/>
                  </a:lnTo>
                  <a:lnTo>
                    <a:pt x="0" y="250"/>
                  </a:lnTo>
                  <a:lnTo>
                    <a:pt x="0" y="252"/>
                  </a:lnTo>
                  <a:lnTo>
                    <a:pt x="2" y="256"/>
                  </a:lnTo>
                  <a:lnTo>
                    <a:pt x="5" y="257"/>
                  </a:lnTo>
                  <a:lnTo>
                    <a:pt x="9" y="256"/>
                  </a:lnTo>
                  <a:lnTo>
                    <a:pt x="11" y="252"/>
                  </a:lnTo>
                  <a:lnTo>
                    <a:pt x="56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1" name="Freeform 817"/>
            <p:cNvSpPr>
              <a:spLocks noChangeAspect="1" noEditPoints="1"/>
            </p:cNvSpPr>
            <p:nvPr/>
          </p:nvSpPr>
          <p:spPr bwMode="auto">
            <a:xfrm>
              <a:off x="5626" y="155"/>
              <a:ext cx="134" cy="12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0" y="1"/>
                </a:cxn>
                <a:cxn ang="0">
                  <a:pos x="67" y="0"/>
                </a:cxn>
                <a:cxn ang="0">
                  <a:pos x="63" y="1"/>
                </a:cxn>
                <a:cxn ang="0">
                  <a:pos x="62" y="4"/>
                </a:cxn>
                <a:cxn ang="0">
                  <a:pos x="20" y="109"/>
                </a:cxn>
                <a:cxn ang="0">
                  <a:pos x="19" y="113"/>
                </a:cxn>
                <a:cxn ang="0">
                  <a:pos x="15" y="117"/>
                </a:cxn>
                <a:cxn ang="0">
                  <a:pos x="9" y="120"/>
                </a:cxn>
                <a:cxn ang="0">
                  <a:pos x="0" y="121"/>
                </a:cxn>
                <a:cxn ang="0">
                  <a:pos x="0" y="128"/>
                </a:cxn>
                <a:cxn ang="0">
                  <a:pos x="39" y="128"/>
                </a:cxn>
                <a:cxn ang="0">
                  <a:pos x="39" y="121"/>
                </a:cxn>
                <a:cxn ang="0">
                  <a:pos x="34" y="121"/>
                </a:cxn>
                <a:cxn ang="0">
                  <a:pos x="30" y="119"/>
                </a:cxn>
                <a:cxn ang="0">
                  <a:pos x="27" y="116"/>
                </a:cxn>
                <a:cxn ang="0">
                  <a:pos x="27" y="113"/>
                </a:cxn>
                <a:cxn ang="0">
                  <a:pos x="27" y="111"/>
                </a:cxn>
                <a:cxn ang="0">
                  <a:pos x="27" y="109"/>
                </a:cxn>
                <a:cxn ang="0">
                  <a:pos x="36" y="87"/>
                </a:cxn>
                <a:cxn ang="0">
                  <a:pos x="87" y="87"/>
                </a:cxn>
                <a:cxn ang="0">
                  <a:pos x="97" y="113"/>
                </a:cxn>
                <a:cxn ang="0">
                  <a:pos x="98" y="116"/>
                </a:cxn>
                <a:cxn ang="0">
                  <a:pos x="97" y="119"/>
                </a:cxn>
                <a:cxn ang="0">
                  <a:pos x="93" y="121"/>
                </a:cxn>
                <a:cxn ang="0">
                  <a:pos x="88" y="121"/>
                </a:cxn>
                <a:cxn ang="0">
                  <a:pos x="84" y="121"/>
                </a:cxn>
                <a:cxn ang="0">
                  <a:pos x="84" y="128"/>
                </a:cxn>
                <a:cxn ang="0">
                  <a:pos x="134" y="128"/>
                </a:cxn>
                <a:cxn ang="0">
                  <a:pos x="134" y="121"/>
                </a:cxn>
                <a:cxn ang="0">
                  <a:pos x="131" y="121"/>
                </a:cxn>
                <a:cxn ang="0">
                  <a:pos x="123" y="121"/>
                </a:cxn>
                <a:cxn ang="0">
                  <a:pos x="119" y="120"/>
                </a:cxn>
                <a:cxn ang="0">
                  <a:pos x="117" y="118"/>
                </a:cxn>
                <a:cxn ang="0">
                  <a:pos x="115" y="115"/>
                </a:cxn>
                <a:cxn ang="0">
                  <a:pos x="72" y="4"/>
                </a:cxn>
                <a:cxn ang="0">
                  <a:pos x="61" y="22"/>
                </a:cxn>
                <a:cxn ang="0">
                  <a:pos x="84" y="81"/>
                </a:cxn>
                <a:cxn ang="0">
                  <a:pos x="39" y="81"/>
                </a:cxn>
                <a:cxn ang="0">
                  <a:pos x="61" y="22"/>
                </a:cxn>
              </a:cxnLst>
              <a:rect l="0" t="0" r="r" b="b"/>
              <a:pathLst>
                <a:path w="134" h="128">
                  <a:moveTo>
                    <a:pt x="72" y="4"/>
                  </a:moveTo>
                  <a:lnTo>
                    <a:pt x="70" y="1"/>
                  </a:lnTo>
                  <a:lnTo>
                    <a:pt x="67" y="0"/>
                  </a:lnTo>
                  <a:lnTo>
                    <a:pt x="63" y="1"/>
                  </a:lnTo>
                  <a:lnTo>
                    <a:pt x="62" y="4"/>
                  </a:lnTo>
                  <a:lnTo>
                    <a:pt x="20" y="109"/>
                  </a:lnTo>
                  <a:lnTo>
                    <a:pt x="19" y="113"/>
                  </a:lnTo>
                  <a:lnTo>
                    <a:pt x="15" y="117"/>
                  </a:lnTo>
                  <a:lnTo>
                    <a:pt x="9" y="120"/>
                  </a:lnTo>
                  <a:lnTo>
                    <a:pt x="0" y="121"/>
                  </a:lnTo>
                  <a:lnTo>
                    <a:pt x="0" y="128"/>
                  </a:lnTo>
                  <a:lnTo>
                    <a:pt x="39" y="128"/>
                  </a:lnTo>
                  <a:lnTo>
                    <a:pt x="39" y="121"/>
                  </a:lnTo>
                  <a:lnTo>
                    <a:pt x="34" y="121"/>
                  </a:lnTo>
                  <a:lnTo>
                    <a:pt x="30" y="119"/>
                  </a:lnTo>
                  <a:lnTo>
                    <a:pt x="27" y="116"/>
                  </a:lnTo>
                  <a:lnTo>
                    <a:pt x="27" y="113"/>
                  </a:lnTo>
                  <a:lnTo>
                    <a:pt x="27" y="111"/>
                  </a:lnTo>
                  <a:lnTo>
                    <a:pt x="27" y="109"/>
                  </a:lnTo>
                  <a:lnTo>
                    <a:pt x="36" y="87"/>
                  </a:lnTo>
                  <a:lnTo>
                    <a:pt x="87" y="87"/>
                  </a:lnTo>
                  <a:lnTo>
                    <a:pt x="97" y="113"/>
                  </a:lnTo>
                  <a:lnTo>
                    <a:pt x="98" y="116"/>
                  </a:lnTo>
                  <a:lnTo>
                    <a:pt x="97" y="119"/>
                  </a:lnTo>
                  <a:lnTo>
                    <a:pt x="93" y="121"/>
                  </a:lnTo>
                  <a:lnTo>
                    <a:pt x="88" y="121"/>
                  </a:lnTo>
                  <a:lnTo>
                    <a:pt x="84" y="121"/>
                  </a:lnTo>
                  <a:lnTo>
                    <a:pt x="84" y="128"/>
                  </a:lnTo>
                  <a:lnTo>
                    <a:pt x="134" y="128"/>
                  </a:lnTo>
                  <a:lnTo>
                    <a:pt x="134" y="121"/>
                  </a:lnTo>
                  <a:lnTo>
                    <a:pt x="131" y="121"/>
                  </a:lnTo>
                  <a:lnTo>
                    <a:pt x="123" y="121"/>
                  </a:lnTo>
                  <a:lnTo>
                    <a:pt x="119" y="120"/>
                  </a:lnTo>
                  <a:lnTo>
                    <a:pt x="117" y="118"/>
                  </a:lnTo>
                  <a:lnTo>
                    <a:pt x="115" y="115"/>
                  </a:lnTo>
                  <a:lnTo>
                    <a:pt x="72" y="4"/>
                  </a:lnTo>
                  <a:close/>
                  <a:moveTo>
                    <a:pt x="61" y="22"/>
                  </a:moveTo>
                  <a:lnTo>
                    <a:pt x="84" y="81"/>
                  </a:lnTo>
                  <a:lnTo>
                    <a:pt x="39" y="81"/>
                  </a:lnTo>
                  <a:lnTo>
                    <a:pt x="61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0" name="TextBox 249"/>
          <p:cNvSpPr txBox="1"/>
          <p:nvPr/>
        </p:nvSpPr>
        <p:spPr>
          <a:xfrm>
            <a:off x="1111413" y="2708920"/>
            <a:ext cx="5606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Continuous choice of auxiliary single-particle potential</a:t>
            </a:r>
            <a:endParaRPr lang="ru-RU" sz="1600" dirty="0"/>
          </a:p>
        </p:txBody>
      </p:sp>
      <p:sp>
        <p:nvSpPr>
          <p:cNvPr id="251" name="TextBox 250"/>
          <p:cNvSpPr txBox="1"/>
          <p:nvPr/>
        </p:nvSpPr>
        <p:spPr>
          <a:xfrm>
            <a:off x="1787015" y="2082503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– </a:t>
            </a:r>
            <a:r>
              <a:rPr lang="en-US" sz="1400" dirty="0" smtClean="0"/>
              <a:t> Pauli operator</a:t>
            </a:r>
            <a:endParaRPr lang="ru-RU" sz="1400" dirty="0"/>
          </a:p>
        </p:txBody>
      </p:sp>
      <p:sp>
        <p:nvSpPr>
          <p:cNvPr id="300" name="TextBox 299"/>
          <p:cNvSpPr txBox="1"/>
          <p:nvPr/>
        </p:nvSpPr>
        <p:spPr>
          <a:xfrm>
            <a:off x="1596411" y="1015421"/>
            <a:ext cx="4820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 diagrams on two hole-line level are included</a:t>
            </a:r>
            <a:endParaRPr lang="ru-RU" sz="1600" dirty="0"/>
          </a:p>
        </p:txBody>
      </p:sp>
      <p:sp>
        <p:nvSpPr>
          <p:cNvPr id="313" name="TextBox 312"/>
          <p:cNvSpPr txBox="1"/>
          <p:nvPr/>
        </p:nvSpPr>
        <p:spPr>
          <a:xfrm>
            <a:off x="7044651" y="2570420"/>
            <a:ext cx="1762217" cy="95410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400" i="1" dirty="0" smtClean="0">
                <a:solidFill>
                  <a:srgbClr val="7030A0"/>
                </a:solidFill>
              </a:rPr>
              <a:t>minimizes the  contribution from the three-hole line diagrams</a:t>
            </a:r>
            <a:endParaRPr lang="ru-RU" sz="1400" i="1" dirty="0">
              <a:solidFill>
                <a:srgbClr val="7030A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89" name="TextBox 288"/>
          <p:cNvSpPr txBox="1"/>
          <p:nvPr/>
        </p:nvSpPr>
        <p:spPr>
          <a:xfrm>
            <a:off x="333735" y="4500409"/>
            <a:ext cx="323015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accent2"/>
                </a:solidFill>
              </a:rPr>
              <a:t>Three-nucleon forces by means of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effective interaction</a:t>
            </a:r>
            <a:endParaRPr lang="ru-RU" sz="1600" dirty="0">
              <a:solidFill>
                <a:schemeClr val="accent2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000990" y="710373"/>
            <a:ext cx="994817" cy="238581"/>
            <a:chOff x="4" y="3"/>
            <a:chExt cx="3415" cy="819"/>
          </a:xfrm>
        </p:grpSpPr>
        <p:sp>
          <p:nvSpPr>
            <p:cNvPr id="9" name="Freeform 5"/>
            <p:cNvSpPr>
              <a:spLocks noChangeAspect="1"/>
            </p:cNvSpPr>
            <p:nvPr/>
          </p:nvSpPr>
          <p:spPr bwMode="auto">
            <a:xfrm>
              <a:off x="4" y="28"/>
              <a:ext cx="796" cy="794"/>
            </a:xfrm>
            <a:custGeom>
              <a:avLst/>
              <a:gdLst>
                <a:gd name="T0" fmla="*/ 639 w 796"/>
                <a:gd name="T1" fmla="*/ 128 h 794"/>
                <a:gd name="T2" fmla="*/ 679 w 796"/>
                <a:gd name="T3" fmla="*/ 77 h 794"/>
                <a:gd name="T4" fmla="*/ 716 w 796"/>
                <a:gd name="T5" fmla="*/ 49 h 794"/>
                <a:gd name="T6" fmla="*/ 750 w 796"/>
                <a:gd name="T7" fmla="*/ 37 h 794"/>
                <a:gd name="T8" fmla="*/ 782 w 796"/>
                <a:gd name="T9" fmla="*/ 34 h 794"/>
                <a:gd name="T10" fmla="*/ 790 w 796"/>
                <a:gd name="T11" fmla="*/ 31 h 794"/>
                <a:gd name="T12" fmla="*/ 794 w 796"/>
                <a:gd name="T13" fmla="*/ 24 h 794"/>
                <a:gd name="T14" fmla="*/ 796 w 796"/>
                <a:gd name="T15" fmla="*/ 16 h 794"/>
                <a:gd name="T16" fmla="*/ 796 w 796"/>
                <a:gd name="T17" fmla="*/ 13 h 794"/>
                <a:gd name="T18" fmla="*/ 793 w 796"/>
                <a:gd name="T19" fmla="*/ 3 h 794"/>
                <a:gd name="T20" fmla="*/ 782 w 796"/>
                <a:gd name="T21" fmla="*/ 0 h 794"/>
                <a:gd name="T22" fmla="*/ 579 w 796"/>
                <a:gd name="T23" fmla="*/ 0 h 794"/>
                <a:gd name="T24" fmla="*/ 573 w 796"/>
                <a:gd name="T25" fmla="*/ 0 h 794"/>
                <a:gd name="T26" fmla="*/ 567 w 796"/>
                <a:gd name="T27" fmla="*/ 2 h 794"/>
                <a:gd name="T28" fmla="*/ 561 w 796"/>
                <a:gd name="T29" fmla="*/ 8 h 794"/>
                <a:gd name="T30" fmla="*/ 559 w 796"/>
                <a:gd name="T31" fmla="*/ 21 h 794"/>
                <a:gd name="T32" fmla="*/ 564 w 796"/>
                <a:gd name="T33" fmla="*/ 32 h 794"/>
                <a:gd name="T34" fmla="*/ 576 w 796"/>
                <a:gd name="T35" fmla="*/ 34 h 794"/>
                <a:gd name="T36" fmla="*/ 597 w 796"/>
                <a:gd name="T37" fmla="*/ 38 h 794"/>
                <a:gd name="T38" fmla="*/ 614 w 796"/>
                <a:gd name="T39" fmla="*/ 45 h 794"/>
                <a:gd name="T40" fmla="*/ 624 w 796"/>
                <a:gd name="T41" fmla="*/ 56 h 794"/>
                <a:gd name="T42" fmla="*/ 627 w 796"/>
                <a:gd name="T43" fmla="*/ 72 h 794"/>
                <a:gd name="T44" fmla="*/ 625 w 796"/>
                <a:gd name="T45" fmla="*/ 85 h 794"/>
                <a:gd name="T46" fmla="*/ 619 w 796"/>
                <a:gd name="T47" fmla="*/ 99 h 794"/>
                <a:gd name="T48" fmla="*/ 614 w 796"/>
                <a:gd name="T49" fmla="*/ 109 h 794"/>
                <a:gd name="T50" fmla="*/ 611 w 796"/>
                <a:gd name="T51" fmla="*/ 114 h 794"/>
                <a:gd name="T52" fmla="*/ 268 w 796"/>
                <a:gd name="T53" fmla="*/ 664 h 794"/>
                <a:gd name="T54" fmla="*/ 192 w 796"/>
                <a:gd name="T55" fmla="*/ 68 h 794"/>
                <a:gd name="T56" fmla="*/ 197 w 796"/>
                <a:gd name="T57" fmla="*/ 54 h 794"/>
                <a:gd name="T58" fmla="*/ 211 w 796"/>
                <a:gd name="T59" fmla="*/ 44 h 794"/>
                <a:gd name="T60" fmla="*/ 235 w 796"/>
                <a:gd name="T61" fmla="*/ 37 h 794"/>
                <a:gd name="T62" fmla="*/ 269 w 796"/>
                <a:gd name="T63" fmla="*/ 34 h 794"/>
                <a:gd name="T64" fmla="*/ 280 w 796"/>
                <a:gd name="T65" fmla="*/ 34 h 794"/>
                <a:gd name="T66" fmla="*/ 289 w 796"/>
                <a:gd name="T67" fmla="*/ 31 h 794"/>
                <a:gd name="T68" fmla="*/ 295 w 796"/>
                <a:gd name="T69" fmla="*/ 25 h 794"/>
                <a:gd name="T70" fmla="*/ 297 w 796"/>
                <a:gd name="T71" fmla="*/ 12 h 794"/>
                <a:gd name="T72" fmla="*/ 291 w 796"/>
                <a:gd name="T73" fmla="*/ 2 h 794"/>
                <a:gd name="T74" fmla="*/ 281 w 796"/>
                <a:gd name="T75" fmla="*/ 0 h 794"/>
                <a:gd name="T76" fmla="*/ 142 w 796"/>
                <a:gd name="T77" fmla="*/ 3 h 794"/>
                <a:gd name="T78" fmla="*/ 81 w 796"/>
                <a:gd name="T79" fmla="*/ 2 h 794"/>
                <a:gd name="T80" fmla="*/ 21 w 796"/>
                <a:gd name="T81" fmla="*/ 0 h 794"/>
                <a:gd name="T82" fmla="*/ 14 w 796"/>
                <a:gd name="T83" fmla="*/ 0 h 794"/>
                <a:gd name="T84" fmla="*/ 7 w 796"/>
                <a:gd name="T85" fmla="*/ 2 h 794"/>
                <a:gd name="T86" fmla="*/ 2 w 796"/>
                <a:gd name="T87" fmla="*/ 8 h 794"/>
                <a:gd name="T88" fmla="*/ 0 w 796"/>
                <a:gd name="T89" fmla="*/ 21 h 794"/>
                <a:gd name="T90" fmla="*/ 7 w 796"/>
                <a:gd name="T91" fmla="*/ 32 h 794"/>
                <a:gd name="T92" fmla="*/ 27 w 796"/>
                <a:gd name="T93" fmla="*/ 34 h 794"/>
                <a:gd name="T94" fmla="*/ 64 w 796"/>
                <a:gd name="T95" fmla="*/ 36 h 794"/>
                <a:gd name="T96" fmla="*/ 83 w 796"/>
                <a:gd name="T97" fmla="*/ 43 h 794"/>
                <a:gd name="T98" fmla="*/ 92 w 796"/>
                <a:gd name="T99" fmla="*/ 54 h 794"/>
                <a:gd name="T100" fmla="*/ 95 w 796"/>
                <a:gd name="T101" fmla="*/ 73 h 794"/>
                <a:gd name="T102" fmla="*/ 183 w 796"/>
                <a:gd name="T103" fmla="*/ 767 h 794"/>
                <a:gd name="T104" fmla="*/ 186 w 796"/>
                <a:gd name="T105" fmla="*/ 781 h 794"/>
                <a:gd name="T106" fmla="*/ 190 w 796"/>
                <a:gd name="T107" fmla="*/ 789 h 794"/>
                <a:gd name="T108" fmla="*/ 196 w 796"/>
                <a:gd name="T109" fmla="*/ 793 h 794"/>
                <a:gd name="T110" fmla="*/ 205 w 796"/>
                <a:gd name="T111" fmla="*/ 794 h 794"/>
                <a:gd name="T112" fmla="*/ 224 w 796"/>
                <a:gd name="T113" fmla="*/ 789 h 794"/>
                <a:gd name="T114" fmla="*/ 236 w 796"/>
                <a:gd name="T115" fmla="*/ 773 h 794"/>
                <a:gd name="T116" fmla="*/ 639 w 796"/>
                <a:gd name="T117" fmla="*/ 128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6" h="794">
                  <a:moveTo>
                    <a:pt x="639" y="128"/>
                  </a:moveTo>
                  <a:lnTo>
                    <a:pt x="679" y="77"/>
                  </a:lnTo>
                  <a:lnTo>
                    <a:pt x="716" y="49"/>
                  </a:lnTo>
                  <a:lnTo>
                    <a:pt x="750" y="37"/>
                  </a:lnTo>
                  <a:lnTo>
                    <a:pt x="782" y="34"/>
                  </a:lnTo>
                  <a:lnTo>
                    <a:pt x="790" y="31"/>
                  </a:lnTo>
                  <a:lnTo>
                    <a:pt x="794" y="24"/>
                  </a:lnTo>
                  <a:lnTo>
                    <a:pt x="796" y="16"/>
                  </a:lnTo>
                  <a:lnTo>
                    <a:pt x="796" y="13"/>
                  </a:lnTo>
                  <a:lnTo>
                    <a:pt x="793" y="3"/>
                  </a:lnTo>
                  <a:lnTo>
                    <a:pt x="782" y="0"/>
                  </a:lnTo>
                  <a:lnTo>
                    <a:pt x="579" y="0"/>
                  </a:lnTo>
                  <a:lnTo>
                    <a:pt x="573" y="0"/>
                  </a:lnTo>
                  <a:lnTo>
                    <a:pt x="567" y="2"/>
                  </a:lnTo>
                  <a:lnTo>
                    <a:pt x="561" y="8"/>
                  </a:lnTo>
                  <a:lnTo>
                    <a:pt x="559" y="21"/>
                  </a:lnTo>
                  <a:lnTo>
                    <a:pt x="564" y="32"/>
                  </a:lnTo>
                  <a:lnTo>
                    <a:pt x="576" y="34"/>
                  </a:lnTo>
                  <a:lnTo>
                    <a:pt x="597" y="38"/>
                  </a:lnTo>
                  <a:lnTo>
                    <a:pt x="614" y="45"/>
                  </a:lnTo>
                  <a:lnTo>
                    <a:pt x="624" y="56"/>
                  </a:lnTo>
                  <a:lnTo>
                    <a:pt x="627" y="72"/>
                  </a:lnTo>
                  <a:lnTo>
                    <a:pt x="625" y="85"/>
                  </a:lnTo>
                  <a:lnTo>
                    <a:pt x="619" y="99"/>
                  </a:lnTo>
                  <a:lnTo>
                    <a:pt x="614" y="109"/>
                  </a:lnTo>
                  <a:lnTo>
                    <a:pt x="611" y="114"/>
                  </a:lnTo>
                  <a:lnTo>
                    <a:pt x="268" y="664"/>
                  </a:lnTo>
                  <a:lnTo>
                    <a:pt x="192" y="68"/>
                  </a:lnTo>
                  <a:lnTo>
                    <a:pt x="197" y="54"/>
                  </a:lnTo>
                  <a:lnTo>
                    <a:pt x="211" y="44"/>
                  </a:lnTo>
                  <a:lnTo>
                    <a:pt x="235" y="37"/>
                  </a:lnTo>
                  <a:lnTo>
                    <a:pt x="269" y="34"/>
                  </a:lnTo>
                  <a:lnTo>
                    <a:pt x="280" y="34"/>
                  </a:lnTo>
                  <a:lnTo>
                    <a:pt x="289" y="31"/>
                  </a:lnTo>
                  <a:lnTo>
                    <a:pt x="295" y="25"/>
                  </a:lnTo>
                  <a:lnTo>
                    <a:pt x="297" y="12"/>
                  </a:lnTo>
                  <a:lnTo>
                    <a:pt x="291" y="2"/>
                  </a:lnTo>
                  <a:lnTo>
                    <a:pt x="281" y="0"/>
                  </a:lnTo>
                  <a:lnTo>
                    <a:pt x="142" y="3"/>
                  </a:lnTo>
                  <a:lnTo>
                    <a:pt x="81" y="2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8"/>
                  </a:lnTo>
                  <a:lnTo>
                    <a:pt x="0" y="21"/>
                  </a:lnTo>
                  <a:lnTo>
                    <a:pt x="7" y="32"/>
                  </a:lnTo>
                  <a:lnTo>
                    <a:pt x="27" y="34"/>
                  </a:lnTo>
                  <a:lnTo>
                    <a:pt x="64" y="36"/>
                  </a:lnTo>
                  <a:lnTo>
                    <a:pt x="83" y="43"/>
                  </a:lnTo>
                  <a:lnTo>
                    <a:pt x="92" y="54"/>
                  </a:lnTo>
                  <a:lnTo>
                    <a:pt x="95" y="73"/>
                  </a:lnTo>
                  <a:lnTo>
                    <a:pt x="183" y="767"/>
                  </a:lnTo>
                  <a:lnTo>
                    <a:pt x="186" y="781"/>
                  </a:lnTo>
                  <a:lnTo>
                    <a:pt x="190" y="789"/>
                  </a:lnTo>
                  <a:lnTo>
                    <a:pt x="196" y="793"/>
                  </a:lnTo>
                  <a:lnTo>
                    <a:pt x="205" y="794"/>
                  </a:lnTo>
                  <a:lnTo>
                    <a:pt x="224" y="789"/>
                  </a:lnTo>
                  <a:lnTo>
                    <a:pt x="236" y="773"/>
                  </a:lnTo>
                  <a:lnTo>
                    <a:pt x="639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6"/>
            <p:cNvSpPr>
              <a:spLocks noChangeAspect="1"/>
            </p:cNvSpPr>
            <p:nvPr/>
          </p:nvSpPr>
          <p:spPr bwMode="auto">
            <a:xfrm>
              <a:off x="1210" y="221"/>
              <a:ext cx="992" cy="588"/>
            </a:xfrm>
            <a:custGeom>
              <a:avLst/>
              <a:gdLst>
                <a:gd name="T0" fmla="*/ 870 w 992"/>
                <a:gd name="T1" fmla="*/ 316 h 588"/>
                <a:gd name="T2" fmla="*/ 830 w 992"/>
                <a:gd name="T3" fmla="*/ 351 h 588"/>
                <a:gd name="T4" fmla="*/ 800 w 992"/>
                <a:gd name="T5" fmla="*/ 383 h 588"/>
                <a:gd name="T6" fmla="*/ 781 w 992"/>
                <a:gd name="T7" fmla="*/ 409 h 588"/>
                <a:gd name="T8" fmla="*/ 770 w 992"/>
                <a:gd name="T9" fmla="*/ 425 h 588"/>
                <a:gd name="T10" fmla="*/ 740 w 992"/>
                <a:gd name="T11" fmla="*/ 481 h 588"/>
                <a:gd name="T12" fmla="*/ 721 w 992"/>
                <a:gd name="T13" fmla="*/ 529 h 588"/>
                <a:gd name="T14" fmla="*/ 713 w 992"/>
                <a:gd name="T15" fmla="*/ 561 h 588"/>
                <a:gd name="T16" fmla="*/ 711 w 992"/>
                <a:gd name="T17" fmla="*/ 574 h 588"/>
                <a:gd name="T18" fmla="*/ 719 w 992"/>
                <a:gd name="T19" fmla="*/ 586 h 588"/>
                <a:gd name="T20" fmla="*/ 733 w 992"/>
                <a:gd name="T21" fmla="*/ 588 h 588"/>
                <a:gd name="T22" fmla="*/ 744 w 992"/>
                <a:gd name="T23" fmla="*/ 587 h 588"/>
                <a:gd name="T24" fmla="*/ 751 w 992"/>
                <a:gd name="T25" fmla="*/ 585 h 588"/>
                <a:gd name="T26" fmla="*/ 754 w 992"/>
                <a:gd name="T27" fmla="*/ 578 h 588"/>
                <a:gd name="T28" fmla="*/ 758 w 992"/>
                <a:gd name="T29" fmla="*/ 566 h 588"/>
                <a:gd name="T30" fmla="*/ 785 w 992"/>
                <a:gd name="T31" fmla="*/ 486 h 588"/>
                <a:gd name="T32" fmla="*/ 829 w 992"/>
                <a:gd name="T33" fmla="*/ 415 h 588"/>
                <a:gd name="T34" fmla="*/ 892 w 992"/>
                <a:gd name="T35" fmla="*/ 355 h 588"/>
                <a:gd name="T36" fmla="*/ 976 w 992"/>
                <a:gd name="T37" fmla="*/ 309 h 588"/>
                <a:gd name="T38" fmla="*/ 989 w 992"/>
                <a:gd name="T39" fmla="*/ 302 h 588"/>
                <a:gd name="T40" fmla="*/ 992 w 992"/>
                <a:gd name="T41" fmla="*/ 294 h 588"/>
                <a:gd name="T42" fmla="*/ 989 w 992"/>
                <a:gd name="T43" fmla="*/ 285 h 588"/>
                <a:gd name="T44" fmla="*/ 984 w 992"/>
                <a:gd name="T45" fmla="*/ 281 h 588"/>
                <a:gd name="T46" fmla="*/ 933 w 992"/>
                <a:gd name="T47" fmla="*/ 259 h 588"/>
                <a:gd name="T48" fmla="*/ 867 w 992"/>
                <a:gd name="T49" fmla="*/ 213 h 588"/>
                <a:gd name="T50" fmla="*/ 803 w 992"/>
                <a:gd name="T51" fmla="*/ 136 h 588"/>
                <a:gd name="T52" fmla="*/ 757 w 992"/>
                <a:gd name="T53" fmla="*/ 17 h 588"/>
                <a:gd name="T54" fmla="*/ 751 w 992"/>
                <a:gd name="T55" fmla="*/ 4 h 588"/>
                <a:gd name="T56" fmla="*/ 733 w 992"/>
                <a:gd name="T57" fmla="*/ 0 h 588"/>
                <a:gd name="T58" fmla="*/ 719 w 992"/>
                <a:gd name="T59" fmla="*/ 2 h 588"/>
                <a:gd name="T60" fmla="*/ 711 w 992"/>
                <a:gd name="T61" fmla="*/ 14 h 588"/>
                <a:gd name="T62" fmla="*/ 713 w 992"/>
                <a:gd name="T63" fmla="*/ 27 h 588"/>
                <a:gd name="T64" fmla="*/ 722 w 992"/>
                <a:gd name="T65" fmla="*/ 61 h 588"/>
                <a:gd name="T66" fmla="*/ 739 w 992"/>
                <a:gd name="T67" fmla="*/ 108 h 588"/>
                <a:gd name="T68" fmla="*/ 768 w 992"/>
                <a:gd name="T69" fmla="*/ 162 h 588"/>
                <a:gd name="T70" fmla="*/ 809 w 992"/>
                <a:gd name="T71" fmla="*/ 216 h 588"/>
                <a:gd name="T72" fmla="*/ 870 w 992"/>
                <a:gd name="T73" fmla="*/ 272 h 588"/>
                <a:gd name="T74" fmla="*/ 40 w 992"/>
                <a:gd name="T75" fmla="*/ 272 h 588"/>
                <a:gd name="T76" fmla="*/ 25 w 992"/>
                <a:gd name="T77" fmla="*/ 272 h 588"/>
                <a:gd name="T78" fmla="*/ 12 w 992"/>
                <a:gd name="T79" fmla="*/ 274 h 588"/>
                <a:gd name="T80" fmla="*/ 3 w 992"/>
                <a:gd name="T81" fmla="*/ 281 h 588"/>
                <a:gd name="T82" fmla="*/ 0 w 992"/>
                <a:gd name="T83" fmla="*/ 294 h 588"/>
                <a:gd name="T84" fmla="*/ 3 w 992"/>
                <a:gd name="T85" fmla="*/ 307 h 588"/>
                <a:gd name="T86" fmla="*/ 12 w 992"/>
                <a:gd name="T87" fmla="*/ 314 h 588"/>
                <a:gd name="T88" fmla="*/ 25 w 992"/>
                <a:gd name="T89" fmla="*/ 316 h 588"/>
                <a:gd name="T90" fmla="*/ 40 w 992"/>
                <a:gd name="T91" fmla="*/ 316 h 588"/>
                <a:gd name="T92" fmla="*/ 870 w 992"/>
                <a:gd name="T93" fmla="*/ 316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2" h="588">
                  <a:moveTo>
                    <a:pt x="870" y="316"/>
                  </a:moveTo>
                  <a:lnTo>
                    <a:pt x="830" y="351"/>
                  </a:lnTo>
                  <a:lnTo>
                    <a:pt x="800" y="383"/>
                  </a:lnTo>
                  <a:lnTo>
                    <a:pt x="781" y="409"/>
                  </a:lnTo>
                  <a:lnTo>
                    <a:pt x="770" y="425"/>
                  </a:lnTo>
                  <a:lnTo>
                    <a:pt x="740" y="481"/>
                  </a:lnTo>
                  <a:lnTo>
                    <a:pt x="721" y="529"/>
                  </a:lnTo>
                  <a:lnTo>
                    <a:pt x="713" y="561"/>
                  </a:lnTo>
                  <a:lnTo>
                    <a:pt x="711" y="574"/>
                  </a:lnTo>
                  <a:lnTo>
                    <a:pt x="719" y="586"/>
                  </a:lnTo>
                  <a:lnTo>
                    <a:pt x="733" y="588"/>
                  </a:lnTo>
                  <a:lnTo>
                    <a:pt x="744" y="587"/>
                  </a:lnTo>
                  <a:lnTo>
                    <a:pt x="751" y="585"/>
                  </a:lnTo>
                  <a:lnTo>
                    <a:pt x="754" y="578"/>
                  </a:lnTo>
                  <a:lnTo>
                    <a:pt x="758" y="566"/>
                  </a:lnTo>
                  <a:lnTo>
                    <a:pt x="785" y="486"/>
                  </a:lnTo>
                  <a:lnTo>
                    <a:pt x="829" y="415"/>
                  </a:lnTo>
                  <a:lnTo>
                    <a:pt x="892" y="355"/>
                  </a:lnTo>
                  <a:lnTo>
                    <a:pt x="976" y="309"/>
                  </a:lnTo>
                  <a:lnTo>
                    <a:pt x="989" y="302"/>
                  </a:lnTo>
                  <a:lnTo>
                    <a:pt x="992" y="294"/>
                  </a:lnTo>
                  <a:lnTo>
                    <a:pt x="989" y="285"/>
                  </a:lnTo>
                  <a:lnTo>
                    <a:pt x="984" y="281"/>
                  </a:lnTo>
                  <a:lnTo>
                    <a:pt x="933" y="259"/>
                  </a:lnTo>
                  <a:lnTo>
                    <a:pt x="867" y="213"/>
                  </a:lnTo>
                  <a:lnTo>
                    <a:pt x="803" y="136"/>
                  </a:lnTo>
                  <a:lnTo>
                    <a:pt x="757" y="17"/>
                  </a:lnTo>
                  <a:lnTo>
                    <a:pt x="751" y="4"/>
                  </a:lnTo>
                  <a:lnTo>
                    <a:pt x="733" y="0"/>
                  </a:lnTo>
                  <a:lnTo>
                    <a:pt x="719" y="2"/>
                  </a:lnTo>
                  <a:lnTo>
                    <a:pt x="711" y="14"/>
                  </a:lnTo>
                  <a:lnTo>
                    <a:pt x="713" y="27"/>
                  </a:lnTo>
                  <a:lnTo>
                    <a:pt x="722" y="61"/>
                  </a:lnTo>
                  <a:lnTo>
                    <a:pt x="739" y="108"/>
                  </a:lnTo>
                  <a:lnTo>
                    <a:pt x="768" y="162"/>
                  </a:lnTo>
                  <a:lnTo>
                    <a:pt x="809" y="216"/>
                  </a:lnTo>
                  <a:lnTo>
                    <a:pt x="870" y="272"/>
                  </a:lnTo>
                  <a:lnTo>
                    <a:pt x="40" y="272"/>
                  </a:lnTo>
                  <a:lnTo>
                    <a:pt x="25" y="272"/>
                  </a:lnTo>
                  <a:lnTo>
                    <a:pt x="12" y="274"/>
                  </a:lnTo>
                  <a:lnTo>
                    <a:pt x="3" y="281"/>
                  </a:lnTo>
                  <a:lnTo>
                    <a:pt x="0" y="294"/>
                  </a:lnTo>
                  <a:lnTo>
                    <a:pt x="3" y="307"/>
                  </a:lnTo>
                  <a:lnTo>
                    <a:pt x="12" y="314"/>
                  </a:lnTo>
                  <a:lnTo>
                    <a:pt x="25" y="316"/>
                  </a:lnTo>
                  <a:lnTo>
                    <a:pt x="40" y="316"/>
                  </a:lnTo>
                  <a:lnTo>
                    <a:pt x="870" y="3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7"/>
            <p:cNvSpPr>
              <a:spLocks noChangeAspect="1"/>
            </p:cNvSpPr>
            <p:nvPr/>
          </p:nvSpPr>
          <p:spPr bwMode="auto">
            <a:xfrm>
              <a:off x="2625" y="3"/>
              <a:ext cx="794" cy="819"/>
            </a:xfrm>
            <a:custGeom>
              <a:avLst/>
              <a:gdLst>
                <a:gd name="T0" fmla="*/ 792 w 794"/>
                <a:gd name="T1" fmla="*/ 4 h 819"/>
                <a:gd name="T2" fmla="*/ 777 w 794"/>
                <a:gd name="T3" fmla="*/ 1 h 819"/>
                <a:gd name="T4" fmla="*/ 687 w 794"/>
                <a:gd name="T5" fmla="*/ 100 h 819"/>
                <a:gd name="T6" fmla="*/ 637 w 794"/>
                <a:gd name="T7" fmla="*/ 44 h 819"/>
                <a:gd name="T8" fmla="*/ 501 w 794"/>
                <a:gd name="T9" fmla="*/ 0 h 819"/>
                <a:gd name="T10" fmla="*/ 318 w 794"/>
                <a:gd name="T11" fmla="*/ 42 h 819"/>
                <a:gd name="T12" fmla="*/ 157 w 794"/>
                <a:gd name="T13" fmla="*/ 156 h 819"/>
                <a:gd name="T14" fmla="*/ 44 w 794"/>
                <a:gd name="T15" fmla="*/ 320 h 819"/>
                <a:gd name="T16" fmla="*/ 0 w 794"/>
                <a:gd name="T17" fmla="*/ 510 h 819"/>
                <a:gd name="T18" fmla="*/ 23 w 794"/>
                <a:gd name="T19" fmla="*/ 634 h 819"/>
                <a:gd name="T20" fmla="*/ 85 w 794"/>
                <a:gd name="T21" fmla="*/ 732 h 819"/>
                <a:gd name="T22" fmla="*/ 181 w 794"/>
                <a:gd name="T23" fmla="*/ 796 h 819"/>
                <a:gd name="T24" fmla="*/ 305 w 794"/>
                <a:gd name="T25" fmla="*/ 819 h 819"/>
                <a:gd name="T26" fmla="*/ 445 w 794"/>
                <a:gd name="T27" fmla="*/ 791 h 819"/>
                <a:gd name="T28" fmla="*/ 507 w 794"/>
                <a:gd name="T29" fmla="*/ 757 h 819"/>
                <a:gd name="T30" fmla="*/ 543 w 794"/>
                <a:gd name="T31" fmla="*/ 723 h 819"/>
                <a:gd name="T32" fmla="*/ 567 w 794"/>
                <a:gd name="T33" fmla="*/ 768 h 819"/>
                <a:gd name="T34" fmla="*/ 593 w 794"/>
                <a:gd name="T35" fmla="*/ 792 h 819"/>
                <a:gd name="T36" fmla="*/ 604 w 794"/>
                <a:gd name="T37" fmla="*/ 779 h 819"/>
                <a:gd name="T38" fmla="*/ 615 w 794"/>
                <a:gd name="T39" fmla="*/ 740 h 819"/>
                <a:gd name="T40" fmla="*/ 641 w 794"/>
                <a:gd name="T41" fmla="*/ 632 h 819"/>
                <a:gd name="T42" fmla="*/ 664 w 794"/>
                <a:gd name="T43" fmla="*/ 545 h 819"/>
                <a:gd name="T44" fmla="*/ 695 w 794"/>
                <a:gd name="T45" fmla="*/ 523 h 819"/>
                <a:gd name="T46" fmla="*/ 738 w 794"/>
                <a:gd name="T47" fmla="*/ 520 h 819"/>
                <a:gd name="T48" fmla="*/ 748 w 794"/>
                <a:gd name="T49" fmla="*/ 511 h 819"/>
                <a:gd name="T50" fmla="*/ 747 w 794"/>
                <a:gd name="T51" fmla="*/ 489 h 819"/>
                <a:gd name="T52" fmla="*/ 462 w 794"/>
                <a:gd name="T53" fmla="*/ 486 h 819"/>
                <a:gd name="T54" fmla="*/ 446 w 794"/>
                <a:gd name="T55" fmla="*/ 489 h 819"/>
                <a:gd name="T56" fmla="*/ 438 w 794"/>
                <a:gd name="T57" fmla="*/ 509 h 819"/>
                <a:gd name="T58" fmla="*/ 472 w 794"/>
                <a:gd name="T59" fmla="*/ 521 h 819"/>
                <a:gd name="T60" fmla="*/ 492 w 794"/>
                <a:gd name="T61" fmla="*/ 522 h 819"/>
                <a:gd name="T62" fmla="*/ 531 w 794"/>
                <a:gd name="T63" fmla="*/ 523 h 819"/>
                <a:gd name="T64" fmla="*/ 560 w 794"/>
                <a:gd name="T65" fmla="*/ 530 h 819"/>
                <a:gd name="T66" fmla="*/ 566 w 794"/>
                <a:gd name="T67" fmla="*/ 545 h 819"/>
                <a:gd name="T68" fmla="*/ 558 w 794"/>
                <a:gd name="T69" fmla="*/ 584 h 819"/>
                <a:gd name="T70" fmla="*/ 543 w 794"/>
                <a:gd name="T71" fmla="*/ 648 h 819"/>
                <a:gd name="T72" fmla="*/ 437 w 794"/>
                <a:gd name="T73" fmla="*/ 762 h 819"/>
                <a:gd name="T74" fmla="*/ 327 w 794"/>
                <a:gd name="T75" fmla="*/ 784 h 819"/>
                <a:gd name="T76" fmla="*/ 175 w 794"/>
                <a:gd name="T77" fmla="*/ 730 h 819"/>
                <a:gd name="T78" fmla="*/ 102 w 794"/>
                <a:gd name="T79" fmla="*/ 547 h 819"/>
                <a:gd name="T80" fmla="*/ 106 w 794"/>
                <a:gd name="T81" fmla="*/ 496 h 819"/>
                <a:gd name="T82" fmla="*/ 122 w 794"/>
                <a:gd name="T83" fmla="*/ 405 h 819"/>
                <a:gd name="T84" fmla="*/ 161 w 794"/>
                <a:gd name="T85" fmla="*/ 294 h 819"/>
                <a:gd name="T86" fmla="*/ 231 w 794"/>
                <a:gd name="T87" fmla="*/ 180 h 819"/>
                <a:gd name="T88" fmla="*/ 351 w 794"/>
                <a:gd name="T89" fmla="*/ 78 h 819"/>
                <a:gd name="T90" fmla="*/ 510 w 794"/>
                <a:gd name="T91" fmla="*/ 34 h 819"/>
                <a:gd name="T92" fmla="*/ 643 w 794"/>
                <a:gd name="T93" fmla="*/ 94 h 819"/>
                <a:gd name="T94" fmla="*/ 690 w 794"/>
                <a:gd name="T95" fmla="*/ 252 h 819"/>
                <a:gd name="T96" fmla="*/ 689 w 794"/>
                <a:gd name="T97" fmla="*/ 293 h 819"/>
                <a:gd name="T98" fmla="*/ 687 w 794"/>
                <a:gd name="T99" fmla="*/ 309 h 819"/>
                <a:gd name="T100" fmla="*/ 703 w 794"/>
                <a:gd name="T101" fmla="*/ 321 h 819"/>
                <a:gd name="T102" fmla="*/ 717 w 794"/>
                <a:gd name="T103" fmla="*/ 317 h 819"/>
                <a:gd name="T104" fmla="*/ 724 w 794"/>
                <a:gd name="T105" fmla="*/ 298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4" h="819">
                  <a:moveTo>
                    <a:pt x="794" y="11"/>
                  </a:moveTo>
                  <a:lnTo>
                    <a:pt x="792" y="4"/>
                  </a:lnTo>
                  <a:lnTo>
                    <a:pt x="781" y="0"/>
                  </a:lnTo>
                  <a:lnTo>
                    <a:pt x="777" y="1"/>
                  </a:lnTo>
                  <a:lnTo>
                    <a:pt x="765" y="13"/>
                  </a:lnTo>
                  <a:lnTo>
                    <a:pt x="687" y="100"/>
                  </a:lnTo>
                  <a:lnTo>
                    <a:pt x="671" y="77"/>
                  </a:lnTo>
                  <a:lnTo>
                    <a:pt x="637" y="44"/>
                  </a:lnTo>
                  <a:lnTo>
                    <a:pt x="581" y="13"/>
                  </a:lnTo>
                  <a:lnTo>
                    <a:pt x="501" y="0"/>
                  </a:lnTo>
                  <a:lnTo>
                    <a:pt x="408" y="11"/>
                  </a:lnTo>
                  <a:lnTo>
                    <a:pt x="318" y="42"/>
                  </a:lnTo>
                  <a:lnTo>
                    <a:pt x="233" y="92"/>
                  </a:lnTo>
                  <a:lnTo>
                    <a:pt x="157" y="156"/>
                  </a:lnTo>
                  <a:lnTo>
                    <a:pt x="93" y="233"/>
                  </a:lnTo>
                  <a:lnTo>
                    <a:pt x="44" y="320"/>
                  </a:lnTo>
                  <a:lnTo>
                    <a:pt x="12" y="413"/>
                  </a:lnTo>
                  <a:lnTo>
                    <a:pt x="0" y="510"/>
                  </a:lnTo>
                  <a:lnTo>
                    <a:pt x="6" y="574"/>
                  </a:lnTo>
                  <a:lnTo>
                    <a:pt x="23" y="634"/>
                  </a:lnTo>
                  <a:lnTo>
                    <a:pt x="50" y="686"/>
                  </a:lnTo>
                  <a:lnTo>
                    <a:pt x="85" y="732"/>
                  </a:lnTo>
                  <a:lnTo>
                    <a:pt x="130" y="768"/>
                  </a:lnTo>
                  <a:lnTo>
                    <a:pt x="181" y="796"/>
                  </a:lnTo>
                  <a:lnTo>
                    <a:pt x="240" y="813"/>
                  </a:lnTo>
                  <a:lnTo>
                    <a:pt x="305" y="819"/>
                  </a:lnTo>
                  <a:lnTo>
                    <a:pt x="379" y="811"/>
                  </a:lnTo>
                  <a:lnTo>
                    <a:pt x="445" y="791"/>
                  </a:lnTo>
                  <a:lnTo>
                    <a:pt x="481" y="775"/>
                  </a:lnTo>
                  <a:lnTo>
                    <a:pt x="507" y="757"/>
                  </a:lnTo>
                  <a:lnTo>
                    <a:pt x="527" y="740"/>
                  </a:lnTo>
                  <a:lnTo>
                    <a:pt x="543" y="723"/>
                  </a:lnTo>
                  <a:lnTo>
                    <a:pt x="553" y="746"/>
                  </a:lnTo>
                  <a:lnTo>
                    <a:pt x="567" y="768"/>
                  </a:lnTo>
                  <a:lnTo>
                    <a:pt x="582" y="785"/>
                  </a:lnTo>
                  <a:lnTo>
                    <a:pt x="593" y="792"/>
                  </a:lnTo>
                  <a:lnTo>
                    <a:pt x="601" y="788"/>
                  </a:lnTo>
                  <a:lnTo>
                    <a:pt x="604" y="779"/>
                  </a:lnTo>
                  <a:lnTo>
                    <a:pt x="609" y="762"/>
                  </a:lnTo>
                  <a:lnTo>
                    <a:pt x="615" y="740"/>
                  </a:lnTo>
                  <a:lnTo>
                    <a:pt x="620" y="719"/>
                  </a:lnTo>
                  <a:lnTo>
                    <a:pt x="641" y="632"/>
                  </a:lnTo>
                  <a:lnTo>
                    <a:pt x="655" y="575"/>
                  </a:lnTo>
                  <a:lnTo>
                    <a:pt x="664" y="545"/>
                  </a:lnTo>
                  <a:lnTo>
                    <a:pt x="675" y="530"/>
                  </a:lnTo>
                  <a:lnTo>
                    <a:pt x="695" y="523"/>
                  </a:lnTo>
                  <a:lnTo>
                    <a:pt x="733" y="521"/>
                  </a:lnTo>
                  <a:lnTo>
                    <a:pt x="738" y="520"/>
                  </a:lnTo>
                  <a:lnTo>
                    <a:pt x="744" y="518"/>
                  </a:lnTo>
                  <a:lnTo>
                    <a:pt x="748" y="511"/>
                  </a:lnTo>
                  <a:lnTo>
                    <a:pt x="750" y="498"/>
                  </a:lnTo>
                  <a:lnTo>
                    <a:pt x="747" y="489"/>
                  </a:lnTo>
                  <a:lnTo>
                    <a:pt x="736" y="486"/>
                  </a:lnTo>
                  <a:lnTo>
                    <a:pt x="462" y="486"/>
                  </a:lnTo>
                  <a:lnTo>
                    <a:pt x="454" y="487"/>
                  </a:lnTo>
                  <a:lnTo>
                    <a:pt x="446" y="489"/>
                  </a:lnTo>
                  <a:lnTo>
                    <a:pt x="441" y="496"/>
                  </a:lnTo>
                  <a:lnTo>
                    <a:pt x="438" y="509"/>
                  </a:lnTo>
                  <a:lnTo>
                    <a:pt x="446" y="519"/>
                  </a:lnTo>
                  <a:lnTo>
                    <a:pt x="472" y="521"/>
                  </a:lnTo>
                  <a:lnTo>
                    <a:pt x="478" y="521"/>
                  </a:lnTo>
                  <a:lnTo>
                    <a:pt x="492" y="522"/>
                  </a:lnTo>
                  <a:lnTo>
                    <a:pt x="512" y="522"/>
                  </a:lnTo>
                  <a:lnTo>
                    <a:pt x="531" y="523"/>
                  </a:lnTo>
                  <a:lnTo>
                    <a:pt x="549" y="526"/>
                  </a:lnTo>
                  <a:lnTo>
                    <a:pt x="560" y="530"/>
                  </a:lnTo>
                  <a:lnTo>
                    <a:pt x="565" y="536"/>
                  </a:lnTo>
                  <a:lnTo>
                    <a:pt x="566" y="545"/>
                  </a:lnTo>
                  <a:lnTo>
                    <a:pt x="564" y="559"/>
                  </a:lnTo>
                  <a:lnTo>
                    <a:pt x="558" y="584"/>
                  </a:lnTo>
                  <a:lnTo>
                    <a:pt x="551" y="615"/>
                  </a:lnTo>
                  <a:lnTo>
                    <a:pt x="543" y="648"/>
                  </a:lnTo>
                  <a:lnTo>
                    <a:pt x="501" y="721"/>
                  </a:lnTo>
                  <a:lnTo>
                    <a:pt x="437" y="762"/>
                  </a:lnTo>
                  <a:lnTo>
                    <a:pt x="373" y="779"/>
                  </a:lnTo>
                  <a:lnTo>
                    <a:pt x="327" y="784"/>
                  </a:lnTo>
                  <a:lnTo>
                    <a:pt x="247" y="771"/>
                  </a:lnTo>
                  <a:lnTo>
                    <a:pt x="175" y="730"/>
                  </a:lnTo>
                  <a:lnTo>
                    <a:pt x="122" y="657"/>
                  </a:lnTo>
                  <a:lnTo>
                    <a:pt x="102" y="547"/>
                  </a:lnTo>
                  <a:lnTo>
                    <a:pt x="103" y="527"/>
                  </a:lnTo>
                  <a:lnTo>
                    <a:pt x="106" y="496"/>
                  </a:lnTo>
                  <a:lnTo>
                    <a:pt x="112" y="454"/>
                  </a:lnTo>
                  <a:lnTo>
                    <a:pt x="122" y="405"/>
                  </a:lnTo>
                  <a:lnTo>
                    <a:pt x="138" y="351"/>
                  </a:lnTo>
                  <a:lnTo>
                    <a:pt x="161" y="294"/>
                  </a:lnTo>
                  <a:lnTo>
                    <a:pt x="192" y="236"/>
                  </a:lnTo>
                  <a:lnTo>
                    <a:pt x="231" y="180"/>
                  </a:lnTo>
                  <a:lnTo>
                    <a:pt x="284" y="125"/>
                  </a:lnTo>
                  <a:lnTo>
                    <a:pt x="351" y="78"/>
                  </a:lnTo>
                  <a:lnTo>
                    <a:pt x="428" y="47"/>
                  </a:lnTo>
                  <a:lnTo>
                    <a:pt x="510" y="34"/>
                  </a:lnTo>
                  <a:lnTo>
                    <a:pt x="586" y="50"/>
                  </a:lnTo>
                  <a:lnTo>
                    <a:pt x="643" y="94"/>
                  </a:lnTo>
                  <a:lnTo>
                    <a:pt x="678" y="163"/>
                  </a:lnTo>
                  <a:lnTo>
                    <a:pt x="690" y="252"/>
                  </a:lnTo>
                  <a:lnTo>
                    <a:pt x="690" y="278"/>
                  </a:lnTo>
                  <a:lnTo>
                    <a:pt x="689" y="293"/>
                  </a:lnTo>
                  <a:lnTo>
                    <a:pt x="687" y="302"/>
                  </a:lnTo>
                  <a:lnTo>
                    <a:pt x="687" y="309"/>
                  </a:lnTo>
                  <a:lnTo>
                    <a:pt x="693" y="319"/>
                  </a:lnTo>
                  <a:lnTo>
                    <a:pt x="703" y="321"/>
                  </a:lnTo>
                  <a:lnTo>
                    <a:pt x="712" y="320"/>
                  </a:lnTo>
                  <a:lnTo>
                    <a:pt x="717" y="317"/>
                  </a:lnTo>
                  <a:lnTo>
                    <a:pt x="720" y="310"/>
                  </a:lnTo>
                  <a:lnTo>
                    <a:pt x="724" y="298"/>
                  </a:lnTo>
                  <a:lnTo>
                    <a:pt x="794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5338126" y="4511229"/>
            <a:ext cx="3106384" cy="477283"/>
            <a:chOff x="-1" y="1"/>
            <a:chExt cx="5760" cy="885"/>
          </a:xfrm>
        </p:grpSpPr>
        <p:sp>
          <p:nvSpPr>
            <p:cNvPr id="14" name="Freeform 5"/>
            <p:cNvSpPr>
              <a:spLocks noChangeAspect="1"/>
            </p:cNvSpPr>
            <p:nvPr/>
          </p:nvSpPr>
          <p:spPr bwMode="auto">
            <a:xfrm>
              <a:off x="-1" y="269"/>
              <a:ext cx="283" cy="281"/>
            </a:xfrm>
            <a:custGeom>
              <a:avLst/>
              <a:gdLst>
                <a:gd name="T0" fmla="*/ 227 w 283"/>
                <a:gd name="T1" fmla="*/ 46 h 281"/>
                <a:gd name="T2" fmla="*/ 241 w 283"/>
                <a:gd name="T3" fmla="*/ 28 h 281"/>
                <a:gd name="T4" fmla="*/ 255 w 283"/>
                <a:gd name="T5" fmla="*/ 18 h 281"/>
                <a:gd name="T6" fmla="*/ 267 w 283"/>
                <a:gd name="T7" fmla="*/ 14 h 281"/>
                <a:gd name="T8" fmla="*/ 278 w 283"/>
                <a:gd name="T9" fmla="*/ 13 h 281"/>
                <a:gd name="T10" fmla="*/ 281 w 283"/>
                <a:gd name="T11" fmla="*/ 12 h 281"/>
                <a:gd name="T12" fmla="*/ 282 w 283"/>
                <a:gd name="T13" fmla="*/ 9 h 281"/>
                <a:gd name="T14" fmla="*/ 283 w 283"/>
                <a:gd name="T15" fmla="*/ 6 h 281"/>
                <a:gd name="T16" fmla="*/ 283 w 283"/>
                <a:gd name="T17" fmla="*/ 5 h 281"/>
                <a:gd name="T18" fmla="*/ 282 w 283"/>
                <a:gd name="T19" fmla="*/ 2 h 281"/>
                <a:gd name="T20" fmla="*/ 278 w 283"/>
                <a:gd name="T21" fmla="*/ 0 h 281"/>
                <a:gd name="T22" fmla="*/ 206 w 283"/>
                <a:gd name="T23" fmla="*/ 0 h 281"/>
                <a:gd name="T24" fmla="*/ 204 w 283"/>
                <a:gd name="T25" fmla="*/ 0 h 281"/>
                <a:gd name="T26" fmla="*/ 202 w 283"/>
                <a:gd name="T27" fmla="*/ 1 h 281"/>
                <a:gd name="T28" fmla="*/ 200 w 283"/>
                <a:gd name="T29" fmla="*/ 4 h 281"/>
                <a:gd name="T30" fmla="*/ 199 w 283"/>
                <a:gd name="T31" fmla="*/ 8 h 281"/>
                <a:gd name="T32" fmla="*/ 201 w 283"/>
                <a:gd name="T33" fmla="*/ 12 h 281"/>
                <a:gd name="T34" fmla="*/ 205 w 283"/>
                <a:gd name="T35" fmla="*/ 13 h 281"/>
                <a:gd name="T36" fmla="*/ 212 w 283"/>
                <a:gd name="T37" fmla="*/ 14 h 281"/>
                <a:gd name="T38" fmla="*/ 218 w 283"/>
                <a:gd name="T39" fmla="*/ 16 h 281"/>
                <a:gd name="T40" fmla="*/ 222 w 283"/>
                <a:gd name="T41" fmla="*/ 20 h 281"/>
                <a:gd name="T42" fmla="*/ 223 w 283"/>
                <a:gd name="T43" fmla="*/ 26 h 281"/>
                <a:gd name="T44" fmla="*/ 222 w 283"/>
                <a:gd name="T45" fmla="*/ 31 h 281"/>
                <a:gd name="T46" fmla="*/ 220 w 283"/>
                <a:gd name="T47" fmla="*/ 35 h 281"/>
                <a:gd name="T48" fmla="*/ 218 w 283"/>
                <a:gd name="T49" fmla="*/ 39 h 281"/>
                <a:gd name="T50" fmla="*/ 217 w 283"/>
                <a:gd name="T51" fmla="*/ 41 h 281"/>
                <a:gd name="T52" fmla="*/ 96 w 283"/>
                <a:gd name="T53" fmla="*/ 235 h 281"/>
                <a:gd name="T54" fmla="*/ 68 w 283"/>
                <a:gd name="T55" fmla="*/ 25 h 281"/>
                <a:gd name="T56" fmla="*/ 70 w 283"/>
                <a:gd name="T57" fmla="*/ 20 h 281"/>
                <a:gd name="T58" fmla="*/ 76 w 283"/>
                <a:gd name="T59" fmla="*/ 16 h 281"/>
                <a:gd name="T60" fmla="*/ 84 w 283"/>
                <a:gd name="T61" fmla="*/ 14 h 281"/>
                <a:gd name="T62" fmla="*/ 96 w 283"/>
                <a:gd name="T63" fmla="*/ 13 h 281"/>
                <a:gd name="T64" fmla="*/ 100 w 283"/>
                <a:gd name="T65" fmla="*/ 13 h 281"/>
                <a:gd name="T66" fmla="*/ 103 w 283"/>
                <a:gd name="T67" fmla="*/ 12 h 281"/>
                <a:gd name="T68" fmla="*/ 105 w 283"/>
                <a:gd name="T69" fmla="*/ 9 h 281"/>
                <a:gd name="T70" fmla="*/ 106 w 283"/>
                <a:gd name="T71" fmla="*/ 5 h 281"/>
                <a:gd name="T72" fmla="*/ 104 w 283"/>
                <a:gd name="T73" fmla="*/ 1 h 281"/>
                <a:gd name="T74" fmla="*/ 100 w 283"/>
                <a:gd name="T75" fmla="*/ 0 h 281"/>
                <a:gd name="T76" fmla="*/ 51 w 283"/>
                <a:gd name="T77" fmla="*/ 2 h 281"/>
                <a:gd name="T78" fmla="*/ 29 w 283"/>
                <a:gd name="T79" fmla="*/ 1 h 281"/>
                <a:gd name="T80" fmla="*/ 8 w 283"/>
                <a:gd name="T81" fmla="*/ 0 h 281"/>
                <a:gd name="T82" fmla="*/ 6 w 283"/>
                <a:gd name="T83" fmla="*/ 0 h 281"/>
                <a:gd name="T84" fmla="*/ 3 w 283"/>
                <a:gd name="T85" fmla="*/ 1 h 281"/>
                <a:gd name="T86" fmla="*/ 1 w 283"/>
                <a:gd name="T87" fmla="*/ 4 h 281"/>
                <a:gd name="T88" fmla="*/ 0 w 283"/>
                <a:gd name="T89" fmla="*/ 8 h 281"/>
                <a:gd name="T90" fmla="*/ 3 w 283"/>
                <a:gd name="T91" fmla="*/ 12 h 281"/>
                <a:gd name="T92" fmla="*/ 10 w 283"/>
                <a:gd name="T93" fmla="*/ 13 h 281"/>
                <a:gd name="T94" fmla="*/ 23 w 283"/>
                <a:gd name="T95" fmla="*/ 13 h 281"/>
                <a:gd name="T96" fmla="*/ 30 w 283"/>
                <a:gd name="T97" fmla="*/ 16 h 281"/>
                <a:gd name="T98" fmla="*/ 33 w 283"/>
                <a:gd name="T99" fmla="*/ 20 h 281"/>
                <a:gd name="T100" fmla="*/ 34 w 283"/>
                <a:gd name="T101" fmla="*/ 26 h 281"/>
                <a:gd name="T102" fmla="*/ 65 w 283"/>
                <a:gd name="T103" fmla="*/ 272 h 281"/>
                <a:gd name="T104" fmla="*/ 66 w 283"/>
                <a:gd name="T105" fmla="*/ 277 h 281"/>
                <a:gd name="T106" fmla="*/ 68 w 283"/>
                <a:gd name="T107" fmla="*/ 279 h 281"/>
                <a:gd name="T108" fmla="*/ 70 w 283"/>
                <a:gd name="T109" fmla="*/ 281 h 281"/>
                <a:gd name="T110" fmla="*/ 73 w 283"/>
                <a:gd name="T111" fmla="*/ 281 h 281"/>
                <a:gd name="T112" fmla="*/ 80 w 283"/>
                <a:gd name="T113" fmla="*/ 279 h 281"/>
                <a:gd name="T114" fmla="*/ 84 w 283"/>
                <a:gd name="T115" fmla="*/ 274 h 281"/>
                <a:gd name="T116" fmla="*/ 227 w 283"/>
                <a:gd name="T117" fmla="*/ 4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3" h="281">
                  <a:moveTo>
                    <a:pt x="227" y="46"/>
                  </a:moveTo>
                  <a:lnTo>
                    <a:pt x="241" y="28"/>
                  </a:lnTo>
                  <a:lnTo>
                    <a:pt x="255" y="18"/>
                  </a:lnTo>
                  <a:lnTo>
                    <a:pt x="267" y="14"/>
                  </a:lnTo>
                  <a:lnTo>
                    <a:pt x="278" y="13"/>
                  </a:lnTo>
                  <a:lnTo>
                    <a:pt x="281" y="12"/>
                  </a:lnTo>
                  <a:lnTo>
                    <a:pt x="282" y="9"/>
                  </a:lnTo>
                  <a:lnTo>
                    <a:pt x="283" y="6"/>
                  </a:lnTo>
                  <a:lnTo>
                    <a:pt x="283" y="5"/>
                  </a:lnTo>
                  <a:lnTo>
                    <a:pt x="282" y="2"/>
                  </a:lnTo>
                  <a:lnTo>
                    <a:pt x="278" y="0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202" y="1"/>
                  </a:lnTo>
                  <a:lnTo>
                    <a:pt x="200" y="4"/>
                  </a:lnTo>
                  <a:lnTo>
                    <a:pt x="199" y="8"/>
                  </a:lnTo>
                  <a:lnTo>
                    <a:pt x="201" y="12"/>
                  </a:lnTo>
                  <a:lnTo>
                    <a:pt x="205" y="13"/>
                  </a:lnTo>
                  <a:lnTo>
                    <a:pt x="212" y="14"/>
                  </a:lnTo>
                  <a:lnTo>
                    <a:pt x="218" y="16"/>
                  </a:lnTo>
                  <a:lnTo>
                    <a:pt x="222" y="20"/>
                  </a:lnTo>
                  <a:lnTo>
                    <a:pt x="223" y="26"/>
                  </a:lnTo>
                  <a:lnTo>
                    <a:pt x="222" y="31"/>
                  </a:lnTo>
                  <a:lnTo>
                    <a:pt x="220" y="35"/>
                  </a:lnTo>
                  <a:lnTo>
                    <a:pt x="218" y="39"/>
                  </a:lnTo>
                  <a:lnTo>
                    <a:pt x="217" y="41"/>
                  </a:lnTo>
                  <a:lnTo>
                    <a:pt x="96" y="235"/>
                  </a:lnTo>
                  <a:lnTo>
                    <a:pt x="68" y="25"/>
                  </a:lnTo>
                  <a:lnTo>
                    <a:pt x="70" y="20"/>
                  </a:lnTo>
                  <a:lnTo>
                    <a:pt x="76" y="16"/>
                  </a:lnTo>
                  <a:lnTo>
                    <a:pt x="84" y="14"/>
                  </a:lnTo>
                  <a:lnTo>
                    <a:pt x="96" y="13"/>
                  </a:lnTo>
                  <a:lnTo>
                    <a:pt x="100" y="13"/>
                  </a:lnTo>
                  <a:lnTo>
                    <a:pt x="103" y="12"/>
                  </a:lnTo>
                  <a:lnTo>
                    <a:pt x="105" y="9"/>
                  </a:lnTo>
                  <a:lnTo>
                    <a:pt x="106" y="5"/>
                  </a:lnTo>
                  <a:lnTo>
                    <a:pt x="104" y="1"/>
                  </a:lnTo>
                  <a:lnTo>
                    <a:pt x="100" y="0"/>
                  </a:lnTo>
                  <a:lnTo>
                    <a:pt x="51" y="2"/>
                  </a:lnTo>
                  <a:lnTo>
                    <a:pt x="29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3" y="12"/>
                  </a:lnTo>
                  <a:lnTo>
                    <a:pt x="10" y="13"/>
                  </a:lnTo>
                  <a:lnTo>
                    <a:pt x="23" y="13"/>
                  </a:lnTo>
                  <a:lnTo>
                    <a:pt x="30" y="16"/>
                  </a:lnTo>
                  <a:lnTo>
                    <a:pt x="33" y="20"/>
                  </a:lnTo>
                  <a:lnTo>
                    <a:pt x="34" y="26"/>
                  </a:lnTo>
                  <a:lnTo>
                    <a:pt x="65" y="272"/>
                  </a:lnTo>
                  <a:lnTo>
                    <a:pt x="66" y="277"/>
                  </a:lnTo>
                  <a:lnTo>
                    <a:pt x="68" y="279"/>
                  </a:lnTo>
                  <a:lnTo>
                    <a:pt x="70" y="281"/>
                  </a:lnTo>
                  <a:lnTo>
                    <a:pt x="73" y="281"/>
                  </a:lnTo>
                  <a:lnTo>
                    <a:pt x="80" y="279"/>
                  </a:lnTo>
                  <a:lnTo>
                    <a:pt x="84" y="274"/>
                  </a:lnTo>
                  <a:lnTo>
                    <a:pt x="227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"/>
            <p:cNvSpPr>
              <a:spLocks noChangeAspect="1"/>
            </p:cNvSpPr>
            <p:nvPr/>
          </p:nvSpPr>
          <p:spPr bwMode="auto">
            <a:xfrm>
              <a:off x="328" y="127"/>
              <a:ext cx="72" cy="278"/>
            </a:xfrm>
            <a:custGeom>
              <a:avLst/>
              <a:gdLst>
                <a:gd name="T0" fmla="*/ 66 w 72"/>
                <a:gd name="T1" fmla="*/ 0 h 278"/>
                <a:gd name="T2" fmla="*/ 34 w 72"/>
                <a:gd name="T3" fmla="*/ 31 h 278"/>
                <a:gd name="T4" fmla="*/ 13 w 72"/>
                <a:gd name="T5" fmla="*/ 67 h 278"/>
                <a:gd name="T6" fmla="*/ 3 w 72"/>
                <a:gd name="T7" fmla="*/ 104 h 278"/>
                <a:gd name="T8" fmla="*/ 0 w 72"/>
                <a:gd name="T9" fmla="*/ 139 h 278"/>
                <a:gd name="T10" fmla="*/ 2 w 72"/>
                <a:gd name="T11" fmla="*/ 172 h 278"/>
                <a:gd name="T12" fmla="*/ 12 w 72"/>
                <a:gd name="T13" fmla="*/ 209 h 278"/>
                <a:gd name="T14" fmla="*/ 33 w 72"/>
                <a:gd name="T15" fmla="*/ 245 h 278"/>
                <a:gd name="T16" fmla="*/ 66 w 72"/>
                <a:gd name="T17" fmla="*/ 278 h 278"/>
                <a:gd name="T18" fmla="*/ 70 w 72"/>
                <a:gd name="T19" fmla="*/ 278 h 278"/>
                <a:gd name="T20" fmla="*/ 72 w 72"/>
                <a:gd name="T21" fmla="*/ 275 h 278"/>
                <a:gd name="T22" fmla="*/ 69 w 72"/>
                <a:gd name="T23" fmla="*/ 271 h 278"/>
                <a:gd name="T24" fmla="*/ 46 w 72"/>
                <a:gd name="T25" fmla="*/ 243 h 278"/>
                <a:gd name="T26" fmla="*/ 30 w 72"/>
                <a:gd name="T27" fmla="*/ 211 h 278"/>
                <a:gd name="T28" fmla="*/ 21 w 72"/>
                <a:gd name="T29" fmla="*/ 176 h 278"/>
                <a:gd name="T30" fmla="*/ 19 w 72"/>
                <a:gd name="T31" fmla="*/ 139 h 278"/>
                <a:gd name="T32" fmla="*/ 23 w 72"/>
                <a:gd name="T33" fmla="*/ 90 h 278"/>
                <a:gd name="T34" fmla="*/ 36 w 72"/>
                <a:gd name="T35" fmla="*/ 52 h 278"/>
                <a:gd name="T36" fmla="*/ 52 w 72"/>
                <a:gd name="T37" fmla="*/ 25 h 278"/>
                <a:gd name="T38" fmla="*/ 70 w 72"/>
                <a:gd name="T39" fmla="*/ 6 h 278"/>
                <a:gd name="T40" fmla="*/ 72 w 72"/>
                <a:gd name="T41" fmla="*/ 3 h 278"/>
                <a:gd name="T42" fmla="*/ 70 w 72"/>
                <a:gd name="T43" fmla="*/ 0 h 278"/>
                <a:gd name="T44" fmla="*/ 66 w 72"/>
                <a:gd name="T4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278">
                  <a:moveTo>
                    <a:pt x="66" y="0"/>
                  </a:moveTo>
                  <a:lnTo>
                    <a:pt x="34" y="31"/>
                  </a:lnTo>
                  <a:lnTo>
                    <a:pt x="13" y="67"/>
                  </a:lnTo>
                  <a:lnTo>
                    <a:pt x="3" y="104"/>
                  </a:lnTo>
                  <a:lnTo>
                    <a:pt x="0" y="139"/>
                  </a:lnTo>
                  <a:lnTo>
                    <a:pt x="2" y="172"/>
                  </a:lnTo>
                  <a:lnTo>
                    <a:pt x="12" y="209"/>
                  </a:lnTo>
                  <a:lnTo>
                    <a:pt x="33" y="245"/>
                  </a:lnTo>
                  <a:lnTo>
                    <a:pt x="66" y="278"/>
                  </a:lnTo>
                  <a:lnTo>
                    <a:pt x="70" y="278"/>
                  </a:lnTo>
                  <a:lnTo>
                    <a:pt x="72" y="275"/>
                  </a:lnTo>
                  <a:lnTo>
                    <a:pt x="69" y="271"/>
                  </a:lnTo>
                  <a:lnTo>
                    <a:pt x="46" y="243"/>
                  </a:lnTo>
                  <a:lnTo>
                    <a:pt x="30" y="211"/>
                  </a:lnTo>
                  <a:lnTo>
                    <a:pt x="21" y="176"/>
                  </a:lnTo>
                  <a:lnTo>
                    <a:pt x="19" y="139"/>
                  </a:lnTo>
                  <a:lnTo>
                    <a:pt x="23" y="90"/>
                  </a:lnTo>
                  <a:lnTo>
                    <a:pt x="36" y="52"/>
                  </a:lnTo>
                  <a:lnTo>
                    <a:pt x="52" y="25"/>
                  </a:lnTo>
                  <a:lnTo>
                    <a:pt x="70" y="6"/>
                  </a:lnTo>
                  <a:lnTo>
                    <a:pt x="72" y="3"/>
                  </a:lnTo>
                  <a:lnTo>
                    <a:pt x="7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7"/>
            <p:cNvSpPr>
              <a:spLocks noChangeAspect="1"/>
            </p:cNvSpPr>
            <p:nvPr/>
          </p:nvSpPr>
          <p:spPr bwMode="auto">
            <a:xfrm>
              <a:off x="436" y="151"/>
              <a:ext cx="128" cy="190"/>
            </a:xfrm>
            <a:custGeom>
              <a:avLst/>
              <a:gdLst>
                <a:gd name="T0" fmla="*/ 76 w 128"/>
                <a:gd name="T1" fmla="*/ 94 h 190"/>
                <a:gd name="T2" fmla="*/ 95 w 128"/>
                <a:gd name="T3" fmla="*/ 117 h 190"/>
                <a:gd name="T4" fmla="*/ 97 w 128"/>
                <a:gd name="T5" fmla="*/ 148 h 190"/>
                <a:gd name="T6" fmla="*/ 91 w 128"/>
                <a:gd name="T7" fmla="*/ 166 h 190"/>
                <a:gd name="T8" fmla="*/ 80 w 128"/>
                <a:gd name="T9" fmla="*/ 176 h 190"/>
                <a:gd name="T10" fmla="*/ 68 w 128"/>
                <a:gd name="T11" fmla="*/ 181 h 190"/>
                <a:gd name="T12" fmla="*/ 51 w 128"/>
                <a:gd name="T13" fmla="*/ 181 h 190"/>
                <a:gd name="T14" fmla="*/ 25 w 128"/>
                <a:gd name="T15" fmla="*/ 172 h 190"/>
                <a:gd name="T16" fmla="*/ 23 w 128"/>
                <a:gd name="T17" fmla="*/ 160 h 190"/>
                <a:gd name="T18" fmla="*/ 30 w 128"/>
                <a:gd name="T19" fmla="*/ 151 h 190"/>
                <a:gd name="T20" fmla="*/ 30 w 128"/>
                <a:gd name="T21" fmla="*/ 140 h 190"/>
                <a:gd name="T22" fmla="*/ 21 w 128"/>
                <a:gd name="T23" fmla="*/ 132 h 190"/>
                <a:gd name="T24" fmla="*/ 10 w 128"/>
                <a:gd name="T25" fmla="*/ 132 h 190"/>
                <a:gd name="T26" fmla="*/ 1 w 128"/>
                <a:gd name="T27" fmla="*/ 140 h 190"/>
                <a:gd name="T28" fmla="*/ 5 w 128"/>
                <a:gd name="T29" fmla="*/ 165 h 190"/>
                <a:gd name="T30" fmla="*/ 38 w 128"/>
                <a:gd name="T31" fmla="*/ 187 h 190"/>
                <a:gd name="T32" fmla="*/ 89 w 128"/>
                <a:gd name="T33" fmla="*/ 186 h 190"/>
                <a:gd name="T34" fmla="*/ 123 w 128"/>
                <a:gd name="T35" fmla="*/ 157 h 190"/>
                <a:gd name="T36" fmla="*/ 124 w 128"/>
                <a:gd name="T37" fmla="*/ 121 h 190"/>
                <a:gd name="T38" fmla="*/ 100 w 128"/>
                <a:gd name="T39" fmla="*/ 94 h 190"/>
                <a:gd name="T40" fmla="*/ 98 w 128"/>
                <a:gd name="T41" fmla="*/ 77 h 190"/>
                <a:gd name="T42" fmla="*/ 117 w 128"/>
                <a:gd name="T43" fmla="*/ 51 h 190"/>
                <a:gd name="T44" fmla="*/ 118 w 128"/>
                <a:gd name="T45" fmla="*/ 30 h 190"/>
                <a:gd name="T46" fmla="*/ 109 w 128"/>
                <a:gd name="T47" fmla="*/ 16 h 190"/>
                <a:gd name="T48" fmla="*/ 94 w 128"/>
                <a:gd name="T49" fmla="*/ 6 h 190"/>
                <a:gd name="T50" fmla="*/ 74 w 128"/>
                <a:gd name="T51" fmla="*/ 0 h 190"/>
                <a:gd name="T52" fmla="*/ 41 w 128"/>
                <a:gd name="T53" fmla="*/ 2 h 190"/>
                <a:gd name="T54" fmla="*/ 13 w 128"/>
                <a:gd name="T55" fmla="*/ 22 h 190"/>
                <a:gd name="T56" fmla="*/ 10 w 128"/>
                <a:gd name="T57" fmla="*/ 43 h 190"/>
                <a:gd name="T58" fmla="*/ 17 w 128"/>
                <a:gd name="T59" fmla="*/ 51 h 190"/>
                <a:gd name="T60" fmla="*/ 29 w 128"/>
                <a:gd name="T61" fmla="*/ 51 h 190"/>
                <a:gd name="T62" fmla="*/ 36 w 128"/>
                <a:gd name="T63" fmla="*/ 43 h 190"/>
                <a:gd name="T64" fmla="*/ 36 w 128"/>
                <a:gd name="T65" fmla="*/ 32 h 190"/>
                <a:gd name="T66" fmla="*/ 29 w 128"/>
                <a:gd name="T67" fmla="*/ 24 h 190"/>
                <a:gd name="T68" fmla="*/ 32 w 128"/>
                <a:gd name="T69" fmla="*/ 15 h 190"/>
                <a:gd name="T70" fmla="*/ 53 w 128"/>
                <a:gd name="T71" fmla="*/ 8 h 190"/>
                <a:gd name="T72" fmla="*/ 72 w 128"/>
                <a:gd name="T73" fmla="*/ 9 h 190"/>
                <a:gd name="T74" fmla="*/ 89 w 128"/>
                <a:gd name="T75" fmla="*/ 23 h 190"/>
                <a:gd name="T76" fmla="*/ 89 w 128"/>
                <a:gd name="T77" fmla="*/ 56 h 190"/>
                <a:gd name="T78" fmla="*/ 74 w 128"/>
                <a:gd name="T79" fmla="*/ 78 h 190"/>
                <a:gd name="T80" fmla="*/ 59 w 128"/>
                <a:gd name="T81" fmla="*/ 83 h 190"/>
                <a:gd name="T82" fmla="*/ 44 w 128"/>
                <a:gd name="T83" fmla="*/ 84 h 190"/>
                <a:gd name="T84" fmla="*/ 40 w 128"/>
                <a:gd name="T85" fmla="*/ 85 h 190"/>
                <a:gd name="T86" fmla="*/ 40 w 128"/>
                <a:gd name="T87" fmla="*/ 91 h 190"/>
                <a:gd name="T88" fmla="*/ 61 w 128"/>
                <a:gd name="T89" fmla="*/ 9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" h="190">
                  <a:moveTo>
                    <a:pt x="61" y="92"/>
                  </a:moveTo>
                  <a:lnTo>
                    <a:pt x="76" y="94"/>
                  </a:lnTo>
                  <a:lnTo>
                    <a:pt x="87" y="103"/>
                  </a:lnTo>
                  <a:lnTo>
                    <a:pt x="95" y="117"/>
                  </a:lnTo>
                  <a:lnTo>
                    <a:pt x="98" y="137"/>
                  </a:lnTo>
                  <a:lnTo>
                    <a:pt x="97" y="148"/>
                  </a:lnTo>
                  <a:lnTo>
                    <a:pt x="95" y="158"/>
                  </a:lnTo>
                  <a:lnTo>
                    <a:pt x="91" y="166"/>
                  </a:lnTo>
                  <a:lnTo>
                    <a:pt x="86" y="172"/>
                  </a:lnTo>
                  <a:lnTo>
                    <a:pt x="80" y="176"/>
                  </a:lnTo>
                  <a:lnTo>
                    <a:pt x="74" y="179"/>
                  </a:lnTo>
                  <a:lnTo>
                    <a:pt x="68" y="181"/>
                  </a:lnTo>
                  <a:lnTo>
                    <a:pt x="62" y="181"/>
                  </a:lnTo>
                  <a:lnTo>
                    <a:pt x="51" y="181"/>
                  </a:lnTo>
                  <a:lnTo>
                    <a:pt x="38" y="178"/>
                  </a:lnTo>
                  <a:lnTo>
                    <a:pt x="25" y="172"/>
                  </a:lnTo>
                  <a:lnTo>
                    <a:pt x="15" y="162"/>
                  </a:lnTo>
                  <a:lnTo>
                    <a:pt x="23" y="160"/>
                  </a:lnTo>
                  <a:lnTo>
                    <a:pt x="28" y="156"/>
                  </a:lnTo>
                  <a:lnTo>
                    <a:pt x="30" y="151"/>
                  </a:lnTo>
                  <a:lnTo>
                    <a:pt x="31" y="146"/>
                  </a:lnTo>
                  <a:lnTo>
                    <a:pt x="30" y="140"/>
                  </a:lnTo>
                  <a:lnTo>
                    <a:pt x="26" y="135"/>
                  </a:lnTo>
                  <a:lnTo>
                    <a:pt x="21" y="132"/>
                  </a:lnTo>
                  <a:lnTo>
                    <a:pt x="15" y="131"/>
                  </a:lnTo>
                  <a:lnTo>
                    <a:pt x="10" y="132"/>
                  </a:lnTo>
                  <a:lnTo>
                    <a:pt x="5" y="135"/>
                  </a:lnTo>
                  <a:lnTo>
                    <a:pt x="1" y="140"/>
                  </a:lnTo>
                  <a:lnTo>
                    <a:pt x="0" y="147"/>
                  </a:lnTo>
                  <a:lnTo>
                    <a:pt x="5" y="165"/>
                  </a:lnTo>
                  <a:lnTo>
                    <a:pt x="19" y="179"/>
                  </a:lnTo>
                  <a:lnTo>
                    <a:pt x="38" y="187"/>
                  </a:lnTo>
                  <a:lnTo>
                    <a:pt x="62" y="190"/>
                  </a:lnTo>
                  <a:lnTo>
                    <a:pt x="89" y="186"/>
                  </a:lnTo>
                  <a:lnTo>
                    <a:pt x="109" y="174"/>
                  </a:lnTo>
                  <a:lnTo>
                    <a:pt x="123" y="157"/>
                  </a:lnTo>
                  <a:lnTo>
                    <a:pt x="128" y="137"/>
                  </a:lnTo>
                  <a:lnTo>
                    <a:pt x="124" y="121"/>
                  </a:lnTo>
                  <a:lnTo>
                    <a:pt x="115" y="106"/>
                  </a:lnTo>
                  <a:lnTo>
                    <a:pt x="100" y="94"/>
                  </a:lnTo>
                  <a:lnTo>
                    <a:pt x="79" y="87"/>
                  </a:lnTo>
                  <a:lnTo>
                    <a:pt x="98" y="77"/>
                  </a:lnTo>
                  <a:lnTo>
                    <a:pt x="110" y="65"/>
                  </a:lnTo>
                  <a:lnTo>
                    <a:pt x="117" y="51"/>
                  </a:lnTo>
                  <a:lnTo>
                    <a:pt x="119" y="38"/>
                  </a:lnTo>
                  <a:lnTo>
                    <a:pt x="118" y="30"/>
                  </a:lnTo>
                  <a:lnTo>
                    <a:pt x="114" y="23"/>
                  </a:lnTo>
                  <a:lnTo>
                    <a:pt x="109" y="16"/>
                  </a:lnTo>
                  <a:lnTo>
                    <a:pt x="103" y="11"/>
                  </a:lnTo>
                  <a:lnTo>
                    <a:pt x="94" y="6"/>
                  </a:lnTo>
                  <a:lnTo>
                    <a:pt x="85" y="3"/>
                  </a:lnTo>
                  <a:lnTo>
                    <a:pt x="74" y="0"/>
                  </a:lnTo>
                  <a:lnTo>
                    <a:pt x="63" y="0"/>
                  </a:lnTo>
                  <a:lnTo>
                    <a:pt x="41" y="2"/>
                  </a:lnTo>
                  <a:lnTo>
                    <a:pt x="24" y="10"/>
                  </a:lnTo>
                  <a:lnTo>
                    <a:pt x="13" y="22"/>
                  </a:lnTo>
                  <a:lnTo>
                    <a:pt x="8" y="37"/>
                  </a:lnTo>
                  <a:lnTo>
                    <a:pt x="10" y="43"/>
                  </a:lnTo>
                  <a:lnTo>
                    <a:pt x="13" y="48"/>
                  </a:lnTo>
                  <a:lnTo>
                    <a:pt x="17" y="51"/>
                  </a:lnTo>
                  <a:lnTo>
                    <a:pt x="23" y="52"/>
                  </a:lnTo>
                  <a:lnTo>
                    <a:pt x="29" y="51"/>
                  </a:lnTo>
                  <a:lnTo>
                    <a:pt x="33" y="48"/>
                  </a:lnTo>
                  <a:lnTo>
                    <a:pt x="36" y="43"/>
                  </a:lnTo>
                  <a:lnTo>
                    <a:pt x="37" y="38"/>
                  </a:lnTo>
                  <a:lnTo>
                    <a:pt x="36" y="32"/>
                  </a:lnTo>
                  <a:lnTo>
                    <a:pt x="33" y="27"/>
                  </a:lnTo>
                  <a:lnTo>
                    <a:pt x="29" y="24"/>
                  </a:lnTo>
                  <a:lnTo>
                    <a:pt x="23" y="23"/>
                  </a:lnTo>
                  <a:lnTo>
                    <a:pt x="32" y="15"/>
                  </a:lnTo>
                  <a:lnTo>
                    <a:pt x="42" y="11"/>
                  </a:lnTo>
                  <a:lnTo>
                    <a:pt x="53" y="8"/>
                  </a:lnTo>
                  <a:lnTo>
                    <a:pt x="62" y="8"/>
                  </a:lnTo>
                  <a:lnTo>
                    <a:pt x="72" y="9"/>
                  </a:lnTo>
                  <a:lnTo>
                    <a:pt x="82" y="14"/>
                  </a:lnTo>
                  <a:lnTo>
                    <a:pt x="89" y="23"/>
                  </a:lnTo>
                  <a:lnTo>
                    <a:pt x="92" y="38"/>
                  </a:lnTo>
                  <a:lnTo>
                    <a:pt x="89" y="56"/>
                  </a:lnTo>
                  <a:lnTo>
                    <a:pt x="81" y="71"/>
                  </a:lnTo>
                  <a:lnTo>
                    <a:pt x="74" y="78"/>
                  </a:lnTo>
                  <a:lnTo>
                    <a:pt x="67" y="81"/>
                  </a:lnTo>
                  <a:lnTo>
                    <a:pt x="59" y="83"/>
                  </a:lnTo>
                  <a:lnTo>
                    <a:pt x="50" y="83"/>
                  </a:lnTo>
                  <a:lnTo>
                    <a:pt x="44" y="84"/>
                  </a:lnTo>
                  <a:lnTo>
                    <a:pt x="41" y="84"/>
                  </a:lnTo>
                  <a:lnTo>
                    <a:pt x="40" y="85"/>
                  </a:lnTo>
                  <a:lnTo>
                    <a:pt x="38" y="88"/>
                  </a:lnTo>
                  <a:lnTo>
                    <a:pt x="40" y="91"/>
                  </a:lnTo>
                  <a:lnTo>
                    <a:pt x="46" y="92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8"/>
            <p:cNvSpPr>
              <a:spLocks noChangeAspect="1"/>
            </p:cNvSpPr>
            <p:nvPr/>
          </p:nvSpPr>
          <p:spPr bwMode="auto">
            <a:xfrm>
              <a:off x="600" y="127"/>
              <a:ext cx="72" cy="278"/>
            </a:xfrm>
            <a:custGeom>
              <a:avLst/>
              <a:gdLst>
                <a:gd name="T0" fmla="*/ 5 w 72"/>
                <a:gd name="T1" fmla="*/ 0 h 278"/>
                <a:gd name="T2" fmla="*/ 2 w 72"/>
                <a:gd name="T3" fmla="*/ 0 h 278"/>
                <a:gd name="T4" fmla="*/ 0 w 72"/>
                <a:gd name="T5" fmla="*/ 3 h 278"/>
                <a:gd name="T6" fmla="*/ 2 w 72"/>
                <a:gd name="T7" fmla="*/ 7 h 278"/>
                <a:gd name="T8" fmla="*/ 20 w 72"/>
                <a:gd name="T9" fmla="*/ 27 h 278"/>
                <a:gd name="T10" fmla="*/ 37 w 72"/>
                <a:gd name="T11" fmla="*/ 54 h 278"/>
                <a:gd name="T12" fmla="*/ 48 w 72"/>
                <a:gd name="T13" fmla="*/ 91 h 278"/>
                <a:gd name="T14" fmla="*/ 53 w 72"/>
                <a:gd name="T15" fmla="*/ 139 h 278"/>
                <a:gd name="T16" fmla="*/ 50 w 72"/>
                <a:gd name="T17" fmla="*/ 180 h 278"/>
                <a:gd name="T18" fmla="*/ 40 w 72"/>
                <a:gd name="T19" fmla="*/ 215 h 278"/>
                <a:gd name="T20" fmla="*/ 25 w 72"/>
                <a:gd name="T21" fmla="*/ 245 h 278"/>
                <a:gd name="T22" fmla="*/ 5 w 72"/>
                <a:gd name="T23" fmla="*/ 268 h 278"/>
                <a:gd name="T24" fmla="*/ 1 w 72"/>
                <a:gd name="T25" fmla="*/ 273 h 278"/>
                <a:gd name="T26" fmla="*/ 0 w 72"/>
                <a:gd name="T27" fmla="*/ 275 h 278"/>
                <a:gd name="T28" fmla="*/ 1 w 72"/>
                <a:gd name="T29" fmla="*/ 277 h 278"/>
                <a:gd name="T30" fmla="*/ 4 w 72"/>
                <a:gd name="T31" fmla="*/ 278 h 278"/>
                <a:gd name="T32" fmla="*/ 6 w 72"/>
                <a:gd name="T33" fmla="*/ 277 h 278"/>
                <a:gd name="T34" fmla="*/ 10 w 72"/>
                <a:gd name="T35" fmla="*/ 275 h 278"/>
                <a:gd name="T36" fmla="*/ 15 w 72"/>
                <a:gd name="T37" fmla="*/ 271 h 278"/>
                <a:gd name="T38" fmla="*/ 22 w 72"/>
                <a:gd name="T39" fmla="*/ 265 h 278"/>
                <a:gd name="T40" fmla="*/ 29 w 72"/>
                <a:gd name="T41" fmla="*/ 257 h 278"/>
                <a:gd name="T42" fmla="*/ 37 w 72"/>
                <a:gd name="T43" fmla="*/ 248 h 278"/>
                <a:gd name="T44" fmla="*/ 44 w 72"/>
                <a:gd name="T45" fmla="*/ 237 h 278"/>
                <a:gd name="T46" fmla="*/ 52 w 72"/>
                <a:gd name="T47" fmla="*/ 225 h 278"/>
                <a:gd name="T48" fmla="*/ 66 w 72"/>
                <a:gd name="T49" fmla="*/ 186 h 278"/>
                <a:gd name="T50" fmla="*/ 72 w 72"/>
                <a:gd name="T51" fmla="*/ 139 h 278"/>
                <a:gd name="T52" fmla="*/ 69 w 72"/>
                <a:gd name="T53" fmla="*/ 106 h 278"/>
                <a:gd name="T54" fmla="*/ 59 w 72"/>
                <a:gd name="T55" fmla="*/ 69 h 278"/>
                <a:gd name="T56" fmla="*/ 39 w 72"/>
                <a:gd name="T57" fmla="*/ 32 h 278"/>
                <a:gd name="T58" fmla="*/ 5 w 72"/>
                <a:gd name="T5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278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0" y="27"/>
                  </a:lnTo>
                  <a:lnTo>
                    <a:pt x="37" y="54"/>
                  </a:lnTo>
                  <a:lnTo>
                    <a:pt x="48" y="91"/>
                  </a:lnTo>
                  <a:lnTo>
                    <a:pt x="53" y="139"/>
                  </a:lnTo>
                  <a:lnTo>
                    <a:pt x="50" y="180"/>
                  </a:lnTo>
                  <a:lnTo>
                    <a:pt x="40" y="215"/>
                  </a:lnTo>
                  <a:lnTo>
                    <a:pt x="25" y="245"/>
                  </a:lnTo>
                  <a:lnTo>
                    <a:pt x="5" y="268"/>
                  </a:lnTo>
                  <a:lnTo>
                    <a:pt x="1" y="273"/>
                  </a:lnTo>
                  <a:lnTo>
                    <a:pt x="0" y="275"/>
                  </a:lnTo>
                  <a:lnTo>
                    <a:pt x="1" y="277"/>
                  </a:lnTo>
                  <a:lnTo>
                    <a:pt x="4" y="278"/>
                  </a:lnTo>
                  <a:lnTo>
                    <a:pt x="6" y="277"/>
                  </a:lnTo>
                  <a:lnTo>
                    <a:pt x="10" y="275"/>
                  </a:lnTo>
                  <a:lnTo>
                    <a:pt x="15" y="271"/>
                  </a:lnTo>
                  <a:lnTo>
                    <a:pt x="22" y="265"/>
                  </a:lnTo>
                  <a:lnTo>
                    <a:pt x="29" y="257"/>
                  </a:lnTo>
                  <a:lnTo>
                    <a:pt x="37" y="248"/>
                  </a:lnTo>
                  <a:lnTo>
                    <a:pt x="44" y="237"/>
                  </a:lnTo>
                  <a:lnTo>
                    <a:pt x="52" y="225"/>
                  </a:lnTo>
                  <a:lnTo>
                    <a:pt x="66" y="186"/>
                  </a:lnTo>
                  <a:lnTo>
                    <a:pt x="72" y="139"/>
                  </a:lnTo>
                  <a:lnTo>
                    <a:pt x="69" y="106"/>
                  </a:lnTo>
                  <a:lnTo>
                    <a:pt x="59" y="69"/>
                  </a:lnTo>
                  <a:lnTo>
                    <a:pt x="39" y="3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9"/>
            <p:cNvSpPr>
              <a:spLocks noChangeAspect="1"/>
            </p:cNvSpPr>
            <p:nvPr/>
          </p:nvSpPr>
          <p:spPr bwMode="auto">
            <a:xfrm>
              <a:off x="239" y="463"/>
              <a:ext cx="101" cy="185"/>
            </a:xfrm>
            <a:custGeom>
              <a:avLst/>
              <a:gdLst>
                <a:gd name="T0" fmla="*/ 62 w 101"/>
                <a:gd name="T1" fmla="*/ 8 h 185"/>
                <a:gd name="T2" fmla="*/ 62 w 101"/>
                <a:gd name="T3" fmla="*/ 3 h 185"/>
                <a:gd name="T4" fmla="*/ 61 w 101"/>
                <a:gd name="T5" fmla="*/ 1 h 185"/>
                <a:gd name="T6" fmla="*/ 59 w 101"/>
                <a:gd name="T7" fmla="*/ 0 h 185"/>
                <a:gd name="T8" fmla="*/ 54 w 101"/>
                <a:gd name="T9" fmla="*/ 0 h 185"/>
                <a:gd name="T10" fmla="*/ 40 w 101"/>
                <a:gd name="T11" fmla="*/ 10 h 185"/>
                <a:gd name="T12" fmla="*/ 25 w 101"/>
                <a:gd name="T13" fmla="*/ 15 h 185"/>
                <a:gd name="T14" fmla="*/ 11 w 101"/>
                <a:gd name="T15" fmla="*/ 17 h 185"/>
                <a:gd name="T16" fmla="*/ 0 w 101"/>
                <a:gd name="T17" fmla="*/ 18 h 185"/>
                <a:gd name="T18" fmla="*/ 0 w 101"/>
                <a:gd name="T19" fmla="*/ 28 h 185"/>
                <a:gd name="T20" fmla="*/ 7 w 101"/>
                <a:gd name="T21" fmla="*/ 28 h 185"/>
                <a:gd name="T22" fmla="*/ 17 w 101"/>
                <a:gd name="T23" fmla="*/ 27 h 185"/>
                <a:gd name="T24" fmla="*/ 28 w 101"/>
                <a:gd name="T25" fmla="*/ 24 h 185"/>
                <a:gd name="T26" fmla="*/ 40 w 101"/>
                <a:gd name="T27" fmla="*/ 20 h 185"/>
                <a:gd name="T28" fmla="*/ 40 w 101"/>
                <a:gd name="T29" fmla="*/ 162 h 185"/>
                <a:gd name="T30" fmla="*/ 40 w 101"/>
                <a:gd name="T31" fmla="*/ 168 h 185"/>
                <a:gd name="T32" fmla="*/ 37 w 101"/>
                <a:gd name="T33" fmla="*/ 172 h 185"/>
                <a:gd name="T34" fmla="*/ 28 w 101"/>
                <a:gd name="T35" fmla="*/ 174 h 185"/>
                <a:gd name="T36" fmla="*/ 12 w 101"/>
                <a:gd name="T37" fmla="*/ 175 h 185"/>
                <a:gd name="T38" fmla="*/ 2 w 101"/>
                <a:gd name="T39" fmla="*/ 175 h 185"/>
                <a:gd name="T40" fmla="*/ 2 w 101"/>
                <a:gd name="T41" fmla="*/ 185 h 185"/>
                <a:gd name="T42" fmla="*/ 101 w 101"/>
                <a:gd name="T43" fmla="*/ 185 h 185"/>
                <a:gd name="T44" fmla="*/ 101 w 101"/>
                <a:gd name="T45" fmla="*/ 175 h 185"/>
                <a:gd name="T46" fmla="*/ 90 w 101"/>
                <a:gd name="T47" fmla="*/ 175 h 185"/>
                <a:gd name="T48" fmla="*/ 74 w 101"/>
                <a:gd name="T49" fmla="*/ 174 h 185"/>
                <a:gd name="T50" fmla="*/ 66 w 101"/>
                <a:gd name="T51" fmla="*/ 172 h 185"/>
                <a:gd name="T52" fmla="*/ 63 w 101"/>
                <a:gd name="T53" fmla="*/ 168 h 185"/>
                <a:gd name="T54" fmla="*/ 62 w 101"/>
                <a:gd name="T55" fmla="*/ 162 h 185"/>
                <a:gd name="T56" fmla="*/ 62 w 101"/>
                <a:gd name="T57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" h="185">
                  <a:moveTo>
                    <a:pt x="62" y="8"/>
                  </a:moveTo>
                  <a:lnTo>
                    <a:pt x="62" y="3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0" y="10"/>
                  </a:lnTo>
                  <a:lnTo>
                    <a:pt x="25" y="15"/>
                  </a:lnTo>
                  <a:lnTo>
                    <a:pt x="11" y="17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7" y="28"/>
                  </a:lnTo>
                  <a:lnTo>
                    <a:pt x="17" y="27"/>
                  </a:lnTo>
                  <a:lnTo>
                    <a:pt x="28" y="24"/>
                  </a:lnTo>
                  <a:lnTo>
                    <a:pt x="40" y="20"/>
                  </a:lnTo>
                  <a:lnTo>
                    <a:pt x="40" y="162"/>
                  </a:lnTo>
                  <a:lnTo>
                    <a:pt x="40" y="168"/>
                  </a:lnTo>
                  <a:lnTo>
                    <a:pt x="37" y="172"/>
                  </a:lnTo>
                  <a:lnTo>
                    <a:pt x="28" y="174"/>
                  </a:lnTo>
                  <a:lnTo>
                    <a:pt x="12" y="175"/>
                  </a:lnTo>
                  <a:lnTo>
                    <a:pt x="2" y="175"/>
                  </a:lnTo>
                  <a:lnTo>
                    <a:pt x="2" y="185"/>
                  </a:lnTo>
                  <a:lnTo>
                    <a:pt x="101" y="185"/>
                  </a:lnTo>
                  <a:lnTo>
                    <a:pt x="101" y="175"/>
                  </a:lnTo>
                  <a:lnTo>
                    <a:pt x="90" y="175"/>
                  </a:lnTo>
                  <a:lnTo>
                    <a:pt x="74" y="174"/>
                  </a:lnTo>
                  <a:lnTo>
                    <a:pt x="66" y="172"/>
                  </a:lnTo>
                  <a:lnTo>
                    <a:pt x="63" y="168"/>
                  </a:lnTo>
                  <a:lnTo>
                    <a:pt x="62" y="162"/>
                  </a:lnTo>
                  <a:lnTo>
                    <a:pt x="6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0"/>
            <p:cNvSpPr>
              <a:spLocks noChangeAspect="1"/>
            </p:cNvSpPr>
            <p:nvPr/>
          </p:nvSpPr>
          <p:spPr bwMode="auto">
            <a:xfrm>
              <a:off x="385" y="463"/>
              <a:ext cx="123" cy="185"/>
            </a:xfrm>
            <a:custGeom>
              <a:avLst/>
              <a:gdLst>
                <a:gd name="T0" fmla="*/ 123 w 123"/>
                <a:gd name="T1" fmla="*/ 134 h 185"/>
                <a:gd name="T2" fmla="*/ 114 w 123"/>
                <a:gd name="T3" fmla="*/ 134 h 185"/>
                <a:gd name="T4" fmla="*/ 113 w 123"/>
                <a:gd name="T5" fmla="*/ 140 h 185"/>
                <a:gd name="T6" fmla="*/ 111 w 123"/>
                <a:gd name="T7" fmla="*/ 148 h 185"/>
                <a:gd name="T8" fmla="*/ 109 w 123"/>
                <a:gd name="T9" fmla="*/ 155 h 185"/>
                <a:gd name="T10" fmla="*/ 106 w 123"/>
                <a:gd name="T11" fmla="*/ 160 h 185"/>
                <a:gd name="T12" fmla="*/ 102 w 123"/>
                <a:gd name="T13" fmla="*/ 160 h 185"/>
                <a:gd name="T14" fmla="*/ 93 w 123"/>
                <a:gd name="T15" fmla="*/ 161 h 185"/>
                <a:gd name="T16" fmla="*/ 85 w 123"/>
                <a:gd name="T17" fmla="*/ 161 h 185"/>
                <a:gd name="T18" fmla="*/ 79 w 123"/>
                <a:gd name="T19" fmla="*/ 161 h 185"/>
                <a:gd name="T20" fmla="*/ 28 w 123"/>
                <a:gd name="T21" fmla="*/ 161 h 185"/>
                <a:gd name="T22" fmla="*/ 46 w 123"/>
                <a:gd name="T23" fmla="*/ 145 h 185"/>
                <a:gd name="T24" fmla="*/ 60 w 123"/>
                <a:gd name="T25" fmla="*/ 133 h 185"/>
                <a:gd name="T26" fmla="*/ 72 w 123"/>
                <a:gd name="T27" fmla="*/ 124 h 185"/>
                <a:gd name="T28" fmla="*/ 83 w 123"/>
                <a:gd name="T29" fmla="*/ 114 h 185"/>
                <a:gd name="T30" fmla="*/ 98 w 123"/>
                <a:gd name="T31" fmla="*/ 102 h 185"/>
                <a:gd name="T32" fmla="*/ 111 w 123"/>
                <a:gd name="T33" fmla="*/ 88 h 185"/>
                <a:gd name="T34" fmla="*/ 120 w 123"/>
                <a:gd name="T35" fmla="*/ 73 h 185"/>
                <a:gd name="T36" fmla="*/ 123 w 123"/>
                <a:gd name="T37" fmla="*/ 54 h 185"/>
                <a:gd name="T38" fmla="*/ 118 w 123"/>
                <a:gd name="T39" fmla="*/ 31 h 185"/>
                <a:gd name="T40" fmla="*/ 104 w 123"/>
                <a:gd name="T41" fmla="*/ 14 h 185"/>
                <a:gd name="T42" fmla="*/ 83 w 123"/>
                <a:gd name="T43" fmla="*/ 4 h 185"/>
                <a:gd name="T44" fmla="*/ 58 w 123"/>
                <a:gd name="T45" fmla="*/ 0 h 185"/>
                <a:gd name="T46" fmla="*/ 46 w 123"/>
                <a:gd name="T47" fmla="*/ 1 h 185"/>
                <a:gd name="T48" fmla="*/ 34 w 123"/>
                <a:gd name="T49" fmla="*/ 4 h 185"/>
                <a:gd name="T50" fmla="*/ 25 w 123"/>
                <a:gd name="T51" fmla="*/ 9 h 185"/>
                <a:gd name="T52" fmla="*/ 16 w 123"/>
                <a:gd name="T53" fmla="*/ 15 h 185"/>
                <a:gd name="T54" fmla="*/ 9 w 123"/>
                <a:gd name="T55" fmla="*/ 23 h 185"/>
                <a:gd name="T56" fmla="*/ 4 w 123"/>
                <a:gd name="T57" fmla="*/ 31 h 185"/>
                <a:gd name="T58" fmla="*/ 1 w 123"/>
                <a:gd name="T59" fmla="*/ 40 h 185"/>
                <a:gd name="T60" fmla="*/ 0 w 123"/>
                <a:gd name="T61" fmla="*/ 50 h 185"/>
                <a:gd name="T62" fmla="*/ 2 w 123"/>
                <a:gd name="T63" fmla="*/ 58 h 185"/>
                <a:gd name="T64" fmla="*/ 7 w 123"/>
                <a:gd name="T65" fmla="*/ 63 h 185"/>
                <a:gd name="T66" fmla="*/ 11 w 123"/>
                <a:gd name="T67" fmla="*/ 65 h 185"/>
                <a:gd name="T68" fmla="*/ 15 w 123"/>
                <a:gd name="T69" fmla="*/ 65 h 185"/>
                <a:gd name="T70" fmla="*/ 20 w 123"/>
                <a:gd name="T71" fmla="*/ 64 h 185"/>
                <a:gd name="T72" fmla="*/ 25 w 123"/>
                <a:gd name="T73" fmla="*/ 62 h 185"/>
                <a:gd name="T74" fmla="*/ 28 w 123"/>
                <a:gd name="T75" fmla="*/ 57 h 185"/>
                <a:gd name="T76" fmla="*/ 30 w 123"/>
                <a:gd name="T77" fmla="*/ 51 h 185"/>
                <a:gd name="T78" fmla="*/ 29 w 123"/>
                <a:gd name="T79" fmla="*/ 46 h 185"/>
                <a:gd name="T80" fmla="*/ 27 w 123"/>
                <a:gd name="T81" fmla="*/ 41 h 185"/>
                <a:gd name="T82" fmla="*/ 22 w 123"/>
                <a:gd name="T83" fmla="*/ 37 h 185"/>
                <a:gd name="T84" fmla="*/ 13 w 123"/>
                <a:gd name="T85" fmla="*/ 36 h 185"/>
                <a:gd name="T86" fmla="*/ 21 w 123"/>
                <a:gd name="T87" fmla="*/ 23 h 185"/>
                <a:gd name="T88" fmla="*/ 32 w 123"/>
                <a:gd name="T89" fmla="*/ 15 h 185"/>
                <a:gd name="T90" fmla="*/ 43 w 123"/>
                <a:gd name="T91" fmla="*/ 11 h 185"/>
                <a:gd name="T92" fmla="*/ 54 w 123"/>
                <a:gd name="T93" fmla="*/ 10 h 185"/>
                <a:gd name="T94" fmla="*/ 72 w 123"/>
                <a:gd name="T95" fmla="*/ 14 h 185"/>
                <a:gd name="T96" fmla="*/ 85 w 123"/>
                <a:gd name="T97" fmla="*/ 24 h 185"/>
                <a:gd name="T98" fmla="*/ 93 w 123"/>
                <a:gd name="T99" fmla="*/ 38 h 185"/>
                <a:gd name="T100" fmla="*/ 96 w 123"/>
                <a:gd name="T101" fmla="*/ 54 h 185"/>
                <a:gd name="T102" fmla="*/ 93 w 123"/>
                <a:gd name="T103" fmla="*/ 71 h 185"/>
                <a:gd name="T104" fmla="*/ 86 w 123"/>
                <a:gd name="T105" fmla="*/ 86 h 185"/>
                <a:gd name="T106" fmla="*/ 78 w 123"/>
                <a:gd name="T107" fmla="*/ 99 h 185"/>
                <a:gd name="T108" fmla="*/ 70 w 123"/>
                <a:gd name="T109" fmla="*/ 108 h 185"/>
                <a:gd name="T110" fmla="*/ 3 w 123"/>
                <a:gd name="T111" fmla="*/ 174 h 185"/>
                <a:gd name="T112" fmla="*/ 0 w 123"/>
                <a:gd name="T113" fmla="*/ 178 h 185"/>
                <a:gd name="T114" fmla="*/ 0 w 123"/>
                <a:gd name="T115" fmla="*/ 185 h 185"/>
                <a:gd name="T116" fmla="*/ 115 w 123"/>
                <a:gd name="T117" fmla="*/ 185 h 185"/>
                <a:gd name="T118" fmla="*/ 123 w 123"/>
                <a:gd name="T119" fmla="*/ 13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85">
                  <a:moveTo>
                    <a:pt x="123" y="134"/>
                  </a:moveTo>
                  <a:lnTo>
                    <a:pt x="114" y="134"/>
                  </a:lnTo>
                  <a:lnTo>
                    <a:pt x="113" y="140"/>
                  </a:lnTo>
                  <a:lnTo>
                    <a:pt x="111" y="148"/>
                  </a:lnTo>
                  <a:lnTo>
                    <a:pt x="109" y="155"/>
                  </a:lnTo>
                  <a:lnTo>
                    <a:pt x="106" y="160"/>
                  </a:lnTo>
                  <a:lnTo>
                    <a:pt x="102" y="160"/>
                  </a:lnTo>
                  <a:lnTo>
                    <a:pt x="93" y="161"/>
                  </a:lnTo>
                  <a:lnTo>
                    <a:pt x="85" y="161"/>
                  </a:lnTo>
                  <a:lnTo>
                    <a:pt x="79" y="161"/>
                  </a:lnTo>
                  <a:lnTo>
                    <a:pt x="28" y="161"/>
                  </a:lnTo>
                  <a:lnTo>
                    <a:pt x="46" y="145"/>
                  </a:lnTo>
                  <a:lnTo>
                    <a:pt x="60" y="133"/>
                  </a:lnTo>
                  <a:lnTo>
                    <a:pt x="72" y="124"/>
                  </a:lnTo>
                  <a:lnTo>
                    <a:pt x="83" y="114"/>
                  </a:lnTo>
                  <a:lnTo>
                    <a:pt x="98" y="102"/>
                  </a:lnTo>
                  <a:lnTo>
                    <a:pt x="111" y="88"/>
                  </a:lnTo>
                  <a:lnTo>
                    <a:pt x="120" y="73"/>
                  </a:lnTo>
                  <a:lnTo>
                    <a:pt x="123" y="54"/>
                  </a:lnTo>
                  <a:lnTo>
                    <a:pt x="118" y="31"/>
                  </a:lnTo>
                  <a:lnTo>
                    <a:pt x="104" y="14"/>
                  </a:lnTo>
                  <a:lnTo>
                    <a:pt x="83" y="4"/>
                  </a:lnTo>
                  <a:lnTo>
                    <a:pt x="58" y="0"/>
                  </a:lnTo>
                  <a:lnTo>
                    <a:pt x="46" y="1"/>
                  </a:lnTo>
                  <a:lnTo>
                    <a:pt x="34" y="4"/>
                  </a:lnTo>
                  <a:lnTo>
                    <a:pt x="25" y="9"/>
                  </a:lnTo>
                  <a:lnTo>
                    <a:pt x="16" y="15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7" y="63"/>
                  </a:lnTo>
                  <a:lnTo>
                    <a:pt x="11" y="65"/>
                  </a:lnTo>
                  <a:lnTo>
                    <a:pt x="15" y="65"/>
                  </a:lnTo>
                  <a:lnTo>
                    <a:pt x="20" y="64"/>
                  </a:lnTo>
                  <a:lnTo>
                    <a:pt x="25" y="62"/>
                  </a:lnTo>
                  <a:lnTo>
                    <a:pt x="28" y="57"/>
                  </a:lnTo>
                  <a:lnTo>
                    <a:pt x="30" y="51"/>
                  </a:lnTo>
                  <a:lnTo>
                    <a:pt x="29" y="46"/>
                  </a:lnTo>
                  <a:lnTo>
                    <a:pt x="27" y="41"/>
                  </a:lnTo>
                  <a:lnTo>
                    <a:pt x="22" y="37"/>
                  </a:lnTo>
                  <a:lnTo>
                    <a:pt x="13" y="36"/>
                  </a:lnTo>
                  <a:lnTo>
                    <a:pt x="21" y="23"/>
                  </a:lnTo>
                  <a:lnTo>
                    <a:pt x="32" y="15"/>
                  </a:lnTo>
                  <a:lnTo>
                    <a:pt x="43" y="11"/>
                  </a:lnTo>
                  <a:lnTo>
                    <a:pt x="54" y="10"/>
                  </a:lnTo>
                  <a:lnTo>
                    <a:pt x="72" y="14"/>
                  </a:lnTo>
                  <a:lnTo>
                    <a:pt x="85" y="24"/>
                  </a:lnTo>
                  <a:lnTo>
                    <a:pt x="93" y="38"/>
                  </a:lnTo>
                  <a:lnTo>
                    <a:pt x="96" y="54"/>
                  </a:lnTo>
                  <a:lnTo>
                    <a:pt x="93" y="71"/>
                  </a:lnTo>
                  <a:lnTo>
                    <a:pt x="86" y="86"/>
                  </a:lnTo>
                  <a:lnTo>
                    <a:pt x="78" y="99"/>
                  </a:lnTo>
                  <a:lnTo>
                    <a:pt x="70" y="108"/>
                  </a:lnTo>
                  <a:lnTo>
                    <a:pt x="3" y="174"/>
                  </a:lnTo>
                  <a:lnTo>
                    <a:pt x="0" y="178"/>
                  </a:lnTo>
                  <a:lnTo>
                    <a:pt x="0" y="185"/>
                  </a:lnTo>
                  <a:lnTo>
                    <a:pt x="115" y="185"/>
                  </a:lnTo>
                  <a:lnTo>
                    <a:pt x="123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 noChangeAspect="1" noEditPoints="1"/>
            </p:cNvSpPr>
            <p:nvPr/>
          </p:nvSpPr>
          <p:spPr bwMode="auto">
            <a:xfrm>
              <a:off x="857" y="395"/>
              <a:ext cx="263" cy="93"/>
            </a:xfrm>
            <a:custGeom>
              <a:avLst/>
              <a:gdLst>
                <a:gd name="T0" fmla="*/ 250 w 263"/>
                <a:gd name="T1" fmla="*/ 16 h 93"/>
                <a:gd name="T2" fmla="*/ 254 w 263"/>
                <a:gd name="T3" fmla="*/ 16 h 93"/>
                <a:gd name="T4" fmla="*/ 259 w 263"/>
                <a:gd name="T5" fmla="*/ 15 h 93"/>
                <a:gd name="T6" fmla="*/ 262 w 263"/>
                <a:gd name="T7" fmla="*/ 13 h 93"/>
                <a:gd name="T8" fmla="*/ 263 w 263"/>
                <a:gd name="T9" fmla="*/ 8 h 93"/>
                <a:gd name="T10" fmla="*/ 262 w 263"/>
                <a:gd name="T11" fmla="*/ 4 h 93"/>
                <a:gd name="T12" fmla="*/ 259 w 263"/>
                <a:gd name="T13" fmla="*/ 1 h 93"/>
                <a:gd name="T14" fmla="*/ 255 w 263"/>
                <a:gd name="T15" fmla="*/ 0 h 93"/>
                <a:gd name="T16" fmla="*/ 250 w 263"/>
                <a:gd name="T17" fmla="*/ 0 h 93"/>
                <a:gd name="T18" fmla="*/ 13 w 263"/>
                <a:gd name="T19" fmla="*/ 0 h 93"/>
                <a:gd name="T20" fmla="*/ 8 w 263"/>
                <a:gd name="T21" fmla="*/ 0 h 93"/>
                <a:gd name="T22" fmla="*/ 4 w 263"/>
                <a:gd name="T23" fmla="*/ 1 h 93"/>
                <a:gd name="T24" fmla="*/ 1 w 263"/>
                <a:gd name="T25" fmla="*/ 4 h 93"/>
                <a:gd name="T26" fmla="*/ 0 w 263"/>
                <a:gd name="T27" fmla="*/ 8 h 93"/>
                <a:gd name="T28" fmla="*/ 1 w 263"/>
                <a:gd name="T29" fmla="*/ 13 h 93"/>
                <a:gd name="T30" fmla="*/ 4 w 263"/>
                <a:gd name="T31" fmla="*/ 15 h 93"/>
                <a:gd name="T32" fmla="*/ 8 w 263"/>
                <a:gd name="T33" fmla="*/ 16 h 93"/>
                <a:gd name="T34" fmla="*/ 13 w 263"/>
                <a:gd name="T35" fmla="*/ 16 h 93"/>
                <a:gd name="T36" fmla="*/ 250 w 263"/>
                <a:gd name="T37" fmla="*/ 16 h 93"/>
                <a:gd name="T38" fmla="*/ 250 w 263"/>
                <a:gd name="T39" fmla="*/ 93 h 93"/>
                <a:gd name="T40" fmla="*/ 255 w 263"/>
                <a:gd name="T41" fmla="*/ 93 h 93"/>
                <a:gd name="T42" fmla="*/ 259 w 263"/>
                <a:gd name="T43" fmla="*/ 92 h 93"/>
                <a:gd name="T44" fmla="*/ 262 w 263"/>
                <a:gd name="T45" fmla="*/ 90 h 93"/>
                <a:gd name="T46" fmla="*/ 263 w 263"/>
                <a:gd name="T47" fmla="*/ 85 h 93"/>
                <a:gd name="T48" fmla="*/ 262 w 263"/>
                <a:gd name="T49" fmla="*/ 81 h 93"/>
                <a:gd name="T50" fmla="*/ 259 w 263"/>
                <a:gd name="T51" fmla="*/ 78 h 93"/>
                <a:gd name="T52" fmla="*/ 254 w 263"/>
                <a:gd name="T53" fmla="*/ 78 h 93"/>
                <a:gd name="T54" fmla="*/ 250 w 263"/>
                <a:gd name="T55" fmla="*/ 78 h 93"/>
                <a:gd name="T56" fmla="*/ 13 w 263"/>
                <a:gd name="T57" fmla="*/ 78 h 93"/>
                <a:gd name="T58" fmla="*/ 8 w 263"/>
                <a:gd name="T59" fmla="*/ 78 h 93"/>
                <a:gd name="T60" fmla="*/ 4 w 263"/>
                <a:gd name="T61" fmla="*/ 78 h 93"/>
                <a:gd name="T62" fmla="*/ 1 w 263"/>
                <a:gd name="T63" fmla="*/ 81 h 93"/>
                <a:gd name="T64" fmla="*/ 0 w 263"/>
                <a:gd name="T65" fmla="*/ 85 h 93"/>
                <a:gd name="T66" fmla="*/ 1 w 263"/>
                <a:gd name="T67" fmla="*/ 90 h 93"/>
                <a:gd name="T68" fmla="*/ 4 w 263"/>
                <a:gd name="T69" fmla="*/ 92 h 93"/>
                <a:gd name="T70" fmla="*/ 8 w 263"/>
                <a:gd name="T71" fmla="*/ 93 h 93"/>
                <a:gd name="T72" fmla="*/ 13 w 263"/>
                <a:gd name="T73" fmla="*/ 93 h 93"/>
                <a:gd name="T74" fmla="*/ 250 w 263"/>
                <a:gd name="T7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93">
                  <a:moveTo>
                    <a:pt x="250" y="16"/>
                  </a:moveTo>
                  <a:lnTo>
                    <a:pt x="254" y="16"/>
                  </a:lnTo>
                  <a:lnTo>
                    <a:pt x="259" y="15"/>
                  </a:lnTo>
                  <a:lnTo>
                    <a:pt x="262" y="13"/>
                  </a:lnTo>
                  <a:lnTo>
                    <a:pt x="263" y="8"/>
                  </a:lnTo>
                  <a:lnTo>
                    <a:pt x="262" y="4"/>
                  </a:lnTo>
                  <a:lnTo>
                    <a:pt x="259" y="1"/>
                  </a:lnTo>
                  <a:lnTo>
                    <a:pt x="255" y="0"/>
                  </a:lnTo>
                  <a:lnTo>
                    <a:pt x="250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8" y="16"/>
                  </a:lnTo>
                  <a:lnTo>
                    <a:pt x="13" y="16"/>
                  </a:lnTo>
                  <a:lnTo>
                    <a:pt x="250" y="16"/>
                  </a:lnTo>
                  <a:close/>
                  <a:moveTo>
                    <a:pt x="250" y="93"/>
                  </a:moveTo>
                  <a:lnTo>
                    <a:pt x="255" y="93"/>
                  </a:lnTo>
                  <a:lnTo>
                    <a:pt x="259" y="92"/>
                  </a:lnTo>
                  <a:lnTo>
                    <a:pt x="262" y="90"/>
                  </a:lnTo>
                  <a:lnTo>
                    <a:pt x="263" y="85"/>
                  </a:lnTo>
                  <a:lnTo>
                    <a:pt x="262" y="81"/>
                  </a:lnTo>
                  <a:lnTo>
                    <a:pt x="259" y="78"/>
                  </a:lnTo>
                  <a:lnTo>
                    <a:pt x="254" y="78"/>
                  </a:lnTo>
                  <a:lnTo>
                    <a:pt x="250" y="78"/>
                  </a:lnTo>
                  <a:lnTo>
                    <a:pt x="13" y="78"/>
                  </a:lnTo>
                  <a:lnTo>
                    <a:pt x="8" y="78"/>
                  </a:lnTo>
                  <a:lnTo>
                    <a:pt x="4" y="78"/>
                  </a:lnTo>
                  <a:lnTo>
                    <a:pt x="1" y="81"/>
                  </a:lnTo>
                  <a:lnTo>
                    <a:pt x="0" y="85"/>
                  </a:lnTo>
                  <a:lnTo>
                    <a:pt x="1" y="90"/>
                  </a:lnTo>
                  <a:lnTo>
                    <a:pt x="4" y="92"/>
                  </a:lnTo>
                  <a:lnTo>
                    <a:pt x="8" y="93"/>
                  </a:lnTo>
                  <a:lnTo>
                    <a:pt x="13" y="93"/>
                  </a:lnTo>
                  <a:lnTo>
                    <a:pt x="25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2"/>
            <p:cNvSpPr>
              <a:spLocks noChangeAspect="1" noEditPoints="1"/>
            </p:cNvSpPr>
            <p:nvPr/>
          </p:nvSpPr>
          <p:spPr bwMode="auto">
            <a:xfrm>
              <a:off x="1263" y="365"/>
              <a:ext cx="188" cy="262"/>
            </a:xfrm>
            <a:custGeom>
              <a:avLst/>
              <a:gdLst>
                <a:gd name="T0" fmla="*/ 0 w 188"/>
                <a:gd name="T1" fmla="*/ 250 h 262"/>
                <a:gd name="T2" fmla="*/ 3 w 188"/>
                <a:gd name="T3" fmla="*/ 259 h 262"/>
                <a:gd name="T4" fmla="*/ 17 w 188"/>
                <a:gd name="T5" fmla="*/ 261 h 262"/>
                <a:gd name="T6" fmla="*/ 24 w 188"/>
                <a:gd name="T7" fmla="*/ 256 h 262"/>
                <a:gd name="T8" fmla="*/ 29 w 188"/>
                <a:gd name="T9" fmla="*/ 243 h 262"/>
                <a:gd name="T10" fmla="*/ 43 w 188"/>
                <a:gd name="T11" fmla="*/ 187 h 262"/>
                <a:gd name="T12" fmla="*/ 58 w 188"/>
                <a:gd name="T13" fmla="*/ 165 h 262"/>
                <a:gd name="T14" fmla="*/ 77 w 188"/>
                <a:gd name="T15" fmla="*/ 179 h 262"/>
                <a:gd name="T16" fmla="*/ 107 w 188"/>
                <a:gd name="T17" fmla="*/ 178 h 262"/>
                <a:gd name="T18" fmla="*/ 141 w 188"/>
                <a:gd name="T19" fmla="*/ 160 h 262"/>
                <a:gd name="T20" fmla="*/ 169 w 188"/>
                <a:gd name="T21" fmla="*/ 128 h 262"/>
                <a:gd name="T22" fmla="*/ 185 w 188"/>
                <a:gd name="T23" fmla="*/ 87 h 262"/>
                <a:gd name="T24" fmla="*/ 183 w 188"/>
                <a:gd name="T25" fmla="*/ 37 h 262"/>
                <a:gd name="T26" fmla="*/ 153 w 188"/>
                <a:gd name="T27" fmla="*/ 5 h 262"/>
                <a:gd name="T28" fmla="*/ 103 w 188"/>
                <a:gd name="T29" fmla="*/ 7 h 262"/>
                <a:gd name="T30" fmla="*/ 54 w 188"/>
                <a:gd name="T31" fmla="*/ 54 h 262"/>
                <a:gd name="T32" fmla="*/ 1 w 188"/>
                <a:gd name="T33" fmla="*/ 245 h 262"/>
                <a:gd name="T34" fmla="*/ 80 w 188"/>
                <a:gd name="T35" fmla="*/ 171 h 262"/>
                <a:gd name="T36" fmla="*/ 67 w 188"/>
                <a:gd name="T37" fmla="*/ 162 h 262"/>
                <a:gd name="T38" fmla="*/ 59 w 188"/>
                <a:gd name="T39" fmla="*/ 149 h 262"/>
                <a:gd name="T40" fmla="*/ 56 w 188"/>
                <a:gd name="T41" fmla="*/ 139 h 262"/>
                <a:gd name="T42" fmla="*/ 57 w 188"/>
                <a:gd name="T43" fmla="*/ 131 h 262"/>
                <a:gd name="T44" fmla="*/ 66 w 188"/>
                <a:gd name="T45" fmla="*/ 93 h 262"/>
                <a:gd name="T46" fmla="*/ 77 w 188"/>
                <a:gd name="T47" fmla="*/ 59 h 262"/>
                <a:gd name="T48" fmla="*/ 96 w 188"/>
                <a:gd name="T49" fmla="*/ 29 h 262"/>
                <a:gd name="T50" fmla="*/ 121 w 188"/>
                <a:gd name="T51" fmla="*/ 11 h 262"/>
                <a:gd name="T52" fmla="*/ 142 w 188"/>
                <a:gd name="T53" fmla="*/ 11 h 262"/>
                <a:gd name="T54" fmla="*/ 157 w 188"/>
                <a:gd name="T55" fmla="*/ 30 h 262"/>
                <a:gd name="T56" fmla="*/ 157 w 188"/>
                <a:gd name="T57" fmla="*/ 68 h 262"/>
                <a:gd name="T58" fmla="*/ 145 w 188"/>
                <a:gd name="T59" fmla="*/ 116 h 262"/>
                <a:gd name="T60" fmla="*/ 126 w 188"/>
                <a:gd name="T61" fmla="*/ 151 h 262"/>
                <a:gd name="T62" fmla="*/ 102 w 188"/>
                <a:gd name="T63" fmla="*/ 17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262">
                  <a:moveTo>
                    <a:pt x="1" y="245"/>
                  </a:moveTo>
                  <a:lnTo>
                    <a:pt x="0" y="250"/>
                  </a:lnTo>
                  <a:lnTo>
                    <a:pt x="0" y="252"/>
                  </a:lnTo>
                  <a:lnTo>
                    <a:pt x="3" y="259"/>
                  </a:lnTo>
                  <a:lnTo>
                    <a:pt x="11" y="262"/>
                  </a:lnTo>
                  <a:lnTo>
                    <a:pt x="17" y="261"/>
                  </a:lnTo>
                  <a:lnTo>
                    <a:pt x="21" y="259"/>
                  </a:lnTo>
                  <a:lnTo>
                    <a:pt x="24" y="256"/>
                  </a:lnTo>
                  <a:lnTo>
                    <a:pt x="25" y="254"/>
                  </a:lnTo>
                  <a:lnTo>
                    <a:pt x="29" y="243"/>
                  </a:lnTo>
                  <a:lnTo>
                    <a:pt x="35" y="219"/>
                  </a:lnTo>
                  <a:lnTo>
                    <a:pt x="43" y="187"/>
                  </a:lnTo>
                  <a:lnTo>
                    <a:pt x="51" y="154"/>
                  </a:lnTo>
                  <a:lnTo>
                    <a:pt x="58" y="165"/>
                  </a:lnTo>
                  <a:lnTo>
                    <a:pt x="66" y="173"/>
                  </a:lnTo>
                  <a:lnTo>
                    <a:pt x="77" y="179"/>
                  </a:lnTo>
                  <a:lnTo>
                    <a:pt x="90" y="181"/>
                  </a:lnTo>
                  <a:lnTo>
                    <a:pt x="107" y="178"/>
                  </a:lnTo>
                  <a:lnTo>
                    <a:pt x="125" y="171"/>
                  </a:lnTo>
                  <a:lnTo>
                    <a:pt x="141" y="160"/>
                  </a:lnTo>
                  <a:lnTo>
                    <a:pt x="156" y="145"/>
                  </a:lnTo>
                  <a:lnTo>
                    <a:pt x="169" y="128"/>
                  </a:lnTo>
                  <a:lnTo>
                    <a:pt x="179" y="108"/>
                  </a:lnTo>
                  <a:lnTo>
                    <a:pt x="185" y="87"/>
                  </a:lnTo>
                  <a:lnTo>
                    <a:pt x="188" y="65"/>
                  </a:lnTo>
                  <a:lnTo>
                    <a:pt x="183" y="37"/>
                  </a:lnTo>
                  <a:lnTo>
                    <a:pt x="171" y="17"/>
                  </a:lnTo>
                  <a:lnTo>
                    <a:pt x="153" y="5"/>
                  </a:lnTo>
                  <a:lnTo>
                    <a:pt x="132" y="0"/>
                  </a:lnTo>
                  <a:lnTo>
                    <a:pt x="103" y="7"/>
                  </a:lnTo>
                  <a:lnTo>
                    <a:pt x="77" y="26"/>
                  </a:lnTo>
                  <a:lnTo>
                    <a:pt x="54" y="54"/>
                  </a:lnTo>
                  <a:lnTo>
                    <a:pt x="40" y="89"/>
                  </a:lnTo>
                  <a:lnTo>
                    <a:pt x="1" y="245"/>
                  </a:lnTo>
                  <a:close/>
                  <a:moveTo>
                    <a:pt x="90" y="172"/>
                  </a:moveTo>
                  <a:lnTo>
                    <a:pt x="80" y="171"/>
                  </a:lnTo>
                  <a:lnTo>
                    <a:pt x="73" y="167"/>
                  </a:lnTo>
                  <a:lnTo>
                    <a:pt x="67" y="162"/>
                  </a:lnTo>
                  <a:lnTo>
                    <a:pt x="62" y="156"/>
                  </a:lnTo>
                  <a:lnTo>
                    <a:pt x="59" y="149"/>
                  </a:lnTo>
                  <a:lnTo>
                    <a:pt x="57" y="144"/>
                  </a:lnTo>
                  <a:lnTo>
                    <a:pt x="56" y="139"/>
                  </a:lnTo>
                  <a:lnTo>
                    <a:pt x="55" y="136"/>
                  </a:lnTo>
                  <a:lnTo>
                    <a:pt x="57" y="131"/>
                  </a:lnTo>
                  <a:lnTo>
                    <a:pt x="59" y="122"/>
                  </a:lnTo>
                  <a:lnTo>
                    <a:pt x="66" y="93"/>
                  </a:lnTo>
                  <a:lnTo>
                    <a:pt x="71" y="74"/>
                  </a:lnTo>
                  <a:lnTo>
                    <a:pt x="77" y="59"/>
                  </a:lnTo>
                  <a:lnTo>
                    <a:pt x="82" y="47"/>
                  </a:lnTo>
                  <a:lnTo>
                    <a:pt x="96" y="29"/>
                  </a:lnTo>
                  <a:lnTo>
                    <a:pt x="109" y="17"/>
                  </a:lnTo>
                  <a:lnTo>
                    <a:pt x="121" y="11"/>
                  </a:lnTo>
                  <a:lnTo>
                    <a:pt x="132" y="9"/>
                  </a:lnTo>
                  <a:lnTo>
                    <a:pt x="142" y="11"/>
                  </a:lnTo>
                  <a:lnTo>
                    <a:pt x="151" y="18"/>
                  </a:lnTo>
                  <a:lnTo>
                    <a:pt x="157" y="30"/>
                  </a:lnTo>
                  <a:lnTo>
                    <a:pt x="159" y="48"/>
                  </a:lnTo>
                  <a:lnTo>
                    <a:pt x="157" y="68"/>
                  </a:lnTo>
                  <a:lnTo>
                    <a:pt x="152" y="92"/>
                  </a:lnTo>
                  <a:lnTo>
                    <a:pt x="145" y="116"/>
                  </a:lnTo>
                  <a:lnTo>
                    <a:pt x="137" y="134"/>
                  </a:lnTo>
                  <a:lnTo>
                    <a:pt x="126" y="151"/>
                  </a:lnTo>
                  <a:lnTo>
                    <a:pt x="114" y="162"/>
                  </a:lnTo>
                  <a:lnTo>
                    <a:pt x="102" y="170"/>
                  </a:lnTo>
                  <a:lnTo>
                    <a:pt x="90" y="1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3"/>
            <p:cNvSpPr>
              <a:spLocks noChangeAspect="1"/>
            </p:cNvSpPr>
            <p:nvPr/>
          </p:nvSpPr>
          <p:spPr bwMode="auto">
            <a:xfrm>
              <a:off x="1543" y="1"/>
              <a:ext cx="352" cy="885"/>
            </a:xfrm>
            <a:custGeom>
              <a:avLst/>
              <a:gdLst>
                <a:gd name="T0" fmla="*/ 27 w 352"/>
                <a:gd name="T1" fmla="*/ 865 h 885"/>
                <a:gd name="T2" fmla="*/ 37 w 352"/>
                <a:gd name="T3" fmla="*/ 854 h 885"/>
                <a:gd name="T4" fmla="*/ 37 w 352"/>
                <a:gd name="T5" fmla="*/ 838 h 885"/>
                <a:gd name="T6" fmla="*/ 26 w 352"/>
                <a:gd name="T7" fmla="*/ 829 h 885"/>
                <a:gd name="T8" fmla="*/ 12 w 352"/>
                <a:gd name="T9" fmla="*/ 829 h 885"/>
                <a:gd name="T10" fmla="*/ 2 w 352"/>
                <a:gd name="T11" fmla="*/ 838 h 885"/>
                <a:gd name="T12" fmla="*/ 3 w 352"/>
                <a:gd name="T13" fmla="*/ 862 h 885"/>
                <a:gd name="T14" fmla="*/ 27 w 352"/>
                <a:gd name="T15" fmla="*/ 882 h 885"/>
                <a:gd name="T16" fmla="*/ 65 w 352"/>
                <a:gd name="T17" fmla="*/ 880 h 885"/>
                <a:gd name="T18" fmla="*/ 98 w 352"/>
                <a:gd name="T19" fmla="*/ 849 h 885"/>
                <a:gd name="T20" fmla="*/ 123 w 352"/>
                <a:gd name="T21" fmla="*/ 793 h 885"/>
                <a:gd name="T22" fmla="*/ 145 w 352"/>
                <a:gd name="T23" fmla="*/ 718 h 885"/>
                <a:gd name="T24" fmla="*/ 197 w 352"/>
                <a:gd name="T25" fmla="*/ 486 h 885"/>
                <a:gd name="T26" fmla="*/ 244 w 352"/>
                <a:gd name="T27" fmla="*/ 233 h 885"/>
                <a:gd name="T28" fmla="*/ 265 w 352"/>
                <a:gd name="T29" fmla="*/ 123 h 885"/>
                <a:gd name="T30" fmla="*/ 281 w 352"/>
                <a:gd name="T31" fmla="*/ 60 h 885"/>
                <a:gd name="T32" fmla="*/ 298 w 352"/>
                <a:gd name="T33" fmla="*/ 17 h 885"/>
                <a:gd name="T34" fmla="*/ 318 w 352"/>
                <a:gd name="T35" fmla="*/ 10 h 885"/>
                <a:gd name="T36" fmla="*/ 331 w 352"/>
                <a:gd name="T37" fmla="*/ 16 h 885"/>
                <a:gd name="T38" fmla="*/ 324 w 352"/>
                <a:gd name="T39" fmla="*/ 20 h 885"/>
                <a:gd name="T40" fmla="*/ 315 w 352"/>
                <a:gd name="T41" fmla="*/ 30 h 885"/>
                <a:gd name="T42" fmla="*/ 315 w 352"/>
                <a:gd name="T43" fmla="*/ 46 h 885"/>
                <a:gd name="T44" fmla="*/ 326 w 352"/>
                <a:gd name="T45" fmla="*/ 55 h 885"/>
                <a:gd name="T46" fmla="*/ 339 w 352"/>
                <a:gd name="T47" fmla="*/ 56 h 885"/>
                <a:gd name="T48" fmla="*/ 350 w 352"/>
                <a:gd name="T49" fmla="*/ 46 h 885"/>
                <a:gd name="T50" fmla="*/ 348 w 352"/>
                <a:gd name="T51" fmla="*/ 22 h 885"/>
                <a:gd name="T52" fmla="*/ 324 w 352"/>
                <a:gd name="T53" fmla="*/ 3 h 885"/>
                <a:gd name="T54" fmla="*/ 287 w 352"/>
                <a:gd name="T55" fmla="*/ 8 h 885"/>
                <a:gd name="T56" fmla="*/ 251 w 352"/>
                <a:gd name="T57" fmla="*/ 71 h 885"/>
                <a:gd name="T58" fmla="*/ 232 w 352"/>
                <a:gd name="T59" fmla="*/ 135 h 885"/>
                <a:gd name="T60" fmla="*/ 214 w 352"/>
                <a:gd name="T61" fmla="*/ 205 h 885"/>
                <a:gd name="T62" fmla="*/ 186 w 352"/>
                <a:gd name="T63" fmla="*/ 329 h 885"/>
                <a:gd name="T64" fmla="*/ 152 w 352"/>
                <a:gd name="T65" fmla="*/ 495 h 885"/>
                <a:gd name="T66" fmla="*/ 119 w 352"/>
                <a:gd name="T67" fmla="*/ 683 h 885"/>
                <a:gd name="T68" fmla="*/ 97 w 352"/>
                <a:gd name="T69" fmla="*/ 785 h 885"/>
                <a:gd name="T70" fmla="*/ 88 w 352"/>
                <a:gd name="T71" fmla="*/ 818 h 885"/>
                <a:gd name="T72" fmla="*/ 74 w 352"/>
                <a:gd name="T73" fmla="*/ 851 h 885"/>
                <a:gd name="T74" fmla="*/ 55 w 352"/>
                <a:gd name="T75" fmla="*/ 873 h 885"/>
                <a:gd name="T76" fmla="*/ 33 w 352"/>
                <a:gd name="T77" fmla="*/ 874 h 885"/>
                <a:gd name="T78" fmla="*/ 21 w 352"/>
                <a:gd name="T79" fmla="*/ 868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2" h="885">
                  <a:moveTo>
                    <a:pt x="19" y="867"/>
                  </a:moveTo>
                  <a:lnTo>
                    <a:pt x="27" y="865"/>
                  </a:lnTo>
                  <a:lnTo>
                    <a:pt x="33" y="860"/>
                  </a:lnTo>
                  <a:lnTo>
                    <a:pt x="37" y="854"/>
                  </a:lnTo>
                  <a:lnTo>
                    <a:pt x="38" y="847"/>
                  </a:lnTo>
                  <a:lnTo>
                    <a:pt x="37" y="838"/>
                  </a:lnTo>
                  <a:lnTo>
                    <a:pt x="32" y="832"/>
                  </a:lnTo>
                  <a:lnTo>
                    <a:pt x="26" y="829"/>
                  </a:lnTo>
                  <a:lnTo>
                    <a:pt x="19" y="828"/>
                  </a:lnTo>
                  <a:lnTo>
                    <a:pt x="12" y="829"/>
                  </a:lnTo>
                  <a:lnTo>
                    <a:pt x="6" y="832"/>
                  </a:lnTo>
                  <a:lnTo>
                    <a:pt x="2" y="838"/>
                  </a:lnTo>
                  <a:lnTo>
                    <a:pt x="0" y="848"/>
                  </a:lnTo>
                  <a:lnTo>
                    <a:pt x="3" y="862"/>
                  </a:lnTo>
                  <a:lnTo>
                    <a:pt x="13" y="874"/>
                  </a:lnTo>
                  <a:lnTo>
                    <a:pt x="27" y="882"/>
                  </a:lnTo>
                  <a:lnTo>
                    <a:pt x="44" y="885"/>
                  </a:lnTo>
                  <a:lnTo>
                    <a:pt x="65" y="880"/>
                  </a:lnTo>
                  <a:lnTo>
                    <a:pt x="83" y="868"/>
                  </a:lnTo>
                  <a:lnTo>
                    <a:pt x="98" y="849"/>
                  </a:lnTo>
                  <a:lnTo>
                    <a:pt x="112" y="824"/>
                  </a:lnTo>
                  <a:lnTo>
                    <a:pt x="123" y="793"/>
                  </a:lnTo>
                  <a:lnTo>
                    <a:pt x="134" y="757"/>
                  </a:lnTo>
                  <a:lnTo>
                    <a:pt x="145" y="718"/>
                  </a:lnTo>
                  <a:lnTo>
                    <a:pt x="155" y="676"/>
                  </a:lnTo>
                  <a:lnTo>
                    <a:pt x="197" y="486"/>
                  </a:lnTo>
                  <a:lnTo>
                    <a:pt x="233" y="295"/>
                  </a:lnTo>
                  <a:lnTo>
                    <a:pt x="244" y="233"/>
                  </a:lnTo>
                  <a:lnTo>
                    <a:pt x="255" y="175"/>
                  </a:lnTo>
                  <a:lnTo>
                    <a:pt x="265" y="123"/>
                  </a:lnTo>
                  <a:lnTo>
                    <a:pt x="276" y="79"/>
                  </a:lnTo>
                  <a:lnTo>
                    <a:pt x="281" y="60"/>
                  </a:lnTo>
                  <a:lnTo>
                    <a:pt x="288" y="37"/>
                  </a:lnTo>
                  <a:lnTo>
                    <a:pt x="298" y="17"/>
                  </a:lnTo>
                  <a:lnTo>
                    <a:pt x="309" y="9"/>
                  </a:lnTo>
                  <a:lnTo>
                    <a:pt x="318" y="10"/>
                  </a:lnTo>
                  <a:lnTo>
                    <a:pt x="325" y="12"/>
                  </a:lnTo>
                  <a:lnTo>
                    <a:pt x="331" y="16"/>
                  </a:lnTo>
                  <a:lnTo>
                    <a:pt x="333" y="18"/>
                  </a:lnTo>
                  <a:lnTo>
                    <a:pt x="324" y="20"/>
                  </a:lnTo>
                  <a:lnTo>
                    <a:pt x="318" y="24"/>
                  </a:lnTo>
                  <a:lnTo>
                    <a:pt x="315" y="30"/>
                  </a:lnTo>
                  <a:lnTo>
                    <a:pt x="313" y="37"/>
                  </a:lnTo>
                  <a:lnTo>
                    <a:pt x="315" y="46"/>
                  </a:lnTo>
                  <a:lnTo>
                    <a:pt x="320" y="52"/>
                  </a:lnTo>
                  <a:lnTo>
                    <a:pt x="326" y="55"/>
                  </a:lnTo>
                  <a:lnTo>
                    <a:pt x="332" y="57"/>
                  </a:lnTo>
                  <a:lnTo>
                    <a:pt x="339" y="56"/>
                  </a:lnTo>
                  <a:lnTo>
                    <a:pt x="346" y="52"/>
                  </a:lnTo>
                  <a:lnTo>
                    <a:pt x="350" y="46"/>
                  </a:lnTo>
                  <a:lnTo>
                    <a:pt x="352" y="37"/>
                  </a:lnTo>
                  <a:lnTo>
                    <a:pt x="348" y="22"/>
                  </a:lnTo>
                  <a:lnTo>
                    <a:pt x="338" y="10"/>
                  </a:lnTo>
                  <a:lnTo>
                    <a:pt x="324" y="3"/>
                  </a:lnTo>
                  <a:lnTo>
                    <a:pt x="309" y="0"/>
                  </a:lnTo>
                  <a:lnTo>
                    <a:pt x="287" y="8"/>
                  </a:lnTo>
                  <a:lnTo>
                    <a:pt x="268" y="32"/>
                  </a:lnTo>
                  <a:lnTo>
                    <a:pt x="251" y="71"/>
                  </a:lnTo>
                  <a:lnTo>
                    <a:pt x="234" y="124"/>
                  </a:lnTo>
                  <a:lnTo>
                    <a:pt x="232" y="135"/>
                  </a:lnTo>
                  <a:lnTo>
                    <a:pt x="225" y="162"/>
                  </a:lnTo>
                  <a:lnTo>
                    <a:pt x="214" y="205"/>
                  </a:lnTo>
                  <a:lnTo>
                    <a:pt x="201" y="261"/>
                  </a:lnTo>
                  <a:lnTo>
                    <a:pt x="186" y="329"/>
                  </a:lnTo>
                  <a:lnTo>
                    <a:pt x="169" y="407"/>
                  </a:lnTo>
                  <a:lnTo>
                    <a:pt x="152" y="495"/>
                  </a:lnTo>
                  <a:lnTo>
                    <a:pt x="136" y="589"/>
                  </a:lnTo>
                  <a:lnTo>
                    <a:pt x="119" y="683"/>
                  </a:lnTo>
                  <a:lnTo>
                    <a:pt x="101" y="772"/>
                  </a:lnTo>
                  <a:lnTo>
                    <a:pt x="97" y="785"/>
                  </a:lnTo>
                  <a:lnTo>
                    <a:pt x="93" y="800"/>
                  </a:lnTo>
                  <a:lnTo>
                    <a:pt x="88" y="818"/>
                  </a:lnTo>
                  <a:lnTo>
                    <a:pt x="81" y="835"/>
                  </a:lnTo>
                  <a:lnTo>
                    <a:pt x="74" y="851"/>
                  </a:lnTo>
                  <a:lnTo>
                    <a:pt x="65" y="864"/>
                  </a:lnTo>
                  <a:lnTo>
                    <a:pt x="55" y="873"/>
                  </a:lnTo>
                  <a:lnTo>
                    <a:pt x="43" y="876"/>
                  </a:lnTo>
                  <a:lnTo>
                    <a:pt x="33" y="874"/>
                  </a:lnTo>
                  <a:lnTo>
                    <a:pt x="26" y="871"/>
                  </a:lnTo>
                  <a:lnTo>
                    <a:pt x="21" y="868"/>
                  </a:lnTo>
                  <a:lnTo>
                    <a:pt x="19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4"/>
            <p:cNvSpPr>
              <a:spLocks noChangeAspect="1" noEditPoints="1"/>
            </p:cNvSpPr>
            <p:nvPr/>
          </p:nvSpPr>
          <p:spPr bwMode="auto">
            <a:xfrm>
              <a:off x="2001" y="265"/>
              <a:ext cx="195" cy="281"/>
            </a:xfrm>
            <a:custGeom>
              <a:avLst/>
              <a:gdLst>
                <a:gd name="T0" fmla="*/ 137 w 195"/>
                <a:gd name="T1" fmla="*/ 281 h 281"/>
                <a:gd name="T2" fmla="*/ 195 w 195"/>
                <a:gd name="T3" fmla="*/ 264 h 281"/>
                <a:gd name="T4" fmla="*/ 179 w 195"/>
                <a:gd name="T5" fmla="*/ 263 h 281"/>
                <a:gd name="T6" fmla="*/ 169 w 195"/>
                <a:gd name="T7" fmla="*/ 260 h 281"/>
                <a:gd name="T8" fmla="*/ 165 w 195"/>
                <a:gd name="T9" fmla="*/ 253 h 281"/>
                <a:gd name="T10" fmla="*/ 164 w 195"/>
                <a:gd name="T11" fmla="*/ 242 h 281"/>
                <a:gd name="T12" fmla="*/ 107 w 195"/>
                <a:gd name="T13" fmla="*/ 4 h 281"/>
                <a:gd name="T14" fmla="*/ 117 w 195"/>
                <a:gd name="T15" fmla="*/ 17 h 281"/>
                <a:gd name="T16" fmla="*/ 129 w 195"/>
                <a:gd name="T17" fmla="*/ 19 h 281"/>
                <a:gd name="T18" fmla="*/ 136 w 195"/>
                <a:gd name="T19" fmla="*/ 23 h 281"/>
                <a:gd name="T20" fmla="*/ 138 w 195"/>
                <a:gd name="T21" fmla="*/ 32 h 281"/>
                <a:gd name="T22" fmla="*/ 138 w 195"/>
                <a:gd name="T23" fmla="*/ 125 h 281"/>
                <a:gd name="T24" fmla="*/ 117 w 195"/>
                <a:gd name="T25" fmla="*/ 107 h 281"/>
                <a:gd name="T26" fmla="*/ 88 w 195"/>
                <a:gd name="T27" fmla="*/ 100 h 281"/>
                <a:gd name="T28" fmla="*/ 26 w 195"/>
                <a:gd name="T29" fmla="*/ 126 h 281"/>
                <a:gd name="T30" fmla="*/ 0 w 195"/>
                <a:gd name="T31" fmla="*/ 191 h 281"/>
                <a:gd name="T32" fmla="*/ 25 w 195"/>
                <a:gd name="T33" fmla="*/ 255 h 281"/>
                <a:gd name="T34" fmla="*/ 84 w 195"/>
                <a:gd name="T35" fmla="*/ 281 h 281"/>
                <a:gd name="T36" fmla="*/ 116 w 195"/>
                <a:gd name="T37" fmla="*/ 272 h 281"/>
                <a:gd name="T38" fmla="*/ 137 w 195"/>
                <a:gd name="T39" fmla="*/ 254 h 281"/>
                <a:gd name="T40" fmla="*/ 137 w 195"/>
                <a:gd name="T41" fmla="*/ 229 h 281"/>
                <a:gd name="T42" fmla="*/ 136 w 195"/>
                <a:gd name="T43" fmla="*/ 237 h 281"/>
                <a:gd name="T44" fmla="*/ 133 w 195"/>
                <a:gd name="T45" fmla="*/ 244 h 281"/>
                <a:gd name="T46" fmla="*/ 111 w 195"/>
                <a:gd name="T47" fmla="*/ 265 h 281"/>
                <a:gd name="T48" fmla="*/ 86 w 195"/>
                <a:gd name="T49" fmla="*/ 272 h 281"/>
                <a:gd name="T50" fmla="*/ 62 w 195"/>
                <a:gd name="T51" fmla="*/ 265 h 281"/>
                <a:gd name="T52" fmla="*/ 44 w 195"/>
                <a:gd name="T53" fmla="*/ 247 h 281"/>
                <a:gd name="T54" fmla="*/ 34 w 195"/>
                <a:gd name="T55" fmla="*/ 219 h 281"/>
                <a:gd name="T56" fmla="*/ 33 w 195"/>
                <a:gd name="T57" fmla="*/ 191 h 281"/>
                <a:gd name="T58" fmla="*/ 34 w 195"/>
                <a:gd name="T59" fmla="*/ 164 h 281"/>
                <a:gd name="T60" fmla="*/ 45 w 195"/>
                <a:gd name="T61" fmla="*/ 135 h 281"/>
                <a:gd name="T62" fmla="*/ 62 w 195"/>
                <a:gd name="T63" fmla="*/ 117 h 281"/>
                <a:gd name="T64" fmla="*/ 90 w 195"/>
                <a:gd name="T65" fmla="*/ 109 h 281"/>
                <a:gd name="T66" fmla="*/ 112 w 195"/>
                <a:gd name="T67" fmla="*/ 114 h 281"/>
                <a:gd name="T68" fmla="*/ 133 w 195"/>
                <a:gd name="T69" fmla="*/ 133 h 281"/>
                <a:gd name="T70" fmla="*/ 136 w 195"/>
                <a:gd name="T71" fmla="*/ 140 h 281"/>
                <a:gd name="T72" fmla="*/ 137 w 195"/>
                <a:gd name="T73" fmla="*/ 14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5" h="281">
                  <a:moveTo>
                    <a:pt x="137" y="254"/>
                  </a:moveTo>
                  <a:lnTo>
                    <a:pt x="137" y="281"/>
                  </a:lnTo>
                  <a:lnTo>
                    <a:pt x="195" y="276"/>
                  </a:lnTo>
                  <a:lnTo>
                    <a:pt x="195" y="264"/>
                  </a:lnTo>
                  <a:lnTo>
                    <a:pt x="186" y="264"/>
                  </a:lnTo>
                  <a:lnTo>
                    <a:pt x="179" y="263"/>
                  </a:lnTo>
                  <a:lnTo>
                    <a:pt x="173" y="262"/>
                  </a:lnTo>
                  <a:lnTo>
                    <a:pt x="169" y="260"/>
                  </a:lnTo>
                  <a:lnTo>
                    <a:pt x="167" y="257"/>
                  </a:lnTo>
                  <a:lnTo>
                    <a:pt x="165" y="253"/>
                  </a:lnTo>
                  <a:lnTo>
                    <a:pt x="165" y="248"/>
                  </a:lnTo>
                  <a:lnTo>
                    <a:pt x="164" y="242"/>
                  </a:lnTo>
                  <a:lnTo>
                    <a:pt x="164" y="0"/>
                  </a:lnTo>
                  <a:lnTo>
                    <a:pt x="107" y="4"/>
                  </a:lnTo>
                  <a:lnTo>
                    <a:pt x="107" y="17"/>
                  </a:lnTo>
                  <a:lnTo>
                    <a:pt x="117" y="17"/>
                  </a:lnTo>
                  <a:lnTo>
                    <a:pt x="124" y="17"/>
                  </a:lnTo>
                  <a:lnTo>
                    <a:pt x="129" y="19"/>
                  </a:lnTo>
                  <a:lnTo>
                    <a:pt x="133" y="21"/>
                  </a:lnTo>
                  <a:lnTo>
                    <a:pt x="136" y="23"/>
                  </a:lnTo>
                  <a:lnTo>
                    <a:pt x="137" y="27"/>
                  </a:lnTo>
                  <a:lnTo>
                    <a:pt x="138" y="32"/>
                  </a:lnTo>
                  <a:lnTo>
                    <a:pt x="138" y="39"/>
                  </a:lnTo>
                  <a:lnTo>
                    <a:pt x="138" y="125"/>
                  </a:lnTo>
                  <a:lnTo>
                    <a:pt x="129" y="115"/>
                  </a:lnTo>
                  <a:lnTo>
                    <a:pt x="117" y="107"/>
                  </a:lnTo>
                  <a:lnTo>
                    <a:pt x="103" y="102"/>
                  </a:lnTo>
                  <a:lnTo>
                    <a:pt x="88" y="100"/>
                  </a:lnTo>
                  <a:lnTo>
                    <a:pt x="55" y="107"/>
                  </a:lnTo>
                  <a:lnTo>
                    <a:pt x="26" y="126"/>
                  </a:lnTo>
                  <a:lnTo>
                    <a:pt x="7" y="155"/>
                  </a:lnTo>
                  <a:lnTo>
                    <a:pt x="0" y="191"/>
                  </a:lnTo>
                  <a:lnTo>
                    <a:pt x="6" y="226"/>
                  </a:lnTo>
                  <a:lnTo>
                    <a:pt x="25" y="255"/>
                  </a:lnTo>
                  <a:lnTo>
                    <a:pt x="52" y="274"/>
                  </a:lnTo>
                  <a:lnTo>
                    <a:pt x="84" y="281"/>
                  </a:lnTo>
                  <a:lnTo>
                    <a:pt x="101" y="278"/>
                  </a:lnTo>
                  <a:lnTo>
                    <a:pt x="116" y="272"/>
                  </a:lnTo>
                  <a:lnTo>
                    <a:pt x="128" y="264"/>
                  </a:lnTo>
                  <a:lnTo>
                    <a:pt x="137" y="254"/>
                  </a:lnTo>
                  <a:close/>
                  <a:moveTo>
                    <a:pt x="137" y="148"/>
                  </a:moveTo>
                  <a:lnTo>
                    <a:pt x="137" y="229"/>
                  </a:lnTo>
                  <a:lnTo>
                    <a:pt x="137" y="234"/>
                  </a:lnTo>
                  <a:lnTo>
                    <a:pt x="136" y="237"/>
                  </a:lnTo>
                  <a:lnTo>
                    <a:pt x="135" y="240"/>
                  </a:lnTo>
                  <a:lnTo>
                    <a:pt x="133" y="244"/>
                  </a:lnTo>
                  <a:lnTo>
                    <a:pt x="123" y="256"/>
                  </a:lnTo>
                  <a:lnTo>
                    <a:pt x="111" y="265"/>
                  </a:lnTo>
                  <a:lnTo>
                    <a:pt x="99" y="270"/>
                  </a:lnTo>
                  <a:lnTo>
                    <a:pt x="86" y="272"/>
                  </a:lnTo>
                  <a:lnTo>
                    <a:pt x="73" y="270"/>
                  </a:lnTo>
                  <a:lnTo>
                    <a:pt x="62" y="265"/>
                  </a:lnTo>
                  <a:lnTo>
                    <a:pt x="52" y="257"/>
                  </a:lnTo>
                  <a:lnTo>
                    <a:pt x="44" y="247"/>
                  </a:lnTo>
                  <a:lnTo>
                    <a:pt x="38" y="233"/>
                  </a:lnTo>
                  <a:lnTo>
                    <a:pt x="34" y="219"/>
                  </a:lnTo>
                  <a:lnTo>
                    <a:pt x="33" y="204"/>
                  </a:lnTo>
                  <a:lnTo>
                    <a:pt x="33" y="191"/>
                  </a:lnTo>
                  <a:lnTo>
                    <a:pt x="33" y="179"/>
                  </a:lnTo>
                  <a:lnTo>
                    <a:pt x="34" y="164"/>
                  </a:lnTo>
                  <a:lnTo>
                    <a:pt x="38" y="149"/>
                  </a:lnTo>
                  <a:lnTo>
                    <a:pt x="45" y="135"/>
                  </a:lnTo>
                  <a:lnTo>
                    <a:pt x="52" y="125"/>
                  </a:lnTo>
                  <a:lnTo>
                    <a:pt x="62" y="117"/>
                  </a:lnTo>
                  <a:lnTo>
                    <a:pt x="75" y="111"/>
                  </a:lnTo>
                  <a:lnTo>
                    <a:pt x="90" y="109"/>
                  </a:lnTo>
                  <a:lnTo>
                    <a:pt x="100" y="110"/>
                  </a:lnTo>
                  <a:lnTo>
                    <a:pt x="112" y="114"/>
                  </a:lnTo>
                  <a:lnTo>
                    <a:pt x="123" y="122"/>
                  </a:lnTo>
                  <a:lnTo>
                    <a:pt x="133" y="133"/>
                  </a:lnTo>
                  <a:lnTo>
                    <a:pt x="135" y="137"/>
                  </a:lnTo>
                  <a:lnTo>
                    <a:pt x="136" y="140"/>
                  </a:lnTo>
                  <a:lnTo>
                    <a:pt x="137" y="143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5"/>
            <p:cNvSpPr>
              <a:spLocks noChangeAspect="1"/>
            </p:cNvSpPr>
            <p:nvPr/>
          </p:nvSpPr>
          <p:spPr bwMode="auto">
            <a:xfrm>
              <a:off x="2220" y="361"/>
              <a:ext cx="188" cy="183"/>
            </a:xfrm>
            <a:custGeom>
              <a:avLst/>
              <a:gdLst>
                <a:gd name="T0" fmla="*/ 150 w 188"/>
                <a:gd name="T1" fmla="*/ 26 h 183"/>
                <a:gd name="T2" fmla="*/ 140 w 188"/>
                <a:gd name="T3" fmla="*/ 43 h 183"/>
                <a:gd name="T4" fmla="*/ 140 w 188"/>
                <a:gd name="T5" fmla="*/ 55 h 183"/>
                <a:gd name="T6" fmla="*/ 150 w 188"/>
                <a:gd name="T7" fmla="*/ 65 h 183"/>
                <a:gd name="T8" fmla="*/ 169 w 188"/>
                <a:gd name="T9" fmla="*/ 64 h 183"/>
                <a:gd name="T10" fmla="*/ 185 w 188"/>
                <a:gd name="T11" fmla="*/ 49 h 183"/>
                <a:gd name="T12" fmla="*/ 185 w 188"/>
                <a:gd name="T13" fmla="*/ 22 h 183"/>
                <a:gd name="T14" fmla="*/ 165 w 188"/>
                <a:gd name="T15" fmla="*/ 3 h 183"/>
                <a:gd name="T16" fmla="*/ 133 w 188"/>
                <a:gd name="T17" fmla="*/ 2 h 183"/>
                <a:gd name="T18" fmla="*/ 106 w 188"/>
                <a:gd name="T19" fmla="*/ 15 h 183"/>
                <a:gd name="T20" fmla="*/ 87 w 188"/>
                <a:gd name="T21" fmla="*/ 13 h 183"/>
                <a:gd name="T22" fmla="*/ 61 w 188"/>
                <a:gd name="T23" fmla="*/ 2 h 183"/>
                <a:gd name="T24" fmla="*/ 39 w 188"/>
                <a:gd name="T25" fmla="*/ 2 h 183"/>
                <a:gd name="T26" fmla="*/ 22 w 188"/>
                <a:gd name="T27" fmla="*/ 14 h 183"/>
                <a:gd name="T28" fmla="*/ 9 w 188"/>
                <a:gd name="T29" fmla="*/ 35 h 183"/>
                <a:gd name="T30" fmla="*/ 1 w 188"/>
                <a:gd name="T31" fmla="*/ 57 h 183"/>
                <a:gd name="T32" fmla="*/ 1 w 188"/>
                <a:gd name="T33" fmla="*/ 66 h 183"/>
                <a:gd name="T34" fmla="*/ 6 w 188"/>
                <a:gd name="T35" fmla="*/ 68 h 183"/>
                <a:gd name="T36" fmla="*/ 14 w 188"/>
                <a:gd name="T37" fmla="*/ 68 h 183"/>
                <a:gd name="T38" fmla="*/ 18 w 188"/>
                <a:gd name="T39" fmla="*/ 65 h 183"/>
                <a:gd name="T40" fmla="*/ 19 w 188"/>
                <a:gd name="T41" fmla="*/ 60 h 183"/>
                <a:gd name="T42" fmla="*/ 26 w 188"/>
                <a:gd name="T43" fmla="*/ 36 h 183"/>
                <a:gd name="T44" fmla="*/ 40 w 188"/>
                <a:gd name="T45" fmla="*/ 17 h 183"/>
                <a:gd name="T46" fmla="*/ 54 w 188"/>
                <a:gd name="T47" fmla="*/ 18 h 183"/>
                <a:gd name="T48" fmla="*/ 56 w 188"/>
                <a:gd name="T49" fmla="*/ 34 h 183"/>
                <a:gd name="T50" fmla="*/ 54 w 188"/>
                <a:gd name="T51" fmla="*/ 48 h 183"/>
                <a:gd name="T52" fmla="*/ 49 w 188"/>
                <a:gd name="T53" fmla="*/ 67 h 183"/>
                <a:gd name="T54" fmla="*/ 43 w 188"/>
                <a:gd name="T55" fmla="*/ 92 h 183"/>
                <a:gd name="T56" fmla="*/ 38 w 188"/>
                <a:gd name="T57" fmla="*/ 110 h 183"/>
                <a:gd name="T58" fmla="*/ 34 w 188"/>
                <a:gd name="T59" fmla="*/ 128 h 183"/>
                <a:gd name="T60" fmla="*/ 30 w 188"/>
                <a:gd name="T61" fmla="*/ 144 h 183"/>
                <a:gd name="T62" fmla="*/ 26 w 188"/>
                <a:gd name="T63" fmla="*/ 161 h 183"/>
                <a:gd name="T64" fmla="*/ 26 w 188"/>
                <a:gd name="T65" fmla="*/ 172 h 183"/>
                <a:gd name="T66" fmla="*/ 35 w 188"/>
                <a:gd name="T67" fmla="*/ 182 h 183"/>
                <a:gd name="T68" fmla="*/ 50 w 188"/>
                <a:gd name="T69" fmla="*/ 183 h 183"/>
                <a:gd name="T70" fmla="*/ 65 w 188"/>
                <a:gd name="T71" fmla="*/ 173 h 183"/>
                <a:gd name="T72" fmla="*/ 71 w 188"/>
                <a:gd name="T73" fmla="*/ 157 h 183"/>
                <a:gd name="T74" fmla="*/ 78 w 188"/>
                <a:gd name="T75" fmla="*/ 127 h 183"/>
                <a:gd name="T76" fmla="*/ 89 w 188"/>
                <a:gd name="T77" fmla="*/ 87 h 183"/>
                <a:gd name="T78" fmla="*/ 96 w 188"/>
                <a:gd name="T79" fmla="*/ 56 h 183"/>
                <a:gd name="T80" fmla="*/ 98 w 188"/>
                <a:gd name="T81" fmla="*/ 47 h 183"/>
                <a:gd name="T82" fmla="*/ 101 w 188"/>
                <a:gd name="T83" fmla="*/ 42 h 183"/>
                <a:gd name="T84" fmla="*/ 112 w 188"/>
                <a:gd name="T85" fmla="*/ 29 h 183"/>
                <a:gd name="T86" fmla="*/ 134 w 188"/>
                <a:gd name="T87" fmla="*/ 17 h 183"/>
                <a:gd name="T88" fmla="*/ 159 w 188"/>
                <a:gd name="T89" fmla="*/ 1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183">
                  <a:moveTo>
                    <a:pt x="163" y="20"/>
                  </a:moveTo>
                  <a:lnTo>
                    <a:pt x="150" y="26"/>
                  </a:lnTo>
                  <a:lnTo>
                    <a:pt x="143" y="34"/>
                  </a:lnTo>
                  <a:lnTo>
                    <a:pt x="140" y="43"/>
                  </a:lnTo>
                  <a:lnTo>
                    <a:pt x="139" y="48"/>
                  </a:lnTo>
                  <a:lnTo>
                    <a:pt x="140" y="55"/>
                  </a:lnTo>
                  <a:lnTo>
                    <a:pt x="144" y="61"/>
                  </a:lnTo>
                  <a:lnTo>
                    <a:pt x="150" y="65"/>
                  </a:lnTo>
                  <a:lnTo>
                    <a:pt x="159" y="66"/>
                  </a:lnTo>
                  <a:lnTo>
                    <a:pt x="169" y="64"/>
                  </a:lnTo>
                  <a:lnTo>
                    <a:pt x="178" y="58"/>
                  </a:lnTo>
                  <a:lnTo>
                    <a:pt x="185" y="49"/>
                  </a:lnTo>
                  <a:lnTo>
                    <a:pt x="188" y="35"/>
                  </a:lnTo>
                  <a:lnTo>
                    <a:pt x="185" y="22"/>
                  </a:lnTo>
                  <a:lnTo>
                    <a:pt x="177" y="11"/>
                  </a:lnTo>
                  <a:lnTo>
                    <a:pt x="165" y="3"/>
                  </a:lnTo>
                  <a:lnTo>
                    <a:pt x="149" y="0"/>
                  </a:lnTo>
                  <a:lnTo>
                    <a:pt x="133" y="2"/>
                  </a:lnTo>
                  <a:lnTo>
                    <a:pt x="119" y="8"/>
                  </a:lnTo>
                  <a:lnTo>
                    <a:pt x="106" y="15"/>
                  </a:lnTo>
                  <a:lnTo>
                    <a:pt x="96" y="24"/>
                  </a:lnTo>
                  <a:lnTo>
                    <a:pt x="87" y="13"/>
                  </a:lnTo>
                  <a:lnTo>
                    <a:pt x="75" y="6"/>
                  </a:lnTo>
                  <a:lnTo>
                    <a:pt x="61" y="2"/>
                  </a:lnTo>
                  <a:lnTo>
                    <a:pt x="49" y="0"/>
                  </a:lnTo>
                  <a:lnTo>
                    <a:pt x="39" y="2"/>
                  </a:lnTo>
                  <a:lnTo>
                    <a:pt x="30" y="6"/>
                  </a:lnTo>
                  <a:lnTo>
                    <a:pt x="22" y="14"/>
                  </a:lnTo>
                  <a:lnTo>
                    <a:pt x="15" y="23"/>
                  </a:lnTo>
                  <a:lnTo>
                    <a:pt x="9" y="35"/>
                  </a:lnTo>
                  <a:lnTo>
                    <a:pt x="4" y="48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6" y="68"/>
                  </a:lnTo>
                  <a:lnTo>
                    <a:pt x="9" y="68"/>
                  </a:lnTo>
                  <a:lnTo>
                    <a:pt x="14" y="68"/>
                  </a:lnTo>
                  <a:lnTo>
                    <a:pt x="17" y="66"/>
                  </a:lnTo>
                  <a:lnTo>
                    <a:pt x="18" y="65"/>
                  </a:lnTo>
                  <a:lnTo>
                    <a:pt x="18" y="64"/>
                  </a:lnTo>
                  <a:lnTo>
                    <a:pt x="19" y="60"/>
                  </a:lnTo>
                  <a:lnTo>
                    <a:pt x="20" y="54"/>
                  </a:lnTo>
                  <a:lnTo>
                    <a:pt x="26" y="36"/>
                  </a:lnTo>
                  <a:lnTo>
                    <a:pt x="33" y="23"/>
                  </a:lnTo>
                  <a:lnTo>
                    <a:pt x="40" y="17"/>
                  </a:lnTo>
                  <a:lnTo>
                    <a:pt x="47" y="15"/>
                  </a:lnTo>
                  <a:lnTo>
                    <a:pt x="54" y="18"/>
                  </a:lnTo>
                  <a:lnTo>
                    <a:pt x="57" y="29"/>
                  </a:lnTo>
                  <a:lnTo>
                    <a:pt x="56" y="34"/>
                  </a:lnTo>
                  <a:lnTo>
                    <a:pt x="56" y="40"/>
                  </a:lnTo>
                  <a:lnTo>
                    <a:pt x="54" y="48"/>
                  </a:lnTo>
                  <a:lnTo>
                    <a:pt x="51" y="59"/>
                  </a:lnTo>
                  <a:lnTo>
                    <a:pt x="49" y="67"/>
                  </a:lnTo>
                  <a:lnTo>
                    <a:pt x="46" y="80"/>
                  </a:lnTo>
                  <a:lnTo>
                    <a:pt x="43" y="92"/>
                  </a:lnTo>
                  <a:lnTo>
                    <a:pt x="40" y="102"/>
                  </a:lnTo>
                  <a:lnTo>
                    <a:pt x="38" y="110"/>
                  </a:lnTo>
                  <a:lnTo>
                    <a:pt x="36" y="119"/>
                  </a:lnTo>
                  <a:lnTo>
                    <a:pt x="34" y="128"/>
                  </a:lnTo>
                  <a:lnTo>
                    <a:pt x="32" y="135"/>
                  </a:lnTo>
                  <a:lnTo>
                    <a:pt x="30" y="144"/>
                  </a:lnTo>
                  <a:lnTo>
                    <a:pt x="27" y="153"/>
                  </a:lnTo>
                  <a:lnTo>
                    <a:pt x="26" y="161"/>
                  </a:lnTo>
                  <a:lnTo>
                    <a:pt x="25" y="166"/>
                  </a:lnTo>
                  <a:lnTo>
                    <a:pt x="26" y="172"/>
                  </a:lnTo>
                  <a:lnTo>
                    <a:pt x="30" y="178"/>
                  </a:lnTo>
                  <a:lnTo>
                    <a:pt x="35" y="182"/>
                  </a:lnTo>
                  <a:lnTo>
                    <a:pt x="44" y="183"/>
                  </a:lnTo>
                  <a:lnTo>
                    <a:pt x="50" y="183"/>
                  </a:lnTo>
                  <a:lnTo>
                    <a:pt x="58" y="179"/>
                  </a:lnTo>
                  <a:lnTo>
                    <a:pt x="65" y="173"/>
                  </a:lnTo>
                  <a:lnTo>
                    <a:pt x="70" y="162"/>
                  </a:lnTo>
                  <a:lnTo>
                    <a:pt x="71" y="157"/>
                  </a:lnTo>
                  <a:lnTo>
                    <a:pt x="74" y="145"/>
                  </a:lnTo>
                  <a:lnTo>
                    <a:pt x="78" y="127"/>
                  </a:lnTo>
                  <a:lnTo>
                    <a:pt x="84" y="107"/>
                  </a:lnTo>
                  <a:lnTo>
                    <a:pt x="89" y="87"/>
                  </a:lnTo>
                  <a:lnTo>
                    <a:pt x="93" y="69"/>
                  </a:lnTo>
                  <a:lnTo>
                    <a:pt x="96" y="56"/>
                  </a:lnTo>
                  <a:lnTo>
                    <a:pt x="97" y="50"/>
                  </a:lnTo>
                  <a:lnTo>
                    <a:pt x="98" y="47"/>
                  </a:lnTo>
                  <a:lnTo>
                    <a:pt x="100" y="44"/>
                  </a:lnTo>
                  <a:lnTo>
                    <a:pt x="101" y="42"/>
                  </a:lnTo>
                  <a:lnTo>
                    <a:pt x="104" y="38"/>
                  </a:lnTo>
                  <a:lnTo>
                    <a:pt x="112" y="29"/>
                  </a:lnTo>
                  <a:lnTo>
                    <a:pt x="122" y="22"/>
                  </a:lnTo>
                  <a:lnTo>
                    <a:pt x="134" y="17"/>
                  </a:lnTo>
                  <a:lnTo>
                    <a:pt x="148" y="15"/>
                  </a:lnTo>
                  <a:lnTo>
                    <a:pt x="159" y="17"/>
                  </a:lnTo>
                  <a:lnTo>
                    <a:pt x="163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6"/>
            <p:cNvSpPr>
              <a:spLocks noChangeAspect="1"/>
            </p:cNvSpPr>
            <p:nvPr/>
          </p:nvSpPr>
          <p:spPr bwMode="auto">
            <a:xfrm>
              <a:off x="2431" y="417"/>
              <a:ext cx="127" cy="191"/>
            </a:xfrm>
            <a:custGeom>
              <a:avLst/>
              <a:gdLst>
                <a:gd name="T0" fmla="*/ 76 w 127"/>
                <a:gd name="T1" fmla="*/ 95 h 191"/>
                <a:gd name="T2" fmla="*/ 95 w 127"/>
                <a:gd name="T3" fmla="*/ 117 h 191"/>
                <a:gd name="T4" fmla="*/ 97 w 127"/>
                <a:gd name="T5" fmla="*/ 149 h 191"/>
                <a:gd name="T6" fmla="*/ 91 w 127"/>
                <a:gd name="T7" fmla="*/ 166 h 191"/>
                <a:gd name="T8" fmla="*/ 80 w 127"/>
                <a:gd name="T9" fmla="*/ 177 h 191"/>
                <a:gd name="T10" fmla="*/ 68 w 127"/>
                <a:gd name="T11" fmla="*/ 181 h 191"/>
                <a:gd name="T12" fmla="*/ 51 w 127"/>
                <a:gd name="T13" fmla="*/ 181 h 191"/>
                <a:gd name="T14" fmla="*/ 25 w 127"/>
                <a:gd name="T15" fmla="*/ 172 h 191"/>
                <a:gd name="T16" fmla="*/ 22 w 127"/>
                <a:gd name="T17" fmla="*/ 161 h 191"/>
                <a:gd name="T18" fmla="*/ 30 w 127"/>
                <a:gd name="T19" fmla="*/ 152 h 191"/>
                <a:gd name="T20" fmla="*/ 29 w 127"/>
                <a:gd name="T21" fmla="*/ 141 h 191"/>
                <a:gd name="T22" fmla="*/ 21 w 127"/>
                <a:gd name="T23" fmla="*/ 133 h 191"/>
                <a:gd name="T24" fmla="*/ 10 w 127"/>
                <a:gd name="T25" fmla="*/ 132 h 191"/>
                <a:gd name="T26" fmla="*/ 1 w 127"/>
                <a:gd name="T27" fmla="*/ 140 h 191"/>
                <a:gd name="T28" fmla="*/ 5 w 127"/>
                <a:gd name="T29" fmla="*/ 165 h 191"/>
                <a:gd name="T30" fmla="*/ 38 w 127"/>
                <a:gd name="T31" fmla="*/ 188 h 191"/>
                <a:gd name="T32" fmla="*/ 89 w 127"/>
                <a:gd name="T33" fmla="*/ 186 h 191"/>
                <a:gd name="T34" fmla="*/ 123 w 127"/>
                <a:gd name="T35" fmla="*/ 157 h 191"/>
                <a:gd name="T36" fmla="*/ 124 w 127"/>
                <a:gd name="T37" fmla="*/ 121 h 191"/>
                <a:gd name="T38" fmla="*/ 100 w 127"/>
                <a:gd name="T39" fmla="*/ 95 h 191"/>
                <a:gd name="T40" fmla="*/ 98 w 127"/>
                <a:gd name="T41" fmla="*/ 77 h 191"/>
                <a:gd name="T42" fmla="*/ 117 w 127"/>
                <a:gd name="T43" fmla="*/ 52 h 191"/>
                <a:gd name="T44" fmla="*/ 118 w 127"/>
                <a:gd name="T45" fmla="*/ 31 h 191"/>
                <a:gd name="T46" fmla="*/ 109 w 127"/>
                <a:gd name="T47" fmla="*/ 17 h 191"/>
                <a:gd name="T48" fmla="*/ 94 w 127"/>
                <a:gd name="T49" fmla="*/ 7 h 191"/>
                <a:gd name="T50" fmla="*/ 74 w 127"/>
                <a:gd name="T51" fmla="*/ 1 h 191"/>
                <a:gd name="T52" fmla="*/ 41 w 127"/>
                <a:gd name="T53" fmla="*/ 3 h 191"/>
                <a:gd name="T54" fmla="*/ 13 w 127"/>
                <a:gd name="T55" fmla="*/ 22 h 191"/>
                <a:gd name="T56" fmla="*/ 10 w 127"/>
                <a:gd name="T57" fmla="*/ 44 h 191"/>
                <a:gd name="T58" fmla="*/ 17 w 127"/>
                <a:gd name="T59" fmla="*/ 51 h 191"/>
                <a:gd name="T60" fmla="*/ 29 w 127"/>
                <a:gd name="T61" fmla="*/ 51 h 191"/>
                <a:gd name="T62" fmla="*/ 36 w 127"/>
                <a:gd name="T63" fmla="*/ 44 h 191"/>
                <a:gd name="T64" fmla="*/ 36 w 127"/>
                <a:gd name="T65" fmla="*/ 33 h 191"/>
                <a:gd name="T66" fmla="*/ 29 w 127"/>
                <a:gd name="T67" fmla="*/ 25 h 191"/>
                <a:gd name="T68" fmla="*/ 32 w 127"/>
                <a:gd name="T69" fmla="*/ 16 h 191"/>
                <a:gd name="T70" fmla="*/ 53 w 127"/>
                <a:gd name="T71" fmla="*/ 9 h 191"/>
                <a:gd name="T72" fmla="*/ 72 w 127"/>
                <a:gd name="T73" fmla="*/ 10 h 191"/>
                <a:gd name="T74" fmla="*/ 89 w 127"/>
                <a:gd name="T75" fmla="*/ 24 h 191"/>
                <a:gd name="T76" fmla="*/ 89 w 127"/>
                <a:gd name="T77" fmla="*/ 56 h 191"/>
                <a:gd name="T78" fmla="*/ 74 w 127"/>
                <a:gd name="T79" fmla="*/ 78 h 191"/>
                <a:gd name="T80" fmla="*/ 59 w 127"/>
                <a:gd name="T81" fmla="*/ 83 h 191"/>
                <a:gd name="T82" fmla="*/ 43 w 127"/>
                <a:gd name="T83" fmla="*/ 84 h 191"/>
                <a:gd name="T84" fmla="*/ 39 w 127"/>
                <a:gd name="T85" fmla="*/ 85 h 191"/>
                <a:gd name="T86" fmla="*/ 40 w 127"/>
                <a:gd name="T87" fmla="*/ 92 h 191"/>
                <a:gd name="T88" fmla="*/ 61 w 127"/>
                <a:gd name="T89" fmla="*/ 9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91">
                  <a:moveTo>
                    <a:pt x="61" y="92"/>
                  </a:moveTo>
                  <a:lnTo>
                    <a:pt x="76" y="95"/>
                  </a:lnTo>
                  <a:lnTo>
                    <a:pt x="87" y="103"/>
                  </a:lnTo>
                  <a:lnTo>
                    <a:pt x="95" y="117"/>
                  </a:lnTo>
                  <a:lnTo>
                    <a:pt x="98" y="137"/>
                  </a:lnTo>
                  <a:lnTo>
                    <a:pt x="97" y="149"/>
                  </a:lnTo>
                  <a:lnTo>
                    <a:pt x="94" y="159"/>
                  </a:lnTo>
                  <a:lnTo>
                    <a:pt x="91" y="166"/>
                  </a:lnTo>
                  <a:lnTo>
                    <a:pt x="86" y="172"/>
                  </a:lnTo>
                  <a:lnTo>
                    <a:pt x="80" y="177"/>
                  </a:lnTo>
                  <a:lnTo>
                    <a:pt x="74" y="180"/>
                  </a:lnTo>
                  <a:lnTo>
                    <a:pt x="68" y="181"/>
                  </a:lnTo>
                  <a:lnTo>
                    <a:pt x="62" y="182"/>
                  </a:lnTo>
                  <a:lnTo>
                    <a:pt x="51" y="181"/>
                  </a:lnTo>
                  <a:lnTo>
                    <a:pt x="38" y="178"/>
                  </a:lnTo>
                  <a:lnTo>
                    <a:pt x="25" y="172"/>
                  </a:lnTo>
                  <a:lnTo>
                    <a:pt x="14" y="162"/>
                  </a:lnTo>
                  <a:lnTo>
                    <a:pt x="22" y="161"/>
                  </a:lnTo>
                  <a:lnTo>
                    <a:pt x="28" y="157"/>
                  </a:lnTo>
                  <a:lnTo>
                    <a:pt x="30" y="152"/>
                  </a:lnTo>
                  <a:lnTo>
                    <a:pt x="31" y="147"/>
                  </a:lnTo>
                  <a:lnTo>
                    <a:pt x="29" y="141"/>
                  </a:lnTo>
                  <a:lnTo>
                    <a:pt x="26" y="136"/>
                  </a:lnTo>
                  <a:lnTo>
                    <a:pt x="21" y="133"/>
                  </a:lnTo>
                  <a:lnTo>
                    <a:pt x="15" y="131"/>
                  </a:lnTo>
                  <a:lnTo>
                    <a:pt x="10" y="132"/>
                  </a:lnTo>
                  <a:lnTo>
                    <a:pt x="5" y="135"/>
                  </a:lnTo>
                  <a:lnTo>
                    <a:pt x="1" y="140"/>
                  </a:lnTo>
                  <a:lnTo>
                    <a:pt x="0" y="148"/>
                  </a:lnTo>
                  <a:lnTo>
                    <a:pt x="5" y="165"/>
                  </a:lnTo>
                  <a:lnTo>
                    <a:pt x="18" y="179"/>
                  </a:lnTo>
                  <a:lnTo>
                    <a:pt x="38" y="188"/>
                  </a:lnTo>
                  <a:lnTo>
                    <a:pt x="62" y="191"/>
                  </a:lnTo>
                  <a:lnTo>
                    <a:pt x="89" y="186"/>
                  </a:lnTo>
                  <a:lnTo>
                    <a:pt x="109" y="174"/>
                  </a:lnTo>
                  <a:lnTo>
                    <a:pt x="123" y="157"/>
                  </a:lnTo>
                  <a:lnTo>
                    <a:pt x="127" y="137"/>
                  </a:lnTo>
                  <a:lnTo>
                    <a:pt x="124" y="121"/>
                  </a:lnTo>
                  <a:lnTo>
                    <a:pt x="115" y="106"/>
                  </a:lnTo>
                  <a:lnTo>
                    <a:pt x="100" y="95"/>
                  </a:lnTo>
                  <a:lnTo>
                    <a:pt x="79" y="87"/>
                  </a:lnTo>
                  <a:lnTo>
                    <a:pt x="98" y="77"/>
                  </a:lnTo>
                  <a:lnTo>
                    <a:pt x="110" y="65"/>
                  </a:lnTo>
                  <a:lnTo>
                    <a:pt x="117" y="52"/>
                  </a:lnTo>
                  <a:lnTo>
                    <a:pt x="119" y="39"/>
                  </a:lnTo>
                  <a:lnTo>
                    <a:pt x="118" y="31"/>
                  </a:lnTo>
                  <a:lnTo>
                    <a:pt x="114" y="23"/>
                  </a:lnTo>
                  <a:lnTo>
                    <a:pt x="109" y="17"/>
                  </a:lnTo>
                  <a:lnTo>
                    <a:pt x="102" y="11"/>
                  </a:lnTo>
                  <a:lnTo>
                    <a:pt x="94" y="7"/>
                  </a:lnTo>
                  <a:lnTo>
                    <a:pt x="85" y="3"/>
                  </a:lnTo>
                  <a:lnTo>
                    <a:pt x="74" y="1"/>
                  </a:lnTo>
                  <a:lnTo>
                    <a:pt x="63" y="0"/>
                  </a:lnTo>
                  <a:lnTo>
                    <a:pt x="41" y="3"/>
                  </a:lnTo>
                  <a:lnTo>
                    <a:pt x="24" y="10"/>
                  </a:lnTo>
                  <a:lnTo>
                    <a:pt x="13" y="22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3" y="48"/>
                  </a:lnTo>
                  <a:lnTo>
                    <a:pt x="17" y="51"/>
                  </a:lnTo>
                  <a:lnTo>
                    <a:pt x="23" y="52"/>
                  </a:lnTo>
                  <a:lnTo>
                    <a:pt x="29" y="51"/>
                  </a:lnTo>
                  <a:lnTo>
                    <a:pt x="33" y="48"/>
                  </a:lnTo>
                  <a:lnTo>
                    <a:pt x="36" y="44"/>
                  </a:lnTo>
                  <a:lnTo>
                    <a:pt x="37" y="38"/>
                  </a:lnTo>
                  <a:lnTo>
                    <a:pt x="36" y="33"/>
                  </a:lnTo>
                  <a:lnTo>
                    <a:pt x="33" y="28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32" y="16"/>
                  </a:lnTo>
                  <a:lnTo>
                    <a:pt x="42" y="11"/>
                  </a:lnTo>
                  <a:lnTo>
                    <a:pt x="53" y="9"/>
                  </a:lnTo>
                  <a:lnTo>
                    <a:pt x="62" y="8"/>
                  </a:lnTo>
                  <a:lnTo>
                    <a:pt x="72" y="10"/>
                  </a:lnTo>
                  <a:lnTo>
                    <a:pt x="82" y="14"/>
                  </a:lnTo>
                  <a:lnTo>
                    <a:pt x="89" y="24"/>
                  </a:lnTo>
                  <a:lnTo>
                    <a:pt x="92" y="39"/>
                  </a:lnTo>
                  <a:lnTo>
                    <a:pt x="89" y="56"/>
                  </a:lnTo>
                  <a:lnTo>
                    <a:pt x="81" y="72"/>
                  </a:lnTo>
                  <a:lnTo>
                    <a:pt x="74" y="78"/>
                  </a:lnTo>
                  <a:lnTo>
                    <a:pt x="67" y="81"/>
                  </a:lnTo>
                  <a:lnTo>
                    <a:pt x="59" y="83"/>
                  </a:lnTo>
                  <a:lnTo>
                    <a:pt x="50" y="84"/>
                  </a:lnTo>
                  <a:lnTo>
                    <a:pt x="43" y="84"/>
                  </a:lnTo>
                  <a:lnTo>
                    <a:pt x="41" y="85"/>
                  </a:lnTo>
                  <a:lnTo>
                    <a:pt x="39" y="85"/>
                  </a:lnTo>
                  <a:lnTo>
                    <a:pt x="38" y="88"/>
                  </a:lnTo>
                  <a:lnTo>
                    <a:pt x="40" y="92"/>
                  </a:lnTo>
                  <a:lnTo>
                    <a:pt x="46" y="92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7"/>
            <p:cNvSpPr>
              <a:spLocks noChangeAspect="1" noEditPoints="1"/>
            </p:cNvSpPr>
            <p:nvPr/>
          </p:nvSpPr>
          <p:spPr bwMode="auto">
            <a:xfrm>
              <a:off x="2664" y="365"/>
              <a:ext cx="183" cy="258"/>
            </a:xfrm>
            <a:custGeom>
              <a:avLst/>
              <a:gdLst>
                <a:gd name="T0" fmla="*/ 183 w 183"/>
                <a:gd name="T1" fmla="*/ 19 h 258"/>
                <a:gd name="T2" fmla="*/ 171 w 183"/>
                <a:gd name="T3" fmla="*/ 8 h 258"/>
                <a:gd name="T4" fmla="*/ 162 w 183"/>
                <a:gd name="T5" fmla="*/ 11 h 258"/>
                <a:gd name="T6" fmla="*/ 155 w 183"/>
                <a:gd name="T7" fmla="*/ 26 h 258"/>
                <a:gd name="T8" fmla="*/ 140 w 183"/>
                <a:gd name="T9" fmla="*/ 7 h 258"/>
                <a:gd name="T10" fmla="*/ 118 w 183"/>
                <a:gd name="T11" fmla="*/ 0 h 258"/>
                <a:gd name="T12" fmla="*/ 84 w 183"/>
                <a:gd name="T13" fmla="*/ 10 h 258"/>
                <a:gd name="T14" fmla="*/ 54 w 183"/>
                <a:gd name="T15" fmla="*/ 35 h 258"/>
                <a:gd name="T16" fmla="*/ 32 w 183"/>
                <a:gd name="T17" fmla="*/ 72 h 258"/>
                <a:gd name="T18" fmla="*/ 23 w 183"/>
                <a:gd name="T19" fmla="*/ 113 h 258"/>
                <a:gd name="T20" fmla="*/ 39 w 183"/>
                <a:gd name="T21" fmla="*/ 160 h 258"/>
                <a:gd name="T22" fmla="*/ 76 w 183"/>
                <a:gd name="T23" fmla="*/ 176 h 258"/>
                <a:gd name="T24" fmla="*/ 106 w 183"/>
                <a:gd name="T25" fmla="*/ 166 h 258"/>
                <a:gd name="T26" fmla="*/ 122 w 183"/>
                <a:gd name="T27" fmla="*/ 153 h 258"/>
                <a:gd name="T28" fmla="*/ 117 w 183"/>
                <a:gd name="T29" fmla="*/ 177 h 258"/>
                <a:gd name="T30" fmla="*/ 110 w 183"/>
                <a:gd name="T31" fmla="*/ 203 h 258"/>
                <a:gd name="T32" fmla="*/ 108 w 183"/>
                <a:gd name="T33" fmla="*/ 209 h 258"/>
                <a:gd name="T34" fmla="*/ 102 w 183"/>
                <a:gd name="T35" fmla="*/ 221 h 258"/>
                <a:gd name="T36" fmla="*/ 89 w 183"/>
                <a:gd name="T37" fmla="*/ 237 h 258"/>
                <a:gd name="T38" fmla="*/ 67 w 183"/>
                <a:gd name="T39" fmla="*/ 247 h 258"/>
                <a:gd name="T40" fmla="*/ 38 w 183"/>
                <a:gd name="T41" fmla="*/ 249 h 258"/>
                <a:gd name="T42" fmla="*/ 28 w 183"/>
                <a:gd name="T43" fmla="*/ 241 h 258"/>
                <a:gd name="T44" fmla="*/ 36 w 183"/>
                <a:gd name="T45" fmla="*/ 230 h 258"/>
                <a:gd name="T46" fmla="*/ 36 w 183"/>
                <a:gd name="T47" fmla="*/ 220 h 258"/>
                <a:gd name="T48" fmla="*/ 29 w 183"/>
                <a:gd name="T49" fmla="*/ 212 h 258"/>
                <a:gd name="T50" fmla="*/ 15 w 183"/>
                <a:gd name="T51" fmla="*/ 212 h 258"/>
                <a:gd name="T52" fmla="*/ 3 w 183"/>
                <a:gd name="T53" fmla="*/ 223 h 258"/>
                <a:gd name="T54" fmla="*/ 3 w 183"/>
                <a:gd name="T55" fmla="*/ 244 h 258"/>
                <a:gd name="T56" fmla="*/ 29 w 183"/>
                <a:gd name="T57" fmla="*/ 257 h 258"/>
                <a:gd name="T58" fmla="*/ 86 w 183"/>
                <a:gd name="T59" fmla="*/ 253 h 258"/>
                <a:gd name="T60" fmla="*/ 129 w 183"/>
                <a:gd name="T61" fmla="*/ 222 h 258"/>
                <a:gd name="T62" fmla="*/ 181 w 183"/>
                <a:gd name="T63" fmla="*/ 26 h 258"/>
                <a:gd name="T64" fmla="*/ 122 w 183"/>
                <a:gd name="T65" fmla="*/ 140 h 258"/>
                <a:gd name="T66" fmla="*/ 103 w 183"/>
                <a:gd name="T67" fmla="*/ 159 h 258"/>
                <a:gd name="T68" fmla="*/ 86 w 183"/>
                <a:gd name="T69" fmla="*/ 166 h 258"/>
                <a:gd name="T70" fmla="*/ 65 w 183"/>
                <a:gd name="T71" fmla="*/ 164 h 258"/>
                <a:gd name="T72" fmla="*/ 53 w 183"/>
                <a:gd name="T73" fmla="*/ 143 h 258"/>
                <a:gd name="T74" fmla="*/ 54 w 183"/>
                <a:gd name="T75" fmla="*/ 112 h 258"/>
                <a:gd name="T76" fmla="*/ 66 w 183"/>
                <a:gd name="T77" fmla="*/ 64 h 258"/>
                <a:gd name="T78" fmla="*/ 83 w 183"/>
                <a:gd name="T79" fmla="*/ 31 h 258"/>
                <a:gd name="T80" fmla="*/ 106 w 183"/>
                <a:gd name="T81" fmla="*/ 12 h 258"/>
                <a:gd name="T82" fmla="*/ 127 w 183"/>
                <a:gd name="T83" fmla="*/ 10 h 258"/>
                <a:gd name="T84" fmla="*/ 140 w 183"/>
                <a:gd name="T85" fmla="*/ 19 h 258"/>
                <a:gd name="T86" fmla="*/ 147 w 183"/>
                <a:gd name="T87" fmla="*/ 32 h 258"/>
                <a:gd name="T88" fmla="*/ 150 w 183"/>
                <a:gd name="T89" fmla="*/ 41 h 258"/>
                <a:gd name="T90" fmla="*/ 149 w 183"/>
                <a:gd name="T91" fmla="*/ 4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3" h="258">
                  <a:moveTo>
                    <a:pt x="181" y="26"/>
                  </a:moveTo>
                  <a:lnTo>
                    <a:pt x="183" y="19"/>
                  </a:lnTo>
                  <a:lnTo>
                    <a:pt x="179" y="11"/>
                  </a:lnTo>
                  <a:lnTo>
                    <a:pt x="171" y="8"/>
                  </a:lnTo>
                  <a:lnTo>
                    <a:pt x="167" y="9"/>
                  </a:lnTo>
                  <a:lnTo>
                    <a:pt x="162" y="11"/>
                  </a:lnTo>
                  <a:lnTo>
                    <a:pt x="157" y="17"/>
                  </a:lnTo>
                  <a:lnTo>
                    <a:pt x="155" y="26"/>
                  </a:lnTo>
                  <a:lnTo>
                    <a:pt x="148" y="15"/>
                  </a:lnTo>
                  <a:lnTo>
                    <a:pt x="140" y="7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1" y="3"/>
                  </a:lnTo>
                  <a:lnTo>
                    <a:pt x="84" y="10"/>
                  </a:lnTo>
                  <a:lnTo>
                    <a:pt x="68" y="21"/>
                  </a:lnTo>
                  <a:lnTo>
                    <a:pt x="54" y="35"/>
                  </a:lnTo>
                  <a:lnTo>
                    <a:pt x="41" y="52"/>
                  </a:lnTo>
                  <a:lnTo>
                    <a:pt x="32" y="72"/>
                  </a:lnTo>
                  <a:lnTo>
                    <a:pt x="26" y="92"/>
                  </a:lnTo>
                  <a:lnTo>
                    <a:pt x="23" y="113"/>
                  </a:lnTo>
                  <a:lnTo>
                    <a:pt x="28" y="140"/>
                  </a:lnTo>
                  <a:lnTo>
                    <a:pt x="39" y="160"/>
                  </a:lnTo>
                  <a:lnTo>
                    <a:pt x="56" y="172"/>
                  </a:lnTo>
                  <a:lnTo>
                    <a:pt x="76" y="176"/>
                  </a:lnTo>
                  <a:lnTo>
                    <a:pt x="93" y="173"/>
                  </a:lnTo>
                  <a:lnTo>
                    <a:pt x="106" y="166"/>
                  </a:lnTo>
                  <a:lnTo>
                    <a:pt x="117" y="159"/>
                  </a:lnTo>
                  <a:lnTo>
                    <a:pt x="122" y="153"/>
                  </a:lnTo>
                  <a:lnTo>
                    <a:pt x="123" y="154"/>
                  </a:lnTo>
                  <a:lnTo>
                    <a:pt x="117" y="177"/>
                  </a:lnTo>
                  <a:lnTo>
                    <a:pt x="113" y="193"/>
                  </a:lnTo>
                  <a:lnTo>
                    <a:pt x="110" y="203"/>
                  </a:lnTo>
                  <a:lnTo>
                    <a:pt x="110" y="206"/>
                  </a:lnTo>
                  <a:lnTo>
                    <a:pt x="108" y="209"/>
                  </a:lnTo>
                  <a:lnTo>
                    <a:pt x="106" y="215"/>
                  </a:lnTo>
                  <a:lnTo>
                    <a:pt x="102" y="221"/>
                  </a:lnTo>
                  <a:lnTo>
                    <a:pt x="96" y="229"/>
                  </a:lnTo>
                  <a:lnTo>
                    <a:pt x="89" y="237"/>
                  </a:lnTo>
                  <a:lnTo>
                    <a:pt x="79" y="243"/>
                  </a:lnTo>
                  <a:lnTo>
                    <a:pt x="67" y="247"/>
                  </a:lnTo>
                  <a:lnTo>
                    <a:pt x="52" y="249"/>
                  </a:lnTo>
                  <a:lnTo>
                    <a:pt x="38" y="249"/>
                  </a:lnTo>
                  <a:lnTo>
                    <a:pt x="21" y="245"/>
                  </a:lnTo>
                  <a:lnTo>
                    <a:pt x="28" y="241"/>
                  </a:lnTo>
                  <a:lnTo>
                    <a:pt x="33" y="236"/>
                  </a:lnTo>
                  <a:lnTo>
                    <a:pt x="36" y="230"/>
                  </a:lnTo>
                  <a:lnTo>
                    <a:pt x="37" y="225"/>
                  </a:lnTo>
                  <a:lnTo>
                    <a:pt x="36" y="220"/>
                  </a:lnTo>
                  <a:lnTo>
                    <a:pt x="33" y="215"/>
                  </a:lnTo>
                  <a:lnTo>
                    <a:pt x="29" y="212"/>
                  </a:lnTo>
                  <a:lnTo>
                    <a:pt x="22" y="211"/>
                  </a:lnTo>
                  <a:lnTo>
                    <a:pt x="15" y="212"/>
                  </a:lnTo>
                  <a:lnTo>
                    <a:pt x="8" y="216"/>
                  </a:lnTo>
                  <a:lnTo>
                    <a:pt x="3" y="223"/>
                  </a:lnTo>
                  <a:lnTo>
                    <a:pt x="0" y="234"/>
                  </a:lnTo>
                  <a:lnTo>
                    <a:pt x="3" y="244"/>
                  </a:lnTo>
                  <a:lnTo>
                    <a:pt x="13" y="252"/>
                  </a:lnTo>
                  <a:lnTo>
                    <a:pt x="29" y="257"/>
                  </a:lnTo>
                  <a:lnTo>
                    <a:pt x="53" y="258"/>
                  </a:lnTo>
                  <a:lnTo>
                    <a:pt x="86" y="253"/>
                  </a:lnTo>
                  <a:lnTo>
                    <a:pt x="112" y="239"/>
                  </a:lnTo>
                  <a:lnTo>
                    <a:pt x="129" y="222"/>
                  </a:lnTo>
                  <a:lnTo>
                    <a:pt x="137" y="203"/>
                  </a:lnTo>
                  <a:lnTo>
                    <a:pt x="181" y="26"/>
                  </a:lnTo>
                  <a:close/>
                  <a:moveTo>
                    <a:pt x="130" y="125"/>
                  </a:moveTo>
                  <a:lnTo>
                    <a:pt x="122" y="140"/>
                  </a:lnTo>
                  <a:lnTo>
                    <a:pt x="110" y="153"/>
                  </a:lnTo>
                  <a:lnTo>
                    <a:pt x="103" y="159"/>
                  </a:lnTo>
                  <a:lnTo>
                    <a:pt x="95" y="163"/>
                  </a:lnTo>
                  <a:lnTo>
                    <a:pt x="86" y="166"/>
                  </a:lnTo>
                  <a:lnTo>
                    <a:pt x="77" y="167"/>
                  </a:lnTo>
                  <a:lnTo>
                    <a:pt x="65" y="164"/>
                  </a:lnTo>
                  <a:lnTo>
                    <a:pt x="57" y="155"/>
                  </a:lnTo>
                  <a:lnTo>
                    <a:pt x="53" y="143"/>
                  </a:lnTo>
                  <a:lnTo>
                    <a:pt x="52" y="131"/>
                  </a:lnTo>
                  <a:lnTo>
                    <a:pt x="54" y="112"/>
                  </a:lnTo>
                  <a:lnTo>
                    <a:pt x="59" y="88"/>
                  </a:lnTo>
                  <a:lnTo>
                    <a:pt x="66" y="64"/>
                  </a:lnTo>
                  <a:lnTo>
                    <a:pt x="74" y="45"/>
                  </a:lnTo>
                  <a:lnTo>
                    <a:pt x="83" y="31"/>
                  </a:lnTo>
                  <a:lnTo>
                    <a:pt x="94" y="19"/>
                  </a:lnTo>
                  <a:lnTo>
                    <a:pt x="106" y="12"/>
                  </a:lnTo>
                  <a:lnTo>
                    <a:pt x="118" y="9"/>
                  </a:lnTo>
                  <a:lnTo>
                    <a:pt x="127" y="10"/>
                  </a:lnTo>
                  <a:lnTo>
                    <a:pt x="134" y="14"/>
                  </a:lnTo>
                  <a:lnTo>
                    <a:pt x="140" y="19"/>
                  </a:lnTo>
                  <a:lnTo>
                    <a:pt x="144" y="26"/>
                  </a:lnTo>
                  <a:lnTo>
                    <a:pt x="147" y="32"/>
                  </a:lnTo>
                  <a:lnTo>
                    <a:pt x="149" y="37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49" y="49"/>
                  </a:lnTo>
                  <a:lnTo>
                    <a:pt x="130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8"/>
            <p:cNvSpPr>
              <a:spLocks noChangeAspect="1"/>
            </p:cNvSpPr>
            <p:nvPr/>
          </p:nvSpPr>
          <p:spPr bwMode="auto">
            <a:xfrm>
              <a:off x="2881" y="193"/>
              <a:ext cx="123" cy="185"/>
            </a:xfrm>
            <a:custGeom>
              <a:avLst/>
              <a:gdLst>
                <a:gd name="T0" fmla="*/ 123 w 123"/>
                <a:gd name="T1" fmla="*/ 134 h 185"/>
                <a:gd name="T2" fmla="*/ 113 w 123"/>
                <a:gd name="T3" fmla="*/ 134 h 185"/>
                <a:gd name="T4" fmla="*/ 112 w 123"/>
                <a:gd name="T5" fmla="*/ 140 h 185"/>
                <a:gd name="T6" fmla="*/ 111 w 123"/>
                <a:gd name="T7" fmla="*/ 148 h 185"/>
                <a:gd name="T8" fmla="*/ 109 w 123"/>
                <a:gd name="T9" fmla="*/ 155 h 185"/>
                <a:gd name="T10" fmla="*/ 106 w 123"/>
                <a:gd name="T11" fmla="*/ 159 h 185"/>
                <a:gd name="T12" fmla="*/ 101 w 123"/>
                <a:gd name="T13" fmla="*/ 160 h 185"/>
                <a:gd name="T14" fmla="*/ 93 w 123"/>
                <a:gd name="T15" fmla="*/ 161 h 185"/>
                <a:gd name="T16" fmla="*/ 84 w 123"/>
                <a:gd name="T17" fmla="*/ 161 h 185"/>
                <a:gd name="T18" fmla="*/ 78 w 123"/>
                <a:gd name="T19" fmla="*/ 161 h 185"/>
                <a:gd name="T20" fmla="*/ 27 w 123"/>
                <a:gd name="T21" fmla="*/ 161 h 185"/>
                <a:gd name="T22" fmla="*/ 46 w 123"/>
                <a:gd name="T23" fmla="*/ 145 h 185"/>
                <a:gd name="T24" fmla="*/ 60 w 123"/>
                <a:gd name="T25" fmla="*/ 133 h 185"/>
                <a:gd name="T26" fmla="*/ 71 w 123"/>
                <a:gd name="T27" fmla="*/ 123 h 185"/>
                <a:gd name="T28" fmla="*/ 83 w 123"/>
                <a:gd name="T29" fmla="*/ 114 h 185"/>
                <a:gd name="T30" fmla="*/ 98 w 123"/>
                <a:gd name="T31" fmla="*/ 102 h 185"/>
                <a:gd name="T32" fmla="*/ 110 w 123"/>
                <a:gd name="T33" fmla="*/ 88 h 185"/>
                <a:gd name="T34" fmla="*/ 119 w 123"/>
                <a:gd name="T35" fmla="*/ 72 h 185"/>
                <a:gd name="T36" fmla="*/ 123 w 123"/>
                <a:gd name="T37" fmla="*/ 54 h 185"/>
                <a:gd name="T38" fmla="*/ 117 w 123"/>
                <a:gd name="T39" fmla="*/ 31 h 185"/>
                <a:gd name="T40" fmla="*/ 103 w 123"/>
                <a:gd name="T41" fmla="*/ 14 h 185"/>
                <a:gd name="T42" fmla="*/ 83 w 123"/>
                <a:gd name="T43" fmla="*/ 3 h 185"/>
                <a:gd name="T44" fmla="*/ 57 w 123"/>
                <a:gd name="T45" fmla="*/ 0 h 185"/>
                <a:gd name="T46" fmla="*/ 45 w 123"/>
                <a:gd name="T47" fmla="*/ 1 h 185"/>
                <a:gd name="T48" fmla="*/ 34 w 123"/>
                <a:gd name="T49" fmla="*/ 4 h 185"/>
                <a:gd name="T50" fmla="*/ 24 w 123"/>
                <a:gd name="T51" fmla="*/ 9 h 185"/>
                <a:gd name="T52" fmla="*/ 16 w 123"/>
                <a:gd name="T53" fmla="*/ 15 h 185"/>
                <a:gd name="T54" fmla="*/ 9 w 123"/>
                <a:gd name="T55" fmla="*/ 22 h 185"/>
                <a:gd name="T56" fmla="*/ 4 w 123"/>
                <a:gd name="T57" fmla="*/ 31 h 185"/>
                <a:gd name="T58" fmla="*/ 1 w 123"/>
                <a:gd name="T59" fmla="*/ 40 h 185"/>
                <a:gd name="T60" fmla="*/ 0 w 123"/>
                <a:gd name="T61" fmla="*/ 49 h 185"/>
                <a:gd name="T62" fmla="*/ 2 w 123"/>
                <a:gd name="T63" fmla="*/ 58 h 185"/>
                <a:gd name="T64" fmla="*/ 6 w 123"/>
                <a:gd name="T65" fmla="*/ 63 h 185"/>
                <a:gd name="T66" fmla="*/ 11 w 123"/>
                <a:gd name="T67" fmla="*/ 65 h 185"/>
                <a:gd name="T68" fmla="*/ 15 w 123"/>
                <a:gd name="T69" fmla="*/ 65 h 185"/>
                <a:gd name="T70" fmla="*/ 20 w 123"/>
                <a:gd name="T71" fmla="*/ 64 h 185"/>
                <a:gd name="T72" fmla="*/ 24 w 123"/>
                <a:gd name="T73" fmla="*/ 61 h 185"/>
                <a:gd name="T74" fmla="*/ 28 w 123"/>
                <a:gd name="T75" fmla="*/ 57 h 185"/>
                <a:gd name="T76" fmla="*/ 29 w 123"/>
                <a:gd name="T77" fmla="*/ 50 h 185"/>
                <a:gd name="T78" fmla="*/ 29 w 123"/>
                <a:gd name="T79" fmla="*/ 46 h 185"/>
                <a:gd name="T80" fmla="*/ 26 w 123"/>
                <a:gd name="T81" fmla="*/ 41 h 185"/>
                <a:gd name="T82" fmla="*/ 21 w 123"/>
                <a:gd name="T83" fmla="*/ 37 h 185"/>
                <a:gd name="T84" fmla="*/ 13 w 123"/>
                <a:gd name="T85" fmla="*/ 36 h 185"/>
                <a:gd name="T86" fmla="*/ 21 w 123"/>
                <a:gd name="T87" fmla="*/ 23 h 185"/>
                <a:gd name="T88" fmla="*/ 32 w 123"/>
                <a:gd name="T89" fmla="*/ 15 h 185"/>
                <a:gd name="T90" fmla="*/ 43 w 123"/>
                <a:gd name="T91" fmla="*/ 11 h 185"/>
                <a:gd name="T92" fmla="*/ 54 w 123"/>
                <a:gd name="T93" fmla="*/ 10 h 185"/>
                <a:gd name="T94" fmla="*/ 72 w 123"/>
                <a:gd name="T95" fmla="*/ 13 h 185"/>
                <a:gd name="T96" fmla="*/ 85 w 123"/>
                <a:gd name="T97" fmla="*/ 23 h 185"/>
                <a:gd name="T98" fmla="*/ 93 w 123"/>
                <a:gd name="T99" fmla="*/ 37 h 185"/>
                <a:gd name="T100" fmla="*/ 96 w 123"/>
                <a:gd name="T101" fmla="*/ 54 h 185"/>
                <a:gd name="T102" fmla="*/ 93 w 123"/>
                <a:gd name="T103" fmla="*/ 71 h 185"/>
                <a:gd name="T104" fmla="*/ 86 w 123"/>
                <a:gd name="T105" fmla="*/ 86 h 185"/>
                <a:gd name="T106" fmla="*/ 77 w 123"/>
                <a:gd name="T107" fmla="*/ 98 h 185"/>
                <a:gd name="T108" fmla="*/ 69 w 123"/>
                <a:gd name="T109" fmla="*/ 107 h 185"/>
                <a:gd name="T110" fmla="*/ 3 w 123"/>
                <a:gd name="T111" fmla="*/ 174 h 185"/>
                <a:gd name="T112" fmla="*/ 0 w 123"/>
                <a:gd name="T113" fmla="*/ 177 h 185"/>
                <a:gd name="T114" fmla="*/ 0 w 123"/>
                <a:gd name="T115" fmla="*/ 185 h 185"/>
                <a:gd name="T116" fmla="*/ 114 w 123"/>
                <a:gd name="T117" fmla="*/ 185 h 185"/>
                <a:gd name="T118" fmla="*/ 123 w 123"/>
                <a:gd name="T119" fmla="*/ 13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85">
                  <a:moveTo>
                    <a:pt x="123" y="134"/>
                  </a:moveTo>
                  <a:lnTo>
                    <a:pt x="113" y="134"/>
                  </a:lnTo>
                  <a:lnTo>
                    <a:pt x="112" y="140"/>
                  </a:lnTo>
                  <a:lnTo>
                    <a:pt x="111" y="148"/>
                  </a:lnTo>
                  <a:lnTo>
                    <a:pt x="109" y="155"/>
                  </a:lnTo>
                  <a:lnTo>
                    <a:pt x="106" y="159"/>
                  </a:lnTo>
                  <a:lnTo>
                    <a:pt x="101" y="160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8" y="161"/>
                  </a:lnTo>
                  <a:lnTo>
                    <a:pt x="27" y="161"/>
                  </a:lnTo>
                  <a:lnTo>
                    <a:pt x="46" y="145"/>
                  </a:lnTo>
                  <a:lnTo>
                    <a:pt x="60" y="133"/>
                  </a:lnTo>
                  <a:lnTo>
                    <a:pt x="71" y="123"/>
                  </a:lnTo>
                  <a:lnTo>
                    <a:pt x="83" y="114"/>
                  </a:lnTo>
                  <a:lnTo>
                    <a:pt x="98" y="102"/>
                  </a:lnTo>
                  <a:lnTo>
                    <a:pt x="110" y="88"/>
                  </a:lnTo>
                  <a:lnTo>
                    <a:pt x="119" y="72"/>
                  </a:lnTo>
                  <a:lnTo>
                    <a:pt x="123" y="54"/>
                  </a:lnTo>
                  <a:lnTo>
                    <a:pt x="117" y="31"/>
                  </a:lnTo>
                  <a:lnTo>
                    <a:pt x="103" y="14"/>
                  </a:lnTo>
                  <a:lnTo>
                    <a:pt x="83" y="3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4" y="4"/>
                  </a:lnTo>
                  <a:lnTo>
                    <a:pt x="24" y="9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2" y="58"/>
                  </a:lnTo>
                  <a:lnTo>
                    <a:pt x="6" y="63"/>
                  </a:lnTo>
                  <a:lnTo>
                    <a:pt x="11" y="65"/>
                  </a:lnTo>
                  <a:lnTo>
                    <a:pt x="15" y="65"/>
                  </a:lnTo>
                  <a:lnTo>
                    <a:pt x="20" y="64"/>
                  </a:lnTo>
                  <a:lnTo>
                    <a:pt x="24" y="61"/>
                  </a:lnTo>
                  <a:lnTo>
                    <a:pt x="28" y="57"/>
                  </a:lnTo>
                  <a:lnTo>
                    <a:pt x="29" y="50"/>
                  </a:lnTo>
                  <a:lnTo>
                    <a:pt x="29" y="46"/>
                  </a:lnTo>
                  <a:lnTo>
                    <a:pt x="26" y="41"/>
                  </a:lnTo>
                  <a:lnTo>
                    <a:pt x="21" y="37"/>
                  </a:lnTo>
                  <a:lnTo>
                    <a:pt x="13" y="36"/>
                  </a:lnTo>
                  <a:lnTo>
                    <a:pt x="21" y="23"/>
                  </a:lnTo>
                  <a:lnTo>
                    <a:pt x="32" y="15"/>
                  </a:lnTo>
                  <a:lnTo>
                    <a:pt x="43" y="11"/>
                  </a:lnTo>
                  <a:lnTo>
                    <a:pt x="54" y="10"/>
                  </a:lnTo>
                  <a:lnTo>
                    <a:pt x="72" y="13"/>
                  </a:lnTo>
                  <a:lnTo>
                    <a:pt x="85" y="23"/>
                  </a:lnTo>
                  <a:lnTo>
                    <a:pt x="93" y="37"/>
                  </a:lnTo>
                  <a:lnTo>
                    <a:pt x="96" y="54"/>
                  </a:lnTo>
                  <a:lnTo>
                    <a:pt x="93" y="71"/>
                  </a:lnTo>
                  <a:lnTo>
                    <a:pt x="86" y="86"/>
                  </a:lnTo>
                  <a:lnTo>
                    <a:pt x="77" y="98"/>
                  </a:lnTo>
                  <a:lnTo>
                    <a:pt x="69" y="107"/>
                  </a:lnTo>
                  <a:lnTo>
                    <a:pt x="3" y="174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114" y="185"/>
                  </a:lnTo>
                  <a:lnTo>
                    <a:pt x="123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"/>
            <p:cNvSpPr>
              <a:spLocks noChangeAspect="1"/>
            </p:cNvSpPr>
            <p:nvPr/>
          </p:nvSpPr>
          <p:spPr bwMode="auto">
            <a:xfrm>
              <a:off x="3081" y="243"/>
              <a:ext cx="92" cy="398"/>
            </a:xfrm>
            <a:custGeom>
              <a:avLst/>
              <a:gdLst>
                <a:gd name="T0" fmla="*/ 92 w 92"/>
                <a:gd name="T1" fmla="*/ 394 h 398"/>
                <a:gd name="T2" fmla="*/ 92 w 92"/>
                <a:gd name="T3" fmla="*/ 393 h 398"/>
                <a:gd name="T4" fmla="*/ 91 w 92"/>
                <a:gd name="T5" fmla="*/ 392 h 398"/>
                <a:gd name="T6" fmla="*/ 89 w 92"/>
                <a:gd name="T7" fmla="*/ 389 h 398"/>
                <a:gd name="T8" fmla="*/ 85 w 92"/>
                <a:gd name="T9" fmla="*/ 385 h 398"/>
                <a:gd name="T10" fmla="*/ 55 w 92"/>
                <a:gd name="T11" fmla="*/ 343 h 398"/>
                <a:gd name="T12" fmla="*/ 35 w 92"/>
                <a:gd name="T13" fmla="*/ 296 h 398"/>
                <a:gd name="T14" fmla="*/ 26 w 92"/>
                <a:gd name="T15" fmla="*/ 246 h 398"/>
                <a:gd name="T16" fmla="*/ 23 w 92"/>
                <a:gd name="T17" fmla="*/ 199 h 398"/>
                <a:gd name="T18" fmla="*/ 26 w 92"/>
                <a:gd name="T19" fmla="*/ 147 h 398"/>
                <a:gd name="T20" fmla="*/ 37 w 92"/>
                <a:gd name="T21" fmla="*/ 97 h 398"/>
                <a:gd name="T22" fmla="*/ 56 w 92"/>
                <a:gd name="T23" fmla="*/ 51 h 398"/>
                <a:gd name="T24" fmla="*/ 87 w 92"/>
                <a:gd name="T25" fmla="*/ 10 h 398"/>
                <a:gd name="T26" fmla="*/ 91 w 92"/>
                <a:gd name="T27" fmla="*/ 6 h 398"/>
                <a:gd name="T28" fmla="*/ 92 w 92"/>
                <a:gd name="T29" fmla="*/ 4 h 398"/>
                <a:gd name="T30" fmla="*/ 91 w 92"/>
                <a:gd name="T31" fmla="*/ 1 h 398"/>
                <a:gd name="T32" fmla="*/ 88 w 92"/>
                <a:gd name="T33" fmla="*/ 0 h 398"/>
                <a:gd name="T34" fmla="*/ 80 w 92"/>
                <a:gd name="T35" fmla="*/ 5 h 398"/>
                <a:gd name="T36" fmla="*/ 64 w 92"/>
                <a:gd name="T37" fmla="*/ 20 h 398"/>
                <a:gd name="T38" fmla="*/ 44 w 92"/>
                <a:gd name="T39" fmla="*/ 44 h 398"/>
                <a:gd name="T40" fmla="*/ 25 w 92"/>
                <a:gd name="T41" fmla="*/ 77 h 398"/>
                <a:gd name="T42" fmla="*/ 12 w 92"/>
                <a:gd name="T43" fmla="*/ 110 h 398"/>
                <a:gd name="T44" fmla="*/ 5 w 92"/>
                <a:gd name="T45" fmla="*/ 142 h 398"/>
                <a:gd name="T46" fmla="*/ 1 w 92"/>
                <a:gd name="T47" fmla="*/ 172 h 398"/>
                <a:gd name="T48" fmla="*/ 0 w 92"/>
                <a:gd name="T49" fmla="*/ 199 h 398"/>
                <a:gd name="T50" fmla="*/ 1 w 92"/>
                <a:gd name="T51" fmla="*/ 225 h 398"/>
                <a:gd name="T52" fmla="*/ 5 w 92"/>
                <a:gd name="T53" fmla="*/ 256 h 398"/>
                <a:gd name="T54" fmla="*/ 13 w 92"/>
                <a:gd name="T55" fmla="*/ 289 h 398"/>
                <a:gd name="T56" fmla="*/ 26 w 92"/>
                <a:gd name="T57" fmla="*/ 323 h 398"/>
                <a:gd name="T58" fmla="*/ 45 w 92"/>
                <a:gd name="T59" fmla="*/ 355 h 398"/>
                <a:gd name="T60" fmla="*/ 64 w 92"/>
                <a:gd name="T61" fmla="*/ 379 h 398"/>
                <a:gd name="T62" fmla="*/ 80 w 92"/>
                <a:gd name="T63" fmla="*/ 393 h 398"/>
                <a:gd name="T64" fmla="*/ 88 w 92"/>
                <a:gd name="T65" fmla="*/ 398 h 398"/>
                <a:gd name="T66" fmla="*/ 91 w 92"/>
                <a:gd name="T67" fmla="*/ 397 h 398"/>
                <a:gd name="T68" fmla="*/ 92 w 92"/>
                <a:gd name="T69" fmla="*/ 39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398">
                  <a:moveTo>
                    <a:pt x="92" y="394"/>
                  </a:moveTo>
                  <a:lnTo>
                    <a:pt x="92" y="393"/>
                  </a:lnTo>
                  <a:lnTo>
                    <a:pt x="91" y="392"/>
                  </a:lnTo>
                  <a:lnTo>
                    <a:pt x="89" y="389"/>
                  </a:lnTo>
                  <a:lnTo>
                    <a:pt x="85" y="385"/>
                  </a:lnTo>
                  <a:lnTo>
                    <a:pt x="55" y="343"/>
                  </a:lnTo>
                  <a:lnTo>
                    <a:pt x="35" y="296"/>
                  </a:lnTo>
                  <a:lnTo>
                    <a:pt x="26" y="246"/>
                  </a:lnTo>
                  <a:lnTo>
                    <a:pt x="23" y="199"/>
                  </a:lnTo>
                  <a:lnTo>
                    <a:pt x="26" y="147"/>
                  </a:lnTo>
                  <a:lnTo>
                    <a:pt x="37" y="97"/>
                  </a:lnTo>
                  <a:lnTo>
                    <a:pt x="56" y="51"/>
                  </a:lnTo>
                  <a:lnTo>
                    <a:pt x="87" y="10"/>
                  </a:lnTo>
                  <a:lnTo>
                    <a:pt x="91" y="6"/>
                  </a:lnTo>
                  <a:lnTo>
                    <a:pt x="92" y="4"/>
                  </a:lnTo>
                  <a:lnTo>
                    <a:pt x="91" y="1"/>
                  </a:lnTo>
                  <a:lnTo>
                    <a:pt x="88" y="0"/>
                  </a:lnTo>
                  <a:lnTo>
                    <a:pt x="80" y="5"/>
                  </a:lnTo>
                  <a:lnTo>
                    <a:pt x="64" y="20"/>
                  </a:lnTo>
                  <a:lnTo>
                    <a:pt x="44" y="44"/>
                  </a:lnTo>
                  <a:lnTo>
                    <a:pt x="25" y="77"/>
                  </a:lnTo>
                  <a:lnTo>
                    <a:pt x="12" y="110"/>
                  </a:lnTo>
                  <a:lnTo>
                    <a:pt x="5" y="142"/>
                  </a:lnTo>
                  <a:lnTo>
                    <a:pt x="1" y="172"/>
                  </a:lnTo>
                  <a:lnTo>
                    <a:pt x="0" y="199"/>
                  </a:lnTo>
                  <a:lnTo>
                    <a:pt x="1" y="225"/>
                  </a:lnTo>
                  <a:lnTo>
                    <a:pt x="5" y="256"/>
                  </a:lnTo>
                  <a:lnTo>
                    <a:pt x="13" y="289"/>
                  </a:lnTo>
                  <a:lnTo>
                    <a:pt x="26" y="323"/>
                  </a:lnTo>
                  <a:lnTo>
                    <a:pt x="45" y="355"/>
                  </a:lnTo>
                  <a:lnTo>
                    <a:pt x="64" y="379"/>
                  </a:lnTo>
                  <a:lnTo>
                    <a:pt x="80" y="393"/>
                  </a:lnTo>
                  <a:lnTo>
                    <a:pt x="88" y="398"/>
                  </a:lnTo>
                  <a:lnTo>
                    <a:pt x="91" y="397"/>
                  </a:lnTo>
                  <a:lnTo>
                    <a:pt x="92" y="3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0"/>
            <p:cNvSpPr>
              <a:spLocks noChangeAspect="1"/>
            </p:cNvSpPr>
            <p:nvPr/>
          </p:nvSpPr>
          <p:spPr bwMode="auto">
            <a:xfrm>
              <a:off x="3209" y="365"/>
              <a:ext cx="161" cy="181"/>
            </a:xfrm>
            <a:custGeom>
              <a:avLst/>
              <a:gdLst>
                <a:gd name="T0" fmla="*/ 21 w 161"/>
                <a:gd name="T1" fmla="*/ 163 h 181"/>
                <a:gd name="T2" fmla="*/ 23 w 161"/>
                <a:gd name="T3" fmla="*/ 178 h 181"/>
                <a:gd name="T4" fmla="*/ 39 w 161"/>
                <a:gd name="T5" fmla="*/ 178 h 181"/>
                <a:gd name="T6" fmla="*/ 48 w 161"/>
                <a:gd name="T7" fmla="*/ 160 h 181"/>
                <a:gd name="T8" fmla="*/ 59 w 161"/>
                <a:gd name="T9" fmla="*/ 119 h 181"/>
                <a:gd name="T10" fmla="*/ 64 w 161"/>
                <a:gd name="T11" fmla="*/ 95 h 181"/>
                <a:gd name="T12" fmla="*/ 72 w 161"/>
                <a:gd name="T13" fmla="*/ 66 h 181"/>
                <a:gd name="T14" fmla="*/ 77 w 161"/>
                <a:gd name="T15" fmla="*/ 49 h 181"/>
                <a:gd name="T16" fmla="*/ 89 w 161"/>
                <a:gd name="T17" fmla="*/ 30 h 181"/>
                <a:gd name="T18" fmla="*/ 100 w 161"/>
                <a:gd name="T19" fmla="*/ 19 h 181"/>
                <a:gd name="T20" fmla="*/ 116 w 161"/>
                <a:gd name="T21" fmla="*/ 11 h 181"/>
                <a:gd name="T22" fmla="*/ 135 w 161"/>
                <a:gd name="T23" fmla="*/ 10 h 181"/>
                <a:gd name="T24" fmla="*/ 143 w 161"/>
                <a:gd name="T25" fmla="*/ 13 h 181"/>
                <a:gd name="T26" fmla="*/ 136 w 161"/>
                <a:gd name="T27" fmla="*/ 17 h 181"/>
                <a:gd name="T28" fmla="*/ 126 w 161"/>
                <a:gd name="T29" fmla="*/ 28 h 181"/>
                <a:gd name="T30" fmla="*/ 125 w 161"/>
                <a:gd name="T31" fmla="*/ 41 h 181"/>
                <a:gd name="T32" fmla="*/ 132 w 161"/>
                <a:gd name="T33" fmla="*/ 48 h 181"/>
                <a:gd name="T34" fmla="*/ 147 w 161"/>
                <a:gd name="T35" fmla="*/ 48 h 181"/>
                <a:gd name="T36" fmla="*/ 159 w 161"/>
                <a:gd name="T37" fmla="*/ 36 h 181"/>
                <a:gd name="T38" fmla="*/ 159 w 161"/>
                <a:gd name="T39" fmla="*/ 16 h 181"/>
                <a:gd name="T40" fmla="*/ 142 w 161"/>
                <a:gd name="T41" fmla="*/ 2 h 181"/>
                <a:gd name="T42" fmla="*/ 110 w 161"/>
                <a:gd name="T43" fmla="*/ 4 h 181"/>
                <a:gd name="T44" fmla="*/ 85 w 161"/>
                <a:gd name="T45" fmla="*/ 22 h 181"/>
                <a:gd name="T46" fmla="*/ 73 w 161"/>
                <a:gd name="T47" fmla="*/ 19 h 181"/>
                <a:gd name="T48" fmla="*/ 54 w 161"/>
                <a:gd name="T49" fmla="*/ 3 h 181"/>
                <a:gd name="T50" fmla="*/ 29 w 161"/>
                <a:gd name="T51" fmla="*/ 3 h 181"/>
                <a:gd name="T52" fmla="*/ 15 w 161"/>
                <a:gd name="T53" fmla="*/ 17 h 181"/>
                <a:gd name="T54" fmla="*/ 7 w 161"/>
                <a:gd name="T55" fmla="*/ 35 h 181"/>
                <a:gd name="T56" fmla="*/ 0 w 161"/>
                <a:gd name="T57" fmla="*/ 57 h 181"/>
                <a:gd name="T58" fmla="*/ 2 w 161"/>
                <a:gd name="T59" fmla="*/ 65 h 181"/>
                <a:gd name="T60" fmla="*/ 7 w 161"/>
                <a:gd name="T61" fmla="*/ 65 h 181"/>
                <a:gd name="T62" fmla="*/ 10 w 161"/>
                <a:gd name="T63" fmla="*/ 62 h 181"/>
                <a:gd name="T64" fmla="*/ 16 w 161"/>
                <a:gd name="T65" fmla="*/ 37 h 181"/>
                <a:gd name="T66" fmla="*/ 30 w 161"/>
                <a:gd name="T67" fmla="*/ 13 h 181"/>
                <a:gd name="T68" fmla="*/ 45 w 161"/>
                <a:gd name="T69" fmla="*/ 10 h 181"/>
                <a:gd name="T70" fmla="*/ 51 w 161"/>
                <a:gd name="T71" fmla="*/ 18 h 181"/>
                <a:gd name="T72" fmla="*/ 52 w 161"/>
                <a:gd name="T73" fmla="*/ 33 h 181"/>
                <a:gd name="T74" fmla="*/ 49 w 161"/>
                <a:gd name="T75" fmla="*/ 48 h 181"/>
                <a:gd name="T76" fmla="*/ 23 w 161"/>
                <a:gd name="T77" fmla="*/ 15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181">
                  <a:moveTo>
                    <a:pt x="23" y="153"/>
                  </a:moveTo>
                  <a:lnTo>
                    <a:pt x="21" y="163"/>
                  </a:lnTo>
                  <a:lnTo>
                    <a:pt x="19" y="170"/>
                  </a:lnTo>
                  <a:lnTo>
                    <a:pt x="23" y="178"/>
                  </a:lnTo>
                  <a:lnTo>
                    <a:pt x="31" y="181"/>
                  </a:lnTo>
                  <a:lnTo>
                    <a:pt x="39" y="178"/>
                  </a:lnTo>
                  <a:lnTo>
                    <a:pt x="46" y="170"/>
                  </a:lnTo>
                  <a:lnTo>
                    <a:pt x="48" y="160"/>
                  </a:lnTo>
                  <a:lnTo>
                    <a:pt x="53" y="140"/>
                  </a:lnTo>
                  <a:lnTo>
                    <a:pt x="59" y="119"/>
                  </a:lnTo>
                  <a:lnTo>
                    <a:pt x="62" y="107"/>
                  </a:lnTo>
                  <a:lnTo>
                    <a:pt x="64" y="95"/>
                  </a:lnTo>
                  <a:lnTo>
                    <a:pt x="68" y="80"/>
                  </a:lnTo>
                  <a:lnTo>
                    <a:pt x="72" y="66"/>
                  </a:lnTo>
                  <a:lnTo>
                    <a:pt x="74" y="55"/>
                  </a:lnTo>
                  <a:lnTo>
                    <a:pt x="77" y="49"/>
                  </a:lnTo>
                  <a:lnTo>
                    <a:pt x="82" y="40"/>
                  </a:lnTo>
                  <a:lnTo>
                    <a:pt x="89" y="30"/>
                  </a:lnTo>
                  <a:lnTo>
                    <a:pt x="96" y="22"/>
                  </a:lnTo>
                  <a:lnTo>
                    <a:pt x="100" y="19"/>
                  </a:lnTo>
                  <a:lnTo>
                    <a:pt x="107" y="15"/>
                  </a:lnTo>
                  <a:lnTo>
                    <a:pt x="116" y="11"/>
                  </a:lnTo>
                  <a:lnTo>
                    <a:pt x="128" y="9"/>
                  </a:lnTo>
                  <a:lnTo>
                    <a:pt x="135" y="10"/>
                  </a:lnTo>
                  <a:lnTo>
                    <a:pt x="140" y="11"/>
                  </a:lnTo>
                  <a:lnTo>
                    <a:pt x="143" y="13"/>
                  </a:lnTo>
                  <a:lnTo>
                    <a:pt x="145" y="14"/>
                  </a:lnTo>
                  <a:lnTo>
                    <a:pt x="136" y="17"/>
                  </a:lnTo>
                  <a:lnTo>
                    <a:pt x="130" y="22"/>
                  </a:lnTo>
                  <a:lnTo>
                    <a:pt x="126" y="28"/>
                  </a:lnTo>
                  <a:lnTo>
                    <a:pt x="124" y="36"/>
                  </a:lnTo>
                  <a:lnTo>
                    <a:pt x="125" y="41"/>
                  </a:lnTo>
                  <a:lnTo>
                    <a:pt x="128" y="45"/>
                  </a:lnTo>
                  <a:lnTo>
                    <a:pt x="132" y="48"/>
                  </a:lnTo>
                  <a:lnTo>
                    <a:pt x="139" y="50"/>
                  </a:lnTo>
                  <a:lnTo>
                    <a:pt x="147" y="48"/>
                  </a:lnTo>
                  <a:lnTo>
                    <a:pt x="154" y="43"/>
                  </a:lnTo>
                  <a:lnTo>
                    <a:pt x="159" y="36"/>
                  </a:lnTo>
                  <a:lnTo>
                    <a:pt x="161" y="26"/>
                  </a:lnTo>
                  <a:lnTo>
                    <a:pt x="159" y="16"/>
                  </a:lnTo>
                  <a:lnTo>
                    <a:pt x="152" y="8"/>
                  </a:lnTo>
                  <a:lnTo>
                    <a:pt x="142" y="2"/>
                  </a:lnTo>
                  <a:lnTo>
                    <a:pt x="128" y="0"/>
                  </a:lnTo>
                  <a:lnTo>
                    <a:pt x="110" y="4"/>
                  </a:lnTo>
                  <a:lnTo>
                    <a:pt x="96" y="11"/>
                  </a:lnTo>
                  <a:lnTo>
                    <a:pt x="85" y="22"/>
                  </a:lnTo>
                  <a:lnTo>
                    <a:pt x="77" y="31"/>
                  </a:lnTo>
                  <a:lnTo>
                    <a:pt x="73" y="19"/>
                  </a:lnTo>
                  <a:lnTo>
                    <a:pt x="65" y="9"/>
                  </a:lnTo>
                  <a:lnTo>
                    <a:pt x="54" y="3"/>
                  </a:lnTo>
                  <a:lnTo>
                    <a:pt x="41" y="0"/>
                  </a:lnTo>
                  <a:lnTo>
                    <a:pt x="29" y="3"/>
                  </a:lnTo>
                  <a:lnTo>
                    <a:pt x="21" y="9"/>
                  </a:lnTo>
                  <a:lnTo>
                    <a:pt x="15" y="17"/>
                  </a:lnTo>
                  <a:lnTo>
                    <a:pt x="12" y="23"/>
                  </a:lnTo>
                  <a:lnTo>
                    <a:pt x="7" y="35"/>
                  </a:lnTo>
                  <a:lnTo>
                    <a:pt x="3" y="47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5"/>
                  </a:lnTo>
                  <a:lnTo>
                    <a:pt x="8" y="64"/>
                  </a:lnTo>
                  <a:lnTo>
                    <a:pt x="10" y="62"/>
                  </a:lnTo>
                  <a:lnTo>
                    <a:pt x="11" y="57"/>
                  </a:lnTo>
                  <a:lnTo>
                    <a:pt x="16" y="37"/>
                  </a:lnTo>
                  <a:lnTo>
                    <a:pt x="23" y="22"/>
                  </a:lnTo>
                  <a:lnTo>
                    <a:pt x="30" y="13"/>
                  </a:lnTo>
                  <a:lnTo>
                    <a:pt x="40" y="9"/>
                  </a:lnTo>
                  <a:lnTo>
                    <a:pt x="45" y="10"/>
                  </a:lnTo>
                  <a:lnTo>
                    <a:pt x="49" y="13"/>
                  </a:lnTo>
                  <a:lnTo>
                    <a:pt x="51" y="18"/>
                  </a:lnTo>
                  <a:lnTo>
                    <a:pt x="52" y="27"/>
                  </a:lnTo>
                  <a:lnTo>
                    <a:pt x="52" y="33"/>
                  </a:lnTo>
                  <a:lnTo>
                    <a:pt x="51" y="40"/>
                  </a:lnTo>
                  <a:lnTo>
                    <a:pt x="49" y="48"/>
                  </a:lnTo>
                  <a:lnTo>
                    <a:pt x="46" y="61"/>
                  </a:lnTo>
                  <a:lnTo>
                    <a:pt x="23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1"/>
            <p:cNvSpPr>
              <a:spLocks noChangeAspect="1"/>
            </p:cNvSpPr>
            <p:nvPr/>
          </p:nvSpPr>
          <p:spPr bwMode="auto">
            <a:xfrm>
              <a:off x="3406" y="417"/>
              <a:ext cx="101" cy="185"/>
            </a:xfrm>
            <a:custGeom>
              <a:avLst/>
              <a:gdLst>
                <a:gd name="T0" fmla="*/ 62 w 101"/>
                <a:gd name="T1" fmla="*/ 8 h 185"/>
                <a:gd name="T2" fmla="*/ 62 w 101"/>
                <a:gd name="T3" fmla="*/ 4 h 185"/>
                <a:gd name="T4" fmla="*/ 61 w 101"/>
                <a:gd name="T5" fmla="*/ 1 h 185"/>
                <a:gd name="T6" fmla="*/ 59 w 101"/>
                <a:gd name="T7" fmla="*/ 0 h 185"/>
                <a:gd name="T8" fmla="*/ 54 w 101"/>
                <a:gd name="T9" fmla="*/ 0 h 185"/>
                <a:gd name="T10" fmla="*/ 40 w 101"/>
                <a:gd name="T11" fmla="*/ 10 h 185"/>
                <a:gd name="T12" fmla="*/ 24 w 101"/>
                <a:gd name="T13" fmla="*/ 16 h 185"/>
                <a:gd name="T14" fmla="*/ 10 w 101"/>
                <a:gd name="T15" fmla="*/ 18 h 185"/>
                <a:gd name="T16" fmla="*/ 0 w 101"/>
                <a:gd name="T17" fmla="*/ 18 h 185"/>
                <a:gd name="T18" fmla="*/ 0 w 101"/>
                <a:gd name="T19" fmla="*/ 28 h 185"/>
                <a:gd name="T20" fmla="*/ 7 w 101"/>
                <a:gd name="T21" fmla="*/ 28 h 185"/>
                <a:gd name="T22" fmla="*/ 16 w 101"/>
                <a:gd name="T23" fmla="*/ 27 h 185"/>
                <a:gd name="T24" fmla="*/ 28 w 101"/>
                <a:gd name="T25" fmla="*/ 25 h 185"/>
                <a:gd name="T26" fmla="*/ 40 w 101"/>
                <a:gd name="T27" fmla="*/ 20 h 185"/>
                <a:gd name="T28" fmla="*/ 40 w 101"/>
                <a:gd name="T29" fmla="*/ 162 h 185"/>
                <a:gd name="T30" fmla="*/ 39 w 101"/>
                <a:gd name="T31" fmla="*/ 168 h 185"/>
                <a:gd name="T32" fmla="*/ 36 w 101"/>
                <a:gd name="T33" fmla="*/ 172 h 185"/>
                <a:gd name="T34" fmla="*/ 28 w 101"/>
                <a:gd name="T35" fmla="*/ 174 h 185"/>
                <a:gd name="T36" fmla="*/ 12 w 101"/>
                <a:gd name="T37" fmla="*/ 175 h 185"/>
                <a:gd name="T38" fmla="*/ 2 w 101"/>
                <a:gd name="T39" fmla="*/ 175 h 185"/>
                <a:gd name="T40" fmla="*/ 2 w 101"/>
                <a:gd name="T41" fmla="*/ 185 h 185"/>
                <a:gd name="T42" fmla="*/ 101 w 101"/>
                <a:gd name="T43" fmla="*/ 185 h 185"/>
                <a:gd name="T44" fmla="*/ 101 w 101"/>
                <a:gd name="T45" fmla="*/ 175 h 185"/>
                <a:gd name="T46" fmla="*/ 90 w 101"/>
                <a:gd name="T47" fmla="*/ 175 h 185"/>
                <a:gd name="T48" fmla="*/ 74 w 101"/>
                <a:gd name="T49" fmla="*/ 174 h 185"/>
                <a:gd name="T50" fmla="*/ 66 w 101"/>
                <a:gd name="T51" fmla="*/ 172 h 185"/>
                <a:gd name="T52" fmla="*/ 63 w 101"/>
                <a:gd name="T53" fmla="*/ 168 h 185"/>
                <a:gd name="T54" fmla="*/ 62 w 101"/>
                <a:gd name="T55" fmla="*/ 162 h 185"/>
                <a:gd name="T56" fmla="*/ 62 w 101"/>
                <a:gd name="T57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" h="185">
                  <a:moveTo>
                    <a:pt x="62" y="8"/>
                  </a:moveTo>
                  <a:lnTo>
                    <a:pt x="62" y="4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0" y="10"/>
                  </a:lnTo>
                  <a:lnTo>
                    <a:pt x="24" y="16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7" y="28"/>
                  </a:lnTo>
                  <a:lnTo>
                    <a:pt x="16" y="27"/>
                  </a:lnTo>
                  <a:lnTo>
                    <a:pt x="28" y="25"/>
                  </a:lnTo>
                  <a:lnTo>
                    <a:pt x="40" y="20"/>
                  </a:lnTo>
                  <a:lnTo>
                    <a:pt x="40" y="162"/>
                  </a:lnTo>
                  <a:lnTo>
                    <a:pt x="39" y="168"/>
                  </a:lnTo>
                  <a:lnTo>
                    <a:pt x="36" y="172"/>
                  </a:lnTo>
                  <a:lnTo>
                    <a:pt x="28" y="174"/>
                  </a:lnTo>
                  <a:lnTo>
                    <a:pt x="12" y="175"/>
                  </a:lnTo>
                  <a:lnTo>
                    <a:pt x="2" y="175"/>
                  </a:lnTo>
                  <a:lnTo>
                    <a:pt x="2" y="185"/>
                  </a:lnTo>
                  <a:lnTo>
                    <a:pt x="101" y="185"/>
                  </a:lnTo>
                  <a:lnTo>
                    <a:pt x="101" y="175"/>
                  </a:lnTo>
                  <a:lnTo>
                    <a:pt x="90" y="175"/>
                  </a:lnTo>
                  <a:lnTo>
                    <a:pt x="74" y="174"/>
                  </a:lnTo>
                  <a:lnTo>
                    <a:pt x="66" y="172"/>
                  </a:lnTo>
                  <a:lnTo>
                    <a:pt x="63" y="168"/>
                  </a:lnTo>
                  <a:lnTo>
                    <a:pt x="62" y="162"/>
                  </a:lnTo>
                  <a:lnTo>
                    <a:pt x="6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2"/>
            <p:cNvSpPr>
              <a:spLocks noChangeAspect="1"/>
            </p:cNvSpPr>
            <p:nvPr/>
          </p:nvSpPr>
          <p:spPr bwMode="auto">
            <a:xfrm>
              <a:off x="3549" y="417"/>
              <a:ext cx="128" cy="191"/>
            </a:xfrm>
            <a:custGeom>
              <a:avLst/>
              <a:gdLst>
                <a:gd name="T0" fmla="*/ 76 w 128"/>
                <a:gd name="T1" fmla="*/ 95 h 191"/>
                <a:gd name="T2" fmla="*/ 96 w 128"/>
                <a:gd name="T3" fmla="*/ 117 h 191"/>
                <a:gd name="T4" fmla="*/ 98 w 128"/>
                <a:gd name="T5" fmla="*/ 149 h 191"/>
                <a:gd name="T6" fmla="*/ 92 w 128"/>
                <a:gd name="T7" fmla="*/ 166 h 191"/>
                <a:gd name="T8" fmla="*/ 81 w 128"/>
                <a:gd name="T9" fmla="*/ 177 h 191"/>
                <a:gd name="T10" fmla="*/ 69 w 128"/>
                <a:gd name="T11" fmla="*/ 181 h 191"/>
                <a:gd name="T12" fmla="*/ 52 w 128"/>
                <a:gd name="T13" fmla="*/ 181 h 191"/>
                <a:gd name="T14" fmla="*/ 26 w 128"/>
                <a:gd name="T15" fmla="*/ 172 h 191"/>
                <a:gd name="T16" fmla="*/ 23 w 128"/>
                <a:gd name="T17" fmla="*/ 161 h 191"/>
                <a:gd name="T18" fmla="*/ 31 w 128"/>
                <a:gd name="T19" fmla="*/ 152 h 191"/>
                <a:gd name="T20" fmla="*/ 30 w 128"/>
                <a:gd name="T21" fmla="*/ 141 h 191"/>
                <a:gd name="T22" fmla="*/ 22 w 128"/>
                <a:gd name="T23" fmla="*/ 133 h 191"/>
                <a:gd name="T24" fmla="*/ 11 w 128"/>
                <a:gd name="T25" fmla="*/ 132 h 191"/>
                <a:gd name="T26" fmla="*/ 2 w 128"/>
                <a:gd name="T27" fmla="*/ 140 h 191"/>
                <a:gd name="T28" fmla="*/ 6 w 128"/>
                <a:gd name="T29" fmla="*/ 165 h 191"/>
                <a:gd name="T30" fmla="*/ 39 w 128"/>
                <a:gd name="T31" fmla="*/ 188 h 191"/>
                <a:gd name="T32" fmla="*/ 90 w 128"/>
                <a:gd name="T33" fmla="*/ 186 h 191"/>
                <a:gd name="T34" fmla="*/ 124 w 128"/>
                <a:gd name="T35" fmla="*/ 157 h 191"/>
                <a:gd name="T36" fmla="*/ 125 w 128"/>
                <a:gd name="T37" fmla="*/ 121 h 191"/>
                <a:gd name="T38" fmla="*/ 100 w 128"/>
                <a:gd name="T39" fmla="*/ 95 h 191"/>
                <a:gd name="T40" fmla="*/ 99 w 128"/>
                <a:gd name="T41" fmla="*/ 77 h 191"/>
                <a:gd name="T42" fmla="*/ 118 w 128"/>
                <a:gd name="T43" fmla="*/ 52 h 191"/>
                <a:gd name="T44" fmla="*/ 119 w 128"/>
                <a:gd name="T45" fmla="*/ 31 h 191"/>
                <a:gd name="T46" fmla="*/ 110 w 128"/>
                <a:gd name="T47" fmla="*/ 17 h 191"/>
                <a:gd name="T48" fmla="*/ 95 w 128"/>
                <a:gd name="T49" fmla="*/ 7 h 191"/>
                <a:gd name="T50" fmla="*/ 75 w 128"/>
                <a:gd name="T51" fmla="*/ 1 h 191"/>
                <a:gd name="T52" fmla="*/ 42 w 128"/>
                <a:gd name="T53" fmla="*/ 3 h 191"/>
                <a:gd name="T54" fmla="*/ 13 w 128"/>
                <a:gd name="T55" fmla="*/ 22 h 191"/>
                <a:gd name="T56" fmla="*/ 10 w 128"/>
                <a:gd name="T57" fmla="*/ 44 h 191"/>
                <a:gd name="T58" fmla="*/ 18 w 128"/>
                <a:gd name="T59" fmla="*/ 51 h 191"/>
                <a:gd name="T60" fmla="*/ 29 w 128"/>
                <a:gd name="T61" fmla="*/ 51 h 191"/>
                <a:gd name="T62" fmla="*/ 37 w 128"/>
                <a:gd name="T63" fmla="*/ 44 h 191"/>
                <a:gd name="T64" fmla="*/ 37 w 128"/>
                <a:gd name="T65" fmla="*/ 33 h 191"/>
                <a:gd name="T66" fmla="*/ 29 w 128"/>
                <a:gd name="T67" fmla="*/ 25 h 191"/>
                <a:gd name="T68" fmla="*/ 32 w 128"/>
                <a:gd name="T69" fmla="*/ 16 h 191"/>
                <a:gd name="T70" fmla="*/ 54 w 128"/>
                <a:gd name="T71" fmla="*/ 9 h 191"/>
                <a:gd name="T72" fmla="*/ 73 w 128"/>
                <a:gd name="T73" fmla="*/ 10 h 191"/>
                <a:gd name="T74" fmla="*/ 90 w 128"/>
                <a:gd name="T75" fmla="*/ 24 h 191"/>
                <a:gd name="T76" fmla="*/ 90 w 128"/>
                <a:gd name="T77" fmla="*/ 56 h 191"/>
                <a:gd name="T78" fmla="*/ 75 w 128"/>
                <a:gd name="T79" fmla="*/ 78 h 191"/>
                <a:gd name="T80" fmla="*/ 60 w 128"/>
                <a:gd name="T81" fmla="*/ 83 h 191"/>
                <a:gd name="T82" fmla="*/ 44 w 128"/>
                <a:gd name="T83" fmla="*/ 84 h 191"/>
                <a:gd name="T84" fmla="*/ 40 w 128"/>
                <a:gd name="T85" fmla="*/ 85 h 191"/>
                <a:gd name="T86" fmla="*/ 41 w 128"/>
                <a:gd name="T87" fmla="*/ 92 h 191"/>
                <a:gd name="T88" fmla="*/ 61 w 128"/>
                <a:gd name="T89" fmla="*/ 9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" h="191">
                  <a:moveTo>
                    <a:pt x="61" y="92"/>
                  </a:moveTo>
                  <a:lnTo>
                    <a:pt x="76" y="95"/>
                  </a:lnTo>
                  <a:lnTo>
                    <a:pt x="88" y="103"/>
                  </a:lnTo>
                  <a:lnTo>
                    <a:pt x="96" y="117"/>
                  </a:lnTo>
                  <a:lnTo>
                    <a:pt x="99" y="137"/>
                  </a:lnTo>
                  <a:lnTo>
                    <a:pt x="98" y="149"/>
                  </a:lnTo>
                  <a:lnTo>
                    <a:pt x="95" y="159"/>
                  </a:lnTo>
                  <a:lnTo>
                    <a:pt x="92" y="166"/>
                  </a:lnTo>
                  <a:lnTo>
                    <a:pt x="87" y="172"/>
                  </a:lnTo>
                  <a:lnTo>
                    <a:pt x="81" y="177"/>
                  </a:lnTo>
                  <a:lnTo>
                    <a:pt x="75" y="180"/>
                  </a:lnTo>
                  <a:lnTo>
                    <a:pt x="69" y="181"/>
                  </a:lnTo>
                  <a:lnTo>
                    <a:pt x="62" y="182"/>
                  </a:lnTo>
                  <a:lnTo>
                    <a:pt x="52" y="181"/>
                  </a:lnTo>
                  <a:lnTo>
                    <a:pt x="39" y="178"/>
                  </a:lnTo>
                  <a:lnTo>
                    <a:pt x="26" y="172"/>
                  </a:lnTo>
                  <a:lnTo>
                    <a:pt x="15" y="162"/>
                  </a:lnTo>
                  <a:lnTo>
                    <a:pt x="23" y="161"/>
                  </a:lnTo>
                  <a:lnTo>
                    <a:pt x="28" y="157"/>
                  </a:lnTo>
                  <a:lnTo>
                    <a:pt x="31" y="152"/>
                  </a:lnTo>
                  <a:lnTo>
                    <a:pt x="31" y="147"/>
                  </a:lnTo>
                  <a:lnTo>
                    <a:pt x="30" y="141"/>
                  </a:lnTo>
                  <a:lnTo>
                    <a:pt x="27" y="136"/>
                  </a:lnTo>
                  <a:lnTo>
                    <a:pt x="22" y="133"/>
                  </a:lnTo>
                  <a:lnTo>
                    <a:pt x="16" y="131"/>
                  </a:lnTo>
                  <a:lnTo>
                    <a:pt x="11" y="132"/>
                  </a:lnTo>
                  <a:lnTo>
                    <a:pt x="5" y="135"/>
                  </a:lnTo>
                  <a:lnTo>
                    <a:pt x="2" y="140"/>
                  </a:lnTo>
                  <a:lnTo>
                    <a:pt x="0" y="148"/>
                  </a:lnTo>
                  <a:lnTo>
                    <a:pt x="6" y="165"/>
                  </a:lnTo>
                  <a:lnTo>
                    <a:pt x="19" y="179"/>
                  </a:lnTo>
                  <a:lnTo>
                    <a:pt x="39" y="188"/>
                  </a:lnTo>
                  <a:lnTo>
                    <a:pt x="63" y="191"/>
                  </a:lnTo>
                  <a:lnTo>
                    <a:pt x="90" y="186"/>
                  </a:lnTo>
                  <a:lnTo>
                    <a:pt x="110" y="174"/>
                  </a:lnTo>
                  <a:lnTo>
                    <a:pt x="124" y="157"/>
                  </a:lnTo>
                  <a:lnTo>
                    <a:pt x="128" y="137"/>
                  </a:lnTo>
                  <a:lnTo>
                    <a:pt x="125" y="121"/>
                  </a:lnTo>
                  <a:lnTo>
                    <a:pt x="116" y="106"/>
                  </a:lnTo>
                  <a:lnTo>
                    <a:pt x="100" y="95"/>
                  </a:lnTo>
                  <a:lnTo>
                    <a:pt x="80" y="87"/>
                  </a:lnTo>
                  <a:lnTo>
                    <a:pt x="99" y="77"/>
                  </a:lnTo>
                  <a:lnTo>
                    <a:pt x="111" y="65"/>
                  </a:lnTo>
                  <a:lnTo>
                    <a:pt x="118" y="52"/>
                  </a:lnTo>
                  <a:lnTo>
                    <a:pt x="120" y="39"/>
                  </a:lnTo>
                  <a:lnTo>
                    <a:pt x="119" y="31"/>
                  </a:lnTo>
                  <a:lnTo>
                    <a:pt x="115" y="23"/>
                  </a:lnTo>
                  <a:lnTo>
                    <a:pt x="110" y="17"/>
                  </a:lnTo>
                  <a:lnTo>
                    <a:pt x="103" y="11"/>
                  </a:lnTo>
                  <a:lnTo>
                    <a:pt x="95" y="7"/>
                  </a:lnTo>
                  <a:lnTo>
                    <a:pt x="85" y="3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42" y="3"/>
                  </a:lnTo>
                  <a:lnTo>
                    <a:pt x="25" y="10"/>
                  </a:lnTo>
                  <a:lnTo>
                    <a:pt x="13" y="22"/>
                  </a:lnTo>
                  <a:lnTo>
                    <a:pt x="9" y="37"/>
                  </a:lnTo>
                  <a:lnTo>
                    <a:pt x="10" y="44"/>
                  </a:lnTo>
                  <a:lnTo>
                    <a:pt x="13" y="48"/>
                  </a:lnTo>
                  <a:lnTo>
                    <a:pt x="18" y="51"/>
                  </a:lnTo>
                  <a:lnTo>
                    <a:pt x="24" y="52"/>
                  </a:lnTo>
                  <a:lnTo>
                    <a:pt x="29" y="51"/>
                  </a:lnTo>
                  <a:lnTo>
                    <a:pt x="34" y="48"/>
                  </a:lnTo>
                  <a:lnTo>
                    <a:pt x="37" y="44"/>
                  </a:lnTo>
                  <a:lnTo>
                    <a:pt x="38" y="38"/>
                  </a:lnTo>
                  <a:lnTo>
                    <a:pt x="37" y="33"/>
                  </a:lnTo>
                  <a:lnTo>
                    <a:pt x="34" y="28"/>
                  </a:lnTo>
                  <a:lnTo>
                    <a:pt x="29" y="25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43" y="11"/>
                  </a:lnTo>
                  <a:lnTo>
                    <a:pt x="54" y="9"/>
                  </a:lnTo>
                  <a:lnTo>
                    <a:pt x="63" y="8"/>
                  </a:lnTo>
                  <a:lnTo>
                    <a:pt x="73" y="10"/>
                  </a:lnTo>
                  <a:lnTo>
                    <a:pt x="83" y="14"/>
                  </a:lnTo>
                  <a:lnTo>
                    <a:pt x="90" y="24"/>
                  </a:lnTo>
                  <a:lnTo>
                    <a:pt x="93" y="39"/>
                  </a:lnTo>
                  <a:lnTo>
                    <a:pt x="90" y="56"/>
                  </a:lnTo>
                  <a:lnTo>
                    <a:pt x="82" y="72"/>
                  </a:lnTo>
                  <a:lnTo>
                    <a:pt x="75" y="78"/>
                  </a:lnTo>
                  <a:lnTo>
                    <a:pt x="68" y="81"/>
                  </a:lnTo>
                  <a:lnTo>
                    <a:pt x="60" y="83"/>
                  </a:lnTo>
                  <a:lnTo>
                    <a:pt x="51" y="84"/>
                  </a:lnTo>
                  <a:lnTo>
                    <a:pt x="44" y="84"/>
                  </a:lnTo>
                  <a:lnTo>
                    <a:pt x="42" y="85"/>
                  </a:lnTo>
                  <a:lnTo>
                    <a:pt x="40" y="85"/>
                  </a:lnTo>
                  <a:lnTo>
                    <a:pt x="39" y="88"/>
                  </a:lnTo>
                  <a:lnTo>
                    <a:pt x="41" y="92"/>
                  </a:lnTo>
                  <a:lnTo>
                    <a:pt x="46" y="92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23"/>
            <p:cNvSpPr>
              <a:spLocks noChangeAspect="1"/>
            </p:cNvSpPr>
            <p:nvPr/>
          </p:nvSpPr>
          <p:spPr bwMode="auto">
            <a:xfrm>
              <a:off x="3732" y="243"/>
              <a:ext cx="92" cy="398"/>
            </a:xfrm>
            <a:custGeom>
              <a:avLst/>
              <a:gdLst>
                <a:gd name="T0" fmla="*/ 92 w 92"/>
                <a:gd name="T1" fmla="*/ 199 h 398"/>
                <a:gd name="T2" fmla="*/ 91 w 92"/>
                <a:gd name="T3" fmla="*/ 173 h 398"/>
                <a:gd name="T4" fmla="*/ 87 w 92"/>
                <a:gd name="T5" fmla="*/ 142 h 398"/>
                <a:gd name="T6" fmla="*/ 79 w 92"/>
                <a:gd name="T7" fmla="*/ 108 h 398"/>
                <a:gd name="T8" fmla="*/ 66 w 92"/>
                <a:gd name="T9" fmla="*/ 75 h 398"/>
                <a:gd name="T10" fmla="*/ 46 w 92"/>
                <a:gd name="T11" fmla="*/ 42 h 398"/>
                <a:gd name="T12" fmla="*/ 27 w 92"/>
                <a:gd name="T13" fmla="*/ 19 h 398"/>
                <a:gd name="T14" fmla="*/ 12 w 92"/>
                <a:gd name="T15" fmla="*/ 5 h 398"/>
                <a:gd name="T16" fmla="*/ 4 w 92"/>
                <a:gd name="T17" fmla="*/ 0 h 398"/>
                <a:gd name="T18" fmla="*/ 1 w 92"/>
                <a:gd name="T19" fmla="*/ 1 h 398"/>
                <a:gd name="T20" fmla="*/ 0 w 92"/>
                <a:gd name="T21" fmla="*/ 4 h 398"/>
                <a:gd name="T22" fmla="*/ 0 w 92"/>
                <a:gd name="T23" fmla="*/ 5 h 398"/>
                <a:gd name="T24" fmla="*/ 1 w 92"/>
                <a:gd name="T25" fmla="*/ 6 h 398"/>
                <a:gd name="T26" fmla="*/ 3 w 92"/>
                <a:gd name="T27" fmla="*/ 9 h 398"/>
                <a:gd name="T28" fmla="*/ 7 w 92"/>
                <a:gd name="T29" fmla="*/ 13 h 398"/>
                <a:gd name="T30" fmla="*/ 33 w 92"/>
                <a:gd name="T31" fmla="*/ 47 h 398"/>
                <a:gd name="T32" fmla="*/ 52 w 92"/>
                <a:gd name="T33" fmla="*/ 89 h 398"/>
                <a:gd name="T34" fmla="*/ 65 w 92"/>
                <a:gd name="T35" fmla="*/ 140 h 398"/>
                <a:gd name="T36" fmla="*/ 69 w 92"/>
                <a:gd name="T37" fmla="*/ 199 h 398"/>
                <a:gd name="T38" fmla="*/ 66 w 92"/>
                <a:gd name="T39" fmla="*/ 250 h 398"/>
                <a:gd name="T40" fmla="*/ 55 w 92"/>
                <a:gd name="T41" fmla="*/ 300 h 398"/>
                <a:gd name="T42" fmla="*/ 36 w 92"/>
                <a:gd name="T43" fmla="*/ 346 h 398"/>
                <a:gd name="T44" fmla="*/ 5 w 92"/>
                <a:gd name="T45" fmla="*/ 387 h 398"/>
                <a:gd name="T46" fmla="*/ 0 w 92"/>
                <a:gd name="T47" fmla="*/ 392 h 398"/>
                <a:gd name="T48" fmla="*/ 0 w 92"/>
                <a:gd name="T49" fmla="*/ 394 h 398"/>
                <a:gd name="T50" fmla="*/ 1 w 92"/>
                <a:gd name="T51" fmla="*/ 397 h 398"/>
                <a:gd name="T52" fmla="*/ 4 w 92"/>
                <a:gd name="T53" fmla="*/ 398 h 398"/>
                <a:gd name="T54" fmla="*/ 12 w 92"/>
                <a:gd name="T55" fmla="*/ 393 h 398"/>
                <a:gd name="T56" fmla="*/ 28 w 92"/>
                <a:gd name="T57" fmla="*/ 378 h 398"/>
                <a:gd name="T58" fmla="*/ 48 w 92"/>
                <a:gd name="T59" fmla="*/ 354 h 398"/>
                <a:gd name="T60" fmla="*/ 67 w 92"/>
                <a:gd name="T61" fmla="*/ 320 h 398"/>
                <a:gd name="T62" fmla="*/ 79 w 92"/>
                <a:gd name="T63" fmla="*/ 287 h 398"/>
                <a:gd name="T64" fmla="*/ 87 w 92"/>
                <a:gd name="T65" fmla="*/ 256 h 398"/>
                <a:gd name="T66" fmla="*/ 91 w 92"/>
                <a:gd name="T67" fmla="*/ 226 h 398"/>
                <a:gd name="T68" fmla="*/ 92 w 92"/>
                <a:gd name="T69" fmla="*/ 19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398">
                  <a:moveTo>
                    <a:pt x="92" y="199"/>
                  </a:moveTo>
                  <a:lnTo>
                    <a:pt x="91" y="173"/>
                  </a:lnTo>
                  <a:lnTo>
                    <a:pt x="87" y="142"/>
                  </a:lnTo>
                  <a:lnTo>
                    <a:pt x="79" y="108"/>
                  </a:lnTo>
                  <a:lnTo>
                    <a:pt x="66" y="75"/>
                  </a:lnTo>
                  <a:lnTo>
                    <a:pt x="46" y="42"/>
                  </a:lnTo>
                  <a:lnTo>
                    <a:pt x="27" y="19"/>
                  </a:lnTo>
                  <a:lnTo>
                    <a:pt x="12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9"/>
                  </a:lnTo>
                  <a:lnTo>
                    <a:pt x="7" y="13"/>
                  </a:lnTo>
                  <a:lnTo>
                    <a:pt x="33" y="47"/>
                  </a:lnTo>
                  <a:lnTo>
                    <a:pt x="52" y="89"/>
                  </a:lnTo>
                  <a:lnTo>
                    <a:pt x="65" y="140"/>
                  </a:lnTo>
                  <a:lnTo>
                    <a:pt x="69" y="199"/>
                  </a:lnTo>
                  <a:lnTo>
                    <a:pt x="66" y="250"/>
                  </a:lnTo>
                  <a:lnTo>
                    <a:pt x="55" y="300"/>
                  </a:lnTo>
                  <a:lnTo>
                    <a:pt x="36" y="346"/>
                  </a:lnTo>
                  <a:lnTo>
                    <a:pt x="5" y="387"/>
                  </a:lnTo>
                  <a:lnTo>
                    <a:pt x="0" y="392"/>
                  </a:lnTo>
                  <a:lnTo>
                    <a:pt x="0" y="394"/>
                  </a:lnTo>
                  <a:lnTo>
                    <a:pt x="1" y="397"/>
                  </a:lnTo>
                  <a:lnTo>
                    <a:pt x="4" y="398"/>
                  </a:lnTo>
                  <a:lnTo>
                    <a:pt x="12" y="393"/>
                  </a:lnTo>
                  <a:lnTo>
                    <a:pt x="28" y="378"/>
                  </a:lnTo>
                  <a:lnTo>
                    <a:pt x="48" y="354"/>
                  </a:lnTo>
                  <a:lnTo>
                    <a:pt x="67" y="320"/>
                  </a:lnTo>
                  <a:lnTo>
                    <a:pt x="79" y="287"/>
                  </a:lnTo>
                  <a:lnTo>
                    <a:pt x="87" y="256"/>
                  </a:lnTo>
                  <a:lnTo>
                    <a:pt x="91" y="226"/>
                  </a:lnTo>
                  <a:lnTo>
                    <a:pt x="92" y="19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24"/>
            <p:cNvSpPr>
              <a:spLocks noChangeAspect="1" noEditPoints="1"/>
            </p:cNvSpPr>
            <p:nvPr/>
          </p:nvSpPr>
          <p:spPr bwMode="auto">
            <a:xfrm>
              <a:off x="3871" y="365"/>
              <a:ext cx="182" cy="258"/>
            </a:xfrm>
            <a:custGeom>
              <a:avLst/>
              <a:gdLst>
                <a:gd name="T0" fmla="*/ 182 w 182"/>
                <a:gd name="T1" fmla="*/ 19 h 258"/>
                <a:gd name="T2" fmla="*/ 170 w 182"/>
                <a:gd name="T3" fmla="*/ 8 h 258"/>
                <a:gd name="T4" fmla="*/ 161 w 182"/>
                <a:gd name="T5" fmla="*/ 11 h 258"/>
                <a:gd name="T6" fmla="*/ 154 w 182"/>
                <a:gd name="T7" fmla="*/ 26 h 258"/>
                <a:gd name="T8" fmla="*/ 139 w 182"/>
                <a:gd name="T9" fmla="*/ 7 h 258"/>
                <a:gd name="T10" fmla="*/ 117 w 182"/>
                <a:gd name="T11" fmla="*/ 0 h 258"/>
                <a:gd name="T12" fmla="*/ 83 w 182"/>
                <a:gd name="T13" fmla="*/ 10 h 258"/>
                <a:gd name="T14" fmla="*/ 53 w 182"/>
                <a:gd name="T15" fmla="*/ 35 h 258"/>
                <a:gd name="T16" fmla="*/ 31 w 182"/>
                <a:gd name="T17" fmla="*/ 72 h 258"/>
                <a:gd name="T18" fmla="*/ 22 w 182"/>
                <a:gd name="T19" fmla="*/ 113 h 258"/>
                <a:gd name="T20" fmla="*/ 38 w 182"/>
                <a:gd name="T21" fmla="*/ 160 h 258"/>
                <a:gd name="T22" fmla="*/ 75 w 182"/>
                <a:gd name="T23" fmla="*/ 176 h 258"/>
                <a:gd name="T24" fmla="*/ 106 w 182"/>
                <a:gd name="T25" fmla="*/ 166 h 258"/>
                <a:gd name="T26" fmla="*/ 121 w 182"/>
                <a:gd name="T27" fmla="*/ 153 h 258"/>
                <a:gd name="T28" fmla="*/ 116 w 182"/>
                <a:gd name="T29" fmla="*/ 177 h 258"/>
                <a:gd name="T30" fmla="*/ 110 w 182"/>
                <a:gd name="T31" fmla="*/ 203 h 258"/>
                <a:gd name="T32" fmla="*/ 107 w 182"/>
                <a:gd name="T33" fmla="*/ 209 h 258"/>
                <a:gd name="T34" fmla="*/ 101 w 182"/>
                <a:gd name="T35" fmla="*/ 221 h 258"/>
                <a:gd name="T36" fmla="*/ 88 w 182"/>
                <a:gd name="T37" fmla="*/ 237 h 258"/>
                <a:gd name="T38" fmla="*/ 66 w 182"/>
                <a:gd name="T39" fmla="*/ 247 h 258"/>
                <a:gd name="T40" fmla="*/ 37 w 182"/>
                <a:gd name="T41" fmla="*/ 249 h 258"/>
                <a:gd name="T42" fmla="*/ 27 w 182"/>
                <a:gd name="T43" fmla="*/ 241 h 258"/>
                <a:gd name="T44" fmla="*/ 35 w 182"/>
                <a:gd name="T45" fmla="*/ 230 h 258"/>
                <a:gd name="T46" fmla="*/ 35 w 182"/>
                <a:gd name="T47" fmla="*/ 220 h 258"/>
                <a:gd name="T48" fmla="*/ 28 w 182"/>
                <a:gd name="T49" fmla="*/ 212 h 258"/>
                <a:gd name="T50" fmla="*/ 14 w 182"/>
                <a:gd name="T51" fmla="*/ 212 h 258"/>
                <a:gd name="T52" fmla="*/ 2 w 182"/>
                <a:gd name="T53" fmla="*/ 223 h 258"/>
                <a:gd name="T54" fmla="*/ 2 w 182"/>
                <a:gd name="T55" fmla="*/ 244 h 258"/>
                <a:gd name="T56" fmla="*/ 28 w 182"/>
                <a:gd name="T57" fmla="*/ 257 h 258"/>
                <a:gd name="T58" fmla="*/ 85 w 182"/>
                <a:gd name="T59" fmla="*/ 253 h 258"/>
                <a:gd name="T60" fmla="*/ 128 w 182"/>
                <a:gd name="T61" fmla="*/ 222 h 258"/>
                <a:gd name="T62" fmla="*/ 180 w 182"/>
                <a:gd name="T63" fmla="*/ 26 h 258"/>
                <a:gd name="T64" fmla="*/ 121 w 182"/>
                <a:gd name="T65" fmla="*/ 140 h 258"/>
                <a:gd name="T66" fmla="*/ 102 w 182"/>
                <a:gd name="T67" fmla="*/ 159 h 258"/>
                <a:gd name="T68" fmla="*/ 85 w 182"/>
                <a:gd name="T69" fmla="*/ 166 h 258"/>
                <a:gd name="T70" fmla="*/ 64 w 182"/>
                <a:gd name="T71" fmla="*/ 164 h 258"/>
                <a:gd name="T72" fmla="*/ 52 w 182"/>
                <a:gd name="T73" fmla="*/ 143 h 258"/>
                <a:gd name="T74" fmla="*/ 53 w 182"/>
                <a:gd name="T75" fmla="*/ 112 h 258"/>
                <a:gd name="T76" fmla="*/ 65 w 182"/>
                <a:gd name="T77" fmla="*/ 64 h 258"/>
                <a:gd name="T78" fmla="*/ 82 w 182"/>
                <a:gd name="T79" fmla="*/ 31 h 258"/>
                <a:gd name="T80" fmla="*/ 105 w 182"/>
                <a:gd name="T81" fmla="*/ 12 h 258"/>
                <a:gd name="T82" fmla="*/ 126 w 182"/>
                <a:gd name="T83" fmla="*/ 10 h 258"/>
                <a:gd name="T84" fmla="*/ 139 w 182"/>
                <a:gd name="T85" fmla="*/ 19 h 258"/>
                <a:gd name="T86" fmla="*/ 146 w 182"/>
                <a:gd name="T87" fmla="*/ 32 h 258"/>
                <a:gd name="T88" fmla="*/ 149 w 182"/>
                <a:gd name="T89" fmla="*/ 41 h 258"/>
                <a:gd name="T90" fmla="*/ 148 w 182"/>
                <a:gd name="T91" fmla="*/ 4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58">
                  <a:moveTo>
                    <a:pt x="180" y="26"/>
                  </a:moveTo>
                  <a:lnTo>
                    <a:pt x="182" y="19"/>
                  </a:lnTo>
                  <a:lnTo>
                    <a:pt x="178" y="11"/>
                  </a:lnTo>
                  <a:lnTo>
                    <a:pt x="170" y="8"/>
                  </a:lnTo>
                  <a:lnTo>
                    <a:pt x="166" y="9"/>
                  </a:lnTo>
                  <a:lnTo>
                    <a:pt x="161" y="11"/>
                  </a:lnTo>
                  <a:lnTo>
                    <a:pt x="157" y="17"/>
                  </a:lnTo>
                  <a:lnTo>
                    <a:pt x="154" y="26"/>
                  </a:lnTo>
                  <a:lnTo>
                    <a:pt x="147" y="15"/>
                  </a:lnTo>
                  <a:lnTo>
                    <a:pt x="139" y="7"/>
                  </a:lnTo>
                  <a:lnTo>
                    <a:pt x="128" y="2"/>
                  </a:lnTo>
                  <a:lnTo>
                    <a:pt x="117" y="0"/>
                  </a:lnTo>
                  <a:lnTo>
                    <a:pt x="100" y="3"/>
                  </a:lnTo>
                  <a:lnTo>
                    <a:pt x="83" y="10"/>
                  </a:lnTo>
                  <a:lnTo>
                    <a:pt x="67" y="21"/>
                  </a:lnTo>
                  <a:lnTo>
                    <a:pt x="53" y="35"/>
                  </a:lnTo>
                  <a:lnTo>
                    <a:pt x="40" y="52"/>
                  </a:lnTo>
                  <a:lnTo>
                    <a:pt x="31" y="72"/>
                  </a:lnTo>
                  <a:lnTo>
                    <a:pt x="25" y="92"/>
                  </a:lnTo>
                  <a:lnTo>
                    <a:pt x="22" y="113"/>
                  </a:lnTo>
                  <a:lnTo>
                    <a:pt x="27" y="140"/>
                  </a:lnTo>
                  <a:lnTo>
                    <a:pt x="38" y="160"/>
                  </a:lnTo>
                  <a:lnTo>
                    <a:pt x="55" y="172"/>
                  </a:lnTo>
                  <a:lnTo>
                    <a:pt x="75" y="176"/>
                  </a:lnTo>
                  <a:lnTo>
                    <a:pt x="92" y="173"/>
                  </a:lnTo>
                  <a:lnTo>
                    <a:pt x="106" y="166"/>
                  </a:lnTo>
                  <a:lnTo>
                    <a:pt x="116" y="159"/>
                  </a:lnTo>
                  <a:lnTo>
                    <a:pt x="121" y="153"/>
                  </a:lnTo>
                  <a:lnTo>
                    <a:pt x="122" y="154"/>
                  </a:lnTo>
                  <a:lnTo>
                    <a:pt x="116" y="177"/>
                  </a:lnTo>
                  <a:lnTo>
                    <a:pt x="112" y="193"/>
                  </a:lnTo>
                  <a:lnTo>
                    <a:pt x="110" y="203"/>
                  </a:lnTo>
                  <a:lnTo>
                    <a:pt x="109" y="206"/>
                  </a:lnTo>
                  <a:lnTo>
                    <a:pt x="107" y="209"/>
                  </a:lnTo>
                  <a:lnTo>
                    <a:pt x="105" y="215"/>
                  </a:lnTo>
                  <a:lnTo>
                    <a:pt x="101" y="221"/>
                  </a:lnTo>
                  <a:lnTo>
                    <a:pt x="95" y="229"/>
                  </a:lnTo>
                  <a:lnTo>
                    <a:pt x="88" y="237"/>
                  </a:lnTo>
                  <a:lnTo>
                    <a:pt x="78" y="243"/>
                  </a:lnTo>
                  <a:lnTo>
                    <a:pt x="66" y="247"/>
                  </a:lnTo>
                  <a:lnTo>
                    <a:pt x="51" y="249"/>
                  </a:lnTo>
                  <a:lnTo>
                    <a:pt x="37" y="249"/>
                  </a:lnTo>
                  <a:lnTo>
                    <a:pt x="20" y="245"/>
                  </a:lnTo>
                  <a:lnTo>
                    <a:pt x="27" y="241"/>
                  </a:lnTo>
                  <a:lnTo>
                    <a:pt x="32" y="236"/>
                  </a:lnTo>
                  <a:lnTo>
                    <a:pt x="35" y="230"/>
                  </a:lnTo>
                  <a:lnTo>
                    <a:pt x="36" y="225"/>
                  </a:lnTo>
                  <a:lnTo>
                    <a:pt x="35" y="220"/>
                  </a:lnTo>
                  <a:lnTo>
                    <a:pt x="33" y="215"/>
                  </a:lnTo>
                  <a:lnTo>
                    <a:pt x="28" y="212"/>
                  </a:lnTo>
                  <a:lnTo>
                    <a:pt x="21" y="211"/>
                  </a:lnTo>
                  <a:lnTo>
                    <a:pt x="14" y="212"/>
                  </a:lnTo>
                  <a:lnTo>
                    <a:pt x="7" y="216"/>
                  </a:lnTo>
                  <a:lnTo>
                    <a:pt x="2" y="223"/>
                  </a:lnTo>
                  <a:lnTo>
                    <a:pt x="0" y="234"/>
                  </a:lnTo>
                  <a:lnTo>
                    <a:pt x="2" y="244"/>
                  </a:lnTo>
                  <a:lnTo>
                    <a:pt x="12" y="252"/>
                  </a:lnTo>
                  <a:lnTo>
                    <a:pt x="28" y="257"/>
                  </a:lnTo>
                  <a:lnTo>
                    <a:pt x="52" y="258"/>
                  </a:lnTo>
                  <a:lnTo>
                    <a:pt x="85" y="253"/>
                  </a:lnTo>
                  <a:lnTo>
                    <a:pt x="111" y="239"/>
                  </a:lnTo>
                  <a:lnTo>
                    <a:pt x="128" y="222"/>
                  </a:lnTo>
                  <a:lnTo>
                    <a:pt x="136" y="203"/>
                  </a:lnTo>
                  <a:lnTo>
                    <a:pt x="180" y="26"/>
                  </a:lnTo>
                  <a:close/>
                  <a:moveTo>
                    <a:pt x="129" y="125"/>
                  </a:moveTo>
                  <a:lnTo>
                    <a:pt x="121" y="140"/>
                  </a:lnTo>
                  <a:lnTo>
                    <a:pt x="109" y="153"/>
                  </a:lnTo>
                  <a:lnTo>
                    <a:pt x="102" y="159"/>
                  </a:lnTo>
                  <a:lnTo>
                    <a:pt x="94" y="163"/>
                  </a:lnTo>
                  <a:lnTo>
                    <a:pt x="85" y="166"/>
                  </a:lnTo>
                  <a:lnTo>
                    <a:pt x="77" y="167"/>
                  </a:lnTo>
                  <a:lnTo>
                    <a:pt x="64" y="164"/>
                  </a:lnTo>
                  <a:lnTo>
                    <a:pt x="56" y="155"/>
                  </a:lnTo>
                  <a:lnTo>
                    <a:pt x="52" y="143"/>
                  </a:lnTo>
                  <a:lnTo>
                    <a:pt x="51" y="131"/>
                  </a:lnTo>
                  <a:lnTo>
                    <a:pt x="53" y="112"/>
                  </a:lnTo>
                  <a:lnTo>
                    <a:pt x="58" y="88"/>
                  </a:lnTo>
                  <a:lnTo>
                    <a:pt x="65" y="64"/>
                  </a:lnTo>
                  <a:lnTo>
                    <a:pt x="73" y="45"/>
                  </a:lnTo>
                  <a:lnTo>
                    <a:pt x="82" y="31"/>
                  </a:lnTo>
                  <a:lnTo>
                    <a:pt x="93" y="19"/>
                  </a:lnTo>
                  <a:lnTo>
                    <a:pt x="105" y="12"/>
                  </a:lnTo>
                  <a:lnTo>
                    <a:pt x="117" y="9"/>
                  </a:lnTo>
                  <a:lnTo>
                    <a:pt x="126" y="10"/>
                  </a:lnTo>
                  <a:lnTo>
                    <a:pt x="133" y="14"/>
                  </a:lnTo>
                  <a:lnTo>
                    <a:pt x="139" y="19"/>
                  </a:lnTo>
                  <a:lnTo>
                    <a:pt x="143" y="26"/>
                  </a:lnTo>
                  <a:lnTo>
                    <a:pt x="146" y="32"/>
                  </a:lnTo>
                  <a:lnTo>
                    <a:pt x="148" y="37"/>
                  </a:lnTo>
                  <a:lnTo>
                    <a:pt x="149" y="41"/>
                  </a:lnTo>
                  <a:lnTo>
                    <a:pt x="149" y="43"/>
                  </a:lnTo>
                  <a:lnTo>
                    <a:pt x="148" y="49"/>
                  </a:lnTo>
                  <a:lnTo>
                    <a:pt x="129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Freeform 25"/>
            <p:cNvSpPr>
              <a:spLocks noChangeAspect="1"/>
            </p:cNvSpPr>
            <p:nvPr/>
          </p:nvSpPr>
          <p:spPr bwMode="auto">
            <a:xfrm>
              <a:off x="4087" y="193"/>
              <a:ext cx="123" cy="185"/>
            </a:xfrm>
            <a:custGeom>
              <a:avLst/>
              <a:gdLst>
                <a:gd name="T0" fmla="*/ 123 w 123"/>
                <a:gd name="T1" fmla="*/ 134 h 185"/>
                <a:gd name="T2" fmla="*/ 113 w 123"/>
                <a:gd name="T3" fmla="*/ 134 h 185"/>
                <a:gd name="T4" fmla="*/ 112 w 123"/>
                <a:gd name="T5" fmla="*/ 140 h 185"/>
                <a:gd name="T6" fmla="*/ 111 w 123"/>
                <a:gd name="T7" fmla="*/ 148 h 185"/>
                <a:gd name="T8" fmla="*/ 109 w 123"/>
                <a:gd name="T9" fmla="*/ 155 h 185"/>
                <a:gd name="T10" fmla="*/ 106 w 123"/>
                <a:gd name="T11" fmla="*/ 159 h 185"/>
                <a:gd name="T12" fmla="*/ 101 w 123"/>
                <a:gd name="T13" fmla="*/ 160 h 185"/>
                <a:gd name="T14" fmla="*/ 93 w 123"/>
                <a:gd name="T15" fmla="*/ 161 h 185"/>
                <a:gd name="T16" fmla="*/ 84 w 123"/>
                <a:gd name="T17" fmla="*/ 161 h 185"/>
                <a:gd name="T18" fmla="*/ 78 w 123"/>
                <a:gd name="T19" fmla="*/ 161 h 185"/>
                <a:gd name="T20" fmla="*/ 27 w 123"/>
                <a:gd name="T21" fmla="*/ 161 h 185"/>
                <a:gd name="T22" fmla="*/ 46 w 123"/>
                <a:gd name="T23" fmla="*/ 145 h 185"/>
                <a:gd name="T24" fmla="*/ 60 w 123"/>
                <a:gd name="T25" fmla="*/ 133 h 185"/>
                <a:gd name="T26" fmla="*/ 71 w 123"/>
                <a:gd name="T27" fmla="*/ 123 h 185"/>
                <a:gd name="T28" fmla="*/ 83 w 123"/>
                <a:gd name="T29" fmla="*/ 114 h 185"/>
                <a:gd name="T30" fmla="*/ 98 w 123"/>
                <a:gd name="T31" fmla="*/ 102 h 185"/>
                <a:gd name="T32" fmla="*/ 110 w 123"/>
                <a:gd name="T33" fmla="*/ 88 h 185"/>
                <a:gd name="T34" fmla="*/ 119 w 123"/>
                <a:gd name="T35" fmla="*/ 72 h 185"/>
                <a:gd name="T36" fmla="*/ 123 w 123"/>
                <a:gd name="T37" fmla="*/ 54 h 185"/>
                <a:gd name="T38" fmla="*/ 117 w 123"/>
                <a:gd name="T39" fmla="*/ 31 h 185"/>
                <a:gd name="T40" fmla="*/ 103 w 123"/>
                <a:gd name="T41" fmla="*/ 14 h 185"/>
                <a:gd name="T42" fmla="*/ 83 w 123"/>
                <a:gd name="T43" fmla="*/ 3 h 185"/>
                <a:gd name="T44" fmla="*/ 58 w 123"/>
                <a:gd name="T45" fmla="*/ 0 h 185"/>
                <a:gd name="T46" fmla="*/ 45 w 123"/>
                <a:gd name="T47" fmla="*/ 1 h 185"/>
                <a:gd name="T48" fmla="*/ 34 w 123"/>
                <a:gd name="T49" fmla="*/ 4 h 185"/>
                <a:gd name="T50" fmla="*/ 24 w 123"/>
                <a:gd name="T51" fmla="*/ 9 h 185"/>
                <a:gd name="T52" fmla="*/ 16 w 123"/>
                <a:gd name="T53" fmla="*/ 15 h 185"/>
                <a:gd name="T54" fmla="*/ 9 w 123"/>
                <a:gd name="T55" fmla="*/ 22 h 185"/>
                <a:gd name="T56" fmla="*/ 4 w 123"/>
                <a:gd name="T57" fmla="*/ 31 h 185"/>
                <a:gd name="T58" fmla="*/ 1 w 123"/>
                <a:gd name="T59" fmla="*/ 40 h 185"/>
                <a:gd name="T60" fmla="*/ 0 w 123"/>
                <a:gd name="T61" fmla="*/ 49 h 185"/>
                <a:gd name="T62" fmla="*/ 2 w 123"/>
                <a:gd name="T63" fmla="*/ 58 h 185"/>
                <a:gd name="T64" fmla="*/ 6 w 123"/>
                <a:gd name="T65" fmla="*/ 63 h 185"/>
                <a:gd name="T66" fmla="*/ 11 w 123"/>
                <a:gd name="T67" fmla="*/ 65 h 185"/>
                <a:gd name="T68" fmla="*/ 15 w 123"/>
                <a:gd name="T69" fmla="*/ 65 h 185"/>
                <a:gd name="T70" fmla="*/ 20 w 123"/>
                <a:gd name="T71" fmla="*/ 64 h 185"/>
                <a:gd name="T72" fmla="*/ 24 w 123"/>
                <a:gd name="T73" fmla="*/ 61 h 185"/>
                <a:gd name="T74" fmla="*/ 28 w 123"/>
                <a:gd name="T75" fmla="*/ 57 h 185"/>
                <a:gd name="T76" fmla="*/ 29 w 123"/>
                <a:gd name="T77" fmla="*/ 50 h 185"/>
                <a:gd name="T78" fmla="*/ 29 w 123"/>
                <a:gd name="T79" fmla="*/ 46 h 185"/>
                <a:gd name="T80" fmla="*/ 26 w 123"/>
                <a:gd name="T81" fmla="*/ 41 h 185"/>
                <a:gd name="T82" fmla="*/ 22 w 123"/>
                <a:gd name="T83" fmla="*/ 37 h 185"/>
                <a:gd name="T84" fmla="*/ 13 w 123"/>
                <a:gd name="T85" fmla="*/ 36 h 185"/>
                <a:gd name="T86" fmla="*/ 21 w 123"/>
                <a:gd name="T87" fmla="*/ 23 h 185"/>
                <a:gd name="T88" fmla="*/ 32 w 123"/>
                <a:gd name="T89" fmla="*/ 15 h 185"/>
                <a:gd name="T90" fmla="*/ 43 w 123"/>
                <a:gd name="T91" fmla="*/ 11 h 185"/>
                <a:gd name="T92" fmla="*/ 54 w 123"/>
                <a:gd name="T93" fmla="*/ 10 h 185"/>
                <a:gd name="T94" fmla="*/ 72 w 123"/>
                <a:gd name="T95" fmla="*/ 13 h 185"/>
                <a:gd name="T96" fmla="*/ 85 w 123"/>
                <a:gd name="T97" fmla="*/ 23 h 185"/>
                <a:gd name="T98" fmla="*/ 93 w 123"/>
                <a:gd name="T99" fmla="*/ 37 h 185"/>
                <a:gd name="T100" fmla="*/ 96 w 123"/>
                <a:gd name="T101" fmla="*/ 54 h 185"/>
                <a:gd name="T102" fmla="*/ 93 w 123"/>
                <a:gd name="T103" fmla="*/ 71 h 185"/>
                <a:gd name="T104" fmla="*/ 86 w 123"/>
                <a:gd name="T105" fmla="*/ 86 h 185"/>
                <a:gd name="T106" fmla="*/ 77 w 123"/>
                <a:gd name="T107" fmla="*/ 98 h 185"/>
                <a:gd name="T108" fmla="*/ 69 w 123"/>
                <a:gd name="T109" fmla="*/ 107 h 185"/>
                <a:gd name="T110" fmla="*/ 3 w 123"/>
                <a:gd name="T111" fmla="*/ 174 h 185"/>
                <a:gd name="T112" fmla="*/ 0 w 123"/>
                <a:gd name="T113" fmla="*/ 177 h 185"/>
                <a:gd name="T114" fmla="*/ 0 w 123"/>
                <a:gd name="T115" fmla="*/ 185 h 185"/>
                <a:gd name="T116" fmla="*/ 114 w 123"/>
                <a:gd name="T117" fmla="*/ 185 h 185"/>
                <a:gd name="T118" fmla="*/ 123 w 123"/>
                <a:gd name="T119" fmla="*/ 13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85">
                  <a:moveTo>
                    <a:pt x="123" y="134"/>
                  </a:moveTo>
                  <a:lnTo>
                    <a:pt x="113" y="134"/>
                  </a:lnTo>
                  <a:lnTo>
                    <a:pt x="112" y="140"/>
                  </a:lnTo>
                  <a:lnTo>
                    <a:pt x="111" y="148"/>
                  </a:lnTo>
                  <a:lnTo>
                    <a:pt x="109" y="155"/>
                  </a:lnTo>
                  <a:lnTo>
                    <a:pt x="106" y="159"/>
                  </a:lnTo>
                  <a:lnTo>
                    <a:pt x="101" y="160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8" y="161"/>
                  </a:lnTo>
                  <a:lnTo>
                    <a:pt x="27" y="161"/>
                  </a:lnTo>
                  <a:lnTo>
                    <a:pt x="46" y="145"/>
                  </a:lnTo>
                  <a:lnTo>
                    <a:pt x="60" y="133"/>
                  </a:lnTo>
                  <a:lnTo>
                    <a:pt x="71" y="123"/>
                  </a:lnTo>
                  <a:lnTo>
                    <a:pt x="83" y="114"/>
                  </a:lnTo>
                  <a:lnTo>
                    <a:pt x="98" y="102"/>
                  </a:lnTo>
                  <a:lnTo>
                    <a:pt x="110" y="88"/>
                  </a:lnTo>
                  <a:lnTo>
                    <a:pt x="119" y="72"/>
                  </a:lnTo>
                  <a:lnTo>
                    <a:pt x="123" y="54"/>
                  </a:lnTo>
                  <a:lnTo>
                    <a:pt x="117" y="31"/>
                  </a:lnTo>
                  <a:lnTo>
                    <a:pt x="103" y="14"/>
                  </a:lnTo>
                  <a:lnTo>
                    <a:pt x="83" y="3"/>
                  </a:lnTo>
                  <a:lnTo>
                    <a:pt x="58" y="0"/>
                  </a:lnTo>
                  <a:lnTo>
                    <a:pt x="45" y="1"/>
                  </a:lnTo>
                  <a:lnTo>
                    <a:pt x="34" y="4"/>
                  </a:lnTo>
                  <a:lnTo>
                    <a:pt x="24" y="9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2" y="58"/>
                  </a:lnTo>
                  <a:lnTo>
                    <a:pt x="6" y="63"/>
                  </a:lnTo>
                  <a:lnTo>
                    <a:pt x="11" y="65"/>
                  </a:lnTo>
                  <a:lnTo>
                    <a:pt x="15" y="65"/>
                  </a:lnTo>
                  <a:lnTo>
                    <a:pt x="20" y="64"/>
                  </a:lnTo>
                  <a:lnTo>
                    <a:pt x="24" y="61"/>
                  </a:lnTo>
                  <a:lnTo>
                    <a:pt x="28" y="57"/>
                  </a:lnTo>
                  <a:lnTo>
                    <a:pt x="29" y="50"/>
                  </a:lnTo>
                  <a:lnTo>
                    <a:pt x="29" y="46"/>
                  </a:lnTo>
                  <a:lnTo>
                    <a:pt x="26" y="41"/>
                  </a:lnTo>
                  <a:lnTo>
                    <a:pt x="22" y="37"/>
                  </a:lnTo>
                  <a:lnTo>
                    <a:pt x="13" y="36"/>
                  </a:lnTo>
                  <a:lnTo>
                    <a:pt x="21" y="23"/>
                  </a:lnTo>
                  <a:lnTo>
                    <a:pt x="32" y="15"/>
                  </a:lnTo>
                  <a:lnTo>
                    <a:pt x="43" y="11"/>
                  </a:lnTo>
                  <a:lnTo>
                    <a:pt x="54" y="10"/>
                  </a:lnTo>
                  <a:lnTo>
                    <a:pt x="72" y="13"/>
                  </a:lnTo>
                  <a:lnTo>
                    <a:pt x="85" y="23"/>
                  </a:lnTo>
                  <a:lnTo>
                    <a:pt x="93" y="37"/>
                  </a:lnTo>
                  <a:lnTo>
                    <a:pt x="96" y="54"/>
                  </a:lnTo>
                  <a:lnTo>
                    <a:pt x="93" y="71"/>
                  </a:lnTo>
                  <a:lnTo>
                    <a:pt x="86" y="86"/>
                  </a:lnTo>
                  <a:lnTo>
                    <a:pt x="77" y="98"/>
                  </a:lnTo>
                  <a:lnTo>
                    <a:pt x="69" y="107"/>
                  </a:lnTo>
                  <a:lnTo>
                    <a:pt x="3" y="174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114" y="185"/>
                  </a:lnTo>
                  <a:lnTo>
                    <a:pt x="123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26"/>
            <p:cNvSpPr>
              <a:spLocks noChangeAspect="1"/>
            </p:cNvSpPr>
            <p:nvPr/>
          </p:nvSpPr>
          <p:spPr bwMode="auto">
            <a:xfrm>
              <a:off x="4287" y="243"/>
              <a:ext cx="92" cy="398"/>
            </a:xfrm>
            <a:custGeom>
              <a:avLst/>
              <a:gdLst>
                <a:gd name="T0" fmla="*/ 92 w 92"/>
                <a:gd name="T1" fmla="*/ 394 h 398"/>
                <a:gd name="T2" fmla="*/ 92 w 92"/>
                <a:gd name="T3" fmla="*/ 393 h 398"/>
                <a:gd name="T4" fmla="*/ 91 w 92"/>
                <a:gd name="T5" fmla="*/ 392 h 398"/>
                <a:gd name="T6" fmla="*/ 89 w 92"/>
                <a:gd name="T7" fmla="*/ 389 h 398"/>
                <a:gd name="T8" fmla="*/ 85 w 92"/>
                <a:gd name="T9" fmla="*/ 385 h 398"/>
                <a:gd name="T10" fmla="*/ 55 w 92"/>
                <a:gd name="T11" fmla="*/ 343 h 398"/>
                <a:gd name="T12" fmla="*/ 35 w 92"/>
                <a:gd name="T13" fmla="*/ 296 h 398"/>
                <a:gd name="T14" fmla="*/ 26 w 92"/>
                <a:gd name="T15" fmla="*/ 246 h 398"/>
                <a:gd name="T16" fmla="*/ 23 w 92"/>
                <a:gd name="T17" fmla="*/ 199 h 398"/>
                <a:gd name="T18" fmla="*/ 26 w 92"/>
                <a:gd name="T19" fmla="*/ 147 h 398"/>
                <a:gd name="T20" fmla="*/ 37 w 92"/>
                <a:gd name="T21" fmla="*/ 97 h 398"/>
                <a:gd name="T22" fmla="*/ 56 w 92"/>
                <a:gd name="T23" fmla="*/ 51 h 398"/>
                <a:gd name="T24" fmla="*/ 87 w 92"/>
                <a:gd name="T25" fmla="*/ 10 h 398"/>
                <a:gd name="T26" fmla="*/ 91 w 92"/>
                <a:gd name="T27" fmla="*/ 6 h 398"/>
                <a:gd name="T28" fmla="*/ 92 w 92"/>
                <a:gd name="T29" fmla="*/ 4 h 398"/>
                <a:gd name="T30" fmla="*/ 91 w 92"/>
                <a:gd name="T31" fmla="*/ 1 h 398"/>
                <a:gd name="T32" fmla="*/ 88 w 92"/>
                <a:gd name="T33" fmla="*/ 0 h 398"/>
                <a:gd name="T34" fmla="*/ 80 w 92"/>
                <a:gd name="T35" fmla="*/ 5 h 398"/>
                <a:gd name="T36" fmla="*/ 64 w 92"/>
                <a:gd name="T37" fmla="*/ 20 h 398"/>
                <a:gd name="T38" fmla="*/ 44 w 92"/>
                <a:gd name="T39" fmla="*/ 44 h 398"/>
                <a:gd name="T40" fmla="*/ 25 w 92"/>
                <a:gd name="T41" fmla="*/ 77 h 398"/>
                <a:gd name="T42" fmla="*/ 12 w 92"/>
                <a:gd name="T43" fmla="*/ 110 h 398"/>
                <a:gd name="T44" fmla="*/ 5 w 92"/>
                <a:gd name="T45" fmla="*/ 142 h 398"/>
                <a:gd name="T46" fmla="*/ 1 w 92"/>
                <a:gd name="T47" fmla="*/ 172 h 398"/>
                <a:gd name="T48" fmla="*/ 0 w 92"/>
                <a:gd name="T49" fmla="*/ 199 h 398"/>
                <a:gd name="T50" fmla="*/ 1 w 92"/>
                <a:gd name="T51" fmla="*/ 225 h 398"/>
                <a:gd name="T52" fmla="*/ 5 w 92"/>
                <a:gd name="T53" fmla="*/ 256 h 398"/>
                <a:gd name="T54" fmla="*/ 13 w 92"/>
                <a:gd name="T55" fmla="*/ 289 h 398"/>
                <a:gd name="T56" fmla="*/ 26 w 92"/>
                <a:gd name="T57" fmla="*/ 323 h 398"/>
                <a:gd name="T58" fmla="*/ 45 w 92"/>
                <a:gd name="T59" fmla="*/ 355 h 398"/>
                <a:gd name="T60" fmla="*/ 64 w 92"/>
                <a:gd name="T61" fmla="*/ 379 h 398"/>
                <a:gd name="T62" fmla="*/ 80 w 92"/>
                <a:gd name="T63" fmla="*/ 393 h 398"/>
                <a:gd name="T64" fmla="*/ 88 w 92"/>
                <a:gd name="T65" fmla="*/ 398 h 398"/>
                <a:gd name="T66" fmla="*/ 91 w 92"/>
                <a:gd name="T67" fmla="*/ 397 h 398"/>
                <a:gd name="T68" fmla="*/ 92 w 92"/>
                <a:gd name="T69" fmla="*/ 39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398">
                  <a:moveTo>
                    <a:pt x="92" y="394"/>
                  </a:moveTo>
                  <a:lnTo>
                    <a:pt x="92" y="393"/>
                  </a:lnTo>
                  <a:lnTo>
                    <a:pt x="91" y="392"/>
                  </a:lnTo>
                  <a:lnTo>
                    <a:pt x="89" y="389"/>
                  </a:lnTo>
                  <a:lnTo>
                    <a:pt x="85" y="385"/>
                  </a:lnTo>
                  <a:lnTo>
                    <a:pt x="55" y="343"/>
                  </a:lnTo>
                  <a:lnTo>
                    <a:pt x="35" y="296"/>
                  </a:lnTo>
                  <a:lnTo>
                    <a:pt x="26" y="246"/>
                  </a:lnTo>
                  <a:lnTo>
                    <a:pt x="23" y="199"/>
                  </a:lnTo>
                  <a:lnTo>
                    <a:pt x="26" y="147"/>
                  </a:lnTo>
                  <a:lnTo>
                    <a:pt x="37" y="97"/>
                  </a:lnTo>
                  <a:lnTo>
                    <a:pt x="56" y="51"/>
                  </a:lnTo>
                  <a:lnTo>
                    <a:pt x="87" y="10"/>
                  </a:lnTo>
                  <a:lnTo>
                    <a:pt x="91" y="6"/>
                  </a:lnTo>
                  <a:lnTo>
                    <a:pt x="92" y="4"/>
                  </a:lnTo>
                  <a:lnTo>
                    <a:pt x="91" y="1"/>
                  </a:lnTo>
                  <a:lnTo>
                    <a:pt x="88" y="0"/>
                  </a:lnTo>
                  <a:lnTo>
                    <a:pt x="80" y="5"/>
                  </a:lnTo>
                  <a:lnTo>
                    <a:pt x="64" y="20"/>
                  </a:lnTo>
                  <a:lnTo>
                    <a:pt x="44" y="44"/>
                  </a:lnTo>
                  <a:lnTo>
                    <a:pt x="25" y="77"/>
                  </a:lnTo>
                  <a:lnTo>
                    <a:pt x="12" y="110"/>
                  </a:lnTo>
                  <a:lnTo>
                    <a:pt x="5" y="142"/>
                  </a:lnTo>
                  <a:lnTo>
                    <a:pt x="1" y="172"/>
                  </a:lnTo>
                  <a:lnTo>
                    <a:pt x="0" y="199"/>
                  </a:lnTo>
                  <a:lnTo>
                    <a:pt x="1" y="225"/>
                  </a:lnTo>
                  <a:lnTo>
                    <a:pt x="5" y="256"/>
                  </a:lnTo>
                  <a:lnTo>
                    <a:pt x="13" y="289"/>
                  </a:lnTo>
                  <a:lnTo>
                    <a:pt x="26" y="323"/>
                  </a:lnTo>
                  <a:lnTo>
                    <a:pt x="45" y="355"/>
                  </a:lnTo>
                  <a:lnTo>
                    <a:pt x="64" y="379"/>
                  </a:lnTo>
                  <a:lnTo>
                    <a:pt x="80" y="393"/>
                  </a:lnTo>
                  <a:lnTo>
                    <a:pt x="88" y="398"/>
                  </a:lnTo>
                  <a:lnTo>
                    <a:pt x="91" y="397"/>
                  </a:lnTo>
                  <a:lnTo>
                    <a:pt x="92" y="3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27"/>
            <p:cNvSpPr>
              <a:spLocks noChangeAspect="1"/>
            </p:cNvSpPr>
            <p:nvPr/>
          </p:nvSpPr>
          <p:spPr bwMode="auto">
            <a:xfrm>
              <a:off x="4411" y="365"/>
              <a:ext cx="161" cy="181"/>
            </a:xfrm>
            <a:custGeom>
              <a:avLst/>
              <a:gdLst>
                <a:gd name="T0" fmla="*/ 21 w 161"/>
                <a:gd name="T1" fmla="*/ 163 h 181"/>
                <a:gd name="T2" fmla="*/ 23 w 161"/>
                <a:gd name="T3" fmla="*/ 178 h 181"/>
                <a:gd name="T4" fmla="*/ 39 w 161"/>
                <a:gd name="T5" fmla="*/ 178 h 181"/>
                <a:gd name="T6" fmla="*/ 49 w 161"/>
                <a:gd name="T7" fmla="*/ 160 h 181"/>
                <a:gd name="T8" fmla="*/ 59 w 161"/>
                <a:gd name="T9" fmla="*/ 119 h 181"/>
                <a:gd name="T10" fmla="*/ 65 w 161"/>
                <a:gd name="T11" fmla="*/ 95 h 181"/>
                <a:gd name="T12" fmla="*/ 72 w 161"/>
                <a:gd name="T13" fmla="*/ 66 h 181"/>
                <a:gd name="T14" fmla="*/ 77 w 161"/>
                <a:gd name="T15" fmla="*/ 49 h 181"/>
                <a:gd name="T16" fmla="*/ 89 w 161"/>
                <a:gd name="T17" fmla="*/ 30 h 181"/>
                <a:gd name="T18" fmla="*/ 100 w 161"/>
                <a:gd name="T19" fmla="*/ 19 h 181"/>
                <a:gd name="T20" fmla="*/ 117 w 161"/>
                <a:gd name="T21" fmla="*/ 11 h 181"/>
                <a:gd name="T22" fmla="*/ 135 w 161"/>
                <a:gd name="T23" fmla="*/ 10 h 181"/>
                <a:gd name="T24" fmla="*/ 144 w 161"/>
                <a:gd name="T25" fmla="*/ 13 h 181"/>
                <a:gd name="T26" fmla="*/ 137 w 161"/>
                <a:gd name="T27" fmla="*/ 17 h 181"/>
                <a:gd name="T28" fmla="*/ 126 w 161"/>
                <a:gd name="T29" fmla="*/ 28 h 181"/>
                <a:gd name="T30" fmla="*/ 125 w 161"/>
                <a:gd name="T31" fmla="*/ 41 h 181"/>
                <a:gd name="T32" fmla="*/ 133 w 161"/>
                <a:gd name="T33" fmla="*/ 48 h 181"/>
                <a:gd name="T34" fmla="*/ 147 w 161"/>
                <a:gd name="T35" fmla="*/ 48 h 181"/>
                <a:gd name="T36" fmla="*/ 159 w 161"/>
                <a:gd name="T37" fmla="*/ 36 h 181"/>
                <a:gd name="T38" fmla="*/ 159 w 161"/>
                <a:gd name="T39" fmla="*/ 16 h 181"/>
                <a:gd name="T40" fmla="*/ 142 w 161"/>
                <a:gd name="T41" fmla="*/ 2 h 181"/>
                <a:gd name="T42" fmla="*/ 111 w 161"/>
                <a:gd name="T43" fmla="*/ 4 h 181"/>
                <a:gd name="T44" fmla="*/ 85 w 161"/>
                <a:gd name="T45" fmla="*/ 22 h 181"/>
                <a:gd name="T46" fmla="*/ 73 w 161"/>
                <a:gd name="T47" fmla="*/ 19 h 181"/>
                <a:gd name="T48" fmla="*/ 55 w 161"/>
                <a:gd name="T49" fmla="*/ 3 h 181"/>
                <a:gd name="T50" fmla="*/ 30 w 161"/>
                <a:gd name="T51" fmla="*/ 3 h 181"/>
                <a:gd name="T52" fmla="*/ 16 w 161"/>
                <a:gd name="T53" fmla="*/ 17 h 181"/>
                <a:gd name="T54" fmla="*/ 7 w 161"/>
                <a:gd name="T55" fmla="*/ 35 h 181"/>
                <a:gd name="T56" fmla="*/ 1 w 161"/>
                <a:gd name="T57" fmla="*/ 57 h 181"/>
                <a:gd name="T58" fmla="*/ 2 w 161"/>
                <a:gd name="T59" fmla="*/ 65 h 181"/>
                <a:gd name="T60" fmla="*/ 7 w 161"/>
                <a:gd name="T61" fmla="*/ 65 h 181"/>
                <a:gd name="T62" fmla="*/ 10 w 161"/>
                <a:gd name="T63" fmla="*/ 62 h 181"/>
                <a:gd name="T64" fmla="*/ 17 w 161"/>
                <a:gd name="T65" fmla="*/ 37 h 181"/>
                <a:gd name="T66" fmla="*/ 31 w 161"/>
                <a:gd name="T67" fmla="*/ 13 h 181"/>
                <a:gd name="T68" fmla="*/ 45 w 161"/>
                <a:gd name="T69" fmla="*/ 10 h 181"/>
                <a:gd name="T70" fmla="*/ 52 w 161"/>
                <a:gd name="T71" fmla="*/ 18 h 181"/>
                <a:gd name="T72" fmla="*/ 52 w 161"/>
                <a:gd name="T73" fmla="*/ 33 h 181"/>
                <a:gd name="T74" fmla="*/ 49 w 161"/>
                <a:gd name="T75" fmla="*/ 48 h 181"/>
                <a:gd name="T76" fmla="*/ 23 w 161"/>
                <a:gd name="T77" fmla="*/ 15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181">
                  <a:moveTo>
                    <a:pt x="23" y="153"/>
                  </a:moveTo>
                  <a:lnTo>
                    <a:pt x="21" y="163"/>
                  </a:lnTo>
                  <a:lnTo>
                    <a:pt x="20" y="170"/>
                  </a:lnTo>
                  <a:lnTo>
                    <a:pt x="23" y="178"/>
                  </a:lnTo>
                  <a:lnTo>
                    <a:pt x="31" y="181"/>
                  </a:lnTo>
                  <a:lnTo>
                    <a:pt x="39" y="178"/>
                  </a:lnTo>
                  <a:lnTo>
                    <a:pt x="46" y="170"/>
                  </a:lnTo>
                  <a:lnTo>
                    <a:pt x="49" y="160"/>
                  </a:lnTo>
                  <a:lnTo>
                    <a:pt x="53" y="140"/>
                  </a:lnTo>
                  <a:lnTo>
                    <a:pt x="59" y="119"/>
                  </a:lnTo>
                  <a:lnTo>
                    <a:pt x="62" y="107"/>
                  </a:lnTo>
                  <a:lnTo>
                    <a:pt x="65" y="95"/>
                  </a:lnTo>
                  <a:lnTo>
                    <a:pt x="68" y="80"/>
                  </a:lnTo>
                  <a:lnTo>
                    <a:pt x="72" y="66"/>
                  </a:lnTo>
                  <a:lnTo>
                    <a:pt x="74" y="55"/>
                  </a:lnTo>
                  <a:lnTo>
                    <a:pt x="77" y="49"/>
                  </a:lnTo>
                  <a:lnTo>
                    <a:pt x="82" y="40"/>
                  </a:lnTo>
                  <a:lnTo>
                    <a:pt x="89" y="30"/>
                  </a:lnTo>
                  <a:lnTo>
                    <a:pt x="97" y="22"/>
                  </a:lnTo>
                  <a:lnTo>
                    <a:pt x="100" y="19"/>
                  </a:lnTo>
                  <a:lnTo>
                    <a:pt x="107" y="15"/>
                  </a:lnTo>
                  <a:lnTo>
                    <a:pt x="117" y="11"/>
                  </a:lnTo>
                  <a:lnTo>
                    <a:pt x="128" y="9"/>
                  </a:lnTo>
                  <a:lnTo>
                    <a:pt x="135" y="10"/>
                  </a:lnTo>
                  <a:lnTo>
                    <a:pt x="140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37" y="17"/>
                  </a:lnTo>
                  <a:lnTo>
                    <a:pt x="130" y="22"/>
                  </a:lnTo>
                  <a:lnTo>
                    <a:pt x="126" y="28"/>
                  </a:lnTo>
                  <a:lnTo>
                    <a:pt x="124" y="36"/>
                  </a:lnTo>
                  <a:lnTo>
                    <a:pt x="125" y="41"/>
                  </a:lnTo>
                  <a:lnTo>
                    <a:pt x="128" y="45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48"/>
                  </a:lnTo>
                  <a:lnTo>
                    <a:pt x="154" y="43"/>
                  </a:lnTo>
                  <a:lnTo>
                    <a:pt x="159" y="36"/>
                  </a:lnTo>
                  <a:lnTo>
                    <a:pt x="161" y="26"/>
                  </a:lnTo>
                  <a:lnTo>
                    <a:pt x="159" y="16"/>
                  </a:lnTo>
                  <a:lnTo>
                    <a:pt x="152" y="8"/>
                  </a:lnTo>
                  <a:lnTo>
                    <a:pt x="142" y="2"/>
                  </a:lnTo>
                  <a:lnTo>
                    <a:pt x="128" y="0"/>
                  </a:lnTo>
                  <a:lnTo>
                    <a:pt x="111" y="4"/>
                  </a:lnTo>
                  <a:lnTo>
                    <a:pt x="96" y="11"/>
                  </a:lnTo>
                  <a:lnTo>
                    <a:pt x="85" y="22"/>
                  </a:lnTo>
                  <a:lnTo>
                    <a:pt x="78" y="31"/>
                  </a:lnTo>
                  <a:lnTo>
                    <a:pt x="73" y="19"/>
                  </a:lnTo>
                  <a:lnTo>
                    <a:pt x="65" y="9"/>
                  </a:lnTo>
                  <a:lnTo>
                    <a:pt x="55" y="3"/>
                  </a:lnTo>
                  <a:lnTo>
                    <a:pt x="42" y="0"/>
                  </a:lnTo>
                  <a:lnTo>
                    <a:pt x="30" y="3"/>
                  </a:lnTo>
                  <a:lnTo>
                    <a:pt x="21" y="9"/>
                  </a:lnTo>
                  <a:lnTo>
                    <a:pt x="16" y="17"/>
                  </a:lnTo>
                  <a:lnTo>
                    <a:pt x="12" y="23"/>
                  </a:lnTo>
                  <a:lnTo>
                    <a:pt x="7" y="35"/>
                  </a:lnTo>
                  <a:lnTo>
                    <a:pt x="3" y="47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9" y="64"/>
                  </a:lnTo>
                  <a:lnTo>
                    <a:pt x="10" y="62"/>
                  </a:lnTo>
                  <a:lnTo>
                    <a:pt x="11" y="57"/>
                  </a:lnTo>
                  <a:lnTo>
                    <a:pt x="17" y="37"/>
                  </a:lnTo>
                  <a:lnTo>
                    <a:pt x="23" y="22"/>
                  </a:lnTo>
                  <a:lnTo>
                    <a:pt x="31" y="13"/>
                  </a:lnTo>
                  <a:lnTo>
                    <a:pt x="40" y="9"/>
                  </a:lnTo>
                  <a:lnTo>
                    <a:pt x="45" y="10"/>
                  </a:lnTo>
                  <a:lnTo>
                    <a:pt x="49" y="13"/>
                  </a:lnTo>
                  <a:lnTo>
                    <a:pt x="52" y="18"/>
                  </a:lnTo>
                  <a:lnTo>
                    <a:pt x="53" y="27"/>
                  </a:lnTo>
                  <a:lnTo>
                    <a:pt x="52" y="33"/>
                  </a:lnTo>
                  <a:lnTo>
                    <a:pt x="51" y="40"/>
                  </a:lnTo>
                  <a:lnTo>
                    <a:pt x="49" y="48"/>
                  </a:lnTo>
                  <a:lnTo>
                    <a:pt x="46" y="61"/>
                  </a:lnTo>
                  <a:lnTo>
                    <a:pt x="23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28"/>
            <p:cNvSpPr>
              <a:spLocks noChangeAspect="1"/>
            </p:cNvSpPr>
            <p:nvPr/>
          </p:nvSpPr>
          <p:spPr bwMode="auto">
            <a:xfrm>
              <a:off x="4599" y="417"/>
              <a:ext cx="123" cy="185"/>
            </a:xfrm>
            <a:custGeom>
              <a:avLst/>
              <a:gdLst>
                <a:gd name="T0" fmla="*/ 123 w 123"/>
                <a:gd name="T1" fmla="*/ 135 h 185"/>
                <a:gd name="T2" fmla="*/ 113 w 123"/>
                <a:gd name="T3" fmla="*/ 135 h 185"/>
                <a:gd name="T4" fmla="*/ 112 w 123"/>
                <a:gd name="T5" fmla="*/ 141 h 185"/>
                <a:gd name="T6" fmla="*/ 111 w 123"/>
                <a:gd name="T7" fmla="*/ 148 h 185"/>
                <a:gd name="T8" fmla="*/ 109 w 123"/>
                <a:gd name="T9" fmla="*/ 156 h 185"/>
                <a:gd name="T10" fmla="*/ 106 w 123"/>
                <a:gd name="T11" fmla="*/ 160 h 185"/>
                <a:gd name="T12" fmla="*/ 101 w 123"/>
                <a:gd name="T13" fmla="*/ 161 h 185"/>
                <a:gd name="T14" fmla="*/ 93 w 123"/>
                <a:gd name="T15" fmla="*/ 161 h 185"/>
                <a:gd name="T16" fmla="*/ 84 w 123"/>
                <a:gd name="T17" fmla="*/ 162 h 185"/>
                <a:gd name="T18" fmla="*/ 78 w 123"/>
                <a:gd name="T19" fmla="*/ 162 h 185"/>
                <a:gd name="T20" fmla="*/ 27 w 123"/>
                <a:gd name="T21" fmla="*/ 162 h 185"/>
                <a:gd name="T22" fmla="*/ 46 w 123"/>
                <a:gd name="T23" fmla="*/ 145 h 185"/>
                <a:gd name="T24" fmla="*/ 60 w 123"/>
                <a:gd name="T25" fmla="*/ 133 h 185"/>
                <a:gd name="T26" fmla="*/ 71 w 123"/>
                <a:gd name="T27" fmla="*/ 124 h 185"/>
                <a:gd name="T28" fmla="*/ 83 w 123"/>
                <a:gd name="T29" fmla="*/ 115 h 185"/>
                <a:gd name="T30" fmla="*/ 98 w 123"/>
                <a:gd name="T31" fmla="*/ 102 h 185"/>
                <a:gd name="T32" fmla="*/ 110 w 123"/>
                <a:gd name="T33" fmla="*/ 88 h 185"/>
                <a:gd name="T34" fmla="*/ 119 w 123"/>
                <a:gd name="T35" fmla="*/ 73 h 185"/>
                <a:gd name="T36" fmla="*/ 123 w 123"/>
                <a:gd name="T37" fmla="*/ 55 h 185"/>
                <a:gd name="T38" fmla="*/ 117 w 123"/>
                <a:gd name="T39" fmla="*/ 32 h 185"/>
                <a:gd name="T40" fmla="*/ 103 w 123"/>
                <a:gd name="T41" fmla="*/ 15 h 185"/>
                <a:gd name="T42" fmla="*/ 83 w 123"/>
                <a:gd name="T43" fmla="*/ 4 h 185"/>
                <a:gd name="T44" fmla="*/ 58 w 123"/>
                <a:gd name="T45" fmla="*/ 0 h 185"/>
                <a:gd name="T46" fmla="*/ 45 w 123"/>
                <a:gd name="T47" fmla="*/ 1 h 185"/>
                <a:gd name="T48" fmla="*/ 34 w 123"/>
                <a:gd name="T49" fmla="*/ 4 h 185"/>
                <a:gd name="T50" fmla="*/ 24 w 123"/>
                <a:gd name="T51" fmla="*/ 9 h 185"/>
                <a:gd name="T52" fmla="*/ 16 w 123"/>
                <a:gd name="T53" fmla="*/ 16 h 185"/>
                <a:gd name="T54" fmla="*/ 9 w 123"/>
                <a:gd name="T55" fmla="*/ 23 h 185"/>
                <a:gd name="T56" fmla="*/ 4 w 123"/>
                <a:gd name="T57" fmla="*/ 31 h 185"/>
                <a:gd name="T58" fmla="*/ 1 w 123"/>
                <a:gd name="T59" fmla="*/ 41 h 185"/>
                <a:gd name="T60" fmla="*/ 0 w 123"/>
                <a:gd name="T61" fmla="*/ 50 h 185"/>
                <a:gd name="T62" fmla="*/ 2 w 123"/>
                <a:gd name="T63" fmla="*/ 58 h 185"/>
                <a:gd name="T64" fmla="*/ 6 w 123"/>
                <a:gd name="T65" fmla="*/ 63 h 185"/>
                <a:gd name="T66" fmla="*/ 11 w 123"/>
                <a:gd name="T67" fmla="*/ 65 h 185"/>
                <a:gd name="T68" fmla="*/ 15 w 123"/>
                <a:gd name="T69" fmla="*/ 66 h 185"/>
                <a:gd name="T70" fmla="*/ 20 w 123"/>
                <a:gd name="T71" fmla="*/ 65 h 185"/>
                <a:gd name="T72" fmla="*/ 24 w 123"/>
                <a:gd name="T73" fmla="*/ 62 h 185"/>
                <a:gd name="T74" fmla="*/ 28 w 123"/>
                <a:gd name="T75" fmla="*/ 57 h 185"/>
                <a:gd name="T76" fmla="*/ 29 w 123"/>
                <a:gd name="T77" fmla="*/ 51 h 185"/>
                <a:gd name="T78" fmla="*/ 29 w 123"/>
                <a:gd name="T79" fmla="*/ 46 h 185"/>
                <a:gd name="T80" fmla="*/ 26 w 123"/>
                <a:gd name="T81" fmla="*/ 42 h 185"/>
                <a:gd name="T82" fmla="*/ 22 w 123"/>
                <a:gd name="T83" fmla="*/ 38 h 185"/>
                <a:gd name="T84" fmla="*/ 13 w 123"/>
                <a:gd name="T85" fmla="*/ 36 h 185"/>
                <a:gd name="T86" fmla="*/ 21 w 123"/>
                <a:gd name="T87" fmla="*/ 24 h 185"/>
                <a:gd name="T88" fmla="*/ 32 w 123"/>
                <a:gd name="T89" fmla="*/ 16 h 185"/>
                <a:gd name="T90" fmla="*/ 43 w 123"/>
                <a:gd name="T91" fmla="*/ 11 h 185"/>
                <a:gd name="T92" fmla="*/ 54 w 123"/>
                <a:gd name="T93" fmla="*/ 10 h 185"/>
                <a:gd name="T94" fmla="*/ 72 w 123"/>
                <a:gd name="T95" fmla="*/ 14 h 185"/>
                <a:gd name="T96" fmla="*/ 85 w 123"/>
                <a:gd name="T97" fmla="*/ 24 h 185"/>
                <a:gd name="T98" fmla="*/ 93 w 123"/>
                <a:gd name="T99" fmla="*/ 38 h 185"/>
                <a:gd name="T100" fmla="*/ 96 w 123"/>
                <a:gd name="T101" fmla="*/ 55 h 185"/>
                <a:gd name="T102" fmla="*/ 93 w 123"/>
                <a:gd name="T103" fmla="*/ 72 h 185"/>
                <a:gd name="T104" fmla="*/ 86 w 123"/>
                <a:gd name="T105" fmla="*/ 87 h 185"/>
                <a:gd name="T106" fmla="*/ 77 w 123"/>
                <a:gd name="T107" fmla="*/ 99 h 185"/>
                <a:gd name="T108" fmla="*/ 69 w 123"/>
                <a:gd name="T109" fmla="*/ 108 h 185"/>
                <a:gd name="T110" fmla="*/ 3 w 123"/>
                <a:gd name="T111" fmla="*/ 174 h 185"/>
                <a:gd name="T112" fmla="*/ 0 w 123"/>
                <a:gd name="T113" fmla="*/ 178 h 185"/>
                <a:gd name="T114" fmla="*/ 0 w 123"/>
                <a:gd name="T115" fmla="*/ 185 h 185"/>
                <a:gd name="T116" fmla="*/ 114 w 123"/>
                <a:gd name="T117" fmla="*/ 185 h 185"/>
                <a:gd name="T118" fmla="*/ 123 w 123"/>
                <a:gd name="T119" fmla="*/ 13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85">
                  <a:moveTo>
                    <a:pt x="123" y="135"/>
                  </a:moveTo>
                  <a:lnTo>
                    <a:pt x="113" y="135"/>
                  </a:lnTo>
                  <a:lnTo>
                    <a:pt x="112" y="141"/>
                  </a:lnTo>
                  <a:lnTo>
                    <a:pt x="111" y="148"/>
                  </a:lnTo>
                  <a:lnTo>
                    <a:pt x="109" y="156"/>
                  </a:lnTo>
                  <a:lnTo>
                    <a:pt x="106" y="160"/>
                  </a:lnTo>
                  <a:lnTo>
                    <a:pt x="101" y="161"/>
                  </a:lnTo>
                  <a:lnTo>
                    <a:pt x="93" y="161"/>
                  </a:lnTo>
                  <a:lnTo>
                    <a:pt x="84" y="162"/>
                  </a:lnTo>
                  <a:lnTo>
                    <a:pt x="78" y="162"/>
                  </a:lnTo>
                  <a:lnTo>
                    <a:pt x="27" y="162"/>
                  </a:lnTo>
                  <a:lnTo>
                    <a:pt x="46" y="145"/>
                  </a:lnTo>
                  <a:lnTo>
                    <a:pt x="60" y="133"/>
                  </a:lnTo>
                  <a:lnTo>
                    <a:pt x="71" y="124"/>
                  </a:lnTo>
                  <a:lnTo>
                    <a:pt x="83" y="115"/>
                  </a:lnTo>
                  <a:lnTo>
                    <a:pt x="98" y="102"/>
                  </a:lnTo>
                  <a:lnTo>
                    <a:pt x="110" y="88"/>
                  </a:lnTo>
                  <a:lnTo>
                    <a:pt x="119" y="73"/>
                  </a:lnTo>
                  <a:lnTo>
                    <a:pt x="123" y="55"/>
                  </a:lnTo>
                  <a:lnTo>
                    <a:pt x="117" y="32"/>
                  </a:lnTo>
                  <a:lnTo>
                    <a:pt x="103" y="15"/>
                  </a:lnTo>
                  <a:lnTo>
                    <a:pt x="83" y="4"/>
                  </a:lnTo>
                  <a:lnTo>
                    <a:pt x="58" y="0"/>
                  </a:lnTo>
                  <a:lnTo>
                    <a:pt x="45" y="1"/>
                  </a:lnTo>
                  <a:lnTo>
                    <a:pt x="34" y="4"/>
                  </a:lnTo>
                  <a:lnTo>
                    <a:pt x="24" y="9"/>
                  </a:lnTo>
                  <a:lnTo>
                    <a:pt x="16" y="16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6" y="63"/>
                  </a:lnTo>
                  <a:lnTo>
                    <a:pt x="11" y="65"/>
                  </a:lnTo>
                  <a:lnTo>
                    <a:pt x="15" y="66"/>
                  </a:lnTo>
                  <a:lnTo>
                    <a:pt x="20" y="65"/>
                  </a:lnTo>
                  <a:lnTo>
                    <a:pt x="24" y="62"/>
                  </a:lnTo>
                  <a:lnTo>
                    <a:pt x="28" y="57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6" y="42"/>
                  </a:lnTo>
                  <a:lnTo>
                    <a:pt x="22" y="38"/>
                  </a:lnTo>
                  <a:lnTo>
                    <a:pt x="13" y="36"/>
                  </a:lnTo>
                  <a:lnTo>
                    <a:pt x="21" y="24"/>
                  </a:lnTo>
                  <a:lnTo>
                    <a:pt x="32" y="16"/>
                  </a:lnTo>
                  <a:lnTo>
                    <a:pt x="43" y="11"/>
                  </a:lnTo>
                  <a:lnTo>
                    <a:pt x="54" y="10"/>
                  </a:lnTo>
                  <a:lnTo>
                    <a:pt x="72" y="14"/>
                  </a:lnTo>
                  <a:lnTo>
                    <a:pt x="85" y="24"/>
                  </a:lnTo>
                  <a:lnTo>
                    <a:pt x="93" y="38"/>
                  </a:lnTo>
                  <a:lnTo>
                    <a:pt x="96" y="55"/>
                  </a:lnTo>
                  <a:lnTo>
                    <a:pt x="93" y="72"/>
                  </a:lnTo>
                  <a:lnTo>
                    <a:pt x="86" y="87"/>
                  </a:lnTo>
                  <a:lnTo>
                    <a:pt x="77" y="99"/>
                  </a:lnTo>
                  <a:lnTo>
                    <a:pt x="69" y="108"/>
                  </a:lnTo>
                  <a:lnTo>
                    <a:pt x="3" y="174"/>
                  </a:lnTo>
                  <a:lnTo>
                    <a:pt x="0" y="178"/>
                  </a:lnTo>
                  <a:lnTo>
                    <a:pt x="0" y="185"/>
                  </a:lnTo>
                  <a:lnTo>
                    <a:pt x="114" y="185"/>
                  </a:lnTo>
                  <a:lnTo>
                    <a:pt x="123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29"/>
            <p:cNvSpPr>
              <a:spLocks noChangeAspect="1"/>
            </p:cNvSpPr>
            <p:nvPr/>
          </p:nvSpPr>
          <p:spPr bwMode="auto">
            <a:xfrm>
              <a:off x="4752" y="417"/>
              <a:ext cx="128" cy="191"/>
            </a:xfrm>
            <a:custGeom>
              <a:avLst/>
              <a:gdLst>
                <a:gd name="T0" fmla="*/ 76 w 128"/>
                <a:gd name="T1" fmla="*/ 95 h 191"/>
                <a:gd name="T2" fmla="*/ 95 w 128"/>
                <a:gd name="T3" fmla="*/ 117 h 191"/>
                <a:gd name="T4" fmla="*/ 97 w 128"/>
                <a:gd name="T5" fmla="*/ 149 h 191"/>
                <a:gd name="T6" fmla="*/ 91 w 128"/>
                <a:gd name="T7" fmla="*/ 166 h 191"/>
                <a:gd name="T8" fmla="*/ 80 w 128"/>
                <a:gd name="T9" fmla="*/ 177 h 191"/>
                <a:gd name="T10" fmla="*/ 68 w 128"/>
                <a:gd name="T11" fmla="*/ 181 h 191"/>
                <a:gd name="T12" fmla="*/ 51 w 128"/>
                <a:gd name="T13" fmla="*/ 181 h 191"/>
                <a:gd name="T14" fmla="*/ 25 w 128"/>
                <a:gd name="T15" fmla="*/ 172 h 191"/>
                <a:gd name="T16" fmla="*/ 22 w 128"/>
                <a:gd name="T17" fmla="*/ 161 h 191"/>
                <a:gd name="T18" fmla="*/ 30 w 128"/>
                <a:gd name="T19" fmla="*/ 152 h 191"/>
                <a:gd name="T20" fmla="*/ 30 w 128"/>
                <a:gd name="T21" fmla="*/ 141 h 191"/>
                <a:gd name="T22" fmla="*/ 21 w 128"/>
                <a:gd name="T23" fmla="*/ 133 h 191"/>
                <a:gd name="T24" fmla="*/ 10 w 128"/>
                <a:gd name="T25" fmla="*/ 132 h 191"/>
                <a:gd name="T26" fmla="*/ 1 w 128"/>
                <a:gd name="T27" fmla="*/ 140 h 191"/>
                <a:gd name="T28" fmla="*/ 5 w 128"/>
                <a:gd name="T29" fmla="*/ 165 h 191"/>
                <a:gd name="T30" fmla="*/ 38 w 128"/>
                <a:gd name="T31" fmla="*/ 188 h 191"/>
                <a:gd name="T32" fmla="*/ 89 w 128"/>
                <a:gd name="T33" fmla="*/ 186 h 191"/>
                <a:gd name="T34" fmla="*/ 123 w 128"/>
                <a:gd name="T35" fmla="*/ 157 h 191"/>
                <a:gd name="T36" fmla="*/ 124 w 128"/>
                <a:gd name="T37" fmla="*/ 121 h 191"/>
                <a:gd name="T38" fmla="*/ 100 w 128"/>
                <a:gd name="T39" fmla="*/ 95 h 191"/>
                <a:gd name="T40" fmla="*/ 98 w 128"/>
                <a:gd name="T41" fmla="*/ 77 h 191"/>
                <a:gd name="T42" fmla="*/ 117 w 128"/>
                <a:gd name="T43" fmla="*/ 52 h 191"/>
                <a:gd name="T44" fmla="*/ 118 w 128"/>
                <a:gd name="T45" fmla="*/ 31 h 191"/>
                <a:gd name="T46" fmla="*/ 109 w 128"/>
                <a:gd name="T47" fmla="*/ 17 h 191"/>
                <a:gd name="T48" fmla="*/ 94 w 128"/>
                <a:gd name="T49" fmla="*/ 7 h 191"/>
                <a:gd name="T50" fmla="*/ 74 w 128"/>
                <a:gd name="T51" fmla="*/ 1 h 191"/>
                <a:gd name="T52" fmla="*/ 41 w 128"/>
                <a:gd name="T53" fmla="*/ 3 h 191"/>
                <a:gd name="T54" fmla="*/ 13 w 128"/>
                <a:gd name="T55" fmla="*/ 22 h 191"/>
                <a:gd name="T56" fmla="*/ 10 w 128"/>
                <a:gd name="T57" fmla="*/ 44 h 191"/>
                <a:gd name="T58" fmla="*/ 17 w 128"/>
                <a:gd name="T59" fmla="*/ 51 h 191"/>
                <a:gd name="T60" fmla="*/ 29 w 128"/>
                <a:gd name="T61" fmla="*/ 51 h 191"/>
                <a:gd name="T62" fmla="*/ 36 w 128"/>
                <a:gd name="T63" fmla="*/ 44 h 191"/>
                <a:gd name="T64" fmla="*/ 36 w 128"/>
                <a:gd name="T65" fmla="*/ 33 h 191"/>
                <a:gd name="T66" fmla="*/ 29 w 128"/>
                <a:gd name="T67" fmla="*/ 25 h 191"/>
                <a:gd name="T68" fmla="*/ 32 w 128"/>
                <a:gd name="T69" fmla="*/ 16 h 191"/>
                <a:gd name="T70" fmla="*/ 53 w 128"/>
                <a:gd name="T71" fmla="*/ 9 h 191"/>
                <a:gd name="T72" fmla="*/ 72 w 128"/>
                <a:gd name="T73" fmla="*/ 10 h 191"/>
                <a:gd name="T74" fmla="*/ 89 w 128"/>
                <a:gd name="T75" fmla="*/ 24 h 191"/>
                <a:gd name="T76" fmla="*/ 89 w 128"/>
                <a:gd name="T77" fmla="*/ 56 h 191"/>
                <a:gd name="T78" fmla="*/ 74 w 128"/>
                <a:gd name="T79" fmla="*/ 78 h 191"/>
                <a:gd name="T80" fmla="*/ 59 w 128"/>
                <a:gd name="T81" fmla="*/ 83 h 191"/>
                <a:gd name="T82" fmla="*/ 44 w 128"/>
                <a:gd name="T83" fmla="*/ 84 h 191"/>
                <a:gd name="T84" fmla="*/ 40 w 128"/>
                <a:gd name="T85" fmla="*/ 85 h 191"/>
                <a:gd name="T86" fmla="*/ 40 w 128"/>
                <a:gd name="T87" fmla="*/ 92 h 191"/>
                <a:gd name="T88" fmla="*/ 61 w 128"/>
                <a:gd name="T89" fmla="*/ 9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" h="191">
                  <a:moveTo>
                    <a:pt x="61" y="92"/>
                  </a:moveTo>
                  <a:lnTo>
                    <a:pt x="76" y="95"/>
                  </a:lnTo>
                  <a:lnTo>
                    <a:pt x="87" y="103"/>
                  </a:lnTo>
                  <a:lnTo>
                    <a:pt x="95" y="117"/>
                  </a:lnTo>
                  <a:lnTo>
                    <a:pt x="98" y="137"/>
                  </a:lnTo>
                  <a:lnTo>
                    <a:pt x="97" y="149"/>
                  </a:lnTo>
                  <a:lnTo>
                    <a:pt x="95" y="159"/>
                  </a:lnTo>
                  <a:lnTo>
                    <a:pt x="91" y="166"/>
                  </a:lnTo>
                  <a:lnTo>
                    <a:pt x="86" y="172"/>
                  </a:lnTo>
                  <a:lnTo>
                    <a:pt x="80" y="177"/>
                  </a:lnTo>
                  <a:lnTo>
                    <a:pt x="74" y="180"/>
                  </a:lnTo>
                  <a:lnTo>
                    <a:pt x="68" y="181"/>
                  </a:lnTo>
                  <a:lnTo>
                    <a:pt x="62" y="182"/>
                  </a:lnTo>
                  <a:lnTo>
                    <a:pt x="51" y="181"/>
                  </a:lnTo>
                  <a:lnTo>
                    <a:pt x="38" y="178"/>
                  </a:lnTo>
                  <a:lnTo>
                    <a:pt x="25" y="172"/>
                  </a:lnTo>
                  <a:lnTo>
                    <a:pt x="15" y="162"/>
                  </a:lnTo>
                  <a:lnTo>
                    <a:pt x="22" y="161"/>
                  </a:lnTo>
                  <a:lnTo>
                    <a:pt x="28" y="157"/>
                  </a:lnTo>
                  <a:lnTo>
                    <a:pt x="30" y="152"/>
                  </a:lnTo>
                  <a:lnTo>
                    <a:pt x="31" y="147"/>
                  </a:lnTo>
                  <a:lnTo>
                    <a:pt x="30" y="141"/>
                  </a:lnTo>
                  <a:lnTo>
                    <a:pt x="26" y="136"/>
                  </a:lnTo>
                  <a:lnTo>
                    <a:pt x="21" y="133"/>
                  </a:lnTo>
                  <a:lnTo>
                    <a:pt x="15" y="131"/>
                  </a:lnTo>
                  <a:lnTo>
                    <a:pt x="10" y="132"/>
                  </a:lnTo>
                  <a:lnTo>
                    <a:pt x="5" y="135"/>
                  </a:lnTo>
                  <a:lnTo>
                    <a:pt x="1" y="140"/>
                  </a:lnTo>
                  <a:lnTo>
                    <a:pt x="0" y="148"/>
                  </a:lnTo>
                  <a:lnTo>
                    <a:pt x="5" y="165"/>
                  </a:lnTo>
                  <a:lnTo>
                    <a:pt x="19" y="179"/>
                  </a:lnTo>
                  <a:lnTo>
                    <a:pt x="38" y="188"/>
                  </a:lnTo>
                  <a:lnTo>
                    <a:pt x="62" y="191"/>
                  </a:lnTo>
                  <a:lnTo>
                    <a:pt x="89" y="186"/>
                  </a:lnTo>
                  <a:lnTo>
                    <a:pt x="110" y="174"/>
                  </a:lnTo>
                  <a:lnTo>
                    <a:pt x="123" y="157"/>
                  </a:lnTo>
                  <a:lnTo>
                    <a:pt x="128" y="137"/>
                  </a:lnTo>
                  <a:lnTo>
                    <a:pt x="124" y="121"/>
                  </a:lnTo>
                  <a:lnTo>
                    <a:pt x="115" y="106"/>
                  </a:lnTo>
                  <a:lnTo>
                    <a:pt x="100" y="95"/>
                  </a:lnTo>
                  <a:lnTo>
                    <a:pt x="79" y="87"/>
                  </a:lnTo>
                  <a:lnTo>
                    <a:pt x="98" y="77"/>
                  </a:lnTo>
                  <a:lnTo>
                    <a:pt x="110" y="65"/>
                  </a:lnTo>
                  <a:lnTo>
                    <a:pt x="117" y="52"/>
                  </a:lnTo>
                  <a:lnTo>
                    <a:pt x="119" y="39"/>
                  </a:lnTo>
                  <a:lnTo>
                    <a:pt x="118" y="31"/>
                  </a:lnTo>
                  <a:lnTo>
                    <a:pt x="114" y="23"/>
                  </a:lnTo>
                  <a:lnTo>
                    <a:pt x="109" y="17"/>
                  </a:lnTo>
                  <a:lnTo>
                    <a:pt x="103" y="11"/>
                  </a:lnTo>
                  <a:lnTo>
                    <a:pt x="94" y="7"/>
                  </a:lnTo>
                  <a:lnTo>
                    <a:pt x="85" y="3"/>
                  </a:lnTo>
                  <a:lnTo>
                    <a:pt x="74" y="1"/>
                  </a:lnTo>
                  <a:lnTo>
                    <a:pt x="63" y="0"/>
                  </a:lnTo>
                  <a:lnTo>
                    <a:pt x="41" y="3"/>
                  </a:lnTo>
                  <a:lnTo>
                    <a:pt x="24" y="10"/>
                  </a:lnTo>
                  <a:lnTo>
                    <a:pt x="13" y="22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3" y="48"/>
                  </a:lnTo>
                  <a:lnTo>
                    <a:pt x="17" y="51"/>
                  </a:lnTo>
                  <a:lnTo>
                    <a:pt x="23" y="52"/>
                  </a:lnTo>
                  <a:lnTo>
                    <a:pt x="29" y="51"/>
                  </a:lnTo>
                  <a:lnTo>
                    <a:pt x="33" y="48"/>
                  </a:lnTo>
                  <a:lnTo>
                    <a:pt x="36" y="44"/>
                  </a:lnTo>
                  <a:lnTo>
                    <a:pt x="37" y="38"/>
                  </a:lnTo>
                  <a:lnTo>
                    <a:pt x="36" y="33"/>
                  </a:lnTo>
                  <a:lnTo>
                    <a:pt x="33" y="28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32" y="16"/>
                  </a:lnTo>
                  <a:lnTo>
                    <a:pt x="42" y="11"/>
                  </a:lnTo>
                  <a:lnTo>
                    <a:pt x="53" y="9"/>
                  </a:lnTo>
                  <a:lnTo>
                    <a:pt x="62" y="8"/>
                  </a:lnTo>
                  <a:lnTo>
                    <a:pt x="72" y="10"/>
                  </a:lnTo>
                  <a:lnTo>
                    <a:pt x="82" y="14"/>
                  </a:lnTo>
                  <a:lnTo>
                    <a:pt x="89" y="24"/>
                  </a:lnTo>
                  <a:lnTo>
                    <a:pt x="92" y="39"/>
                  </a:lnTo>
                  <a:lnTo>
                    <a:pt x="89" y="56"/>
                  </a:lnTo>
                  <a:lnTo>
                    <a:pt x="81" y="72"/>
                  </a:lnTo>
                  <a:lnTo>
                    <a:pt x="74" y="78"/>
                  </a:lnTo>
                  <a:lnTo>
                    <a:pt x="67" y="81"/>
                  </a:lnTo>
                  <a:lnTo>
                    <a:pt x="59" y="83"/>
                  </a:lnTo>
                  <a:lnTo>
                    <a:pt x="50" y="84"/>
                  </a:lnTo>
                  <a:lnTo>
                    <a:pt x="44" y="84"/>
                  </a:lnTo>
                  <a:lnTo>
                    <a:pt x="41" y="85"/>
                  </a:lnTo>
                  <a:lnTo>
                    <a:pt x="40" y="85"/>
                  </a:lnTo>
                  <a:lnTo>
                    <a:pt x="38" y="88"/>
                  </a:lnTo>
                  <a:lnTo>
                    <a:pt x="40" y="92"/>
                  </a:lnTo>
                  <a:lnTo>
                    <a:pt x="46" y="92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Freeform 30"/>
            <p:cNvSpPr>
              <a:spLocks noChangeAspect="1"/>
            </p:cNvSpPr>
            <p:nvPr/>
          </p:nvSpPr>
          <p:spPr bwMode="auto">
            <a:xfrm>
              <a:off x="4938" y="243"/>
              <a:ext cx="92" cy="398"/>
            </a:xfrm>
            <a:custGeom>
              <a:avLst/>
              <a:gdLst>
                <a:gd name="T0" fmla="*/ 92 w 92"/>
                <a:gd name="T1" fmla="*/ 199 h 398"/>
                <a:gd name="T2" fmla="*/ 91 w 92"/>
                <a:gd name="T3" fmla="*/ 173 h 398"/>
                <a:gd name="T4" fmla="*/ 87 w 92"/>
                <a:gd name="T5" fmla="*/ 142 h 398"/>
                <a:gd name="T6" fmla="*/ 79 w 92"/>
                <a:gd name="T7" fmla="*/ 108 h 398"/>
                <a:gd name="T8" fmla="*/ 66 w 92"/>
                <a:gd name="T9" fmla="*/ 75 h 398"/>
                <a:gd name="T10" fmla="*/ 46 w 92"/>
                <a:gd name="T11" fmla="*/ 42 h 398"/>
                <a:gd name="T12" fmla="*/ 27 w 92"/>
                <a:gd name="T13" fmla="*/ 19 h 398"/>
                <a:gd name="T14" fmla="*/ 12 w 92"/>
                <a:gd name="T15" fmla="*/ 5 h 398"/>
                <a:gd name="T16" fmla="*/ 4 w 92"/>
                <a:gd name="T17" fmla="*/ 0 h 398"/>
                <a:gd name="T18" fmla="*/ 1 w 92"/>
                <a:gd name="T19" fmla="*/ 1 h 398"/>
                <a:gd name="T20" fmla="*/ 0 w 92"/>
                <a:gd name="T21" fmla="*/ 4 h 398"/>
                <a:gd name="T22" fmla="*/ 0 w 92"/>
                <a:gd name="T23" fmla="*/ 5 h 398"/>
                <a:gd name="T24" fmla="*/ 1 w 92"/>
                <a:gd name="T25" fmla="*/ 6 h 398"/>
                <a:gd name="T26" fmla="*/ 3 w 92"/>
                <a:gd name="T27" fmla="*/ 9 h 398"/>
                <a:gd name="T28" fmla="*/ 7 w 92"/>
                <a:gd name="T29" fmla="*/ 13 h 398"/>
                <a:gd name="T30" fmla="*/ 33 w 92"/>
                <a:gd name="T31" fmla="*/ 47 h 398"/>
                <a:gd name="T32" fmla="*/ 52 w 92"/>
                <a:gd name="T33" fmla="*/ 89 h 398"/>
                <a:gd name="T34" fmla="*/ 65 w 92"/>
                <a:gd name="T35" fmla="*/ 140 h 398"/>
                <a:gd name="T36" fmla="*/ 69 w 92"/>
                <a:gd name="T37" fmla="*/ 199 h 398"/>
                <a:gd name="T38" fmla="*/ 66 w 92"/>
                <a:gd name="T39" fmla="*/ 250 h 398"/>
                <a:gd name="T40" fmla="*/ 55 w 92"/>
                <a:gd name="T41" fmla="*/ 300 h 398"/>
                <a:gd name="T42" fmla="*/ 36 w 92"/>
                <a:gd name="T43" fmla="*/ 346 h 398"/>
                <a:gd name="T44" fmla="*/ 5 w 92"/>
                <a:gd name="T45" fmla="*/ 387 h 398"/>
                <a:gd name="T46" fmla="*/ 0 w 92"/>
                <a:gd name="T47" fmla="*/ 392 h 398"/>
                <a:gd name="T48" fmla="*/ 0 w 92"/>
                <a:gd name="T49" fmla="*/ 394 h 398"/>
                <a:gd name="T50" fmla="*/ 1 w 92"/>
                <a:gd name="T51" fmla="*/ 397 h 398"/>
                <a:gd name="T52" fmla="*/ 4 w 92"/>
                <a:gd name="T53" fmla="*/ 398 h 398"/>
                <a:gd name="T54" fmla="*/ 12 w 92"/>
                <a:gd name="T55" fmla="*/ 393 h 398"/>
                <a:gd name="T56" fmla="*/ 28 w 92"/>
                <a:gd name="T57" fmla="*/ 378 h 398"/>
                <a:gd name="T58" fmla="*/ 48 w 92"/>
                <a:gd name="T59" fmla="*/ 354 h 398"/>
                <a:gd name="T60" fmla="*/ 67 w 92"/>
                <a:gd name="T61" fmla="*/ 320 h 398"/>
                <a:gd name="T62" fmla="*/ 79 w 92"/>
                <a:gd name="T63" fmla="*/ 287 h 398"/>
                <a:gd name="T64" fmla="*/ 87 w 92"/>
                <a:gd name="T65" fmla="*/ 256 h 398"/>
                <a:gd name="T66" fmla="*/ 91 w 92"/>
                <a:gd name="T67" fmla="*/ 226 h 398"/>
                <a:gd name="T68" fmla="*/ 92 w 92"/>
                <a:gd name="T69" fmla="*/ 19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398">
                  <a:moveTo>
                    <a:pt x="92" y="199"/>
                  </a:moveTo>
                  <a:lnTo>
                    <a:pt x="91" y="173"/>
                  </a:lnTo>
                  <a:lnTo>
                    <a:pt x="87" y="142"/>
                  </a:lnTo>
                  <a:lnTo>
                    <a:pt x="79" y="108"/>
                  </a:lnTo>
                  <a:lnTo>
                    <a:pt x="66" y="75"/>
                  </a:lnTo>
                  <a:lnTo>
                    <a:pt x="46" y="42"/>
                  </a:lnTo>
                  <a:lnTo>
                    <a:pt x="27" y="19"/>
                  </a:lnTo>
                  <a:lnTo>
                    <a:pt x="12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9"/>
                  </a:lnTo>
                  <a:lnTo>
                    <a:pt x="7" y="13"/>
                  </a:lnTo>
                  <a:lnTo>
                    <a:pt x="33" y="47"/>
                  </a:lnTo>
                  <a:lnTo>
                    <a:pt x="52" y="89"/>
                  </a:lnTo>
                  <a:lnTo>
                    <a:pt x="65" y="140"/>
                  </a:lnTo>
                  <a:lnTo>
                    <a:pt x="69" y="199"/>
                  </a:lnTo>
                  <a:lnTo>
                    <a:pt x="66" y="250"/>
                  </a:lnTo>
                  <a:lnTo>
                    <a:pt x="55" y="300"/>
                  </a:lnTo>
                  <a:lnTo>
                    <a:pt x="36" y="346"/>
                  </a:lnTo>
                  <a:lnTo>
                    <a:pt x="5" y="387"/>
                  </a:lnTo>
                  <a:lnTo>
                    <a:pt x="0" y="392"/>
                  </a:lnTo>
                  <a:lnTo>
                    <a:pt x="0" y="394"/>
                  </a:lnTo>
                  <a:lnTo>
                    <a:pt x="1" y="397"/>
                  </a:lnTo>
                  <a:lnTo>
                    <a:pt x="4" y="398"/>
                  </a:lnTo>
                  <a:lnTo>
                    <a:pt x="12" y="393"/>
                  </a:lnTo>
                  <a:lnTo>
                    <a:pt x="28" y="378"/>
                  </a:lnTo>
                  <a:lnTo>
                    <a:pt x="48" y="354"/>
                  </a:lnTo>
                  <a:lnTo>
                    <a:pt x="67" y="320"/>
                  </a:lnTo>
                  <a:lnTo>
                    <a:pt x="79" y="287"/>
                  </a:lnTo>
                  <a:lnTo>
                    <a:pt x="87" y="256"/>
                  </a:lnTo>
                  <a:lnTo>
                    <a:pt x="91" y="226"/>
                  </a:lnTo>
                  <a:lnTo>
                    <a:pt x="92" y="19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31"/>
            <p:cNvSpPr>
              <a:spLocks noChangeAspect="1"/>
            </p:cNvSpPr>
            <p:nvPr/>
          </p:nvSpPr>
          <p:spPr bwMode="auto">
            <a:xfrm>
              <a:off x="5093" y="269"/>
              <a:ext cx="283" cy="281"/>
            </a:xfrm>
            <a:custGeom>
              <a:avLst/>
              <a:gdLst>
                <a:gd name="T0" fmla="*/ 227 w 283"/>
                <a:gd name="T1" fmla="*/ 46 h 281"/>
                <a:gd name="T2" fmla="*/ 241 w 283"/>
                <a:gd name="T3" fmla="*/ 28 h 281"/>
                <a:gd name="T4" fmla="*/ 254 w 283"/>
                <a:gd name="T5" fmla="*/ 18 h 281"/>
                <a:gd name="T6" fmla="*/ 266 w 283"/>
                <a:gd name="T7" fmla="*/ 14 h 281"/>
                <a:gd name="T8" fmla="*/ 278 w 283"/>
                <a:gd name="T9" fmla="*/ 13 h 281"/>
                <a:gd name="T10" fmla="*/ 280 w 283"/>
                <a:gd name="T11" fmla="*/ 12 h 281"/>
                <a:gd name="T12" fmla="*/ 282 w 283"/>
                <a:gd name="T13" fmla="*/ 9 h 281"/>
                <a:gd name="T14" fmla="*/ 282 w 283"/>
                <a:gd name="T15" fmla="*/ 6 h 281"/>
                <a:gd name="T16" fmla="*/ 283 w 283"/>
                <a:gd name="T17" fmla="*/ 5 h 281"/>
                <a:gd name="T18" fmla="*/ 281 w 283"/>
                <a:gd name="T19" fmla="*/ 2 h 281"/>
                <a:gd name="T20" fmla="*/ 278 w 283"/>
                <a:gd name="T21" fmla="*/ 0 h 281"/>
                <a:gd name="T22" fmla="*/ 206 w 283"/>
                <a:gd name="T23" fmla="*/ 0 h 281"/>
                <a:gd name="T24" fmla="*/ 204 w 283"/>
                <a:gd name="T25" fmla="*/ 0 h 281"/>
                <a:gd name="T26" fmla="*/ 201 w 283"/>
                <a:gd name="T27" fmla="*/ 1 h 281"/>
                <a:gd name="T28" fmla="*/ 199 w 283"/>
                <a:gd name="T29" fmla="*/ 4 h 281"/>
                <a:gd name="T30" fmla="*/ 198 w 283"/>
                <a:gd name="T31" fmla="*/ 8 h 281"/>
                <a:gd name="T32" fmla="*/ 200 w 283"/>
                <a:gd name="T33" fmla="*/ 12 h 281"/>
                <a:gd name="T34" fmla="*/ 204 w 283"/>
                <a:gd name="T35" fmla="*/ 13 h 281"/>
                <a:gd name="T36" fmla="*/ 212 w 283"/>
                <a:gd name="T37" fmla="*/ 14 h 281"/>
                <a:gd name="T38" fmla="*/ 218 w 283"/>
                <a:gd name="T39" fmla="*/ 16 h 281"/>
                <a:gd name="T40" fmla="*/ 221 w 283"/>
                <a:gd name="T41" fmla="*/ 20 h 281"/>
                <a:gd name="T42" fmla="*/ 223 w 283"/>
                <a:gd name="T43" fmla="*/ 26 h 281"/>
                <a:gd name="T44" fmla="*/ 222 w 283"/>
                <a:gd name="T45" fmla="*/ 31 h 281"/>
                <a:gd name="T46" fmla="*/ 220 w 283"/>
                <a:gd name="T47" fmla="*/ 35 h 281"/>
                <a:gd name="T48" fmla="*/ 218 w 283"/>
                <a:gd name="T49" fmla="*/ 39 h 281"/>
                <a:gd name="T50" fmla="*/ 217 w 283"/>
                <a:gd name="T51" fmla="*/ 41 h 281"/>
                <a:gd name="T52" fmla="*/ 95 w 283"/>
                <a:gd name="T53" fmla="*/ 235 h 281"/>
                <a:gd name="T54" fmla="*/ 68 w 283"/>
                <a:gd name="T55" fmla="*/ 25 h 281"/>
                <a:gd name="T56" fmla="*/ 70 w 283"/>
                <a:gd name="T57" fmla="*/ 20 h 281"/>
                <a:gd name="T58" fmla="*/ 75 w 283"/>
                <a:gd name="T59" fmla="*/ 16 h 281"/>
                <a:gd name="T60" fmla="*/ 84 w 283"/>
                <a:gd name="T61" fmla="*/ 14 h 281"/>
                <a:gd name="T62" fmla="*/ 95 w 283"/>
                <a:gd name="T63" fmla="*/ 13 h 281"/>
                <a:gd name="T64" fmla="*/ 99 w 283"/>
                <a:gd name="T65" fmla="*/ 13 h 281"/>
                <a:gd name="T66" fmla="*/ 102 w 283"/>
                <a:gd name="T67" fmla="*/ 12 h 281"/>
                <a:gd name="T68" fmla="*/ 105 w 283"/>
                <a:gd name="T69" fmla="*/ 9 h 281"/>
                <a:gd name="T70" fmla="*/ 105 w 283"/>
                <a:gd name="T71" fmla="*/ 5 h 281"/>
                <a:gd name="T72" fmla="*/ 103 w 283"/>
                <a:gd name="T73" fmla="*/ 1 h 281"/>
                <a:gd name="T74" fmla="*/ 100 w 283"/>
                <a:gd name="T75" fmla="*/ 0 h 281"/>
                <a:gd name="T76" fmla="*/ 51 w 283"/>
                <a:gd name="T77" fmla="*/ 2 h 281"/>
                <a:gd name="T78" fmla="*/ 29 w 283"/>
                <a:gd name="T79" fmla="*/ 1 h 281"/>
                <a:gd name="T80" fmla="*/ 7 w 283"/>
                <a:gd name="T81" fmla="*/ 0 h 281"/>
                <a:gd name="T82" fmla="*/ 5 w 283"/>
                <a:gd name="T83" fmla="*/ 0 h 281"/>
                <a:gd name="T84" fmla="*/ 3 w 283"/>
                <a:gd name="T85" fmla="*/ 1 h 281"/>
                <a:gd name="T86" fmla="*/ 1 w 283"/>
                <a:gd name="T87" fmla="*/ 4 h 281"/>
                <a:gd name="T88" fmla="*/ 0 w 283"/>
                <a:gd name="T89" fmla="*/ 8 h 281"/>
                <a:gd name="T90" fmla="*/ 2 w 283"/>
                <a:gd name="T91" fmla="*/ 12 h 281"/>
                <a:gd name="T92" fmla="*/ 10 w 283"/>
                <a:gd name="T93" fmla="*/ 13 h 281"/>
                <a:gd name="T94" fmla="*/ 23 w 283"/>
                <a:gd name="T95" fmla="*/ 13 h 281"/>
                <a:gd name="T96" fmla="*/ 29 w 283"/>
                <a:gd name="T97" fmla="*/ 16 h 281"/>
                <a:gd name="T98" fmla="*/ 33 w 283"/>
                <a:gd name="T99" fmla="*/ 20 h 281"/>
                <a:gd name="T100" fmla="*/ 34 w 283"/>
                <a:gd name="T101" fmla="*/ 26 h 281"/>
                <a:gd name="T102" fmla="*/ 65 w 283"/>
                <a:gd name="T103" fmla="*/ 272 h 281"/>
                <a:gd name="T104" fmla="*/ 66 w 283"/>
                <a:gd name="T105" fmla="*/ 277 h 281"/>
                <a:gd name="T106" fmla="*/ 67 w 283"/>
                <a:gd name="T107" fmla="*/ 279 h 281"/>
                <a:gd name="T108" fmla="*/ 70 w 283"/>
                <a:gd name="T109" fmla="*/ 281 h 281"/>
                <a:gd name="T110" fmla="*/ 73 w 283"/>
                <a:gd name="T111" fmla="*/ 281 h 281"/>
                <a:gd name="T112" fmla="*/ 80 w 283"/>
                <a:gd name="T113" fmla="*/ 279 h 281"/>
                <a:gd name="T114" fmla="*/ 84 w 283"/>
                <a:gd name="T115" fmla="*/ 274 h 281"/>
                <a:gd name="T116" fmla="*/ 227 w 283"/>
                <a:gd name="T117" fmla="*/ 4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3" h="281">
                  <a:moveTo>
                    <a:pt x="227" y="46"/>
                  </a:moveTo>
                  <a:lnTo>
                    <a:pt x="241" y="28"/>
                  </a:lnTo>
                  <a:lnTo>
                    <a:pt x="254" y="18"/>
                  </a:lnTo>
                  <a:lnTo>
                    <a:pt x="266" y="14"/>
                  </a:lnTo>
                  <a:lnTo>
                    <a:pt x="278" y="13"/>
                  </a:lnTo>
                  <a:lnTo>
                    <a:pt x="280" y="12"/>
                  </a:lnTo>
                  <a:lnTo>
                    <a:pt x="282" y="9"/>
                  </a:lnTo>
                  <a:lnTo>
                    <a:pt x="282" y="6"/>
                  </a:lnTo>
                  <a:lnTo>
                    <a:pt x="283" y="5"/>
                  </a:lnTo>
                  <a:lnTo>
                    <a:pt x="281" y="2"/>
                  </a:lnTo>
                  <a:lnTo>
                    <a:pt x="278" y="0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201" y="1"/>
                  </a:lnTo>
                  <a:lnTo>
                    <a:pt x="199" y="4"/>
                  </a:lnTo>
                  <a:lnTo>
                    <a:pt x="198" y="8"/>
                  </a:lnTo>
                  <a:lnTo>
                    <a:pt x="200" y="12"/>
                  </a:lnTo>
                  <a:lnTo>
                    <a:pt x="204" y="13"/>
                  </a:lnTo>
                  <a:lnTo>
                    <a:pt x="212" y="14"/>
                  </a:lnTo>
                  <a:lnTo>
                    <a:pt x="218" y="16"/>
                  </a:lnTo>
                  <a:lnTo>
                    <a:pt x="221" y="20"/>
                  </a:lnTo>
                  <a:lnTo>
                    <a:pt x="223" y="26"/>
                  </a:lnTo>
                  <a:lnTo>
                    <a:pt x="222" y="31"/>
                  </a:lnTo>
                  <a:lnTo>
                    <a:pt x="220" y="35"/>
                  </a:lnTo>
                  <a:lnTo>
                    <a:pt x="218" y="39"/>
                  </a:lnTo>
                  <a:lnTo>
                    <a:pt x="217" y="41"/>
                  </a:lnTo>
                  <a:lnTo>
                    <a:pt x="95" y="235"/>
                  </a:lnTo>
                  <a:lnTo>
                    <a:pt x="68" y="25"/>
                  </a:lnTo>
                  <a:lnTo>
                    <a:pt x="70" y="20"/>
                  </a:lnTo>
                  <a:lnTo>
                    <a:pt x="75" y="16"/>
                  </a:lnTo>
                  <a:lnTo>
                    <a:pt x="84" y="14"/>
                  </a:lnTo>
                  <a:lnTo>
                    <a:pt x="95" y="13"/>
                  </a:lnTo>
                  <a:lnTo>
                    <a:pt x="99" y="13"/>
                  </a:lnTo>
                  <a:lnTo>
                    <a:pt x="102" y="12"/>
                  </a:lnTo>
                  <a:lnTo>
                    <a:pt x="105" y="9"/>
                  </a:lnTo>
                  <a:lnTo>
                    <a:pt x="105" y="5"/>
                  </a:lnTo>
                  <a:lnTo>
                    <a:pt x="103" y="1"/>
                  </a:lnTo>
                  <a:lnTo>
                    <a:pt x="100" y="0"/>
                  </a:lnTo>
                  <a:lnTo>
                    <a:pt x="51" y="2"/>
                  </a:lnTo>
                  <a:lnTo>
                    <a:pt x="2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3"/>
                  </a:lnTo>
                  <a:lnTo>
                    <a:pt x="23" y="13"/>
                  </a:lnTo>
                  <a:lnTo>
                    <a:pt x="29" y="16"/>
                  </a:lnTo>
                  <a:lnTo>
                    <a:pt x="33" y="20"/>
                  </a:lnTo>
                  <a:lnTo>
                    <a:pt x="34" y="26"/>
                  </a:lnTo>
                  <a:lnTo>
                    <a:pt x="65" y="272"/>
                  </a:lnTo>
                  <a:lnTo>
                    <a:pt x="66" y="277"/>
                  </a:lnTo>
                  <a:lnTo>
                    <a:pt x="67" y="279"/>
                  </a:lnTo>
                  <a:lnTo>
                    <a:pt x="70" y="281"/>
                  </a:lnTo>
                  <a:lnTo>
                    <a:pt x="73" y="281"/>
                  </a:lnTo>
                  <a:lnTo>
                    <a:pt x="80" y="279"/>
                  </a:lnTo>
                  <a:lnTo>
                    <a:pt x="84" y="274"/>
                  </a:lnTo>
                  <a:lnTo>
                    <a:pt x="227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32"/>
            <p:cNvSpPr>
              <a:spLocks noChangeAspect="1"/>
            </p:cNvSpPr>
            <p:nvPr/>
          </p:nvSpPr>
          <p:spPr bwMode="auto">
            <a:xfrm>
              <a:off x="5332" y="417"/>
              <a:ext cx="101" cy="185"/>
            </a:xfrm>
            <a:custGeom>
              <a:avLst/>
              <a:gdLst>
                <a:gd name="T0" fmla="*/ 63 w 101"/>
                <a:gd name="T1" fmla="*/ 8 h 185"/>
                <a:gd name="T2" fmla="*/ 63 w 101"/>
                <a:gd name="T3" fmla="*/ 4 h 185"/>
                <a:gd name="T4" fmla="*/ 62 w 101"/>
                <a:gd name="T5" fmla="*/ 1 h 185"/>
                <a:gd name="T6" fmla="*/ 59 w 101"/>
                <a:gd name="T7" fmla="*/ 0 h 185"/>
                <a:gd name="T8" fmla="*/ 55 w 101"/>
                <a:gd name="T9" fmla="*/ 0 h 185"/>
                <a:gd name="T10" fmla="*/ 40 w 101"/>
                <a:gd name="T11" fmla="*/ 10 h 185"/>
                <a:gd name="T12" fmla="*/ 25 w 101"/>
                <a:gd name="T13" fmla="*/ 16 h 185"/>
                <a:gd name="T14" fmla="*/ 11 w 101"/>
                <a:gd name="T15" fmla="*/ 18 h 185"/>
                <a:gd name="T16" fmla="*/ 0 w 101"/>
                <a:gd name="T17" fmla="*/ 18 h 185"/>
                <a:gd name="T18" fmla="*/ 0 w 101"/>
                <a:gd name="T19" fmla="*/ 28 h 185"/>
                <a:gd name="T20" fmla="*/ 7 w 101"/>
                <a:gd name="T21" fmla="*/ 28 h 185"/>
                <a:gd name="T22" fmla="*/ 17 w 101"/>
                <a:gd name="T23" fmla="*/ 27 h 185"/>
                <a:gd name="T24" fmla="*/ 29 w 101"/>
                <a:gd name="T25" fmla="*/ 25 h 185"/>
                <a:gd name="T26" fmla="*/ 41 w 101"/>
                <a:gd name="T27" fmla="*/ 20 h 185"/>
                <a:gd name="T28" fmla="*/ 41 w 101"/>
                <a:gd name="T29" fmla="*/ 162 h 185"/>
                <a:gd name="T30" fmla="*/ 40 w 101"/>
                <a:gd name="T31" fmla="*/ 168 h 185"/>
                <a:gd name="T32" fmla="*/ 37 w 101"/>
                <a:gd name="T33" fmla="*/ 172 h 185"/>
                <a:gd name="T34" fmla="*/ 29 w 101"/>
                <a:gd name="T35" fmla="*/ 174 h 185"/>
                <a:gd name="T36" fmla="*/ 13 w 101"/>
                <a:gd name="T37" fmla="*/ 175 h 185"/>
                <a:gd name="T38" fmla="*/ 2 w 101"/>
                <a:gd name="T39" fmla="*/ 175 h 185"/>
                <a:gd name="T40" fmla="*/ 2 w 101"/>
                <a:gd name="T41" fmla="*/ 185 h 185"/>
                <a:gd name="T42" fmla="*/ 101 w 101"/>
                <a:gd name="T43" fmla="*/ 185 h 185"/>
                <a:gd name="T44" fmla="*/ 101 w 101"/>
                <a:gd name="T45" fmla="*/ 175 h 185"/>
                <a:gd name="T46" fmla="*/ 91 w 101"/>
                <a:gd name="T47" fmla="*/ 175 h 185"/>
                <a:gd name="T48" fmla="*/ 75 w 101"/>
                <a:gd name="T49" fmla="*/ 174 h 185"/>
                <a:gd name="T50" fmla="*/ 66 w 101"/>
                <a:gd name="T51" fmla="*/ 172 h 185"/>
                <a:gd name="T52" fmla="*/ 63 w 101"/>
                <a:gd name="T53" fmla="*/ 168 h 185"/>
                <a:gd name="T54" fmla="*/ 63 w 101"/>
                <a:gd name="T55" fmla="*/ 162 h 185"/>
                <a:gd name="T56" fmla="*/ 63 w 101"/>
                <a:gd name="T57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" h="185">
                  <a:moveTo>
                    <a:pt x="63" y="8"/>
                  </a:moveTo>
                  <a:lnTo>
                    <a:pt x="63" y="4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40" y="10"/>
                  </a:lnTo>
                  <a:lnTo>
                    <a:pt x="25" y="16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7" y="28"/>
                  </a:lnTo>
                  <a:lnTo>
                    <a:pt x="17" y="27"/>
                  </a:lnTo>
                  <a:lnTo>
                    <a:pt x="29" y="25"/>
                  </a:lnTo>
                  <a:lnTo>
                    <a:pt x="41" y="20"/>
                  </a:lnTo>
                  <a:lnTo>
                    <a:pt x="41" y="162"/>
                  </a:lnTo>
                  <a:lnTo>
                    <a:pt x="40" y="168"/>
                  </a:lnTo>
                  <a:lnTo>
                    <a:pt x="37" y="172"/>
                  </a:lnTo>
                  <a:lnTo>
                    <a:pt x="29" y="174"/>
                  </a:lnTo>
                  <a:lnTo>
                    <a:pt x="13" y="175"/>
                  </a:lnTo>
                  <a:lnTo>
                    <a:pt x="2" y="175"/>
                  </a:lnTo>
                  <a:lnTo>
                    <a:pt x="2" y="185"/>
                  </a:lnTo>
                  <a:lnTo>
                    <a:pt x="101" y="185"/>
                  </a:lnTo>
                  <a:lnTo>
                    <a:pt x="101" y="175"/>
                  </a:lnTo>
                  <a:lnTo>
                    <a:pt x="91" y="175"/>
                  </a:lnTo>
                  <a:lnTo>
                    <a:pt x="75" y="174"/>
                  </a:lnTo>
                  <a:lnTo>
                    <a:pt x="66" y="172"/>
                  </a:lnTo>
                  <a:lnTo>
                    <a:pt x="63" y="168"/>
                  </a:lnTo>
                  <a:lnTo>
                    <a:pt x="63" y="162"/>
                  </a:lnTo>
                  <a:lnTo>
                    <a:pt x="63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Freeform 33"/>
            <p:cNvSpPr>
              <a:spLocks noChangeAspect="1"/>
            </p:cNvSpPr>
            <p:nvPr/>
          </p:nvSpPr>
          <p:spPr bwMode="auto">
            <a:xfrm>
              <a:off x="5479" y="417"/>
              <a:ext cx="122" cy="185"/>
            </a:xfrm>
            <a:custGeom>
              <a:avLst/>
              <a:gdLst>
                <a:gd name="T0" fmla="*/ 122 w 122"/>
                <a:gd name="T1" fmla="*/ 135 h 185"/>
                <a:gd name="T2" fmla="*/ 113 w 122"/>
                <a:gd name="T3" fmla="*/ 135 h 185"/>
                <a:gd name="T4" fmla="*/ 112 w 122"/>
                <a:gd name="T5" fmla="*/ 141 h 185"/>
                <a:gd name="T6" fmla="*/ 111 w 122"/>
                <a:gd name="T7" fmla="*/ 148 h 185"/>
                <a:gd name="T8" fmla="*/ 108 w 122"/>
                <a:gd name="T9" fmla="*/ 156 h 185"/>
                <a:gd name="T10" fmla="*/ 106 w 122"/>
                <a:gd name="T11" fmla="*/ 160 h 185"/>
                <a:gd name="T12" fmla="*/ 101 w 122"/>
                <a:gd name="T13" fmla="*/ 161 h 185"/>
                <a:gd name="T14" fmla="*/ 93 w 122"/>
                <a:gd name="T15" fmla="*/ 161 h 185"/>
                <a:gd name="T16" fmla="*/ 84 w 122"/>
                <a:gd name="T17" fmla="*/ 162 h 185"/>
                <a:gd name="T18" fmla="*/ 78 w 122"/>
                <a:gd name="T19" fmla="*/ 162 h 185"/>
                <a:gd name="T20" fmla="*/ 27 w 122"/>
                <a:gd name="T21" fmla="*/ 162 h 185"/>
                <a:gd name="T22" fmla="*/ 46 w 122"/>
                <a:gd name="T23" fmla="*/ 145 h 185"/>
                <a:gd name="T24" fmla="*/ 60 w 122"/>
                <a:gd name="T25" fmla="*/ 133 h 185"/>
                <a:gd name="T26" fmla="*/ 71 w 122"/>
                <a:gd name="T27" fmla="*/ 124 h 185"/>
                <a:gd name="T28" fmla="*/ 83 w 122"/>
                <a:gd name="T29" fmla="*/ 115 h 185"/>
                <a:gd name="T30" fmla="*/ 98 w 122"/>
                <a:gd name="T31" fmla="*/ 102 h 185"/>
                <a:gd name="T32" fmla="*/ 110 w 122"/>
                <a:gd name="T33" fmla="*/ 88 h 185"/>
                <a:gd name="T34" fmla="*/ 119 w 122"/>
                <a:gd name="T35" fmla="*/ 73 h 185"/>
                <a:gd name="T36" fmla="*/ 122 w 122"/>
                <a:gd name="T37" fmla="*/ 55 h 185"/>
                <a:gd name="T38" fmla="*/ 117 w 122"/>
                <a:gd name="T39" fmla="*/ 32 h 185"/>
                <a:gd name="T40" fmla="*/ 103 w 122"/>
                <a:gd name="T41" fmla="*/ 15 h 185"/>
                <a:gd name="T42" fmla="*/ 83 w 122"/>
                <a:gd name="T43" fmla="*/ 4 h 185"/>
                <a:gd name="T44" fmla="*/ 57 w 122"/>
                <a:gd name="T45" fmla="*/ 0 h 185"/>
                <a:gd name="T46" fmla="*/ 45 w 122"/>
                <a:gd name="T47" fmla="*/ 1 h 185"/>
                <a:gd name="T48" fmla="*/ 34 w 122"/>
                <a:gd name="T49" fmla="*/ 4 h 185"/>
                <a:gd name="T50" fmla="*/ 24 w 122"/>
                <a:gd name="T51" fmla="*/ 9 h 185"/>
                <a:gd name="T52" fmla="*/ 16 w 122"/>
                <a:gd name="T53" fmla="*/ 16 h 185"/>
                <a:gd name="T54" fmla="*/ 9 w 122"/>
                <a:gd name="T55" fmla="*/ 23 h 185"/>
                <a:gd name="T56" fmla="*/ 4 w 122"/>
                <a:gd name="T57" fmla="*/ 31 h 185"/>
                <a:gd name="T58" fmla="*/ 1 w 122"/>
                <a:gd name="T59" fmla="*/ 41 h 185"/>
                <a:gd name="T60" fmla="*/ 0 w 122"/>
                <a:gd name="T61" fmla="*/ 50 h 185"/>
                <a:gd name="T62" fmla="*/ 2 w 122"/>
                <a:gd name="T63" fmla="*/ 58 h 185"/>
                <a:gd name="T64" fmla="*/ 6 w 122"/>
                <a:gd name="T65" fmla="*/ 63 h 185"/>
                <a:gd name="T66" fmla="*/ 11 w 122"/>
                <a:gd name="T67" fmla="*/ 65 h 185"/>
                <a:gd name="T68" fmla="*/ 15 w 122"/>
                <a:gd name="T69" fmla="*/ 66 h 185"/>
                <a:gd name="T70" fmla="*/ 20 w 122"/>
                <a:gd name="T71" fmla="*/ 65 h 185"/>
                <a:gd name="T72" fmla="*/ 24 w 122"/>
                <a:gd name="T73" fmla="*/ 62 h 185"/>
                <a:gd name="T74" fmla="*/ 28 w 122"/>
                <a:gd name="T75" fmla="*/ 57 h 185"/>
                <a:gd name="T76" fmla="*/ 29 w 122"/>
                <a:gd name="T77" fmla="*/ 51 h 185"/>
                <a:gd name="T78" fmla="*/ 29 w 122"/>
                <a:gd name="T79" fmla="*/ 46 h 185"/>
                <a:gd name="T80" fmla="*/ 26 w 122"/>
                <a:gd name="T81" fmla="*/ 42 h 185"/>
                <a:gd name="T82" fmla="*/ 21 w 122"/>
                <a:gd name="T83" fmla="*/ 38 h 185"/>
                <a:gd name="T84" fmla="*/ 13 w 122"/>
                <a:gd name="T85" fmla="*/ 36 h 185"/>
                <a:gd name="T86" fmla="*/ 21 w 122"/>
                <a:gd name="T87" fmla="*/ 24 h 185"/>
                <a:gd name="T88" fmla="*/ 31 w 122"/>
                <a:gd name="T89" fmla="*/ 16 h 185"/>
                <a:gd name="T90" fmla="*/ 43 w 122"/>
                <a:gd name="T91" fmla="*/ 11 h 185"/>
                <a:gd name="T92" fmla="*/ 53 w 122"/>
                <a:gd name="T93" fmla="*/ 10 h 185"/>
                <a:gd name="T94" fmla="*/ 72 w 122"/>
                <a:gd name="T95" fmla="*/ 14 h 185"/>
                <a:gd name="T96" fmla="*/ 85 w 122"/>
                <a:gd name="T97" fmla="*/ 24 h 185"/>
                <a:gd name="T98" fmla="*/ 93 w 122"/>
                <a:gd name="T99" fmla="*/ 38 h 185"/>
                <a:gd name="T100" fmla="*/ 96 w 122"/>
                <a:gd name="T101" fmla="*/ 55 h 185"/>
                <a:gd name="T102" fmla="*/ 93 w 122"/>
                <a:gd name="T103" fmla="*/ 72 h 185"/>
                <a:gd name="T104" fmla="*/ 86 w 122"/>
                <a:gd name="T105" fmla="*/ 87 h 185"/>
                <a:gd name="T106" fmla="*/ 77 w 122"/>
                <a:gd name="T107" fmla="*/ 99 h 185"/>
                <a:gd name="T108" fmla="*/ 69 w 122"/>
                <a:gd name="T109" fmla="*/ 108 h 185"/>
                <a:gd name="T110" fmla="*/ 2 w 122"/>
                <a:gd name="T111" fmla="*/ 174 h 185"/>
                <a:gd name="T112" fmla="*/ 0 w 122"/>
                <a:gd name="T113" fmla="*/ 178 h 185"/>
                <a:gd name="T114" fmla="*/ 0 w 122"/>
                <a:gd name="T115" fmla="*/ 185 h 185"/>
                <a:gd name="T116" fmla="*/ 114 w 122"/>
                <a:gd name="T117" fmla="*/ 185 h 185"/>
                <a:gd name="T118" fmla="*/ 122 w 122"/>
                <a:gd name="T119" fmla="*/ 13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85">
                  <a:moveTo>
                    <a:pt x="122" y="135"/>
                  </a:moveTo>
                  <a:lnTo>
                    <a:pt x="113" y="135"/>
                  </a:lnTo>
                  <a:lnTo>
                    <a:pt x="112" y="141"/>
                  </a:lnTo>
                  <a:lnTo>
                    <a:pt x="111" y="148"/>
                  </a:lnTo>
                  <a:lnTo>
                    <a:pt x="108" y="156"/>
                  </a:lnTo>
                  <a:lnTo>
                    <a:pt x="106" y="160"/>
                  </a:lnTo>
                  <a:lnTo>
                    <a:pt x="101" y="161"/>
                  </a:lnTo>
                  <a:lnTo>
                    <a:pt x="93" y="161"/>
                  </a:lnTo>
                  <a:lnTo>
                    <a:pt x="84" y="162"/>
                  </a:lnTo>
                  <a:lnTo>
                    <a:pt x="78" y="162"/>
                  </a:lnTo>
                  <a:lnTo>
                    <a:pt x="27" y="162"/>
                  </a:lnTo>
                  <a:lnTo>
                    <a:pt x="46" y="145"/>
                  </a:lnTo>
                  <a:lnTo>
                    <a:pt x="60" y="133"/>
                  </a:lnTo>
                  <a:lnTo>
                    <a:pt x="71" y="124"/>
                  </a:lnTo>
                  <a:lnTo>
                    <a:pt x="83" y="115"/>
                  </a:lnTo>
                  <a:lnTo>
                    <a:pt x="98" y="102"/>
                  </a:lnTo>
                  <a:lnTo>
                    <a:pt x="110" y="88"/>
                  </a:lnTo>
                  <a:lnTo>
                    <a:pt x="119" y="73"/>
                  </a:lnTo>
                  <a:lnTo>
                    <a:pt x="122" y="55"/>
                  </a:lnTo>
                  <a:lnTo>
                    <a:pt x="117" y="32"/>
                  </a:lnTo>
                  <a:lnTo>
                    <a:pt x="103" y="15"/>
                  </a:lnTo>
                  <a:lnTo>
                    <a:pt x="83" y="4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4" y="4"/>
                  </a:lnTo>
                  <a:lnTo>
                    <a:pt x="24" y="9"/>
                  </a:lnTo>
                  <a:lnTo>
                    <a:pt x="16" y="16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6" y="63"/>
                  </a:lnTo>
                  <a:lnTo>
                    <a:pt x="11" y="65"/>
                  </a:lnTo>
                  <a:lnTo>
                    <a:pt x="15" y="66"/>
                  </a:lnTo>
                  <a:lnTo>
                    <a:pt x="20" y="65"/>
                  </a:lnTo>
                  <a:lnTo>
                    <a:pt x="24" y="62"/>
                  </a:lnTo>
                  <a:lnTo>
                    <a:pt x="28" y="57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6" y="42"/>
                  </a:lnTo>
                  <a:lnTo>
                    <a:pt x="21" y="38"/>
                  </a:lnTo>
                  <a:lnTo>
                    <a:pt x="13" y="36"/>
                  </a:lnTo>
                  <a:lnTo>
                    <a:pt x="21" y="24"/>
                  </a:lnTo>
                  <a:lnTo>
                    <a:pt x="31" y="16"/>
                  </a:lnTo>
                  <a:lnTo>
                    <a:pt x="43" y="11"/>
                  </a:lnTo>
                  <a:lnTo>
                    <a:pt x="53" y="10"/>
                  </a:lnTo>
                  <a:lnTo>
                    <a:pt x="72" y="14"/>
                  </a:lnTo>
                  <a:lnTo>
                    <a:pt x="85" y="24"/>
                  </a:lnTo>
                  <a:lnTo>
                    <a:pt x="93" y="38"/>
                  </a:lnTo>
                  <a:lnTo>
                    <a:pt x="96" y="55"/>
                  </a:lnTo>
                  <a:lnTo>
                    <a:pt x="93" y="72"/>
                  </a:lnTo>
                  <a:lnTo>
                    <a:pt x="86" y="87"/>
                  </a:lnTo>
                  <a:lnTo>
                    <a:pt x="77" y="99"/>
                  </a:lnTo>
                  <a:lnTo>
                    <a:pt x="69" y="108"/>
                  </a:lnTo>
                  <a:lnTo>
                    <a:pt x="2" y="174"/>
                  </a:lnTo>
                  <a:lnTo>
                    <a:pt x="0" y="178"/>
                  </a:lnTo>
                  <a:lnTo>
                    <a:pt x="0" y="185"/>
                  </a:lnTo>
                  <a:lnTo>
                    <a:pt x="114" y="185"/>
                  </a:lnTo>
                  <a:lnTo>
                    <a:pt x="122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Freeform 34"/>
            <p:cNvSpPr>
              <a:spLocks noChangeAspect="1"/>
            </p:cNvSpPr>
            <p:nvPr/>
          </p:nvSpPr>
          <p:spPr bwMode="auto">
            <a:xfrm>
              <a:off x="5632" y="417"/>
              <a:ext cx="127" cy="191"/>
            </a:xfrm>
            <a:custGeom>
              <a:avLst/>
              <a:gdLst>
                <a:gd name="T0" fmla="*/ 75 w 127"/>
                <a:gd name="T1" fmla="*/ 95 h 191"/>
                <a:gd name="T2" fmla="*/ 95 w 127"/>
                <a:gd name="T3" fmla="*/ 117 h 191"/>
                <a:gd name="T4" fmla="*/ 97 w 127"/>
                <a:gd name="T5" fmla="*/ 149 h 191"/>
                <a:gd name="T6" fmla="*/ 91 w 127"/>
                <a:gd name="T7" fmla="*/ 166 h 191"/>
                <a:gd name="T8" fmla="*/ 80 w 127"/>
                <a:gd name="T9" fmla="*/ 177 h 191"/>
                <a:gd name="T10" fmla="*/ 68 w 127"/>
                <a:gd name="T11" fmla="*/ 181 h 191"/>
                <a:gd name="T12" fmla="*/ 51 w 127"/>
                <a:gd name="T13" fmla="*/ 181 h 191"/>
                <a:gd name="T14" fmla="*/ 25 w 127"/>
                <a:gd name="T15" fmla="*/ 172 h 191"/>
                <a:gd name="T16" fmla="*/ 22 w 127"/>
                <a:gd name="T17" fmla="*/ 161 h 191"/>
                <a:gd name="T18" fmla="*/ 30 w 127"/>
                <a:gd name="T19" fmla="*/ 152 h 191"/>
                <a:gd name="T20" fmla="*/ 29 w 127"/>
                <a:gd name="T21" fmla="*/ 141 h 191"/>
                <a:gd name="T22" fmla="*/ 21 w 127"/>
                <a:gd name="T23" fmla="*/ 133 h 191"/>
                <a:gd name="T24" fmla="*/ 10 w 127"/>
                <a:gd name="T25" fmla="*/ 132 h 191"/>
                <a:gd name="T26" fmla="*/ 1 w 127"/>
                <a:gd name="T27" fmla="*/ 140 h 191"/>
                <a:gd name="T28" fmla="*/ 5 w 127"/>
                <a:gd name="T29" fmla="*/ 165 h 191"/>
                <a:gd name="T30" fmla="*/ 38 w 127"/>
                <a:gd name="T31" fmla="*/ 188 h 191"/>
                <a:gd name="T32" fmla="*/ 89 w 127"/>
                <a:gd name="T33" fmla="*/ 186 h 191"/>
                <a:gd name="T34" fmla="*/ 123 w 127"/>
                <a:gd name="T35" fmla="*/ 157 h 191"/>
                <a:gd name="T36" fmla="*/ 124 w 127"/>
                <a:gd name="T37" fmla="*/ 121 h 191"/>
                <a:gd name="T38" fmla="*/ 100 w 127"/>
                <a:gd name="T39" fmla="*/ 95 h 191"/>
                <a:gd name="T40" fmla="*/ 98 w 127"/>
                <a:gd name="T41" fmla="*/ 77 h 191"/>
                <a:gd name="T42" fmla="*/ 117 w 127"/>
                <a:gd name="T43" fmla="*/ 52 h 191"/>
                <a:gd name="T44" fmla="*/ 118 w 127"/>
                <a:gd name="T45" fmla="*/ 31 h 191"/>
                <a:gd name="T46" fmla="*/ 109 w 127"/>
                <a:gd name="T47" fmla="*/ 17 h 191"/>
                <a:gd name="T48" fmla="*/ 94 w 127"/>
                <a:gd name="T49" fmla="*/ 7 h 191"/>
                <a:gd name="T50" fmla="*/ 74 w 127"/>
                <a:gd name="T51" fmla="*/ 1 h 191"/>
                <a:gd name="T52" fmla="*/ 41 w 127"/>
                <a:gd name="T53" fmla="*/ 3 h 191"/>
                <a:gd name="T54" fmla="*/ 13 w 127"/>
                <a:gd name="T55" fmla="*/ 22 h 191"/>
                <a:gd name="T56" fmla="*/ 9 w 127"/>
                <a:gd name="T57" fmla="*/ 44 h 191"/>
                <a:gd name="T58" fmla="*/ 17 w 127"/>
                <a:gd name="T59" fmla="*/ 51 h 191"/>
                <a:gd name="T60" fmla="*/ 29 w 127"/>
                <a:gd name="T61" fmla="*/ 51 h 191"/>
                <a:gd name="T62" fmla="*/ 36 w 127"/>
                <a:gd name="T63" fmla="*/ 44 h 191"/>
                <a:gd name="T64" fmla="*/ 36 w 127"/>
                <a:gd name="T65" fmla="*/ 33 h 191"/>
                <a:gd name="T66" fmla="*/ 29 w 127"/>
                <a:gd name="T67" fmla="*/ 25 h 191"/>
                <a:gd name="T68" fmla="*/ 31 w 127"/>
                <a:gd name="T69" fmla="*/ 16 h 191"/>
                <a:gd name="T70" fmla="*/ 53 w 127"/>
                <a:gd name="T71" fmla="*/ 9 h 191"/>
                <a:gd name="T72" fmla="*/ 72 w 127"/>
                <a:gd name="T73" fmla="*/ 10 h 191"/>
                <a:gd name="T74" fmla="*/ 89 w 127"/>
                <a:gd name="T75" fmla="*/ 24 h 191"/>
                <a:gd name="T76" fmla="*/ 89 w 127"/>
                <a:gd name="T77" fmla="*/ 56 h 191"/>
                <a:gd name="T78" fmla="*/ 74 w 127"/>
                <a:gd name="T79" fmla="*/ 78 h 191"/>
                <a:gd name="T80" fmla="*/ 59 w 127"/>
                <a:gd name="T81" fmla="*/ 83 h 191"/>
                <a:gd name="T82" fmla="*/ 43 w 127"/>
                <a:gd name="T83" fmla="*/ 84 h 191"/>
                <a:gd name="T84" fmla="*/ 39 w 127"/>
                <a:gd name="T85" fmla="*/ 85 h 191"/>
                <a:gd name="T86" fmla="*/ 40 w 127"/>
                <a:gd name="T87" fmla="*/ 92 h 191"/>
                <a:gd name="T88" fmla="*/ 60 w 127"/>
                <a:gd name="T89" fmla="*/ 9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91">
                  <a:moveTo>
                    <a:pt x="60" y="92"/>
                  </a:moveTo>
                  <a:lnTo>
                    <a:pt x="75" y="95"/>
                  </a:lnTo>
                  <a:lnTo>
                    <a:pt x="87" y="103"/>
                  </a:lnTo>
                  <a:lnTo>
                    <a:pt x="95" y="117"/>
                  </a:lnTo>
                  <a:lnTo>
                    <a:pt x="98" y="137"/>
                  </a:lnTo>
                  <a:lnTo>
                    <a:pt x="97" y="149"/>
                  </a:lnTo>
                  <a:lnTo>
                    <a:pt x="94" y="159"/>
                  </a:lnTo>
                  <a:lnTo>
                    <a:pt x="91" y="166"/>
                  </a:lnTo>
                  <a:lnTo>
                    <a:pt x="86" y="172"/>
                  </a:lnTo>
                  <a:lnTo>
                    <a:pt x="80" y="177"/>
                  </a:lnTo>
                  <a:lnTo>
                    <a:pt x="74" y="180"/>
                  </a:lnTo>
                  <a:lnTo>
                    <a:pt x="68" y="181"/>
                  </a:lnTo>
                  <a:lnTo>
                    <a:pt x="62" y="182"/>
                  </a:lnTo>
                  <a:lnTo>
                    <a:pt x="51" y="181"/>
                  </a:lnTo>
                  <a:lnTo>
                    <a:pt x="38" y="178"/>
                  </a:lnTo>
                  <a:lnTo>
                    <a:pt x="25" y="172"/>
                  </a:lnTo>
                  <a:lnTo>
                    <a:pt x="14" y="162"/>
                  </a:lnTo>
                  <a:lnTo>
                    <a:pt x="22" y="161"/>
                  </a:lnTo>
                  <a:lnTo>
                    <a:pt x="28" y="157"/>
                  </a:lnTo>
                  <a:lnTo>
                    <a:pt x="30" y="152"/>
                  </a:lnTo>
                  <a:lnTo>
                    <a:pt x="31" y="147"/>
                  </a:lnTo>
                  <a:lnTo>
                    <a:pt x="29" y="141"/>
                  </a:lnTo>
                  <a:lnTo>
                    <a:pt x="26" y="136"/>
                  </a:lnTo>
                  <a:lnTo>
                    <a:pt x="21" y="133"/>
                  </a:lnTo>
                  <a:lnTo>
                    <a:pt x="15" y="131"/>
                  </a:lnTo>
                  <a:lnTo>
                    <a:pt x="10" y="132"/>
                  </a:lnTo>
                  <a:lnTo>
                    <a:pt x="5" y="135"/>
                  </a:lnTo>
                  <a:lnTo>
                    <a:pt x="1" y="140"/>
                  </a:lnTo>
                  <a:lnTo>
                    <a:pt x="0" y="148"/>
                  </a:lnTo>
                  <a:lnTo>
                    <a:pt x="5" y="165"/>
                  </a:lnTo>
                  <a:lnTo>
                    <a:pt x="18" y="179"/>
                  </a:lnTo>
                  <a:lnTo>
                    <a:pt x="38" y="188"/>
                  </a:lnTo>
                  <a:lnTo>
                    <a:pt x="62" y="191"/>
                  </a:lnTo>
                  <a:lnTo>
                    <a:pt x="89" y="186"/>
                  </a:lnTo>
                  <a:lnTo>
                    <a:pt x="109" y="174"/>
                  </a:lnTo>
                  <a:lnTo>
                    <a:pt x="123" y="157"/>
                  </a:lnTo>
                  <a:lnTo>
                    <a:pt x="127" y="137"/>
                  </a:lnTo>
                  <a:lnTo>
                    <a:pt x="124" y="121"/>
                  </a:lnTo>
                  <a:lnTo>
                    <a:pt x="115" y="106"/>
                  </a:lnTo>
                  <a:lnTo>
                    <a:pt x="100" y="95"/>
                  </a:lnTo>
                  <a:lnTo>
                    <a:pt x="79" y="87"/>
                  </a:lnTo>
                  <a:lnTo>
                    <a:pt x="98" y="77"/>
                  </a:lnTo>
                  <a:lnTo>
                    <a:pt x="110" y="65"/>
                  </a:lnTo>
                  <a:lnTo>
                    <a:pt x="117" y="52"/>
                  </a:lnTo>
                  <a:lnTo>
                    <a:pt x="119" y="39"/>
                  </a:lnTo>
                  <a:lnTo>
                    <a:pt x="118" y="31"/>
                  </a:lnTo>
                  <a:lnTo>
                    <a:pt x="114" y="23"/>
                  </a:lnTo>
                  <a:lnTo>
                    <a:pt x="109" y="17"/>
                  </a:lnTo>
                  <a:lnTo>
                    <a:pt x="102" y="11"/>
                  </a:lnTo>
                  <a:lnTo>
                    <a:pt x="94" y="7"/>
                  </a:lnTo>
                  <a:lnTo>
                    <a:pt x="85" y="3"/>
                  </a:lnTo>
                  <a:lnTo>
                    <a:pt x="74" y="1"/>
                  </a:lnTo>
                  <a:lnTo>
                    <a:pt x="63" y="0"/>
                  </a:lnTo>
                  <a:lnTo>
                    <a:pt x="41" y="3"/>
                  </a:lnTo>
                  <a:lnTo>
                    <a:pt x="24" y="10"/>
                  </a:lnTo>
                  <a:lnTo>
                    <a:pt x="13" y="22"/>
                  </a:lnTo>
                  <a:lnTo>
                    <a:pt x="8" y="37"/>
                  </a:lnTo>
                  <a:lnTo>
                    <a:pt x="9" y="44"/>
                  </a:lnTo>
                  <a:lnTo>
                    <a:pt x="13" y="48"/>
                  </a:lnTo>
                  <a:lnTo>
                    <a:pt x="17" y="51"/>
                  </a:lnTo>
                  <a:lnTo>
                    <a:pt x="23" y="52"/>
                  </a:lnTo>
                  <a:lnTo>
                    <a:pt x="29" y="51"/>
                  </a:lnTo>
                  <a:lnTo>
                    <a:pt x="33" y="48"/>
                  </a:lnTo>
                  <a:lnTo>
                    <a:pt x="36" y="44"/>
                  </a:lnTo>
                  <a:lnTo>
                    <a:pt x="37" y="38"/>
                  </a:lnTo>
                  <a:lnTo>
                    <a:pt x="36" y="33"/>
                  </a:lnTo>
                  <a:lnTo>
                    <a:pt x="33" y="28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31" y="16"/>
                  </a:lnTo>
                  <a:lnTo>
                    <a:pt x="42" y="11"/>
                  </a:lnTo>
                  <a:lnTo>
                    <a:pt x="53" y="9"/>
                  </a:lnTo>
                  <a:lnTo>
                    <a:pt x="62" y="8"/>
                  </a:lnTo>
                  <a:lnTo>
                    <a:pt x="72" y="10"/>
                  </a:lnTo>
                  <a:lnTo>
                    <a:pt x="82" y="14"/>
                  </a:lnTo>
                  <a:lnTo>
                    <a:pt x="89" y="24"/>
                  </a:lnTo>
                  <a:lnTo>
                    <a:pt x="92" y="39"/>
                  </a:lnTo>
                  <a:lnTo>
                    <a:pt x="89" y="56"/>
                  </a:lnTo>
                  <a:lnTo>
                    <a:pt x="81" y="72"/>
                  </a:lnTo>
                  <a:lnTo>
                    <a:pt x="74" y="78"/>
                  </a:lnTo>
                  <a:lnTo>
                    <a:pt x="67" y="81"/>
                  </a:lnTo>
                  <a:lnTo>
                    <a:pt x="59" y="83"/>
                  </a:lnTo>
                  <a:lnTo>
                    <a:pt x="50" y="84"/>
                  </a:lnTo>
                  <a:lnTo>
                    <a:pt x="43" y="84"/>
                  </a:lnTo>
                  <a:lnTo>
                    <a:pt x="41" y="85"/>
                  </a:lnTo>
                  <a:lnTo>
                    <a:pt x="39" y="85"/>
                  </a:lnTo>
                  <a:lnTo>
                    <a:pt x="38" y="88"/>
                  </a:lnTo>
                  <a:lnTo>
                    <a:pt x="40" y="92"/>
                  </a:lnTo>
                  <a:lnTo>
                    <a:pt x="46" y="92"/>
                  </a:lnTo>
                  <a:lnTo>
                    <a:pt x="60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6" name="Group 37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3570989" y="4572418"/>
            <a:ext cx="1356466" cy="275252"/>
            <a:chOff x="1" y="0"/>
            <a:chExt cx="5756" cy="1168"/>
          </a:xfrm>
        </p:grpSpPr>
        <p:sp>
          <p:nvSpPr>
            <p:cNvPr id="208" name="Freeform 38"/>
            <p:cNvSpPr>
              <a:spLocks noChangeAspect="1"/>
            </p:cNvSpPr>
            <p:nvPr/>
          </p:nvSpPr>
          <p:spPr bwMode="auto">
            <a:xfrm>
              <a:off x="1" y="329"/>
              <a:ext cx="632" cy="628"/>
            </a:xfrm>
            <a:custGeom>
              <a:avLst/>
              <a:gdLst>
                <a:gd name="T0" fmla="*/ 507 w 632"/>
                <a:gd name="T1" fmla="*/ 101 h 628"/>
                <a:gd name="T2" fmla="*/ 539 w 632"/>
                <a:gd name="T3" fmla="*/ 61 h 628"/>
                <a:gd name="T4" fmla="*/ 568 w 632"/>
                <a:gd name="T5" fmla="*/ 39 h 628"/>
                <a:gd name="T6" fmla="*/ 596 w 632"/>
                <a:gd name="T7" fmla="*/ 29 h 628"/>
                <a:gd name="T8" fmla="*/ 621 w 632"/>
                <a:gd name="T9" fmla="*/ 27 h 628"/>
                <a:gd name="T10" fmla="*/ 627 w 632"/>
                <a:gd name="T11" fmla="*/ 24 h 628"/>
                <a:gd name="T12" fmla="*/ 631 w 632"/>
                <a:gd name="T13" fmla="*/ 19 h 628"/>
                <a:gd name="T14" fmla="*/ 632 w 632"/>
                <a:gd name="T15" fmla="*/ 13 h 628"/>
                <a:gd name="T16" fmla="*/ 632 w 632"/>
                <a:gd name="T17" fmla="*/ 10 h 628"/>
                <a:gd name="T18" fmla="*/ 629 w 632"/>
                <a:gd name="T19" fmla="*/ 2 h 628"/>
                <a:gd name="T20" fmla="*/ 621 w 632"/>
                <a:gd name="T21" fmla="*/ 0 h 628"/>
                <a:gd name="T22" fmla="*/ 460 w 632"/>
                <a:gd name="T23" fmla="*/ 0 h 628"/>
                <a:gd name="T24" fmla="*/ 456 w 632"/>
                <a:gd name="T25" fmla="*/ 0 h 628"/>
                <a:gd name="T26" fmla="*/ 450 w 632"/>
                <a:gd name="T27" fmla="*/ 2 h 628"/>
                <a:gd name="T28" fmla="*/ 445 w 632"/>
                <a:gd name="T29" fmla="*/ 6 h 628"/>
                <a:gd name="T30" fmla="*/ 444 w 632"/>
                <a:gd name="T31" fmla="*/ 16 h 628"/>
                <a:gd name="T32" fmla="*/ 448 w 632"/>
                <a:gd name="T33" fmla="*/ 25 h 628"/>
                <a:gd name="T34" fmla="*/ 458 w 632"/>
                <a:gd name="T35" fmla="*/ 27 h 628"/>
                <a:gd name="T36" fmla="*/ 474 w 632"/>
                <a:gd name="T37" fmla="*/ 30 h 628"/>
                <a:gd name="T38" fmla="*/ 487 w 632"/>
                <a:gd name="T39" fmla="*/ 35 h 628"/>
                <a:gd name="T40" fmla="*/ 495 w 632"/>
                <a:gd name="T41" fmla="*/ 44 h 628"/>
                <a:gd name="T42" fmla="*/ 498 w 632"/>
                <a:gd name="T43" fmla="*/ 57 h 628"/>
                <a:gd name="T44" fmla="*/ 496 w 632"/>
                <a:gd name="T45" fmla="*/ 67 h 628"/>
                <a:gd name="T46" fmla="*/ 492 w 632"/>
                <a:gd name="T47" fmla="*/ 78 h 628"/>
                <a:gd name="T48" fmla="*/ 487 w 632"/>
                <a:gd name="T49" fmla="*/ 87 h 628"/>
                <a:gd name="T50" fmla="*/ 485 w 632"/>
                <a:gd name="T51" fmla="*/ 90 h 628"/>
                <a:gd name="T52" fmla="*/ 213 w 632"/>
                <a:gd name="T53" fmla="*/ 526 h 628"/>
                <a:gd name="T54" fmla="*/ 153 w 632"/>
                <a:gd name="T55" fmla="*/ 54 h 628"/>
                <a:gd name="T56" fmla="*/ 156 w 632"/>
                <a:gd name="T57" fmla="*/ 43 h 628"/>
                <a:gd name="T58" fmla="*/ 168 w 632"/>
                <a:gd name="T59" fmla="*/ 35 h 628"/>
                <a:gd name="T60" fmla="*/ 187 w 632"/>
                <a:gd name="T61" fmla="*/ 29 h 628"/>
                <a:gd name="T62" fmla="*/ 214 w 632"/>
                <a:gd name="T63" fmla="*/ 27 h 628"/>
                <a:gd name="T64" fmla="*/ 222 w 632"/>
                <a:gd name="T65" fmla="*/ 27 h 628"/>
                <a:gd name="T66" fmla="*/ 229 w 632"/>
                <a:gd name="T67" fmla="*/ 25 h 628"/>
                <a:gd name="T68" fmla="*/ 234 w 632"/>
                <a:gd name="T69" fmla="*/ 20 h 628"/>
                <a:gd name="T70" fmla="*/ 236 w 632"/>
                <a:gd name="T71" fmla="*/ 9 h 628"/>
                <a:gd name="T72" fmla="*/ 231 w 632"/>
                <a:gd name="T73" fmla="*/ 1 h 628"/>
                <a:gd name="T74" fmla="*/ 223 w 632"/>
                <a:gd name="T75" fmla="*/ 0 h 628"/>
                <a:gd name="T76" fmla="*/ 114 w 632"/>
                <a:gd name="T77" fmla="*/ 2 h 628"/>
                <a:gd name="T78" fmla="*/ 65 w 632"/>
                <a:gd name="T79" fmla="*/ 1 h 628"/>
                <a:gd name="T80" fmla="*/ 16 w 632"/>
                <a:gd name="T81" fmla="*/ 0 h 628"/>
                <a:gd name="T82" fmla="*/ 11 w 632"/>
                <a:gd name="T83" fmla="*/ 0 h 628"/>
                <a:gd name="T84" fmla="*/ 6 w 632"/>
                <a:gd name="T85" fmla="*/ 2 h 628"/>
                <a:gd name="T86" fmla="*/ 1 w 632"/>
                <a:gd name="T87" fmla="*/ 6 h 628"/>
                <a:gd name="T88" fmla="*/ 0 w 632"/>
                <a:gd name="T89" fmla="*/ 16 h 628"/>
                <a:gd name="T90" fmla="*/ 5 w 632"/>
                <a:gd name="T91" fmla="*/ 26 h 628"/>
                <a:gd name="T92" fmla="*/ 22 w 632"/>
                <a:gd name="T93" fmla="*/ 27 h 628"/>
                <a:gd name="T94" fmla="*/ 51 w 632"/>
                <a:gd name="T95" fmla="*/ 29 h 628"/>
                <a:gd name="T96" fmla="*/ 66 w 632"/>
                <a:gd name="T97" fmla="*/ 34 h 628"/>
                <a:gd name="T98" fmla="*/ 73 w 632"/>
                <a:gd name="T99" fmla="*/ 43 h 628"/>
                <a:gd name="T100" fmla="*/ 75 w 632"/>
                <a:gd name="T101" fmla="*/ 58 h 628"/>
                <a:gd name="T102" fmla="*/ 145 w 632"/>
                <a:gd name="T103" fmla="*/ 607 h 628"/>
                <a:gd name="T104" fmla="*/ 147 w 632"/>
                <a:gd name="T105" fmla="*/ 618 h 628"/>
                <a:gd name="T106" fmla="*/ 151 w 632"/>
                <a:gd name="T107" fmla="*/ 624 h 628"/>
                <a:gd name="T108" fmla="*/ 156 w 632"/>
                <a:gd name="T109" fmla="*/ 627 h 628"/>
                <a:gd name="T110" fmla="*/ 163 w 632"/>
                <a:gd name="T111" fmla="*/ 628 h 628"/>
                <a:gd name="T112" fmla="*/ 178 w 632"/>
                <a:gd name="T113" fmla="*/ 624 h 628"/>
                <a:gd name="T114" fmla="*/ 188 w 632"/>
                <a:gd name="T115" fmla="*/ 612 h 628"/>
                <a:gd name="T116" fmla="*/ 507 w 632"/>
                <a:gd name="T117" fmla="*/ 101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2" h="628">
                  <a:moveTo>
                    <a:pt x="507" y="101"/>
                  </a:moveTo>
                  <a:lnTo>
                    <a:pt x="539" y="61"/>
                  </a:lnTo>
                  <a:lnTo>
                    <a:pt x="568" y="39"/>
                  </a:lnTo>
                  <a:lnTo>
                    <a:pt x="596" y="29"/>
                  </a:lnTo>
                  <a:lnTo>
                    <a:pt x="621" y="27"/>
                  </a:lnTo>
                  <a:lnTo>
                    <a:pt x="627" y="24"/>
                  </a:lnTo>
                  <a:lnTo>
                    <a:pt x="631" y="19"/>
                  </a:lnTo>
                  <a:lnTo>
                    <a:pt x="632" y="13"/>
                  </a:lnTo>
                  <a:lnTo>
                    <a:pt x="632" y="10"/>
                  </a:lnTo>
                  <a:lnTo>
                    <a:pt x="629" y="2"/>
                  </a:lnTo>
                  <a:lnTo>
                    <a:pt x="621" y="0"/>
                  </a:lnTo>
                  <a:lnTo>
                    <a:pt x="460" y="0"/>
                  </a:lnTo>
                  <a:lnTo>
                    <a:pt x="456" y="0"/>
                  </a:lnTo>
                  <a:lnTo>
                    <a:pt x="450" y="2"/>
                  </a:lnTo>
                  <a:lnTo>
                    <a:pt x="445" y="6"/>
                  </a:lnTo>
                  <a:lnTo>
                    <a:pt x="444" y="16"/>
                  </a:lnTo>
                  <a:lnTo>
                    <a:pt x="448" y="25"/>
                  </a:lnTo>
                  <a:lnTo>
                    <a:pt x="458" y="27"/>
                  </a:lnTo>
                  <a:lnTo>
                    <a:pt x="474" y="30"/>
                  </a:lnTo>
                  <a:lnTo>
                    <a:pt x="487" y="35"/>
                  </a:lnTo>
                  <a:lnTo>
                    <a:pt x="495" y="44"/>
                  </a:lnTo>
                  <a:lnTo>
                    <a:pt x="498" y="57"/>
                  </a:lnTo>
                  <a:lnTo>
                    <a:pt x="496" y="67"/>
                  </a:lnTo>
                  <a:lnTo>
                    <a:pt x="492" y="78"/>
                  </a:lnTo>
                  <a:lnTo>
                    <a:pt x="487" y="87"/>
                  </a:lnTo>
                  <a:lnTo>
                    <a:pt x="485" y="90"/>
                  </a:lnTo>
                  <a:lnTo>
                    <a:pt x="213" y="526"/>
                  </a:lnTo>
                  <a:lnTo>
                    <a:pt x="153" y="54"/>
                  </a:lnTo>
                  <a:lnTo>
                    <a:pt x="156" y="43"/>
                  </a:lnTo>
                  <a:lnTo>
                    <a:pt x="168" y="35"/>
                  </a:lnTo>
                  <a:lnTo>
                    <a:pt x="187" y="29"/>
                  </a:lnTo>
                  <a:lnTo>
                    <a:pt x="214" y="27"/>
                  </a:lnTo>
                  <a:lnTo>
                    <a:pt x="222" y="27"/>
                  </a:lnTo>
                  <a:lnTo>
                    <a:pt x="229" y="25"/>
                  </a:lnTo>
                  <a:lnTo>
                    <a:pt x="234" y="20"/>
                  </a:lnTo>
                  <a:lnTo>
                    <a:pt x="236" y="9"/>
                  </a:lnTo>
                  <a:lnTo>
                    <a:pt x="231" y="1"/>
                  </a:lnTo>
                  <a:lnTo>
                    <a:pt x="223" y="0"/>
                  </a:lnTo>
                  <a:lnTo>
                    <a:pt x="114" y="2"/>
                  </a:lnTo>
                  <a:lnTo>
                    <a:pt x="65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1" y="6"/>
                  </a:lnTo>
                  <a:lnTo>
                    <a:pt x="0" y="16"/>
                  </a:lnTo>
                  <a:lnTo>
                    <a:pt x="5" y="26"/>
                  </a:lnTo>
                  <a:lnTo>
                    <a:pt x="22" y="27"/>
                  </a:lnTo>
                  <a:lnTo>
                    <a:pt x="51" y="29"/>
                  </a:lnTo>
                  <a:lnTo>
                    <a:pt x="66" y="34"/>
                  </a:lnTo>
                  <a:lnTo>
                    <a:pt x="73" y="43"/>
                  </a:lnTo>
                  <a:lnTo>
                    <a:pt x="75" y="58"/>
                  </a:lnTo>
                  <a:lnTo>
                    <a:pt x="145" y="607"/>
                  </a:lnTo>
                  <a:lnTo>
                    <a:pt x="147" y="618"/>
                  </a:lnTo>
                  <a:lnTo>
                    <a:pt x="151" y="624"/>
                  </a:lnTo>
                  <a:lnTo>
                    <a:pt x="156" y="627"/>
                  </a:lnTo>
                  <a:lnTo>
                    <a:pt x="163" y="628"/>
                  </a:lnTo>
                  <a:lnTo>
                    <a:pt x="178" y="624"/>
                  </a:lnTo>
                  <a:lnTo>
                    <a:pt x="188" y="612"/>
                  </a:lnTo>
                  <a:lnTo>
                    <a:pt x="507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Freeform 39"/>
            <p:cNvSpPr>
              <a:spLocks noChangeAspect="1" noEditPoints="1"/>
            </p:cNvSpPr>
            <p:nvPr/>
          </p:nvSpPr>
          <p:spPr bwMode="auto">
            <a:xfrm>
              <a:off x="960" y="610"/>
              <a:ext cx="590" cy="209"/>
            </a:xfrm>
            <a:custGeom>
              <a:avLst/>
              <a:gdLst>
                <a:gd name="T0" fmla="*/ 560 w 590"/>
                <a:gd name="T1" fmla="*/ 36 h 209"/>
                <a:gd name="T2" fmla="*/ 570 w 590"/>
                <a:gd name="T3" fmla="*/ 36 h 209"/>
                <a:gd name="T4" fmla="*/ 580 w 590"/>
                <a:gd name="T5" fmla="*/ 34 h 209"/>
                <a:gd name="T6" fmla="*/ 587 w 590"/>
                <a:gd name="T7" fmla="*/ 28 h 209"/>
                <a:gd name="T8" fmla="*/ 590 w 590"/>
                <a:gd name="T9" fmla="*/ 18 h 209"/>
                <a:gd name="T10" fmla="*/ 587 w 590"/>
                <a:gd name="T11" fmla="*/ 8 h 209"/>
                <a:gd name="T12" fmla="*/ 580 w 590"/>
                <a:gd name="T13" fmla="*/ 2 h 209"/>
                <a:gd name="T14" fmla="*/ 570 w 590"/>
                <a:gd name="T15" fmla="*/ 0 h 209"/>
                <a:gd name="T16" fmla="*/ 561 w 590"/>
                <a:gd name="T17" fmla="*/ 0 h 209"/>
                <a:gd name="T18" fmla="*/ 29 w 590"/>
                <a:gd name="T19" fmla="*/ 0 h 209"/>
                <a:gd name="T20" fmla="*/ 19 w 590"/>
                <a:gd name="T21" fmla="*/ 0 h 209"/>
                <a:gd name="T22" fmla="*/ 10 w 590"/>
                <a:gd name="T23" fmla="*/ 2 h 209"/>
                <a:gd name="T24" fmla="*/ 2 w 590"/>
                <a:gd name="T25" fmla="*/ 8 h 209"/>
                <a:gd name="T26" fmla="*/ 0 w 590"/>
                <a:gd name="T27" fmla="*/ 18 h 209"/>
                <a:gd name="T28" fmla="*/ 2 w 590"/>
                <a:gd name="T29" fmla="*/ 28 h 209"/>
                <a:gd name="T30" fmla="*/ 10 w 590"/>
                <a:gd name="T31" fmla="*/ 34 h 209"/>
                <a:gd name="T32" fmla="*/ 19 w 590"/>
                <a:gd name="T33" fmla="*/ 36 h 209"/>
                <a:gd name="T34" fmla="*/ 30 w 590"/>
                <a:gd name="T35" fmla="*/ 36 h 209"/>
                <a:gd name="T36" fmla="*/ 560 w 590"/>
                <a:gd name="T37" fmla="*/ 36 h 209"/>
                <a:gd name="T38" fmla="*/ 561 w 590"/>
                <a:gd name="T39" fmla="*/ 209 h 209"/>
                <a:gd name="T40" fmla="*/ 570 w 590"/>
                <a:gd name="T41" fmla="*/ 209 h 209"/>
                <a:gd name="T42" fmla="*/ 580 w 590"/>
                <a:gd name="T43" fmla="*/ 207 h 209"/>
                <a:gd name="T44" fmla="*/ 587 w 590"/>
                <a:gd name="T45" fmla="*/ 201 h 209"/>
                <a:gd name="T46" fmla="*/ 590 w 590"/>
                <a:gd name="T47" fmla="*/ 191 h 209"/>
                <a:gd name="T48" fmla="*/ 587 w 590"/>
                <a:gd name="T49" fmla="*/ 181 h 209"/>
                <a:gd name="T50" fmla="*/ 580 w 590"/>
                <a:gd name="T51" fmla="*/ 175 h 209"/>
                <a:gd name="T52" fmla="*/ 570 w 590"/>
                <a:gd name="T53" fmla="*/ 173 h 209"/>
                <a:gd name="T54" fmla="*/ 560 w 590"/>
                <a:gd name="T55" fmla="*/ 173 h 209"/>
                <a:gd name="T56" fmla="*/ 30 w 590"/>
                <a:gd name="T57" fmla="*/ 173 h 209"/>
                <a:gd name="T58" fmla="*/ 19 w 590"/>
                <a:gd name="T59" fmla="*/ 173 h 209"/>
                <a:gd name="T60" fmla="*/ 10 w 590"/>
                <a:gd name="T61" fmla="*/ 175 h 209"/>
                <a:gd name="T62" fmla="*/ 2 w 590"/>
                <a:gd name="T63" fmla="*/ 181 h 209"/>
                <a:gd name="T64" fmla="*/ 0 w 590"/>
                <a:gd name="T65" fmla="*/ 191 h 209"/>
                <a:gd name="T66" fmla="*/ 2 w 590"/>
                <a:gd name="T67" fmla="*/ 201 h 209"/>
                <a:gd name="T68" fmla="*/ 10 w 590"/>
                <a:gd name="T69" fmla="*/ 207 h 209"/>
                <a:gd name="T70" fmla="*/ 19 w 590"/>
                <a:gd name="T71" fmla="*/ 209 h 209"/>
                <a:gd name="T72" fmla="*/ 29 w 590"/>
                <a:gd name="T73" fmla="*/ 209 h 209"/>
                <a:gd name="T74" fmla="*/ 561 w 590"/>
                <a:gd name="T7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0" h="209">
                  <a:moveTo>
                    <a:pt x="560" y="36"/>
                  </a:moveTo>
                  <a:lnTo>
                    <a:pt x="570" y="36"/>
                  </a:lnTo>
                  <a:lnTo>
                    <a:pt x="580" y="34"/>
                  </a:lnTo>
                  <a:lnTo>
                    <a:pt x="587" y="28"/>
                  </a:lnTo>
                  <a:lnTo>
                    <a:pt x="590" y="18"/>
                  </a:lnTo>
                  <a:lnTo>
                    <a:pt x="587" y="8"/>
                  </a:lnTo>
                  <a:lnTo>
                    <a:pt x="580" y="2"/>
                  </a:lnTo>
                  <a:lnTo>
                    <a:pt x="570" y="0"/>
                  </a:lnTo>
                  <a:lnTo>
                    <a:pt x="561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0" y="2"/>
                  </a:lnTo>
                  <a:lnTo>
                    <a:pt x="2" y="8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10" y="34"/>
                  </a:lnTo>
                  <a:lnTo>
                    <a:pt x="19" y="36"/>
                  </a:lnTo>
                  <a:lnTo>
                    <a:pt x="30" y="36"/>
                  </a:lnTo>
                  <a:lnTo>
                    <a:pt x="560" y="36"/>
                  </a:lnTo>
                  <a:close/>
                  <a:moveTo>
                    <a:pt x="561" y="209"/>
                  </a:moveTo>
                  <a:lnTo>
                    <a:pt x="570" y="209"/>
                  </a:lnTo>
                  <a:lnTo>
                    <a:pt x="580" y="207"/>
                  </a:lnTo>
                  <a:lnTo>
                    <a:pt x="587" y="201"/>
                  </a:lnTo>
                  <a:lnTo>
                    <a:pt x="590" y="191"/>
                  </a:lnTo>
                  <a:lnTo>
                    <a:pt x="587" y="181"/>
                  </a:lnTo>
                  <a:lnTo>
                    <a:pt x="580" y="175"/>
                  </a:lnTo>
                  <a:lnTo>
                    <a:pt x="570" y="173"/>
                  </a:lnTo>
                  <a:lnTo>
                    <a:pt x="560" y="173"/>
                  </a:lnTo>
                  <a:lnTo>
                    <a:pt x="30" y="173"/>
                  </a:lnTo>
                  <a:lnTo>
                    <a:pt x="19" y="173"/>
                  </a:lnTo>
                  <a:lnTo>
                    <a:pt x="10" y="175"/>
                  </a:lnTo>
                  <a:lnTo>
                    <a:pt x="2" y="181"/>
                  </a:lnTo>
                  <a:lnTo>
                    <a:pt x="0" y="191"/>
                  </a:lnTo>
                  <a:lnTo>
                    <a:pt x="2" y="201"/>
                  </a:lnTo>
                  <a:lnTo>
                    <a:pt x="10" y="207"/>
                  </a:lnTo>
                  <a:lnTo>
                    <a:pt x="19" y="209"/>
                  </a:lnTo>
                  <a:lnTo>
                    <a:pt x="29" y="209"/>
                  </a:lnTo>
                  <a:lnTo>
                    <a:pt x="561" y="2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Freeform 40"/>
            <p:cNvSpPr>
              <a:spLocks noChangeAspect="1"/>
            </p:cNvSpPr>
            <p:nvPr/>
          </p:nvSpPr>
          <p:spPr bwMode="auto">
            <a:xfrm>
              <a:off x="1902" y="329"/>
              <a:ext cx="632" cy="628"/>
            </a:xfrm>
            <a:custGeom>
              <a:avLst/>
              <a:gdLst>
                <a:gd name="T0" fmla="*/ 507 w 632"/>
                <a:gd name="T1" fmla="*/ 101 h 628"/>
                <a:gd name="T2" fmla="*/ 539 w 632"/>
                <a:gd name="T3" fmla="*/ 61 h 628"/>
                <a:gd name="T4" fmla="*/ 568 w 632"/>
                <a:gd name="T5" fmla="*/ 39 h 628"/>
                <a:gd name="T6" fmla="*/ 595 w 632"/>
                <a:gd name="T7" fmla="*/ 29 h 628"/>
                <a:gd name="T8" fmla="*/ 621 w 632"/>
                <a:gd name="T9" fmla="*/ 27 h 628"/>
                <a:gd name="T10" fmla="*/ 627 w 632"/>
                <a:gd name="T11" fmla="*/ 24 h 628"/>
                <a:gd name="T12" fmla="*/ 631 w 632"/>
                <a:gd name="T13" fmla="*/ 19 h 628"/>
                <a:gd name="T14" fmla="*/ 632 w 632"/>
                <a:gd name="T15" fmla="*/ 13 h 628"/>
                <a:gd name="T16" fmla="*/ 632 w 632"/>
                <a:gd name="T17" fmla="*/ 10 h 628"/>
                <a:gd name="T18" fmla="*/ 629 w 632"/>
                <a:gd name="T19" fmla="*/ 2 h 628"/>
                <a:gd name="T20" fmla="*/ 621 w 632"/>
                <a:gd name="T21" fmla="*/ 0 h 628"/>
                <a:gd name="T22" fmla="*/ 460 w 632"/>
                <a:gd name="T23" fmla="*/ 0 h 628"/>
                <a:gd name="T24" fmla="*/ 455 w 632"/>
                <a:gd name="T25" fmla="*/ 0 h 628"/>
                <a:gd name="T26" fmla="*/ 450 w 632"/>
                <a:gd name="T27" fmla="*/ 2 h 628"/>
                <a:gd name="T28" fmla="*/ 445 w 632"/>
                <a:gd name="T29" fmla="*/ 6 h 628"/>
                <a:gd name="T30" fmla="*/ 444 w 632"/>
                <a:gd name="T31" fmla="*/ 16 h 628"/>
                <a:gd name="T32" fmla="*/ 448 w 632"/>
                <a:gd name="T33" fmla="*/ 25 h 628"/>
                <a:gd name="T34" fmla="*/ 458 w 632"/>
                <a:gd name="T35" fmla="*/ 27 h 628"/>
                <a:gd name="T36" fmla="*/ 474 w 632"/>
                <a:gd name="T37" fmla="*/ 30 h 628"/>
                <a:gd name="T38" fmla="*/ 487 w 632"/>
                <a:gd name="T39" fmla="*/ 35 h 628"/>
                <a:gd name="T40" fmla="*/ 495 w 632"/>
                <a:gd name="T41" fmla="*/ 44 h 628"/>
                <a:gd name="T42" fmla="*/ 498 w 632"/>
                <a:gd name="T43" fmla="*/ 57 h 628"/>
                <a:gd name="T44" fmla="*/ 496 w 632"/>
                <a:gd name="T45" fmla="*/ 67 h 628"/>
                <a:gd name="T46" fmla="*/ 492 w 632"/>
                <a:gd name="T47" fmla="*/ 78 h 628"/>
                <a:gd name="T48" fmla="*/ 487 w 632"/>
                <a:gd name="T49" fmla="*/ 87 h 628"/>
                <a:gd name="T50" fmla="*/ 485 w 632"/>
                <a:gd name="T51" fmla="*/ 90 h 628"/>
                <a:gd name="T52" fmla="*/ 213 w 632"/>
                <a:gd name="T53" fmla="*/ 526 h 628"/>
                <a:gd name="T54" fmla="*/ 152 w 632"/>
                <a:gd name="T55" fmla="*/ 54 h 628"/>
                <a:gd name="T56" fmla="*/ 156 w 632"/>
                <a:gd name="T57" fmla="*/ 43 h 628"/>
                <a:gd name="T58" fmla="*/ 168 w 632"/>
                <a:gd name="T59" fmla="*/ 35 h 628"/>
                <a:gd name="T60" fmla="*/ 187 w 632"/>
                <a:gd name="T61" fmla="*/ 29 h 628"/>
                <a:gd name="T62" fmla="*/ 214 w 632"/>
                <a:gd name="T63" fmla="*/ 27 h 628"/>
                <a:gd name="T64" fmla="*/ 222 w 632"/>
                <a:gd name="T65" fmla="*/ 27 h 628"/>
                <a:gd name="T66" fmla="*/ 229 w 632"/>
                <a:gd name="T67" fmla="*/ 25 h 628"/>
                <a:gd name="T68" fmla="*/ 234 w 632"/>
                <a:gd name="T69" fmla="*/ 20 h 628"/>
                <a:gd name="T70" fmla="*/ 236 w 632"/>
                <a:gd name="T71" fmla="*/ 9 h 628"/>
                <a:gd name="T72" fmla="*/ 231 w 632"/>
                <a:gd name="T73" fmla="*/ 1 h 628"/>
                <a:gd name="T74" fmla="*/ 223 w 632"/>
                <a:gd name="T75" fmla="*/ 0 h 628"/>
                <a:gd name="T76" fmla="*/ 113 w 632"/>
                <a:gd name="T77" fmla="*/ 2 h 628"/>
                <a:gd name="T78" fmla="*/ 65 w 632"/>
                <a:gd name="T79" fmla="*/ 1 h 628"/>
                <a:gd name="T80" fmla="*/ 16 w 632"/>
                <a:gd name="T81" fmla="*/ 0 h 628"/>
                <a:gd name="T82" fmla="*/ 11 w 632"/>
                <a:gd name="T83" fmla="*/ 0 h 628"/>
                <a:gd name="T84" fmla="*/ 6 w 632"/>
                <a:gd name="T85" fmla="*/ 2 h 628"/>
                <a:gd name="T86" fmla="*/ 1 w 632"/>
                <a:gd name="T87" fmla="*/ 6 h 628"/>
                <a:gd name="T88" fmla="*/ 0 w 632"/>
                <a:gd name="T89" fmla="*/ 16 h 628"/>
                <a:gd name="T90" fmla="*/ 5 w 632"/>
                <a:gd name="T91" fmla="*/ 26 h 628"/>
                <a:gd name="T92" fmla="*/ 22 w 632"/>
                <a:gd name="T93" fmla="*/ 27 h 628"/>
                <a:gd name="T94" fmla="*/ 51 w 632"/>
                <a:gd name="T95" fmla="*/ 29 h 628"/>
                <a:gd name="T96" fmla="*/ 66 w 632"/>
                <a:gd name="T97" fmla="*/ 34 h 628"/>
                <a:gd name="T98" fmla="*/ 73 w 632"/>
                <a:gd name="T99" fmla="*/ 43 h 628"/>
                <a:gd name="T100" fmla="*/ 75 w 632"/>
                <a:gd name="T101" fmla="*/ 58 h 628"/>
                <a:gd name="T102" fmla="*/ 145 w 632"/>
                <a:gd name="T103" fmla="*/ 607 h 628"/>
                <a:gd name="T104" fmla="*/ 147 w 632"/>
                <a:gd name="T105" fmla="*/ 618 h 628"/>
                <a:gd name="T106" fmla="*/ 151 w 632"/>
                <a:gd name="T107" fmla="*/ 624 h 628"/>
                <a:gd name="T108" fmla="*/ 156 w 632"/>
                <a:gd name="T109" fmla="*/ 627 h 628"/>
                <a:gd name="T110" fmla="*/ 163 w 632"/>
                <a:gd name="T111" fmla="*/ 628 h 628"/>
                <a:gd name="T112" fmla="*/ 178 w 632"/>
                <a:gd name="T113" fmla="*/ 624 h 628"/>
                <a:gd name="T114" fmla="*/ 188 w 632"/>
                <a:gd name="T115" fmla="*/ 612 h 628"/>
                <a:gd name="T116" fmla="*/ 507 w 632"/>
                <a:gd name="T117" fmla="*/ 101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2" h="628">
                  <a:moveTo>
                    <a:pt x="507" y="101"/>
                  </a:moveTo>
                  <a:lnTo>
                    <a:pt x="539" y="61"/>
                  </a:lnTo>
                  <a:lnTo>
                    <a:pt x="568" y="39"/>
                  </a:lnTo>
                  <a:lnTo>
                    <a:pt x="595" y="29"/>
                  </a:lnTo>
                  <a:lnTo>
                    <a:pt x="621" y="27"/>
                  </a:lnTo>
                  <a:lnTo>
                    <a:pt x="627" y="24"/>
                  </a:lnTo>
                  <a:lnTo>
                    <a:pt x="631" y="19"/>
                  </a:lnTo>
                  <a:lnTo>
                    <a:pt x="632" y="13"/>
                  </a:lnTo>
                  <a:lnTo>
                    <a:pt x="632" y="10"/>
                  </a:lnTo>
                  <a:lnTo>
                    <a:pt x="629" y="2"/>
                  </a:lnTo>
                  <a:lnTo>
                    <a:pt x="621" y="0"/>
                  </a:lnTo>
                  <a:lnTo>
                    <a:pt x="460" y="0"/>
                  </a:lnTo>
                  <a:lnTo>
                    <a:pt x="455" y="0"/>
                  </a:lnTo>
                  <a:lnTo>
                    <a:pt x="450" y="2"/>
                  </a:lnTo>
                  <a:lnTo>
                    <a:pt x="445" y="6"/>
                  </a:lnTo>
                  <a:lnTo>
                    <a:pt x="444" y="16"/>
                  </a:lnTo>
                  <a:lnTo>
                    <a:pt x="448" y="25"/>
                  </a:lnTo>
                  <a:lnTo>
                    <a:pt x="458" y="27"/>
                  </a:lnTo>
                  <a:lnTo>
                    <a:pt x="474" y="30"/>
                  </a:lnTo>
                  <a:lnTo>
                    <a:pt x="487" y="35"/>
                  </a:lnTo>
                  <a:lnTo>
                    <a:pt x="495" y="44"/>
                  </a:lnTo>
                  <a:lnTo>
                    <a:pt x="498" y="57"/>
                  </a:lnTo>
                  <a:lnTo>
                    <a:pt x="496" y="67"/>
                  </a:lnTo>
                  <a:lnTo>
                    <a:pt x="492" y="78"/>
                  </a:lnTo>
                  <a:lnTo>
                    <a:pt x="487" y="87"/>
                  </a:lnTo>
                  <a:lnTo>
                    <a:pt x="485" y="90"/>
                  </a:lnTo>
                  <a:lnTo>
                    <a:pt x="213" y="526"/>
                  </a:lnTo>
                  <a:lnTo>
                    <a:pt x="152" y="54"/>
                  </a:lnTo>
                  <a:lnTo>
                    <a:pt x="156" y="43"/>
                  </a:lnTo>
                  <a:lnTo>
                    <a:pt x="168" y="35"/>
                  </a:lnTo>
                  <a:lnTo>
                    <a:pt x="187" y="29"/>
                  </a:lnTo>
                  <a:lnTo>
                    <a:pt x="214" y="27"/>
                  </a:lnTo>
                  <a:lnTo>
                    <a:pt x="222" y="27"/>
                  </a:lnTo>
                  <a:lnTo>
                    <a:pt x="229" y="25"/>
                  </a:lnTo>
                  <a:lnTo>
                    <a:pt x="234" y="20"/>
                  </a:lnTo>
                  <a:lnTo>
                    <a:pt x="236" y="9"/>
                  </a:lnTo>
                  <a:lnTo>
                    <a:pt x="231" y="1"/>
                  </a:lnTo>
                  <a:lnTo>
                    <a:pt x="223" y="0"/>
                  </a:lnTo>
                  <a:lnTo>
                    <a:pt x="113" y="2"/>
                  </a:lnTo>
                  <a:lnTo>
                    <a:pt x="65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1" y="6"/>
                  </a:lnTo>
                  <a:lnTo>
                    <a:pt x="0" y="16"/>
                  </a:lnTo>
                  <a:lnTo>
                    <a:pt x="5" y="26"/>
                  </a:lnTo>
                  <a:lnTo>
                    <a:pt x="22" y="27"/>
                  </a:lnTo>
                  <a:lnTo>
                    <a:pt x="51" y="29"/>
                  </a:lnTo>
                  <a:lnTo>
                    <a:pt x="66" y="34"/>
                  </a:lnTo>
                  <a:lnTo>
                    <a:pt x="73" y="43"/>
                  </a:lnTo>
                  <a:lnTo>
                    <a:pt x="75" y="58"/>
                  </a:lnTo>
                  <a:lnTo>
                    <a:pt x="145" y="607"/>
                  </a:lnTo>
                  <a:lnTo>
                    <a:pt x="147" y="618"/>
                  </a:lnTo>
                  <a:lnTo>
                    <a:pt x="151" y="624"/>
                  </a:lnTo>
                  <a:lnTo>
                    <a:pt x="156" y="627"/>
                  </a:lnTo>
                  <a:lnTo>
                    <a:pt x="163" y="628"/>
                  </a:lnTo>
                  <a:lnTo>
                    <a:pt x="178" y="624"/>
                  </a:lnTo>
                  <a:lnTo>
                    <a:pt x="188" y="612"/>
                  </a:lnTo>
                  <a:lnTo>
                    <a:pt x="507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Freeform 41"/>
            <p:cNvSpPr>
              <a:spLocks noChangeAspect="1"/>
            </p:cNvSpPr>
            <p:nvPr/>
          </p:nvSpPr>
          <p:spPr bwMode="auto">
            <a:xfrm>
              <a:off x="2437" y="651"/>
              <a:ext cx="226" cy="415"/>
            </a:xfrm>
            <a:custGeom>
              <a:avLst/>
              <a:gdLst>
                <a:gd name="T0" fmla="*/ 141 w 226"/>
                <a:gd name="T1" fmla="*/ 17 h 415"/>
                <a:gd name="T2" fmla="*/ 140 w 226"/>
                <a:gd name="T3" fmla="*/ 7 h 415"/>
                <a:gd name="T4" fmla="*/ 138 w 226"/>
                <a:gd name="T5" fmla="*/ 2 h 415"/>
                <a:gd name="T6" fmla="*/ 132 w 226"/>
                <a:gd name="T7" fmla="*/ 0 h 415"/>
                <a:gd name="T8" fmla="*/ 122 w 226"/>
                <a:gd name="T9" fmla="*/ 0 h 415"/>
                <a:gd name="T10" fmla="*/ 90 w 226"/>
                <a:gd name="T11" fmla="*/ 23 h 415"/>
                <a:gd name="T12" fmla="*/ 56 w 226"/>
                <a:gd name="T13" fmla="*/ 34 h 415"/>
                <a:gd name="T14" fmla="*/ 24 w 226"/>
                <a:gd name="T15" fmla="*/ 39 h 415"/>
                <a:gd name="T16" fmla="*/ 0 w 226"/>
                <a:gd name="T17" fmla="*/ 40 h 415"/>
                <a:gd name="T18" fmla="*/ 0 w 226"/>
                <a:gd name="T19" fmla="*/ 62 h 415"/>
                <a:gd name="T20" fmla="*/ 16 w 226"/>
                <a:gd name="T21" fmla="*/ 62 h 415"/>
                <a:gd name="T22" fmla="*/ 38 w 226"/>
                <a:gd name="T23" fmla="*/ 60 h 415"/>
                <a:gd name="T24" fmla="*/ 64 w 226"/>
                <a:gd name="T25" fmla="*/ 55 h 415"/>
                <a:gd name="T26" fmla="*/ 91 w 226"/>
                <a:gd name="T27" fmla="*/ 45 h 415"/>
                <a:gd name="T28" fmla="*/ 91 w 226"/>
                <a:gd name="T29" fmla="*/ 363 h 415"/>
                <a:gd name="T30" fmla="*/ 89 w 226"/>
                <a:gd name="T31" fmla="*/ 376 h 415"/>
                <a:gd name="T32" fmla="*/ 83 w 226"/>
                <a:gd name="T33" fmla="*/ 385 h 415"/>
                <a:gd name="T34" fmla="*/ 64 w 226"/>
                <a:gd name="T35" fmla="*/ 390 h 415"/>
                <a:gd name="T36" fmla="*/ 28 w 226"/>
                <a:gd name="T37" fmla="*/ 392 h 415"/>
                <a:gd name="T38" fmla="*/ 5 w 226"/>
                <a:gd name="T39" fmla="*/ 392 h 415"/>
                <a:gd name="T40" fmla="*/ 5 w 226"/>
                <a:gd name="T41" fmla="*/ 415 h 415"/>
                <a:gd name="T42" fmla="*/ 226 w 226"/>
                <a:gd name="T43" fmla="*/ 415 h 415"/>
                <a:gd name="T44" fmla="*/ 226 w 226"/>
                <a:gd name="T45" fmla="*/ 392 h 415"/>
                <a:gd name="T46" fmla="*/ 203 w 226"/>
                <a:gd name="T47" fmla="*/ 392 h 415"/>
                <a:gd name="T48" fmla="*/ 167 w 226"/>
                <a:gd name="T49" fmla="*/ 390 h 415"/>
                <a:gd name="T50" fmla="*/ 148 w 226"/>
                <a:gd name="T51" fmla="*/ 385 h 415"/>
                <a:gd name="T52" fmla="*/ 142 w 226"/>
                <a:gd name="T53" fmla="*/ 376 h 415"/>
                <a:gd name="T54" fmla="*/ 141 w 226"/>
                <a:gd name="T55" fmla="*/ 363 h 415"/>
                <a:gd name="T56" fmla="*/ 141 w 226"/>
                <a:gd name="T57" fmla="*/ 1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6" h="415">
                  <a:moveTo>
                    <a:pt x="141" y="17"/>
                  </a:moveTo>
                  <a:lnTo>
                    <a:pt x="140" y="7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22" y="0"/>
                  </a:lnTo>
                  <a:lnTo>
                    <a:pt x="90" y="23"/>
                  </a:lnTo>
                  <a:lnTo>
                    <a:pt x="56" y="34"/>
                  </a:lnTo>
                  <a:lnTo>
                    <a:pt x="24" y="39"/>
                  </a:lnTo>
                  <a:lnTo>
                    <a:pt x="0" y="40"/>
                  </a:lnTo>
                  <a:lnTo>
                    <a:pt x="0" y="62"/>
                  </a:lnTo>
                  <a:lnTo>
                    <a:pt x="16" y="62"/>
                  </a:lnTo>
                  <a:lnTo>
                    <a:pt x="38" y="60"/>
                  </a:lnTo>
                  <a:lnTo>
                    <a:pt x="64" y="55"/>
                  </a:lnTo>
                  <a:lnTo>
                    <a:pt x="91" y="45"/>
                  </a:lnTo>
                  <a:lnTo>
                    <a:pt x="91" y="363"/>
                  </a:lnTo>
                  <a:lnTo>
                    <a:pt x="89" y="376"/>
                  </a:lnTo>
                  <a:lnTo>
                    <a:pt x="83" y="385"/>
                  </a:lnTo>
                  <a:lnTo>
                    <a:pt x="64" y="390"/>
                  </a:lnTo>
                  <a:lnTo>
                    <a:pt x="28" y="392"/>
                  </a:lnTo>
                  <a:lnTo>
                    <a:pt x="5" y="392"/>
                  </a:lnTo>
                  <a:lnTo>
                    <a:pt x="5" y="415"/>
                  </a:lnTo>
                  <a:lnTo>
                    <a:pt x="226" y="415"/>
                  </a:lnTo>
                  <a:lnTo>
                    <a:pt x="226" y="392"/>
                  </a:lnTo>
                  <a:lnTo>
                    <a:pt x="203" y="392"/>
                  </a:lnTo>
                  <a:lnTo>
                    <a:pt x="167" y="390"/>
                  </a:lnTo>
                  <a:lnTo>
                    <a:pt x="148" y="385"/>
                  </a:lnTo>
                  <a:lnTo>
                    <a:pt x="142" y="376"/>
                  </a:lnTo>
                  <a:lnTo>
                    <a:pt x="141" y="363"/>
                  </a:lnTo>
                  <a:lnTo>
                    <a:pt x="141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Freeform 42"/>
            <p:cNvSpPr>
              <a:spLocks noChangeAspect="1"/>
            </p:cNvSpPr>
            <p:nvPr/>
          </p:nvSpPr>
          <p:spPr bwMode="auto">
            <a:xfrm>
              <a:off x="2765" y="651"/>
              <a:ext cx="275" cy="415"/>
            </a:xfrm>
            <a:custGeom>
              <a:avLst/>
              <a:gdLst>
                <a:gd name="T0" fmla="*/ 275 w 275"/>
                <a:gd name="T1" fmla="*/ 301 h 415"/>
                <a:gd name="T2" fmla="*/ 254 w 275"/>
                <a:gd name="T3" fmla="*/ 301 h 415"/>
                <a:gd name="T4" fmla="*/ 251 w 275"/>
                <a:gd name="T5" fmla="*/ 314 h 415"/>
                <a:gd name="T6" fmla="*/ 248 w 275"/>
                <a:gd name="T7" fmla="*/ 332 h 415"/>
                <a:gd name="T8" fmla="*/ 243 w 275"/>
                <a:gd name="T9" fmla="*/ 348 h 415"/>
                <a:gd name="T10" fmla="*/ 237 w 275"/>
                <a:gd name="T11" fmla="*/ 357 h 415"/>
                <a:gd name="T12" fmla="*/ 227 w 275"/>
                <a:gd name="T13" fmla="*/ 360 h 415"/>
                <a:gd name="T14" fmla="*/ 208 w 275"/>
                <a:gd name="T15" fmla="*/ 361 h 415"/>
                <a:gd name="T16" fmla="*/ 189 w 275"/>
                <a:gd name="T17" fmla="*/ 361 h 415"/>
                <a:gd name="T18" fmla="*/ 176 w 275"/>
                <a:gd name="T19" fmla="*/ 361 h 415"/>
                <a:gd name="T20" fmla="*/ 62 w 275"/>
                <a:gd name="T21" fmla="*/ 361 h 415"/>
                <a:gd name="T22" fmla="*/ 103 w 275"/>
                <a:gd name="T23" fmla="*/ 325 h 415"/>
                <a:gd name="T24" fmla="*/ 134 w 275"/>
                <a:gd name="T25" fmla="*/ 298 h 415"/>
                <a:gd name="T26" fmla="*/ 160 w 275"/>
                <a:gd name="T27" fmla="*/ 277 h 415"/>
                <a:gd name="T28" fmla="*/ 186 w 275"/>
                <a:gd name="T29" fmla="*/ 256 h 415"/>
                <a:gd name="T30" fmla="*/ 219 w 275"/>
                <a:gd name="T31" fmla="*/ 228 h 415"/>
                <a:gd name="T32" fmla="*/ 248 w 275"/>
                <a:gd name="T33" fmla="*/ 198 h 415"/>
                <a:gd name="T34" fmla="*/ 268 w 275"/>
                <a:gd name="T35" fmla="*/ 163 h 415"/>
                <a:gd name="T36" fmla="*/ 275 w 275"/>
                <a:gd name="T37" fmla="*/ 122 h 415"/>
                <a:gd name="T38" fmla="*/ 263 w 275"/>
                <a:gd name="T39" fmla="*/ 71 h 415"/>
                <a:gd name="T40" fmla="*/ 232 w 275"/>
                <a:gd name="T41" fmla="*/ 32 h 415"/>
                <a:gd name="T42" fmla="*/ 186 w 275"/>
                <a:gd name="T43" fmla="*/ 8 h 415"/>
                <a:gd name="T44" fmla="*/ 129 w 275"/>
                <a:gd name="T45" fmla="*/ 0 h 415"/>
                <a:gd name="T46" fmla="*/ 102 w 275"/>
                <a:gd name="T47" fmla="*/ 2 h 415"/>
                <a:gd name="T48" fmla="*/ 77 w 275"/>
                <a:gd name="T49" fmla="*/ 9 h 415"/>
                <a:gd name="T50" fmla="*/ 55 w 275"/>
                <a:gd name="T51" fmla="*/ 20 h 415"/>
                <a:gd name="T52" fmla="*/ 36 w 275"/>
                <a:gd name="T53" fmla="*/ 34 h 415"/>
                <a:gd name="T54" fmla="*/ 21 w 275"/>
                <a:gd name="T55" fmla="*/ 51 h 415"/>
                <a:gd name="T56" fmla="*/ 10 w 275"/>
                <a:gd name="T57" fmla="*/ 70 h 415"/>
                <a:gd name="T58" fmla="*/ 2 w 275"/>
                <a:gd name="T59" fmla="*/ 90 h 415"/>
                <a:gd name="T60" fmla="*/ 0 w 275"/>
                <a:gd name="T61" fmla="*/ 111 h 415"/>
                <a:gd name="T62" fmla="*/ 4 w 275"/>
                <a:gd name="T63" fmla="*/ 130 h 415"/>
                <a:gd name="T64" fmla="*/ 14 w 275"/>
                <a:gd name="T65" fmla="*/ 141 h 415"/>
                <a:gd name="T66" fmla="*/ 25 w 275"/>
                <a:gd name="T67" fmla="*/ 146 h 415"/>
                <a:gd name="T68" fmla="*/ 33 w 275"/>
                <a:gd name="T69" fmla="*/ 146 h 415"/>
                <a:gd name="T70" fmla="*/ 44 w 275"/>
                <a:gd name="T71" fmla="*/ 144 h 415"/>
                <a:gd name="T72" fmla="*/ 55 w 275"/>
                <a:gd name="T73" fmla="*/ 138 h 415"/>
                <a:gd name="T74" fmla="*/ 63 w 275"/>
                <a:gd name="T75" fmla="*/ 128 h 415"/>
                <a:gd name="T76" fmla="*/ 66 w 275"/>
                <a:gd name="T77" fmla="*/ 114 h 415"/>
                <a:gd name="T78" fmla="*/ 65 w 275"/>
                <a:gd name="T79" fmla="*/ 103 h 415"/>
                <a:gd name="T80" fmla="*/ 60 w 275"/>
                <a:gd name="T81" fmla="*/ 93 h 415"/>
                <a:gd name="T82" fmla="*/ 49 w 275"/>
                <a:gd name="T83" fmla="*/ 84 h 415"/>
                <a:gd name="T84" fmla="*/ 30 w 275"/>
                <a:gd name="T85" fmla="*/ 80 h 415"/>
                <a:gd name="T86" fmla="*/ 47 w 275"/>
                <a:gd name="T87" fmla="*/ 53 h 415"/>
                <a:gd name="T88" fmla="*/ 71 w 275"/>
                <a:gd name="T89" fmla="*/ 35 h 415"/>
                <a:gd name="T90" fmla="*/ 96 w 275"/>
                <a:gd name="T91" fmla="*/ 25 h 415"/>
                <a:gd name="T92" fmla="*/ 120 w 275"/>
                <a:gd name="T93" fmla="*/ 22 h 415"/>
                <a:gd name="T94" fmla="*/ 161 w 275"/>
                <a:gd name="T95" fmla="*/ 31 h 415"/>
                <a:gd name="T96" fmla="*/ 191 w 275"/>
                <a:gd name="T97" fmla="*/ 53 h 415"/>
                <a:gd name="T98" fmla="*/ 209 w 275"/>
                <a:gd name="T99" fmla="*/ 85 h 415"/>
                <a:gd name="T100" fmla="*/ 215 w 275"/>
                <a:gd name="T101" fmla="*/ 122 h 415"/>
                <a:gd name="T102" fmla="*/ 208 w 275"/>
                <a:gd name="T103" fmla="*/ 160 h 415"/>
                <a:gd name="T104" fmla="*/ 193 w 275"/>
                <a:gd name="T105" fmla="*/ 193 h 415"/>
                <a:gd name="T106" fmla="*/ 174 w 275"/>
                <a:gd name="T107" fmla="*/ 221 h 415"/>
                <a:gd name="T108" fmla="*/ 156 w 275"/>
                <a:gd name="T109" fmla="*/ 241 h 415"/>
                <a:gd name="T110" fmla="*/ 6 w 275"/>
                <a:gd name="T111" fmla="*/ 390 h 415"/>
                <a:gd name="T112" fmla="*/ 1 w 275"/>
                <a:gd name="T113" fmla="*/ 398 h 415"/>
                <a:gd name="T114" fmla="*/ 0 w 275"/>
                <a:gd name="T115" fmla="*/ 415 h 415"/>
                <a:gd name="T116" fmla="*/ 256 w 275"/>
                <a:gd name="T117" fmla="*/ 415 h 415"/>
                <a:gd name="T118" fmla="*/ 275 w 275"/>
                <a:gd name="T119" fmla="*/ 30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15">
                  <a:moveTo>
                    <a:pt x="275" y="301"/>
                  </a:moveTo>
                  <a:lnTo>
                    <a:pt x="254" y="301"/>
                  </a:lnTo>
                  <a:lnTo>
                    <a:pt x="251" y="314"/>
                  </a:lnTo>
                  <a:lnTo>
                    <a:pt x="248" y="332"/>
                  </a:lnTo>
                  <a:lnTo>
                    <a:pt x="243" y="348"/>
                  </a:lnTo>
                  <a:lnTo>
                    <a:pt x="237" y="357"/>
                  </a:lnTo>
                  <a:lnTo>
                    <a:pt x="227" y="360"/>
                  </a:lnTo>
                  <a:lnTo>
                    <a:pt x="208" y="361"/>
                  </a:lnTo>
                  <a:lnTo>
                    <a:pt x="189" y="361"/>
                  </a:lnTo>
                  <a:lnTo>
                    <a:pt x="176" y="361"/>
                  </a:lnTo>
                  <a:lnTo>
                    <a:pt x="62" y="361"/>
                  </a:lnTo>
                  <a:lnTo>
                    <a:pt x="103" y="325"/>
                  </a:lnTo>
                  <a:lnTo>
                    <a:pt x="134" y="298"/>
                  </a:lnTo>
                  <a:lnTo>
                    <a:pt x="160" y="277"/>
                  </a:lnTo>
                  <a:lnTo>
                    <a:pt x="186" y="256"/>
                  </a:lnTo>
                  <a:lnTo>
                    <a:pt x="219" y="228"/>
                  </a:lnTo>
                  <a:lnTo>
                    <a:pt x="248" y="198"/>
                  </a:lnTo>
                  <a:lnTo>
                    <a:pt x="268" y="163"/>
                  </a:lnTo>
                  <a:lnTo>
                    <a:pt x="275" y="122"/>
                  </a:lnTo>
                  <a:lnTo>
                    <a:pt x="263" y="71"/>
                  </a:lnTo>
                  <a:lnTo>
                    <a:pt x="232" y="32"/>
                  </a:lnTo>
                  <a:lnTo>
                    <a:pt x="186" y="8"/>
                  </a:lnTo>
                  <a:lnTo>
                    <a:pt x="129" y="0"/>
                  </a:lnTo>
                  <a:lnTo>
                    <a:pt x="102" y="2"/>
                  </a:lnTo>
                  <a:lnTo>
                    <a:pt x="77" y="9"/>
                  </a:lnTo>
                  <a:lnTo>
                    <a:pt x="55" y="20"/>
                  </a:lnTo>
                  <a:lnTo>
                    <a:pt x="36" y="34"/>
                  </a:lnTo>
                  <a:lnTo>
                    <a:pt x="21" y="51"/>
                  </a:lnTo>
                  <a:lnTo>
                    <a:pt x="10" y="70"/>
                  </a:lnTo>
                  <a:lnTo>
                    <a:pt x="2" y="90"/>
                  </a:lnTo>
                  <a:lnTo>
                    <a:pt x="0" y="111"/>
                  </a:lnTo>
                  <a:lnTo>
                    <a:pt x="4" y="130"/>
                  </a:lnTo>
                  <a:lnTo>
                    <a:pt x="14" y="141"/>
                  </a:lnTo>
                  <a:lnTo>
                    <a:pt x="25" y="146"/>
                  </a:lnTo>
                  <a:lnTo>
                    <a:pt x="33" y="146"/>
                  </a:lnTo>
                  <a:lnTo>
                    <a:pt x="44" y="144"/>
                  </a:lnTo>
                  <a:lnTo>
                    <a:pt x="55" y="138"/>
                  </a:lnTo>
                  <a:lnTo>
                    <a:pt x="63" y="128"/>
                  </a:lnTo>
                  <a:lnTo>
                    <a:pt x="66" y="114"/>
                  </a:lnTo>
                  <a:lnTo>
                    <a:pt x="65" y="103"/>
                  </a:lnTo>
                  <a:lnTo>
                    <a:pt x="60" y="93"/>
                  </a:lnTo>
                  <a:lnTo>
                    <a:pt x="49" y="84"/>
                  </a:lnTo>
                  <a:lnTo>
                    <a:pt x="30" y="80"/>
                  </a:lnTo>
                  <a:lnTo>
                    <a:pt x="47" y="53"/>
                  </a:lnTo>
                  <a:lnTo>
                    <a:pt x="71" y="35"/>
                  </a:lnTo>
                  <a:lnTo>
                    <a:pt x="96" y="25"/>
                  </a:lnTo>
                  <a:lnTo>
                    <a:pt x="120" y="22"/>
                  </a:lnTo>
                  <a:lnTo>
                    <a:pt x="161" y="31"/>
                  </a:lnTo>
                  <a:lnTo>
                    <a:pt x="191" y="53"/>
                  </a:lnTo>
                  <a:lnTo>
                    <a:pt x="209" y="85"/>
                  </a:lnTo>
                  <a:lnTo>
                    <a:pt x="215" y="122"/>
                  </a:lnTo>
                  <a:lnTo>
                    <a:pt x="208" y="160"/>
                  </a:lnTo>
                  <a:lnTo>
                    <a:pt x="193" y="193"/>
                  </a:lnTo>
                  <a:lnTo>
                    <a:pt x="174" y="221"/>
                  </a:lnTo>
                  <a:lnTo>
                    <a:pt x="156" y="241"/>
                  </a:lnTo>
                  <a:lnTo>
                    <a:pt x="6" y="390"/>
                  </a:lnTo>
                  <a:lnTo>
                    <a:pt x="1" y="398"/>
                  </a:lnTo>
                  <a:lnTo>
                    <a:pt x="0" y="415"/>
                  </a:lnTo>
                  <a:lnTo>
                    <a:pt x="256" y="415"/>
                  </a:lnTo>
                  <a:lnTo>
                    <a:pt x="275" y="30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Freeform 43"/>
            <p:cNvSpPr>
              <a:spLocks noChangeAspect="1"/>
            </p:cNvSpPr>
            <p:nvPr/>
          </p:nvSpPr>
          <p:spPr bwMode="auto">
            <a:xfrm>
              <a:off x="3370" y="418"/>
              <a:ext cx="590" cy="593"/>
            </a:xfrm>
            <a:custGeom>
              <a:avLst/>
              <a:gdLst>
                <a:gd name="T0" fmla="*/ 313 w 590"/>
                <a:gd name="T1" fmla="*/ 314 h 593"/>
                <a:gd name="T2" fmla="*/ 561 w 590"/>
                <a:gd name="T3" fmla="*/ 314 h 593"/>
                <a:gd name="T4" fmla="*/ 571 w 590"/>
                <a:gd name="T5" fmla="*/ 314 h 593"/>
                <a:gd name="T6" fmla="*/ 580 w 590"/>
                <a:gd name="T7" fmla="*/ 312 h 593"/>
                <a:gd name="T8" fmla="*/ 587 w 590"/>
                <a:gd name="T9" fmla="*/ 307 h 593"/>
                <a:gd name="T10" fmla="*/ 590 w 590"/>
                <a:gd name="T11" fmla="*/ 296 h 593"/>
                <a:gd name="T12" fmla="*/ 587 w 590"/>
                <a:gd name="T13" fmla="*/ 286 h 593"/>
                <a:gd name="T14" fmla="*/ 580 w 590"/>
                <a:gd name="T15" fmla="*/ 281 h 593"/>
                <a:gd name="T16" fmla="*/ 571 w 590"/>
                <a:gd name="T17" fmla="*/ 279 h 593"/>
                <a:gd name="T18" fmla="*/ 561 w 590"/>
                <a:gd name="T19" fmla="*/ 279 h 593"/>
                <a:gd name="T20" fmla="*/ 313 w 590"/>
                <a:gd name="T21" fmla="*/ 279 h 593"/>
                <a:gd name="T22" fmla="*/ 313 w 590"/>
                <a:gd name="T23" fmla="*/ 29 h 593"/>
                <a:gd name="T24" fmla="*/ 313 w 590"/>
                <a:gd name="T25" fmla="*/ 19 h 593"/>
                <a:gd name="T26" fmla="*/ 311 w 590"/>
                <a:gd name="T27" fmla="*/ 9 h 593"/>
                <a:gd name="T28" fmla="*/ 305 w 590"/>
                <a:gd name="T29" fmla="*/ 2 h 593"/>
                <a:gd name="T30" fmla="*/ 295 w 590"/>
                <a:gd name="T31" fmla="*/ 0 h 593"/>
                <a:gd name="T32" fmla="*/ 285 w 590"/>
                <a:gd name="T33" fmla="*/ 2 h 593"/>
                <a:gd name="T34" fmla="*/ 280 w 590"/>
                <a:gd name="T35" fmla="*/ 9 h 593"/>
                <a:gd name="T36" fmla="*/ 278 w 590"/>
                <a:gd name="T37" fmla="*/ 19 h 593"/>
                <a:gd name="T38" fmla="*/ 278 w 590"/>
                <a:gd name="T39" fmla="*/ 29 h 593"/>
                <a:gd name="T40" fmla="*/ 278 w 590"/>
                <a:gd name="T41" fmla="*/ 279 h 593"/>
                <a:gd name="T42" fmla="*/ 29 w 590"/>
                <a:gd name="T43" fmla="*/ 279 h 593"/>
                <a:gd name="T44" fmla="*/ 19 w 590"/>
                <a:gd name="T45" fmla="*/ 279 h 593"/>
                <a:gd name="T46" fmla="*/ 10 w 590"/>
                <a:gd name="T47" fmla="*/ 281 h 593"/>
                <a:gd name="T48" fmla="*/ 2 w 590"/>
                <a:gd name="T49" fmla="*/ 286 h 593"/>
                <a:gd name="T50" fmla="*/ 0 w 590"/>
                <a:gd name="T51" fmla="*/ 296 h 593"/>
                <a:gd name="T52" fmla="*/ 2 w 590"/>
                <a:gd name="T53" fmla="*/ 307 h 593"/>
                <a:gd name="T54" fmla="*/ 10 w 590"/>
                <a:gd name="T55" fmla="*/ 312 h 593"/>
                <a:gd name="T56" fmla="*/ 19 w 590"/>
                <a:gd name="T57" fmla="*/ 314 h 593"/>
                <a:gd name="T58" fmla="*/ 29 w 590"/>
                <a:gd name="T59" fmla="*/ 314 h 593"/>
                <a:gd name="T60" fmla="*/ 278 w 590"/>
                <a:gd name="T61" fmla="*/ 314 h 593"/>
                <a:gd name="T62" fmla="*/ 278 w 590"/>
                <a:gd name="T63" fmla="*/ 564 h 593"/>
                <a:gd name="T64" fmla="*/ 278 w 590"/>
                <a:gd name="T65" fmla="*/ 574 h 593"/>
                <a:gd name="T66" fmla="*/ 280 w 590"/>
                <a:gd name="T67" fmla="*/ 584 h 593"/>
                <a:gd name="T68" fmla="*/ 285 w 590"/>
                <a:gd name="T69" fmla="*/ 590 h 593"/>
                <a:gd name="T70" fmla="*/ 295 w 590"/>
                <a:gd name="T71" fmla="*/ 593 h 593"/>
                <a:gd name="T72" fmla="*/ 305 w 590"/>
                <a:gd name="T73" fmla="*/ 590 h 593"/>
                <a:gd name="T74" fmla="*/ 311 w 590"/>
                <a:gd name="T75" fmla="*/ 584 h 593"/>
                <a:gd name="T76" fmla="*/ 313 w 590"/>
                <a:gd name="T77" fmla="*/ 574 h 593"/>
                <a:gd name="T78" fmla="*/ 313 w 590"/>
                <a:gd name="T79" fmla="*/ 564 h 593"/>
                <a:gd name="T80" fmla="*/ 313 w 590"/>
                <a:gd name="T81" fmla="*/ 314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0" h="593">
                  <a:moveTo>
                    <a:pt x="313" y="314"/>
                  </a:moveTo>
                  <a:lnTo>
                    <a:pt x="561" y="314"/>
                  </a:lnTo>
                  <a:lnTo>
                    <a:pt x="571" y="314"/>
                  </a:lnTo>
                  <a:lnTo>
                    <a:pt x="580" y="312"/>
                  </a:lnTo>
                  <a:lnTo>
                    <a:pt x="587" y="307"/>
                  </a:lnTo>
                  <a:lnTo>
                    <a:pt x="590" y="296"/>
                  </a:lnTo>
                  <a:lnTo>
                    <a:pt x="587" y="286"/>
                  </a:lnTo>
                  <a:lnTo>
                    <a:pt x="580" y="281"/>
                  </a:lnTo>
                  <a:lnTo>
                    <a:pt x="571" y="279"/>
                  </a:lnTo>
                  <a:lnTo>
                    <a:pt x="561" y="279"/>
                  </a:lnTo>
                  <a:lnTo>
                    <a:pt x="313" y="279"/>
                  </a:lnTo>
                  <a:lnTo>
                    <a:pt x="313" y="29"/>
                  </a:lnTo>
                  <a:lnTo>
                    <a:pt x="313" y="19"/>
                  </a:lnTo>
                  <a:lnTo>
                    <a:pt x="311" y="9"/>
                  </a:lnTo>
                  <a:lnTo>
                    <a:pt x="305" y="2"/>
                  </a:lnTo>
                  <a:lnTo>
                    <a:pt x="295" y="0"/>
                  </a:lnTo>
                  <a:lnTo>
                    <a:pt x="285" y="2"/>
                  </a:lnTo>
                  <a:lnTo>
                    <a:pt x="280" y="9"/>
                  </a:lnTo>
                  <a:lnTo>
                    <a:pt x="278" y="19"/>
                  </a:lnTo>
                  <a:lnTo>
                    <a:pt x="278" y="29"/>
                  </a:lnTo>
                  <a:lnTo>
                    <a:pt x="278" y="279"/>
                  </a:lnTo>
                  <a:lnTo>
                    <a:pt x="29" y="279"/>
                  </a:lnTo>
                  <a:lnTo>
                    <a:pt x="19" y="279"/>
                  </a:lnTo>
                  <a:lnTo>
                    <a:pt x="10" y="281"/>
                  </a:lnTo>
                  <a:lnTo>
                    <a:pt x="2" y="286"/>
                  </a:lnTo>
                  <a:lnTo>
                    <a:pt x="0" y="296"/>
                  </a:lnTo>
                  <a:lnTo>
                    <a:pt x="2" y="307"/>
                  </a:lnTo>
                  <a:lnTo>
                    <a:pt x="10" y="312"/>
                  </a:lnTo>
                  <a:lnTo>
                    <a:pt x="19" y="314"/>
                  </a:lnTo>
                  <a:lnTo>
                    <a:pt x="29" y="314"/>
                  </a:lnTo>
                  <a:lnTo>
                    <a:pt x="278" y="314"/>
                  </a:lnTo>
                  <a:lnTo>
                    <a:pt x="278" y="564"/>
                  </a:lnTo>
                  <a:lnTo>
                    <a:pt x="278" y="574"/>
                  </a:lnTo>
                  <a:lnTo>
                    <a:pt x="280" y="584"/>
                  </a:lnTo>
                  <a:lnTo>
                    <a:pt x="285" y="590"/>
                  </a:lnTo>
                  <a:lnTo>
                    <a:pt x="295" y="593"/>
                  </a:lnTo>
                  <a:lnTo>
                    <a:pt x="305" y="590"/>
                  </a:lnTo>
                  <a:lnTo>
                    <a:pt x="311" y="584"/>
                  </a:lnTo>
                  <a:lnTo>
                    <a:pt x="313" y="574"/>
                  </a:lnTo>
                  <a:lnTo>
                    <a:pt x="313" y="564"/>
                  </a:lnTo>
                  <a:lnTo>
                    <a:pt x="313" y="3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" name="Freeform 44"/>
            <p:cNvSpPr>
              <a:spLocks noChangeAspect="1"/>
            </p:cNvSpPr>
            <p:nvPr/>
          </p:nvSpPr>
          <p:spPr bwMode="auto">
            <a:xfrm>
              <a:off x="4252" y="329"/>
              <a:ext cx="633" cy="628"/>
            </a:xfrm>
            <a:custGeom>
              <a:avLst/>
              <a:gdLst>
                <a:gd name="T0" fmla="*/ 508 w 633"/>
                <a:gd name="T1" fmla="*/ 101 h 628"/>
                <a:gd name="T2" fmla="*/ 539 w 633"/>
                <a:gd name="T3" fmla="*/ 61 h 628"/>
                <a:gd name="T4" fmla="*/ 569 w 633"/>
                <a:gd name="T5" fmla="*/ 39 h 628"/>
                <a:gd name="T6" fmla="*/ 596 w 633"/>
                <a:gd name="T7" fmla="*/ 29 h 628"/>
                <a:gd name="T8" fmla="*/ 622 w 633"/>
                <a:gd name="T9" fmla="*/ 27 h 628"/>
                <a:gd name="T10" fmla="*/ 628 w 633"/>
                <a:gd name="T11" fmla="*/ 24 h 628"/>
                <a:gd name="T12" fmla="*/ 631 w 633"/>
                <a:gd name="T13" fmla="*/ 19 h 628"/>
                <a:gd name="T14" fmla="*/ 633 w 633"/>
                <a:gd name="T15" fmla="*/ 13 h 628"/>
                <a:gd name="T16" fmla="*/ 633 w 633"/>
                <a:gd name="T17" fmla="*/ 10 h 628"/>
                <a:gd name="T18" fmla="*/ 630 w 633"/>
                <a:gd name="T19" fmla="*/ 2 h 628"/>
                <a:gd name="T20" fmla="*/ 622 w 633"/>
                <a:gd name="T21" fmla="*/ 0 h 628"/>
                <a:gd name="T22" fmla="*/ 461 w 633"/>
                <a:gd name="T23" fmla="*/ 0 h 628"/>
                <a:gd name="T24" fmla="*/ 456 w 633"/>
                <a:gd name="T25" fmla="*/ 0 h 628"/>
                <a:gd name="T26" fmla="*/ 451 w 633"/>
                <a:gd name="T27" fmla="*/ 2 h 628"/>
                <a:gd name="T28" fmla="*/ 446 w 633"/>
                <a:gd name="T29" fmla="*/ 6 h 628"/>
                <a:gd name="T30" fmla="*/ 444 w 633"/>
                <a:gd name="T31" fmla="*/ 16 h 628"/>
                <a:gd name="T32" fmla="*/ 449 w 633"/>
                <a:gd name="T33" fmla="*/ 25 h 628"/>
                <a:gd name="T34" fmla="*/ 458 w 633"/>
                <a:gd name="T35" fmla="*/ 27 h 628"/>
                <a:gd name="T36" fmla="*/ 475 w 633"/>
                <a:gd name="T37" fmla="*/ 30 h 628"/>
                <a:gd name="T38" fmla="*/ 488 w 633"/>
                <a:gd name="T39" fmla="*/ 35 h 628"/>
                <a:gd name="T40" fmla="*/ 496 w 633"/>
                <a:gd name="T41" fmla="*/ 44 h 628"/>
                <a:gd name="T42" fmla="*/ 499 w 633"/>
                <a:gd name="T43" fmla="*/ 57 h 628"/>
                <a:gd name="T44" fmla="*/ 497 w 633"/>
                <a:gd name="T45" fmla="*/ 67 h 628"/>
                <a:gd name="T46" fmla="*/ 493 w 633"/>
                <a:gd name="T47" fmla="*/ 78 h 628"/>
                <a:gd name="T48" fmla="*/ 488 w 633"/>
                <a:gd name="T49" fmla="*/ 87 h 628"/>
                <a:gd name="T50" fmla="*/ 486 w 633"/>
                <a:gd name="T51" fmla="*/ 90 h 628"/>
                <a:gd name="T52" fmla="*/ 213 w 633"/>
                <a:gd name="T53" fmla="*/ 526 h 628"/>
                <a:gd name="T54" fmla="*/ 153 w 633"/>
                <a:gd name="T55" fmla="*/ 54 h 628"/>
                <a:gd name="T56" fmla="*/ 157 w 633"/>
                <a:gd name="T57" fmla="*/ 43 h 628"/>
                <a:gd name="T58" fmla="*/ 168 w 633"/>
                <a:gd name="T59" fmla="*/ 35 h 628"/>
                <a:gd name="T60" fmla="*/ 188 w 633"/>
                <a:gd name="T61" fmla="*/ 29 h 628"/>
                <a:gd name="T62" fmla="*/ 214 w 633"/>
                <a:gd name="T63" fmla="*/ 27 h 628"/>
                <a:gd name="T64" fmla="*/ 223 w 633"/>
                <a:gd name="T65" fmla="*/ 27 h 628"/>
                <a:gd name="T66" fmla="*/ 230 w 633"/>
                <a:gd name="T67" fmla="*/ 25 h 628"/>
                <a:gd name="T68" fmla="*/ 235 w 633"/>
                <a:gd name="T69" fmla="*/ 20 h 628"/>
                <a:gd name="T70" fmla="*/ 236 w 633"/>
                <a:gd name="T71" fmla="*/ 9 h 628"/>
                <a:gd name="T72" fmla="*/ 232 w 633"/>
                <a:gd name="T73" fmla="*/ 1 h 628"/>
                <a:gd name="T74" fmla="*/ 224 w 633"/>
                <a:gd name="T75" fmla="*/ 0 h 628"/>
                <a:gd name="T76" fmla="*/ 114 w 633"/>
                <a:gd name="T77" fmla="*/ 2 h 628"/>
                <a:gd name="T78" fmla="*/ 65 w 633"/>
                <a:gd name="T79" fmla="*/ 1 h 628"/>
                <a:gd name="T80" fmla="*/ 17 w 633"/>
                <a:gd name="T81" fmla="*/ 0 h 628"/>
                <a:gd name="T82" fmla="*/ 12 w 633"/>
                <a:gd name="T83" fmla="*/ 0 h 628"/>
                <a:gd name="T84" fmla="*/ 6 w 633"/>
                <a:gd name="T85" fmla="*/ 2 h 628"/>
                <a:gd name="T86" fmla="*/ 2 w 633"/>
                <a:gd name="T87" fmla="*/ 6 h 628"/>
                <a:gd name="T88" fmla="*/ 0 w 633"/>
                <a:gd name="T89" fmla="*/ 16 h 628"/>
                <a:gd name="T90" fmla="*/ 6 w 633"/>
                <a:gd name="T91" fmla="*/ 26 h 628"/>
                <a:gd name="T92" fmla="*/ 23 w 633"/>
                <a:gd name="T93" fmla="*/ 27 h 628"/>
                <a:gd name="T94" fmla="*/ 51 w 633"/>
                <a:gd name="T95" fmla="*/ 29 h 628"/>
                <a:gd name="T96" fmla="*/ 67 w 633"/>
                <a:gd name="T97" fmla="*/ 34 h 628"/>
                <a:gd name="T98" fmla="*/ 73 w 633"/>
                <a:gd name="T99" fmla="*/ 43 h 628"/>
                <a:gd name="T100" fmla="*/ 76 w 633"/>
                <a:gd name="T101" fmla="*/ 58 h 628"/>
                <a:gd name="T102" fmla="*/ 146 w 633"/>
                <a:gd name="T103" fmla="*/ 607 h 628"/>
                <a:gd name="T104" fmla="*/ 148 w 633"/>
                <a:gd name="T105" fmla="*/ 618 h 628"/>
                <a:gd name="T106" fmla="*/ 152 w 633"/>
                <a:gd name="T107" fmla="*/ 624 h 628"/>
                <a:gd name="T108" fmla="*/ 157 w 633"/>
                <a:gd name="T109" fmla="*/ 627 h 628"/>
                <a:gd name="T110" fmla="*/ 164 w 633"/>
                <a:gd name="T111" fmla="*/ 628 h 628"/>
                <a:gd name="T112" fmla="*/ 179 w 633"/>
                <a:gd name="T113" fmla="*/ 624 h 628"/>
                <a:gd name="T114" fmla="*/ 188 w 633"/>
                <a:gd name="T115" fmla="*/ 612 h 628"/>
                <a:gd name="T116" fmla="*/ 508 w 633"/>
                <a:gd name="T117" fmla="*/ 101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3" h="628">
                  <a:moveTo>
                    <a:pt x="508" y="101"/>
                  </a:moveTo>
                  <a:lnTo>
                    <a:pt x="539" y="61"/>
                  </a:lnTo>
                  <a:lnTo>
                    <a:pt x="569" y="39"/>
                  </a:lnTo>
                  <a:lnTo>
                    <a:pt x="596" y="29"/>
                  </a:lnTo>
                  <a:lnTo>
                    <a:pt x="622" y="27"/>
                  </a:lnTo>
                  <a:lnTo>
                    <a:pt x="628" y="24"/>
                  </a:lnTo>
                  <a:lnTo>
                    <a:pt x="631" y="19"/>
                  </a:lnTo>
                  <a:lnTo>
                    <a:pt x="633" y="13"/>
                  </a:lnTo>
                  <a:lnTo>
                    <a:pt x="633" y="10"/>
                  </a:lnTo>
                  <a:lnTo>
                    <a:pt x="630" y="2"/>
                  </a:lnTo>
                  <a:lnTo>
                    <a:pt x="622" y="0"/>
                  </a:lnTo>
                  <a:lnTo>
                    <a:pt x="461" y="0"/>
                  </a:lnTo>
                  <a:lnTo>
                    <a:pt x="456" y="0"/>
                  </a:lnTo>
                  <a:lnTo>
                    <a:pt x="451" y="2"/>
                  </a:lnTo>
                  <a:lnTo>
                    <a:pt x="446" y="6"/>
                  </a:lnTo>
                  <a:lnTo>
                    <a:pt x="444" y="16"/>
                  </a:lnTo>
                  <a:lnTo>
                    <a:pt x="449" y="25"/>
                  </a:lnTo>
                  <a:lnTo>
                    <a:pt x="458" y="27"/>
                  </a:lnTo>
                  <a:lnTo>
                    <a:pt x="475" y="30"/>
                  </a:lnTo>
                  <a:lnTo>
                    <a:pt x="488" y="35"/>
                  </a:lnTo>
                  <a:lnTo>
                    <a:pt x="496" y="44"/>
                  </a:lnTo>
                  <a:lnTo>
                    <a:pt x="499" y="57"/>
                  </a:lnTo>
                  <a:lnTo>
                    <a:pt x="497" y="67"/>
                  </a:lnTo>
                  <a:lnTo>
                    <a:pt x="493" y="78"/>
                  </a:lnTo>
                  <a:lnTo>
                    <a:pt x="488" y="87"/>
                  </a:lnTo>
                  <a:lnTo>
                    <a:pt x="486" y="90"/>
                  </a:lnTo>
                  <a:lnTo>
                    <a:pt x="213" y="526"/>
                  </a:lnTo>
                  <a:lnTo>
                    <a:pt x="153" y="54"/>
                  </a:lnTo>
                  <a:lnTo>
                    <a:pt x="157" y="43"/>
                  </a:lnTo>
                  <a:lnTo>
                    <a:pt x="168" y="35"/>
                  </a:lnTo>
                  <a:lnTo>
                    <a:pt x="188" y="29"/>
                  </a:lnTo>
                  <a:lnTo>
                    <a:pt x="214" y="27"/>
                  </a:lnTo>
                  <a:lnTo>
                    <a:pt x="223" y="27"/>
                  </a:lnTo>
                  <a:lnTo>
                    <a:pt x="230" y="25"/>
                  </a:lnTo>
                  <a:lnTo>
                    <a:pt x="235" y="20"/>
                  </a:lnTo>
                  <a:lnTo>
                    <a:pt x="236" y="9"/>
                  </a:lnTo>
                  <a:lnTo>
                    <a:pt x="232" y="1"/>
                  </a:lnTo>
                  <a:lnTo>
                    <a:pt x="224" y="0"/>
                  </a:lnTo>
                  <a:lnTo>
                    <a:pt x="114" y="2"/>
                  </a:lnTo>
                  <a:lnTo>
                    <a:pt x="65" y="1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6"/>
                  </a:lnTo>
                  <a:lnTo>
                    <a:pt x="6" y="26"/>
                  </a:lnTo>
                  <a:lnTo>
                    <a:pt x="23" y="27"/>
                  </a:lnTo>
                  <a:lnTo>
                    <a:pt x="51" y="29"/>
                  </a:lnTo>
                  <a:lnTo>
                    <a:pt x="67" y="34"/>
                  </a:lnTo>
                  <a:lnTo>
                    <a:pt x="73" y="43"/>
                  </a:lnTo>
                  <a:lnTo>
                    <a:pt x="76" y="58"/>
                  </a:lnTo>
                  <a:lnTo>
                    <a:pt x="146" y="607"/>
                  </a:lnTo>
                  <a:lnTo>
                    <a:pt x="148" y="618"/>
                  </a:lnTo>
                  <a:lnTo>
                    <a:pt x="152" y="624"/>
                  </a:lnTo>
                  <a:lnTo>
                    <a:pt x="157" y="627"/>
                  </a:lnTo>
                  <a:lnTo>
                    <a:pt x="164" y="628"/>
                  </a:lnTo>
                  <a:lnTo>
                    <a:pt x="179" y="624"/>
                  </a:lnTo>
                  <a:lnTo>
                    <a:pt x="188" y="612"/>
                  </a:lnTo>
                  <a:lnTo>
                    <a:pt x="508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45"/>
            <p:cNvSpPr>
              <a:spLocks noChangeAspect="1"/>
            </p:cNvSpPr>
            <p:nvPr/>
          </p:nvSpPr>
          <p:spPr bwMode="auto">
            <a:xfrm>
              <a:off x="4995" y="0"/>
              <a:ext cx="162" cy="624"/>
            </a:xfrm>
            <a:custGeom>
              <a:avLst/>
              <a:gdLst>
                <a:gd name="T0" fmla="*/ 150 w 162"/>
                <a:gd name="T1" fmla="*/ 0 h 624"/>
                <a:gd name="T2" fmla="*/ 76 w 162"/>
                <a:gd name="T3" fmla="*/ 71 h 624"/>
                <a:gd name="T4" fmla="*/ 31 w 162"/>
                <a:gd name="T5" fmla="*/ 152 h 624"/>
                <a:gd name="T6" fmla="*/ 7 w 162"/>
                <a:gd name="T7" fmla="*/ 235 h 624"/>
                <a:gd name="T8" fmla="*/ 0 w 162"/>
                <a:gd name="T9" fmla="*/ 312 h 624"/>
                <a:gd name="T10" fmla="*/ 6 w 162"/>
                <a:gd name="T11" fmla="*/ 386 h 624"/>
                <a:gd name="T12" fmla="*/ 29 w 162"/>
                <a:gd name="T13" fmla="*/ 468 h 624"/>
                <a:gd name="T14" fmla="*/ 74 w 162"/>
                <a:gd name="T15" fmla="*/ 551 h 624"/>
                <a:gd name="T16" fmla="*/ 150 w 162"/>
                <a:gd name="T17" fmla="*/ 624 h 624"/>
                <a:gd name="T18" fmla="*/ 157 w 162"/>
                <a:gd name="T19" fmla="*/ 623 h 624"/>
                <a:gd name="T20" fmla="*/ 162 w 162"/>
                <a:gd name="T21" fmla="*/ 617 h 624"/>
                <a:gd name="T22" fmla="*/ 156 w 162"/>
                <a:gd name="T23" fmla="*/ 607 h 624"/>
                <a:gd name="T24" fmla="*/ 103 w 162"/>
                <a:gd name="T25" fmla="*/ 546 h 624"/>
                <a:gd name="T26" fmla="*/ 68 w 162"/>
                <a:gd name="T27" fmla="*/ 474 h 624"/>
                <a:gd name="T28" fmla="*/ 49 w 162"/>
                <a:gd name="T29" fmla="*/ 396 h 624"/>
                <a:gd name="T30" fmla="*/ 42 w 162"/>
                <a:gd name="T31" fmla="*/ 312 h 624"/>
                <a:gd name="T32" fmla="*/ 53 w 162"/>
                <a:gd name="T33" fmla="*/ 202 h 624"/>
                <a:gd name="T34" fmla="*/ 81 w 162"/>
                <a:gd name="T35" fmla="*/ 118 h 624"/>
                <a:gd name="T36" fmla="*/ 118 w 162"/>
                <a:gd name="T37" fmla="*/ 57 h 624"/>
                <a:gd name="T38" fmla="*/ 157 w 162"/>
                <a:gd name="T39" fmla="*/ 15 h 624"/>
                <a:gd name="T40" fmla="*/ 162 w 162"/>
                <a:gd name="T41" fmla="*/ 8 h 624"/>
                <a:gd name="T42" fmla="*/ 157 w 162"/>
                <a:gd name="T43" fmla="*/ 1 h 624"/>
                <a:gd name="T44" fmla="*/ 150 w 162"/>
                <a:gd name="T45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624">
                  <a:moveTo>
                    <a:pt x="150" y="0"/>
                  </a:moveTo>
                  <a:lnTo>
                    <a:pt x="76" y="71"/>
                  </a:lnTo>
                  <a:lnTo>
                    <a:pt x="31" y="152"/>
                  </a:lnTo>
                  <a:lnTo>
                    <a:pt x="7" y="235"/>
                  </a:lnTo>
                  <a:lnTo>
                    <a:pt x="0" y="312"/>
                  </a:lnTo>
                  <a:lnTo>
                    <a:pt x="6" y="386"/>
                  </a:lnTo>
                  <a:lnTo>
                    <a:pt x="29" y="468"/>
                  </a:lnTo>
                  <a:lnTo>
                    <a:pt x="74" y="551"/>
                  </a:lnTo>
                  <a:lnTo>
                    <a:pt x="150" y="624"/>
                  </a:lnTo>
                  <a:lnTo>
                    <a:pt x="157" y="623"/>
                  </a:lnTo>
                  <a:lnTo>
                    <a:pt x="162" y="617"/>
                  </a:lnTo>
                  <a:lnTo>
                    <a:pt x="156" y="607"/>
                  </a:lnTo>
                  <a:lnTo>
                    <a:pt x="103" y="546"/>
                  </a:lnTo>
                  <a:lnTo>
                    <a:pt x="68" y="474"/>
                  </a:lnTo>
                  <a:lnTo>
                    <a:pt x="49" y="396"/>
                  </a:lnTo>
                  <a:lnTo>
                    <a:pt x="42" y="312"/>
                  </a:lnTo>
                  <a:lnTo>
                    <a:pt x="53" y="202"/>
                  </a:lnTo>
                  <a:lnTo>
                    <a:pt x="81" y="118"/>
                  </a:lnTo>
                  <a:lnTo>
                    <a:pt x="118" y="57"/>
                  </a:lnTo>
                  <a:lnTo>
                    <a:pt x="157" y="15"/>
                  </a:lnTo>
                  <a:lnTo>
                    <a:pt x="162" y="8"/>
                  </a:lnTo>
                  <a:lnTo>
                    <a:pt x="157" y="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Freeform 46"/>
            <p:cNvSpPr>
              <a:spLocks noChangeAspect="1"/>
            </p:cNvSpPr>
            <p:nvPr/>
          </p:nvSpPr>
          <p:spPr bwMode="auto">
            <a:xfrm>
              <a:off x="5229" y="54"/>
              <a:ext cx="286" cy="427"/>
            </a:xfrm>
            <a:custGeom>
              <a:avLst/>
              <a:gdLst>
                <a:gd name="T0" fmla="*/ 170 w 286"/>
                <a:gd name="T1" fmla="*/ 212 h 427"/>
                <a:gd name="T2" fmla="*/ 213 w 286"/>
                <a:gd name="T3" fmla="*/ 263 h 427"/>
                <a:gd name="T4" fmla="*/ 217 w 286"/>
                <a:gd name="T5" fmla="*/ 333 h 427"/>
                <a:gd name="T6" fmla="*/ 203 w 286"/>
                <a:gd name="T7" fmla="*/ 373 h 427"/>
                <a:gd name="T8" fmla="*/ 180 w 286"/>
                <a:gd name="T9" fmla="*/ 396 h 427"/>
                <a:gd name="T10" fmla="*/ 153 w 286"/>
                <a:gd name="T11" fmla="*/ 406 h 427"/>
                <a:gd name="T12" fmla="*/ 115 w 286"/>
                <a:gd name="T13" fmla="*/ 405 h 427"/>
                <a:gd name="T14" fmla="*/ 57 w 286"/>
                <a:gd name="T15" fmla="*/ 386 h 427"/>
                <a:gd name="T16" fmla="*/ 51 w 286"/>
                <a:gd name="T17" fmla="*/ 359 h 427"/>
                <a:gd name="T18" fmla="*/ 67 w 286"/>
                <a:gd name="T19" fmla="*/ 339 h 427"/>
                <a:gd name="T20" fmla="*/ 66 w 286"/>
                <a:gd name="T21" fmla="*/ 315 h 427"/>
                <a:gd name="T22" fmla="*/ 48 w 286"/>
                <a:gd name="T23" fmla="*/ 297 h 427"/>
                <a:gd name="T24" fmla="*/ 22 w 286"/>
                <a:gd name="T25" fmla="*/ 296 h 427"/>
                <a:gd name="T26" fmla="*/ 3 w 286"/>
                <a:gd name="T27" fmla="*/ 314 h 427"/>
                <a:gd name="T28" fmla="*/ 11 w 286"/>
                <a:gd name="T29" fmla="*/ 370 h 427"/>
                <a:gd name="T30" fmla="*/ 86 w 286"/>
                <a:gd name="T31" fmla="*/ 420 h 427"/>
                <a:gd name="T32" fmla="*/ 199 w 286"/>
                <a:gd name="T33" fmla="*/ 417 h 427"/>
                <a:gd name="T34" fmla="*/ 275 w 286"/>
                <a:gd name="T35" fmla="*/ 352 h 427"/>
                <a:gd name="T36" fmla="*/ 279 w 286"/>
                <a:gd name="T37" fmla="*/ 271 h 427"/>
                <a:gd name="T38" fmla="*/ 223 w 286"/>
                <a:gd name="T39" fmla="*/ 211 h 427"/>
                <a:gd name="T40" fmla="*/ 219 w 286"/>
                <a:gd name="T41" fmla="*/ 173 h 427"/>
                <a:gd name="T42" fmla="*/ 262 w 286"/>
                <a:gd name="T43" fmla="*/ 116 h 427"/>
                <a:gd name="T44" fmla="*/ 264 w 286"/>
                <a:gd name="T45" fmla="*/ 68 h 427"/>
                <a:gd name="T46" fmla="*/ 245 w 286"/>
                <a:gd name="T47" fmla="*/ 37 h 427"/>
                <a:gd name="T48" fmla="*/ 211 w 286"/>
                <a:gd name="T49" fmla="*/ 15 h 427"/>
                <a:gd name="T50" fmla="*/ 166 w 286"/>
                <a:gd name="T51" fmla="*/ 2 h 427"/>
                <a:gd name="T52" fmla="*/ 93 w 286"/>
                <a:gd name="T53" fmla="*/ 6 h 427"/>
                <a:gd name="T54" fmla="*/ 29 w 286"/>
                <a:gd name="T55" fmla="*/ 50 h 427"/>
                <a:gd name="T56" fmla="*/ 22 w 286"/>
                <a:gd name="T57" fmla="*/ 98 h 427"/>
                <a:gd name="T58" fmla="*/ 39 w 286"/>
                <a:gd name="T59" fmla="*/ 115 h 427"/>
                <a:gd name="T60" fmla="*/ 65 w 286"/>
                <a:gd name="T61" fmla="*/ 114 h 427"/>
                <a:gd name="T62" fmla="*/ 81 w 286"/>
                <a:gd name="T63" fmla="*/ 97 h 427"/>
                <a:gd name="T64" fmla="*/ 81 w 286"/>
                <a:gd name="T65" fmla="*/ 73 h 427"/>
                <a:gd name="T66" fmla="*/ 65 w 286"/>
                <a:gd name="T67" fmla="*/ 55 h 427"/>
                <a:gd name="T68" fmla="*/ 71 w 286"/>
                <a:gd name="T69" fmla="*/ 35 h 427"/>
                <a:gd name="T70" fmla="*/ 119 w 286"/>
                <a:gd name="T71" fmla="*/ 20 h 427"/>
                <a:gd name="T72" fmla="*/ 161 w 286"/>
                <a:gd name="T73" fmla="*/ 21 h 427"/>
                <a:gd name="T74" fmla="*/ 200 w 286"/>
                <a:gd name="T75" fmla="*/ 53 h 427"/>
                <a:gd name="T76" fmla="*/ 200 w 286"/>
                <a:gd name="T77" fmla="*/ 126 h 427"/>
                <a:gd name="T78" fmla="*/ 167 w 286"/>
                <a:gd name="T79" fmla="*/ 174 h 427"/>
                <a:gd name="T80" fmla="*/ 133 w 286"/>
                <a:gd name="T81" fmla="*/ 186 h 427"/>
                <a:gd name="T82" fmla="*/ 98 w 286"/>
                <a:gd name="T83" fmla="*/ 188 h 427"/>
                <a:gd name="T84" fmla="*/ 89 w 286"/>
                <a:gd name="T85" fmla="*/ 191 h 427"/>
                <a:gd name="T86" fmla="*/ 91 w 286"/>
                <a:gd name="T87" fmla="*/ 205 h 427"/>
                <a:gd name="T88" fmla="*/ 136 w 286"/>
                <a:gd name="T89" fmla="*/ 20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6" h="427">
                  <a:moveTo>
                    <a:pt x="136" y="206"/>
                  </a:moveTo>
                  <a:lnTo>
                    <a:pt x="170" y="212"/>
                  </a:lnTo>
                  <a:lnTo>
                    <a:pt x="196" y="231"/>
                  </a:lnTo>
                  <a:lnTo>
                    <a:pt x="213" y="263"/>
                  </a:lnTo>
                  <a:lnTo>
                    <a:pt x="220" y="307"/>
                  </a:lnTo>
                  <a:lnTo>
                    <a:pt x="217" y="333"/>
                  </a:lnTo>
                  <a:lnTo>
                    <a:pt x="212" y="355"/>
                  </a:lnTo>
                  <a:lnTo>
                    <a:pt x="203" y="373"/>
                  </a:lnTo>
                  <a:lnTo>
                    <a:pt x="192" y="386"/>
                  </a:lnTo>
                  <a:lnTo>
                    <a:pt x="180" y="396"/>
                  </a:lnTo>
                  <a:lnTo>
                    <a:pt x="167" y="402"/>
                  </a:lnTo>
                  <a:lnTo>
                    <a:pt x="153" y="406"/>
                  </a:lnTo>
                  <a:lnTo>
                    <a:pt x="139" y="407"/>
                  </a:lnTo>
                  <a:lnTo>
                    <a:pt x="115" y="405"/>
                  </a:lnTo>
                  <a:lnTo>
                    <a:pt x="86" y="399"/>
                  </a:lnTo>
                  <a:lnTo>
                    <a:pt x="57" y="386"/>
                  </a:lnTo>
                  <a:lnTo>
                    <a:pt x="33" y="363"/>
                  </a:lnTo>
                  <a:lnTo>
                    <a:pt x="51" y="359"/>
                  </a:lnTo>
                  <a:lnTo>
                    <a:pt x="62" y="350"/>
                  </a:lnTo>
                  <a:lnTo>
                    <a:pt x="67" y="339"/>
                  </a:lnTo>
                  <a:lnTo>
                    <a:pt x="69" y="328"/>
                  </a:lnTo>
                  <a:lnTo>
                    <a:pt x="66" y="315"/>
                  </a:lnTo>
                  <a:lnTo>
                    <a:pt x="59" y="304"/>
                  </a:lnTo>
                  <a:lnTo>
                    <a:pt x="48" y="297"/>
                  </a:lnTo>
                  <a:lnTo>
                    <a:pt x="35" y="294"/>
                  </a:lnTo>
                  <a:lnTo>
                    <a:pt x="22" y="296"/>
                  </a:lnTo>
                  <a:lnTo>
                    <a:pt x="11" y="303"/>
                  </a:lnTo>
                  <a:lnTo>
                    <a:pt x="3" y="314"/>
                  </a:lnTo>
                  <a:lnTo>
                    <a:pt x="0" y="330"/>
                  </a:lnTo>
                  <a:lnTo>
                    <a:pt x="11" y="370"/>
                  </a:lnTo>
                  <a:lnTo>
                    <a:pt x="42" y="401"/>
                  </a:lnTo>
                  <a:lnTo>
                    <a:pt x="86" y="420"/>
                  </a:lnTo>
                  <a:lnTo>
                    <a:pt x="140" y="427"/>
                  </a:lnTo>
                  <a:lnTo>
                    <a:pt x="199" y="417"/>
                  </a:lnTo>
                  <a:lnTo>
                    <a:pt x="246" y="390"/>
                  </a:lnTo>
                  <a:lnTo>
                    <a:pt x="275" y="352"/>
                  </a:lnTo>
                  <a:lnTo>
                    <a:pt x="286" y="307"/>
                  </a:lnTo>
                  <a:lnTo>
                    <a:pt x="279" y="271"/>
                  </a:lnTo>
                  <a:lnTo>
                    <a:pt x="257" y="238"/>
                  </a:lnTo>
                  <a:lnTo>
                    <a:pt x="223" y="211"/>
                  </a:lnTo>
                  <a:lnTo>
                    <a:pt x="178" y="195"/>
                  </a:lnTo>
                  <a:lnTo>
                    <a:pt x="219" y="173"/>
                  </a:lnTo>
                  <a:lnTo>
                    <a:pt x="247" y="146"/>
                  </a:lnTo>
                  <a:lnTo>
                    <a:pt x="262" y="116"/>
                  </a:lnTo>
                  <a:lnTo>
                    <a:pt x="267" y="86"/>
                  </a:lnTo>
                  <a:lnTo>
                    <a:pt x="264" y="68"/>
                  </a:lnTo>
                  <a:lnTo>
                    <a:pt x="257" y="52"/>
                  </a:lnTo>
                  <a:lnTo>
                    <a:pt x="245" y="37"/>
                  </a:lnTo>
                  <a:lnTo>
                    <a:pt x="230" y="25"/>
                  </a:lnTo>
                  <a:lnTo>
                    <a:pt x="211" y="15"/>
                  </a:lnTo>
                  <a:lnTo>
                    <a:pt x="190" y="6"/>
                  </a:lnTo>
                  <a:lnTo>
                    <a:pt x="166" y="2"/>
                  </a:lnTo>
                  <a:lnTo>
                    <a:pt x="141" y="0"/>
                  </a:lnTo>
                  <a:lnTo>
                    <a:pt x="93" y="6"/>
                  </a:lnTo>
                  <a:lnTo>
                    <a:pt x="55" y="23"/>
                  </a:lnTo>
                  <a:lnTo>
                    <a:pt x="29" y="50"/>
                  </a:lnTo>
                  <a:lnTo>
                    <a:pt x="19" y="84"/>
                  </a:lnTo>
                  <a:lnTo>
                    <a:pt x="22" y="98"/>
                  </a:lnTo>
                  <a:lnTo>
                    <a:pt x="29" y="108"/>
                  </a:lnTo>
                  <a:lnTo>
                    <a:pt x="39" y="115"/>
                  </a:lnTo>
                  <a:lnTo>
                    <a:pt x="52" y="117"/>
                  </a:lnTo>
                  <a:lnTo>
                    <a:pt x="65" y="114"/>
                  </a:lnTo>
                  <a:lnTo>
                    <a:pt x="75" y="107"/>
                  </a:lnTo>
                  <a:lnTo>
                    <a:pt x="81" y="97"/>
                  </a:lnTo>
                  <a:lnTo>
                    <a:pt x="83" y="85"/>
                  </a:lnTo>
                  <a:lnTo>
                    <a:pt x="81" y="73"/>
                  </a:lnTo>
                  <a:lnTo>
                    <a:pt x="75" y="62"/>
                  </a:lnTo>
                  <a:lnTo>
                    <a:pt x="65" y="55"/>
                  </a:lnTo>
                  <a:lnTo>
                    <a:pt x="52" y="53"/>
                  </a:lnTo>
                  <a:lnTo>
                    <a:pt x="71" y="35"/>
                  </a:lnTo>
                  <a:lnTo>
                    <a:pt x="95" y="25"/>
                  </a:lnTo>
                  <a:lnTo>
                    <a:pt x="119" y="20"/>
                  </a:lnTo>
                  <a:lnTo>
                    <a:pt x="139" y="18"/>
                  </a:lnTo>
                  <a:lnTo>
                    <a:pt x="161" y="21"/>
                  </a:lnTo>
                  <a:lnTo>
                    <a:pt x="184" y="32"/>
                  </a:lnTo>
                  <a:lnTo>
                    <a:pt x="200" y="53"/>
                  </a:lnTo>
                  <a:lnTo>
                    <a:pt x="206" y="86"/>
                  </a:lnTo>
                  <a:lnTo>
                    <a:pt x="200" y="126"/>
                  </a:lnTo>
                  <a:lnTo>
                    <a:pt x="181" y="160"/>
                  </a:lnTo>
                  <a:lnTo>
                    <a:pt x="167" y="174"/>
                  </a:lnTo>
                  <a:lnTo>
                    <a:pt x="151" y="182"/>
                  </a:lnTo>
                  <a:lnTo>
                    <a:pt x="133" y="186"/>
                  </a:lnTo>
                  <a:lnTo>
                    <a:pt x="113" y="187"/>
                  </a:lnTo>
                  <a:lnTo>
                    <a:pt x="98" y="188"/>
                  </a:lnTo>
                  <a:lnTo>
                    <a:pt x="93" y="189"/>
                  </a:lnTo>
                  <a:lnTo>
                    <a:pt x="89" y="191"/>
                  </a:lnTo>
                  <a:lnTo>
                    <a:pt x="86" y="197"/>
                  </a:lnTo>
                  <a:lnTo>
                    <a:pt x="91" y="205"/>
                  </a:lnTo>
                  <a:lnTo>
                    <a:pt x="103" y="206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Freeform 47"/>
            <p:cNvSpPr>
              <a:spLocks noChangeAspect="1"/>
            </p:cNvSpPr>
            <p:nvPr/>
          </p:nvSpPr>
          <p:spPr bwMode="auto">
            <a:xfrm>
              <a:off x="5596" y="0"/>
              <a:ext cx="161" cy="624"/>
            </a:xfrm>
            <a:custGeom>
              <a:avLst/>
              <a:gdLst>
                <a:gd name="T0" fmla="*/ 12 w 161"/>
                <a:gd name="T1" fmla="*/ 0 h 624"/>
                <a:gd name="T2" fmla="*/ 4 w 161"/>
                <a:gd name="T3" fmla="*/ 1 h 624"/>
                <a:gd name="T4" fmla="*/ 0 w 161"/>
                <a:gd name="T5" fmla="*/ 8 h 624"/>
                <a:gd name="T6" fmla="*/ 6 w 161"/>
                <a:gd name="T7" fmla="*/ 17 h 624"/>
                <a:gd name="T8" fmla="*/ 46 w 161"/>
                <a:gd name="T9" fmla="*/ 61 h 624"/>
                <a:gd name="T10" fmla="*/ 82 w 161"/>
                <a:gd name="T11" fmla="*/ 123 h 624"/>
                <a:gd name="T12" fmla="*/ 108 w 161"/>
                <a:gd name="T13" fmla="*/ 205 h 624"/>
                <a:gd name="T14" fmla="*/ 119 w 161"/>
                <a:gd name="T15" fmla="*/ 312 h 624"/>
                <a:gd name="T16" fmla="*/ 111 w 161"/>
                <a:gd name="T17" fmla="*/ 404 h 624"/>
                <a:gd name="T18" fmla="*/ 90 w 161"/>
                <a:gd name="T19" fmla="*/ 483 h 624"/>
                <a:gd name="T20" fmla="*/ 56 w 161"/>
                <a:gd name="T21" fmla="*/ 549 h 624"/>
                <a:gd name="T22" fmla="*/ 11 w 161"/>
                <a:gd name="T23" fmla="*/ 602 h 624"/>
                <a:gd name="T24" fmla="*/ 2 w 161"/>
                <a:gd name="T25" fmla="*/ 612 h 624"/>
                <a:gd name="T26" fmla="*/ 0 w 161"/>
                <a:gd name="T27" fmla="*/ 617 h 624"/>
                <a:gd name="T28" fmla="*/ 2 w 161"/>
                <a:gd name="T29" fmla="*/ 621 h 624"/>
                <a:gd name="T30" fmla="*/ 8 w 161"/>
                <a:gd name="T31" fmla="*/ 624 h 624"/>
                <a:gd name="T32" fmla="*/ 13 w 161"/>
                <a:gd name="T33" fmla="*/ 622 h 624"/>
                <a:gd name="T34" fmla="*/ 22 w 161"/>
                <a:gd name="T35" fmla="*/ 616 h 624"/>
                <a:gd name="T36" fmla="*/ 35 w 161"/>
                <a:gd name="T37" fmla="*/ 607 h 624"/>
                <a:gd name="T38" fmla="*/ 50 w 161"/>
                <a:gd name="T39" fmla="*/ 594 h 624"/>
                <a:gd name="T40" fmla="*/ 66 w 161"/>
                <a:gd name="T41" fmla="*/ 577 h 624"/>
                <a:gd name="T42" fmla="*/ 83 w 161"/>
                <a:gd name="T43" fmla="*/ 556 h 624"/>
                <a:gd name="T44" fmla="*/ 100 w 161"/>
                <a:gd name="T45" fmla="*/ 532 h 624"/>
                <a:gd name="T46" fmla="*/ 116 w 161"/>
                <a:gd name="T47" fmla="*/ 505 h 624"/>
                <a:gd name="T48" fmla="*/ 148 w 161"/>
                <a:gd name="T49" fmla="*/ 417 h 624"/>
                <a:gd name="T50" fmla="*/ 161 w 161"/>
                <a:gd name="T51" fmla="*/ 312 h 624"/>
                <a:gd name="T52" fmla="*/ 155 w 161"/>
                <a:gd name="T53" fmla="*/ 239 h 624"/>
                <a:gd name="T54" fmla="*/ 133 w 161"/>
                <a:gd name="T55" fmla="*/ 156 h 624"/>
                <a:gd name="T56" fmla="*/ 87 w 161"/>
                <a:gd name="T57" fmla="*/ 74 h 624"/>
                <a:gd name="T58" fmla="*/ 12 w 161"/>
                <a:gd name="T59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1" h="624">
                  <a:moveTo>
                    <a:pt x="12" y="0"/>
                  </a:moveTo>
                  <a:lnTo>
                    <a:pt x="4" y="1"/>
                  </a:lnTo>
                  <a:lnTo>
                    <a:pt x="0" y="8"/>
                  </a:lnTo>
                  <a:lnTo>
                    <a:pt x="6" y="17"/>
                  </a:lnTo>
                  <a:lnTo>
                    <a:pt x="46" y="61"/>
                  </a:lnTo>
                  <a:lnTo>
                    <a:pt x="82" y="123"/>
                  </a:lnTo>
                  <a:lnTo>
                    <a:pt x="108" y="205"/>
                  </a:lnTo>
                  <a:lnTo>
                    <a:pt x="119" y="312"/>
                  </a:lnTo>
                  <a:lnTo>
                    <a:pt x="111" y="404"/>
                  </a:lnTo>
                  <a:lnTo>
                    <a:pt x="90" y="483"/>
                  </a:lnTo>
                  <a:lnTo>
                    <a:pt x="56" y="549"/>
                  </a:lnTo>
                  <a:lnTo>
                    <a:pt x="11" y="602"/>
                  </a:lnTo>
                  <a:lnTo>
                    <a:pt x="2" y="612"/>
                  </a:lnTo>
                  <a:lnTo>
                    <a:pt x="0" y="617"/>
                  </a:lnTo>
                  <a:lnTo>
                    <a:pt x="2" y="621"/>
                  </a:lnTo>
                  <a:lnTo>
                    <a:pt x="8" y="624"/>
                  </a:lnTo>
                  <a:lnTo>
                    <a:pt x="13" y="622"/>
                  </a:lnTo>
                  <a:lnTo>
                    <a:pt x="22" y="616"/>
                  </a:lnTo>
                  <a:lnTo>
                    <a:pt x="35" y="607"/>
                  </a:lnTo>
                  <a:lnTo>
                    <a:pt x="50" y="594"/>
                  </a:lnTo>
                  <a:lnTo>
                    <a:pt x="66" y="577"/>
                  </a:lnTo>
                  <a:lnTo>
                    <a:pt x="83" y="556"/>
                  </a:lnTo>
                  <a:lnTo>
                    <a:pt x="100" y="532"/>
                  </a:lnTo>
                  <a:lnTo>
                    <a:pt x="116" y="505"/>
                  </a:lnTo>
                  <a:lnTo>
                    <a:pt x="148" y="417"/>
                  </a:lnTo>
                  <a:lnTo>
                    <a:pt x="161" y="312"/>
                  </a:lnTo>
                  <a:lnTo>
                    <a:pt x="155" y="239"/>
                  </a:lnTo>
                  <a:lnTo>
                    <a:pt x="133" y="156"/>
                  </a:lnTo>
                  <a:lnTo>
                    <a:pt x="87" y="7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" name="Freeform 48"/>
            <p:cNvSpPr>
              <a:spLocks noChangeAspect="1"/>
            </p:cNvSpPr>
            <p:nvPr/>
          </p:nvSpPr>
          <p:spPr bwMode="auto">
            <a:xfrm>
              <a:off x="4788" y="753"/>
              <a:ext cx="226" cy="415"/>
            </a:xfrm>
            <a:custGeom>
              <a:avLst/>
              <a:gdLst>
                <a:gd name="T0" fmla="*/ 140 w 226"/>
                <a:gd name="T1" fmla="*/ 18 h 415"/>
                <a:gd name="T2" fmla="*/ 140 w 226"/>
                <a:gd name="T3" fmla="*/ 8 h 415"/>
                <a:gd name="T4" fmla="*/ 137 w 226"/>
                <a:gd name="T5" fmla="*/ 3 h 415"/>
                <a:gd name="T6" fmla="*/ 132 w 226"/>
                <a:gd name="T7" fmla="*/ 1 h 415"/>
                <a:gd name="T8" fmla="*/ 122 w 226"/>
                <a:gd name="T9" fmla="*/ 0 h 415"/>
                <a:gd name="T10" fmla="*/ 89 w 226"/>
                <a:gd name="T11" fmla="*/ 23 h 415"/>
                <a:gd name="T12" fmla="*/ 56 w 226"/>
                <a:gd name="T13" fmla="*/ 35 h 415"/>
                <a:gd name="T14" fmla="*/ 24 w 226"/>
                <a:gd name="T15" fmla="*/ 39 h 415"/>
                <a:gd name="T16" fmla="*/ 0 w 226"/>
                <a:gd name="T17" fmla="*/ 40 h 415"/>
                <a:gd name="T18" fmla="*/ 0 w 226"/>
                <a:gd name="T19" fmla="*/ 62 h 415"/>
                <a:gd name="T20" fmla="*/ 16 w 226"/>
                <a:gd name="T21" fmla="*/ 62 h 415"/>
                <a:gd name="T22" fmla="*/ 38 w 226"/>
                <a:gd name="T23" fmla="*/ 60 h 415"/>
                <a:gd name="T24" fmla="*/ 64 w 226"/>
                <a:gd name="T25" fmla="*/ 55 h 415"/>
                <a:gd name="T26" fmla="*/ 90 w 226"/>
                <a:gd name="T27" fmla="*/ 45 h 415"/>
                <a:gd name="T28" fmla="*/ 90 w 226"/>
                <a:gd name="T29" fmla="*/ 363 h 415"/>
                <a:gd name="T30" fmla="*/ 89 w 226"/>
                <a:gd name="T31" fmla="*/ 376 h 415"/>
                <a:gd name="T32" fmla="*/ 82 w 226"/>
                <a:gd name="T33" fmla="*/ 385 h 415"/>
                <a:gd name="T34" fmla="*/ 64 w 226"/>
                <a:gd name="T35" fmla="*/ 390 h 415"/>
                <a:gd name="T36" fmla="*/ 28 w 226"/>
                <a:gd name="T37" fmla="*/ 392 h 415"/>
                <a:gd name="T38" fmla="*/ 5 w 226"/>
                <a:gd name="T39" fmla="*/ 392 h 415"/>
                <a:gd name="T40" fmla="*/ 5 w 226"/>
                <a:gd name="T41" fmla="*/ 415 h 415"/>
                <a:gd name="T42" fmla="*/ 226 w 226"/>
                <a:gd name="T43" fmla="*/ 415 h 415"/>
                <a:gd name="T44" fmla="*/ 226 w 226"/>
                <a:gd name="T45" fmla="*/ 392 h 415"/>
                <a:gd name="T46" fmla="*/ 203 w 226"/>
                <a:gd name="T47" fmla="*/ 392 h 415"/>
                <a:gd name="T48" fmla="*/ 167 w 226"/>
                <a:gd name="T49" fmla="*/ 390 h 415"/>
                <a:gd name="T50" fmla="*/ 148 w 226"/>
                <a:gd name="T51" fmla="*/ 385 h 415"/>
                <a:gd name="T52" fmla="*/ 141 w 226"/>
                <a:gd name="T53" fmla="*/ 376 h 415"/>
                <a:gd name="T54" fmla="*/ 140 w 226"/>
                <a:gd name="T55" fmla="*/ 363 h 415"/>
                <a:gd name="T56" fmla="*/ 140 w 226"/>
                <a:gd name="T57" fmla="*/ 1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6" h="415">
                  <a:moveTo>
                    <a:pt x="140" y="18"/>
                  </a:moveTo>
                  <a:lnTo>
                    <a:pt x="140" y="8"/>
                  </a:lnTo>
                  <a:lnTo>
                    <a:pt x="137" y="3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89" y="23"/>
                  </a:lnTo>
                  <a:lnTo>
                    <a:pt x="56" y="35"/>
                  </a:lnTo>
                  <a:lnTo>
                    <a:pt x="24" y="39"/>
                  </a:lnTo>
                  <a:lnTo>
                    <a:pt x="0" y="40"/>
                  </a:lnTo>
                  <a:lnTo>
                    <a:pt x="0" y="62"/>
                  </a:lnTo>
                  <a:lnTo>
                    <a:pt x="16" y="62"/>
                  </a:lnTo>
                  <a:lnTo>
                    <a:pt x="38" y="60"/>
                  </a:lnTo>
                  <a:lnTo>
                    <a:pt x="64" y="55"/>
                  </a:lnTo>
                  <a:lnTo>
                    <a:pt x="90" y="45"/>
                  </a:lnTo>
                  <a:lnTo>
                    <a:pt x="90" y="363"/>
                  </a:lnTo>
                  <a:lnTo>
                    <a:pt x="89" y="376"/>
                  </a:lnTo>
                  <a:lnTo>
                    <a:pt x="82" y="385"/>
                  </a:lnTo>
                  <a:lnTo>
                    <a:pt x="64" y="390"/>
                  </a:lnTo>
                  <a:lnTo>
                    <a:pt x="28" y="392"/>
                  </a:lnTo>
                  <a:lnTo>
                    <a:pt x="5" y="392"/>
                  </a:lnTo>
                  <a:lnTo>
                    <a:pt x="5" y="415"/>
                  </a:lnTo>
                  <a:lnTo>
                    <a:pt x="226" y="415"/>
                  </a:lnTo>
                  <a:lnTo>
                    <a:pt x="226" y="392"/>
                  </a:lnTo>
                  <a:lnTo>
                    <a:pt x="203" y="392"/>
                  </a:lnTo>
                  <a:lnTo>
                    <a:pt x="167" y="390"/>
                  </a:lnTo>
                  <a:lnTo>
                    <a:pt x="148" y="385"/>
                  </a:lnTo>
                  <a:lnTo>
                    <a:pt x="141" y="376"/>
                  </a:lnTo>
                  <a:lnTo>
                    <a:pt x="140" y="363"/>
                  </a:lnTo>
                  <a:lnTo>
                    <a:pt x="14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" name="Freeform 49"/>
            <p:cNvSpPr>
              <a:spLocks noChangeAspect="1"/>
            </p:cNvSpPr>
            <p:nvPr/>
          </p:nvSpPr>
          <p:spPr bwMode="auto">
            <a:xfrm>
              <a:off x="5116" y="753"/>
              <a:ext cx="274" cy="415"/>
            </a:xfrm>
            <a:custGeom>
              <a:avLst/>
              <a:gdLst>
                <a:gd name="T0" fmla="*/ 274 w 274"/>
                <a:gd name="T1" fmla="*/ 301 h 415"/>
                <a:gd name="T2" fmla="*/ 253 w 274"/>
                <a:gd name="T3" fmla="*/ 301 h 415"/>
                <a:gd name="T4" fmla="*/ 251 w 274"/>
                <a:gd name="T5" fmla="*/ 315 h 415"/>
                <a:gd name="T6" fmla="*/ 248 w 274"/>
                <a:gd name="T7" fmla="*/ 332 h 415"/>
                <a:gd name="T8" fmla="*/ 243 w 274"/>
                <a:gd name="T9" fmla="*/ 348 h 415"/>
                <a:gd name="T10" fmla="*/ 237 w 274"/>
                <a:gd name="T11" fmla="*/ 358 h 415"/>
                <a:gd name="T12" fmla="*/ 227 w 274"/>
                <a:gd name="T13" fmla="*/ 360 h 415"/>
                <a:gd name="T14" fmla="*/ 208 w 274"/>
                <a:gd name="T15" fmla="*/ 361 h 415"/>
                <a:gd name="T16" fmla="*/ 188 w 274"/>
                <a:gd name="T17" fmla="*/ 362 h 415"/>
                <a:gd name="T18" fmla="*/ 176 w 274"/>
                <a:gd name="T19" fmla="*/ 362 h 415"/>
                <a:gd name="T20" fmla="*/ 61 w 274"/>
                <a:gd name="T21" fmla="*/ 362 h 415"/>
                <a:gd name="T22" fmla="*/ 103 w 274"/>
                <a:gd name="T23" fmla="*/ 325 h 415"/>
                <a:gd name="T24" fmla="*/ 134 w 274"/>
                <a:gd name="T25" fmla="*/ 298 h 415"/>
                <a:gd name="T26" fmla="*/ 159 w 274"/>
                <a:gd name="T27" fmla="*/ 277 h 415"/>
                <a:gd name="T28" fmla="*/ 186 w 274"/>
                <a:gd name="T29" fmla="*/ 257 h 415"/>
                <a:gd name="T30" fmla="*/ 219 w 274"/>
                <a:gd name="T31" fmla="*/ 229 h 415"/>
                <a:gd name="T32" fmla="*/ 247 w 274"/>
                <a:gd name="T33" fmla="*/ 198 h 415"/>
                <a:gd name="T34" fmla="*/ 267 w 274"/>
                <a:gd name="T35" fmla="*/ 163 h 415"/>
                <a:gd name="T36" fmla="*/ 274 w 274"/>
                <a:gd name="T37" fmla="*/ 122 h 415"/>
                <a:gd name="T38" fmla="*/ 263 w 274"/>
                <a:gd name="T39" fmla="*/ 71 h 415"/>
                <a:gd name="T40" fmla="*/ 232 w 274"/>
                <a:gd name="T41" fmla="*/ 32 h 415"/>
                <a:gd name="T42" fmla="*/ 185 w 274"/>
                <a:gd name="T43" fmla="*/ 9 h 415"/>
                <a:gd name="T44" fmla="*/ 129 w 274"/>
                <a:gd name="T45" fmla="*/ 0 h 415"/>
                <a:gd name="T46" fmla="*/ 101 w 274"/>
                <a:gd name="T47" fmla="*/ 3 h 415"/>
                <a:gd name="T48" fmla="*/ 76 w 274"/>
                <a:gd name="T49" fmla="*/ 9 h 415"/>
                <a:gd name="T50" fmla="*/ 54 w 274"/>
                <a:gd name="T51" fmla="*/ 20 h 415"/>
                <a:gd name="T52" fmla="*/ 36 w 274"/>
                <a:gd name="T53" fmla="*/ 35 h 415"/>
                <a:gd name="T54" fmla="*/ 20 w 274"/>
                <a:gd name="T55" fmla="*/ 51 h 415"/>
                <a:gd name="T56" fmla="*/ 9 w 274"/>
                <a:gd name="T57" fmla="*/ 70 h 415"/>
                <a:gd name="T58" fmla="*/ 2 w 274"/>
                <a:gd name="T59" fmla="*/ 90 h 415"/>
                <a:gd name="T60" fmla="*/ 0 w 274"/>
                <a:gd name="T61" fmla="*/ 112 h 415"/>
                <a:gd name="T62" fmla="*/ 4 w 274"/>
                <a:gd name="T63" fmla="*/ 131 h 415"/>
                <a:gd name="T64" fmla="*/ 14 w 274"/>
                <a:gd name="T65" fmla="*/ 141 h 415"/>
                <a:gd name="T66" fmla="*/ 25 w 274"/>
                <a:gd name="T67" fmla="*/ 146 h 415"/>
                <a:gd name="T68" fmla="*/ 33 w 274"/>
                <a:gd name="T69" fmla="*/ 147 h 415"/>
                <a:gd name="T70" fmla="*/ 44 w 274"/>
                <a:gd name="T71" fmla="*/ 145 h 415"/>
                <a:gd name="T72" fmla="*/ 55 w 274"/>
                <a:gd name="T73" fmla="*/ 139 h 415"/>
                <a:gd name="T74" fmla="*/ 63 w 274"/>
                <a:gd name="T75" fmla="*/ 128 h 415"/>
                <a:gd name="T76" fmla="*/ 66 w 274"/>
                <a:gd name="T77" fmla="*/ 114 h 415"/>
                <a:gd name="T78" fmla="*/ 64 w 274"/>
                <a:gd name="T79" fmla="*/ 104 h 415"/>
                <a:gd name="T80" fmla="*/ 59 w 274"/>
                <a:gd name="T81" fmla="*/ 93 h 415"/>
                <a:gd name="T82" fmla="*/ 48 w 274"/>
                <a:gd name="T83" fmla="*/ 84 h 415"/>
                <a:gd name="T84" fmla="*/ 29 w 274"/>
                <a:gd name="T85" fmla="*/ 81 h 415"/>
                <a:gd name="T86" fmla="*/ 47 w 274"/>
                <a:gd name="T87" fmla="*/ 53 h 415"/>
                <a:gd name="T88" fmla="*/ 71 w 274"/>
                <a:gd name="T89" fmla="*/ 35 h 415"/>
                <a:gd name="T90" fmla="*/ 96 w 274"/>
                <a:gd name="T91" fmla="*/ 25 h 415"/>
                <a:gd name="T92" fmla="*/ 120 w 274"/>
                <a:gd name="T93" fmla="*/ 23 h 415"/>
                <a:gd name="T94" fmla="*/ 161 w 274"/>
                <a:gd name="T95" fmla="*/ 31 h 415"/>
                <a:gd name="T96" fmla="*/ 190 w 274"/>
                <a:gd name="T97" fmla="*/ 53 h 415"/>
                <a:gd name="T98" fmla="*/ 208 w 274"/>
                <a:gd name="T99" fmla="*/ 85 h 415"/>
                <a:gd name="T100" fmla="*/ 214 w 274"/>
                <a:gd name="T101" fmla="*/ 122 h 415"/>
                <a:gd name="T102" fmla="*/ 208 w 274"/>
                <a:gd name="T103" fmla="*/ 160 h 415"/>
                <a:gd name="T104" fmla="*/ 193 w 274"/>
                <a:gd name="T105" fmla="*/ 194 h 415"/>
                <a:gd name="T106" fmla="*/ 173 w 274"/>
                <a:gd name="T107" fmla="*/ 221 h 415"/>
                <a:gd name="T108" fmla="*/ 156 w 274"/>
                <a:gd name="T109" fmla="*/ 242 h 415"/>
                <a:gd name="T110" fmla="*/ 6 w 274"/>
                <a:gd name="T111" fmla="*/ 390 h 415"/>
                <a:gd name="T112" fmla="*/ 0 w 274"/>
                <a:gd name="T113" fmla="*/ 398 h 415"/>
                <a:gd name="T114" fmla="*/ 0 w 274"/>
                <a:gd name="T115" fmla="*/ 415 h 415"/>
                <a:gd name="T116" fmla="*/ 256 w 274"/>
                <a:gd name="T117" fmla="*/ 415 h 415"/>
                <a:gd name="T118" fmla="*/ 274 w 274"/>
                <a:gd name="T119" fmla="*/ 30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15">
                  <a:moveTo>
                    <a:pt x="274" y="301"/>
                  </a:moveTo>
                  <a:lnTo>
                    <a:pt x="253" y="301"/>
                  </a:lnTo>
                  <a:lnTo>
                    <a:pt x="251" y="315"/>
                  </a:lnTo>
                  <a:lnTo>
                    <a:pt x="248" y="332"/>
                  </a:lnTo>
                  <a:lnTo>
                    <a:pt x="243" y="348"/>
                  </a:lnTo>
                  <a:lnTo>
                    <a:pt x="237" y="358"/>
                  </a:lnTo>
                  <a:lnTo>
                    <a:pt x="227" y="360"/>
                  </a:lnTo>
                  <a:lnTo>
                    <a:pt x="208" y="361"/>
                  </a:lnTo>
                  <a:lnTo>
                    <a:pt x="188" y="362"/>
                  </a:lnTo>
                  <a:lnTo>
                    <a:pt x="176" y="362"/>
                  </a:lnTo>
                  <a:lnTo>
                    <a:pt x="61" y="362"/>
                  </a:lnTo>
                  <a:lnTo>
                    <a:pt x="103" y="325"/>
                  </a:lnTo>
                  <a:lnTo>
                    <a:pt x="134" y="298"/>
                  </a:lnTo>
                  <a:lnTo>
                    <a:pt x="159" y="277"/>
                  </a:lnTo>
                  <a:lnTo>
                    <a:pt x="186" y="257"/>
                  </a:lnTo>
                  <a:lnTo>
                    <a:pt x="219" y="229"/>
                  </a:lnTo>
                  <a:lnTo>
                    <a:pt x="247" y="198"/>
                  </a:lnTo>
                  <a:lnTo>
                    <a:pt x="267" y="163"/>
                  </a:lnTo>
                  <a:lnTo>
                    <a:pt x="274" y="122"/>
                  </a:lnTo>
                  <a:lnTo>
                    <a:pt x="263" y="71"/>
                  </a:lnTo>
                  <a:lnTo>
                    <a:pt x="232" y="32"/>
                  </a:lnTo>
                  <a:lnTo>
                    <a:pt x="185" y="9"/>
                  </a:lnTo>
                  <a:lnTo>
                    <a:pt x="129" y="0"/>
                  </a:lnTo>
                  <a:lnTo>
                    <a:pt x="101" y="3"/>
                  </a:lnTo>
                  <a:lnTo>
                    <a:pt x="76" y="9"/>
                  </a:lnTo>
                  <a:lnTo>
                    <a:pt x="54" y="20"/>
                  </a:lnTo>
                  <a:lnTo>
                    <a:pt x="36" y="35"/>
                  </a:lnTo>
                  <a:lnTo>
                    <a:pt x="20" y="51"/>
                  </a:lnTo>
                  <a:lnTo>
                    <a:pt x="9" y="70"/>
                  </a:lnTo>
                  <a:lnTo>
                    <a:pt x="2" y="90"/>
                  </a:lnTo>
                  <a:lnTo>
                    <a:pt x="0" y="112"/>
                  </a:lnTo>
                  <a:lnTo>
                    <a:pt x="4" y="131"/>
                  </a:lnTo>
                  <a:lnTo>
                    <a:pt x="14" y="141"/>
                  </a:lnTo>
                  <a:lnTo>
                    <a:pt x="25" y="146"/>
                  </a:lnTo>
                  <a:lnTo>
                    <a:pt x="33" y="147"/>
                  </a:lnTo>
                  <a:lnTo>
                    <a:pt x="44" y="145"/>
                  </a:lnTo>
                  <a:lnTo>
                    <a:pt x="55" y="139"/>
                  </a:lnTo>
                  <a:lnTo>
                    <a:pt x="63" y="128"/>
                  </a:lnTo>
                  <a:lnTo>
                    <a:pt x="66" y="114"/>
                  </a:lnTo>
                  <a:lnTo>
                    <a:pt x="64" y="104"/>
                  </a:lnTo>
                  <a:lnTo>
                    <a:pt x="59" y="93"/>
                  </a:lnTo>
                  <a:lnTo>
                    <a:pt x="48" y="84"/>
                  </a:lnTo>
                  <a:lnTo>
                    <a:pt x="29" y="81"/>
                  </a:lnTo>
                  <a:lnTo>
                    <a:pt x="47" y="53"/>
                  </a:lnTo>
                  <a:lnTo>
                    <a:pt x="71" y="35"/>
                  </a:lnTo>
                  <a:lnTo>
                    <a:pt x="96" y="25"/>
                  </a:lnTo>
                  <a:lnTo>
                    <a:pt x="120" y="23"/>
                  </a:lnTo>
                  <a:lnTo>
                    <a:pt x="161" y="31"/>
                  </a:lnTo>
                  <a:lnTo>
                    <a:pt x="190" y="53"/>
                  </a:lnTo>
                  <a:lnTo>
                    <a:pt x="208" y="85"/>
                  </a:lnTo>
                  <a:lnTo>
                    <a:pt x="214" y="122"/>
                  </a:lnTo>
                  <a:lnTo>
                    <a:pt x="208" y="160"/>
                  </a:lnTo>
                  <a:lnTo>
                    <a:pt x="193" y="194"/>
                  </a:lnTo>
                  <a:lnTo>
                    <a:pt x="173" y="221"/>
                  </a:lnTo>
                  <a:lnTo>
                    <a:pt x="156" y="242"/>
                  </a:lnTo>
                  <a:lnTo>
                    <a:pt x="6" y="390"/>
                  </a:lnTo>
                  <a:lnTo>
                    <a:pt x="0" y="398"/>
                  </a:lnTo>
                  <a:lnTo>
                    <a:pt x="0" y="415"/>
                  </a:lnTo>
                  <a:lnTo>
                    <a:pt x="256" y="415"/>
                  </a:lnTo>
                  <a:lnTo>
                    <a:pt x="274" y="30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2" name="Group 820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1844605" y="3931175"/>
            <a:ext cx="5958006" cy="464435"/>
            <a:chOff x="0" y="0"/>
            <a:chExt cx="5760" cy="449"/>
          </a:xfrm>
        </p:grpSpPr>
        <p:sp>
          <p:nvSpPr>
            <p:cNvPr id="273" name="Freeform 821"/>
            <p:cNvSpPr>
              <a:spLocks noChangeAspect="1"/>
            </p:cNvSpPr>
            <p:nvPr/>
          </p:nvSpPr>
          <p:spPr bwMode="auto">
            <a:xfrm>
              <a:off x="0" y="109"/>
              <a:ext cx="120" cy="113"/>
            </a:xfrm>
            <a:custGeom>
              <a:avLst/>
              <a:gdLst/>
              <a:ahLst/>
              <a:cxnLst>
                <a:cxn ang="0">
                  <a:pos x="111" y="73"/>
                </a:cxn>
                <a:cxn ang="0">
                  <a:pos x="111" y="71"/>
                </a:cxn>
                <a:cxn ang="0">
                  <a:pos x="108" y="71"/>
                </a:cxn>
                <a:cxn ang="0">
                  <a:pos x="104" y="81"/>
                </a:cxn>
                <a:cxn ang="0">
                  <a:pos x="96" y="94"/>
                </a:cxn>
                <a:cxn ang="0">
                  <a:pos x="86" y="103"/>
                </a:cxn>
                <a:cxn ang="0">
                  <a:pos x="72" y="107"/>
                </a:cxn>
                <a:cxn ang="0">
                  <a:pos x="38" y="108"/>
                </a:cxn>
                <a:cxn ang="0">
                  <a:pos x="34" y="108"/>
                </a:cxn>
                <a:cxn ang="0">
                  <a:pos x="32" y="106"/>
                </a:cxn>
                <a:cxn ang="0">
                  <a:pos x="33" y="102"/>
                </a:cxn>
                <a:cxn ang="0">
                  <a:pos x="61" y="57"/>
                </a:cxn>
                <a:cxn ang="0">
                  <a:pos x="69" y="57"/>
                </a:cxn>
                <a:cxn ang="0">
                  <a:pos x="73" y="59"/>
                </a:cxn>
                <a:cxn ang="0">
                  <a:pos x="75" y="62"/>
                </a:cxn>
                <a:cxn ang="0">
                  <a:pos x="75" y="65"/>
                </a:cxn>
                <a:cxn ang="0">
                  <a:pos x="74" y="73"/>
                </a:cxn>
                <a:cxn ang="0">
                  <a:pos x="74" y="76"/>
                </a:cxn>
                <a:cxn ang="0">
                  <a:pos x="77" y="76"/>
                </a:cxn>
                <a:cxn ang="0">
                  <a:pos x="87" y="34"/>
                </a:cxn>
                <a:cxn ang="0">
                  <a:pos x="85" y="32"/>
                </a:cxn>
                <a:cxn ang="0">
                  <a:pos x="83" y="35"/>
                </a:cxn>
                <a:cxn ang="0">
                  <a:pos x="80" y="43"/>
                </a:cxn>
                <a:cxn ang="0">
                  <a:pos x="76" y="48"/>
                </a:cxn>
                <a:cxn ang="0">
                  <a:pos x="70" y="51"/>
                </a:cxn>
                <a:cxn ang="0">
                  <a:pos x="61" y="52"/>
                </a:cxn>
                <a:cxn ang="0">
                  <a:pos x="55" y="12"/>
                </a:cxn>
                <a:cxn ang="0">
                  <a:pos x="58" y="6"/>
                </a:cxn>
                <a:cxn ang="0">
                  <a:pos x="64" y="5"/>
                </a:cxn>
                <a:cxn ang="0">
                  <a:pos x="95" y="5"/>
                </a:cxn>
                <a:cxn ang="0">
                  <a:pos x="105" y="7"/>
                </a:cxn>
                <a:cxn ang="0">
                  <a:pos x="110" y="12"/>
                </a:cxn>
                <a:cxn ang="0">
                  <a:pos x="113" y="19"/>
                </a:cxn>
                <a:cxn ang="0">
                  <a:pos x="113" y="26"/>
                </a:cxn>
                <a:cxn ang="0">
                  <a:pos x="113" y="30"/>
                </a:cxn>
                <a:cxn ang="0">
                  <a:pos x="112" y="35"/>
                </a:cxn>
                <a:cxn ang="0">
                  <a:pos x="114" y="37"/>
                </a:cxn>
                <a:cxn ang="0">
                  <a:pos x="117" y="33"/>
                </a:cxn>
                <a:cxn ang="0">
                  <a:pos x="120" y="2"/>
                </a:cxn>
                <a:cxn ang="0">
                  <a:pos x="118" y="0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7" y="3"/>
                </a:cxn>
                <a:cxn ang="0">
                  <a:pos x="31" y="5"/>
                </a:cxn>
                <a:cxn ang="0">
                  <a:pos x="39" y="5"/>
                </a:cxn>
                <a:cxn ang="0">
                  <a:pos x="42" y="8"/>
                </a:cxn>
                <a:cxn ang="0">
                  <a:pos x="41" y="12"/>
                </a:cxn>
                <a:cxn ang="0">
                  <a:pos x="19" y="102"/>
                </a:cxn>
                <a:cxn ang="0">
                  <a:pos x="17" y="105"/>
                </a:cxn>
                <a:cxn ang="0">
                  <a:pos x="14" y="107"/>
                </a:cxn>
                <a:cxn ang="0">
                  <a:pos x="8" y="108"/>
                </a:cxn>
                <a:cxn ang="0">
                  <a:pos x="2" y="108"/>
                </a:cxn>
                <a:cxn ang="0">
                  <a:pos x="0" y="109"/>
                </a:cxn>
                <a:cxn ang="0">
                  <a:pos x="1" y="113"/>
                </a:cxn>
                <a:cxn ang="0">
                  <a:pos x="90" y="113"/>
                </a:cxn>
                <a:cxn ang="0">
                  <a:pos x="94" y="113"/>
                </a:cxn>
                <a:cxn ang="0">
                  <a:pos x="95" y="110"/>
                </a:cxn>
              </a:cxnLst>
              <a:rect l="0" t="0" r="r" b="b"/>
              <a:pathLst>
                <a:path w="120" h="113">
                  <a:moveTo>
                    <a:pt x="111" y="74"/>
                  </a:moveTo>
                  <a:lnTo>
                    <a:pt x="111" y="73"/>
                  </a:lnTo>
                  <a:lnTo>
                    <a:pt x="112" y="72"/>
                  </a:lnTo>
                  <a:lnTo>
                    <a:pt x="111" y="71"/>
                  </a:lnTo>
                  <a:lnTo>
                    <a:pt x="110" y="70"/>
                  </a:lnTo>
                  <a:lnTo>
                    <a:pt x="108" y="71"/>
                  </a:lnTo>
                  <a:lnTo>
                    <a:pt x="107" y="72"/>
                  </a:lnTo>
                  <a:lnTo>
                    <a:pt x="104" y="81"/>
                  </a:lnTo>
                  <a:lnTo>
                    <a:pt x="100" y="88"/>
                  </a:lnTo>
                  <a:lnTo>
                    <a:pt x="96" y="94"/>
                  </a:lnTo>
                  <a:lnTo>
                    <a:pt x="91" y="99"/>
                  </a:lnTo>
                  <a:lnTo>
                    <a:pt x="86" y="103"/>
                  </a:lnTo>
                  <a:lnTo>
                    <a:pt x="80" y="106"/>
                  </a:lnTo>
                  <a:lnTo>
                    <a:pt x="72" y="107"/>
                  </a:lnTo>
                  <a:lnTo>
                    <a:pt x="62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4" y="108"/>
                  </a:lnTo>
                  <a:lnTo>
                    <a:pt x="33" y="107"/>
                  </a:lnTo>
                  <a:lnTo>
                    <a:pt x="32" y="106"/>
                  </a:lnTo>
                  <a:lnTo>
                    <a:pt x="32" y="105"/>
                  </a:lnTo>
                  <a:lnTo>
                    <a:pt x="33" y="102"/>
                  </a:lnTo>
                  <a:lnTo>
                    <a:pt x="44" y="57"/>
                  </a:lnTo>
                  <a:lnTo>
                    <a:pt x="61" y="57"/>
                  </a:lnTo>
                  <a:lnTo>
                    <a:pt x="65" y="57"/>
                  </a:lnTo>
                  <a:lnTo>
                    <a:pt x="69" y="57"/>
                  </a:lnTo>
                  <a:lnTo>
                    <a:pt x="71" y="58"/>
                  </a:lnTo>
                  <a:lnTo>
                    <a:pt x="73" y="59"/>
                  </a:lnTo>
                  <a:lnTo>
                    <a:pt x="74" y="60"/>
                  </a:lnTo>
                  <a:lnTo>
                    <a:pt x="75" y="62"/>
                  </a:lnTo>
                  <a:lnTo>
                    <a:pt x="75" y="63"/>
                  </a:lnTo>
                  <a:lnTo>
                    <a:pt x="75" y="65"/>
                  </a:lnTo>
                  <a:lnTo>
                    <a:pt x="75" y="67"/>
                  </a:lnTo>
                  <a:lnTo>
                    <a:pt x="74" y="73"/>
                  </a:lnTo>
                  <a:lnTo>
                    <a:pt x="73" y="75"/>
                  </a:lnTo>
                  <a:lnTo>
                    <a:pt x="74" y="76"/>
                  </a:lnTo>
                  <a:lnTo>
                    <a:pt x="75" y="76"/>
                  </a:lnTo>
                  <a:lnTo>
                    <a:pt x="77" y="76"/>
                  </a:lnTo>
                  <a:lnTo>
                    <a:pt x="78" y="73"/>
                  </a:lnTo>
                  <a:lnTo>
                    <a:pt x="87" y="34"/>
                  </a:lnTo>
                  <a:lnTo>
                    <a:pt x="87" y="33"/>
                  </a:lnTo>
                  <a:lnTo>
                    <a:pt x="85" y="32"/>
                  </a:lnTo>
                  <a:lnTo>
                    <a:pt x="84" y="33"/>
                  </a:lnTo>
                  <a:lnTo>
                    <a:pt x="83" y="35"/>
                  </a:lnTo>
                  <a:lnTo>
                    <a:pt x="82" y="40"/>
                  </a:lnTo>
                  <a:lnTo>
                    <a:pt x="80" y="43"/>
                  </a:lnTo>
                  <a:lnTo>
                    <a:pt x="78" y="46"/>
                  </a:lnTo>
                  <a:lnTo>
                    <a:pt x="76" y="48"/>
                  </a:lnTo>
                  <a:lnTo>
                    <a:pt x="74" y="50"/>
                  </a:lnTo>
                  <a:lnTo>
                    <a:pt x="70" y="51"/>
                  </a:lnTo>
                  <a:lnTo>
                    <a:pt x="66" y="51"/>
                  </a:lnTo>
                  <a:lnTo>
                    <a:pt x="61" y="52"/>
                  </a:lnTo>
                  <a:lnTo>
                    <a:pt x="46" y="52"/>
                  </a:lnTo>
                  <a:lnTo>
                    <a:pt x="55" y="12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5"/>
                  </a:lnTo>
                  <a:lnTo>
                    <a:pt x="64" y="5"/>
                  </a:lnTo>
                  <a:lnTo>
                    <a:pt x="88" y="5"/>
                  </a:lnTo>
                  <a:lnTo>
                    <a:pt x="95" y="5"/>
                  </a:lnTo>
                  <a:lnTo>
                    <a:pt x="100" y="6"/>
                  </a:lnTo>
                  <a:lnTo>
                    <a:pt x="105" y="7"/>
                  </a:lnTo>
                  <a:lnTo>
                    <a:pt x="108" y="9"/>
                  </a:lnTo>
                  <a:lnTo>
                    <a:pt x="110" y="12"/>
                  </a:lnTo>
                  <a:lnTo>
                    <a:pt x="112" y="15"/>
                  </a:lnTo>
                  <a:lnTo>
                    <a:pt x="113" y="19"/>
                  </a:lnTo>
                  <a:lnTo>
                    <a:pt x="113" y="24"/>
                  </a:lnTo>
                  <a:lnTo>
                    <a:pt x="113" y="26"/>
                  </a:lnTo>
                  <a:lnTo>
                    <a:pt x="113" y="28"/>
                  </a:lnTo>
                  <a:lnTo>
                    <a:pt x="113" y="30"/>
                  </a:lnTo>
                  <a:lnTo>
                    <a:pt x="112" y="32"/>
                  </a:lnTo>
                  <a:lnTo>
                    <a:pt x="112" y="35"/>
                  </a:lnTo>
                  <a:lnTo>
                    <a:pt x="113" y="37"/>
                  </a:lnTo>
                  <a:lnTo>
                    <a:pt x="114" y="37"/>
                  </a:lnTo>
                  <a:lnTo>
                    <a:pt x="116" y="36"/>
                  </a:lnTo>
                  <a:lnTo>
                    <a:pt x="117" y="33"/>
                  </a:lnTo>
                  <a:lnTo>
                    <a:pt x="120" y="4"/>
                  </a:lnTo>
                  <a:lnTo>
                    <a:pt x="120" y="2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5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5" y="5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1" y="12"/>
                  </a:lnTo>
                  <a:lnTo>
                    <a:pt x="19" y="100"/>
                  </a:lnTo>
                  <a:lnTo>
                    <a:pt x="19" y="102"/>
                  </a:lnTo>
                  <a:lnTo>
                    <a:pt x="18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4" y="107"/>
                  </a:lnTo>
                  <a:lnTo>
                    <a:pt x="12" y="108"/>
                  </a:lnTo>
                  <a:lnTo>
                    <a:pt x="8" y="108"/>
                  </a:lnTo>
                  <a:lnTo>
                    <a:pt x="4" y="108"/>
                  </a:lnTo>
                  <a:lnTo>
                    <a:pt x="2" y="108"/>
                  </a:lnTo>
                  <a:lnTo>
                    <a:pt x="1" y="108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1" y="113"/>
                  </a:lnTo>
                  <a:lnTo>
                    <a:pt x="4" y="113"/>
                  </a:lnTo>
                  <a:lnTo>
                    <a:pt x="90" y="113"/>
                  </a:lnTo>
                  <a:lnTo>
                    <a:pt x="93" y="113"/>
                  </a:lnTo>
                  <a:lnTo>
                    <a:pt x="94" y="113"/>
                  </a:lnTo>
                  <a:lnTo>
                    <a:pt x="95" y="112"/>
                  </a:lnTo>
                  <a:lnTo>
                    <a:pt x="95" y="110"/>
                  </a:lnTo>
                  <a:lnTo>
                    <a:pt x="1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Freeform 822"/>
            <p:cNvSpPr>
              <a:spLocks noChangeAspect="1" noEditPoints="1"/>
            </p:cNvSpPr>
            <p:nvPr/>
          </p:nvSpPr>
          <p:spPr bwMode="auto">
            <a:xfrm>
              <a:off x="180" y="161"/>
              <a:ext cx="111" cy="39"/>
            </a:xfrm>
            <a:custGeom>
              <a:avLst/>
              <a:gdLst/>
              <a:ahLst/>
              <a:cxnLst>
                <a:cxn ang="0">
                  <a:pos x="105" y="7"/>
                </a:cxn>
                <a:cxn ang="0">
                  <a:pos x="107" y="7"/>
                </a:cxn>
                <a:cxn ang="0">
                  <a:pos x="109" y="6"/>
                </a:cxn>
                <a:cxn ang="0">
                  <a:pos x="110" y="5"/>
                </a:cxn>
                <a:cxn ang="0">
                  <a:pos x="111" y="3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105" y="7"/>
                </a:cxn>
                <a:cxn ang="0">
                  <a:pos x="105" y="39"/>
                </a:cxn>
                <a:cxn ang="0">
                  <a:pos x="107" y="39"/>
                </a:cxn>
                <a:cxn ang="0">
                  <a:pos x="109" y="39"/>
                </a:cxn>
                <a:cxn ang="0">
                  <a:pos x="110" y="38"/>
                </a:cxn>
                <a:cxn ang="0">
                  <a:pos x="111" y="36"/>
                </a:cxn>
                <a:cxn ang="0">
                  <a:pos x="110" y="34"/>
                </a:cxn>
                <a:cxn ang="0">
                  <a:pos x="109" y="33"/>
                </a:cxn>
                <a:cxn ang="0">
                  <a:pos x="107" y="32"/>
                </a:cxn>
                <a:cxn ang="0">
                  <a:pos x="105" y="32"/>
                </a:cxn>
                <a:cxn ang="0">
                  <a:pos x="6" y="32"/>
                </a:cxn>
                <a:cxn ang="0">
                  <a:pos x="4" y="32"/>
                </a:cxn>
                <a:cxn ang="0">
                  <a:pos x="2" y="33"/>
                </a:cxn>
                <a:cxn ang="0">
                  <a:pos x="1" y="34"/>
                </a:cxn>
                <a:cxn ang="0">
                  <a:pos x="0" y="36"/>
                </a:cxn>
                <a:cxn ang="0">
                  <a:pos x="1" y="38"/>
                </a:cxn>
                <a:cxn ang="0">
                  <a:pos x="2" y="39"/>
                </a:cxn>
                <a:cxn ang="0">
                  <a:pos x="4" y="39"/>
                </a:cxn>
                <a:cxn ang="0">
                  <a:pos x="6" y="39"/>
                </a:cxn>
                <a:cxn ang="0">
                  <a:pos x="105" y="39"/>
                </a:cxn>
              </a:cxnLst>
              <a:rect l="0" t="0" r="r" b="b"/>
              <a:pathLst>
                <a:path w="111" h="39">
                  <a:moveTo>
                    <a:pt x="105" y="7"/>
                  </a:moveTo>
                  <a:lnTo>
                    <a:pt x="107" y="7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3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6" y="7"/>
                  </a:lnTo>
                  <a:lnTo>
                    <a:pt x="105" y="7"/>
                  </a:lnTo>
                  <a:close/>
                  <a:moveTo>
                    <a:pt x="105" y="39"/>
                  </a:moveTo>
                  <a:lnTo>
                    <a:pt x="107" y="39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1" y="36"/>
                  </a:lnTo>
                  <a:lnTo>
                    <a:pt x="110" y="34"/>
                  </a:lnTo>
                  <a:lnTo>
                    <a:pt x="109" y="33"/>
                  </a:lnTo>
                  <a:lnTo>
                    <a:pt x="107" y="32"/>
                  </a:lnTo>
                  <a:lnTo>
                    <a:pt x="105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105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5" name="Freeform 823"/>
            <p:cNvSpPr>
              <a:spLocks noChangeAspect="1"/>
            </p:cNvSpPr>
            <p:nvPr/>
          </p:nvSpPr>
          <p:spPr bwMode="auto">
            <a:xfrm>
              <a:off x="352" y="109"/>
              <a:ext cx="120" cy="113"/>
            </a:xfrm>
            <a:custGeom>
              <a:avLst/>
              <a:gdLst/>
              <a:ahLst/>
              <a:cxnLst>
                <a:cxn ang="0">
                  <a:pos x="112" y="73"/>
                </a:cxn>
                <a:cxn ang="0">
                  <a:pos x="112" y="71"/>
                </a:cxn>
                <a:cxn ang="0">
                  <a:pos x="108" y="71"/>
                </a:cxn>
                <a:cxn ang="0">
                  <a:pos x="104" y="81"/>
                </a:cxn>
                <a:cxn ang="0">
                  <a:pos x="96" y="94"/>
                </a:cxn>
                <a:cxn ang="0">
                  <a:pos x="86" y="103"/>
                </a:cxn>
                <a:cxn ang="0">
                  <a:pos x="72" y="107"/>
                </a:cxn>
                <a:cxn ang="0">
                  <a:pos x="38" y="108"/>
                </a:cxn>
                <a:cxn ang="0">
                  <a:pos x="35" y="108"/>
                </a:cxn>
                <a:cxn ang="0">
                  <a:pos x="32" y="106"/>
                </a:cxn>
                <a:cxn ang="0">
                  <a:pos x="33" y="102"/>
                </a:cxn>
                <a:cxn ang="0">
                  <a:pos x="61" y="57"/>
                </a:cxn>
                <a:cxn ang="0">
                  <a:pos x="69" y="57"/>
                </a:cxn>
                <a:cxn ang="0">
                  <a:pos x="73" y="59"/>
                </a:cxn>
                <a:cxn ang="0">
                  <a:pos x="75" y="62"/>
                </a:cxn>
                <a:cxn ang="0">
                  <a:pos x="75" y="65"/>
                </a:cxn>
                <a:cxn ang="0">
                  <a:pos x="74" y="73"/>
                </a:cxn>
                <a:cxn ang="0">
                  <a:pos x="74" y="76"/>
                </a:cxn>
                <a:cxn ang="0">
                  <a:pos x="77" y="76"/>
                </a:cxn>
                <a:cxn ang="0">
                  <a:pos x="88" y="34"/>
                </a:cxn>
                <a:cxn ang="0">
                  <a:pos x="86" y="32"/>
                </a:cxn>
                <a:cxn ang="0">
                  <a:pos x="83" y="35"/>
                </a:cxn>
                <a:cxn ang="0">
                  <a:pos x="80" y="43"/>
                </a:cxn>
                <a:cxn ang="0">
                  <a:pos x="77" y="48"/>
                </a:cxn>
                <a:cxn ang="0">
                  <a:pos x="71" y="51"/>
                </a:cxn>
                <a:cxn ang="0">
                  <a:pos x="61" y="52"/>
                </a:cxn>
                <a:cxn ang="0">
                  <a:pos x="56" y="12"/>
                </a:cxn>
                <a:cxn ang="0">
                  <a:pos x="58" y="6"/>
                </a:cxn>
                <a:cxn ang="0">
                  <a:pos x="65" y="5"/>
                </a:cxn>
                <a:cxn ang="0">
                  <a:pos x="95" y="5"/>
                </a:cxn>
                <a:cxn ang="0">
                  <a:pos x="105" y="7"/>
                </a:cxn>
                <a:cxn ang="0">
                  <a:pos x="111" y="12"/>
                </a:cxn>
                <a:cxn ang="0">
                  <a:pos x="113" y="19"/>
                </a:cxn>
                <a:cxn ang="0">
                  <a:pos x="113" y="26"/>
                </a:cxn>
                <a:cxn ang="0">
                  <a:pos x="113" y="30"/>
                </a:cxn>
                <a:cxn ang="0">
                  <a:pos x="113" y="35"/>
                </a:cxn>
                <a:cxn ang="0">
                  <a:pos x="115" y="37"/>
                </a:cxn>
                <a:cxn ang="0">
                  <a:pos x="117" y="33"/>
                </a:cxn>
                <a:cxn ang="0">
                  <a:pos x="120" y="2"/>
                </a:cxn>
                <a:cxn ang="0">
                  <a:pos x="118" y="0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7" y="3"/>
                </a:cxn>
                <a:cxn ang="0">
                  <a:pos x="32" y="5"/>
                </a:cxn>
                <a:cxn ang="0">
                  <a:pos x="39" y="5"/>
                </a:cxn>
                <a:cxn ang="0">
                  <a:pos x="42" y="8"/>
                </a:cxn>
                <a:cxn ang="0">
                  <a:pos x="42" y="12"/>
                </a:cxn>
                <a:cxn ang="0">
                  <a:pos x="19" y="102"/>
                </a:cxn>
                <a:cxn ang="0">
                  <a:pos x="18" y="105"/>
                </a:cxn>
                <a:cxn ang="0">
                  <a:pos x="15" y="107"/>
                </a:cxn>
                <a:cxn ang="0">
                  <a:pos x="9" y="108"/>
                </a:cxn>
                <a:cxn ang="0">
                  <a:pos x="3" y="108"/>
                </a:cxn>
                <a:cxn ang="0">
                  <a:pos x="0" y="109"/>
                </a:cxn>
                <a:cxn ang="0">
                  <a:pos x="1" y="113"/>
                </a:cxn>
                <a:cxn ang="0">
                  <a:pos x="91" y="113"/>
                </a:cxn>
                <a:cxn ang="0">
                  <a:pos x="94" y="113"/>
                </a:cxn>
                <a:cxn ang="0">
                  <a:pos x="96" y="110"/>
                </a:cxn>
              </a:cxnLst>
              <a:rect l="0" t="0" r="r" b="b"/>
              <a:pathLst>
                <a:path w="120" h="113">
                  <a:moveTo>
                    <a:pt x="111" y="74"/>
                  </a:moveTo>
                  <a:lnTo>
                    <a:pt x="112" y="73"/>
                  </a:lnTo>
                  <a:lnTo>
                    <a:pt x="112" y="72"/>
                  </a:lnTo>
                  <a:lnTo>
                    <a:pt x="112" y="71"/>
                  </a:lnTo>
                  <a:lnTo>
                    <a:pt x="110" y="70"/>
                  </a:lnTo>
                  <a:lnTo>
                    <a:pt x="108" y="71"/>
                  </a:lnTo>
                  <a:lnTo>
                    <a:pt x="108" y="72"/>
                  </a:lnTo>
                  <a:lnTo>
                    <a:pt x="104" y="81"/>
                  </a:lnTo>
                  <a:lnTo>
                    <a:pt x="100" y="88"/>
                  </a:lnTo>
                  <a:lnTo>
                    <a:pt x="96" y="94"/>
                  </a:lnTo>
                  <a:lnTo>
                    <a:pt x="92" y="99"/>
                  </a:lnTo>
                  <a:lnTo>
                    <a:pt x="86" y="103"/>
                  </a:lnTo>
                  <a:lnTo>
                    <a:pt x="80" y="106"/>
                  </a:lnTo>
                  <a:lnTo>
                    <a:pt x="72" y="107"/>
                  </a:lnTo>
                  <a:lnTo>
                    <a:pt x="62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5" y="108"/>
                  </a:lnTo>
                  <a:lnTo>
                    <a:pt x="33" y="107"/>
                  </a:lnTo>
                  <a:lnTo>
                    <a:pt x="32" y="106"/>
                  </a:lnTo>
                  <a:lnTo>
                    <a:pt x="32" y="105"/>
                  </a:lnTo>
                  <a:lnTo>
                    <a:pt x="33" y="102"/>
                  </a:lnTo>
                  <a:lnTo>
                    <a:pt x="45" y="57"/>
                  </a:lnTo>
                  <a:lnTo>
                    <a:pt x="61" y="57"/>
                  </a:lnTo>
                  <a:lnTo>
                    <a:pt x="66" y="57"/>
                  </a:lnTo>
                  <a:lnTo>
                    <a:pt x="69" y="57"/>
                  </a:lnTo>
                  <a:lnTo>
                    <a:pt x="72" y="58"/>
                  </a:lnTo>
                  <a:lnTo>
                    <a:pt x="73" y="59"/>
                  </a:lnTo>
                  <a:lnTo>
                    <a:pt x="74" y="60"/>
                  </a:lnTo>
                  <a:lnTo>
                    <a:pt x="75" y="62"/>
                  </a:lnTo>
                  <a:lnTo>
                    <a:pt x="75" y="63"/>
                  </a:lnTo>
                  <a:lnTo>
                    <a:pt x="75" y="65"/>
                  </a:lnTo>
                  <a:lnTo>
                    <a:pt x="75" y="67"/>
                  </a:lnTo>
                  <a:lnTo>
                    <a:pt x="74" y="73"/>
                  </a:lnTo>
                  <a:lnTo>
                    <a:pt x="73" y="75"/>
                  </a:lnTo>
                  <a:lnTo>
                    <a:pt x="74" y="76"/>
                  </a:lnTo>
                  <a:lnTo>
                    <a:pt x="76" y="76"/>
                  </a:lnTo>
                  <a:lnTo>
                    <a:pt x="77" y="76"/>
                  </a:lnTo>
                  <a:lnTo>
                    <a:pt x="78" y="73"/>
                  </a:lnTo>
                  <a:lnTo>
                    <a:pt x="88" y="34"/>
                  </a:lnTo>
                  <a:lnTo>
                    <a:pt x="87" y="33"/>
                  </a:lnTo>
                  <a:lnTo>
                    <a:pt x="86" y="32"/>
                  </a:lnTo>
                  <a:lnTo>
                    <a:pt x="84" y="33"/>
                  </a:lnTo>
                  <a:lnTo>
                    <a:pt x="83" y="35"/>
                  </a:lnTo>
                  <a:lnTo>
                    <a:pt x="82" y="40"/>
                  </a:lnTo>
                  <a:lnTo>
                    <a:pt x="80" y="43"/>
                  </a:lnTo>
                  <a:lnTo>
                    <a:pt x="79" y="46"/>
                  </a:lnTo>
                  <a:lnTo>
                    <a:pt x="77" y="48"/>
                  </a:lnTo>
                  <a:lnTo>
                    <a:pt x="74" y="50"/>
                  </a:lnTo>
                  <a:lnTo>
                    <a:pt x="71" y="51"/>
                  </a:lnTo>
                  <a:lnTo>
                    <a:pt x="67" y="51"/>
                  </a:lnTo>
                  <a:lnTo>
                    <a:pt x="61" y="52"/>
                  </a:lnTo>
                  <a:lnTo>
                    <a:pt x="46" y="52"/>
                  </a:lnTo>
                  <a:lnTo>
                    <a:pt x="56" y="12"/>
                  </a:lnTo>
                  <a:lnTo>
                    <a:pt x="57" y="8"/>
                  </a:lnTo>
                  <a:lnTo>
                    <a:pt x="58" y="6"/>
                  </a:lnTo>
                  <a:lnTo>
                    <a:pt x="60" y="5"/>
                  </a:lnTo>
                  <a:lnTo>
                    <a:pt x="65" y="5"/>
                  </a:lnTo>
                  <a:lnTo>
                    <a:pt x="88" y="5"/>
                  </a:lnTo>
                  <a:lnTo>
                    <a:pt x="95" y="5"/>
                  </a:lnTo>
                  <a:lnTo>
                    <a:pt x="101" y="6"/>
                  </a:lnTo>
                  <a:lnTo>
                    <a:pt x="105" y="7"/>
                  </a:lnTo>
                  <a:lnTo>
                    <a:pt x="108" y="9"/>
                  </a:lnTo>
                  <a:lnTo>
                    <a:pt x="111" y="12"/>
                  </a:lnTo>
                  <a:lnTo>
                    <a:pt x="112" y="15"/>
                  </a:lnTo>
                  <a:lnTo>
                    <a:pt x="113" y="19"/>
                  </a:lnTo>
                  <a:lnTo>
                    <a:pt x="113" y="24"/>
                  </a:lnTo>
                  <a:lnTo>
                    <a:pt x="113" y="26"/>
                  </a:lnTo>
                  <a:lnTo>
                    <a:pt x="113" y="28"/>
                  </a:lnTo>
                  <a:lnTo>
                    <a:pt x="113" y="30"/>
                  </a:lnTo>
                  <a:lnTo>
                    <a:pt x="113" y="32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5" y="37"/>
                  </a:lnTo>
                  <a:lnTo>
                    <a:pt x="116" y="36"/>
                  </a:lnTo>
                  <a:lnTo>
                    <a:pt x="117" y="33"/>
                  </a:lnTo>
                  <a:lnTo>
                    <a:pt x="120" y="4"/>
                  </a:lnTo>
                  <a:lnTo>
                    <a:pt x="120" y="2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8" y="5"/>
                  </a:lnTo>
                  <a:lnTo>
                    <a:pt x="32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12"/>
                  </a:lnTo>
                  <a:lnTo>
                    <a:pt x="20" y="100"/>
                  </a:lnTo>
                  <a:lnTo>
                    <a:pt x="19" y="102"/>
                  </a:lnTo>
                  <a:lnTo>
                    <a:pt x="18" y="104"/>
                  </a:lnTo>
                  <a:lnTo>
                    <a:pt x="18" y="105"/>
                  </a:lnTo>
                  <a:lnTo>
                    <a:pt x="16" y="107"/>
                  </a:lnTo>
                  <a:lnTo>
                    <a:pt x="15" y="107"/>
                  </a:lnTo>
                  <a:lnTo>
                    <a:pt x="12" y="108"/>
                  </a:lnTo>
                  <a:lnTo>
                    <a:pt x="9" y="108"/>
                  </a:lnTo>
                  <a:lnTo>
                    <a:pt x="5" y="108"/>
                  </a:lnTo>
                  <a:lnTo>
                    <a:pt x="3" y="108"/>
                  </a:lnTo>
                  <a:lnTo>
                    <a:pt x="1" y="108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1" y="113"/>
                  </a:lnTo>
                  <a:lnTo>
                    <a:pt x="5" y="113"/>
                  </a:lnTo>
                  <a:lnTo>
                    <a:pt x="91" y="113"/>
                  </a:lnTo>
                  <a:lnTo>
                    <a:pt x="93" y="113"/>
                  </a:lnTo>
                  <a:lnTo>
                    <a:pt x="94" y="113"/>
                  </a:lnTo>
                  <a:lnTo>
                    <a:pt x="95" y="112"/>
                  </a:lnTo>
                  <a:lnTo>
                    <a:pt x="96" y="110"/>
                  </a:lnTo>
                  <a:lnTo>
                    <a:pt x="1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" name="Freeform 824"/>
            <p:cNvSpPr>
              <a:spLocks noChangeAspect="1"/>
            </p:cNvSpPr>
            <p:nvPr/>
          </p:nvSpPr>
          <p:spPr bwMode="auto">
            <a:xfrm>
              <a:off x="478" y="167"/>
              <a:ext cx="57" cy="82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0"/>
                </a:cxn>
                <a:cxn ang="0">
                  <a:pos x="23" y="0"/>
                </a:cxn>
                <a:cxn ang="0">
                  <a:pos x="15" y="1"/>
                </a:cxn>
                <a:cxn ang="0">
                  <a:pos x="10" y="1"/>
                </a:cxn>
                <a:cxn ang="0">
                  <a:pos x="10" y="5"/>
                </a:cxn>
                <a:cxn ang="0">
                  <a:pos x="15" y="5"/>
                </a:cxn>
                <a:cxn ang="0">
                  <a:pos x="17" y="6"/>
                </a:cxn>
                <a:cxn ang="0">
                  <a:pos x="17" y="9"/>
                </a:cxn>
                <a:cxn ang="0">
                  <a:pos x="0" y="78"/>
                </a:cxn>
                <a:cxn ang="0">
                  <a:pos x="1" y="81"/>
                </a:cxn>
                <a:cxn ang="0">
                  <a:pos x="8" y="80"/>
                </a:cxn>
                <a:cxn ang="0">
                  <a:pos x="10" y="76"/>
                </a:cxn>
                <a:cxn ang="0">
                  <a:pos x="11" y="70"/>
                </a:cxn>
                <a:cxn ang="0">
                  <a:pos x="13" y="62"/>
                </a:cxn>
                <a:cxn ang="0">
                  <a:pos x="15" y="56"/>
                </a:cxn>
                <a:cxn ang="0">
                  <a:pos x="21" y="55"/>
                </a:cxn>
                <a:cxn ang="0">
                  <a:pos x="29" y="60"/>
                </a:cxn>
                <a:cxn ang="0">
                  <a:pos x="30" y="66"/>
                </a:cxn>
                <a:cxn ang="0">
                  <a:pos x="29" y="70"/>
                </a:cxn>
                <a:cxn ang="0">
                  <a:pos x="33" y="79"/>
                </a:cxn>
                <a:cxn ang="0">
                  <a:pos x="42" y="82"/>
                </a:cxn>
                <a:cxn ang="0">
                  <a:pos x="49" y="79"/>
                </a:cxn>
                <a:cxn ang="0">
                  <a:pos x="53" y="73"/>
                </a:cxn>
                <a:cxn ang="0">
                  <a:pos x="56" y="67"/>
                </a:cxn>
                <a:cxn ang="0">
                  <a:pos x="56" y="64"/>
                </a:cxn>
                <a:cxn ang="0">
                  <a:pos x="54" y="62"/>
                </a:cxn>
                <a:cxn ang="0">
                  <a:pos x="52" y="65"/>
                </a:cxn>
                <a:cxn ang="0">
                  <a:pos x="49" y="74"/>
                </a:cxn>
                <a:cxn ang="0">
                  <a:pos x="42" y="79"/>
                </a:cxn>
                <a:cxn ang="0">
                  <a:pos x="39" y="77"/>
                </a:cxn>
                <a:cxn ang="0">
                  <a:pos x="38" y="72"/>
                </a:cxn>
                <a:cxn ang="0">
                  <a:pos x="39" y="67"/>
                </a:cxn>
                <a:cxn ang="0">
                  <a:pos x="39" y="64"/>
                </a:cxn>
                <a:cxn ang="0">
                  <a:pos x="37" y="57"/>
                </a:cxn>
                <a:cxn ang="0">
                  <a:pos x="32" y="54"/>
                </a:cxn>
                <a:cxn ang="0">
                  <a:pos x="25" y="52"/>
                </a:cxn>
                <a:cxn ang="0">
                  <a:pos x="20" y="51"/>
                </a:cxn>
                <a:cxn ang="0">
                  <a:pos x="26" y="47"/>
                </a:cxn>
                <a:cxn ang="0">
                  <a:pos x="30" y="44"/>
                </a:cxn>
                <a:cxn ang="0">
                  <a:pos x="39" y="36"/>
                </a:cxn>
                <a:cxn ang="0">
                  <a:pos x="48" y="33"/>
                </a:cxn>
                <a:cxn ang="0">
                  <a:pos x="52" y="34"/>
                </a:cxn>
                <a:cxn ang="0">
                  <a:pos x="47" y="37"/>
                </a:cxn>
                <a:cxn ang="0">
                  <a:pos x="46" y="41"/>
                </a:cxn>
                <a:cxn ang="0">
                  <a:pos x="51" y="45"/>
                </a:cxn>
                <a:cxn ang="0">
                  <a:pos x="55" y="43"/>
                </a:cxn>
                <a:cxn ang="0">
                  <a:pos x="57" y="37"/>
                </a:cxn>
                <a:cxn ang="0">
                  <a:pos x="55" y="32"/>
                </a:cxn>
                <a:cxn ang="0">
                  <a:pos x="48" y="29"/>
                </a:cxn>
                <a:cxn ang="0">
                  <a:pos x="39" y="32"/>
                </a:cxn>
                <a:cxn ang="0">
                  <a:pos x="30" y="40"/>
                </a:cxn>
                <a:cxn ang="0">
                  <a:pos x="16" y="50"/>
                </a:cxn>
              </a:cxnLst>
              <a:rect l="0" t="0" r="r" b="b"/>
              <a:pathLst>
                <a:path w="57" h="82">
                  <a:moveTo>
                    <a:pt x="28" y="3"/>
                  </a:moveTo>
                  <a:lnTo>
                    <a:pt x="28" y="2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" y="81"/>
                  </a:lnTo>
                  <a:lnTo>
                    <a:pt x="4" y="82"/>
                  </a:lnTo>
                  <a:lnTo>
                    <a:pt x="8" y="80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0" y="73"/>
                  </a:lnTo>
                  <a:lnTo>
                    <a:pt x="11" y="70"/>
                  </a:lnTo>
                  <a:lnTo>
                    <a:pt x="12" y="66"/>
                  </a:lnTo>
                  <a:lnTo>
                    <a:pt x="13" y="62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21" y="55"/>
                  </a:lnTo>
                  <a:lnTo>
                    <a:pt x="26" y="57"/>
                  </a:lnTo>
                  <a:lnTo>
                    <a:pt x="29" y="60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30" y="75"/>
                  </a:lnTo>
                  <a:lnTo>
                    <a:pt x="33" y="79"/>
                  </a:lnTo>
                  <a:lnTo>
                    <a:pt x="37" y="81"/>
                  </a:lnTo>
                  <a:lnTo>
                    <a:pt x="42" y="82"/>
                  </a:lnTo>
                  <a:lnTo>
                    <a:pt x="45" y="81"/>
                  </a:lnTo>
                  <a:lnTo>
                    <a:pt x="49" y="79"/>
                  </a:lnTo>
                  <a:lnTo>
                    <a:pt x="51" y="76"/>
                  </a:lnTo>
                  <a:lnTo>
                    <a:pt x="53" y="73"/>
                  </a:lnTo>
                  <a:lnTo>
                    <a:pt x="55" y="70"/>
                  </a:lnTo>
                  <a:lnTo>
                    <a:pt x="56" y="67"/>
                  </a:lnTo>
                  <a:lnTo>
                    <a:pt x="56" y="65"/>
                  </a:lnTo>
                  <a:lnTo>
                    <a:pt x="56" y="64"/>
                  </a:lnTo>
                  <a:lnTo>
                    <a:pt x="55" y="63"/>
                  </a:lnTo>
                  <a:lnTo>
                    <a:pt x="54" y="62"/>
                  </a:lnTo>
                  <a:lnTo>
                    <a:pt x="53" y="63"/>
                  </a:lnTo>
                  <a:lnTo>
                    <a:pt x="52" y="65"/>
                  </a:lnTo>
                  <a:lnTo>
                    <a:pt x="51" y="69"/>
                  </a:lnTo>
                  <a:lnTo>
                    <a:pt x="49" y="74"/>
                  </a:lnTo>
                  <a:lnTo>
                    <a:pt x="46" y="77"/>
                  </a:lnTo>
                  <a:lnTo>
                    <a:pt x="42" y="79"/>
                  </a:lnTo>
                  <a:lnTo>
                    <a:pt x="40" y="78"/>
                  </a:lnTo>
                  <a:lnTo>
                    <a:pt x="39" y="77"/>
                  </a:lnTo>
                  <a:lnTo>
                    <a:pt x="38" y="75"/>
                  </a:lnTo>
                  <a:lnTo>
                    <a:pt x="38" y="72"/>
                  </a:lnTo>
                  <a:lnTo>
                    <a:pt x="38" y="70"/>
                  </a:lnTo>
                  <a:lnTo>
                    <a:pt x="39" y="67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0"/>
                  </a:lnTo>
                  <a:lnTo>
                    <a:pt x="37" y="57"/>
                  </a:lnTo>
                  <a:lnTo>
                    <a:pt x="34" y="55"/>
                  </a:lnTo>
                  <a:lnTo>
                    <a:pt x="32" y="54"/>
                  </a:lnTo>
                  <a:lnTo>
                    <a:pt x="28" y="53"/>
                  </a:lnTo>
                  <a:lnTo>
                    <a:pt x="25" y="52"/>
                  </a:lnTo>
                  <a:lnTo>
                    <a:pt x="22" y="51"/>
                  </a:lnTo>
                  <a:lnTo>
                    <a:pt x="20" y="51"/>
                  </a:lnTo>
                  <a:lnTo>
                    <a:pt x="23" y="49"/>
                  </a:lnTo>
                  <a:lnTo>
                    <a:pt x="26" y="47"/>
                  </a:lnTo>
                  <a:lnTo>
                    <a:pt x="28" y="45"/>
                  </a:lnTo>
                  <a:lnTo>
                    <a:pt x="30" y="44"/>
                  </a:lnTo>
                  <a:lnTo>
                    <a:pt x="34" y="39"/>
                  </a:lnTo>
                  <a:lnTo>
                    <a:pt x="39" y="36"/>
                  </a:lnTo>
                  <a:lnTo>
                    <a:pt x="43" y="33"/>
                  </a:lnTo>
                  <a:lnTo>
                    <a:pt x="48" y="33"/>
                  </a:lnTo>
                  <a:lnTo>
                    <a:pt x="50" y="33"/>
                  </a:lnTo>
                  <a:lnTo>
                    <a:pt x="52" y="34"/>
                  </a:lnTo>
                  <a:lnTo>
                    <a:pt x="49" y="35"/>
                  </a:lnTo>
                  <a:lnTo>
                    <a:pt x="47" y="37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7" y="44"/>
                  </a:lnTo>
                  <a:lnTo>
                    <a:pt x="51" y="45"/>
                  </a:lnTo>
                  <a:lnTo>
                    <a:pt x="53" y="44"/>
                  </a:lnTo>
                  <a:lnTo>
                    <a:pt x="55" y="43"/>
                  </a:lnTo>
                  <a:lnTo>
                    <a:pt x="57" y="41"/>
                  </a:lnTo>
                  <a:lnTo>
                    <a:pt x="57" y="37"/>
                  </a:lnTo>
                  <a:lnTo>
                    <a:pt x="57" y="35"/>
                  </a:lnTo>
                  <a:lnTo>
                    <a:pt x="55" y="32"/>
                  </a:lnTo>
                  <a:lnTo>
                    <a:pt x="52" y="30"/>
                  </a:lnTo>
                  <a:lnTo>
                    <a:pt x="48" y="29"/>
                  </a:lnTo>
                  <a:lnTo>
                    <a:pt x="43" y="30"/>
                  </a:lnTo>
                  <a:lnTo>
                    <a:pt x="39" y="32"/>
                  </a:lnTo>
                  <a:lnTo>
                    <a:pt x="34" y="36"/>
                  </a:lnTo>
                  <a:lnTo>
                    <a:pt x="30" y="40"/>
                  </a:lnTo>
                  <a:lnTo>
                    <a:pt x="23" y="46"/>
                  </a:lnTo>
                  <a:lnTo>
                    <a:pt x="16" y="50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" name="Freeform 825"/>
            <p:cNvSpPr>
              <a:spLocks noChangeAspect="1" noEditPoints="1"/>
            </p:cNvSpPr>
            <p:nvPr/>
          </p:nvSpPr>
          <p:spPr bwMode="auto">
            <a:xfrm>
              <a:off x="548" y="170"/>
              <a:ext cx="35" cy="79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29" y="1"/>
                </a:cxn>
                <a:cxn ang="0">
                  <a:pos x="25" y="1"/>
                </a:cxn>
                <a:cxn ang="0">
                  <a:pos x="21" y="4"/>
                </a:cxn>
                <a:cxn ang="0">
                  <a:pos x="22" y="10"/>
                </a:cxn>
                <a:cxn ang="0">
                  <a:pos x="28" y="11"/>
                </a:cxn>
                <a:cxn ang="0">
                  <a:pos x="31" y="7"/>
                </a:cxn>
                <a:cxn ang="0">
                  <a:pos x="8" y="64"/>
                </a:cxn>
                <a:cxn ang="0">
                  <a:pos x="7" y="69"/>
                </a:cxn>
                <a:cxn ang="0">
                  <a:pos x="10" y="76"/>
                </a:cxn>
                <a:cxn ang="0">
                  <a:pos x="18" y="79"/>
                </a:cxn>
                <a:cxn ang="0">
                  <a:pos x="26" y="76"/>
                </a:cxn>
                <a:cxn ang="0">
                  <a:pos x="31" y="71"/>
                </a:cxn>
                <a:cxn ang="0">
                  <a:pos x="34" y="64"/>
                </a:cxn>
                <a:cxn ang="0">
                  <a:pos x="35" y="61"/>
                </a:cxn>
                <a:cxn ang="0">
                  <a:pos x="33" y="59"/>
                </a:cxn>
                <a:cxn ang="0">
                  <a:pos x="31" y="61"/>
                </a:cxn>
                <a:cxn ang="0">
                  <a:pos x="25" y="72"/>
                </a:cxn>
                <a:cxn ang="0">
                  <a:pos x="19" y="76"/>
                </a:cxn>
                <a:cxn ang="0">
                  <a:pos x="16" y="71"/>
                </a:cxn>
                <a:cxn ang="0">
                  <a:pos x="18" y="64"/>
                </a:cxn>
                <a:cxn ang="0">
                  <a:pos x="23" y="51"/>
                </a:cxn>
                <a:cxn ang="0">
                  <a:pos x="26" y="42"/>
                </a:cxn>
                <a:cxn ang="0">
                  <a:pos x="28" y="36"/>
                </a:cxn>
                <a:cxn ang="0">
                  <a:pos x="25" y="29"/>
                </a:cxn>
                <a:cxn ang="0">
                  <a:pos x="17" y="26"/>
                </a:cxn>
                <a:cxn ang="0">
                  <a:pos x="9" y="29"/>
                </a:cxn>
                <a:cxn ang="0">
                  <a:pos x="4" y="34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6"/>
                </a:cxn>
                <a:cxn ang="0">
                  <a:pos x="4" y="44"/>
                </a:cxn>
                <a:cxn ang="0">
                  <a:pos x="10" y="33"/>
                </a:cxn>
                <a:cxn ang="0">
                  <a:pos x="16" y="30"/>
                </a:cxn>
                <a:cxn ang="0">
                  <a:pos x="19" y="34"/>
                </a:cxn>
                <a:cxn ang="0">
                  <a:pos x="19" y="38"/>
                </a:cxn>
                <a:cxn ang="0">
                  <a:pos x="16" y="45"/>
                </a:cxn>
              </a:cxnLst>
              <a:rect l="0" t="0" r="r" b="b"/>
              <a:pathLst>
                <a:path w="35" h="79">
                  <a:moveTo>
                    <a:pt x="32" y="5"/>
                  </a:moveTo>
                  <a:lnTo>
                    <a:pt x="32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3" y="2"/>
                  </a:lnTo>
                  <a:lnTo>
                    <a:pt x="21" y="4"/>
                  </a:lnTo>
                  <a:lnTo>
                    <a:pt x="21" y="7"/>
                  </a:lnTo>
                  <a:lnTo>
                    <a:pt x="22" y="10"/>
                  </a:lnTo>
                  <a:lnTo>
                    <a:pt x="25" y="11"/>
                  </a:lnTo>
                  <a:lnTo>
                    <a:pt x="28" y="11"/>
                  </a:lnTo>
                  <a:lnTo>
                    <a:pt x="30" y="9"/>
                  </a:lnTo>
                  <a:lnTo>
                    <a:pt x="31" y="7"/>
                  </a:lnTo>
                  <a:lnTo>
                    <a:pt x="32" y="5"/>
                  </a:lnTo>
                  <a:close/>
                  <a:moveTo>
                    <a:pt x="8" y="64"/>
                  </a:moveTo>
                  <a:lnTo>
                    <a:pt x="8" y="66"/>
                  </a:lnTo>
                  <a:lnTo>
                    <a:pt x="7" y="69"/>
                  </a:lnTo>
                  <a:lnTo>
                    <a:pt x="8" y="73"/>
                  </a:lnTo>
                  <a:lnTo>
                    <a:pt x="10" y="76"/>
                  </a:lnTo>
                  <a:lnTo>
                    <a:pt x="14" y="78"/>
                  </a:lnTo>
                  <a:lnTo>
                    <a:pt x="18" y="79"/>
                  </a:lnTo>
                  <a:lnTo>
                    <a:pt x="22" y="78"/>
                  </a:lnTo>
                  <a:lnTo>
                    <a:pt x="26" y="76"/>
                  </a:lnTo>
                  <a:lnTo>
                    <a:pt x="29" y="74"/>
                  </a:lnTo>
                  <a:lnTo>
                    <a:pt x="31" y="71"/>
                  </a:lnTo>
                  <a:lnTo>
                    <a:pt x="33" y="67"/>
                  </a:lnTo>
                  <a:lnTo>
                    <a:pt x="34" y="64"/>
                  </a:lnTo>
                  <a:lnTo>
                    <a:pt x="35" y="62"/>
                  </a:lnTo>
                  <a:lnTo>
                    <a:pt x="35" y="61"/>
                  </a:lnTo>
                  <a:lnTo>
                    <a:pt x="34" y="60"/>
                  </a:lnTo>
                  <a:lnTo>
                    <a:pt x="33" y="59"/>
                  </a:lnTo>
                  <a:lnTo>
                    <a:pt x="32" y="60"/>
                  </a:lnTo>
                  <a:lnTo>
                    <a:pt x="31" y="61"/>
                  </a:lnTo>
                  <a:lnTo>
                    <a:pt x="29" y="68"/>
                  </a:lnTo>
                  <a:lnTo>
                    <a:pt x="25" y="72"/>
                  </a:lnTo>
                  <a:lnTo>
                    <a:pt x="22" y="75"/>
                  </a:lnTo>
                  <a:lnTo>
                    <a:pt x="19" y="76"/>
                  </a:lnTo>
                  <a:lnTo>
                    <a:pt x="16" y="75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8" y="64"/>
                  </a:lnTo>
                  <a:lnTo>
                    <a:pt x="21" y="55"/>
                  </a:lnTo>
                  <a:lnTo>
                    <a:pt x="23" y="51"/>
                  </a:lnTo>
                  <a:lnTo>
                    <a:pt x="24" y="47"/>
                  </a:lnTo>
                  <a:lnTo>
                    <a:pt x="26" y="42"/>
                  </a:lnTo>
                  <a:lnTo>
                    <a:pt x="27" y="40"/>
                  </a:lnTo>
                  <a:lnTo>
                    <a:pt x="28" y="36"/>
                  </a:lnTo>
                  <a:lnTo>
                    <a:pt x="27" y="32"/>
                  </a:lnTo>
                  <a:lnTo>
                    <a:pt x="25" y="29"/>
                  </a:lnTo>
                  <a:lnTo>
                    <a:pt x="21" y="27"/>
                  </a:lnTo>
                  <a:lnTo>
                    <a:pt x="17" y="26"/>
                  </a:lnTo>
                  <a:lnTo>
                    <a:pt x="13" y="27"/>
                  </a:lnTo>
                  <a:lnTo>
                    <a:pt x="9" y="29"/>
                  </a:lnTo>
                  <a:lnTo>
                    <a:pt x="6" y="31"/>
                  </a:lnTo>
                  <a:lnTo>
                    <a:pt x="4" y="34"/>
                  </a:lnTo>
                  <a:lnTo>
                    <a:pt x="2" y="38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1" y="45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4" y="44"/>
                  </a:lnTo>
                  <a:lnTo>
                    <a:pt x="7" y="37"/>
                  </a:lnTo>
                  <a:lnTo>
                    <a:pt x="10" y="33"/>
                  </a:lnTo>
                  <a:lnTo>
                    <a:pt x="13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17" y="41"/>
                  </a:lnTo>
                  <a:lnTo>
                    <a:pt x="16" y="45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" name="Freeform 826"/>
            <p:cNvSpPr>
              <a:spLocks noChangeAspect="1"/>
            </p:cNvSpPr>
            <p:nvPr/>
          </p:nvSpPr>
          <p:spPr bwMode="auto">
            <a:xfrm>
              <a:off x="594" y="196"/>
              <a:ext cx="71" cy="53"/>
            </a:xfrm>
            <a:custGeom>
              <a:avLst/>
              <a:gdLst/>
              <a:ahLst/>
              <a:cxnLst>
                <a:cxn ang="0">
                  <a:pos x="8" y="47"/>
                </a:cxn>
                <a:cxn ang="0">
                  <a:pos x="9" y="52"/>
                </a:cxn>
                <a:cxn ang="0">
                  <a:pos x="14" y="52"/>
                </a:cxn>
                <a:cxn ang="0">
                  <a:pos x="17" y="47"/>
                </a:cxn>
                <a:cxn ang="0">
                  <a:pos x="19" y="38"/>
                </a:cxn>
                <a:cxn ang="0">
                  <a:pos x="22" y="25"/>
                </a:cxn>
                <a:cxn ang="0">
                  <a:pos x="24" y="19"/>
                </a:cxn>
                <a:cxn ang="0">
                  <a:pos x="27" y="14"/>
                </a:cxn>
                <a:cxn ang="0">
                  <a:pos x="34" y="7"/>
                </a:cxn>
                <a:cxn ang="0">
                  <a:pos x="45" y="4"/>
                </a:cxn>
                <a:cxn ang="0">
                  <a:pos x="51" y="7"/>
                </a:cxn>
                <a:cxn ang="0">
                  <a:pos x="52" y="12"/>
                </a:cxn>
                <a:cxn ang="0">
                  <a:pos x="49" y="25"/>
                </a:cxn>
                <a:cxn ang="0">
                  <a:pos x="45" y="36"/>
                </a:cxn>
                <a:cxn ang="0">
                  <a:pos x="43" y="43"/>
                </a:cxn>
                <a:cxn ang="0">
                  <a:pos x="46" y="50"/>
                </a:cxn>
                <a:cxn ang="0">
                  <a:pos x="54" y="53"/>
                </a:cxn>
                <a:cxn ang="0">
                  <a:pos x="62" y="50"/>
                </a:cxn>
                <a:cxn ang="0">
                  <a:pos x="67" y="45"/>
                </a:cxn>
                <a:cxn ang="0">
                  <a:pos x="70" y="38"/>
                </a:cxn>
                <a:cxn ang="0">
                  <a:pos x="71" y="35"/>
                </a:cxn>
                <a:cxn ang="0">
                  <a:pos x="69" y="33"/>
                </a:cxn>
                <a:cxn ang="0">
                  <a:pos x="67" y="35"/>
                </a:cxn>
                <a:cxn ang="0">
                  <a:pos x="61" y="46"/>
                </a:cxn>
                <a:cxn ang="0">
                  <a:pos x="54" y="50"/>
                </a:cxn>
                <a:cxn ang="0">
                  <a:pos x="52" y="45"/>
                </a:cxn>
                <a:cxn ang="0">
                  <a:pos x="52" y="42"/>
                </a:cxn>
                <a:cxn ang="0">
                  <a:pos x="54" y="36"/>
                </a:cxn>
                <a:cxn ang="0">
                  <a:pos x="58" y="26"/>
                </a:cxn>
                <a:cxn ang="0">
                  <a:pos x="60" y="14"/>
                </a:cxn>
                <a:cxn ang="0">
                  <a:pos x="59" y="7"/>
                </a:cxn>
                <a:cxn ang="0">
                  <a:pos x="55" y="3"/>
                </a:cxn>
                <a:cxn ang="0">
                  <a:pos x="50" y="1"/>
                </a:cxn>
                <a:cxn ang="0">
                  <a:pos x="45" y="0"/>
                </a:cxn>
                <a:cxn ang="0">
                  <a:pos x="33" y="4"/>
                </a:cxn>
                <a:cxn ang="0">
                  <a:pos x="26" y="11"/>
                </a:cxn>
                <a:cxn ang="0">
                  <a:pos x="21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4" y="7"/>
                </a:cxn>
                <a:cxn ang="0">
                  <a:pos x="1" y="14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3" y="19"/>
                </a:cxn>
                <a:cxn ang="0">
                  <a:pos x="4" y="16"/>
                </a:cxn>
                <a:cxn ang="0">
                  <a:pos x="8" y="7"/>
                </a:cxn>
                <a:cxn ang="0">
                  <a:pos x="13" y="4"/>
                </a:cxn>
                <a:cxn ang="0">
                  <a:pos x="16" y="5"/>
                </a:cxn>
                <a:cxn ang="0">
                  <a:pos x="17" y="9"/>
                </a:cxn>
                <a:cxn ang="0">
                  <a:pos x="15" y="19"/>
                </a:cxn>
                <a:cxn ang="0">
                  <a:pos x="12" y="29"/>
                </a:cxn>
              </a:cxnLst>
              <a:rect l="0" t="0" r="r" b="b"/>
              <a:pathLst>
                <a:path w="71" h="53">
                  <a:moveTo>
                    <a:pt x="9" y="44"/>
                  </a:moveTo>
                  <a:lnTo>
                    <a:pt x="8" y="47"/>
                  </a:lnTo>
                  <a:lnTo>
                    <a:pt x="7" y="49"/>
                  </a:lnTo>
                  <a:lnTo>
                    <a:pt x="9" y="52"/>
                  </a:lnTo>
                  <a:lnTo>
                    <a:pt x="11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7" y="47"/>
                  </a:lnTo>
                  <a:lnTo>
                    <a:pt x="18" y="43"/>
                  </a:lnTo>
                  <a:lnTo>
                    <a:pt x="19" y="38"/>
                  </a:lnTo>
                  <a:lnTo>
                    <a:pt x="21" y="33"/>
                  </a:lnTo>
                  <a:lnTo>
                    <a:pt x="22" y="25"/>
                  </a:lnTo>
                  <a:lnTo>
                    <a:pt x="23" y="22"/>
                  </a:lnTo>
                  <a:lnTo>
                    <a:pt x="24" y="19"/>
                  </a:lnTo>
                  <a:lnTo>
                    <a:pt x="25" y="17"/>
                  </a:lnTo>
                  <a:lnTo>
                    <a:pt x="27" y="14"/>
                  </a:lnTo>
                  <a:lnTo>
                    <a:pt x="30" y="11"/>
                  </a:lnTo>
                  <a:lnTo>
                    <a:pt x="34" y="7"/>
                  </a:lnTo>
                  <a:lnTo>
                    <a:pt x="39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1" y="7"/>
                  </a:lnTo>
                  <a:lnTo>
                    <a:pt x="52" y="9"/>
                  </a:lnTo>
                  <a:lnTo>
                    <a:pt x="52" y="12"/>
                  </a:lnTo>
                  <a:lnTo>
                    <a:pt x="51" y="18"/>
                  </a:lnTo>
                  <a:lnTo>
                    <a:pt x="49" y="25"/>
                  </a:lnTo>
                  <a:lnTo>
                    <a:pt x="47" y="32"/>
                  </a:lnTo>
                  <a:lnTo>
                    <a:pt x="45" y="36"/>
                  </a:lnTo>
                  <a:lnTo>
                    <a:pt x="43" y="40"/>
                  </a:lnTo>
                  <a:lnTo>
                    <a:pt x="43" y="43"/>
                  </a:lnTo>
                  <a:lnTo>
                    <a:pt x="44" y="47"/>
                  </a:lnTo>
                  <a:lnTo>
                    <a:pt x="46" y="50"/>
                  </a:lnTo>
                  <a:lnTo>
                    <a:pt x="50" y="52"/>
                  </a:lnTo>
                  <a:lnTo>
                    <a:pt x="54" y="53"/>
                  </a:lnTo>
                  <a:lnTo>
                    <a:pt x="58" y="52"/>
                  </a:lnTo>
                  <a:lnTo>
                    <a:pt x="62" y="50"/>
                  </a:lnTo>
                  <a:lnTo>
                    <a:pt x="64" y="48"/>
                  </a:lnTo>
                  <a:lnTo>
                    <a:pt x="67" y="45"/>
                  </a:lnTo>
                  <a:lnTo>
                    <a:pt x="69" y="41"/>
                  </a:lnTo>
                  <a:lnTo>
                    <a:pt x="70" y="38"/>
                  </a:lnTo>
                  <a:lnTo>
                    <a:pt x="71" y="36"/>
                  </a:lnTo>
                  <a:lnTo>
                    <a:pt x="71" y="35"/>
                  </a:lnTo>
                  <a:lnTo>
                    <a:pt x="70" y="34"/>
                  </a:lnTo>
                  <a:lnTo>
                    <a:pt x="69" y="33"/>
                  </a:lnTo>
                  <a:lnTo>
                    <a:pt x="67" y="34"/>
                  </a:lnTo>
                  <a:lnTo>
                    <a:pt x="67" y="35"/>
                  </a:lnTo>
                  <a:lnTo>
                    <a:pt x="64" y="42"/>
                  </a:lnTo>
                  <a:lnTo>
                    <a:pt x="61" y="46"/>
                  </a:lnTo>
                  <a:lnTo>
                    <a:pt x="58" y="49"/>
                  </a:lnTo>
                  <a:lnTo>
                    <a:pt x="54" y="50"/>
                  </a:lnTo>
                  <a:lnTo>
                    <a:pt x="52" y="48"/>
                  </a:lnTo>
                  <a:lnTo>
                    <a:pt x="52" y="45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3" y="39"/>
                  </a:lnTo>
                  <a:lnTo>
                    <a:pt x="54" y="36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60" y="19"/>
                  </a:lnTo>
                  <a:lnTo>
                    <a:pt x="60" y="14"/>
                  </a:lnTo>
                  <a:lnTo>
                    <a:pt x="60" y="10"/>
                  </a:lnTo>
                  <a:lnTo>
                    <a:pt x="59" y="7"/>
                  </a:lnTo>
                  <a:lnTo>
                    <a:pt x="57" y="4"/>
                  </a:lnTo>
                  <a:lnTo>
                    <a:pt x="55" y="3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39" y="1"/>
                  </a:lnTo>
                  <a:lnTo>
                    <a:pt x="33" y="4"/>
                  </a:lnTo>
                  <a:lnTo>
                    <a:pt x="29" y="7"/>
                  </a:lnTo>
                  <a:lnTo>
                    <a:pt x="26" y="11"/>
                  </a:lnTo>
                  <a:lnTo>
                    <a:pt x="24" y="6"/>
                  </a:lnTo>
                  <a:lnTo>
                    <a:pt x="21" y="2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7"/>
                  </a:lnTo>
                  <a:lnTo>
                    <a:pt x="2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7" y="9"/>
                  </a:lnTo>
                  <a:lnTo>
                    <a:pt x="16" y="14"/>
                  </a:lnTo>
                  <a:lnTo>
                    <a:pt x="15" y="19"/>
                  </a:lnTo>
                  <a:lnTo>
                    <a:pt x="13" y="24"/>
                  </a:lnTo>
                  <a:lnTo>
                    <a:pt x="12" y="29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" name="Freeform 827"/>
            <p:cNvSpPr>
              <a:spLocks noChangeAspect="1"/>
            </p:cNvSpPr>
            <p:nvPr/>
          </p:nvSpPr>
          <p:spPr bwMode="auto">
            <a:xfrm>
              <a:off x="688" y="125"/>
              <a:ext cx="111" cy="111"/>
            </a:xfrm>
            <a:custGeom>
              <a:avLst/>
              <a:gdLst/>
              <a:ahLst/>
              <a:cxnLst>
                <a:cxn ang="0">
                  <a:pos x="59" y="59"/>
                </a:cxn>
                <a:cxn ang="0">
                  <a:pos x="105" y="59"/>
                </a:cxn>
                <a:cxn ang="0">
                  <a:pos x="107" y="59"/>
                </a:cxn>
                <a:cxn ang="0">
                  <a:pos x="109" y="58"/>
                </a:cxn>
                <a:cxn ang="0">
                  <a:pos x="110" y="57"/>
                </a:cxn>
                <a:cxn ang="0">
                  <a:pos x="111" y="55"/>
                </a:cxn>
                <a:cxn ang="0">
                  <a:pos x="110" y="54"/>
                </a:cxn>
                <a:cxn ang="0">
                  <a:pos x="109" y="53"/>
                </a:cxn>
                <a:cxn ang="0">
                  <a:pos x="107" y="52"/>
                </a:cxn>
                <a:cxn ang="0">
                  <a:pos x="105" y="52"/>
                </a:cxn>
                <a:cxn ang="0">
                  <a:pos x="59" y="52"/>
                </a:cxn>
                <a:cxn ang="0">
                  <a:pos x="59" y="6"/>
                </a:cxn>
                <a:cxn ang="0">
                  <a:pos x="59" y="4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5" y="0"/>
                </a:cxn>
                <a:cxn ang="0">
                  <a:pos x="53" y="1"/>
                </a:cxn>
                <a:cxn ang="0">
                  <a:pos x="53" y="2"/>
                </a:cxn>
                <a:cxn ang="0">
                  <a:pos x="52" y="4"/>
                </a:cxn>
                <a:cxn ang="0">
                  <a:pos x="52" y="6"/>
                </a:cxn>
                <a:cxn ang="0">
                  <a:pos x="52" y="52"/>
                </a:cxn>
                <a:cxn ang="0">
                  <a:pos x="6" y="52"/>
                </a:cxn>
                <a:cxn ang="0">
                  <a:pos x="4" y="52"/>
                </a:cxn>
                <a:cxn ang="0">
                  <a:pos x="2" y="53"/>
                </a:cxn>
                <a:cxn ang="0">
                  <a:pos x="1" y="54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2" y="58"/>
                </a:cxn>
                <a:cxn ang="0">
                  <a:pos x="4" y="59"/>
                </a:cxn>
                <a:cxn ang="0">
                  <a:pos x="6" y="59"/>
                </a:cxn>
                <a:cxn ang="0">
                  <a:pos x="52" y="59"/>
                </a:cxn>
                <a:cxn ang="0">
                  <a:pos x="52" y="105"/>
                </a:cxn>
                <a:cxn ang="0">
                  <a:pos x="52" y="107"/>
                </a:cxn>
                <a:cxn ang="0">
                  <a:pos x="53" y="109"/>
                </a:cxn>
                <a:cxn ang="0">
                  <a:pos x="53" y="110"/>
                </a:cxn>
                <a:cxn ang="0">
                  <a:pos x="55" y="111"/>
                </a:cxn>
                <a:cxn ang="0">
                  <a:pos x="57" y="110"/>
                </a:cxn>
                <a:cxn ang="0">
                  <a:pos x="58" y="109"/>
                </a:cxn>
                <a:cxn ang="0">
                  <a:pos x="59" y="107"/>
                </a:cxn>
                <a:cxn ang="0">
                  <a:pos x="59" y="105"/>
                </a:cxn>
                <a:cxn ang="0">
                  <a:pos x="59" y="59"/>
                </a:cxn>
              </a:cxnLst>
              <a:rect l="0" t="0" r="r" b="b"/>
              <a:pathLst>
                <a:path w="111" h="111">
                  <a:moveTo>
                    <a:pt x="59" y="59"/>
                  </a:moveTo>
                  <a:lnTo>
                    <a:pt x="105" y="59"/>
                  </a:lnTo>
                  <a:lnTo>
                    <a:pt x="107" y="59"/>
                  </a:lnTo>
                  <a:lnTo>
                    <a:pt x="109" y="58"/>
                  </a:lnTo>
                  <a:lnTo>
                    <a:pt x="110" y="57"/>
                  </a:lnTo>
                  <a:lnTo>
                    <a:pt x="111" y="55"/>
                  </a:lnTo>
                  <a:lnTo>
                    <a:pt x="110" y="54"/>
                  </a:lnTo>
                  <a:lnTo>
                    <a:pt x="109" y="53"/>
                  </a:lnTo>
                  <a:lnTo>
                    <a:pt x="107" y="52"/>
                  </a:lnTo>
                  <a:lnTo>
                    <a:pt x="105" y="52"/>
                  </a:lnTo>
                  <a:lnTo>
                    <a:pt x="59" y="52"/>
                  </a:lnTo>
                  <a:lnTo>
                    <a:pt x="59" y="6"/>
                  </a:lnTo>
                  <a:lnTo>
                    <a:pt x="59" y="4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8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52" y="59"/>
                  </a:lnTo>
                  <a:lnTo>
                    <a:pt x="52" y="105"/>
                  </a:lnTo>
                  <a:lnTo>
                    <a:pt x="52" y="107"/>
                  </a:lnTo>
                  <a:lnTo>
                    <a:pt x="53" y="109"/>
                  </a:lnTo>
                  <a:lnTo>
                    <a:pt x="53" y="110"/>
                  </a:lnTo>
                  <a:lnTo>
                    <a:pt x="55" y="111"/>
                  </a:lnTo>
                  <a:lnTo>
                    <a:pt x="57" y="110"/>
                  </a:lnTo>
                  <a:lnTo>
                    <a:pt x="58" y="109"/>
                  </a:lnTo>
                  <a:lnTo>
                    <a:pt x="59" y="107"/>
                  </a:lnTo>
                  <a:lnTo>
                    <a:pt x="59" y="105"/>
                  </a:lnTo>
                  <a:lnTo>
                    <a:pt x="59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Freeform 828"/>
            <p:cNvSpPr>
              <a:spLocks noChangeAspect="1"/>
            </p:cNvSpPr>
            <p:nvPr/>
          </p:nvSpPr>
          <p:spPr bwMode="auto">
            <a:xfrm>
              <a:off x="843" y="0"/>
              <a:ext cx="55" cy="111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4" y="2"/>
                </a:cxn>
                <a:cxn ang="0">
                  <a:pos x="33" y="0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2" y="6"/>
                </a:cxn>
                <a:cxn ang="0">
                  <a:pos x="13" y="9"/>
                </a:cxn>
                <a:cxn ang="0">
                  <a:pos x="5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3" y="15"/>
                </a:cxn>
                <a:cxn ang="0">
                  <a:pos x="9" y="15"/>
                </a:cxn>
                <a:cxn ang="0">
                  <a:pos x="15" y="14"/>
                </a:cxn>
                <a:cxn ang="0">
                  <a:pos x="22" y="11"/>
                </a:cxn>
                <a:cxn ang="0">
                  <a:pos x="22" y="97"/>
                </a:cxn>
                <a:cxn ang="0">
                  <a:pos x="21" y="100"/>
                </a:cxn>
                <a:cxn ang="0">
                  <a:pos x="21" y="101"/>
                </a:cxn>
                <a:cxn ang="0">
                  <a:pos x="21" y="103"/>
                </a:cxn>
                <a:cxn ang="0">
                  <a:pos x="19" y="104"/>
                </a:cxn>
                <a:cxn ang="0">
                  <a:pos x="18" y="105"/>
                </a:cxn>
                <a:cxn ang="0">
                  <a:pos x="15" y="105"/>
                </a:cxn>
                <a:cxn ang="0">
                  <a:pos x="11" y="105"/>
                </a:cxn>
                <a:cxn ang="0">
                  <a:pos x="6" y="106"/>
                </a:cxn>
                <a:cxn ang="0">
                  <a:pos x="1" y="106"/>
                </a:cxn>
                <a:cxn ang="0">
                  <a:pos x="1" y="111"/>
                </a:cxn>
                <a:cxn ang="0">
                  <a:pos x="55" y="111"/>
                </a:cxn>
                <a:cxn ang="0">
                  <a:pos x="55" y="106"/>
                </a:cxn>
                <a:cxn ang="0">
                  <a:pos x="49" y="106"/>
                </a:cxn>
                <a:cxn ang="0">
                  <a:pos x="44" y="105"/>
                </a:cxn>
                <a:cxn ang="0">
                  <a:pos x="41" y="105"/>
                </a:cxn>
                <a:cxn ang="0">
                  <a:pos x="38" y="105"/>
                </a:cxn>
                <a:cxn ang="0">
                  <a:pos x="36" y="104"/>
                </a:cxn>
                <a:cxn ang="0">
                  <a:pos x="35" y="103"/>
                </a:cxn>
                <a:cxn ang="0">
                  <a:pos x="34" y="101"/>
                </a:cxn>
                <a:cxn ang="0">
                  <a:pos x="34" y="100"/>
                </a:cxn>
                <a:cxn ang="0">
                  <a:pos x="34" y="97"/>
                </a:cxn>
                <a:cxn ang="0">
                  <a:pos x="34" y="4"/>
                </a:cxn>
              </a:cxnLst>
              <a:rect l="0" t="0" r="r" b="b"/>
              <a:pathLst>
                <a:path w="55" h="111">
                  <a:moveTo>
                    <a:pt x="34" y="4"/>
                  </a:moveTo>
                  <a:lnTo>
                    <a:pt x="34" y="2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2" y="6"/>
                  </a:lnTo>
                  <a:lnTo>
                    <a:pt x="13" y="9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9" y="15"/>
                  </a:lnTo>
                  <a:lnTo>
                    <a:pt x="15" y="14"/>
                  </a:lnTo>
                  <a:lnTo>
                    <a:pt x="22" y="11"/>
                  </a:lnTo>
                  <a:lnTo>
                    <a:pt x="22" y="97"/>
                  </a:lnTo>
                  <a:lnTo>
                    <a:pt x="21" y="100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19" y="104"/>
                  </a:lnTo>
                  <a:lnTo>
                    <a:pt x="18" y="105"/>
                  </a:lnTo>
                  <a:lnTo>
                    <a:pt x="15" y="105"/>
                  </a:lnTo>
                  <a:lnTo>
                    <a:pt x="11" y="105"/>
                  </a:lnTo>
                  <a:lnTo>
                    <a:pt x="6" y="106"/>
                  </a:lnTo>
                  <a:lnTo>
                    <a:pt x="1" y="106"/>
                  </a:lnTo>
                  <a:lnTo>
                    <a:pt x="1" y="111"/>
                  </a:lnTo>
                  <a:lnTo>
                    <a:pt x="55" y="111"/>
                  </a:lnTo>
                  <a:lnTo>
                    <a:pt x="55" y="106"/>
                  </a:lnTo>
                  <a:lnTo>
                    <a:pt x="49" y="106"/>
                  </a:lnTo>
                  <a:lnTo>
                    <a:pt x="44" y="105"/>
                  </a:lnTo>
                  <a:lnTo>
                    <a:pt x="41" y="105"/>
                  </a:lnTo>
                  <a:lnTo>
                    <a:pt x="38" y="105"/>
                  </a:lnTo>
                  <a:lnTo>
                    <a:pt x="36" y="104"/>
                  </a:lnTo>
                  <a:lnTo>
                    <a:pt x="35" y="103"/>
                  </a:lnTo>
                  <a:lnTo>
                    <a:pt x="34" y="101"/>
                  </a:lnTo>
                  <a:lnTo>
                    <a:pt x="34" y="100"/>
                  </a:lnTo>
                  <a:lnTo>
                    <a:pt x="34" y="97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Line 829"/>
            <p:cNvSpPr>
              <a:spLocks noChangeAspect="1" noChangeShapeType="1"/>
            </p:cNvSpPr>
            <p:nvPr/>
          </p:nvSpPr>
          <p:spPr bwMode="auto">
            <a:xfrm>
              <a:off x="828" y="181"/>
              <a:ext cx="83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2" name="Freeform 830"/>
            <p:cNvSpPr>
              <a:spLocks noChangeAspect="1"/>
            </p:cNvSpPr>
            <p:nvPr/>
          </p:nvSpPr>
          <p:spPr bwMode="auto">
            <a:xfrm>
              <a:off x="836" y="226"/>
              <a:ext cx="67" cy="111"/>
            </a:xfrm>
            <a:custGeom>
              <a:avLst/>
              <a:gdLst/>
              <a:ahLst/>
              <a:cxnLst>
                <a:cxn ang="0">
                  <a:pos x="13" y="98"/>
                </a:cxn>
                <a:cxn ang="0">
                  <a:pos x="31" y="81"/>
                </a:cxn>
                <a:cxn ang="0">
                  <a:pos x="47" y="66"/>
                </a:cxn>
                <a:cxn ang="0">
                  <a:pos x="58" y="54"/>
                </a:cxn>
                <a:cxn ang="0">
                  <a:pos x="65" y="44"/>
                </a:cxn>
                <a:cxn ang="0">
                  <a:pos x="67" y="32"/>
                </a:cxn>
                <a:cxn ang="0">
                  <a:pos x="64" y="19"/>
                </a:cxn>
                <a:cxn ang="0">
                  <a:pos x="57" y="9"/>
                </a:cxn>
                <a:cxn ang="0">
                  <a:pos x="45" y="2"/>
                </a:cxn>
                <a:cxn ang="0">
                  <a:pos x="31" y="0"/>
                </a:cxn>
                <a:cxn ang="0">
                  <a:pos x="19" y="3"/>
                </a:cxn>
                <a:cxn ang="0">
                  <a:pos x="9" y="9"/>
                </a:cxn>
                <a:cxn ang="0">
                  <a:pos x="3" y="19"/>
                </a:cxn>
                <a:cxn ang="0">
                  <a:pos x="0" y="30"/>
                </a:cxn>
                <a:cxn ang="0">
                  <a:pos x="1" y="33"/>
                </a:cxn>
                <a:cxn ang="0">
                  <a:pos x="2" y="35"/>
                </a:cxn>
                <a:cxn ang="0">
                  <a:pos x="3" y="37"/>
                </a:cxn>
                <a:cxn ang="0">
                  <a:pos x="5" y="38"/>
                </a:cxn>
                <a:cxn ang="0">
                  <a:pos x="6" y="39"/>
                </a:cxn>
                <a:cxn ang="0">
                  <a:pos x="8" y="39"/>
                </a:cxn>
                <a:cxn ang="0">
                  <a:pos x="9" y="39"/>
                </a:cxn>
                <a:cxn ang="0">
                  <a:pos x="9" y="39"/>
                </a:cxn>
                <a:cxn ang="0">
                  <a:pos x="12" y="39"/>
                </a:cxn>
                <a:cxn ang="0">
                  <a:pos x="15" y="38"/>
                </a:cxn>
                <a:cxn ang="0">
                  <a:pos x="17" y="35"/>
                </a:cxn>
                <a:cxn ang="0">
                  <a:pos x="18" y="31"/>
                </a:cxn>
                <a:cxn ang="0">
                  <a:pos x="17" y="27"/>
                </a:cxn>
                <a:cxn ang="0">
                  <a:pos x="16" y="25"/>
                </a:cxn>
                <a:cxn ang="0">
                  <a:pos x="13" y="23"/>
                </a:cxn>
                <a:cxn ang="0">
                  <a:pos x="9" y="22"/>
                </a:cxn>
                <a:cxn ang="0">
                  <a:pos x="8" y="22"/>
                </a:cxn>
                <a:cxn ang="0">
                  <a:pos x="7" y="22"/>
                </a:cxn>
                <a:cxn ang="0">
                  <a:pos x="11" y="15"/>
                </a:cxn>
                <a:cxn ang="0">
                  <a:pos x="16" y="10"/>
                </a:cxn>
                <a:cxn ang="0">
                  <a:pos x="22" y="6"/>
                </a:cxn>
                <a:cxn ang="0">
                  <a:pos x="29" y="5"/>
                </a:cxn>
                <a:cxn ang="0">
                  <a:pos x="39" y="7"/>
                </a:cxn>
                <a:cxn ang="0">
                  <a:pos x="46" y="13"/>
                </a:cxn>
                <a:cxn ang="0">
                  <a:pos x="50" y="22"/>
                </a:cxn>
                <a:cxn ang="0">
                  <a:pos x="51" y="32"/>
                </a:cxn>
                <a:cxn ang="0">
                  <a:pos x="50" y="42"/>
                </a:cxn>
                <a:cxn ang="0">
                  <a:pos x="46" y="52"/>
                </a:cxn>
                <a:cxn ang="0">
                  <a:pos x="41" y="61"/>
                </a:cxn>
                <a:cxn ang="0">
                  <a:pos x="34" y="69"/>
                </a:cxn>
                <a:cxn ang="0">
                  <a:pos x="2" y="105"/>
                </a:cxn>
                <a:cxn ang="0">
                  <a:pos x="1" y="106"/>
                </a:cxn>
                <a:cxn ang="0">
                  <a:pos x="1" y="107"/>
                </a:cxn>
                <a:cxn ang="0">
                  <a:pos x="0" y="108"/>
                </a:cxn>
                <a:cxn ang="0">
                  <a:pos x="0" y="111"/>
                </a:cxn>
                <a:cxn ang="0">
                  <a:pos x="62" y="111"/>
                </a:cxn>
                <a:cxn ang="0">
                  <a:pos x="67" y="82"/>
                </a:cxn>
                <a:cxn ang="0">
                  <a:pos x="62" y="82"/>
                </a:cxn>
                <a:cxn ang="0">
                  <a:pos x="62" y="86"/>
                </a:cxn>
                <a:cxn ang="0">
                  <a:pos x="61" y="90"/>
                </a:cxn>
                <a:cxn ang="0">
                  <a:pos x="60" y="94"/>
                </a:cxn>
                <a:cxn ang="0">
                  <a:pos x="59" y="97"/>
                </a:cxn>
                <a:cxn ang="0">
                  <a:pos x="56" y="97"/>
                </a:cxn>
                <a:cxn ang="0">
                  <a:pos x="52" y="98"/>
                </a:cxn>
                <a:cxn ang="0">
                  <a:pos x="47" y="98"/>
                </a:cxn>
                <a:cxn ang="0">
                  <a:pos x="43" y="98"/>
                </a:cxn>
                <a:cxn ang="0">
                  <a:pos x="13" y="98"/>
                </a:cxn>
              </a:cxnLst>
              <a:rect l="0" t="0" r="r" b="b"/>
              <a:pathLst>
                <a:path w="67" h="111">
                  <a:moveTo>
                    <a:pt x="13" y="98"/>
                  </a:moveTo>
                  <a:lnTo>
                    <a:pt x="31" y="81"/>
                  </a:lnTo>
                  <a:lnTo>
                    <a:pt x="47" y="66"/>
                  </a:lnTo>
                  <a:lnTo>
                    <a:pt x="58" y="54"/>
                  </a:lnTo>
                  <a:lnTo>
                    <a:pt x="65" y="44"/>
                  </a:lnTo>
                  <a:lnTo>
                    <a:pt x="67" y="32"/>
                  </a:lnTo>
                  <a:lnTo>
                    <a:pt x="64" y="19"/>
                  </a:lnTo>
                  <a:lnTo>
                    <a:pt x="57" y="9"/>
                  </a:lnTo>
                  <a:lnTo>
                    <a:pt x="45" y="2"/>
                  </a:lnTo>
                  <a:lnTo>
                    <a:pt x="31" y="0"/>
                  </a:lnTo>
                  <a:lnTo>
                    <a:pt x="19" y="3"/>
                  </a:lnTo>
                  <a:lnTo>
                    <a:pt x="9" y="9"/>
                  </a:lnTo>
                  <a:lnTo>
                    <a:pt x="3" y="19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8" y="31"/>
                  </a:lnTo>
                  <a:lnTo>
                    <a:pt x="17" y="27"/>
                  </a:lnTo>
                  <a:lnTo>
                    <a:pt x="16" y="25"/>
                  </a:lnTo>
                  <a:lnTo>
                    <a:pt x="13" y="23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11" y="15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9" y="5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0" y="22"/>
                  </a:lnTo>
                  <a:lnTo>
                    <a:pt x="51" y="32"/>
                  </a:lnTo>
                  <a:lnTo>
                    <a:pt x="50" y="42"/>
                  </a:lnTo>
                  <a:lnTo>
                    <a:pt x="46" y="52"/>
                  </a:lnTo>
                  <a:lnTo>
                    <a:pt x="41" y="61"/>
                  </a:lnTo>
                  <a:lnTo>
                    <a:pt x="34" y="69"/>
                  </a:lnTo>
                  <a:lnTo>
                    <a:pt x="2" y="105"/>
                  </a:lnTo>
                  <a:lnTo>
                    <a:pt x="1" y="106"/>
                  </a:lnTo>
                  <a:lnTo>
                    <a:pt x="1" y="107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62" y="111"/>
                  </a:lnTo>
                  <a:lnTo>
                    <a:pt x="67" y="82"/>
                  </a:lnTo>
                  <a:lnTo>
                    <a:pt x="62" y="82"/>
                  </a:lnTo>
                  <a:lnTo>
                    <a:pt x="62" y="86"/>
                  </a:lnTo>
                  <a:lnTo>
                    <a:pt x="61" y="90"/>
                  </a:lnTo>
                  <a:lnTo>
                    <a:pt x="60" y="94"/>
                  </a:lnTo>
                  <a:lnTo>
                    <a:pt x="59" y="97"/>
                  </a:lnTo>
                  <a:lnTo>
                    <a:pt x="56" y="97"/>
                  </a:lnTo>
                  <a:lnTo>
                    <a:pt x="52" y="98"/>
                  </a:lnTo>
                  <a:lnTo>
                    <a:pt x="47" y="98"/>
                  </a:lnTo>
                  <a:lnTo>
                    <a:pt x="43" y="98"/>
                  </a:lnTo>
                  <a:lnTo>
                    <a:pt x="13" y="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" name="Freeform 831"/>
            <p:cNvSpPr>
              <a:spLocks noChangeAspect="1"/>
            </p:cNvSpPr>
            <p:nvPr/>
          </p:nvSpPr>
          <p:spPr bwMode="auto">
            <a:xfrm>
              <a:off x="967" y="65"/>
              <a:ext cx="221" cy="233"/>
            </a:xfrm>
            <a:custGeom>
              <a:avLst/>
              <a:gdLst/>
              <a:ahLst/>
              <a:cxnLst>
                <a:cxn ang="0">
                  <a:pos x="201" y="233"/>
                </a:cxn>
                <a:cxn ang="0">
                  <a:pos x="221" y="179"/>
                </a:cxn>
                <a:cxn ang="0">
                  <a:pos x="217" y="179"/>
                </a:cxn>
                <a:cxn ang="0">
                  <a:pos x="210" y="191"/>
                </a:cxn>
                <a:cxn ang="0">
                  <a:pos x="200" y="201"/>
                </a:cxn>
                <a:cxn ang="0">
                  <a:pos x="188" y="208"/>
                </a:cxn>
                <a:cxn ang="0">
                  <a:pos x="174" y="213"/>
                </a:cxn>
                <a:cxn ang="0">
                  <a:pos x="169" y="214"/>
                </a:cxn>
                <a:cxn ang="0">
                  <a:pos x="159" y="216"/>
                </a:cxn>
                <a:cxn ang="0">
                  <a:pos x="143" y="218"/>
                </a:cxn>
                <a:cxn ang="0">
                  <a:pos x="123" y="218"/>
                </a:cxn>
                <a:cxn ang="0">
                  <a:pos x="22" y="218"/>
                </a:cxn>
                <a:cxn ang="0">
                  <a:pos x="107" y="119"/>
                </a:cxn>
                <a:cxn ang="0">
                  <a:pos x="108" y="117"/>
                </a:cxn>
                <a:cxn ang="0">
                  <a:pos x="108" y="116"/>
                </a:cxn>
                <a:cxn ang="0">
                  <a:pos x="108" y="115"/>
                </a:cxn>
                <a:cxn ang="0">
                  <a:pos x="107" y="114"/>
                </a:cxn>
                <a:cxn ang="0">
                  <a:pos x="30" y="7"/>
                </a:cxn>
                <a:cxn ang="0">
                  <a:pos x="121" y="7"/>
                </a:cxn>
                <a:cxn ang="0">
                  <a:pos x="136" y="8"/>
                </a:cxn>
                <a:cxn ang="0">
                  <a:pos x="148" y="9"/>
                </a:cxn>
                <a:cxn ang="0">
                  <a:pos x="156" y="10"/>
                </a:cxn>
                <a:cxn ang="0">
                  <a:pos x="160" y="10"/>
                </a:cxn>
                <a:cxn ang="0">
                  <a:pos x="167" y="11"/>
                </a:cxn>
                <a:cxn ang="0">
                  <a:pos x="176" y="14"/>
                </a:cxn>
                <a:cxn ang="0">
                  <a:pos x="186" y="17"/>
                </a:cxn>
                <a:cxn ang="0">
                  <a:pos x="196" y="23"/>
                </a:cxn>
                <a:cxn ang="0">
                  <a:pos x="200" y="26"/>
                </a:cxn>
                <a:cxn ang="0">
                  <a:pos x="206" y="30"/>
                </a:cxn>
                <a:cxn ang="0">
                  <a:pos x="212" y="37"/>
                </a:cxn>
                <a:cxn ang="0">
                  <a:pos x="217" y="46"/>
                </a:cxn>
                <a:cxn ang="0">
                  <a:pos x="221" y="46"/>
                </a:cxn>
                <a:cxn ang="0">
                  <a:pos x="201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88" y="127"/>
                </a:cxn>
                <a:cxn ang="0">
                  <a:pos x="2" y="228"/>
                </a:cxn>
                <a:cxn ang="0">
                  <a:pos x="1" y="230"/>
                </a:cxn>
                <a:cxn ang="0">
                  <a:pos x="1" y="231"/>
                </a:cxn>
                <a:cxn ang="0">
                  <a:pos x="2" y="233"/>
                </a:cxn>
                <a:cxn ang="0">
                  <a:pos x="5" y="233"/>
                </a:cxn>
                <a:cxn ang="0">
                  <a:pos x="201" y="233"/>
                </a:cxn>
              </a:cxnLst>
              <a:rect l="0" t="0" r="r" b="b"/>
              <a:pathLst>
                <a:path w="221" h="233">
                  <a:moveTo>
                    <a:pt x="201" y="233"/>
                  </a:moveTo>
                  <a:lnTo>
                    <a:pt x="221" y="179"/>
                  </a:lnTo>
                  <a:lnTo>
                    <a:pt x="217" y="179"/>
                  </a:lnTo>
                  <a:lnTo>
                    <a:pt x="210" y="191"/>
                  </a:lnTo>
                  <a:lnTo>
                    <a:pt x="200" y="201"/>
                  </a:lnTo>
                  <a:lnTo>
                    <a:pt x="188" y="208"/>
                  </a:lnTo>
                  <a:lnTo>
                    <a:pt x="174" y="213"/>
                  </a:lnTo>
                  <a:lnTo>
                    <a:pt x="169" y="214"/>
                  </a:lnTo>
                  <a:lnTo>
                    <a:pt x="159" y="216"/>
                  </a:lnTo>
                  <a:lnTo>
                    <a:pt x="143" y="218"/>
                  </a:lnTo>
                  <a:lnTo>
                    <a:pt x="123" y="218"/>
                  </a:lnTo>
                  <a:lnTo>
                    <a:pt x="22" y="218"/>
                  </a:lnTo>
                  <a:lnTo>
                    <a:pt x="107" y="119"/>
                  </a:lnTo>
                  <a:lnTo>
                    <a:pt x="108" y="117"/>
                  </a:lnTo>
                  <a:lnTo>
                    <a:pt x="108" y="116"/>
                  </a:lnTo>
                  <a:lnTo>
                    <a:pt x="108" y="115"/>
                  </a:lnTo>
                  <a:lnTo>
                    <a:pt x="107" y="114"/>
                  </a:lnTo>
                  <a:lnTo>
                    <a:pt x="30" y="7"/>
                  </a:lnTo>
                  <a:lnTo>
                    <a:pt x="121" y="7"/>
                  </a:lnTo>
                  <a:lnTo>
                    <a:pt x="136" y="8"/>
                  </a:lnTo>
                  <a:lnTo>
                    <a:pt x="148" y="9"/>
                  </a:lnTo>
                  <a:lnTo>
                    <a:pt x="156" y="10"/>
                  </a:lnTo>
                  <a:lnTo>
                    <a:pt x="160" y="10"/>
                  </a:lnTo>
                  <a:lnTo>
                    <a:pt x="167" y="11"/>
                  </a:lnTo>
                  <a:lnTo>
                    <a:pt x="176" y="14"/>
                  </a:lnTo>
                  <a:lnTo>
                    <a:pt x="186" y="17"/>
                  </a:lnTo>
                  <a:lnTo>
                    <a:pt x="196" y="23"/>
                  </a:lnTo>
                  <a:lnTo>
                    <a:pt x="200" y="26"/>
                  </a:lnTo>
                  <a:lnTo>
                    <a:pt x="206" y="30"/>
                  </a:lnTo>
                  <a:lnTo>
                    <a:pt x="212" y="37"/>
                  </a:lnTo>
                  <a:lnTo>
                    <a:pt x="217" y="46"/>
                  </a:lnTo>
                  <a:lnTo>
                    <a:pt x="221" y="46"/>
                  </a:lnTo>
                  <a:lnTo>
                    <a:pt x="201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88" y="127"/>
                  </a:lnTo>
                  <a:lnTo>
                    <a:pt x="2" y="228"/>
                  </a:lnTo>
                  <a:lnTo>
                    <a:pt x="1" y="230"/>
                  </a:lnTo>
                  <a:lnTo>
                    <a:pt x="1" y="231"/>
                  </a:lnTo>
                  <a:lnTo>
                    <a:pt x="2" y="233"/>
                  </a:lnTo>
                  <a:lnTo>
                    <a:pt x="5" y="233"/>
                  </a:lnTo>
                  <a:lnTo>
                    <a:pt x="201" y="2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" name="Freeform 832"/>
            <p:cNvSpPr>
              <a:spLocks noChangeAspect="1" noEditPoints="1"/>
            </p:cNvSpPr>
            <p:nvPr/>
          </p:nvSpPr>
          <p:spPr bwMode="auto">
            <a:xfrm>
              <a:off x="1002" y="371"/>
              <a:ext cx="71" cy="53"/>
            </a:xfrm>
            <a:custGeom>
              <a:avLst/>
              <a:gdLst/>
              <a:ahLst/>
              <a:cxnLst>
                <a:cxn ang="0">
                  <a:pos x="63" y="27"/>
                </a:cxn>
                <a:cxn ang="0">
                  <a:pos x="70" y="11"/>
                </a:cxn>
                <a:cxn ang="0">
                  <a:pos x="70" y="6"/>
                </a:cxn>
                <a:cxn ang="0">
                  <a:pos x="68" y="7"/>
                </a:cxn>
                <a:cxn ang="0">
                  <a:pos x="62" y="20"/>
                </a:cxn>
                <a:cxn ang="0">
                  <a:pos x="56" y="28"/>
                </a:cxn>
                <a:cxn ang="0">
                  <a:pos x="56" y="21"/>
                </a:cxn>
                <a:cxn ang="0">
                  <a:pos x="53" y="12"/>
                </a:cxn>
                <a:cxn ang="0">
                  <a:pos x="41" y="2"/>
                </a:cxn>
                <a:cxn ang="0">
                  <a:pos x="21" y="3"/>
                </a:cxn>
                <a:cxn ang="0">
                  <a:pos x="3" y="21"/>
                </a:cxn>
                <a:cxn ang="0">
                  <a:pos x="0" y="37"/>
                </a:cxn>
                <a:cxn ang="0">
                  <a:pos x="3" y="44"/>
                </a:cxn>
                <a:cxn ang="0">
                  <a:pos x="8" y="49"/>
                </a:cxn>
                <a:cxn ang="0">
                  <a:pos x="16" y="53"/>
                </a:cxn>
                <a:cxn ang="0">
                  <a:pos x="36" y="50"/>
                </a:cxn>
                <a:cxn ang="0">
                  <a:pos x="50" y="48"/>
                </a:cxn>
                <a:cxn ang="0">
                  <a:pos x="57" y="53"/>
                </a:cxn>
                <a:cxn ang="0">
                  <a:pos x="65" y="52"/>
                </a:cxn>
                <a:cxn ang="0">
                  <a:pos x="70" y="47"/>
                </a:cxn>
                <a:cxn ang="0">
                  <a:pos x="70" y="44"/>
                </a:cxn>
                <a:cxn ang="0">
                  <a:pos x="68" y="44"/>
                </a:cxn>
                <a:cxn ang="0">
                  <a:pos x="66" y="47"/>
                </a:cxn>
                <a:cxn ang="0">
                  <a:pos x="62" y="50"/>
                </a:cxn>
                <a:cxn ang="0">
                  <a:pos x="59" y="50"/>
                </a:cxn>
                <a:cxn ang="0">
                  <a:pos x="57" y="44"/>
                </a:cxn>
                <a:cxn ang="0">
                  <a:pos x="47" y="39"/>
                </a:cxn>
                <a:cxn ang="0">
                  <a:pos x="32" y="48"/>
                </a:cxn>
                <a:cxn ang="0">
                  <a:pos x="22" y="50"/>
                </a:cxn>
                <a:cxn ang="0">
                  <a:pos x="13" y="46"/>
                </a:cxn>
                <a:cxn ang="0">
                  <a:pos x="10" y="37"/>
                </a:cxn>
                <a:cxn ang="0">
                  <a:pos x="11" y="27"/>
                </a:cxn>
                <a:cxn ang="0">
                  <a:pos x="17" y="13"/>
                </a:cxn>
                <a:cxn ang="0">
                  <a:pos x="26" y="6"/>
                </a:cxn>
                <a:cxn ang="0">
                  <a:pos x="33" y="4"/>
                </a:cxn>
                <a:cxn ang="0">
                  <a:pos x="43" y="9"/>
                </a:cxn>
                <a:cxn ang="0">
                  <a:pos x="46" y="20"/>
                </a:cxn>
                <a:cxn ang="0">
                  <a:pos x="47" y="39"/>
                </a:cxn>
              </a:cxnLst>
              <a:rect l="0" t="0" r="r" b="b"/>
              <a:pathLst>
                <a:path w="71" h="53">
                  <a:moveTo>
                    <a:pt x="56" y="35"/>
                  </a:moveTo>
                  <a:lnTo>
                    <a:pt x="63" y="27"/>
                  </a:lnTo>
                  <a:lnTo>
                    <a:pt x="68" y="18"/>
                  </a:lnTo>
                  <a:lnTo>
                    <a:pt x="70" y="11"/>
                  </a:lnTo>
                  <a:lnTo>
                    <a:pt x="71" y="8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8" y="7"/>
                  </a:lnTo>
                  <a:lnTo>
                    <a:pt x="67" y="9"/>
                  </a:lnTo>
                  <a:lnTo>
                    <a:pt x="62" y="2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5" y="19"/>
                  </a:lnTo>
                  <a:lnTo>
                    <a:pt x="53" y="12"/>
                  </a:lnTo>
                  <a:lnTo>
                    <a:pt x="48" y="6"/>
                  </a:lnTo>
                  <a:lnTo>
                    <a:pt x="41" y="2"/>
                  </a:lnTo>
                  <a:lnTo>
                    <a:pt x="33" y="0"/>
                  </a:lnTo>
                  <a:lnTo>
                    <a:pt x="21" y="3"/>
                  </a:lnTo>
                  <a:lnTo>
                    <a:pt x="10" y="11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3" y="44"/>
                  </a:lnTo>
                  <a:lnTo>
                    <a:pt x="5" y="47"/>
                  </a:lnTo>
                  <a:lnTo>
                    <a:pt x="8" y="49"/>
                  </a:lnTo>
                  <a:lnTo>
                    <a:pt x="12" y="51"/>
                  </a:lnTo>
                  <a:lnTo>
                    <a:pt x="16" y="53"/>
                  </a:lnTo>
                  <a:lnTo>
                    <a:pt x="21" y="53"/>
                  </a:lnTo>
                  <a:lnTo>
                    <a:pt x="36" y="50"/>
                  </a:lnTo>
                  <a:lnTo>
                    <a:pt x="48" y="43"/>
                  </a:lnTo>
                  <a:lnTo>
                    <a:pt x="50" y="48"/>
                  </a:lnTo>
                  <a:lnTo>
                    <a:pt x="54" y="51"/>
                  </a:lnTo>
                  <a:lnTo>
                    <a:pt x="57" y="53"/>
                  </a:lnTo>
                  <a:lnTo>
                    <a:pt x="60" y="53"/>
                  </a:lnTo>
                  <a:lnTo>
                    <a:pt x="65" y="52"/>
                  </a:lnTo>
                  <a:lnTo>
                    <a:pt x="68" y="50"/>
                  </a:lnTo>
                  <a:lnTo>
                    <a:pt x="70" y="47"/>
                  </a:lnTo>
                  <a:lnTo>
                    <a:pt x="71" y="45"/>
                  </a:lnTo>
                  <a:lnTo>
                    <a:pt x="70" y="44"/>
                  </a:lnTo>
                  <a:lnTo>
                    <a:pt x="69" y="43"/>
                  </a:lnTo>
                  <a:lnTo>
                    <a:pt x="68" y="44"/>
                  </a:lnTo>
                  <a:lnTo>
                    <a:pt x="67" y="45"/>
                  </a:lnTo>
                  <a:lnTo>
                    <a:pt x="66" y="47"/>
                  </a:lnTo>
                  <a:lnTo>
                    <a:pt x="64" y="49"/>
                  </a:lnTo>
                  <a:lnTo>
                    <a:pt x="62" y="50"/>
                  </a:lnTo>
                  <a:lnTo>
                    <a:pt x="60" y="50"/>
                  </a:lnTo>
                  <a:lnTo>
                    <a:pt x="59" y="50"/>
                  </a:lnTo>
                  <a:lnTo>
                    <a:pt x="58" y="48"/>
                  </a:lnTo>
                  <a:lnTo>
                    <a:pt x="57" y="44"/>
                  </a:lnTo>
                  <a:lnTo>
                    <a:pt x="56" y="35"/>
                  </a:lnTo>
                  <a:close/>
                  <a:moveTo>
                    <a:pt x="47" y="39"/>
                  </a:moveTo>
                  <a:lnTo>
                    <a:pt x="39" y="45"/>
                  </a:lnTo>
                  <a:lnTo>
                    <a:pt x="32" y="48"/>
                  </a:lnTo>
                  <a:lnTo>
                    <a:pt x="26" y="49"/>
                  </a:lnTo>
                  <a:lnTo>
                    <a:pt x="22" y="50"/>
                  </a:lnTo>
                  <a:lnTo>
                    <a:pt x="16" y="49"/>
                  </a:lnTo>
                  <a:lnTo>
                    <a:pt x="13" y="46"/>
                  </a:lnTo>
                  <a:lnTo>
                    <a:pt x="10" y="42"/>
                  </a:lnTo>
                  <a:lnTo>
                    <a:pt x="10" y="37"/>
                  </a:lnTo>
                  <a:lnTo>
                    <a:pt x="10" y="33"/>
                  </a:lnTo>
                  <a:lnTo>
                    <a:pt x="11" y="27"/>
                  </a:lnTo>
                  <a:lnTo>
                    <a:pt x="13" y="19"/>
                  </a:lnTo>
                  <a:lnTo>
                    <a:pt x="17" y="13"/>
                  </a:lnTo>
                  <a:lnTo>
                    <a:pt x="21" y="8"/>
                  </a:lnTo>
                  <a:lnTo>
                    <a:pt x="26" y="6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9" y="5"/>
                  </a:lnTo>
                  <a:lnTo>
                    <a:pt x="43" y="9"/>
                  </a:lnTo>
                  <a:lnTo>
                    <a:pt x="45" y="14"/>
                  </a:lnTo>
                  <a:lnTo>
                    <a:pt x="46" y="20"/>
                  </a:lnTo>
                  <a:lnTo>
                    <a:pt x="47" y="29"/>
                  </a:lnTo>
                  <a:lnTo>
                    <a:pt x="47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" name="Freeform 833"/>
            <p:cNvSpPr>
              <a:spLocks noChangeAspect="1" noEditPoints="1"/>
            </p:cNvSpPr>
            <p:nvPr/>
          </p:nvSpPr>
          <p:spPr bwMode="auto">
            <a:xfrm>
              <a:off x="1088" y="341"/>
              <a:ext cx="67" cy="105"/>
            </a:xfrm>
            <a:custGeom>
              <a:avLst/>
              <a:gdLst/>
              <a:ahLst/>
              <a:cxnLst>
                <a:cxn ang="0">
                  <a:pos x="66" y="9"/>
                </a:cxn>
                <a:cxn ang="0">
                  <a:pos x="56" y="1"/>
                </a:cxn>
                <a:cxn ang="0">
                  <a:pos x="37" y="3"/>
                </a:cxn>
                <a:cxn ang="0">
                  <a:pos x="22" y="20"/>
                </a:cxn>
                <a:cxn ang="0">
                  <a:pos x="0" y="103"/>
                </a:cxn>
                <a:cxn ang="0">
                  <a:pos x="1" y="105"/>
                </a:cxn>
                <a:cxn ang="0">
                  <a:pos x="4" y="104"/>
                </a:cxn>
                <a:cxn ang="0">
                  <a:pos x="14" y="76"/>
                </a:cxn>
                <a:cxn ang="0">
                  <a:pos x="22" y="82"/>
                </a:cxn>
                <a:cxn ang="0">
                  <a:pos x="41" y="81"/>
                </a:cxn>
                <a:cxn ang="0">
                  <a:pos x="60" y="65"/>
                </a:cxn>
                <a:cxn ang="0">
                  <a:pos x="63" y="48"/>
                </a:cxn>
                <a:cxn ang="0">
                  <a:pos x="58" y="39"/>
                </a:cxn>
                <a:cxn ang="0">
                  <a:pos x="59" y="32"/>
                </a:cxn>
                <a:cxn ang="0">
                  <a:pos x="66" y="22"/>
                </a:cxn>
                <a:cxn ang="0">
                  <a:pos x="44" y="35"/>
                </a:cxn>
                <a:cxn ang="0">
                  <a:pos x="39" y="36"/>
                </a:cxn>
                <a:cxn ang="0">
                  <a:pos x="33" y="36"/>
                </a:cxn>
                <a:cxn ang="0">
                  <a:pos x="39" y="35"/>
                </a:cxn>
                <a:cxn ang="0">
                  <a:pos x="44" y="35"/>
                </a:cxn>
                <a:cxn ang="0">
                  <a:pos x="59" y="19"/>
                </a:cxn>
                <a:cxn ang="0">
                  <a:pos x="54" y="29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5" y="32"/>
                </a:cxn>
                <a:cxn ang="0">
                  <a:pos x="30" y="34"/>
                </a:cxn>
                <a:cxn ang="0">
                  <a:pos x="29" y="38"/>
                </a:cxn>
                <a:cxn ang="0">
                  <a:pos x="34" y="39"/>
                </a:cxn>
                <a:cxn ang="0">
                  <a:pos x="49" y="38"/>
                </a:cxn>
                <a:cxn ang="0">
                  <a:pos x="55" y="50"/>
                </a:cxn>
                <a:cxn ang="0">
                  <a:pos x="47" y="71"/>
                </a:cxn>
                <a:cxn ang="0">
                  <a:pos x="29" y="80"/>
                </a:cxn>
                <a:cxn ang="0">
                  <a:pos x="18" y="76"/>
                </a:cxn>
                <a:cxn ang="0">
                  <a:pos x="14" y="65"/>
                </a:cxn>
                <a:cxn ang="0">
                  <a:pos x="22" y="31"/>
                </a:cxn>
                <a:cxn ang="0">
                  <a:pos x="31" y="13"/>
                </a:cxn>
                <a:cxn ang="0">
                  <a:pos x="48" y="3"/>
                </a:cxn>
                <a:cxn ang="0">
                  <a:pos x="57" y="6"/>
                </a:cxn>
                <a:cxn ang="0">
                  <a:pos x="60" y="14"/>
                </a:cxn>
              </a:cxnLst>
              <a:rect l="0" t="0" r="r" b="b"/>
              <a:pathLst>
                <a:path w="67" h="105">
                  <a:moveTo>
                    <a:pt x="67" y="16"/>
                  </a:moveTo>
                  <a:lnTo>
                    <a:pt x="66" y="9"/>
                  </a:lnTo>
                  <a:lnTo>
                    <a:pt x="62" y="4"/>
                  </a:lnTo>
                  <a:lnTo>
                    <a:pt x="56" y="1"/>
                  </a:lnTo>
                  <a:lnTo>
                    <a:pt x="48" y="0"/>
                  </a:lnTo>
                  <a:lnTo>
                    <a:pt x="37" y="3"/>
                  </a:lnTo>
                  <a:lnTo>
                    <a:pt x="28" y="10"/>
                  </a:lnTo>
                  <a:lnTo>
                    <a:pt x="22" y="20"/>
                  </a:lnTo>
                  <a:lnTo>
                    <a:pt x="18" y="30"/>
                  </a:lnTo>
                  <a:lnTo>
                    <a:pt x="0" y="103"/>
                  </a:lnTo>
                  <a:lnTo>
                    <a:pt x="0" y="104"/>
                  </a:lnTo>
                  <a:lnTo>
                    <a:pt x="1" y="105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11" y="73"/>
                  </a:lnTo>
                  <a:lnTo>
                    <a:pt x="14" y="76"/>
                  </a:lnTo>
                  <a:lnTo>
                    <a:pt x="17" y="80"/>
                  </a:lnTo>
                  <a:lnTo>
                    <a:pt x="22" y="82"/>
                  </a:lnTo>
                  <a:lnTo>
                    <a:pt x="29" y="83"/>
                  </a:lnTo>
                  <a:lnTo>
                    <a:pt x="41" y="81"/>
                  </a:lnTo>
                  <a:lnTo>
                    <a:pt x="52" y="75"/>
                  </a:lnTo>
                  <a:lnTo>
                    <a:pt x="60" y="65"/>
                  </a:lnTo>
                  <a:lnTo>
                    <a:pt x="63" y="53"/>
                  </a:lnTo>
                  <a:lnTo>
                    <a:pt x="63" y="48"/>
                  </a:lnTo>
                  <a:lnTo>
                    <a:pt x="61" y="43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59" y="32"/>
                  </a:lnTo>
                  <a:lnTo>
                    <a:pt x="63" y="28"/>
                  </a:lnTo>
                  <a:lnTo>
                    <a:pt x="66" y="22"/>
                  </a:lnTo>
                  <a:lnTo>
                    <a:pt x="67" y="16"/>
                  </a:lnTo>
                  <a:close/>
                  <a:moveTo>
                    <a:pt x="44" y="35"/>
                  </a:moveTo>
                  <a:lnTo>
                    <a:pt x="42" y="36"/>
                  </a:lnTo>
                  <a:lnTo>
                    <a:pt x="39" y="36"/>
                  </a:lnTo>
                  <a:lnTo>
                    <a:pt x="35" y="36"/>
                  </a:lnTo>
                  <a:lnTo>
                    <a:pt x="33" y="36"/>
                  </a:lnTo>
                  <a:lnTo>
                    <a:pt x="36" y="35"/>
                  </a:lnTo>
                  <a:lnTo>
                    <a:pt x="39" y="35"/>
                  </a:lnTo>
                  <a:lnTo>
                    <a:pt x="42" y="35"/>
                  </a:lnTo>
                  <a:lnTo>
                    <a:pt x="44" y="35"/>
                  </a:lnTo>
                  <a:close/>
                  <a:moveTo>
                    <a:pt x="60" y="14"/>
                  </a:moveTo>
                  <a:lnTo>
                    <a:pt x="59" y="19"/>
                  </a:lnTo>
                  <a:lnTo>
                    <a:pt x="57" y="24"/>
                  </a:lnTo>
                  <a:lnTo>
                    <a:pt x="54" y="29"/>
                  </a:lnTo>
                  <a:lnTo>
                    <a:pt x="50" y="33"/>
                  </a:lnTo>
                  <a:lnTo>
                    <a:pt x="48" y="33"/>
                  </a:lnTo>
                  <a:lnTo>
                    <a:pt x="46" y="32"/>
                  </a:lnTo>
                  <a:lnTo>
                    <a:pt x="43" y="32"/>
                  </a:lnTo>
                  <a:lnTo>
                    <a:pt x="39" y="32"/>
                  </a:lnTo>
                  <a:lnTo>
                    <a:pt x="35" y="32"/>
                  </a:lnTo>
                  <a:lnTo>
                    <a:pt x="32" y="32"/>
                  </a:lnTo>
                  <a:lnTo>
                    <a:pt x="30" y="34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31" y="39"/>
                  </a:lnTo>
                  <a:lnTo>
                    <a:pt x="34" y="39"/>
                  </a:lnTo>
                  <a:lnTo>
                    <a:pt x="38" y="39"/>
                  </a:lnTo>
                  <a:lnTo>
                    <a:pt x="49" y="38"/>
                  </a:lnTo>
                  <a:lnTo>
                    <a:pt x="53" y="43"/>
                  </a:lnTo>
                  <a:lnTo>
                    <a:pt x="55" y="50"/>
                  </a:lnTo>
                  <a:lnTo>
                    <a:pt x="53" y="62"/>
                  </a:lnTo>
                  <a:lnTo>
                    <a:pt x="47" y="71"/>
                  </a:lnTo>
                  <a:lnTo>
                    <a:pt x="39" y="77"/>
                  </a:lnTo>
                  <a:lnTo>
                    <a:pt x="29" y="80"/>
                  </a:lnTo>
                  <a:lnTo>
                    <a:pt x="23" y="79"/>
                  </a:lnTo>
                  <a:lnTo>
                    <a:pt x="18" y="76"/>
                  </a:lnTo>
                  <a:lnTo>
                    <a:pt x="15" y="71"/>
                  </a:lnTo>
                  <a:lnTo>
                    <a:pt x="14" y="65"/>
                  </a:lnTo>
                  <a:lnTo>
                    <a:pt x="14" y="62"/>
                  </a:lnTo>
                  <a:lnTo>
                    <a:pt x="22" y="31"/>
                  </a:lnTo>
                  <a:lnTo>
                    <a:pt x="25" y="22"/>
                  </a:lnTo>
                  <a:lnTo>
                    <a:pt x="31" y="13"/>
                  </a:lnTo>
                  <a:lnTo>
                    <a:pt x="39" y="6"/>
                  </a:lnTo>
                  <a:lnTo>
                    <a:pt x="48" y="3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59" y="9"/>
                  </a:lnTo>
                  <a:lnTo>
                    <a:pt x="6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" name="Freeform 834"/>
            <p:cNvSpPr>
              <a:spLocks noChangeAspect="1"/>
            </p:cNvSpPr>
            <p:nvPr/>
          </p:nvSpPr>
          <p:spPr bwMode="auto">
            <a:xfrm>
              <a:off x="1609" y="65"/>
              <a:ext cx="221" cy="233"/>
            </a:xfrm>
            <a:custGeom>
              <a:avLst/>
              <a:gdLst/>
              <a:ahLst/>
              <a:cxnLst>
                <a:cxn ang="0">
                  <a:pos x="201" y="233"/>
                </a:cxn>
                <a:cxn ang="0">
                  <a:pos x="221" y="179"/>
                </a:cxn>
                <a:cxn ang="0">
                  <a:pos x="216" y="179"/>
                </a:cxn>
                <a:cxn ang="0">
                  <a:pos x="210" y="191"/>
                </a:cxn>
                <a:cxn ang="0">
                  <a:pos x="200" y="201"/>
                </a:cxn>
                <a:cxn ang="0">
                  <a:pos x="187" y="208"/>
                </a:cxn>
                <a:cxn ang="0">
                  <a:pos x="173" y="213"/>
                </a:cxn>
                <a:cxn ang="0">
                  <a:pos x="168" y="214"/>
                </a:cxn>
                <a:cxn ang="0">
                  <a:pos x="158" y="216"/>
                </a:cxn>
                <a:cxn ang="0">
                  <a:pos x="143" y="218"/>
                </a:cxn>
                <a:cxn ang="0">
                  <a:pos x="122" y="218"/>
                </a:cxn>
                <a:cxn ang="0">
                  <a:pos x="22" y="218"/>
                </a:cxn>
                <a:cxn ang="0">
                  <a:pos x="106" y="119"/>
                </a:cxn>
                <a:cxn ang="0">
                  <a:pos x="107" y="117"/>
                </a:cxn>
                <a:cxn ang="0">
                  <a:pos x="108" y="116"/>
                </a:cxn>
                <a:cxn ang="0">
                  <a:pos x="107" y="115"/>
                </a:cxn>
                <a:cxn ang="0">
                  <a:pos x="106" y="114"/>
                </a:cxn>
                <a:cxn ang="0">
                  <a:pos x="29" y="7"/>
                </a:cxn>
                <a:cxn ang="0">
                  <a:pos x="120" y="7"/>
                </a:cxn>
                <a:cxn ang="0">
                  <a:pos x="135" y="8"/>
                </a:cxn>
                <a:cxn ang="0">
                  <a:pos x="147" y="9"/>
                </a:cxn>
                <a:cxn ang="0">
                  <a:pos x="155" y="10"/>
                </a:cxn>
                <a:cxn ang="0">
                  <a:pos x="159" y="10"/>
                </a:cxn>
                <a:cxn ang="0">
                  <a:pos x="166" y="11"/>
                </a:cxn>
                <a:cxn ang="0">
                  <a:pos x="176" y="14"/>
                </a:cxn>
                <a:cxn ang="0">
                  <a:pos x="185" y="17"/>
                </a:cxn>
                <a:cxn ang="0">
                  <a:pos x="195" y="23"/>
                </a:cxn>
                <a:cxn ang="0">
                  <a:pos x="200" y="26"/>
                </a:cxn>
                <a:cxn ang="0">
                  <a:pos x="205" y="30"/>
                </a:cxn>
                <a:cxn ang="0">
                  <a:pos x="211" y="37"/>
                </a:cxn>
                <a:cxn ang="0">
                  <a:pos x="216" y="46"/>
                </a:cxn>
                <a:cxn ang="0">
                  <a:pos x="221" y="46"/>
                </a:cxn>
                <a:cxn ang="0">
                  <a:pos x="201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87" y="127"/>
                </a:cxn>
                <a:cxn ang="0">
                  <a:pos x="2" y="228"/>
                </a:cxn>
                <a:cxn ang="0">
                  <a:pos x="0" y="230"/>
                </a:cxn>
                <a:cxn ang="0">
                  <a:pos x="0" y="231"/>
                </a:cxn>
                <a:cxn ang="0">
                  <a:pos x="1" y="233"/>
                </a:cxn>
                <a:cxn ang="0">
                  <a:pos x="4" y="233"/>
                </a:cxn>
                <a:cxn ang="0">
                  <a:pos x="201" y="233"/>
                </a:cxn>
              </a:cxnLst>
              <a:rect l="0" t="0" r="r" b="b"/>
              <a:pathLst>
                <a:path w="221" h="233">
                  <a:moveTo>
                    <a:pt x="201" y="233"/>
                  </a:moveTo>
                  <a:lnTo>
                    <a:pt x="221" y="179"/>
                  </a:lnTo>
                  <a:lnTo>
                    <a:pt x="216" y="179"/>
                  </a:lnTo>
                  <a:lnTo>
                    <a:pt x="210" y="191"/>
                  </a:lnTo>
                  <a:lnTo>
                    <a:pt x="200" y="201"/>
                  </a:lnTo>
                  <a:lnTo>
                    <a:pt x="187" y="208"/>
                  </a:lnTo>
                  <a:lnTo>
                    <a:pt x="173" y="213"/>
                  </a:lnTo>
                  <a:lnTo>
                    <a:pt x="168" y="214"/>
                  </a:lnTo>
                  <a:lnTo>
                    <a:pt x="158" y="216"/>
                  </a:lnTo>
                  <a:lnTo>
                    <a:pt x="143" y="218"/>
                  </a:lnTo>
                  <a:lnTo>
                    <a:pt x="122" y="218"/>
                  </a:lnTo>
                  <a:lnTo>
                    <a:pt x="22" y="218"/>
                  </a:lnTo>
                  <a:lnTo>
                    <a:pt x="106" y="119"/>
                  </a:lnTo>
                  <a:lnTo>
                    <a:pt x="107" y="117"/>
                  </a:lnTo>
                  <a:lnTo>
                    <a:pt x="108" y="116"/>
                  </a:lnTo>
                  <a:lnTo>
                    <a:pt x="107" y="115"/>
                  </a:lnTo>
                  <a:lnTo>
                    <a:pt x="106" y="114"/>
                  </a:lnTo>
                  <a:lnTo>
                    <a:pt x="29" y="7"/>
                  </a:lnTo>
                  <a:lnTo>
                    <a:pt x="120" y="7"/>
                  </a:lnTo>
                  <a:lnTo>
                    <a:pt x="135" y="8"/>
                  </a:lnTo>
                  <a:lnTo>
                    <a:pt x="147" y="9"/>
                  </a:lnTo>
                  <a:lnTo>
                    <a:pt x="155" y="10"/>
                  </a:lnTo>
                  <a:lnTo>
                    <a:pt x="159" y="10"/>
                  </a:lnTo>
                  <a:lnTo>
                    <a:pt x="166" y="11"/>
                  </a:lnTo>
                  <a:lnTo>
                    <a:pt x="176" y="14"/>
                  </a:lnTo>
                  <a:lnTo>
                    <a:pt x="185" y="17"/>
                  </a:lnTo>
                  <a:lnTo>
                    <a:pt x="195" y="23"/>
                  </a:lnTo>
                  <a:lnTo>
                    <a:pt x="200" y="26"/>
                  </a:lnTo>
                  <a:lnTo>
                    <a:pt x="205" y="30"/>
                  </a:lnTo>
                  <a:lnTo>
                    <a:pt x="211" y="37"/>
                  </a:lnTo>
                  <a:lnTo>
                    <a:pt x="216" y="46"/>
                  </a:lnTo>
                  <a:lnTo>
                    <a:pt x="221" y="46"/>
                  </a:lnTo>
                  <a:lnTo>
                    <a:pt x="201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87" y="127"/>
                  </a:lnTo>
                  <a:lnTo>
                    <a:pt x="2" y="228"/>
                  </a:lnTo>
                  <a:lnTo>
                    <a:pt x="0" y="230"/>
                  </a:lnTo>
                  <a:lnTo>
                    <a:pt x="0" y="231"/>
                  </a:lnTo>
                  <a:lnTo>
                    <a:pt x="1" y="233"/>
                  </a:lnTo>
                  <a:lnTo>
                    <a:pt x="4" y="233"/>
                  </a:lnTo>
                  <a:lnTo>
                    <a:pt x="201" y="2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" name="Freeform 835"/>
            <p:cNvSpPr>
              <a:spLocks noChangeAspect="1" noEditPoints="1"/>
            </p:cNvSpPr>
            <p:nvPr/>
          </p:nvSpPr>
          <p:spPr bwMode="auto">
            <a:xfrm>
              <a:off x="1226" y="364"/>
              <a:ext cx="65" cy="74"/>
            </a:xfrm>
            <a:custGeom>
              <a:avLst/>
              <a:gdLst/>
              <a:ahLst/>
              <a:cxnLst>
                <a:cxn ang="0">
                  <a:pos x="9" y="67"/>
                </a:cxn>
                <a:cxn ang="0">
                  <a:pos x="6" y="69"/>
                </a:cxn>
                <a:cxn ang="0">
                  <a:pos x="1" y="70"/>
                </a:cxn>
                <a:cxn ang="0">
                  <a:pos x="1" y="73"/>
                </a:cxn>
                <a:cxn ang="0">
                  <a:pos x="24" y="74"/>
                </a:cxn>
                <a:cxn ang="0">
                  <a:pos x="26" y="71"/>
                </a:cxn>
                <a:cxn ang="0">
                  <a:pos x="23" y="69"/>
                </a:cxn>
                <a:cxn ang="0">
                  <a:pos x="20" y="69"/>
                </a:cxn>
                <a:cxn ang="0">
                  <a:pos x="18" y="68"/>
                </a:cxn>
                <a:cxn ang="0">
                  <a:pos x="19" y="63"/>
                </a:cxn>
                <a:cxn ang="0">
                  <a:pos x="23" y="45"/>
                </a:cxn>
                <a:cxn ang="0">
                  <a:pos x="27" y="50"/>
                </a:cxn>
                <a:cxn ang="0">
                  <a:pos x="35" y="52"/>
                </a:cxn>
                <a:cxn ang="0">
                  <a:pos x="55" y="42"/>
                </a:cxn>
                <a:cxn ang="0">
                  <a:pos x="65" y="19"/>
                </a:cxn>
                <a:cxn ang="0">
                  <a:pos x="64" y="10"/>
                </a:cxn>
                <a:cxn ang="0">
                  <a:pos x="59" y="4"/>
                </a:cxn>
                <a:cxn ang="0">
                  <a:pos x="54" y="1"/>
                </a:cxn>
                <a:cxn ang="0">
                  <a:pos x="48" y="0"/>
                </a:cxn>
                <a:cxn ang="0">
                  <a:pos x="38" y="2"/>
                </a:cxn>
                <a:cxn ang="0">
                  <a:pos x="31" y="8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4" y="1"/>
                </a:cxn>
                <a:cxn ang="0">
                  <a:pos x="10" y="6"/>
                </a:cxn>
                <a:cxn ang="0">
                  <a:pos x="7" y="13"/>
                </a:cxn>
                <a:cxn ang="0">
                  <a:pos x="6" y="17"/>
                </a:cxn>
                <a:cxn ang="0">
                  <a:pos x="8" y="19"/>
                </a:cxn>
                <a:cxn ang="0">
                  <a:pos x="9" y="18"/>
                </a:cxn>
                <a:cxn ang="0">
                  <a:pos x="10" y="15"/>
                </a:cxn>
                <a:cxn ang="0">
                  <a:pos x="14" y="7"/>
                </a:cxn>
                <a:cxn ang="0">
                  <a:pos x="19" y="3"/>
                </a:cxn>
                <a:cxn ang="0">
                  <a:pos x="22" y="4"/>
                </a:cxn>
                <a:cxn ang="0">
                  <a:pos x="23" y="8"/>
                </a:cxn>
                <a:cxn ang="0">
                  <a:pos x="9" y="65"/>
                </a:cxn>
                <a:cxn ang="0">
                  <a:pos x="36" y="8"/>
                </a:cxn>
                <a:cxn ang="0">
                  <a:pos x="44" y="3"/>
                </a:cxn>
                <a:cxn ang="0">
                  <a:pos x="51" y="3"/>
                </a:cxn>
                <a:cxn ang="0">
                  <a:pos x="55" y="9"/>
                </a:cxn>
                <a:cxn ang="0">
                  <a:pos x="55" y="19"/>
                </a:cxn>
                <a:cxn ang="0">
                  <a:pos x="52" y="32"/>
                </a:cxn>
                <a:cxn ang="0">
                  <a:pos x="47" y="42"/>
                </a:cxn>
                <a:cxn ang="0">
                  <a:pos x="40" y="48"/>
                </a:cxn>
                <a:cxn ang="0">
                  <a:pos x="30" y="47"/>
                </a:cxn>
                <a:cxn ang="0">
                  <a:pos x="25" y="41"/>
                </a:cxn>
                <a:cxn ang="0">
                  <a:pos x="25" y="37"/>
                </a:cxn>
              </a:cxnLst>
              <a:rect l="0" t="0" r="r" b="b"/>
              <a:pathLst>
                <a:path w="65" h="74">
                  <a:moveTo>
                    <a:pt x="9" y="65"/>
                  </a:moveTo>
                  <a:lnTo>
                    <a:pt x="9" y="67"/>
                  </a:lnTo>
                  <a:lnTo>
                    <a:pt x="8" y="68"/>
                  </a:lnTo>
                  <a:lnTo>
                    <a:pt x="6" y="69"/>
                  </a:lnTo>
                  <a:lnTo>
                    <a:pt x="3" y="69"/>
                  </a:lnTo>
                  <a:lnTo>
                    <a:pt x="1" y="70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24" y="74"/>
                  </a:lnTo>
                  <a:lnTo>
                    <a:pt x="26" y="73"/>
                  </a:lnTo>
                  <a:lnTo>
                    <a:pt x="26" y="71"/>
                  </a:lnTo>
                  <a:lnTo>
                    <a:pt x="25" y="70"/>
                  </a:lnTo>
                  <a:lnTo>
                    <a:pt x="23" y="69"/>
                  </a:lnTo>
                  <a:lnTo>
                    <a:pt x="21" y="69"/>
                  </a:lnTo>
                  <a:lnTo>
                    <a:pt x="20" y="69"/>
                  </a:lnTo>
                  <a:lnTo>
                    <a:pt x="18" y="69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9" y="63"/>
                  </a:lnTo>
                  <a:lnTo>
                    <a:pt x="21" y="53"/>
                  </a:lnTo>
                  <a:lnTo>
                    <a:pt x="23" y="45"/>
                  </a:lnTo>
                  <a:lnTo>
                    <a:pt x="25" y="47"/>
                  </a:lnTo>
                  <a:lnTo>
                    <a:pt x="27" y="50"/>
                  </a:lnTo>
                  <a:lnTo>
                    <a:pt x="31" y="51"/>
                  </a:lnTo>
                  <a:lnTo>
                    <a:pt x="35" y="52"/>
                  </a:lnTo>
                  <a:lnTo>
                    <a:pt x="46" y="49"/>
                  </a:lnTo>
                  <a:lnTo>
                    <a:pt x="55" y="42"/>
                  </a:lnTo>
                  <a:lnTo>
                    <a:pt x="62" y="31"/>
                  </a:lnTo>
                  <a:lnTo>
                    <a:pt x="65" y="19"/>
                  </a:lnTo>
                  <a:lnTo>
                    <a:pt x="65" y="14"/>
                  </a:lnTo>
                  <a:lnTo>
                    <a:pt x="64" y="10"/>
                  </a:lnTo>
                  <a:lnTo>
                    <a:pt x="62" y="7"/>
                  </a:lnTo>
                  <a:lnTo>
                    <a:pt x="59" y="4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10" y="6"/>
                  </a:lnTo>
                  <a:lnTo>
                    <a:pt x="8" y="9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3" y="8"/>
                  </a:lnTo>
                  <a:lnTo>
                    <a:pt x="22" y="12"/>
                  </a:lnTo>
                  <a:lnTo>
                    <a:pt x="9" y="65"/>
                  </a:lnTo>
                  <a:close/>
                  <a:moveTo>
                    <a:pt x="31" y="13"/>
                  </a:moveTo>
                  <a:lnTo>
                    <a:pt x="36" y="8"/>
                  </a:lnTo>
                  <a:lnTo>
                    <a:pt x="40" y="5"/>
                  </a:lnTo>
                  <a:lnTo>
                    <a:pt x="44" y="3"/>
                  </a:lnTo>
                  <a:lnTo>
                    <a:pt x="47" y="3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5" y="9"/>
                  </a:lnTo>
                  <a:lnTo>
                    <a:pt x="56" y="14"/>
                  </a:lnTo>
                  <a:lnTo>
                    <a:pt x="55" y="19"/>
                  </a:lnTo>
                  <a:lnTo>
                    <a:pt x="54" y="25"/>
                  </a:lnTo>
                  <a:lnTo>
                    <a:pt x="52" y="32"/>
                  </a:lnTo>
                  <a:lnTo>
                    <a:pt x="50" y="37"/>
                  </a:lnTo>
                  <a:lnTo>
                    <a:pt x="47" y="42"/>
                  </a:lnTo>
                  <a:lnTo>
                    <a:pt x="44" y="45"/>
                  </a:lnTo>
                  <a:lnTo>
                    <a:pt x="40" y="48"/>
                  </a:lnTo>
                  <a:lnTo>
                    <a:pt x="35" y="49"/>
                  </a:lnTo>
                  <a:lnTo>
                    <a:pt x="30" y="47"/>
                  </a:lnTo>
                  <a:lnTo>
                    <a:pt x="27" y="44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5" y="37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Freeform 836"/>
            <p:cNvSpPr>
              <a:spLocks noChangeAspect="1"/>
            </p:cNvSpPr>
            <p:nvPr/>
          </p:nvSpPr>
          <p:spPr bwMode="auto">
            <a:xfrm>
              <a:off x="1306" y="375"/>
              <a:ext cx="35" cy="56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1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10" y="8"/>
                </a:cxn>
                <a:cxn ang="0">
                  <a:pos x="14" y="7"/>
                </a:cxn>
                <a:cxn ang="0">
                  <a:pos x="14" y="49"/>
                </a:cxn>
                <a:cxn ang="0">
                  <a:pos x="14" y="50"/>
                </a:cxn>
                <a:cxn ang="0">
                  <a:pos x="13" y="51"/>
                </a:cxn>
                <a:cxn ang="0">
                  <a:pos x="10" y="52"/>
                </a:cxn>
                <a:cxn ang="0">
                  <a:pos x="5" y="52"/>
                </a:cxn>
                <a:cxn ang="0">
                  <a:pos x="1" y="52"/>
                </a:cxn>
                <a:cxn ang="0">
                  <a:pos x="1" y="56"/>
                </a:cxn>
                <a:cxn ang="0">
                  <a:pos x="35" y="56"/>
                </a:cxn>
                <a:cxn ang="0">
                  <a:pos x="35" y="52"/>
                </a:cxn>
                <a:cxn ang="0">
                  <a:pos x="30" y="52"/>
                </a:cxn>
                <a:cxn ang="0">
                  <a:pos x="25" y="52"/>
                </a:cxn>
                <a:cxn ang="0">
                  <a:pos x="23" y="51"/>
                </a:cxn>
                <a:cxn ang="0">
                  <a:pos x="22" y="50"/>
                </a:cxn>
                <a:cxn ang="0">
                  <a:pos x="22" y="49"/>
                </a:cxn>
                <a:cxn ang="0">
                  <a:pos x="22" y="3"/>
                </a:cxn>
              </a:cxnLst>
              <a:rect l="0" t="0" r="r" b="b"/>
              <a:pathLst>
                <a:path w="35" h="56">
                  <a:moveTo>
                    <a:pt x="22" y="3"/>
                  </a:moveTo>
                  <a:lnTo>
                    <a:pt x="22" y="1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3" y="51"/>
                  </a:lnTo>
                  <a:lnTo>
                    <a:pt x="10" y="52"/>
                  </a:lnTo>
                  <a:lnTo>
                    <a:pt x="5" y="52"/>
                  </a:lnTo>
                  <a:lnTo>
                    <a:pt x="1" y="52"/>
                  </a:lnTo>
                  <a:lnTo>
                    <a:pt x="1" y="56"/>
                  </a:lnTo>
                  <a:lnTo>
                    <a:pt x="35" y="56"/>
                  </a:lnTo>
                  <a:lnTo>
                    <a:pt x="35" y="52"/>
                  </a:lnTo>
                  <a:lnTo>
                    <a:pt x="30" y="52"/>
                  </a:lnTo>
                  <a:lnTo>
                    <a:pt x="25" y="52"/>
                  </a:lnTo>
                  <a:lnTo>
                    <a:pt x="23" y="51"/>
                  </a:lnTo>
                  <a:lnTo>
                    <a:pt x="22" y="50"/>
                  </a:lnTo>
                  <a:lnTo>
                    <a:pt x="22" y="49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Freeform 837"/>
            <p:cNvSpPr>
              <a:spLocks noChangeAspect="1"/>
            </p:cNvSpPr>
            <p:nvPr/>
          </p:nvSpPr>
          <p:spPr bwMode="auto">
            <a:xfrm>
              <a:off x="1372" y="348"/>
              <a:ext cx="79" cy="76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78" y="4"/>
                </a:cxn>
                <a:cxn ang="0">
                  <a:pos x="79" y="3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3" y="35"/>
                </a:cxn>
                <a:cxn ang="0">
                  <a:pos x="1" y="36"/>
                </a:cxn>
                <a:cxn ang="0">
                  <a:pos x="0" y="38"/>
                </a:cxn>
                <a:cxn ang="0">
                  <a:pos x="1" y="40"/>
                </a:cxn>
                <a:cxn ang="0">
                  <a:pos x="3" y="41"/>
                </a:cxn>
                <a:cxn ang="0">
                  <a:pos x="74" y="75"/>
                </a:cxn>
                <a:cxn ang="0">
                  <a:pos x="75" y="76"/>
                </a:cxn>
                <a:cxn ang="0">
                  <a:pos x="76" y="76"/>
                </a:cxn>
                <a:cxn ang="0">
                  <a:pos x="78" y="75"/>
                </a:cxn>
                <a:cxn ang="0">
                  <a:pos x="79" y="73"/>
                </a:cxn>
                <a:cxn ang="0">
                  <a:pos x="78" y="71"/>
                </a:cxn>
                <a:cxn ang="0">
                  <a:pos x="76" y="70"/>
                </a:cxn>
                <a:cxn ang="0">
                  <a:pos x="10" y="38"/>
                </a:cxn>
                <a:cxn ang="0">
                  <a:pos x="76" y="6"/>
                </a:cxn>
              </a:cxnLst>
              <a:rect l="0" t="0" r="r" b="b"/>
              <a:pathLst>
                <a:path w="79" h="76">
                  <a:moveTo>
                    <a:pt x="76" y="6"/>
                  </a:moveTo>
                  <a:lnTo>
                    <a:pt x="78" y="4"/>
                  </a:lnTo>
                  <a:lnTo>
                    <a:pt x="79" y="3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74" y="75"/>
                  </a:lnTo>
                  <a:lnTo>
                    <a:pt x="75" y="76"/>
                  </a:lnTo>
                  <a:lnTo>
                    <a:pt x="76" y="76"/>
                  </a:lnTo>
                  <a:lnTo>
                    <a:pt x="78" y="75"/>
                  </a:lnTo>
                  <a:lnTo>
                    <a:pt x="79" y="73"/>
                  </a:lnTo>
                  <a:lnTo>
                    <a:pt x="78" y="71"/>
                  </a:lnTo>
                  <a:lnTo>
                    <a:pt x="76" y="70"/>
                  </a:lnTo>
                  <a:lnTo>
                    <a:pt x="10" y="38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1" name="Freeform 838"/>
            <p:cNvSpPr>
              <a:spLocks noChangeAspect="1" noEditPoints="1"/>
            </p:cNvSpPr>
            <p:nvPr/>
          </p:nvSpPr>
          <p:spPr bwMode="auto">
            <a:xfrm>
              <a:off x="1463" y="364"/>
              <a:ext cx="65" cy="74"/>
            </a:xfrm>
            <a:custGeom>
              <a:avLst/>
              <a:gdLst/>
              <a:ahLst/>
              <a:cxnLst>
                <a:cxn ang="0">
                  <a:pos x="8" y="67"/>
                </a:cxn>
                <a:cxn ang="0">
                  <a:pos x="6" y="69"/>
                </a:cxn>
                <a:cxn ang="0">
                  <a:pos x="1" y="70"/>
                </a:cxn>
                <a:cxn ang="0">
                  <a:pos x="0" y="73"/>
                </a:cxn>
                <a:cxn ang="0">
                  <a:pos x="24" y="74"/>
                </a:cxn>
                <a:cxn ang="0">
                  <a:pos x="26" y="71"/>
                </a:cxn>
                <a:cxn ang="0">
                  <a:pos x="23" y="69"/>
                </a:cxn>
                <a:cxn ang="0">
                  <a:pos x="19" y="69"/>
                </a:cxn>
                <a:cxn ang="0">
                  <a:pos x="17" y="68"/>
                </a:cxn>
                <a:cxn ang="0">
                  <a:pos x="18" y="63"/>
                </a:cxn>
                <a:cxn ang="0">
                  <a:pos x="23" y="45"/>
                </a:cxn>
                <a:cxn ang="0">
                  <a:pos x="27" y="50"/>
                </a:cxn>
                <a:cxn ang="0">
                  <a:pos x="35" y="52"/>
                </a:cxn>
                <a:cxn ang="0">
                  <a:pos x="55" y="42"/>
                </a:cxn>
                <a:cxn ang="0">
                  <a:pos x="65" y="19"/>
                </a:cxn>
                <a:cxn ang="0">
                  <a:pos x="63" y="10"/>
                </a:cxn>
                <a:cxn ang="0">
                  <a:pos x="59" y="4"/>
                </a:cxn>
                <a:cxn ang="0">
                  <a:pos x="53" y="1"/>
                </a:cxn>
                <a:cxn ang="0">
                  <a:pos x="47" y="0"/>
                </a:cxn>
                <a:cxn ang="0">
                  <a:pos x="37" y="2"/>
                </a:cxn>
                <a:cxn ang="0">
                  <a:pos x="31" y="8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3" y="1"/>
                </a:cxn>
                <a:cxn ang="0">
                  <a:pos x="10" y="6"/>
                </a:cxn>
                <a:cxn ang="0">
                  <a:pos x="7" y="13"/>
                </a:cxn>
                <a:cxn ang="0">
                  <a:pos x="5" y="17"/>
                </a:cxn>
                <a:cxn ang="0">
                  <a:pos x="7" y="19"/>
                </a:cxn>
                <a:cxn ang="0">
                  <a:pos x="9" y="18"/>
                </a:cxn>
                <a:cxn ang="0">
                  <a:pos x="10" y="15"/>
                </a:cxn>
                <a:cxn ang="0">
                  <a:pos x="13" y="7"/>
                </a:cxn>
                <a:cxn ang="0">
                  <a:pos x="18" y="3"/>
                </a:cxn>
                <a:cxn ang="0">
                  <a:pos x="21" y="4"/>
                </a:cxn>
                <a:cxn ang="0">
                  <a:pos x="22" y="8"/>
                </a:cxn>
                <a:cxn ang="0">
                  <a:pos x="9" y="65"/>
                </a:cxn>
                <a:cxn ang="0">
                  <a:pos x="35" y="8"/>
                </a:cxn>
                <a:cxn ang="0">
                  <a:pos x="44" y="3"/>
                </a:cxn>
                <a:cxn ang="0">
                  <a:pos x="50" y="3"/>
                </a:cxn>
                <a:cxn ang="0">
                  <a:pos x="55" y="9"/>
                </a:cxn>
                <a:cxn ang="0">
                  <a:pos x="55" y="19"/>
                </a:cxn>
                <a:cxn ang="0">
                  <a:pos x="52" y="32"/>
                </a:cxn>
                <a:cxn ang="0">
                  <a:pos x="47" y="42"/>
                </a:cxn>
                <a:cxn ang="0">
                  <a:pos x="39" y="48"/>
                </a:cxn>
                <a:cxn ang="0">
                  <a:pos x="30" y="47"/>
                </a:cxn>
                <a:cxn ang="0">
                  <a:pos x="25" y="41"/>
                </a:cxn>
                <a:cxn ang="0">
                  <a:pos x="25" y="37"/>
                </a:cxn>
              </a:cxnLst>
              <a:rect l="0" t="0" r="r" b="b"/>
              <a:pathLst>
                <a:path w="65" h="74">
                  <a:moveTo>
                    <a:pt x="9" y="65"/>
                  </a:moveTo>
                  <a:lnTo>
                    <a:pt x="8" y="67"/>
                  </a:lnTo>
                  <a:lnTo>
                    <a:pt x="7" y="68"/>
                  </a:lnTo>
                  <a:lnTo>
                    <a:pt x="6" y="69"/>
                  </a:lnTo>
                  <a:lnTo>
                    <a:pt x="3" y="69"/>
                  </a:lnTo>
                  <a:lnTo>
                    <a:pt x="1" y="70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1" y="74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26" y="71"/>
                  </a:lnTo>
                  <a:lnTo>
                    <a:pt x="25" y="70"/>
                  </a:lnTo>
                  <a:lnTo>
                    <a:pt x="23" y="69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8" y="69"/>
                  </a:lnTo>
                  <a:lnTo>
                    <a:pt x="17" y="68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21" y="53"/>
                  </a:lnTo>
                  <a:lnTo>
                    <a:pt x="23" y="45"/>
                  </a:lnTo>
                  <a:lnTo>
                    <a:pt x="24" y="47"/>
                  </a:lnTo>
                  <a:lnTo>
                    <a:pt x="27" y="50"/>
                  </a:lnTo>
                  <a:lnTo>
                    <a:pt x="30" y="51"/>
                  </a:lnTo>
                  <a:lnTo>
                    <a:pt x="35" y="52"/>
                  </a:lnTo>
                  <a:lnTo>
                    <a:pt x="45" y="49"/>
                  </a:lnTo>
                  <a:lnTo>
                    <a:pt x="55" y="42"/>
                  </a:lnTo>
                  <a:lnTo>
                    <a:pt x="62" y="31"/>
                  </a:lnTo>
                  <a:lnTo>
                    <a:pt x="65" y="19"/>
                  </a:lnTo>
                  <a:lnTo>
                    <a:pt x="64" y="14"/>
                  </a:lnTo>
                  <a:lnTo>
                    <a:pt x="63" y="10"/>
                  </a:lnTo>
                  <a:lnTo>
                    <a:pt x="61" y="7"/>
                  </a:lnTo>
                  <a:lnTo>
                    <a:pt x="59" y="4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7" y="2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6"/>
                  </a:lnTo>
                  <a:lnTo>
                    <a:pt x="8" y="9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10" y="15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5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9" y="65"/>
                  </a:lnTo>
                  <a:close/>
                  <a:moveTo>
                    <a:pt x="31" y="13"/>
                  </a:moveTo>
                  <a:lnTo>
                    <a:pt x="35" y="8"/>
                  </a:lnTo>
                  <a:lnTo>
                    <a:pt x="40" y="5"/>
                  </a:lnTo>
                  <a:lnTo>
                    <a:pt x="44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3" y="5"/>
                  </a:lnTo>
                  <a:lnTo>
                    <a:pt x="55" y="9"/>
                  </a:lnTo>
                  <a:lnTo>
                    <a:pt x="55" y="14"/>
                  </a:lnTo>
                  <a:lnTo>
                    <a:pt x="55" y="19"/>
                  </a:lnTo>
                  <a:lnTo>
                    <a:pt x="54" y="25"/>
                  </a:lnTo>
                  <a:lnTo>
                    <a:pt x="52" y="32"/>
                  </a:lnTo>
                  <a:lnTo>
                    <a:pt x="49" y="37"/>
                  </a:lnTo>
                  <a:lnTo>
                    <a:pt x="47" y="42"/>
                  </a:lnTo>
                  <a:lnTo>
                    <a:pt x="43" y="45"/>
                  </a:lnTo>
                  <a:lnTo>
                    <a:pt x="39" y="48"/>
                  </a:lnTo>
                  <a:lnTo>
                    <a:pt x="35" y="49"/>
                  </a:lnTo>
                  <a:lnTo>
                    <a:pt x="30" y="47"/>
                  </a:lnTo>
                  <a:lnTo>
                    <a:pt x="26" y="44"/>
                  </a:lnTo>
                  <a:lnTo>
                    <a:pt x="25" y="41"/>
                  </a:lnTo>
                  <a:lnTo>
                    <a:pt x="24" y="39"/>
                  </a:lnTo>
                  <a:lnTo>
                    <a:pt x="25" y="37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" name="Freeform 839"/>
            <p:cNvSpPr>
              <a:spLocks noChangeAspect="1"/>
            </p:cNvSpPr>
            <p:nvPr/>
          </p:nvSpPr>
          <p:spPr bwMode="auto">
            <a:xfrm>
              <a:off x="1541" y="374"/>
              <a:ext cx="69" cy="57"/>
            </a:xfrm>
            <a:custGeom>
              <a:avLst/>
              <a:gdLst/>
              <a:ahLst/>
              <a:cxnLst>
                <a:cxn ang="0">
                  <a:pos x="34" y="30"/>
                </a:cxn>
                <a:cxn ang="0">
                  <a:pos x="41" y="31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42" y="40"/>
                </a:cxn>
                <a:cxn ang="0">
                  <a:pos x="45" y="40"/>
                </a:cxn>
                <a:cxn ang="0">
                  <a:pos x="50" y="18"/>
                </a:cxn>
                <a:cxn ang="0">
                  <a:pos x="48" y="17"/>
                </a:cxn>
                <a:cxn ang="0">
                  <a:pos x="47" y="19"/>
                </a:cxn>
                <a:cxn ang="0">
                  <a:pos x="43" y="25"/>
                </a:cxn>
                <a:cxn ang="0">
                  <a:pos x="35" y="27"/>
                </a:cxn>
                <a:cxn ang="0">
                  <a:pos x="30" y="7"/>
                </a:cxn>
                <a:cxn ang="0">
                  <a:pos x="31" y="4"/>
                </a:cxn>
                <a:cxn ang="0">
                  <a:pos x="34" y="4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4" y="17"/>
                </a:cxn>
                <a:cxn ang="0">
                  <a:pos x="64" y="20"/>
                </a:cxn>
                <a:cxn ang="0">
                  <a:pos x="67" y="20"/>
                </a:cxn>
                <a:cxn ang="0">
                  <a:pos x="68" y="3"/>
                </a:cxn>
                <a:cxn ang="0">
                  <a:pos x="68" y="0"/>
                </a:cxn>
                <a:cxn ang="0">
                  <a:pos x="16" y="0"/>
                </a:cxn>
                <a:cxn ang="0">
                  <a:pos x="13" y="3"/>
                </a:cxn>
                <a:cxn ang="0">
                  <a:pos x="16" y="4"/>
                </a:cxn>
                <a:cxn ang="0">
                  <a:pos x="21" y="5"/>
                </a:cxn>
                <a:cxn ang="0">
                  <a:pos x="21" y="7"/>
                </a:cxn>
                <a:cxn ang="0">
                  <a:pos x="10" y="51"/>
                </a:cxn>
                <a:cxn ang="0">
                  <a:pos x="7" y="53"/>
                </a:cxn>
                <a:cxn ang="0">
                  <a:pos x="1" y="53"/>
                </a:cxn>
                <a:cxn ang="0">
                  <a:pos x="0" y="56"/>
                </a:cxn>
                <a:cxn ang="0">
                  <a:pos x="7" y="57"/>
                </a:cxn>
                <a:cxn ang="0">
                  <a:pos x="27" y="57"/>
                </a:cxn>
                <a:cxn ang="0">
                  <a:pos x="29" y="54"/>
                </a:cxn>
                <a:cxn ang="0">
                  <a:pos x="26" y="53"/>
                </a:cxn>
                <a:cxn ang="0">
                  <a:pos x="21" y="53"/>
                </a:cxn>
                <a:cxn ang="0">
                  <a:pos x="19" y="52"/>
                </a:cxn>
                <a:cxn ang="0">
                  <a:pos x="19" y="50"/>
                </a:cxn>
              </a:cxnLst>
              <a:rect l="0" t="0" r="r" b="b"/>
              <a:pathLst>
                <a:path w="69" h="57">
                  <a:moveTo>
                    <a:pt x="24" y="30"/>
                  </a:moveTo>
                  <a:lnTo>
                    <a:pt x="34" y="30"/>
                  </a:lnTo>
                  <a:lnTo>
                    <a:pt x="39" y="31"/>
                  </a:lnTo>
                  <a:lnTo>
                    <a:pt x="41" y="31"/>
                  </a:lnTo>
                  <a:lnTo>
                    <a:pt x="42" y="33"/>
                  </a:lnTo>
                  <a:lnTo>
                    <a:pt x="42" y="34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2" y="39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5" y="40"/>
                  </a:lnTo>
                  <a:lnTo>
                    <a:pt x="45" y="3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8" y="17"/>
                  </a:lnTo>
                  <a:lnTo>
                    <a:pt x="47" y="17"/>
                  </a:lnTo>
                  <a:lnTo>
                    <a:pt x="47" y="19"/>
                  </a:lnTo>
                  <a:lnTo>
                    <a:pt x="45" y="23"/>
                  </a:lnTo>
                  <a:lnTo>
                    <a:pt x="43" y="25"/>
                  </a:lnTo>
                  <a:lnTo>
                    <a:pt x="39" y="26"/>
                  </a:lnTo>
                  <a:lnTo>
                    <a:pt x="35" y="27"/>
                  </a:lnTo>
                  <a:lnTo>
                    <a:pt x="25" y="27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49" y="4"/>
                  </a:lnTo>
                  <a:lnTo>
                    <a:pt x="56" y="4"/>
                  </a:lnTo>
                  <a:lnTo>
                    <a:pt x="61" y="6"/>
                  </a:lnTo>
                  <a:lnTo>
                    <a:pt x="63" y="9"/>
                  </a:lnTo>
                  <a:lnTo>
                    <a:pt x="64" y="14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5" y="20"/>
                  </a:lnTo>
                  <a:lnTo>
                    <a:pt x="67" y="20"/>
                  </a:lnTo>
                  <a:lnTo>
                    <a:pt x="67" y="18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10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7" y="53"/>
                  </a:lnTo>
                  <a:lnTo>
                    <a:pt x="3" y="53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7"/>
                  </a:lnTo>
                  <a:lnTo>
                    <a:pt x="7" y="57"/>
                  </a:lnTo>
                  <a:lnTo>
                    <a:pt x="20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9" y="54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3"/>
                  </a:lnTo>
                  <a:lnTo>
                    <a:pt x="21" y="53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" name="Freeform 840"/>
            <p:cNvSpPr>
              <a:spLocks noChangeAspect="1" noEditPoints="1"/>
            </p:cNvSpPr>
            <p:nvPr/>
          </p:nvSpPr>
          <p:spPr bwMode="auto">
            <a:xfrm>
              <a:off x="1627" y="394"/>
              <a:ext cx="58" cy="38"/>
            </a:xfrm>
            <a:custGeom>
              <a:avLst/>
              <a:gdLst/>
              <a:ahLst/>
              <a:cxnLst>
                <a:cxn ang="0">
                  <a:pos x="51" y="19"/>
                </a:cxn>
                <a:cxn ang="0">
                  <a:pos x="56" y="8"/>
                </a:cxn>
                <a:cxn ang="0">
                  <a:pos x="56" y="4"/>
                </a:cxn>
                <a:cxn ang="0">
                  <a:pos x="54" y="4"/>
                </a:cxn>
                <a:cxn ang="0">
                  <a:pos x="52" y="11"/>
                </a:cxn>
                <a:cxn ang="0">
                  <a:pos x="47" y="18"/>
                </a:cxn>
                <a:cxn ang="0">
                  <a:pos x="45" y="19"/>
                </a:cxn>
                <a:cxn ang="0">
                  <a:pos x="44" y="12"/>
                </a:cxn>
                <a:cxn ang="0">
                  <a:pos x="41" y="6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17" y="2"/>
                </a:cxn>
                <a:cxn ang="0">
                  <a:pos x="2" y="14"/>
                </a:cxn>
                <a:cxn ang="0">
                  <a:pos x="2" y="29"/>
                </a:cxn>
                <a:cxn ang="0">
                  <a:pos x="10" y="37"/>
                </a:cxn>
                <a:cxn ang="0">
                  <a:pos x="22" y="38"/>
                </a:cxn>
                <a:cxn ang="0">
                  <a:pos x="33" y="34"/>
                </a:cxn>
                <a:cxn ang="0">
                  <a:pos x="41" y="33"/>
                </a:cxn>
                <a:cxn ang="0">
                  <a:pos x="46" y="37"/>
                </a:cxn>
                <a:cxn ang="0">
                  <a:pos x="53" y="37"/>
                </a:cxn>
                <a:cxn ang="0">
                  <a:pos x="57" y="34"/>
                </a:cxn>
                <a:cxn ang="0">
                  <a:pos x="57" y="31"/>
                </a:cxn>
                <a:cxn ang="0">
                  <a:pos x="55" y="31"/>
                </a:cxn>
                <a:cxn ang="0">
                  <a:pos x="53" y="33"/>
                </a:cxn>
                <a:cxn ang="0">
                  <a:pos x="50" y="35"/>
                </a:cxn>
                <a:cxn ang="0">
                  <a:pos x="48" y="35"/>
                </a:cxn>
                <a:cxn ang="0">
                  <a:pos x="46" y="30"/>
                </a:cxn>
                <a:cxn ang="0">
                  <a:pos x="39" y="27"/>
                </a:cxn>
                <a:cxn ang="0">
                  <a:pos x="31" y="32"/>
                </a:cxn>
                <a:cxn ang="0">
                  <a:pos x="18" y="35"/>
                </a:cxn>
                <a:cxn ang="0">
                  <a:pos x="11" y="33"/>
                </a:cxn>
                <a:cxn ang="0">
                  <a:pos x="8" y="25"/>
                </a:cxn>
                <a:cxn ang="0">
                  <a:pos x="9" y="18"/>
                </a:cxn>
                <a:cxn ang="0">
                  <a:pos x="13" y="9"/>
                </a:cxn>
                <a:cxn ang="0">
                  <a:pos x="19" y="5"/>
                </a:cxn>
                <a:cxn ang="0">
                  <a:pos x="26" y="3"/>
                </a:cxn>
                <a:cxn ang="0">
                  <a:pos x="35" y="8"/>
                </a:cxn>
                <a:cxn ang="0">
                  <a:pos x="38" y="16"/>
                </a:cxn>
                <a:cxn ang="0">
                  <a:pos x="39" y="27"/>
                </a:cxn>
              </a:cxnLst>
              <a:rect l="0" t="0" r="r" b="b"/>
              <a:pathLst>
                <a:path w="58" h="38">
                  <a:moveTo>
                    <a:pt x="46" y="25"/>
                  </a:moveTo>
                  <a:lnTo>
                    <a:pt x="51" y="19"/>
                  </a:lnTo>
                  <a:lnTo>
                    <a:pt x="54" y="13"/>
                  </a:lnTo>
                  <a:lnTo>
                    <a:pt x="56" y="8"/>
                  </a:lnTo>
                  <a:lnTo>
                    <a:pt x="57" y="5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3" y="6"/>
                  </a:lnTo>
                  <a:lnTo>
                    <a:pt x="52" y="11"/>
                  </a:lnTo>
                  <a:lnTo>
                    <a:pt x="50" y="15"/>
                  </a:lnTo>
                  <a:lnTo>
                    <a:pt x="47" y="18"/>
                  </a:lnTo>
                  <a:lnTo>
                    <a:pt x="45" y="21"/>
                  </a:lnTo>
                  <a:lnTo>
                    <a:pt x="45" y="19"/>
                  </a:lnTo>
                  <a:lnTo>
                    <a:pt x="45" y="16"/>
                  </a:lnTo>
                  <a:lnTo>
                    <a:pt x="44" y="12"/>
                  </a:lnTo>
                  <a:lnTo>
                    <a:pt x="43" y="9"/>
                  </a:lnTo>
                  <a:lnTo>
                    <a:pt x="41" y="6"/>
                  </a:lnTo>
                  <a:lnTo>
                    <a:pt x="38" y="4"/>
                  </a:lnTo>
                  <a:lnTo>
                    <a:pt x="35" y="2"/>
                  </a:lnTo>
                  <a:lnTo>
                    <a:pt x="32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8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29"/>
                  </a:lnTo>
                  <a:lnTo>
                    <a:pt x="5" y="33"/>
                  </a:lnTo>
                  <a:lnTo>
                    <a:pt x="10" y="37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7" y="37"/>
                  </a:lnTo>
                  <a:lnTo>
                    <a:pt x="33" y="34"/>
                  </a:lnTo>
                  <a:lnTo>
                    <a:pt x="39" y="31"/>
                  </a:lnTo>
                  <a:lnTo>
                    <a:pt x="41" y="33"/>
                  </a:lnTo>
                  <a:lnTo>
                    <a:pt x="43" y="36"/>
                  </a:lnTo>
                  <a:lnTo>
                    <a:pt x="46" y="37"/>
                  </a:lnTo>
                  <a:lnTo>
                    <a:pt x="49" y="38"/>
                  </a:lnTo>
                  <a:lnTo>
                    <a:pt x="53" y="37"/>
                  </a:lnTo>
                  <a:lnTo>
                    <a:pt x="56" y="36"/>
                  </a:lnTo>
                  <a:lnTo>
                    <a:pt x="57" y="34"/>
                  </a:lnTo>
                  <a:lnTo>
                    <a:pt x="58" y="32"/>
                  </a:lnTo>
                  <a:lnTo>
                    <a:pt x="57" y="31"/>
                  </a:lnTo>
                  <a:lnTo>
                    <a:pt x="56" y="31"/>
                  </a:lnTo>
                  <a:lnTo>
                    <a:pt x="55" y="31"/>
                  </a:lnTo>
                  <a:lnTo>
                    <a:pt x="55" y="32"/>
                  </a:lnTo>
                  <a:lnTo>
                    <a:pt x="53" y="33"/>
                  </a:lnTo>
                  <a:lnTo>
                    <a:pt x="52" y="34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48" y="35"/>
                  </a:lnTo>
                  <a:lnTo>
                    <a:pt x="47" y="33"/>
                  </a:lnTo>
                  <a:lnTo>
                    <a:pt x="46" y="30"/>
                  </a:lnTo>
                  <a:lnTo>
                    <a:pt x="46" y="25"/>
                  </a:lnTo>
                  <a:close/>
                  <a:moveTo>
                    <a:pt x="39" y="27"/>
                  </a:moveTo>
                  <a:lnTo>
                    <a:pt x="35" y="30"/>
                  </a:lnTo>
                  <a:lnTo>
                    <a:pt x="31" y="32"/>
                  </a:lnTo>
                  <a:lnTo>
                    <a:pt x="25" y="34"/>
                  </a:lnTo>
                  <a:lnTo>
                    <a:pt x="18" y="35"/>
                  </a:lnTo>
                  <a:lnTo>
                    <a:pt x="14" y="34"/>
                  </a:lnTo>
                  <a:lnTo>
                    <a:pt x="11" y="33"/>
                  </a:lnTo>
                  <a:lnTo>
                    <a:pt x="9" y="30"/>
                  </a:lnTo>
                  <a:lnTo>
                    <a:pt x="8" y="25"/>
                  </a:lnTo>
                  <a:lnTo>
                    <a:pt x="8" y="22"/>
                  </a:lnTo>
                  <a:lnTo>
                    <a:pt x="9" y="18"/>
                  </a:lnTo>
                  <a:lnTo>
                    <a:pt x="11" y="14"/>
                  </a:lnTo>
                  <a:lnTo>
                    <a:pt x="13" y="9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32" y="4"/>
                  </a:lnTo>
                  <a:lnTo>
                    <a:pt x="35" y="8"/>
                  </a:lnTo>
                  <a:lnTo>
                    <a:pt x="37" y="12"/>
                  </a:lnTo>
                  <a:lnTo>
                    <a:pt x="38" y="16"/>
                  </a:lnTo>
                  <a:lnTo>
                    <a:pt x="38" y="21"/>
                  </a:lnTo>
                  <a:lnTo>
                    <a:pt x="39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" name="Freeform 841"/>
            <p:cNvSpPr>
              <a:spLocks noChangeAspect="1"/>
            </p:cNvSpPr>
            <p:nvPr/>
          </p:nvSpPr>
          <p:spPr bwMode="auto">
            <a:xfrm>
              <a:off x="1715" y="401"/>
              <a:ext cx="15" cy="36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2" y="17"/>
                </a:cxn>
                <a:cxn ang="0">
                  <a:pos x="10" y="22"/>
                </a:cxn>
                <a:cxn ang="0">
                  <a:pos x="8" y="28"/>
                </a:cxn>
                <a:cxn ang="0">
                  <a:pos x="3" y="33"/>
                </a:cxn>
                <a:cxn ang="0">
                  <a:pos x="2" y="35"/>
                </a:cxn>
                <a:cxn ang="0">
                  <a:pos x="3" y="36"/>
                </a:cxn>
                <a:cxn ang="0">
                  <a:pos x="4" y="36"/>
                </a:cxn>
                <a:cxn ang="0">
                  <a:pos x="5" y="36"/>
                </a:cxn>
                <a:cxn ang="0">
                  <a:pos x="6" y="35"/>
                </a:cxn>
                <a:cxn ang="0">
                  <a:pos x="8" y="33"/>
                </a:cxn>
                <a:cxn ang="0">
                  <a:pos x="10" y="30"/>
                </a:cxn>
                <a:cxn ang="0">
                  <a:pos x="12" y="27"/>
                </a:cxn>
                <a:cxn ang="0">
                  <a:pos x="14" y="23"/>
                </a:cxn>
                <a:cxn ang="0">
                  <a:pos x="15" y="18"/>
                </a:cxn>
                <a:cxn ang="0">
                  <a:pos x="15" y="13"/>
                </a:cxn>
                <a:cxn ang="0">
                  <a:pos x="15" y="8"/>
                </a:cxn>
                <a:cxn ang="0">
                  <a:pos x="13" y="4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11" y="13"/>
                </a:cxn>
                <a:cxn ang="0">
                  <a:pos x="12" y="12"/>
                </a:cxn>
              </a:cxnLst>
              <a:rect l="0" t="0" r="r" b="b"/>
              <a:pathLst>
                <a:path w="15" h="36">
                  <a:moveTo>
                    <a:pt x="12" y="12"/>
                  </a:moveTo>
                  <a:lnTo>
                    <a:pt x="12" y="17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6" y="35"/>
                  </a:lnTo>
                  <a:lnTo>
                    <a:pt x="8" y="33"/>
                  </a:lnTo>
                  <a:lnTo>
                    <a:pt x="10" y="30"/>
                  </a:lnTo>
                  <a:lnTo>
                    <a:pt x="12" y="27"/>
                  </a:lnTo>
                  <a:lnTo>
                    <a:pt x="14" y="23"/>
                  </a:lnTo>
                  <a:lnTo>
                    <a:pt x="15" y="18"/>
                  </a:lnTo>
                  <a:lnTo>
                    <a:pt x="15" y="13"/>
                  </a:lnTo>
                  <a:lnTo>
                    <a:pt x="15" y="8"/>
                  </a:lnTo>
                  <a:lnTo>
                    <a:pt x="13" y="4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11" y="13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" name="Freeform 842"/>
            <p:cNvSpPr>
              <a:spLocks noChangeAspect="1" noEditPoints="1"/>
            </p:cNvSpPr>
            <p:nvPr/>
          </p:nvSpPr>
          <p:spPr bwMode="auto">
            <a:xfrm>
              <a:off x="1742" y="364"/>
              <a:ext cx="65" cy="74"/>
            </a:xfrm>
            <a:custGeom>
              <a:avLst/>
              <a:gdLst/>
              <a:ahLst/>
              <a:cxnLst>
                <a:cxn ang="0">
                  <a:pos x="8" y="67"/>
                </a:cxn>
                <a:cxn ang="0">
                  <a:pos x="6" y="69"/>
                </a:cxn>
                <a:cxn ang="0">
                  <a:pos x="1" y="70"/>
                </a:cxn>
                <a:cxn ang="0">
                  <a:pos x="1" y="73"/>
                </a:cxn>
                <a:cxn ang="0">
                  <a:pos x="24" y="74"/>
                </a:cxn>
                <a:cxn ang="0">
                  <a:pos x="26" y="71"/>
                </a:cxn>
                <a:cxn ang="0">
                  <a:pos x="23" y="69"/>
                </a:cxn>
                <a:cxn ang="0">
                  <a:pos x="19" y="69"/>
                </a:cxn>
                <a:cxn ang="0">
                  <a:pos x="18" y="68"/>
                </a:cxn>
                <a:cxn ang="0">
                  <a:pos x="19" y="63"/>
                </a:cxn>
                <a:cxn ang="0">
                  <a:pos x="23" y="45"/>
                </a:cxn>
                <a:cxn ang="0">
                  <a:pos x="27" y="50"/>
                </a:cxn>
                <a:cxn ang="0">
                  <a:pos x="35" y="52"/>
                </a:cxn>
                <a:cxn ang="0">
                  <a:pos x="55" y="42"/>
                </a:cxn>
                <a:cxn ang="0">
                  <a:pos x="65" y="19"/>
                </a:cxn>
                <a:cxn ang="0">
                  <a:pos x="63" y="10"/>
                </a:cxn>
                <a:cxn ang="0">
                  <a:pos x="59" y="4"/>
                </a:cxn>
                <a:cxn ang="0">
                  <a:pos x="54" y="1"/>
                </a:cxn>
                <a:cxn ang="0">
                  <a:pos x="48" y="0"/>
                </a:cxn>
                <a:cxn ang="0">
                  <a:pos x="38" y="2"/>
                </a:cxn>
                <a:cxn ang="0">
                  <a:pos x="31" y="8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3" y="1"/>
                </a:cxn>
                <a:cxn ang="0">
                  <a:pos x="10" y="6"/>
                </a:cxn>
                <a:cxn ang="0">
                  <a:pos x="7" y="13"/>
                </a:cxn>
                <a:cxn ang="0">
                  <a:pos x="6" y="17"/>
                </a:cxn>
                <a:cxn ang="0">
                  <a:pos x="8" y="19"/>
                </a:cxn>
                <a:cxn ang="0">
                  <a:pos x="9" y="18"/>
                </a:cxn>
                <a:cxn ang="0">
                  <a:pos x="10" y="15"/>
                </a:cxn>
                <a:cxn ang="0">
                  <a:pos x="13" y="7"/>
                </a:cxn>
                <a:cxn ang="0">
                  <a:pos x="19" y="3"/>
                </a:cxn>
                <a:cxn ang="0">
                  <a:pos x="22" y="4"/>
                </a:cxn>
                <a:cxn ang="0">
                  <a:pos x="23" y="8"/>
                </a:cxn>
                <a:cxn ang="0">
                  <a:pos x="9" y="65"/>
                </a:cxn>
                <a:cxn ang="0">
                  <a:pos x="36" y="8"/>
                </a:cxn>
                <a:cxn ang="0">
                  <a:pos x="44" y="3"/>
                </a:cxn>
                <a:cxn ang="0">
                  <a:pos x="50" y="3"/>
                </a:cxn>
                <a:cxn ang="0">
                  <a:pos x="55" y="9"/>
                </a:cxn>
                <a:cxn ang="0">
                  <a:pos x="55" y="19"/>
                </a:cxn>
                <a:cxn ang="0">
                  <a:pos x="52" y="32"/>
                </a:cxn>
                <a:cxn ang="0">
                  <a:pos x="47" y="42"/>
                </a:cxn>
                <a:cxn ang="0">
                  <a:pos x="39" y="48"/>
                </a:cxn>
                <a:cxn ang="0">
                  <a:pos x="30" y="47"/>
                </a:cxn>
                <a:cxn ang="0">
                  <a:pos x="25" y="41"/>
                </a:cxn>
                <a:cxn ang="0">
                  <a:pos x="25" y="37"/>
                </a:cxn>
              </a:cxnLst>
              <a:rect l="0" t="0" r="r" b="b"/>
              <a:pathLst>
                <a:path w="65" h="74">
                  <a:moveTo>
                    <a:pt x="9" y="65"/>
                  </a:moveTo>
                  <a:lnTo>
                    <a:pt x="8" y="67"/>
                  </a:lnTo>
                  <a:lnTo>
                    <a:pt x="7" y="68"/>
                  </a:lnTo>
                  <a:lnTo>
                    <a:pt x="6" y="69"/>
                  </a:lnTo>
                  <a:lnTo>
                    <a:pt x="3" y="69"/>
                  </a:lnTo>
                  <a:lnTo>
                    <a:pt x="1" y="70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26" y="71"/>
                  </a:lnTo>
                  <a:lnTo>
                    <a:pt x="25" y="70"/>
                  </a:lnTo>
                  <a:lnTo>
                    <a:pt x="23" y="69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8" y="69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9" y="63"/>
                  </a:lnTo>
                  <a:lnTo>
                    <a:pt x="21" y="53"/>
                  </a:lnTo>
                  <a:lnTo>
                    <a:pt x="23" y="45"/>
                  </a:lnTo>
                  <a:lnTo>
                    <a:pt x="25" y="47"/>
                  </a:lnTo>
                  <a:lnTo>
                    <a:pt x="27" y="50"/>
                  </a:lnTo>
                  <a:lnTo>
                    <a:pt x="30" y="51"/>
                  </a:lnTo>
                  <a:lnTo>
                    <a:pt x="35" y="52"/>
                  </a:lnTo>
                  <a:lnTo>
                    <a:pt x="46" y="49"/>
                  </a:lnTo>
                  <a:lnTo>
                    <a:pt x="55" y="42"/>
                  </a:lnTo>
                  <a:lnTo>
                    <a:pt x="62" y="31"/>
                  </a:lnTo>
                  <a:lnTo>
                    <a:pt x="65" y="19"/>
                  </a:lnTo>
                  <a:lnTo>
                    <a:pt x="65" y="14"/>
                  </a:lnTo>
                  <a:lnTo>
                    <a:pt x="63" y="10"/>
                  </a:lnTo>
                  <a:lnTo>
                    <a:pt x="61" y="7"/>
                  </a:lnTo>
                  <a:lnTo>
                    <a:pt x="59" y="4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6"/>
                  </a:lnTo>
                  <a:lnTo>
                    <a:pt x="8" y="9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2" y="10"/>
                  </a:lnTo>
                  <a:lnTo>
                    <a:pt x="13" y="7"/>
                  </a:lnTo>
                  <a:lnTo>
                    <a:pt x="16" y="4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3" y="8"/>
                  </a:lnTo>
                  <a:lnTo>
                    <a:pt x="22" y="12"/>
                  </a:lnTo>
                  <a:lnTo>
                    <a:pt x="9" y="65"/>
                  </a:lnTo>
                  <a:close/>
                  <a:moveTo>
                    <a:pt x="31" y="13"/>
                  </a:moveTo>
                  <a:lnTo>
                    <a:pt x="36" y="8"/>
                  </a:lnTo>
                  <a:lnTo>
                    <a:pt x="40" y="5"/>
                  </a:lnTo>
                  <a:lnTo>
                    <a:pt x="44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3" y="5"/>
                  </a:lnTo>
                  <a:lnTo>
                    <a:pt x="55" y="9"/>
                  </a:lnTo>
                  <a:lnTo>
                    <a:pt x="56" y="14"/>
                  </a:lnTo>
                  <a:lnTo>
                    <a:pt x="55" y="19"/>
                  </a:lnTo>
                  <a:lnTo>
                    <a:pt x="54" y="25"/>
                  </a:lnTo>
                  <a:lnTo>
                    <a:pt x="52" y="32"/>
                  </a:lnTo>
                  <a:lnTo>
                    <a:pt x="50" y="37"/>
                  </a:lnTo>
                  <a:lnTo>
                    <a:pt x="47" y="42"/>
                  </a:lnTo>
                  <a:lnTo>
                    <a:pt x="43" y="45"/>
                  </a:lnTo>
                  <a:lnTo>
                    <a:pt x="39" y="48"/>
                  </a:lnTo>
                  <a:lnTo>
                    <a:pt x="35" y="49"/>
                  </a:lnTo>
                  <a:lnTo>
                    <a:pt x="30" y="47"/>
                  </a:lnTo>
                  <a:lnTo>
                    <a:pt x="27" y="44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5" y="37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" name="Freeform 843"/>
            <p:cNvSpPr>
              <a:spLocks noChangeAspect="1"/>
            </p:cNvSpPr>
            <p:nvPr/>
          </p:nvSpPr>
          <p:spPr bwMode="auto">
            <a:xfrm>
              <a:off x="1818" y="375"/>
              <a:ext cx="41" cy="56"/>
            </a:xfrm>
            <a:custGeom>
              <a:avLst/>
              <a:gdLst/>
              <a:ahLst/>
              <a:cxnLst>
                <a:cxn ang="0">
                  <a:pos x="41" y="40"/>
                </a:cxn>
                <a:cxn ang="0">
                  <a:pos x="38" y="40"/>
                </a:cxn>
                <a:cxn ang="0">
                  <a:pos x="38" y="41"/>
                </a:cxn>
                <a:cxn ang="0">
                  <a:pos x="37" y="44"/>
                </a:cxn>
                <a:cxn ang="0">
                  <a:pos x="36" y="46"/>
                </a:cxn>
                <a:cxn ang="0">
                  <a:pos x="35" y="47"/>
                </a:cxn>
                <a:cxn ang="0">
                  <a:pos x="34" y="48"/>
                </a:cxn>
                <a:cxn ang="0">
                  <a:pos x="31" y="48"/>
                </a:cxn>
                <a:cxn ang="0">
                  <a:pos x="28" y="48"/>
                </a:cxn>
                <a:cxn ang="0">
                  <a:pos x="27" y="48"/>
                </a:cxn>
                <a:cxn ang="0">
                  <a:pos x="10" y="48"/>
                </a:cxn>
                <a:cxn ang="0">
                  <a:pos x="19" y="42"/>
                </a:cxn>
                <a:cxn ang="0">
                  <a:pos x="27" y="36"/>
                </a:cxn>
                <a:cxn ang="0">
                  <a:pos x="32" y="32"/>
                </a:cxn>
                <a:cxn ang="0">
                  <a:pos x="37" y="28"/>
                </a:cxn>
                <a:cxn ang="0">
                  <a:pos x="40" y="23"/>
                </a:cxn>
                <a:cxn ang="0">
                  <a:pos x="41" y="17"/>
                </a:cxn>
                <a:cxn ang="0">
                  <a:pos x="40" y="10"/>
                </a:cxn>
                <a:cxn ang="0">
                  <a:pos x="35" y="5"/>
                </a:cxn>
                <a:cxn ang="0">
                  <a:pos x="28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1" y="18"/>
                </a:cxn>
                <a:cxn ang="0">
                  <a:pos x="2" y="19"/>
                </a:cxn>
                <a:cxn ang="0">
                  <a:pos x="4" y="20"/>
                </a:cxn>
                <a:cxn ang="0">
                  <a:pos x="5" y="20"/>
                </a:cxn>
                <a:cxn ang="0">
                  <a:pos x="7" y="20"/>
                </a:cxn>
                <a:cxn ang="0">
                  <a:pos x="8" y="19"/>
                </a:cxn>
                <a:cxn ang="0">
                  <a:pos x="9" y="17"/>
                </a:cxn>
                <a:cxn ang="0">
                  <a:pos x="10" y="15"/>
                </a:cxn>
                <a:cxn ang="0">
                  <a:pos x="8" y="12"/>
                </a:cxn>
                <a:cxn ang="0">
                  <a:pos x="5" y="10"/>
                </a:cxn>
                <a:cxn ang="0">
                  <a:pos x="7" y="8"/>
                </a:cxn>
                <a:cxn ang="0">
                  <a:pos x="10" y="6"/>
                </a:cxn>
                <a:cxn ang="0">
                  <a:pos x="14" y="5"/>
                </a:cxn>
                <a:cxn ang="0">
                  <a:pos x="18" y="4"/>
                </a:cxn>
                <a:cxn ang="0">
                  <a:pos x="23" y="5"/>
                </a:cxn>
                <a:cxn ang="0">
                  <a:pos x="28" y="7"/>
                </a:cxn>
                <a:cxn ang="0">
                  <a:pos x="31" y="12"/>
                </a:cxn>
                <a:cxn ang="0">
                  <a:pos x="32" y="17"/>
                </a:cxn>
                <a:cxn ang="0">
                  <a:pos x="32" y="22"/>
                </a:cxn>
                <a:cxn ang="0">
                  <a:pos x="29" y="26"/>
                </a:cxn>
                <a:cxn ang="0">
                  <a:pos x="26" y="31"/>
                </a:cxn>
                <a:cxn ang="0">
                  <a:pos x="21" y="35"/>
                </a:cxn>
                <a:cxn ang="0">
                  <a:pos x="1" y="52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6"/>
                </a:cxn>
                <a:cxn ang="0">
                  <a:pos x="39" y="56"/>
                </a:cxn>
                <a:cxn ang="0">
                  <a:pos x="41" y="40"/>
                </a:cxn>
              </a:cxnLst>
              <a:rect l="0" t="0" r="r" b="b"/>
              <a:pathLst>
                <a:path w="41" h="56">
                  <a:moveTo>
                    <a:pt x="41" y="40"/>
                  </a:moveTo>
                  <a:lnTo>
                    <a:pt x="38" y="40"/>
                  </a:lnTo>
                  <a:lnTo>
                    <a:pt x="38" y="41"/>
                  </a:lnTo>
                  <a:lnTo>
                    <a:pt x="37" y="44"/>
                  </a:lnTo>
                  <a:lnTo>
                    <a:pt x="36" y="46"/>
                  </a:lnTo>
                  <a:lnTo>
                    <a:pt x="35" y="47"/>
                  </a:lnTo>
                  <a:lnTo>
                    <a:pt x="34" y="48"/>
                  </a:lnTo>
                  <a:lnTo>
                    <a:pt x="31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10" y="48"/>
                  </a:lnTo>
                  <a:lnTo>
                    <a:pt x="19" y="42"/>
                  </a:lnTo>
                  <a:lnTo>
                    <a:pt x="27" y="36"/>
                  </a:lnTo>
                  <a:lnTo>
                    <a:pt x="32" y="32"/>
                  </a:lnTo>
                  <a:lnTo>
                    <a:pt x="37" y="28"/>
                  </a:lnTo>
                  <a:lnTo>
                    <a:pt x="40" y="23"/>
                  </a:lnTo>
                  <a:lnTo>
                    <a:pt x="41" y="17"/>
                  </a:lnTo>
                  <a:lnTo>
                    <a:pt x="40" y="10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8" y="19"/>
                  </a:lnTo>
                  <a:lnTo>
                    <a:pt x="9" y="17"/>
                  </a:lnTo>
                  <a:lnTo>
                    <a:pt x="10" y="15"/>
                  </a:lnTo>
                  <a:lnTo>
                    <a:pt x="8" y="12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4" y="5"/>
                  </a:lnTo>
                  <a:lnTo>
                    <a:pt x="18" y="4"/>
                  </a:lnTo>
                  <a:lnTo>
                    <a:pt x="23" y="5"/>
                  </a:lnTo>
                  <a:lnTo>
                    <a:pt x="28" y="7"/>
                  </a:lnTo>
                  <a:lnTo>
                    <a:pt x="31" y="12"/>
                  </a:lnTo>
                  <a:lnTo>
                    <a:pt x="32" y="17"/>
                  </a:lnTo>
                  <a:lnTo>
                    <a:pt x="32" y="22"/>
                  </a:lnTo>
                  <a:lnTo>
                    <a:pt x="29" y="26"/>
                  </a:lnTo>
                  <a:lnTo>
                    <a:pt x="26" y="31"/>
                  </a:lnTo>
                  <a:lnTo>
                    <a:pt x="21" y="35"/>
                  </a:lnTo>
                  <a:lnTo>
                    <a:pt x="1" y="52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39" y="56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" name="Freeform 844"/>
            <p:cNvSpPr>
              <a:spLocks noChangeAspect="1"/>
            </p:cNvSpPr>
            <p:nvPr/>
          </p:nvSpPr>
          <p:spPr bwMode="auto">
            <a:xfrm>
              <a:off x="1888" y="348"/>
              <a:ext cx="79" cy="76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78" y="4"/>
                </a:cxn>
                <a:cxn ang="0">
                  <a:pos x="79" y="3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3" y="35"/>
                </a:cxn>
                <a:cxn ang="0">
                  <a:pos x="1" y="36"/>
                </a:cxn>
                <a:cxn ang="0">
                  <a:pos x="0" y="38"/>
                </a:cxn>
                <a:cxn ang="0">
                  <a:pos x="1" y="40"/>
                </a:cxn>
                <a:cxn ang="0">
                  <a:pos x="2" y="41"/>
                </a:cxn>
                <a:cxn ang="0">
                  <a:pos x="73" y="75"/>
                </a:cxn>
                <a:cxn ang="0">
                  <a:pos x="75" y="76"/>
                </a:cxn>
                <a:cxn ang="0">
                  <a:pos x="76" y="76"/>
                </a:cxn>
                <a:cxn ang="0">
                  <a:pos x="78" y="75"/>
                </a:cxn>
                <a:cxn ang="0">
                  <a:pos x="79" y="73"/>
                </a:cxn>
                <a:cxn ang="0">
                  <a:pos x="78" y="71"/>
                </a:cxn>
                <a:cxn ang="0">
                  <a:pos x="76" y="70"/>
                </a:cxn>
                <a:cxn ang="0">
                  <a:pos x="9" y="38"/>
                </a:cxn>
                <a:cxn ang="0">
                  <a:pos x="76" y="6"/>
                </a:cxn>
              </a:cxnLst>
              <a:rect l="0" t="0" r="r" b="b"/>
              <a:pathLst>
                <a:path w="79" h="76">
                  <a:moveTo>
                    <a:pt x="76" y="6"/>
                  </a:moveTo>
                  <a:lnTo>
                    <a:pt x="78" y="4"/>
                  </a:lnTo>
                  <a:lnTo>
                    <a:pt x="79" y="3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73" y="75"/>
                  </a:lnTo>
                  <a:lnTo>
                    <a:pt x="75" y="76"/>
                  </a:lnTo>
                  <a:lnTo>
                    <a:pt x="76" y="76"/>
                  </a:lnTo>
                  <a:lnTo>
                    <a:pt x="78" y="75"/>
                  </a:lnTo>
                  <a:lnTo>
                    <a:pt x="79" y="73"/>
                  </a:lnTo>
                  <a:lnTo>
                    <a:pt x="78" y="71"/>
                  </a:lnTo>
                  <a:lnTo>
                    <a:pt x="76" y="70"/>
                  </a:lnTo>
                  <a:lnTo>
                    <a:pt x="9" y="38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" name="Freeform 845"/>
            <p:cNvSpPr>
              <a:spLocks noChangeAspect="1" noEditPoints="1"/>
            </p:cNvSpPr>
            <p:nvPr/>
          </p:nvSpPr>
          <p:spPr bwMode="auto">
            <a:xfrm>
              <a:off x="1979" y="364"/>
              <a:ext cx="64" cy="74"/>
            </a:xfrm>
            <a:custGeom>
              <a:avLst/>
              <a:gdLst/>
              <a:ahLst/>
              <a:cxnLst>
                <a:cxn ang="0">
                  <a:pos x="8" y="67"/>
                </a:cxn>
                <a:cxn ang="0">
                  <a:pos x="5" y="69"/>
                </a:cxn>
                <a:cxn ang="0">
                  <a:pos x="1" y="70"/>
                </a:cxn>
                <a:cxn ang="0">
                  <a:pos x="0" y="73"/>
                </a:cxn>
                <a:cxn ang="0">
                  <a:pos x="23" y="74"/>
                </a:cxn>
                <a:cxn ang="0">
                  <a:pos x="26" y="71"/>
                </a:cxn>
                <a:cxn ang="0">
                  <a:pos x="23" y="69"/>
                </a:cxn>
                <a:cxn ang="0">
                  <a:pos x="19" y="69"/>
                </a:cxn>
                <a:cxn ang="0">
                  <a:pos x="17" y="68"/>
                </a:cxn>
                <a:cxn ang="0">
                  <a:pos x="18" y="63"/>
                </a:cxn>
                <a:cxn ang="0">
                  <a:pos x="23" y="45"/>
                </a:cxn>
                <a:cxn ang="0">
                  <a:pos x="26" y="50"/>
                </a:cxn>
                <a:cxn ang="0">
                  <a:pos x="35" y="52"/>
                </a:cxn>
                <a:cxn ang="0">
                  <a:pos x="55" y="42"/>
                </a:cxn>
                <a:cxn ang="0">
                  <a:pos x="64" y="19"/>
                </a:cxn>
                <a:cxn ang="0">
                  <a:pos x="63" y="10"/>
                </a:cxn>
                <a:cxn ang="0">
                  <a:pos x="59" y="4"/>
                </a:cxn>
                <a:cxn ang="0">
                  <a:pos x="53" y="1"/>
                </a:cxn>
                <a:cxn ang="0">
                  <a:pos x="47" y="0"/>
                </a:cxn>
                <a:cxn ang="0">
                  <a:pos x="37" y="2"/>
                </a:cxn>
                <a:cxn ang="0">
                  <a:pos x="31" y="8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3" y="1"/>
                </a:cxn>
                <a:cxn ang="0">
                  <a:pos x="9" y="6"/>
                </a:cxn>
                <a:cxn ang="0">
                  <a:pos x="6" y="13"/>
                </a:cxn>
                <a:cxn ang="0">
                  <a:pos x="5" y="17"/>
                </a:cxn>
                <a:cxn ang="0">
                  <a:pos x="7" y="19"/>
                </a:cxn>
                <a:cxn ang="0">
                  <a:pos x="9" y="18"/>
                </a:cxn>
                <a:cxn ang="0">
                  <a:pos x="10" y="15"/>
                </a:cxn>
                <a:cxn ang="0">
                  <a:pos x="13" y="7"/>
                </a:cxn>
                <a:cxn ang="0">
                  <a:pos x="18" y="3"/>
                </a:cxn>
                <a:cxn ang="0">
                  <a:pos x="21" y="4"/>
                </a:cxn>
                <a:cxn ang="0">
                  <a:pos x="22" y="8"/>
                </a:cxn>
                <a:cxn ang="0">
                  <a:pos x="8" y="65"/>
                </a:cxn>
                <a:cxn ang="0">
                  <a:pos x="35" y="8"/>
                </a:cxn>
                <a:cxn ang="0">
                  <a:pos x="43" y="3"/>
                </a:cxn>
                <a:cxn ang="0">
                  <a:pos x="50" y="3"/>
                </a:cxn>
                <a:cxn ang="0">
                  <a:pos x="54" y="9"/>
                </a:cxn>
                <a:cxn ang="0">
                  <a:pos x="55" y="19"/>
                </a:cxn>
                <a:cxn ang="0">
                  <a:pos x="51" y="32"/>
                </a:cxn>
                <a:cxn ang="0">
                  <a:pos x="46" y="42"/>
                </a:cxn>
                <a:cxn ang="0">
                  <a:pos x="39" y="48"/>
                </a:cxn>
                <a:cxn ang="0">
                  <a:pos x="29" y="47"/>
                </a:cxn>
                <a:cxn ang="0">
                  <a:pos x="25" y="41"/>
                </a:cxn>
                <a:cxn ang="0">
                  <a:pos x="25" y="37"/>
                </a:cxn>
              </a:cxnLst>
              <a:rect l="0" t="0" r="r" b="b"/>
              <a:pathLst>
                <a:path w="64" h="74">
                  <a:moveTo>
                    <a:pt x="8" y="65"/>
                  </a:moveTo>
                  <a:lnTo>
                    <a:pt x="8" y="67"/>
                  </a:lnTo>
                  <a:lnTo>
                    <a:pt x="7" y="68"/>
                  </a:lnTo>
                  <a:lnTo>
                    <a:pt x="5" y="69"/>
                  </a:lnTo>
                  <a:lnTo>
                    <a:pt x="3" y="69"/>
                  </a:lnTo>
                  <a:lnTo>
                    <a:pt x="1" y="70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1" y="74"/>
                  </a:lnTo>
                  <a:lnTo>
                    <a:pt x="23" y="74"/>
                  </a:lnTo>
                  <a:lnTo>
                    <a:pt x="25" y="73"/>
                  </a:lnTo>
                  <a:lnTo>
                    <a:pt x="26" y="71"/>
                  </a:lnTo>
                  <a:lnTo>
                    <a:pt x="25" y="70"/>
                  </a:lnTo>
                  <a:lnTo>
                    <a:pt x="23" y="69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8" y="63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4" y="47"/>
                  </a:lnTo>
                  <a:lnTo>
                    <a:pt x="26" y="50"/>
                  </a:lnTo>
                  <a:lnTo>
                    <a:pt x="30" y="51"/>
                  </a:lnTo>
                  <a:lnTo>
                    <a:pt x="35" y="52"/>
                  </a:lnTo>
                  <a:lnTo>
                    <a:pt x="45" y="49"/>
                  </a:lnTo>
                  <a:lnTo>
                    <a:pt x="55" y="42"/>
                  </a:lnTo>
                  <a:lnTo>
                    <a:pt x="62" y="31"/>
                  </a:lnTo>
                  <a:lnTo>
                    <a:pt x="64" y="19"/>
                  </a:lnTo>
                  <a:lnTo>
                    <a:pt x="64" y="14"/>
                  </a:lnTo>
                  <a:lnTo>
                    <a:pt x="63" y="10"/>
                  </a:lnTo>
                  <a:lnTo>
                    <a:pt x="61" y="7"/>
                  </a:lnTo>
                  <a:lnTo>
                    <a:pt x="59" y="4"/>
                  </a:lnTo>
                  <a:lnTo>
                    <a:pt x="56" y="2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7" y="2"/>
                  </a:lnTo>
                  <a:lnTo>
                    <a:pt x="33" y="5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10" y="15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5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8" y="65"/>
                  </a:lnTo>
                  <a:close/>
                  <a:moveTo>
                    <a:pt x="30" y="13"/>
                  </a:moveTo>
                  <a:lnTo>
                    <a:pt x="35" y="8"/>
                  </a:lnTo>
                  <a:lnTo>
                    <a:pt x="40" y="5"/>
                  </a:lnTo>
                  <a:lnTo>
                    <a:pt x="43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3" y="5"/>
                  </a:lnTo>
                  <a:lnTo>
                    <a:pt x="54" y="9"/>
                  </a:lnTo>
                  <a:lnTo>
                    <a:pt x="55" y="14"/>
                  </a:lnTo>
                  <a:lnTo>
                    <a:pt x="55" y="19"/>
                  </a:lnTo>
                  <a:lnTo>
                    <a:pt x="53" y="25"/>
                  </a:lnTo>
                  <a:lnTo>
                    <a:pt x="51" y="32"/>
                  </a:lnTo>
                  <a:lnTo>
                    <a:pt x="49" y="37"/>
                  </a:lnTo>
                  <a:lnTo>
                    <a:pt x="46" y="42"/>
                  </a:lnTo>
                  <a:lnTo>
                    <a:pt x="43" y="45"/>
                  </a:lnTo>
                  <a:lnTo>
                    <a:pt x="39" y="48"/>
                  </a:lnTo>
                  <a:lnTo>
                    <a:pt x="35" y="49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5" y="41"/>
                  </a:lnTo>
                  <a:lnTo>
                    <a:pt x="24" y="39"/>
                  </a:lnTo>
                  <a:lnTo>
                    <a:pt x="25" y="37"/>
                  </a:lnTo>
                  <a:lnTo>
                    <a:pt x="3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" name="Freeform 846"/>
            <p:cNvSpPr>
              <a:spLocks noChangeAspect="1"/>
            </p:cNvSpPr>
            <p:nvPr/>
          </p:nvSpPr>
          <p:spPr bwMode="auto">
            <a:xfrm>
              <a:off x="2057" y="376"/>
              <a:ext cx="68" cy="56"/>
            </a:xfrm>
            <a:custGeom>
              <a:avLst/>
              <a:gdLst/>
              <a:ahLst/>
              <a:cxnLst>
                <a:cxn ang="0">
                  <a:pos x="34" y="30"/>
                </a:cxn>
                <a:cxn ang="0">
                  <a:pos x="41" y="31"/>
                </a:cxn>
                <a:cxn ang="0">
                  <a:pos x="42" y="34"/>
                </a:cxn>
                <a:cxn ang="0">
                  <a:pos x="41" y="38"/>
                </a:cxn>
                <a:cxn ang="0">
                  <a:pos x="42" y="39"/>
                </a:cxn>
                <a:cxn ang="0">
                  <a:pos x="44" y="39"/>
                </a:cxn>
                <a:cxn ang="0">
                  <a:pos x="50" y="18"/>
                </a:cxn>
                <a:cxn ang="0">
                  <a:pos x="48" y="16"/>
                </a:cxn>
                <a:cxn ang="0">
                  <a:pos x="46" y="18"/>
                </a:cxn>
                <a:cxn ang="0">
                  <a:pos x="43" y="25"/>
                </a:cxn>
                <a:cxn ang="0">
                  <a:pos x="34" y="26"/>
                </a:cxn>
                <a:cxn ang="0">
                  <a:pos x="30" y="6"/>
                </a:cxn>
                <a:cxn ang="0">
                  <a:pos x="31" y="4"/>
                </a:cxn>
                <a:cxn ang="0">
                  <a:pos x="34" y="4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4" y="17"/>
                </a:cxn>
                <a:cxn ang="0">
                  <a:pos x="64" y="19"/>
                </a:cxn>
                <a:cxn ang="0">
                  <a:pos x="67" y="19"/>
                </a:cxn>
                <a:cxn ang="0">
                  <a:pos x="68" y="3"/>
                </a:cxn>
                <a:cxn ang="0">
                  <a:pos x="68" y="0"/>
                </a:cxn>
                <a:cxn ang="0">
                  <a:pos x="16" y="0"/>
                </a:cxn>
                <a:cxn ang="0">
                  <a:pos x="13" y="2"/>
                </a:cxn>
                <a:cxn ang="0">
                  <a:pos x="16" y="4"/>
                </a:cxn>
                <a:cxn ang="0">
                  <a:pos x="21" y="4"/>
                </a:cxn>
                <a:cxn ang="0">
                  <a:pos x="21" y="6"/>
                </a:cxn>
                <a:cxn ang="0">
                  <a:pos x="10" y="51"/>
                </a:cxn>
                <a:cxn ang="0">
                  <a:pos x="7" y="53"/>
                </a:cxn>
                <a:cxn ang="0">
                  <a:pos x="1" y="53"/>
                </a:cxn>
                <a:cxn ang="0">
                  <a:pos x="0" y="56"/>
                </a:cxn>
                <a:cxn ang="0">
                  <a:pos x="7" y="56"/>
                </a:cxn>
                <a:cxn ang="0">
                  <a:pos x="27" y="56"/>
                </a:cxn>
                <a:cxn ang="0">
                  <a:pos x="29" y="54"/>
                </a:cxn>
                <a:cxn ang="0">
                  <a:pos x="26" y="53"/>
                </a:cxn>
                <a:cxn ang="0">
                  <a:pos x="21" y="52"/>
                </a:cxn>
                <a:cxn ang="0">
                  <a:pos x="18" y="51"/>
                </a:cxn>
                <a:cxn ang="0">
                  <a:pos x="19" y="49"/>
                </a:cxn>
              </a:cxnLst>
              <a:rect l="0" t="0" r="r" b="b"/>
              <a:pathLst>
                <a:path w="68" h="56">
                  <a:moveTo>
                    <a:pt x="24" y="30"/>
                  </a:moveTo>
                  <a:lnTo>
                    <a:pt x="34" y="30"/>
                  </a:lnTo>
                  <a:lnTo>
                    <a:pt x="38" y="30"/>
                  </a:lnTo>
                  <a:lnTo>
                    <a:pt x="41" y="31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2" y="39"/>
                  </a:lnTo>
                  <a:lnTo>
                    <a:pt x="43" y="40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8" y="16"/>
                  </a:lnTo>
                  <a:lnTo>
                    <a:pt x="47" y="17"/>
                  </a:lnTo>
                  <a:lnTo>
                    <a:pt x="46" y="18"/>
                  </a:lnTo>
                  <a:lnTo>
                    <a:pt x="45" y="22"/>
                  </a:lnTo>
                  <a:lnTo>
                    <a:pt x="43" y="25"/>
                  </a:lnTo>
                  <a:lnTo>
                    <a:pt x="39" y="26"/>
                  </a:lnTo>
                  <a:lnTo>
                    <a:pt x="34" y="26"/>
                  </a:lnTo>
                  <a:lnTo>
                    <a:pt x="25" y="2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49" y="4"/>
                  </a:lnTo>
                  <a:lnTo>
                    <a:pt x="56" y="4"/>
                  </a:lnTo>
                  <a:lnTo>
                    <a:pt x="61" y="6"/>
                  </a:lnTo>
                  <a:lnTo>
                    <a:pt x="63" y="9"/>
                  </a:lnTo>
                  <a:lnTo>
                    <a:pt x="64" y="14"/>
                  </a:lnTo>
                  <a:lnTo>
                    <a:pt x="64" y="17"/>
                  </a:lnTo>
                  <a:lnTo>
                    <a:pt x="63" y="18"/>
                  </a:lnTo>
                  <a:lnTo>
                    <a:pt x="64" y="19"/>
                  </a:lnTo>
                  <a:lnTo>
                    <a:pt x="65" y="20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8" y="3"/>
                  </a:lnTo>
                  <a:lnTo>
                    <a:pt x="68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10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7" y="53"/>
                  </a:lnTo>
                  <a:lnTo>
                    <a:pt x="3" y="53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7" y="56"/>
                  </a:lnTo>
                  <a:lnTo>
                    <a:pt x="20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29" y="54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3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9" y="49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" name="Freeform 847"/>
            <p:cNvSpPr>
              <a:spLocks noChangeAspect="1" noEditPoints="1"/>
            </p:cNvSpPr>
            <p:nvPr/>
          </p:nvSpPr>
          <p:spPr bwMode="auto">
            <a:xfrm>
              <a:off x="2142" y="374"/>
              <a:ext cx="53" cy="75"/>
            </a:xfrm>
            <a:custGeom>
              <a:avLst/>
              <a:gdLst/>
              <a:ahLst/>
              <a:cxnLst>
                <a:cxn ang="0">
                  <a:pos x="51" y="6"/>
                </a:cxn>
                <a:cxn ang="0">
                  <a:pos x="42" y="0"/>
                </a:cxn>
                <a:cxn ang="0">
                  <a:pos x="33" y="0"/>
                </a:cxn>
                <a:cxn ang="0">
                  <a:pos x="25" y="4"/>
                </a:cxn>
                <a:cxn ang="0">
                  <a:pos x="19" y="10"/>
                </a:cxn>
                <a:cxn ang="0">
                  <a:pos x="14" y="17"/>
                </a:cxn>
                <a:cxn ang="0">
                  <a:pos x="0" y="73"/>
                </a:cxn>
                <a:cxn ang="0">
                  <a:pos x="2" y="75"/>
                </a:cxn>
                <a:cxn ang="0">
                  <a:pos x="4" y="73"/>
                </a:cxn>
                <a:cxn ang="0">
                  <a:pos x="9" y="52"/>
                </a:cxn>
                <a:cxn ang="0">
                  <a:pos x="23" y="59"/>
                </a:cxn>
                <a:cxn ang="0">
                  <a:pos x="42" y="53"/>
                </a:cxn>
                <a:cxn ang="0">
                  <a:pos x="50" y="39"/>
                </a:cxn>
                <a:cxn ang="0">
                  <a:pos x="48" y="31"/>
                </a:cxn>
                <a:cxn ang="0">
                  <a:pos x="43" y="26"/>
                </a:cxn>
                <a:cxn ang="0">
                  <a:pos x="49" y="20"/>
                </a:cxn>
                <a:cxn ang="0">
                  <a:pos x="53" y="12"/>
                </a:cxn>
                <a:cxn ang="0">
                  <a:pos x="29" y="26"/>
                </a:cxn>
                <a:cxn ang="0">
                  <a:pos x="31" y="25"/>
                </a:cxn>
                <a:cxn ang="0">
                  <a:pos x="47" y="10"/>
                </a:cxn>
                <a:cxn ang="0">
                  <a:pos x="45" y="18"/>
                </a:cxn>
                <a:cxn ang="0">
                  <a:pos x="39" y="24"/>
                </a:cxn>
                <a:cxn ang="0">
                  <a:pos x="31" y="23"/>
                </a:cxn>
                <a:cxn ang="0">
                  <a:pos x="25" y="23"/>
                </a:cxn>
                <a:cxn ang="0">
                  <a:pos x="22" y="26"/>
                </a:cxn>
                <a:cxn ang="0">
                  <a:pos x="24" y="28"/>
                </a:cxn>
                <a:cxn ang="0">
                  <a:pos x="29" y="29"/>
                </a:cxn>
                <a:cxn ang="0">
                  <a:pos x="39" y="27"/>
                </a:cxn>
                <a:cxn ang="0">
                  <a:pos x="43" y="37"/>
                </a:cxn>
                <a:cxn ang="0">
                  <a:pos x="38" y="51"/>
                </a:cxn>
                <a:cxn ang="0">
                  <a:pos x="23" y="56"/>
                </a:cxn>
                <a:cxn ang="0">
                  <a:pos x="15" y="54"/>
                </a:cxn>
                <a:cxn ang="0">
                  <a:pos x="11" y="46"/>
                </a:cxn>
                <a:cxn ang="0">
                  <a:pos x="16" y="22"/>
                </a:cxn>
                <a:cxn ang="0">
                  <a:pos x="24" y="9"/>
                </a:cxn>
                <a:cxn ang="0">
                  <a:pos x="37" y="2"/>
                </a:cxn>
                <a:cxn ang="0">
                  <a:pos x="43" y="4"/>
                </a:cxn>
                <a:cxn ang="0">
                  <a:pos x="47" y="10"/>
                </a:cxn>
              </a:cxnLst>
              <a:rect l="0" t="0" r="r" b="b"/>
              <a:pathLst>
                <a:path w="53" h="75">
                  <a:moveTo>
                    <a:pt x="53" y="12"/>
                  </a:moveTo>
                  <a:lnTo>
                    <a:pt x="51" y="6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22" y="7"/>
                  </a:lnTo>
                  <a:lnTo>
                    <a:pt x="19" y="10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3" y="21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2" y="75"/>
                  </a:lnTo>
                  <a:lnTo>
                    <a:pt x="3" y="74"/>
                  </a:lnTo>
                  <a:lnTo>
                    <a:pt x="4" y="73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15" y="58"/>
                  </a:lnTo>
                  <a:lnTo>
                    <a:pt x="23" y="59"/>
                  </a:lnTo>
                  <a:lnTo>
                    <a:pt x="33" y="58"/>
                  </a:lnTo>
                  <a:lnTo>
                    <a:pt x="42" y="53"/>
                  </a:lnTo>
                  <a:lnTo>
                    <a:pt x="48" y="47"/>
                  </a:lnTo>
                  <a:lnTo>
                    <a:pt x="50" y="39"/>
                  </a:lnTo>
                  <a:lnTo>
                    <a:pt x="50" y="35"/>
                  </a:lnTo>
                  <a:lnTo>
                    <a:pt x="48" y="31"/>
                  </a:lnTo>
                  <a:lnTo>
                    <a:pt x="46" y="28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3" y="12"/>
                  </a:lnTo>
                  <a:close/>
                  <a:moveTo>
                    <a:pt x="34" y="26"/>
                  </a:moveTo>
                  <a:lnTo>
                    <a:pt x="29" y="26"/>
                  </a:lnTo>
                  <a:lnTo>
                    <a:pt x="26" y="26"/>
                  </a:lnTo>
                  <a:lnTo>
                    <a:pt x="31" y="25"/>
                  </a:lnTo>
                  <a:lnTo>
                    <a:pt x="34" y="26"/>
                  </a:lnTo>
                  <a:close/>
                  <a:moveTo>
                    <a:pt x="47" y="10"/>
                  </a:moveTo>
                  <a:lnTo>
                    <a:pt x="46" y="14"/>
                  </a:lnTo>
                  <a:lnTo>
                    <a:pt x="45" y="18"/>
                  </a:lnTo>
                  <a:lnTo>
                    <a:pt x="42" y="21"/>
                  </a:lnTo>
                  <a:lnTo>
                    <a:pt x="39" y="24"/>
                  </a:lnTo>
                  <a:lnTo>
                    <a:pt x="35" y="23"/>
                  </a:lnTo>
                  <a:lnTo>
                    <a:pt x="31" y="23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23" y="24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4" y="28"/>
                  </a:lnTo>
                  <a:lnTo>
                    <a:pt x="26" y="29"/>
                  </a:lnTo>
                  <a:lnTo>
                    <a:pt x="29" y="29"/>
                  </a:lnTo>
                  <a:lnTo>
                    <a:pt x="35" y="28"/>
                  </a:lnTo>
                  <a:lnTo>
                    <a:pt x="39" y="27"/>
                  </a:lnTo>
                  <a:lnTo>
                    <a:pt x="42" y="31"/>
                  </a:lnTo>
                  <a:lnTo>
                    <a:pt x="43" y="37"/>
                  </a:lnTo>
                  <a:lnTo>
                    <a:pt x="42" y="45"/>
                  </a:lnTo>
                  <a:lnTo>
                    <a:pt x="38" y="51"/>
                  </a:lnTo>
                  <a:lnTo>
                    <a:pt x="31" y="55"/>
                  </a:lnTo>
                  <a:lnTo>
                    <a:pt x="23" y="56"/>
                  </a:lnTo>
                  <a:lnTo>
                    <a:pt x="19" y="56"/>
                  </a:lnTo>
                  <a:lnTo>
                    <a:pt x="15" y="54"/>
                  </a:lnTo>
                  <a:lnTo>
                    <a:pt x="12" y="51"/>
                  </a:lnTo>
                  <a:lnTo>
                    <a:pt x="11" y="46"/>
                  </a:lnTo>
                  <a:lnTo>
                    <a:pt x="11" y="43"/>
                  </a:lnTo>
                  <a:lnTo>
                    <a:pt x="16" y="22"/>
                  </a:lnTo>
                  <a:lnTo>
                    <a:pt x="19" y="15"/>
                  </a:lnTo>
                  <a:lnTo>
                    <a:pt x="24" y="9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0" y="3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Freeform 848"/>
            <p:cNvSpPr>
              <a:spLocks noChangeAspect="1"/>
            </p:cNvSpPr>
            <p:nvPr/>
          </p:nvSpPr>
          <p:spPr bwMode="auto">
            <a:xfrm>
              <a:off x="2230" y="97"/>
              <a:ext cx="37" cy="167"/>
            </a:xfrm>
            <a:custGeom>
              <a:avLst/>
              <a:gdLst/>
              <a:ahLst/>
              <a:cxnLst>
                <a:cxn ang="0">
                  <a:pos x="36" y="7"/>
                </a:cxn>
                <a:cxn ang="0">
                  <a:pos x="37" y="5"/>
                </a:cxn>
                <a:cxn ang="0">
                  <a:pos x="37" y="4"/>
                </a:cxn>
                <a:cxn ang="0">
                  <a:pos x="36" y="1"/>
                </a:cxn>
                <a:cxn ang="0">
                  <a:pos x="34" y="0"/>
                </a:cxn>
                <a:cxn ang="0">
                  <a:pos x="32" y="1"/>
                </a:cxn>
                <a:cxn ang="0">
                  <a:pos x="30" y="4"/>
                </a:cxn>
                <a:cxn ang="0">
                  <a:pos x="1" y="81"/>
                </a:cxn>
                <a:cxn ang="0">
                  <a:pos x="0" y="83"/>
                </a:cxn>
                <a:cxn ang="0">
                  <a:pos x="0" y="84"/>
                </a:cxn>
                <a:cxn ang="0">
                  <a:pos x="1" y="86"/>
                </a:cxn>
                <a:cxn ang="0">
                  <a:pos x="30" y="163"/>
                </a:cxn>
                <a:cxn ang="0">
                  <a:pos x="31" y="166"/>
                </a:cxn>
                <a:cxn ang="0">
                  <a:pos x="34" y="167"/>
                </a:cxn>
                <a:cxn ang="0">
                  <a:pos x="36" y="166"/>
                </a:cxn>
                <a:cxn ang="0">
                  <a:pos x="37" y="164"/>
                </a:cxn>
                <a:cxn ang="0">
                  <a:pos x="37" y="163"/>
                </a:cxn>
                <a:cxn ang="0">
                  <a:pos x="36" y="161"/>
                </a:cxn>
                <a:cxn ang="0">
                  <a:pos x="7" y="83"/>
                </a:cxn>
                <a:cxn ang="0">
                  <a:pos x="36" y="7"/>
                </a:cxn>
              </a:cxnLst>
              <a:rect l="0" t="0" r="r" b="b"/>
              <a:pathLst>
                <a:path w="37" h="167">
                  <a:moveTo>
                    <a:pt x="36" y="7"/>
                  </a:moveTo>
                  <a:lnTo>
                    <a:pt x="37" y="5"/>
                  </a:lnTo>
                  <a:lnTo>
                    <a:pt x="37" y="4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0" y="4"/>
                  </a:lnTo>
                  <a:lnTo>
                    <a:pt x="1" y="81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1" y="86"/>
                  </a:lnTo>
                  <a:lnTo>
                    <a:pt x="30" y="163"/>
                  </a:lnTo>
                  <a:lnTo>
                    <a:pt x="31" y="166"/>
                  </a:lnTo>
                  <a:lnTo>
                    <a:pt x="34" y="167"/>
                  </a:lnTo>
                  <a:lnTo>
                    <a:pt x="36" y="166"/>
                  </a:lnTo>
                  <a:lnTo>
                    <a:pt x="37" y="164"/>
                  </a:lnTo>
                  <a:lnTo>
                    <a:pt x="37" y="163"/>
                  </a:lnTo>
                  <a:lnTo>
                    <a:pt x="36" y="161"/>
                  </a:lnTo>
                  <a:lnTo>
                    <a:pt x="7" y="83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" name="Freeform 849"/>
            <p:cNvSpPr>
              <a:spLocks noChangeAspect="1" noEditPoints="1"/>
            </p:cNvSpPr>
            <p:nvPr/>
          </p:nvSpPr>
          <p:spPr bwMode="auto">
            <a:xfrm>
              <a:off x="2272" y="149"/>
              <a:ext cx="86" cy="105"/>
            </a:xfrm>
            <a:custGeom>
              <a:avLst/>
              <a:gdLst/>
              <a:ahLst/>
              <a:cxnLst>
                <a:cxn ang="0">
                  <a:pos x="12" y="97"/>
                </a:cxn>
                <a:cxn ang="0">
                  <a:pos x="8" y="100"/>
                </a:cxn>
                <a:cxn ang="0">
                  <a:pos x="2" y="100"/>
                </a:cxn>
                <a:cxn ang="0">
                  <a:pos x="0" y="102"/>
                </a:cxn>
                <a:cxn ang="0">
                  <a:pos x="0" y="105"/>
                </a:cxn>
                <a:cxn ang="0">
                  <a:pos x="32" y="105"/>
                </a:cxn>
                <a:cxn ang="0">
                  <a:pos x="34" y="105"/>
                </a:cxn>
                <a:cxn ang="0">
                  <a:pos x="35" y="102"/>
                </a:cxn>
                <a:cxn ang="0">
                  <a:pos x="31" y="100"/>
                </a:cxn>
                <a:cxn ang="0">
                  <a:pos x="24" y="100"/>
                </a:cxn>
                <a:cxn ang="0">
                  <a:pos x="23" y="98"/>
                </a:cxn>
                <a:cxn ang="0">
                  <a:pos x="27" y="82"/>
                </a:cxn>
                <a:cxn ang="0">
                  <a:pos x="31" y="64"/>
                </a:cxn>
                <a:cxn ang="0">
                  <a:pos x="36" y="71"/>
                </a:cxn>
                <a:cxn ang="0">
                  <a:pos x="46" y="75"/>
                </a:cxn>
                <a:cxn ang="0">
                  <a:pos x="61" y="71"/>
                </a:cxn>
                <a:cxn ang="0">
                  <a:pos x="74" y="60"/>
                </a:cxn>
                <a:cxn ang="0">
                  <a:pos x="83" y="44"/>
                </a:cxn>
                <a:cxn ang="0">
                  <a:pos x="86" y="26"/>
                </a:cxn>
                <a:cxn ang="0">
                  <a:pos x="80" y="7"/>
                </a:cxn>
                <a:cxn ang="0">
                  <a:pos x="64" y="0"/>
                </a:cxn>
                <a:cxn ang="0">
                  <a:pos x="52" y="3"/>
                </a:cxn>
                <a:cxn ang="0">
                  <a:pos x="43" y="12"/>
                </a:cxn>
                <a:cxn ang="0">
                  <a:pos x="37" y="2"/>
                </a:cxn>
                <a:cxn ang="0">
                  <a:pos x="28" y="0"/>
                </a:cxn>
                <a:cxn ang="0">
                  <a:pos x="19" y="3"/>
                </a:cxn>
                <a:cxn ang="0">
                  <a:pos x="15" y="9"/>
                </a:cxn>
                <a:cxn ang="0">
                  <a:pos x="12" y="19"/>
                </a:cxn>
                <a:cxn ang="0">
                  <a:pos x="10" y="25"/>
                </a:cxn>
                <a:cxn ang="0">
                  <a:pos x="12" y="27"/>
                </a:cxn>
                <a:cxn ang="0">
                  <a:pos x="14" y="26"/>
                </a:cxn>
                <a:cxn ang="0">
                  <a:pos x="15" y="23"/>
                </a:cxn>
                <a:cxn ang="0">
                  <a:pos x="20" y="9"/>
                </a:cxn>
                <a:cxn ang="0">
                  <a:pos x="27" y="3"/>
                </a:cxn>
                <a:cxn ang="0">
                  <a:pos x="31" y="5"/>
                </a:cxn>
                <a:cxn ang="0">
                  <a:pos x="32" y="11"/>
                </a:cxn>
                <a:cxn ang="0">
                  <a:pos x="31" y="19"/>
                </a:cxn>
                <a:cxn ang="0">
                  <a:pos x="42" y="21"/>
                </a:cxn>
                <a:cxn ang="0">
                  <a:pos x="45" y="15"/>
                </a:cxn>
                <a:cxn ang="0">
                  <a:pos x="50" y="9"/>
                </a:cxn>
                <a:cxn ang="0">
                  <a:pos x="58" y="4"/>
                </a:cxn>
                <a:cxn ang="0">
                  <a:pos x="64" y="3"/>
                </a:cxn>
                <a:cxn ang="0">
                  <a:pos x="72" y="7"/>
                </a:cxn>
                <a:cxn ang="0">
                  <a:pos x="74" y="19"/>
                </a:cxn>
                <a:cxn ang="0">
                  <a:pos x="71" y="38"/>
                </a:cxn>
                <a:cxn ang="0">
                  <a:pos x="66" y="54"/>
                </a:cxn>
                <a:cxn ang="0">
                  <a:pos x="56" y="67"/>
                </a:cxn>
                <a:cxn ang="0">
                  <a:pos x="46" y="71"/>
                </a:cxn>
                <a:cxn ang="0">
                  <a:pos x="40" y="69"/>
                </a:cxn>
                <a:cxn ang="0">
                  <a:pos x="36" y="64"/>
                </a:cxn>
                <a:cxn ang="0">
                  <a:pos x="34" y="59"/>
                </a:cxn>
                <a:cxn ang="0">
                  <a:pos x="33" y="56"/>
                </a:cxn>
                <a:cxn ang="0">
                  <a:pos x="34" y="54"/>
                </a:cxn>
              </a:cxnLst>
              <a:rect l="0" t="0" r="r" b="b"/>
              <a:pathLst>
                <a:path w="86" h="105">
                  <a:moveTo>
                    <a:pt x="13" y="94"/>
                  </a:moveTo>
                  <a:lnTo>
                    <a:pt x="12" y="97"/>
                  </a:lnTo>
                  <a:lnTo>
                    <a:pt x="10" y="99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2" y="100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2" y="105"/>
                  </a:lnTo>
                  <a:lnTo>
                    <a:pt x="32" y="105"/>
                  </a:lnTo>
                  <a:lnTo>
                    <a:pt x="33" y="105"/>
                  </a:lnTo>
                  <a:lnTo>
                    <a:pt x="34" y="105"/>
                  </a:lnTo>
                  <a:lnTo>
                    <a:pt x="35" y="104"/>
                  </a:lnTo>
                  <a:lnTo>
                    <a:pt x="35" y="102"/>
                  </a:lnTo>
                  <a:lnTo>
                    <a:pt x="34" y="101"/>
                  </a:lnTo>
                  <a:lnTo>
                    <a:pt x="31" y="100"/>
                  </a:lnTo>
                  <a:lnTo>
                    <a:pt x="27" y="100"/>
                  </a:lnTo>
                  <a:lnTo>
                    <a:pt x="24" y="100"/>
                  </a:lnTo>
                  <a:lnTo>
                    <a:pt x="23" y="99"/>
                  </a:lnTo>
                  <a:lnTo>
                    <a:pt x="23" y="98"/>
                  </a:lnTo>
                  <a:lnTo>
                    <a:pt x="24" y="92"/>
                  </a:lnTo>
                  <a:lnTo>
                    <a:pt x="27" y="82"/>
                  </a:lnTo>
                  <a:lnTo>
                    <a:pt x="29" y="71"/>
                  </a:lnTo>
                  <a:lnTo>
                    <a:pt x="31" y="64"/>
                  </a:lnTo>
                  <a:lnTo>
                    <a:pt x="33" y="68"/>
                  </a:lnTo>
                  <a:lnTo>
                    <a:pt x="36" y="71"/>
                  </a:lnTo>
                  <a:lnTo>
                    <a:pt x="41" y="74"/>
                  </a:lnTo>
                  <a:lnTo>
                    <a:pt x="46" y="75"/>
                  </a:lnTo>
                  <a:lnTo>
                    <a:pt x="54" y="74"/>
                  </a:lnTo>
                  <a:lnTo>
                    <a:pt x="61" y="71"/>
                  </a:lnTo>
                  <a:lnTo>
                    <a:pt x="68" y="66"/>
                  </a:lnTo>
                  <a:lnTo>
                    <a:pt x="74" y="60"/>
                  </a:lnTo>
                  <a:lnTo>
                    <a:pt x="79" y="52"/>
                  </a:lnTo>
                  <a:lnTo>
                    <a:pt x="83" y="44"/>
                  </a:lnTo>
                  <a:lnTo>
                    <a:pt x="85" y="35"/>
                  </a:lnTo>
                  <a:lnTo>
                    <a:pt x="86" y="26"/>
                  </a:lnTo>
                  <a:lnTo>
                    <a:pt x="85" y="15"/>
                  </a:lnTo>
                  <a:lnTo>
                    <a:pt x="80" y="7"/>
                  </a:lnTo>
                  <a:lnTo>
                    <a:pt x="73" y="1"/>
                  </a:lnTo>
                  <a:lnTo>
                    <a:pt x="64" y="0"/>
                  </a:lnTo>
                  <a:lnTo>
                    <a:pt x="58" y="1"/>
                  </a:lnTo>
                  <a:lnTo>
                    <a:pt x="52" y="3"/>
                  </a:lnTo>
                  <a:lnTo>
                    <a:pt x="47" y="7"/>
                  </a:lnTo>
                  <a:lnTo>
                    <a:pt x="43" y="12"/>
                  </a:lnTo>
                  <a:lnTo>
                    <a:pt x="40" y="6"/>
                  </a:lnTo>
                  <a:lnTo>
                    <a:pt x="37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3" y="14"/>
                  </a:lnTo>
                  <a:lnTo>
                    <a:pt x="12" y="19"/>
                  </a:lnTo>
                  <a:lnTo>
                    <a:pt x="11" y="23"/>
                  </a:lnTo>
                  <a:lnTo>
                    <a:pt x="10" y="25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5" y="23"/>
                  </a:lnTo>
                  <a:lnTo>
                    <a:pt x="17" y="15"/>
                  </a:lnTo>
                  <a:lnTo>
                    <a:pt x="20" y="9"/>
                  </a:lnTo>
                  <a:lnTo>
                    <a:pt x="23" y="5"/>
                  </a:lnTo>
                  <a:lnTo>
                    <a:pt x="27" y="3"/>
                  </a:lnTo>
                  <a:lnTo>
                    <a:pt x="29" y="4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2" y="11"/>
                  </a:lnTo>
                  <a:lnTo>
                    <a:pt x="32" y="15"/>
                  </a:lnTo>
                  <a:lnTo>
                    <a:pt x="31" y="19"/>
                  </a:lnTo>
                  <a:lnTo>
                    <a:pt x="13" y="94"/>
                  </a:lnTo>
                  <a:close/>
                  <a:moveTo>
                    <a:pt x="42" y="21"/>
                  </a:moveTo>
                  <a:lnTo>
                    <a:pt x="43" y="18"/>
                  </a:lnTo>
                  <a:lnTo>
                    <a:pt x="45" y="15"/>
                  </a:lnTo>
                  <a:lnTo>
                    <a:pt x="48" y="12"/>
                  </a:lnTo>
                  <a:lnTo>
                    <a:pt x="50" y="9"/>
                  </a:lnTo>
                  <a:lnTo>
                    <a:pt x="55" y="6"/>
                  </a:lnTo>
                  <a:lnTo>
                    <a:pt x="58" y="4"/>
                  </a:lnTo>
                  <a:lnTo>
                    <a:pt x="61" y="3"/>
                  </a:lnTo>
                  <a:lnTo>
                    <a:pt x="64" y="3"/>
                  </a:lnTo>
                  <a:lnTo>
                    <a:pt x="68" y="4"/>
                  </a:lnTo>
                  <a:lnTo>
                    <a:pt x="72" y="7"/>
                  </a:lnTo>
                  <a:lnTo>
                    <a:pt x="74" y="12"/>
                  </a:lnTo>
                  <a:lnTo>
                    <a:pt x="74" y="19"/>
                  </a:lnTo>
                  <a:lnTo>
                    <a:pt x="74" y="28"/>
                  </a:lnTo>
                  <a:lnTo>
                    <a:pt x="71" y="38"/>
                  </a:lnTo>
                  <a:lnTo>
                    <a:pt x="69" y="47"/>
                  </a:lnTo>
                  <a:lnTo>
                    <a:pt x="66" y="54"/>
                  </a:lnTo>
                  <a:lnTo>
                    <a:pt x="61" y="62"/>
                  </a:lnTo>
                  <a:lnTo>
                    <a:pt x="56" y="67"/>
                  </a:lnTo>
                  <a:lnTo>
                    <a:pt x="51" y="70"/>
                  </a:lnTo>
                  <a:lnTo>
                    <a:pt x="46" y="71"/>
                  </a:lnTo>
                  <a:lnTo>
                    <a:pt x="43" y="71"/>
                  </a:lnTo>
                  <a:lnTo>
                    <a:pt x="40" y="69"/>
                  </a:lnTo>
                  <a:lnTo>
                    <a:pt x="37" y="67"/>
                  </a:lnTo>
                  <a:lnTo>
                    <a:pt x="36" y="64"/>
                  </a:lnTo>
                  <a:lnTo>
                    <a:pt x="34" y="62"/>
                  </a:lnTo>
                  <a:lnTo>
                    <a:pt x="34" y="59"/>
                  </a:lnTo>
                  <a:lnTo>
                    <a:pt x="33" y="57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4" y="54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" name="Freeform 850"/>
            <p:cNvSpPr>
              <a:spLocks noChangeAspect="1"/>
            </p:cNvSpPr>
            <p:nvPr/>
          </p:nvSpPr>
          <p:spPr bwMode="auto">
            <a:xfrm>
              <a:off x="2372" y="170"/>
              <a:ext cx="43" cy="78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6" y="2"/>
                </a:cxn>
                <a:cxn ang="0">
                  <a:pos x="26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17" y="5"/>
                </a:cxn>
                <a:cxn ang="0">
                  <a:pos x="11" y="7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3" y="12"/>
                </a:cxn>
                <a:cxn ang="0">
                  <a:pos x="7" y="11"/>
                </a:cxn>
                <a:cxn ang="0">
                  <a:pos x="12" y="10"/>
                </a:cxn>
                <a:cxn ang="0">
                  <a:pos x="17" y="9"/>
                </a:cxn>
                <a:cxn ang="0">
                  <a:pos x="17" y="68"/>
                </a:cxn>
                <a:cxn ang="0">
                  <a:pos x="17" y="71"/>
                </a:cxn>
                <a:cxn ang="0">
                  <a:pos x="16" y="72"/>
                </a:cxn>
                <a:cxn ang="0">
                  <a:pos x="12" y="73"/>
                </a:cxn>
                <a:cxn ang="0">
                  <a:pos x="5" y="73"/>
                </a:cxn>
                <a:cxn ang="0">
                  <a:pos x="1" y="73"/>
                </a:cxn>
                <a:cxn ang="0">
                  <a:pos x="1" y="78"/>
                </a:cxn>
                <a:cxn ang="0">
                  <a:pos x="43" y="78"/>
                </a:cxn>
                <a:cxn ang="0">
                  <a:pos x="43" y="73"/>
                </a:cxn>
                <a:cxn ang="0">
                  <a:pos x="38" y="73"/>
                </a:cxn>
                <a:cxn ang="0">
                  <a:pos x="31" y="73"/>
                </a:cxn>
                <a:cxn ang="0">
                  <a:pos x="28" y="72"/>
                </a:cxn>
                <a:cxn ang="0">
                  <a:pos x="27" y="71"/>
                </a:cxn>
                <a:cxn ang="0">
                  <a:pos x="27" y="68"/>
                </a:cxn>
                <a:cxn ang="0">
                  <a:pos x="27" y="3"/>
                </a:cxn>
              </a:cxnLst>
              <a:rect l="0" t="0" r="r" b="b"/>
              <a:pathLst>
                <a:path w="43" h="78">
                  <a:moveTo>
                    <a:pt x="27" y="3"/>
                  </a:moveTo>
                  <a:lnTo>
                    <a:pt x="26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7" y="5"/>
                  </a:lnTo>
                  <a:lnTo>
                    <a:pt x="11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1"/>
                  </a:lnTo>
                  <a:lnTo>
                    <a:pt x="12" y="10"/>
                  </a:lnTo>
                  <a:lnTo>
                    <a:pt x="17" y="9"/>
                  </a:lnTo>
                  <a:lnTo>
                    <a:pt x="17" y="68"/>
                  </a:lnTo>
                  <a:lnTo>
                    <a:pt x="17" y="71"/>
                  </a:lnTo>
                  <a:lnTo>
                    <a:pt x="16" y="72"/>
                  </a:lnTo>
                  <a:lnTo>
                    <a:pt x="12" y="73"/>
                  </a:lnTo>
                  <a:lnTo>
                    <a:pt x="5" y="73"/>
                  </a:lnTo>
                  <a:lnTo>
                    <a:pt x="1" y="73"/>
                  </a:lnTo>
                  <a:lnTo>
                    <a:pt x="1" y="78"/>
                  </a:lnTo>
                  <a:lnTo>
                    <a:pt x="43" y="78"/>
                  </a:lnTo>
                  <a:lnTo>
                    <a:pt x="43" y="73"/>
                  </a:lnTo>
                  <a:lnTo>
                    <a:pt x="38" y="73"/>
                  </a:lnTo>
                  <a:lnTo>
                    <a:pt x="31" y="73"/>
                  </a:lnTo>
                  <a:lnTo>
                    <a:pt x="28" y="72"/>
                  </a:lnTo>
                  <a:lnTo>
                    <a:pt x="27" y="71"/>
                  </a:lnTo>
                  <a:lnTo>
                    <a:pt x="27" y="68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" name="Freeform 851"/>
            <p:cNvSpPr>
              <a:spLocks noChangeAspect="1" noEditPoints="1"/>
            </p:cNvSpPr>
            <p:nvPr/>
          </p:nvSpPr>
          <p:spPr bwMode="auto">
            <a:xfrm>
              <a:off x="2429" y="149"/>
              <a:ext cx="87" cy="105"/>
            </a:xfrm>
            <a:custGeom>
              <a:avLst/>
              <a:gdLst/>
              <a:ahLst/>
              <a:cxnLst>
                <a:cxn ang="0">
                  <a:pos x="12" y="97"/>
                </a:cxn>
                <a:cxn ang="0">
                  <a:pos x="8" y="100"/>
                </a:cxn>
                <a:cxn ang="0">
                  <a:pos x="2" y="100"/>
                </a:cxn>
                <a:cxn ang="0">
                  <a:pos x="0" y="102"/>
                </a:cxn>
                <a:cxn ang="0">
                  <a:pos x="0" y="105"/>
                </a:cxn>
                <a:cxn ang="0">
                  <a:pos x="32" y="105"/>
                </a:cxn>
                <a:cxn ang="0">
                  <a:pos x="34" y="105"/>
                </a:cxn>
                <a:cxn ang="0">
                  <a:pos x="35" y="102"/>
                </a:cxn>
                <a:cxn ang="0">
                  <a:pos x="31" y="100"/>
                </a:cxn>
                <a:cxn ang="0">
                  <a:pos x="24" y="100"/>
                </a:cxn>
                <a:cxn ang="0">
                  <a:pos x="23" y="98"/>
                </a:cxn>
                <a:cxn ang="0">
                  <a:pos x="27" y="82"/>
                </a:cxn>
                <a:cxn ang="0">
                  <a:pos x="31" y="64"/>
                </a:cxn>
                <a:cxn ang="0">
                  <a:pos x="36" y="71"/>
                </a:cxn>
                <a:cxn ang="0">
                  <a:pos x="47" y="75"/>
                </a:cxn>
                <a:cxn ang="0">
                  <a:pos x="61" y="71"/>
                </a:cxn>
                <a:cxn ang="0">
                  <a:pos x="74" y="60"/>
                </a:cxn>
                <a:cxn ang="0">
                  <a:pos x="83" y="44"/>
                </a:cxn>
                <a:cxn ang="0">
                  <a:pos x="87" y="26"/>
                </a:cxn>
                <a:cxn ang="0">
                  <a:pos x="80" y="7"/>
                </a:cxn>
                <a:cxn ang="0">
                  <a:pos x="64" y="0"/>
                </a:cxn>
                <a:cxn ang="0">
                  <a:pos x="53" y="3"/>
                </a:cxn>
                <a:cxn ang="0">
                  <a:pos x="43" y="12"/>
                </a:cxn>
                <a:cxn ang="0">
                  <a:pos x="37" y="2"/>
                </a:cxn>
                <a:cxn ang="0">
                  <a:pos x="28" y="0"/>
                </a:cxn>
                <a:cxn ang="0">
                  <a:pos x="19" y="3"/>
                </a:cxn>
                <a:cxn ang="0">
                  <a:pos x="15" y="9"/>
                </a:cxn>
                <a:cxn ang="0">
                  <a:pos x="12" y="19"/>
                </a:cxn>
                <a:cxn ang="0">
                  <a:pos x="10" y="25"/>
                </a:cxn>
                <a:cxn ang="0">
                  <a:pos x="12" y="27"/>
                </a:cxn>
                <a:cxn ang="0">
                  <a:pos x="14" y="26"/>
                </a:cxn>
                <a:cxn ang="0">
                  <a:pos x="15" y="23"/>
                </a:cxn>
                <a:cxn ang="0">
                  <a:pos x="20" y="9"/>
                </a:cxn>
                <a:cxn ang="0">
                  <a:pos x="27" y="3"/>
                </a:cxn>
                <a:cxn ang="0">
                  <a:pos x="31" y="5"/>
                </a:cxn>
                <a:cxn ang="0">
                  <a:pos x="32" y="11"/>
                </a:cxn>
                <a:cxn ang="0">
                  <a:pos x="31" y="19"/>
                </a:cxn>
                <a:cxn ang="0">
                  <a:pos x="42" y="21"/>
                </a:cxn>
                <a:cxn ang="0">
                  <a:pos x="46" y="15"/>
                </a:cxn>
                <a:cxn ang="0">
                  <a:pos x="51" y="9"/>
                </a:cxn>
                <a:cxn ang="0">
                  <a:pos x="58" y="4"/>
                </a:cxn>
                <a:cxn ang="0">
                  <a:pos x="64" y="3"/>
                </a:cxn>
                <a:cxn ang="0">
                  <a:pos x="72" y="7"/>
                </a:cxn>
                <a:cxn ang="0">
                  <a:pos x="75" y="19"/>
                </a:cxn>
                <a:cxn ang="0">
                  <a:pos x="71" y="38"/>
                </a:cxn>
                <a:cxn ang="0">
                  <a:pos x="66" y="54"/>
                </a:cxn>
                <a:cxn ang="0">
                  <a:pos x="56" y="67"/>
                </a:cxn>
                <a:cxn ang="0">
                  <a:pos x="46" y="71"/>
                </a:cxn>
                <a:cxn ang="0">
                  <a:pos x="40" y="69"/>
                </a:cxn>
                <a:cxn ang="0">
                  <a:pos x="36" y="64"/>
                </a:cxn>
                <a:cxn ang="0">
                  <a:pos x="34" y="59"/>
                </a:cxn>
                <a:cxn ang="0">
                  <a:pos x="33" y="56"/>
                </a:cxn>
                <a:cxn ang="0">
                  <a:pos x="34" y="54"/>
                </a:cxn>
              </a:cxnLst>
              <a:rect l="0" t="0" r="r" b="b"/>
              <a:pathLst>
                <a:path w="87" h="105">
                  <a:moveTo>
                    <a:pt x="13" y="94"/>
                  </a:moveTo>
                  <a:lnTo>
                    <a:pt x="12" y="97"/>
                  </a:lnTo>
                  <a:lnTo>
                    <a:pt x="10" y="99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2" y="100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2" y="105"/>
                  </a:lnTo>
                  <a:lnTo>
                    <a:pt x="32" y="105"/>
                  </a:lnTo>
                  <a:lnTo>
                    <a:pt x="33" y="105"/>
                  </a:lnTo>
                  <a:lnTo>
                    <a:pt x="34" y="105"/>
                  </a:lnTo>
                  <a:lnTo>
                    <a:pt x="35" y="104"/>
                  </a:lnTo>
                  <a:lnTo>
                    <a:pt x="35" y="102"/>
                  </a:lnTo>
                  <a:lnTo>
                    <a:pt x="34" y="101"/>
                  </a:lnTo>
                  <a:lnTo>
                    <a:pt x="31" y="100"/>
                  </a:lnTo>
                  <a:lnTo>
                    <a:pt x="27" y="100"/>
                  </a:lnTo>
                  <a:lnTo>
                    <a:pt x="24" y="100"/>
                  </a:lnTo>
                  <a:lnTo>
                    <a:pt x="23" y="99"/>
                  </a:lnTo>
                  <a:lnTo>
                    <a:pt x="23" y="98"/>
                  </a:lnTo>
                  <a:lnTo>
                    <a:pt x="24" y="92"/>
                  </a:lnTo>
                  <a:lnTo>
                    <a:pt x="27" y="82"/>
                  </a:lnTo>
                  <a:lnTo>
                    <a:pt x="29" y="71"/>
                  </a:lnTo>
                  <a:lnTo>
                    <a:pt x="31" y="64"/>
                  </a:lnTo>
                  <a:lnTo>
                    <a:pt x="33" y="68"/>
                  </a:lnTo>
                  <a:lnTo>
                    <a:pt x="36" y="71"/>
                  </a:lnTo>
                  <a:lnTo>
                    <a:pt x="41" y="74"/>
                  </a:lnTo>
                  <a:lnTo>
                    <a:pt x="47" y="75"/>
                  </a:lnTo>
                  <a:lnTo>
                    <a:pt x="54" y="74"/>
                  </a:lnTo>
                  <a:lnTo>
                    <a:pt x="61" y="71"/>
                  </a:lnTo>
                  <a:lnTo>
                    <a:pt x="68" y="66"/>
                  </a:lnTo>
                  <a:lnTo>
                    <a:pt x="74" y="60"/>
                  </a:lnTo>
                  <a:lnTo>
                    <a:pt x="79" y="52"/>
                  </a:lnTo>
                  <a:lnTo>
                    <a:pt x="83" y="44"/>
                  </a:lnTo>
                  <a:lnTo>
                    <a:pt x="86" y="35"/>
                  </a:lnTo>
                  <a:lnTo>
                    <a:pt x="87" y="26"/>
                  </a:lnTo>
                  <a:lnTo>
                    <a:pt x="85" y="15"/>
                  </a:lnTo>
                  <a:lnTo>
                    <a:pt x="80" y="7"/>
                  </a:lnTo>
                  <a:lnTo>
                    <a:pt x="73" y="1"/>
                  </a:lnTo>
                  <a:lnTo>
                    <a:pt x="64" y="0"/>
                  </a:lnTo>
                  <a:lnTo>
                    <a:pt x="58" y="1"/>
                  </a:lnTo>
                  <a:lnTo>
                    <a:pt x="53" y="3"/>
                  </a:lnTo>
                  <a:lnTo>
                    <a:pt x="47" y="7"/>
                  </a:lnTo>
                  <a:lnTo>
                    <a:pt x="43" y="12"/>
                  </a:lnTo>
                  <a:lnTo>
                    <a:pt x="41" y="6"/>
                  </a:lnTo>
                  <a:lnTo>
                    <a:pt x="37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3" y="14"/>
                  </a:lnTo>
                  <a:lnTo>
                    <a:pt x="12" y="19"/>
                  </a:lnTo>
                  <a:lnTo>
                    <a:pt x="11" y="23"/>
                  </a:lnTo>
                  <a:lnTo>
                    <a:pt x="10" y="25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5" y="23"/>
                  </a:lnTo>
                  <a:lnTo>
                    <a:pt x="17" y="15"/>
                  </a:lnTo>
                  <a:lnTo>
                    <a:pt x="20" y="9"/>
                  </a:lnTo>
                  <a:lnTo>
                    <a:pt x="23" y="5"/>
                  </a:lnTo>
                  <a:lnTo>
                    <a:pt x="27" y="3"/>
                  </a:lnTo>
                  <a:lnTo>
                    <a:pt x="29" y="4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2" y="11"/>
                  </a:lnTo>
                  <a:lnTo>
                    <a:pt x="32" y="15"/>
                  </a:lnTo>
                  <a:lnTo>
                    <a:pt x="31" y="19"/>
                  </a:lnTo>
                  <a:lnTo>
                    <a:pt x="13" y="94"/>
                  </a:lnTo>
                  <a:close/>
                  <a:moveTo>
                    <a:pt x="42" y="21"/>
                  </a:moveTo>
                  <a:lnTo>
                    <a:pt x="43" y="18"/>
                  </a:lnTo>
                  <a:lnTo>
                    <a:pt x="46" y="15"/>
                  </a:lnTo>
                  <a:lnTo>
                    <a:pt x="48" y="12"/>
                  </a:lnTo>
                  <a:lnTo>
                    <a:pt x="51" y="9"/>
                  </a:lnTo>
                  <a:lnTo>
                    <a:pt x="55" y="6"/>
                  </a:lnTo>
                  <a:lnTo>
                    <a:pt x="58" y="4"/>
                  </a:lnTo>
                  <a:lnTo>
                    <a:pt x="61" y="3"/>
                  </a:lnTo>
                  <a:lnTo>
                    <a:pt x="64" y="3"/>
                  </a:lnTo>
                  <a:lnTo>
                    <a:pt x="68" y="4"/>
                  </a:lnTo>
                  <a:lnTo>
                    <a:pt x="72" y="7"/>
                  </a:lnTo>
                  <a:lnTo>
                    <a:pt x="74" y="12"/>
                  </a:lnTo>
                  <a:lnTo>
                    <a:pt x="75" y="19"/>
                  </a:lnTo>
                  <a:lnTo>
                    <a:pt x="74" y="28"/>
                  </a:lnTo>
                  <a:lnTo>
                    <a:pt x="71" y="38"/>
                  </a:lnTo>
                  <a:lnTo>
                    <a:pt x="69" y="47"/>
                  </a:lnTo>
                  <a:lnTo>
                    <a:pt x="66" y="54"/>
                  </a:lnTo>
                  <a:lnTo>
                    <a:pt x="61" y="62"/>
                  </a:lnTo>
                  <a:lnTo>
                    <a:pt x="56" y="67"/>
                  </a:lnTo>
                  <a:lnTo>
                    <a:pt x="51" y="70"/>
                  </a:lnTo>
                  <a:lnTo>
                    <a:pt x="46" y="71"/>
                  </a:lnTo>
                  <a:lnTo>
                    <a:pt x="43" y="71"/>
                  </a:lnTo>
                  <a:lnTo>
                    <a:pt x="40" y="69"/>
                  </a:lnTo>
                  <a:lnTo>
                    <a:pt x="37" y="67"/>
                  </a:lnTo>
                  <a:lnTo>
                    <a:pt x="36" y="64"/>
                  </a:lnTo>
                  <a:lnTo>
                    <a:pt x="34" y="62"/>
                  </a:lnTo>
                  <a:lnTo>
                    <a:pt x="34" y="59"/>
                  </a:lnTo>
                  <a:lnTo>
                    <a:pt x="33" y="57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4" y="54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" name="Freeform 852"/>
            <p:cNvSpPr>
              <a:spLocks noChangeAspect="1"/>
            </p:cNvSpPr>
            <p:nvPr/>
          </p:nvSpPr>
          <p:spPr bwMode="auto">
            <a:xfrm>
              <a:off x="2526" y="170"/>
              <a:ext cx="51" cy="78"/>
            </a:xfrm>
            <a:custGeom>
              <a:avLst/>
              <a:gdLst/>
              <a:ahLst/>
              <a:cxnLst>
                <a:cxn ang="0">
                  <a:pos x="51" y="56"/>
                </a:cxn>
                <a:cxn ang="0">
                  <a:pos x="47" y="56"/>
                </a:cxn>
                <a:cxn ang="0">
                  <a:pos x="47" y="59"/>
                </a:cxn>
                <a:cxn ang="0">
                  <a:pos x="46" y="62"/>
                </a:cxn>
                <a:cxn ang="0">
                  <a:pos x="45" y="65"/>
                </a:cxn>
                <a:cxn ang="0">
                  <a:pos x="44" y="67"/>
                </a:cxn>
                <a:cxn ang="0">
                  <a:pos x="42" y="67"/>
                </a:cxn>
                <a:cxn ang="0">
                  <a:pos x="39" y="68"/>
                </a:cxn>
                <a:cxn ang="0">
                  <a:pos x="35" y="68"/>
                </a:cxn>
                <a:cxn ang="0">
                  <a:pos x="32" y="68"/>
                </a:cxn>
                <a:cxn ang="0">
                  <a:pos x="11" y="68"/>
                </a:cxn>
                <a:cxn ang="0">
                  <a:pos x="19" y="61"/>
                </a:cxn>
                <a:cxn ang="0">
                  <a:pos x="25" y="56"/>
                </a:cxn>
                <a:cxn ang="0">
                  <a:pos x="29" y="52"/>
                </a:cxn>
                <a:cxn ang="0">
                  <a:pos x="34" y="48"/>
                </a:cxn>
                <a:cxn ang="0">
                  <a:pos x="41" y="43"/>
                </a:cxn>
                <a:cxn ang="0">
                  <a:pos x="46" y="37"/>
                </a:cxn>
                <a:cxn ang="0">
                  <a:pos x="50" y="31"/>
                </a:cxn>
                <a:cxn ang="0">
                  <a:pos x="51" y="23"/>
                </a:cxn>
                <a:cxn ang="0">
                  <a:pos x="49" y="13"/>
                </a:cxn>
                <a:cxn ang="0">
                  <a:pos x="43" y="6"/>
                </a:cxn>
                <a:cxn ang="0">
                  <a:pos x="34" y="2"/>
                </a:cxn>
                <a:cxn ang="0">
                  <a:pos x="24" y="0"/>
                </a:cxn>
                <a:cxn ang="0">
                  <a:pos x="19" y="1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6" y="7"/>
                </a:cxn>
                <a:cxn ang="0">
                  <a:pos x="3" y="10"/>
                </a:cxn>
                <a:cxn ang="0">
                  <a:pos x="1" y="13"/>
                </a:cxn>
                <a:cxn ang="0">
                  <a:pos x="0" y="17"/>
                </a:cxn>
                <a:cxn ang="0">
                  <a:pos x="0" y="21"/>
                </a:cxn>
                <a:cxn ang="0">
                  <a:pos x="0" y="25"/>
                </a:cxn>
                <a:cxn ang="0">
                  <a:pos x="2" y="27"/>
                </a:cxn>
                <a:cxn ang="0">
                  <a:pos x="4" y="27"/>
                </a:cxn>
                <a:cxn ang="0">
                  <a:pos x="6" y="28"/>
                </a:cxn>
                <a:cxn ang="0">
                  <a:pos x="8" y="27"/>
                </a:cxn>
                <a:cxn ang="0">
                  <a:pos x="10" y="26"/>
                </a:cxn>
                <a:cxn ang="0">
                  <a:pos x="11" y="24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1" y="18"/>
                </a:cxn>
                <a:cxn ang="0">
                  <a:pos x="9" y="16"/>
                </a:cxn>
                <a:cxn ang="0">
                  <a:pos x="5" y="15"/>
                </a:cxn>
                <a:cxn ang="0">
                  <a:pos x="8" y="10"/>
                </a:cxn>
                <a:cxn ang="0">
                  <a:pos x="13" y="7"/>
                </a:cxn>
                <a:cxn ang="0">
                  <a:pos x="18" y="5"/>
                </a:cxn>
                <a:cxn ang="0">
                  <a:pos x="22" y="4"/>
                </a:cxn>
                <a:cxn ang="0">
                  <a:pos x="30" y="6"/>
                </a:cxn>
                <a:cxn ang="0">
                  <a:pos x="35" y="10"/>
                </a:cxn>
                <a:cxn ang="0">
                  <a:pos x="39" y="16"/>
                </a:cxn>
                <a:cxn ang="0">
                  <a:pos x="40" y="23"/>
                </a:cxn>
                <a:cxn ang="0">
                  <a:pos x="39" y="30"/>
                </a:cxn>
                <a:cxn ang="0">
                  <a:pos x="36" y="36"/>
                </a:cxn>
                <a:cxn ang="0">
                  <a:pos x="32" y="42"/>
                </a:cxn>
                <a:cxn ang="0">
                  <a:pos x="29" y="45"/>
                </a:cxn>
                <a:cxn ang="0">
                  <a:pos x="1" y="73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47" y="78"/>
                </a:cxn>
                <a:cxn ang="0">
                  <a:pos x="51" y="56"/>
                </a:cxn>
              </a:cxnLst>
              <a:rect l="0" t="0" r="r" b="b"/>
              <a:pathLst>
                <a:path w="51" h="78">
                  <a:moveTo>
                    <a:pt x="51" y="56"/>
                  </a:moveTo>
                  <a:lnTo>
                    <a:pt x="47" y="56"/>
                  </a:lnTo>
                  <a:lnTo>
                    <a:pt x="47" y="59"/>
                  </a:lnTo>
                  <a:lnTo>
                    <a:pt x="46" y="62"/>
                  </a:lnTo>
                  <a:lnTo>
                    <a:pt x="45" y="65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39" y="68"/>
                  </a:lnTo>
                  <a:lnTo>
                    <a:pt x="35" y="68"/>
                  </a:lnTo>
                  <a:lnTo>
                    <a:pt x="32" y="68"/>
                  </a:lnTo>
                  <a:lnTo>
                    <a:pt x="11" y="68"/>
                  </a:lnTo>
                  <a:lnTo>
                    <a:pt x="19" y="61"/>
                  </a:lnTo>
                  <a:lnTo>
                    <a:pt x="25" y="56"/>
                  </a:lnTo>
                  <a:lnTo>
                    <a:pt x="29" y="52"/>
                  </a:lnTo>
                  <a:lnTo>
                    <a:pt x="34" y="48"/>
                  </a:lnTo>
                  <a:lnTo>
                    <a:pt x="41" y="43"/>
                  </a:lnTo>
                  <a:lnTo>
                    <a:pt x="46" y="37"/>
                  </a:lnTo>
                  <a:lnTo>
                    <a:pt x="50" y="31"/>
                  </a:lnTo>
                  <a:lnTo>
                    <a:pt x="51" y="23"/>
                  </a:lnTo>
                  <a:lnTo>
                    <a:pt x="49" y="13"/>
                  </a:lnTo>
                  <a:lnTo>
                    <a:pt x="43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8" y="27"/>
                  </a:lnTo>
                  <a:lnTo>
                    <a:pt x="10" y="26"/>
                  </a:lnTo>
                  <a:lnTo>
                    <a:pt x="11" y="24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5" y="15"/>
                  </a:lnTo>
                  <a:lnTo>
                    <a:pt x="8" y="10"/>
                  </a:lnTo>
                  <a:lnTo>
                    <a:pt x="13" y="7"/>
                  </a:lnTo>
                  <a:lnTo>
                    <a:pt x="18" y="5"/>
                  </a:lnTo>
                  <a:lnTo>
                    <a:pt x="22" y="4"/>
                  </a:lnTo>
                  <a:lnTo>
                    <a:pt x="30" y="6"/>
                  </a:lnTo>
                  <a:lnTo>
                    <a:pt x="35" y="10"/>
                  </a:lnTo>
                  <a:lnTo>
                    <a:pt x="39" y="16"/>
                  </a:lnTo>
                  <a:lnTo>
                    <a:pt x="40" y="23"/>
                  </a:lnTo>
                  <a:lnTo>
                    <a:pt x="39" y="30"/>
                  </a:lnTo>
                  <a:lnTo>
                    <a:pt x="36" y="36"/>
                  </a:lnTo>
                  <a:lnTo>
                    <a:pt x="32" y="42"/>
                  </a:lnTo>
                  <a:lnTo>
                    <a:pt x="29" y="45"/>
                  </a:lnTo>
                  <a:lnTo>
                    <a:pt x="1" y="73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47" y="78"/>
                  </a:lnTo>
                  <a:lnTo>
                    <a:pt x="51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9" name="Freeform 853"/>
            <p:cNvSpPr>
              <a:spLocks noChangeAspect="1"/>
            </p:cNvSpPr>
            <p:nvPr/>
          </p:nvSpPr>
          <p:spPr bwMode="auto">
            <a:xfrm>
              <a:off x="2613" y="97"/>
              <a:ext cx="6" cy="167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0" y="165"/>
                </a:cxn>
                <a:cxn ang="0">
                  <a:pos x="1" y="166"/>
                </a:cxn>
                <a:cxn ang="0">
                  <a:pos x="3" y="167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6" y="163"/>
                </a:cxn>
                <a:cxn ang="0">
                  <a:pos x="6" y="161"/>
                </a:cxn>
                <a:cxn ang="0">
                  <a:pos x="6" y="6"/>
                </a:cxn>
              </a:cxnLst>
              <a:rect l="0" t="0" r="r" b="b"/>
              <a:pathLst>
                <a:path w="6" h="167">
                  <a:moveTo>
                    <a:pt x="6" y="6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1" y="166"/>
                  </a:lnTo>
                  <a:lnTo>
                    <a:pt x="3" y="167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6" y="163"/>
                  </a:lnTo>
                  <a:lnTo>
                    <a:pt x="6" y="16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Freeform 854"/>
            <p:cNvSpPr>
              <a:spLocks noChangeAspect="1"/>
            </p:cNvSpPr>
            <p:nvPr/>
          </p:nvSpPr>
          <p:spPr bwMode="auto">
            <a:xfrm>
              <a:off x="2647" y="105"/>
              <a:ext cx="118" cy="12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16" y="0"/>
                </a:cxn>
                <a:cxn ang="0">
                  <a:pos x="102" y="15"/>
                </a:cxn>
                <a:cxn ang="0">
                  <a:pos x="95" y="6"/>
                </a:cxn>
                <a:cxn ang="0">
                  <a:pos x="75" y="0"/>
                </a:cxn>
                <a:cxn ang="0">
                  <a:pos x="47" y="6"/>
                </a:cxn>
                <a:cxn ang="0">
                  <a:pos x="24" y="23"/>
                </a:cxn>
                <a:cxn ang="0">
                  <a:pos x="7" y="47"/>
                </a:cxn>
                <a:cxn ang="0">
                  <a:pos x="0" y="75"/>
                </a:cxn>
                <a:cxn ang="0">
                  <a:pos x="4" y="93"/>
                </a:cxn>
                <a:cxn ang="0">
                  <a:pos x="13" y="108"/>
                </a:cxn>
                <a:cxn ang="0">
                  <a:pos x="27" y="117"/>
                </a:cxn>
                <a:cxn ang="0">
                  <a:pos x="46" y="121"/>
                </a:cxn>
                <a:cxn ang="0">
                  <a:pos x="66" y="117"/>
                </a:cxn>
                <a:cxn ang="0">
                  <a:pos x="76" y="112"/>
                </a:cxn>
                <a:cxn ang="0">
                  <a:pos x="81" y="107"/>
                </a:cxn>
                <a:cxn ang="0">
                  <a:pos x="84" y="113"/>
                </a:cxn>
                <a:cxn ang="0">
                  <a:pos x="88" y="117"/>
                </a:cxn>
                <a:cxn ang="0">
                  <a:pos x="90" y="115"/>
                </a:cxn>
                <a:cxn ang="0">
                  <a:pos x="91" y="109"/>
                </a:cxn>
                <a:cxn ang="0">
                  <a:pos x="95" y="93"/>
                </a:cxn>
                <a:cxn ang="0">
                  <a:pos x="99" y="80"/>
                </a:cxn>
                <a:cxn ang="0">
                  <a:pos x="103" y="77"/>
                </a:cxn>
                <a:cxn ang="0">
                  <a:pos x="110" y="77"/>
                </a:cxn>
                <a:cxn ang="0">
                  <a:pos x="111" y="75"/>
                </a:cxn>
                <a:cxn ang="0">
                  <a:pos x="111" y="72"/>
                </a:cxn>
                <a:cxn ang="0">
                  <a:pos x="69" y="72"/>
                </a:cxn>
                <a:cxn ang="0">
                  <a:pos x="66" y="72"/>
                </a:cxn>
                <a:cxn ang="0">
                  <a:pos x="65" y="75"/>
                </a:cxn>
                <a:cxn ang="0">
                  <a:pos x="70" y="77"/>
                </a:cxn>
                <a:cxn ang="0">
                  <a:pos x="73" y="77"/>
                </a:cxn>
                <a:cxn ang="0">
                  <a:pos x="79" y="77"/>
                </a:cxn>
                <a:cxn ang="0">
                  <a:pos x="83" y="78"/>
                </a:cxn>
                <a:cxn ang="0">
                  <a:pos x="84" y="80"/>
                </a:cxn>
                <a:cxn ang="0">
                  <a:pos x="83" y="86"/>
                </a:cxn>
                <a:cxn ang="0">
                  <a:pos x="81" y="96"/>
                </a:cxn>
                <a:cxn ang="0">
                  <a:pos x="65" y="112"/>
                </a:cxn>
                <a:cxn ang="0">
                  <a:pos x="49" y="116"/>
                </a:cxn>
                <a:cxn ang="0">
                  <a:pos x="26" y="108"/>
                </a:cxn>
                <a:cxn ang="0">
                  <a:pos x="15" y="81"/>
                </a:cxn>
                <a:cxn ang="0">
                  <a:pos x="16" y="73"/>
                </a:cxn>
                <a:cxn ang="0">
                  <a:pos x="18" y="60"/>
                </a:cxn>
                <a:cxn ang="0">
                  <a:pos x="24" y="43"/>
                </a:cxn>
                <a:cxn ang="0">
                  <a:pos x="34" y="26"/>
                </a:cxn>
                <a:cxn ang="0">
                  <a:pos x="52" y="11"/>
                </a:cxn>
                <a:cxn ang="0">
                  <a:pos x="76" y="5"/>
                </a:cxn>
                <a:cxn ang="0">
                  <a:pos x="96" y="14"/>
                </a:cxn>
                <a:cxn ang="0">
                  <a:pos x="103" y="37"/>
                </a:cxn>
                <a:cxn ang="0">
                  <a:pos x="102" y="43"/>
                </a:cxn>
                <a:cxn ang="0">
                  <a:pos x="102" y="46"/>
                </a:cxn>
                <a:cxn ang="0">
                  <a:pos x="105" y="47"/>
                </a:cxn>
                <a:cxn ang="0">
                  <a:pos x="107" y="47"/>
                </a:cxn>
                <a:cxn ang="0">
                  <a:pos x="108" y="44"/>
                </a:cxn>
              </a:cxnLst>
              <a:rect l="0" t="0" r="r" b="b"/>
              <a:pathLst>
                <a:path w="118" h="121">
                  <a:moveTo>
                    <a:pt x="118" y="1"/>
                  </a:moveTo>
                  <a:lnTo>
                    <a:pt x="118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4" y="2"/>
                  </a:lnTo>
                  <a:lnTo>
                    <a:pt x="102" y="15"/>
                  </a:lnTo>
                  <a:lnTo>
                    <a:pt x="100" y="11"/>
                  </a:lnTo>
                  <a:lnTo>
                    <a:pt x="95" y="6"/>
                  </a:lnTo>
                  <a:lnTo>
                    <a:pt x="86" y="2"/>
                  </a:lnTo>
                  <a:lnTo>
                    <a:pt x="75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5" y="13"/>
                  </a:lnTo>
                  <a:lnTo>
                    <a:pt x="24" y="23"/>
                  </a:lnTo>
                  <a:lnTo>
                    <a:pt x="14" y="34"/>
                  </a:lnTo>
                  <a:lnTo>
                    <a:pt x="7" y="47"/>
                  </a:lnTo>
                  <a:lnTo>
                    <a:pt x="2" y="61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3" y="108"/>
                  </a:lnTo>
                  <a:lnTo>
                    <a:pt x="19" y="113"/>
                  </a:lnTo>
                  <a:lnTo>
                    <a:pt x="27" y="117"/>
                  </a:lnTo>
                  <a:lnTo>
                    <a:pt x="36" y="120"/>
                  </a:lnTo>
                  <a:lnTo>
                    <a:pt x="46" y="121"/>
                  </a:lnTo>
                  <a:lnTo>
                    <a:pt x="56" y="120"/>
                  </a:lnTo>
                  <a:lnTo>
                    <a:pt x="66" y="117"/>
                  </a:lnTo>
                  <a:lnTo>
                    <a:pt x="72" y="114"/>
                  </a:lnTo>
                  <a:lnTo>
                    <a:pt x="76" y="112"/>
                  </a:lnTo>
                  <a:lnTo>
                    <a:pt x="78" y="109"/>
                  </a:lnTo>
                  <a:lnTo>
                    <a:pt x="81" y="107"/>
                  </a:lnTo>
                  <a:lnTo>
                    <a:pt x="82" y="110"/>
                  </a:lnTo>
                  <a:lnTo>
                    <a:pt x="84" y="113"/>
                  </a:lnTo>
                  <a:lnTo>
                    <a:pt x="87" y="116"/>
                  </a:lnTo>
                  <a:lnTo>
                    <a:pt x="88" y="117"/>
                  </a:lnTo>
                  <a:lnTo>
                    <a:pt x="89" y="116"/>
                  </a:lnTo>
                  <a:lnTo>
                    <a:pt x="90" y="115"/>
                  </a:lnTo>
                  <a:lnTo>
                    <a:pt x="91" y="112"/>
                  </a:lnTo>
                  <a:lnTo>
                    <a:pt x="91" y="109"/>
                  </a:lnTo>
                  <a:lnTo>
                    <a:pt x="92" y="106"/>
                  </a:lnTo>
                  <a:lnTo>
                    <a:pt x="95" y="93"/>
                  </a:lnTo>
                  <a:lnTo>
                    <a:pt x="97" y="85"/>
                  </a:lnTo>
                  <a:lnTo>
                    <a:pt x="99" y="80"/>
                  </a:lnTo>
                  <a:lnTo>
                    <a:pt x="100" y="78"/>
                  </a:lnTo>
                  <a:lnTo>
                    <a:pt x="103" y="77"/>
                  </a:lnTo>
                  <a:lnTo>
                    <a:pt x="109" y="77"/>
                  </a:lnTo>
                  <a:lnTo>
                    <a:pt x="110" y="77"/>
                  </a:lnTo>
                  <a:lnTo>
                    <a:pt x="111" y="76"/>
                  </a:lnTo>
                  <a:lnTo>
                    <a:pt x="111" y="75"/>
                  </a:lnTo>
                  <a:lnTo>
                    <a:pt x="112" y="73"/>
                  </a:lnTo>
                  <a:lnTo>
                    <a:pt x="111" y="72"/>
                  </a:lnTo>
                  <a:lnTo>
                    <a:pt x="109" y="72"/>
                  </a:lnTo>
                  <a:lnTo>
                    <a:pt x="69" y="72"/>
                  </a:lnTo>
                  <a:lnTo>
                    <a:pt x="68" y="72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5" y="75"/>
                  </a:lnTo>
                  <a:lnTo>
                    <a:pt x="66" y="77"/>
                  </a:lnTo>
                  <a:lnTo>
                    <a:pt x="70" y="77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6" y="77"/>
                  </a:lnTo>
                  <a:lnTo>
                    <a:pt x="79" y="77"/>
                  </a:lnTo>
                  <a:lnTo>
                    <a:pt x="82" y="78"/>
                  </a:lnTo>
                  <a:lnTo>
                    <a:pt x="83" y="78"/>
                  </a:lnTo>
                  <a:lnTo>
                    <a:pt x="84" y="79"/>
                  </a:lnTo>
                  <a:lnTo>
                    <a:pt x="84" y="80"/>
                  </a:lnTo>
                  <a:lnTo>
                    <a:pt x="84" y="82"/>
                  </a:lnTo>
                  <a:lnTo>
                    <a:pt x="83" y="86"/>
                  </a:lnTo>
                  <a:lnTo>
                    <a:pt x="82" y="91"/>
                  </a:lnTo>
                  <a:lnTo>
                    <a:pt x="81" y="96"/>
                  </a:lnTo>
                  <a:lnTo>
                    <a:pt x="75" y="106"/>
                  </a:lnTo>
                  <a:lnTo>
                    <a:pt x="65" y="112"/>
                  </a:lnTo>
                  <a:lnTo>
                    <a:pt x="56" y="115"/>
                  </a:lnTo>
                  <a:lnTo>
                    <a:pt x="49" y="116"/>
                  </a:lnTo>
                  <a:lnTo>
                    <a:pt x="37" y="114"/>
                  </a:lnTo>
                  <a:lnTo>
                    <a:pt x="26" y="108"/>
                  </a:lnTo>
                  <a:lnTo>
                    <a:pt x="18" y="97"/>
                  </a:lnTo>
                  <a:lnTo>
                    <a:pt x="15" y="81"/>
                  </a:lnTo>
                  <a:lnTo>
                    <a:pt x="15" y="78"/>
                  </a:lnTo>
                  <a:lnTo>
                    <a:pt x="16" y="73"/>
                  </a:lnTo>
                  <a:lnTo>
                    <a:pt x="17" y="67"/>
                  </a:lnTo>
                  <a:lnTo>
                    <a:pt x="18" y="60"/>
                  </a:lnTo>
                  <a:lnTo>
                    <a:pt x="21" y="52"/>
                  </a:lnTo>
                  <a:lnTo>
                    <a:pt x="24" y="43"/>
                  </a:lnTo>
                  <a:lnTo>
                    <a:pt x="29" y="35"/>
                  </a:lnTo>
                  <a:lnTo>
                    <a:pt x="34" y="26"/>
                  </a:lnTo>
                  <a:lnTo>
                    <a:pt x="42" y="18"/>
                  </a:lnTo>
                  <a:lnTo>
                    <a:pt x="52" y="11"/>
                  </a:lnTo>
                  <a:lnTo>
                    <a:pt x="64" y="7"/>
                  </a:lnTo>
                  <a:lnTo>
                    <a:pt x="76" y="5"/>
                  </a:lnTo>
                  <a:lnTo>
                    <a:pt x="87" y="7"/>
                  </a:lnTo>
                  <a:lnTo>
                    <a:pt x="96" y="14"/>
                  </a:lnTo>
                  <a:lnTo>
                    <a:pt x="101" y="24"/>
                  </a:lnTo>
                  <a:lnTo>
                    <a:pt x="103" y="37"/>
                  </a:lnTo>
                  <a:lnTo>
                    <a:pt x="103" y="41"/>
                  </a:lnTo>
                  <a:lnTo>
                    <a:pt x="102" y="43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3" y="47"/>
                  </a:lnTo>
                  <a:lnTo>
                    <a:pt x="105" y="47"/>
                  </a:lnTo>
                  <a:lnTo>
                    <a:pt x="106" y="47"/>
                  </a:lnTo>
                  <a:lnTo>
                    <a:pt x="107" y="47"/>
                  </a:lnTo>
                  <a:lnTo>
                    <a:pt x="107" y="46"/>
                  </a:lnTo>
                  <a:lnTo>
                    <a:pt x="108" y="44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855"/>
            <p:cNvSpPr>
              <a:spLocks noChangeAspect="1" noEditPoints="1"/>
            </p:cNvSpPr>
            <p:nvPr/>
          </p:nvSpPr>
          <p:spPr bwMode="auto">
            <a:xfrm>
              <a:off x="2776" y="102"/>
              <a:ext cx="72" cy="53"/>
            </a:xfrm>
            <a:custGeom>
              <a:avLst/>
              <a:gdLst/>
              <a:ahLst/>
              <a:cxnLst>
                <a:cxn ang="0">
                  <a:pos x="63" y="26"/>
                </a:cxn>
                <a:cxn ang="0">
                  <a:pos x="71" y="11"/>
                </a:cxn>
                <a:cxn ang="0">
                  <a:pos x="71" y="6"/>
                </a:cxn>
                <a:cxn ang="0">
                  <a:pos x="68" y="6"/>
                </a:cxn>
                <a:cxn ang="0">
                  <a:pos x="63" y="20"/>
                </a:cxn>
                <a:cxn ang="0">
                  <a:pos x="56" y="28"/>
                </a:cxn>
                <a:cxn ang="0">
                  <a:pos x="56" y="21"/>
                </a:cxn>
                <a:cxn ang="0">
                  <a:pos x="53" y="11"/>
                </a:cxn>
                <a:cxn ang="0">
                  <a:pos x="42" y="2"/>
                </a:cxn>
                <a:cxn ang="0">
                  <a:pos x="21" y="3"/>
                </a:cxn>
                <a:cxn ang="0">
                  <a:pos x="3" y="21"/>
                </a:cxn>
                <a:cxn ang="0">
                  <a:pos x="1" y="37"/>
                </a:cxn>
                <a:cxn ang="0">
                  <a:pos x="3" y="44"/>
                </a:cxn>
                <a:cxn ang="0">
                  <a:pos x="9" y="49"/>
                </a:cxn>
                <a:cxn ang="0">
                  <a:pos x="17" y="52"/>
                </a:cxn>
                <a:cxn ang="0">
                  <a:pos x="36" y="50"/>
                </a:cxn>
                <a:cxn ang="0">
                  <a:pos x="51" y="48"/>
                </a:cxn>
                <a:cxn ang="0">
                  <a:pos x="57" y="53"/>
                </a:cxn>
                <a:cxn ang="0">
                  <a:pos x="65" y="52"/>
                </a:cxn>
                <a:cxn ang="0">
                  <a:pos x="71" y="47"/>
                </a:cxn>
                <a:cxn ang="0">
                  <a:pos x="71" y="43"/>
                </a:cxn>
                <a:cxn ang="0">
                  <a:pos x="68" y="44"/>
                </a:cxn>
                <a:cxn ang="0">
                  <a:pos x="66" y="47"/>
                </a:cxn>
                <a:cxn ang="0">
                  <a:pos x="62" y="49"/>
                </a:cxn>
                <a:cxn ang="0">
                  <a:pos x="60" y="49"/>
                </a:cxn>
                <a:cxn ang="0">
                  <a:pos x="57" y="44"/>
                </a:cxn>
                <a:cxn ang="0">
                  <a:pos x="48" y="39"/>
                </a:cxn>
                <a:cxn ang="0">
                  <a:pos x="32" y="48"/>
                </a:cxn>
                <a:cxn ang="0">
                  <a:pos x="22" y="50"/>
                </a:cxn>
                <a:cxn ang="0">
                  <a:pos x="13" y="46"/>
                </a:cxn>
                <a:cxn ang="0">
                  <a:pos x="10" y="37"/>
                </a:cxn>
                <a:cxn ang="0">
                  <a:pos x="12" y="26"/>
                </a:cxn>
                <a:cxn ang="0">
                  <a:pos x="18" y="12"/>
                </a:cxn>
                <a:cxn ang="0">
                  <a:pos x="26" y="5"/>
                </a:cxn>
                <a:cxn ang="0">
                  <a:pos x="34" y="4"/>
                </a:cxn>
                <a:cxn ang="0">
                  <a:pos x="43" y="9"/>
                </a:cxn>
                <a:cxn ang="0">
                  <a:pos x="46" y="20"/>
                </a:cxn>
                <a:cxn ang="0">
                  <a:pos x="48" y="39"/>
                </a:cxn>
              </a:cxnLst>
              <a:rect l="0" t="0" r="r" b="b"/>
              <a:pathLst>
                <a:path w="72" h="53">
                  <a:moveTo>
                    <a:pt x="57" y="35"/>
                  </a:moveTo>
                  <a:lnTo>
                    <a:pt x="63" y="26"/>
                  </a:lnTo>
                  <a:lnTo>
                    <a:pt x="68" y="18"/>
                  </a:lnTo>
                  <a:lnTo>
                    <a:pt x="71" y="11"/>
                  </a:lnTo>
                  <a:lnTo>
                    <a:pt x="72" y="7"/>
                  </a:lnTo>
                  <a:lnTo>
                    <a:pt x="71" y="6"/>
                  </a:lnTo>
                  <a:lnTo>
                    <a:pt x="70" y="6"/>
                  </a:lnTo>
                  <a:lnTo>
                    <a:pt x="68" y="6"/>
                  </a:lnTo>
                  <a:lnTo>
                    <a:pt x="67" y="9"/>
                  </a:lnTo>
                  <a:lnTo>
                    <a:pt x="63" y="2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6" y="21"/>
                  </a:lnTo>
                  <a:lnTo>
                    <a:pt x="56" y="19"/>
                  </a:lnTo>
                  <a:lnTo>
                    <a:pt x="53" y="11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1" y="3"/>
                  </a:lnTo>
                  <a:lnTo>
                    <a:pt x="11" y="10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3" y="44"/>
                  </a:lnTo>
                  <a:lnTo>
                    <a:pt x="6" y="47"/>
                  </a:lnTo>
                  <a:lnTo>
                    <a:pt x="9" y="49"/>
                  </a:lnTo>
                  <a:lnTo>
                    <a:pt x="13" y="51"/>
                  </a:lnTo>
                  <a:lnTo>
                    <a:pt x="17" y="52"/>
                  </a:lnTo>
                  <a:lnTo>
                    <a:pt x="21" y="53"/>
                  </a:lnTo>
                  <a:lnTo>
                    <a:pt x="36" y="50"/>
                  </a:lnTo>
                  <a:lnTo>
                    <a:pt x="48" y="43"/>
                  </a:lnTo>
                  <a:lnTo>
                    <a:pt x="51" y="48"/>
                  </a:lnTo>
                  <a:lnTo>
                    <a:pt x="54" y="51"/>
                  </a:lnTo>
                  <a:lnTo>
                    <a:pt x="57" y="53"/>
                  </a:lnTo>
                  <a:lnTo>
                    <a:pt x="60" y="53"/>
                  </a:lnTo>
                  <a:lnTo>
                    <a:pt x="65" y="52"/>
                  </a:lnTo>
                  <a:lnTo>
                    <a:pt x="68" y="50"/>
                  </a:lnTo>
                  <a:lnTo>
                    <a:pt x="71" y="47"/>
                  </a:lnTo>
                  <a:lnTo>
                    <a:pt x="71" y="45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68" y="44"/>
                  </a:lnTo>
                  <a:lnTo>
                    <a:pt x="67" y="44"/>
                  </a:lnTo>
                  <a:lnTo>
                    <a:pt x="66" y="47"/>
                  </a:lnTo>
                  <a:lnTo>
                    <a:pt x="64" y="49"/>
                  </a:lnTo>
                  <a:lnTo>
                    <a:pt x="62" y="49"/>
                  </a:lnTo>
                  <a:lnTo>
                    <a:pt x="61" y="50"/>
                  </a:lnTo>
                  <a:lnTo>
                    <a:pt x="60" y="49"/>
                  </a:lnTo>
                  <a:lnTo>
                    <a:pt x="58" y="48"/>
                  </a:lnTo>
                  <a:lnTo>
                    <a:pt x="57" y="44"/>
                  </a:lnTo>
                  <a:lnTo>
                    <a:pt x="57" y="35"/>
                  </a:lnTo>
                  <a:close/>
                  <a:moveTo>
                    <a:pt x="48" y="39"/>
                  </a:moveTo>
                  <a:lnTo>
                    <a:pt x="39" y="45"/>
                  </a:lnTo>
                  <a:lnTo>
                    <a:pt x="32" y="48"/>
                  </a:lnTo>
                  <a:lnTo>
                    <a:pt x="26" y="49"/>
                  </a:lnTo>
                  <a:lnTo>
                    <a:pt x="22" y="50"/>
                  </a:lnTo>
                  <a:lnTo>
                    <a:pt x="17" y="49"/>
                  </a:lnTo>
                  <a:lnTo>
                    <a:pt x="13" y="46"/>
                  </a:lnTo>
                  <a:lnTo>
                    <a:pt x="11" y="42"/>
                  </a:lnTo>
                  <a:lnTo>
                    <a:pt x="10" y="37"/>
                  </a:lnTo>
                  <a:lnTo>
                    <a:pt x="10" y="33"/>
                  </a:lnTo>
                  <a:lnTo>
                    <a:pt x="12" y="26"/>
                  </a:lnTo>
                  <a:lnTo>
                    <a:pt x="14" y="19"/>
                  </a:lnTo>
                  <a:lnTo>
                    <a:pt x="18" y="12"/>
                  </a:lnTo>
                  <a:lnTo>
                    <a:pt x="22" y="8"/>
                  </a:lnTo>
                  <a:lnTo>
                    <a:pt x="26" y="5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9" y="5"/>
                  </a:lnTo>
                  <a:lnTo>
                    <a:pt x="43" y="9"/>
                  </a:lnTo>
                  <a:lnTo>
                    <a:pt x="45" y="14"/>
                  </a:lnTo>
                  <a:lnTo>
                    <a:pt x="46" y="20"/>
                  </a:lnTo>
                  <a:lnTo>
                    <a:pt x="47" y="29"/>
                  </a:lnTo>
                  <a:lnTo>
                    <a:pt x="48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" name="Freeform 856"/>
            <p:cNvSpPr>
              <a:spLocks noChangeAspect="1" noEditPoints="1"/>
            </p:cNvSpPr>
            <p:nvPr/>
          </p:nvSpPr>
          <p:spPr bwMode="auto">
            <a:xfrm>
              <a:off x="2860" y="71"/>
              <a:ext cx="68" cy="105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57" y="2"/>
                </a:cxn>
                <a:cxn ang="0">
                  <a:pos x="38" y="3"/>
                </a:cxn>
                <a:cxn ang="0">
                  <a:pos x="22" y="21"/>
                </a:cxn>
                <a:cxn ang="0">
                  <a:pos x="0" y="104"/>
                </a:cxn>
                <a:cxn ang="0">
                  <a:pos x="2" y="105"/>
                </a:cxn>
                <a:cxn ang="0">
                  <a:pos x="4" y="104"/>
                </a:cxn>
                <a:cxn ang="0">
                  <a:pos x="14" y="77"/>
                </a:cxn>
                <a:cxn ang="0">
                  <a:pos x="23" y="83"/>
                </a:cxn>
                <a:cxn ang="0">
                  <a:pos x="42" y="82"/>
                </a:cxn>
                <a:cxn ang="0">
                  <a:pos x="61" y="66"/>
                </a:cxn>
                <a:cxn ang="0">
                  <a:pos x="64" y="49"/>
                </a:cxn>
                <a:cxn ang="0">
                  <a:pos x="59" y="40"/>
                </a:cxn>
                <a:cxn ang="0">
                  <a:pos x="60" y="33"/>
                </a:cxn>
                <a:cxn ang="0">
                  <a:pos x="67" y="23"/>
                </a:cxn>
                <a:cxn ang="0">
                  <a:pos x="45" y="36"/>
                </a:cxn>
                <a:cxn ang="0">
                  <a:pos x="39" y="37"/>
                </a:cxn>
                <a:cxn ang="0">
                  <a:pos x="34" y="37"/>
                </a:cxn>
                <a:cxn ang="0">
                  <a:pos x="39" y="36"/>
                </a:cxn>
                <a:cxn ang="0">
                  <a:pos x="45" y="36"/>
                </a:cxn>
                <a:cxn ang="0">
                  <a:pos x="60" y="20"/>
                </a:cxn>
                <a:cxn ang="0">
                  <a:pos x="55" y="30"/>
                </a:cxn>
                <a:cxn ang="0">
                  <a:pos x="49" y="33"/>
                </a:cxn>
                <a:cxn ang="0">
                  <a:pos x="44" y="33"/>
                </a:cxn>
                <a:cxn ang="0">
                  <a:pos x="36" y="33"/>
                </a:cxn>
                <a:cxn ang="0">
                  <a:pos x="31" y="34"/>
                </a:cxn>
                <a:cxn ang="0">
                  <a:pos x="30" y="39"/>
                </a:cxn>
                <a:cxn ang="0">
                  <a:pos x="35" y="40"/>
                </a:cxn>
                <a:cxn ang="0">
                  <a:pos x="50" y="39"/>
                </a:cxn>
                <a:cxn ang="0">
                  <a:pos x="56" y="51"/>
                </a:cxn>
                <a:cxn ang="0">
                  <a:pos x="48" y="72"/>
                </a:cxn>
                <a:cxn ang="0">
                  <a:pos x="30" y="80"/>
                </a:cxn>
                <a:cxn ang="0">
                  <a:pos x="19" y="77"/>
                </a:cxn>
                <a:cxn ang="0">
                  <a:pos x="14" y="66"/>
                </a:cxn>
                <a:cxn ang="0">
                  <a:pos x="23" y="31"/>
                </a:cxn>
                <a:cxn ang="0">
                  <a:pos x="32" y="13"/>
                </a:cxn>
                <a:cxn ang="0">
                  <a:pos x="49" y="4"/>
                </a:cxn>
                <a:cxn ang="0">
                  <a:pos x="57" y="7"/>
                </a:cxn>
                <a:cxn ang="0">
                  <a:pos x="61" y="15"/>
                </a:cxn>
              </a:cxnLst>
              <a:rect l="0" t="0" r="r" b="b"/>
              <a:pathLst>
                <a:path w="68" h="105">
                  <a:moveTo>
                    <a:pt x="68" y="17"/>
                  </a:moveTo>
                  <a:lnTo>
                    <a:pt x="67" y="10"/>
                  </a:lnTo>
                  <a:lnTo>
                    <a:pt x="63" y="5"/>
                  </a:lnTo>
                  <a:lnTo>
                    <a:pt x="57" y="2"/>
                  </a:lnTo>
                  <a:lnTo>
                    <a:pt x="49" y="0"/>
                  </a:lnTo>
                  <a:lnTo>
                    <a:pt x="38" y="3"/>
                  </a:lnTo>
                  <a:lnTo>
                    <a:pt x="29" y="11"/>
                  </a:lnTo>
                  <a:lnTo>
                    <a:pt x="22" y="21"/>
                  </a:lnTo>
                  <a:lnTo>
                    <a:pt x="19" y="30"/>
                  </a:lnTo>
                  <a:lnTo>
                    <a:pt x="0" y="104"/>
                  </a:lnTo>
                  <a:lnTo>
                    <a:pt x="1" y="105"/>
                  </a:lnTo>
                  <a:lnTo>
                    <a:pt x="2" y="105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12" y="73"/>
                  </a:lnTo>
                  <a:lnTo>
                    <a:pt x="14" y="77"/>
                  </a:lnTo>
                  <a:lnTo>
                    <a:pt x="18" y="81"/>
                  </a:lnTo>
                  <a:lnTo>
                    <a:pt x="23" y="83"/>
                  </a:lnTo>
                  <a:lnTo>
                    <a:pt x="29" y="84"/>
                  </a:lnTo>
                  <a:lnTo>
                    <a:pt x="42" y="82"/>
                  </a:lnTo>
                  <a:lnTo>
                    <a:pt x="53" y="76"/>
                  </a:lnTo>
                  <a:lnTo>
                    <a:pt x="61" y="66"/>
                  </a:lnTo>
                  <a:lnTo>
                    <a:pt x="64" y="54"/>
                  </a:lnTo>
                  <a:lnTo>
                    <a:pt x="64" y="49"/>
                  </a:lnTo>
                  <a:lnTo>
                    <a:pt x="62" y="44"/>
                  </a:lnTo>
                  <a:lnTo>
                    <a:pt x="59" y="40"/>
                  </a:lnTo>
                  <a:lnTo>
                    <a:pt x="55" y="36"/>
                  </a:lnTo>
                  <a:lnTo>
                    <a:pt x="60" y="33"/>
                  </a:lnTo>
                  <a:lnTo>
                    <a:pt x="64" y="29"/>
                  </a:lnTo>
                  <a:lnTo>
                    <a:pt x="67" y="23"/>
                  </a:lnTo>
                  <a:lnTo>
                    <a:pt x="68" y="17"/>
                  </a:lnTo>
                  <a:close/>
                  <a:moveTo>
                    <a:pt x="45" y="36"/>
                  </a:moveTo>
                  <a:lnTo>
                    <a:pt x="43" y="37"/>
                  </a:lnTo>
                  <a:lnTo>
                    <a:pt x="39" y="37"/>
                  </a:lnTo>
                  <a:lnTo>
                    <a:pt x="36" y="37"/>
                  </a:lnTo>
                  <a:lnTo>
                    <a:pt x="34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2" y="36"/>
                  </a:lnTo>
                  <a:lnTo>
                    <a:pt x="45" y="36"/>
                  </a:lnTo>
                  <a:close/>
                  <a:moveTo>
                    <a:pt x="61" y="15"/>
                  </a:moveTo>
                  <a:lnTo>
                    <a:pt x="60" y="20"/>
                  </a:lnTo>
                  <a:lnTo>
                    <a:pt x="58" y="25"/>
                  </a:lnTo>
                  <a:lnTo>
                    <a:pt x="55" y="30"/>
                  </a:lnTo>
                  <a:lnTo>
                    <a:pt x="50" y="34"/>
                  </a:lnTo>
                  <a:lnTo>
                    <a:pt x="49" y="33"/>
                  </a:lnTo>
                  <a:lnTo>
                    <a:pt x="47" y="33"/>
                  </a:lnTo>
                  <a:lnTo>
                    <a:pt x="44" y="33"/>
                  </a:lnTo>
                  <a:lnTo>
                    <a:pt x="39" y="32"/>
                  </a:lnTo>
                  <a:lnTo>
                    <a:pt x="36" y="33"/>
                  </a:lnTo>
                  <a:lnTo>
                    <a:pt x="33" y="33"/>
                  </a:lnTo>
                  <a:lnTo>
                    <a:pt x="31" y="34"/>
                  </a:lnTo>
                  <a:lnTo>
                    <a:pt x="30" y="37"/>
                  </a:lnTo>
                  <a:lnTo>
                    <a:pt x="30" y="39"/>
                  </a:lnTo>
                  <a:lnTo>
                    <a:pt x="32" y="40"/>
                  </a:lnTo>
                  <a:lnTo>
                    <a:pt x="35" y="40"/>
                  </a:lnTo>
                  <a:lnTo>
                    <a:pt x="39" y="40"/>
                  </a:lnTo>
                  <a:lnTo>
                    <a:pt x="50" y="39"/>
                  </a:lnTo>
                  <a:lnTo>
                    <a:pt x="54" y="44"/>
                  </a:lnTo>
                  <a:lnTo>
                    <a:pt x="56" y="51"/>
                  </a:lnTo>
                  <a:lnTo>
                    <a:pt x="54" y="63"/>
                  </a:lnTo>
                  <a:lnTo>
                    <a:pt x="48" y="72"/>
                  </a:lnTo>
                  <a:lnTo>
                    <a:pt x="40" y="78"/>
                  </a:lnTo>
                  <a:lnTo>
                    <a:pt x="30" y="80"/>
                  </a:lnTo>
                  <a:lnTo>
                    <a:pt x="24" y="79"/>
                  </a:lnTo>
                  <a:lnTo>
                    <a:pt x="19" y="77"/>
                  </a:lnTo>
                  <a:lnTo>
                    <a:pt x="16" y="72"/>
                  </a:lnTo>
                  <a:lnTo>
                    <a:pt x="14" y="66"/>
                  </a:lnTo>
                  <a:lnTo>
                    <a:pt x="15" y="62"/>
                  </a:lnTo>
                  <a:lnTo>
                    <a:pt x="23" y="31"/>
                  </a:lnTo>
                  <a:lnTo>
                    <a:pt x="26" y="22"/>
                  </a:lnTo>
                  <a:lnTo>
                    <a:pt x="32" y="13"/>
                  </a:lnTo>
                  <a:lnTo>
                    <a:pt x="40" y="7"/>
                  </a:lnTo>
                  <a:lnTo>
                    <a:pt x="49" y="4"/>
                  </a:lnTo>
                  <a:lnTo>
                    <a:pt x="54" y="4"/>
                  </a:lnTo>
                  <a:lnTo>
                    <a:pt x="57" y="7"/>
                  </a:lnTo>
                  <a:lnTo>
                    <a:pt x="60" y="10"/>
                  </a:lnTo>
                  <a:lnTo>
                    <a:pt x="61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Freeform 857"/>
            <p:cNvSpPr>
              <a:spLocks noChangeAspect="1"/>
            </p:cNvSpPr>
            <p:nvPr/>
          </p:nvSpPr>
          <p:spPr bwMode="auto">
            <a:xfrm>
              <a:off x="2962" y="97"/>
              <a:ext cx="38" cy="167"/>
            </a:xfrm>
            <a:custGeom>
              <a:avLst/>
              <a:gdLst/>
              <a:ahLst/>
              <a:cxnLst>
                <a:cxn ang="0">
                  <a:pos x="38" y="165"/>
                </a:cxn>
                <a:cxn ang="0">
                  <a:pos x="38" y="165"/>
                </a:cxn>
                <a:cxn ang="0">
                  <a:pos x="38" y="164"/>
                </a:cxn>
                <a:cxn ang="0">
                  <a:pos x="37" y="163"/>
                </a:cxn>
                <a:cxn ang="0">
                  <a:pos x="35" y="162"/>
                </a:cxn>
                <a:cxn ang="0">
                  <a:pos x="23" y="144"/>
                </a:cxn>
                <a:cxn ang="0">
                  <a:pos x="15" y="124"/>
                </a:cxn>
                <a:cxn ang="0">
                  <a:pos x="10" y="103"/>
                </a:cxn>
                <a:cxn ang="0">
                  <a:pos x="9" y="83"/>
                </a:cxn>
                <a:cxn ang="0">
                  <a:pos x="11" y="62"/>
                </a:cxn>
                <a:cxn ang="0">
                  <a:pos x="15" y="41"/>
                </a:cxn>
                <a:cxn ang="0">
                  <a:pos x="23" y="22"/>
                </a:cxn>
                <a:cxn ang="0">
                  <a:pos x="36" y="5"/>
                </a:cxn>
                <a:cxn ang="0">
                  <a:pos x="38" y="3"/>
                </a:cxn>
                <a:cxn ang="0">
                  <a:pos x="38" y="2"/>
                </a:cxn>
                <a:cxn ang="0">
                  <a:pos x="38" y="1"/>
                </a:cxn>
                <a:cxn ang="0">
                  <a:pos x="37" y="0"/>
                </a:cxn>
                <a:cxn ang="0">
                  <a:pos x="33" y="2"/>
                </a:cxn>
                <a:cxn ang="0">
                  <a:pos x="26" y="9"/>
                </a:cxn>
                <a:cxn ang="0">
                  <a:pos x="18" y="19"/>
                </a:cxn>
                <a:cxn ang="0">
                  <a:pos x="10" y="33"/>
                </a:cxn>
                <a:cxn ang="0">
                  <a:pos x="5" y="46"/>
                </a:cxn>
                <a:cxn ang="0">
                  <a:pos x="2" y="60"/>
                </a:cxn>
                <a:cxn ang="0">
                  <a:pos x="0" y="72"/>
                </a:cxn>
                <a:cxn ang="0">
                  <a:pos x="0" y="83"/>
                </a:cxn>
                <a:cxn ang="0">
                  <a:pos x="0" y="94"/>
                </a:cxn>
                <a:cxn ang="0">
                  <a:pos x="2" y="107"/>
                </a:cxn>
                <a:cxn ang="0">
                  <a:pos x="5" y="121"/>
                </a:cxn>
                <a:cxn ang="0">
                  <a:pos x="11" y="135"/>
                </a:cxn>
                <a:cxn ang="0">
                  <a:pos x="19" y="149"/>
                </a:cxn>
                <a:cxn ang="0">
                  <a:pos x="27" y="159"/>
                </a:cxn>
                <a:cxn ang="0">
                  <a:pos x="33" y="165"/>
                </a:cxn>
                <a:cxn ang="0">
                  <a:pos x="37" y="167"/>
                </a:cxn>
                <a:cxn ang="0">
                  <a:pos x="38" y="166"/>
                </a:cxn>
                <a:cxn ang="0">
                  <a:pos x="38" y="165"/>
                </a:cxn>
              </a:cxnLst>
              <a:rect l="0" t="0" r="r" b="b"/>
              <a:pathLst>
                <a:path w="38" h="167">
                  <a:moveTo>
                    <a:pt x="38" y="165"/>
                  </a:moveTo>
                  <a:lnTo>
                    <a:pt x="38" y="165"/>
                  </a:lnTo>
                  <a:lnTo>
                    <a:pt x="38" y="164"/>
                  </a:lnTo>
                  <a:lnTo>
                    <a:pt x="37" y="163"/>
                  </a:lnTo>
                  <a:lnTo>
                    <a:pt x="35" y="162"/>
                  </a:lnTo>
                  <a:lnTo>
                    <a:pt x="23" y="144"/>
                  </a:lnTo>
                  <a:lnTo>
                    <a:pt x="15" y="124"/>
                  </a:lnTo>
                  <a:lnTo>
                    <a:pt x="10" y="103"/>
                  </a:lnTo>
                  <a:lnTo>
                    <a:pt x="9" y="83"/>
                  </a:lnTo>
                  <a:lnTo>
                    <a:pt x="11" y="62"/>
                  </a:lnTo>
                  <a:lnTo>
                    <a:pt x="15" y="41"/>
                  </a:lnTo>
                  <a:lnTo>
                    <a:pt x="23" y="22"/>
                  </a:lnTo>
                  <a:lnTo>
                    <a:pt x="36" y="5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3" y="2"/>
                  </a:lnTo>
                  <a:lnTo>
                    <a:pt x="26" y="9"/>
                  </a:lnTo>
                  <a:lnTo>
                    <a:pt x="18" y="19"/>
                  </a:lnTo>
                  <a:lnTo>
                    <a:pt x="10" y="33"/>
                  </a:lnTo>
                  <a:lnTo>
                    <a:pt x="5" y="46"/>
                  </a:lnTo>
                  <a:lnTo>
                    <a:pt x="2" y="60"/>
                  </a:lnTo>
                  <a:lnTo>
                    <a:pt x="0" y="72"/>
                  </a:lnTo>
                  <a:lnTo>
                    <a:pt x="0" y="83"/>
                  </a:lnTo>
                  <a:lnTo>
                    <a:pt x="0" y="94"/>
                  </a:lnTo>
                  <a:lnTo>
                    <a:pt x="2" y="107"/>
                  </a:lnTo>
                  <a:lnTo>
                    <a:pt x="5" y="121"/>
                  </a:lnTo>
                  <a:lnTo>
                    <a:pt x="11" y="135"/>
                  </a:lnTo>
                  <a:lnTo>
                    <a:pt x="19" y="149"/>
                  </a:lnTo>
                  <a:lnTo>
                    <a:pt x="27" y="159"/>
                  </a:lnTo>
                  <a:lnTo>
                    <a:pt x="33" y="165"/>
                  </a:lnTo>
                  <a:lnTo>
                    <a:pt x="37" y="167"/>
                  </a:lnTo>
                  <a:lnTo>
                    <a:pt x="38" y="166"/>
                  </a:lnTo>
                  <a:lnTo>
                    <a:pt x="38" y="1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Freeform 858"/>
            <p:cNvSpPr>
              <a:spLocks noChangeAspect="1"/>
            </p:cNvSpPr>
            <p:nvPr/>
          </p:nvSpPr>
          <p:spPr bwMode="auto">
            <a:xfrm>
              <a:off x="3018" y="150"/>
              <a:ext cx="55" cy="74"/>
            </a:xfrm>
            <a:custGeom>
              <a:avLst/>
              <a:gdLst/>
              <a:ahLst/>
              <a:cxnLst>
                <a:cxn ang="0">
                  <a:pos x="42" y="35"/>
                </a:cxn>
                <a:cxn ang="0">
                  <a:pos x="44" y="34"/>
                </a:cxn>
                <a:cxn ang="0">
                  <a:pos x="46" y="34"/>
                </a:cxn>
                <a:cxn ang="0">
                  <a:pos x="47" y="33"/>
                </a:cxn>
                <a:cxn ang="0">
                  <a:pos x="47" y="32"/>
                </a:cxn>
                <a:cxn ang="0">
                  <a:pos x="47" y="30"/>
                </a:cxn>
                <a:cxn ang="0">
                  <a:pos x="46" y="30"/>
                </a:cxn>
                <a:cxn ang="0">
                  <a:pos x="45" y="29"/>
                </a:cxn>
                <a:cxn ang="0">
                  <a:pos x="43" y="29"/>
                </a:cxn>
                <a:cxn ang="0">
                  <a:pos x="16" y="29"/>
                </a:cxn>
                <a:cxn ang="0">
                  <a:pos x="20" y="20"/>
                </a:cxn>
                <a:cxn ang="0">
                  <a:pos x="26" y="12"/>
                </a:cxn>
                <a:cxn ang="0">
                  <a:pos x="34" y="7"/>
                </a:cxn>
                <a:cxn ang="0">
                  <a:pos x="44" y="6"/>
                </a:cxn>
                <a:cxn ang="0">
                  <a:pos x="49" y="6"/>
                </a:cxn>
                <a:cxn ang="0">
                  <a:pos x="51" y="5"/>
                </a:cxn>
                <a:cxn ang="0">
                  <a:pos x="53" y="5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4" y="1"/>
                </a:cxn>
                <a:cxn ang="0">
                  <a:pos x="53" y="1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6" y="1"/>
                </a:cxn>
                <a:cxn ang="0">
                  <a:pos x="28" y="3"/>
                </a:cxn>
                <a:cxn ang="0">
                  <a:pos x="21" y="7"/>
                </a:cxn>
                <a:cxn ang="0">
                  <a:pos x="14" y="12"/>
                </a:cxn>
                <a:cxn ang="0">
                  <a:pos x="8" y="18"/>
                </a:cxn>
                <a:cxn ang="0">
                  <a:pos x="4" y="25"/>
                </a:cxn>
                <a:cxn ang="0">
                  <a:pos x="1" y="33"/>
                </a:cxn>
                <a:cxn ang="0">
                  <a:pos x="0" y="43"/>
                </a:cxn>
                <a:cxn ang="0">
                  <a:pos x="2" y="55"/>
                </a:cxn>
                <a:cxn ang="0">
                  <a:pos x="9" y="65"/>
                </a:cxn>
                <a:cxn ang="0">
                  <a:pos x="18" y="72"/>
                </a:cxn>
                <a:cxn ang="0">
                  <a:pos x="30" y="74"/>
                </a:cxn>
                <a:cxn ang="0">
                  <a:pos x="34" y="74"/>
                </a:cxn>
                <a:cxn ang="0">
                  <a:pos x="38" y="73"/>
                </a:cxn>
                <a:cxn ang="0">
                  <a:pos x="42" y="72"/>
                </a:cxn>
                <a:cxn ang="0">
                  <a:pos x="45" y="70"/>
                </a:cxn>
                <a:cxn ang="0">
                  <a:pos x="48" y="69"/>
                </a:cxn>
                <a:cxn ang="0">
                  <a:pos x="50" y="68"/>
                </a:cxn>
                <a:cxn ang="0">
                  <a:pos x="51" y="66"/>
                </a:cxn>
                <a:cxn ang="0">
                  <a:pos x="52" y="66"/>
                </a:cxn>
                <a:cxn ang="0">
                  <a:pos x="51" y="64"/>
                </a:cxn>
                <a:cxn ang="0">
                  <a:pos x="50" y="63"/>
                </a:cxn>
                <a:cxn ang="0">
                  <a:pos x="49" y="63"/>
                </a:cxn>
                <a:cxn ang="0">
                  <a:pos x="48" y="64"/>
                </a:cxn>
                <a:cxn ang="0">
                  <a:pos x="40" y="68"/>
                </a:cxn>
                <a:cxn ang="0">
                  <a:pos x="31" y="70"/>
                </a:cxn>
                <a:cxn ang="0">
                  <a:pos x="24" y="69"/>
                </a:cxn>
                <a:cxn ang="0">
                  <a:pos x="18" y="65"/>
                </a:cxn>
                <a:cxn ang="0">
                  <a:pos x="14" y="58"/>
                </a:cxn>
                <a:cxn ang="0">
                  <a:pos x="13" y="49"/>
                </a:cxn>
                <a:cxn ang="0">
                  <a:pos x="13" y="44"/>
                </a:cxn>
                <a:cxn ang="0">
                  <a:pos x="13" y="40"/>
                </a:cxn>
                <a:cxn ang="0">
                  <a:pos x="14" y="37"/>
                </a:cxn>
                <a:cxn ang="0">
                  <a:pos x="14" y="35"/>
                </a:cxn>
                <a:cxn ang="0">
                  <a:pos x="42" y="35"/>
                </a:cxn>
              </a:cxnLst>
              <a:rect l="0" t="0" r="r" b="b"/>
              <a:pathLst>
                <a:path w="55" h="74">
                  <a:moveTo>
                    <a:pt x="42" y="35"/>
                  </a:moveTo>
                  <a:lnTo>
                    <a:pt x="44" y="34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0"/>
                  </a:lnTo>
                  <a:lnTo>
                    <a:pt x="46" y="30"/>
                  </a:lnTo>
                  <a:lnTo>
                    <a:pt x="45" y="29"/>
                  </a:lnTo>
                  <a:lnTo>
                    <a:pt x="43" y="29"/>
                  </a:lnTo>
                  <a:lnTo>
                    <a:pt x="16" y="29"/>
                  </a:lnTo>
                  <a:lnTo>
                    <a:pt x="20" y="20"/>
                  </a:lnTo>
                  <a:lnTo>
                    <a:pt x="26" y="12"/>
                  </a:lnTo>
                  <a:lnTo>
                    <a:pt x="34" y="7"/>
                  </a:lnTo>
                  <a:lnTo>
                    <a:pt x="44" y="6"/>
                  </a:lnTo>
                  <a:lnTo>
                    <a:pt x="49" y="6"/>
                  </a:lnTo>
                  <a:lnTo>
                    <a:pt x="51" y="5"/>
                  </a:lnTo>
                  <a:lnTo>
                    <a:pt x="53" y="5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8" y="3"/>
                  </a:lnTo>
                  <a:lnTo>
                    <a:pt x="21" y="7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4" y="25"/>
                  </a:lnTo>
                  <a:lnTo>
                    <a:pt x="1" y="33"/>
                  </a:lnTo>
                  <a:lnTo>
                    <a:pt x="0" y="43"/>
                  </a:lnTo>
                  <a:lnTo>
                    <a:pt x="2" y="55"/>
                  </a:lnTo>
                  <a:lnTo>
                    <a:pt x="9" y="65"/>
                  </a:lnTo>
                  <a:lnTo>
                    <a:pt x="18" y="72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8" y="73"/>
                  </a:lnTo>
                  <a:lnTo>
                    <a:pt x="42" y="72"/>
                  </a:lnTo>
                  <a:lnTo>
                    <a:pt x="45" y="70"/>
                  </a:lnTo>
                  <a:lnTo>
                    <a:pt x="48" y="69"/>
                  </a:lnTo>
                  <a:lnTo>
                    <a:pt x="50" y="68"/>
                  </a:lnTo>
                  <a:lnTo>
                    <a:pt x="51" y="66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8" y="64"/>
                  </a:lnTo>
                  <a:lnTo>
                    <a:pt x="40" y="68"/>
                  </a:lnTo>
                  <a:lnTo>
                    <a:pt x="31" y="70"/>
                  </a:lnTo>
                  <a:lnTo>
                    <a:pt x="24" y="69"/>
                  </a:lnTo>
                  <a:lnTo>
                    <a:pt x="18" y="65"/>
                  </a:lnTo>
                  <a:lnTo>
                    <a:pt x="14" y="58"/>
                  </a:lnTo>
                  <a:lnTo>
                    <a:pt x="13" y="49"/>
                  </a:lnTo>
                  <a:lnTo>
                    <a:pt x="13" y="44"/>
                  </a:lnTo>
                  <a:lnTo>
                    <a:pt x="13" y="40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Freeform 859"/>
            <p:cNvSpPr>
              <a:spLocks noChangeAspect="1"/>
            </p:cNvSpPr>
            <p:nvPr/>
          </p:nvSpPr>
          <p:spPr bwMode="auto">
            <a:xfrm>
              <a:off x="3090" y="170"/>
              <a:ext cx="42" cy="78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2"/>
                </a:cxn>
                <a:cxn ang="0">
                  <a:pos x="25" y="1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6" y="5"/>
                </a:cxn>
                <a:cxn ang="0">
                  <a:pos x="10" y="7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3" y="12"/>
                </a:cxn>
                <a:cxn ang="0">
                  <a:pos x="7" y="11"/>
                </a:cxn>
                <a:cxn ang="0">
                  <a:pos x="12" y="10"/>
                </a:cxn>
                <a:cxn ang="0">
                  <a:pos x="17" y="9"/>
                </a:cxn>
                <a:cxn ang="0">
                  <a:pos x="17" y="68"/>
                </a:cxn>
                <a:cxn ang="0">
                  <a:pos x="16" y="71"/>
                </a:cxn>
                <a:cxn ang="0">
                  <a:pos x="15" y="72"/>
                </a:cxn>
                <a:cxn ang="0">
                  <a:pos x="12" y="73"/>
                </a:cxn>
                <a:cxn ang="0">
                  <a:pos x="5" y="73"/>
                </a:cxn>
                <a:cxn ang="0">
                  <a:pos x="0" y="73"/>
                </a:cxn>
                <a:cxn ang="0">
                  <a:pos x="0" y="78"/>
                </a:cxn>
                <a:cxn ang="0">
                  <a:pos x="42" y="78"/>
                </a:cxn>
                <a:cxn ang="0">
                  <a:pos x="42" y="73"/>
                </a:cxn>
                <a:cxn ang="0">
                  <a:pos x="38" y="73"/>
                </a:cxn>
                <a:cxn ang="0">
                  <a:pos x="31" y="73"/>
                </a:cxn>
                <a:cxn ang="0">
                  <a:pos x="27" y="72"/>
                </a:cxn>
                <a:cxn ang="0">
                  <a:pos x="26" y="71"/>
                </a:cxn>
                <a:cxn ang="0">
                  <a:pos x="26" y="68"/>
                </a:cxn>
                <a:cxn ang="0">
                  <a:pos x="26" y="3"/>
                </a:cxn>
              </a:cxnLst>
              <a:rect l="0" t="0" r="r" b="b"/>
              <a:pathLst>
                <a:path w="42" h="78">
                  <a:moveTo>
                    <a:pt x="26" y="3"/>
                  </a:moveTo>
                  <a:lnTo>
                    <a:pt x="26" y="2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6" y="5"/>
                  </a:lnTo>
                  <a:lnTo>
                    <a:pt x="10" y="7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1"/>
                  </a:lnTo>
                  <a:lnTo>
                    <a:pt x="12" y="10"/>
                  </a:lnTo>
                  <a:lnTo>
                    <a:pt x="17" y="9"/>
                  </a:lnTo>
                  <a:lnTo>
                    <a:pt x="17" y="68"/>
                  </a:lnTo>
                  <a:lnTo>
                    <a:pt x="16" y="71"/>
                  </a:lnTo>
                  <a:lnTo>
                    <a:pt x="15" y="72"/>
                  </a:lnTo>
                  <a:lnTo>
                    <a:pt x="12" y="73"/>
                  </a:lnTo>
                  <a:lnTo>
                    <a:pt x="5" y="73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42" y="78"/>
                  </a:lnTo>
                  <a:lnTo>
                    <a:pt x="42" y="73"/>
                  </a:lnTo>
                  <a:lnTo>
                    <a:pt x="38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6" y="71"/>
                  </a:lnTo>
                  <a:lnTo>
                    <a:pt x="26" y="68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Freeform 860"/>
            <p:cNvSpPr>
              <a:spLocks noChangeAspect="1"/>
            </p:cNvSpPr>
            <p:nvPr/>
          </p:nvSpPr>
          <p:spPr bwMode="auto">
            <a:xfrm>
              <a:off x="3168" y="97"/>
              <a:ext cx="38" cy="167"/>
            </a:xfrm>
            <a:custGeom>
              <a:avLst/>
              <a:gdLst/>
              <a:ahLst/>
              <a:cxnLst>
                <a:cxn ang="0">
                  <a:pos x="38" y="165"/>
                </a:cxn>
                <a:cxn ang="0">
                  <a:pos x="38" y="165"/>
                </a:cxn>
                <a:cxn ang="0">
                  <a:pos x="38" y="164"/>
                </a:cxn>
                <a:cxn ang="0">
                  <a:pos x="37" y="163"/>
                </a:cxn>
                <a:cxn ang="0">
                  <a:pos x="36" y="162"/>
                </a:cxn>
                <a:cxn ang="0">
                  <a:pos x="23" y="144"/>
                </a:cxn>
                <a:cxn ang="0">
                  <a:pos x="15" y="124"/>
                </a:cxn>
                <a:cxn ang="0">
                  <a:pos x="11" y="103"/>
                </a:cxn>
                <a:cxn ang="0">
                  <a:pos x="10" y="83"/>
                </a:cxn>
                <a:cxn ang="0">
                  <a:pos x="11" y="62"/>
                </a:cxn>
                <a:cxn ang="0">
                  <a:pos x="15" y="41"/>
                </a:cxn>
                <a:cxn ang="0">
                  <a:pos x="23" y="22"/>
                </a:cxn>
                <a:cxn ang="0">
                  <a:pos x="36" y="5"/>
                </a:cxn>
                <a:cxn ang="0">
                  <a:pos x="38" y="3"/>
                </a:cxn>
                <a:cxn ang="0">
                  <a:pos x="38" y="2"/>
                </a:cxn>
                <a:cxn ang="0">
                  <a:pos x="38" y="1"/>
                </a:cxn>
                <a:cxn ang="0">
                  <a:pos x="37" y="0"/>
                </a:cxn>
                <a:cxn ang="0">
                  <a:pos x="33" y="2"/>
                </a:cxn>
                <a:cxn ang="0">
                  <a:pos x="27" y="9"/>
                </a:cxn>
                <a:cxn ang="0">
                  <a:pos x="18" y="19"/>
                </a:cxn>
                <a:cxn ang="0">
                  <a:pos x="10" y="33"/>
                </a:cxn>
                <a:cxn ang="0">
                  <a:pos x="5" y="46"/>
                </a:cxn>
                <a:cxn ang="0">
                  <a:pos x="2" y="60"/>
                </a:cxn>
                <a:cxn ang="0">
                  <a:pos x="0" y="72"/>
                </a:cxn>
                <a:cxn ang="0">
                  <a:pos x="0" y="83"/>
                </a:cxn>
                <a:cxn ang="0">
                  <a:pos x="0" y="94"/>
                </a:cxn>
                <a:cxn ang="0">
                  <a:pos x="2" y="107"/>
                </a:cxn>
                <a:cxn ang="0">
                  <a:pos x="5" y="121"/>
                </a:cxn>
                <a:cxn ang="0">
                  <a:pos x="11" y="135"/>
                </a:cxn>
                <a:cxn ang="0">
                  <a:pos x="19" y="149"/>
                </a:cxn>
                <a:cxn ang="0">
                  <a:pos x="27" y="159"/>
                </a:cxn>
                <a:cxn ang="0">
                  <a:pos x="33" y="165"/>
                </a:cxn>
                <a:cxn ang="0">
                  <a:pos x="37" y="167"/>
                </a:cxn>
                <a:cxn ang="0">
                  <a:pos x="38" y="166"/>
                </a:cxn>
                <a:cxn ang="0">
                  <a:pos x="38" y="165"/>
                </a:cxn>
              </a:cxnLst>
              <a:rect l="0" t="0" r="r" b="b"/>
              <a:pathLst>
                <a:path w="38" h="167">
                  <a:moveTo>
                    <a:pt x="38" y="165"/>
                  </a:moveTo>
                  <a:lnTo>
                    <a:pt x="38" y="165"/>
                  </a:lnTo>
                  <a:lnTo>
                    <a:pt x="38" y="164"/>
                  </a:lnTo>
                  <a:lnTo>
                    <a:pt x="37" y="163"/>
                  </a:lnTo>
                  <a:lnTo>
                    <a:pt x="36" y="162"/>
                  </a:lnTo>
                  <a:lnTo>
                    <a:pt x="23" y="144"/>
                  </a:lnTo>
                  <a:lnTo>
                    <a:pt x="15" y="124"/>
                  </a:lnTo>
                  <a:lnTo>
                    <a:pt x="11" y="103"/>
                  </a:lnTo>
                  <a:lnTo>
                    <a:pt x="10" y="83"/>
                  </a:lnTo>
                  <a:lnTo>
                    <a:pt x="11" y="62"/>
                  </a:lnTo>
                  <a:lnTo>
                    <a:pt x="15" y="41"/>
                  </a:lnTo>
                  <a:lnTo>
                    <a:pt x="23" y="22"/>
                  </a:lnTo>
                  <a:lnTo>
                    <a:pt x="36" y="5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3" y="2"/>
                  </a:lnTo>
                  <a:lnTo>
                    <a:pt x="27" y="9"/>
                  </a:lnTo>
                  <a:lnTo>
                    <a:pt x="18" y="19"/>
                  </a:lnTo>
                  <a:lnTo>
                    <a:pt x="10" y="33"/>
                  </a:lnTo>
                  <a:lnTo>
                    <a:pt x="5" y="46"/>
                  </a:lnTo>
                  <a:lnTo>
                    <a:pt x="2" y="60"/>
                  </a:lnTo>
                  <a:lnTo>
                    <a:pt x="0" y="72"/>
                  </a:lnTo>
                  <a:lnTo>
                    <a:pt x="0" y="83"/>
                  </a:lnTo>
                  <a:lnTo>
                    <a:pt x="0" y="94"/>
                  </a:lnTo>
                  <a:lnTo>
                    <a:pt x="2" y="107"/>
                  </a:lnTo>
                  <a:lnTo>
                    <a:pt x="5" y="121"/>
                  </a:lnTo>
                  <a:lnTo>
                    <a:pt x="11" y="135"/>
                  </a:lnTo>
                  <a:lnTo>
                    <a:pt x="19" y="149"/>
                  </a:lnTo>
                  <a:lnTo>
                    <a:pt x="27" y="159"/>
                  </a:lnTo>
                  <a:lnTo>
                    <a:pt x="33" y="165"/>
                  </a:lnTo>
                  <a:lnTo>
                    <a:pt x="37" y="167"/>
                  </a:lnTo>
                  <a:lnTo>
                    <a:pt x="38" y="166"/>
                  </a:lnTo>
                  <a:lnTo>
                    <a:pt x="38" y="1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Freeform 861"/>
            <p:cNvSpPr>
              <a:spLocks noChangeAspect="1" noEditPoints="1"/>
            </p:cNvSpPr>
            <p:nvPr/>
          </p:nvSpPr>
          <p:spPr bwMode="auto">
            <a:xfrm>
              <a:off x="3211" y="149"/>
              <a:ext cx="87" cy="105"/>
            </a:xfrm>
            <a:custGeom>
              <a:avLst/>
              <a:gdLst/>
              <a:ahLst/>
              <a:cxnLst>
                <a:cxn ang="0">
                  <a:pos x="12" y="97"/>
                </a:cxn>
                <a:cxn ang="0">
                  <a:pos x="8" y="100"/>
                </a:cxn>
                <a:cxn ang="0">
                  <a:pos x="3" y="100"/>
                </a:cxn>
                <a:cxn ang="0">
                  <a:pos x="1" y="102"/>
                </a:cxn>
                <a:cxn ang="0">
                  <a:pos x="1" y="105"/>
                </a:cxn>
                <a:cxn ang="0">
                  <a:pos x="33" y="105"/>
                </a:cxn>
                <a:cxn ang="0">
                  <a:pos x="35" y="105"/>
                </a:cxn>
                <a:cxn ang="0">
                  <a:pos x="36" y="102"/>
                </a:cxn>
                <a:cxn ang="0">
                  <a:pos x="32" y="100"/>
                </a:cxn>
                <a:cxn ang="0">
                  <a:pos x="25" y="100"/>
                </a:cxn>
                <a:cxn ang="0">
                  <a:pos x="24" y="98"/>
                </a:cxn>
                <a:cxn ang="0">
                  <a:pos x="27" y="82"/>
                </a:cxn>
                <a:cxn ang="0">
                  <a:pos x="32" y="64"/>
                </a:cxn>
                <a:cxn ang="0">
                  <a:pos x="37" y="71"/>
                </a:cxn>
                <a:cxn ang="0">
                  <a:pos x="47" y="75"/>
                </a:cxn>
                <a:cxn ang="0">
                  <a:pos x="61" y="71"/>
                </a:cxn>
                <a:cxn ang="0">
                  <a:pos x="74" y="60"/>
                </a:cxn>
                <a:cxn ang="0">
                  <a:pos x="83" y="44"/>
                </a:cxn>
                <a:cxn ang="0">
                  <a:pos x="87" y="26"/>
                </a:cxn>
                <a:cxn ang="0">
                  <a:pos x="81" y="7"/>
                </a:cxn>
                <a:cxn ang="0">
                  <a:pos x="65" y="0"/>
                </a:cxn>
                <a:cxn ang="0">
                  <a:pos x="53" y="3"/>
                </a:cxn>
                <a:cxn ang="0">
                  <a:pos x="43" y="12"/>
                </a:cxn>
                <a:cxn ang="0">
                  <a:pos x="37" y="2"/>
                </a:cxn>
                <a:cxn ang="0">
                  <a:pos x="28" y="0"/>
                </a:cxn>
                <a:cxn ang="0">
                  <a:pos x="20" y="3"/>
                </a:cxn>
                <a:cxn ang="0">
                  <a:pos x="16" y="9"/>
                </a:cxn>
                <a:cxn ang="0">
                  <a:pos x="12" y="19"/>
                </a:cxn>
                <a:cxn ang="0">
                  <a:pos x="11" y="25"/>
                </a:cxn>
                <a:cxn ang="0">
                  <a:pos x="13" y="27"/>
                </a:cxn>
                <a:cxn ang="0">
                  <a:pos x="14" y="26"/>
                </a:cxn>
                <a:cxn ang="0">
                  <a:pos x="16" y="23"/>
                </a:cxn>
                <a:cxn ang="0">
                  <a:pos x="20" y="9"/>
                </a:cxn>
                <a:cxn ang="0">
                  <a:pos x="28" y="3"/>
                </a:cxn>
                <a:cxn ang="0">
                  <a:pos x="31" y="5"/>
                </a:cxn>
                <a:cxn ang="0">
                  <a:pos x="33" y="11"/>
                </a:cxn>
                <a:cxn ang="0">
                  <a:pos x="32" y="19"/>
                </a:cxn>
                <a:cxn ang="0">
                  <a:pos x="42" y="21"/>
                </a:cxn>
                <a:cxn ang="0">
                  <a:pos x="46" y="15"/>
                </a:cxn>
                <a:cxn ang="0">
                  <a:pos x="51" y="9"/>
                </a:cxn>
                <a:cxn ang="0">
                  <a:pos x="59" y="4"/>
                </a:cxn>
                <a:cxn ang="0">
                  <a:pos x="64" y="3"/>
                </a:cxn>
                <a:cxn ang="0">
                  <a:pos x="72" y="7"/>
                </a:cxn>
                <a:cxn ang="0">
                  <a:pos x="75" y="19"/>
                </a:cxn>
                <a:cxn ang="0">
                  <a:pos x="72" y="38"/>
                </a:cxn>
                <a:cxn ang="0">
                  <a:pos x="67" y="54"/>
                </a:cxn>
                <a:cxn ang="0">
                  <a:pos x="57" y="67"/>
                </a:cxn>
                <a:cxn ang="0">
                  <a:pos x="47" y="71"/>
                </a:cxn>
                <a:cxn ang="0">
                  <a:pos x="40" y="69"/>
                </a:cxn>
                <a:cxn ang="0">
                  <a:pos x="36" y="64"/>
                </a:cxn>
                <a:cxn ang="0">
                  <a:pos x="34" y="59"/>
                </a:cxn>
                <a:cxn ang="0">
                  <a:pos x="34" y="56"/>
                </a:cxn>
                <a:cxn ang="0">
                  <a:pos x="34" y="54"/>
                </a:cxn>
              </a:cxnLst>
              <a:rect l="0" t="0" r="r" b="b"/>
              <a:pathLst>
                <a:path w="87" h="105">
                  <a:moveTo>
                    <a:pt x="13" y="94"/>
                  </a:moveTo>
                  <a:lnTo>
                    <a:pt x="12" y="97"/>
                  </a:lnTo>
                  <a:lnTo>
                    <a:pt x="11" y="99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3" y="100"/>
                  </a:lnTo>
                  <a:lnTo>
                    <a:pt x="1" y="101"/>
                  </a:lnTo>
                  <a:lnTo>
                    <a:pt x="1" y="102"/>
                  </a:lnTo>
                  <a:lnTo>
                    <a:pt x="0" y="103"/>
                  </a:lnTo>
                  <a:lnTo>
                    <a:pt x="1" y="105"/>
                  </a:lnTo>
                  <a:lnTo>
                    <a:pt x="2" y="105"/>
                  </a:lnTo>
                  <a:lnTo>
                    <a:pt x="33" y="105"/>
                  </a:lnTo>
                  <a:lnTo>
                    <a:pt x="34" y="105"/>
                  </a:lnTo>
                  <a:lnTo>
                    <a:pt x="35" y="105"/>
                  </a:lnTo>
                  <a:lnTo>
                    <a:pt x="35" y="104"/>
                  </a:lnTo>
                  <a:lnTo>
                    <a:pt x="36" y="102"/>
                  </a:lnTo>
                  <a:lnTo>
                    <a:pt x="35" y="101"/>
                  </a:lnTo>
                  <a:lnTo>
                    <a:pt x="32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4" y="99"/>
                  </a:lnTo>
                  <a:lnTo>
                    <a:pt x="24" y="98"/>
                  </a:lnTo>
                  <a:lnTo>
                    <a:pt x="25" y="92"/>
                  </a:lnTo>
                  <a:lnTo>
                    <a:pt x="27" y="82"/>
                  </a:lnTo>
                  <a:lnTo>
                    <a:pt x="30" y="71"/>
                  </a:lnTo>
                  <a:lnTo>
                    <a:pt x="32" y="64"/>
                  </a:lnTo>
                  <a:lnTo>
                    <a:pt x="34" y="68"/>
                  </a:lnTo>
                  <a:lnTo>
                    <a:pt x="37" y="71"/>
                  </a:lnTo>
                  <a:lnTo>
                    <a:pt x="41" y="74"/>
                  </a:lnTo>
                  <a:lnTo>
                    <a:pt x="47" y="75"/>
                  </a:lnTo>
                  <a:lnTo>
                    <a:pt x="54" y="74"/>
                  </a:lnTo>
                  <a:lnTo>
                    <a:pt x="61" y="71"/>
                  </a:lnTo>
                  <a:lnTo>
                    <a:pt x="68" y="66"/>
                  </a:lnTo>
                  <a:lnTo>
                    <a:pt x="74" y="60"/>
                  </a:lnTo>
                  <a:lnTo>
                    <a:pt x="79" y="52"/>
                  </a:lnTo>
                  <a:lnTo>
                    <a:pt x="83" y="44"/>
                  </a:lnTo>
                  <a:lnTo>
                    <a:pt x="86" y="35"/>
                  </a:lnTo>
                  <a:lnTo>
                    <a:pt x="87" y="26"/>
                  </a:lnTo>
                  <a:lnTo>
                    <a:pt x="85" y="15"/>
                  </a:lnTo>
                  <a:lnTo>
                    <a:pt x="81" y="7"/>
                  </a:lnTo>
                  <a:lnTo>
                    <a:pt x="74" y="1"/>
                  </a:lnTo>
                  <a:lnTo>
                    <a:pt x="65" y="0"/>
                  </a:lnTo>
                  <a:lnTo>
                    <a:pt x="59" y="1"/>
                  </a:lnTo>
                  <a:lnTo>
                    <a:pt x="53" y="3"/>
                  </a:lnTo>
                  <a:lnTo>
                    <a:pt x="48" y="7"/>
                  </a:lnTo>
                  <a:lnTo>
                    <a:pt x="43" y="12"/>
                  </a:lnTo>
                  <a:lnTo>
                    <a:pt x="41" y="6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6" y="9"/>
                  </a:lnTo>
                  <a:lnTo>
                    <a:pt x="14" y="14"/>
                  </a:lnTo>
                  <a:lnTo>
                    <a:pt x="12" y="19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5" y="25"/>
                  </a:lnTo>
                  <a:lnTo>
                    <a:pt x="16" y="23"/>
                  </a:lnTo>
                  <a:lnTo>
                    <a:pt x="18" y="15"/>
                  </a:lnTo>
                  <a:lnTo>
                    <a:pt x="20" y="9"/>
                  </a:lnTo>
                  <a:lnTo>
                    <a:pt x="24" y="5"/>
                  </a:lnTo>
                  <a:lnTo>
                    <a:pt x="28" y="3"/>
                  </a:lnTo>
                  <a:lnTo>
                    <a:pt x="30" y="4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3" y="11"/>
                  </a:lnTo>
                  <a:lnTo>
                    <a:pt x="32" y="15"/>
                  </a:lnTo>
                  <a:lnTo>
                    <a:pt x="32" y="19"/>
                  </a:lnTo>
                  <a:lnTo>
                    <a:pt x="13" y="94"/>
                  </a:lnTo>
                  <a:close/>
                  <a:moveTo>
                    <a:pt x="42" y="21"/>
                  </a:moveTo>
                  <a:lnTo>
                    <a:pt x="44" y="18"/>
                  </a:lnTo>
                  <a:lnTo>
                    <a:pt x="46" y="15"/>
                  </a:lnTo>
                  <a:lnTo>
                    <a:pt x="49" y="12"/>
                  </a:lnTo>
                  <a:lnTo>
                    <a:pt x="51" y="9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62" y="3"/>
                  </a:lnTo>
                  <a:lnTo>
                    <a:pt x="64" y="3"/>
                  </a:lnTo>
                  <a:lnTo>
                    <a:pt x="69" y="4"/>
                  </a:lnTo>
                  <a:lnTo>
                    <a:pt x="72" y="7"/>
                  </a:lnTo>
                  <a:lnTo>
                    <a:pt x="74" y="12"/>
                  </a:lnTo>
                  <a:lnTo>
                    <a:pt x="75" y="19"/>
                  </a:lnTo>
                  <a:lnTo>
                    <a:pt x="74" y="28"/>
                  </a:lnTo>
                  <a:lnTo>
                    <a:pt x="72" y="38"/>
                  </a:lnTo>
                  <a:lnTo>
                    <a:pt x="69" y="47"/>
                  </a:lnTo>
                  <a:lnTo>
                    <a:pt x="67" y="54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2" y="70"/>
                  </a:lnTo>
                  <a:lnTo>
                    <a:pt x="47" y="71"/>
                  </a:lnTo>
                  <a:lnTo>
                    <a:pt x="43" y="71"/>
                  </a:lnTo>
                  <a:lnTo>
                    <a:pt x="40" y="69"/>
                  </a:lnTo>
                  <a:lnTo>
                    <a:pt x="38" y="67"/>
                  </a:lnTo>
                  <a:lnTo>
                    <a:pt x="36" y="64"/>
                  </a:lnTo>
                  <a:lnTo>
                    <a:pt x="35" y="62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862"/>
            <p:cNvSpPr>
              <a:spLocks noChangeAspect="1"/>
            </p:cNvSpPr>
            <p:nvPr/>
          </p:nvSpPr>
          <p:spPr bwMode="auto">
            <a:xfrm>
              <a:off x="3312" y="170"/>
              <a:ext cx="42" cy="78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2"/>
                </a:cxn>
                <a:cxn ang="0">
                  <a:pos x="26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17" y="5"/>
                </a:cxn>
                <a:cxn ang="0">
                  <a:pos x="10" y="7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3" y="12"/>
                </a:cxn>
                <a:cxn ang="0">
                  <a:pos x="7" y="11"/>
                </a:cxn>
                <a:cxn ang="0">
                  <a:pos x="12" y="10"/>
                </a:cxn>
                <a:cxn ang="0">
                  <a:pos x="17" y="9"/>
                </a:cxn>
                <a:cxn ang="0">
                  <a:pos x="17" y="68"/>
                </a:cxn>
                <a:cxn ang="0">
                  <a:pos x="16" y="71"/>
                </a:cxn>
                <a:cxn ang="0">
                  <a:pos x="15" y="72"/>
                </a:cxn>
                <a:cxn ang="0">
                  <a:pos x="12" y="73"/>
                </a:cxn>
                <a:cxn ang="0">
                  <a:pos x="5" y="73"/>
                </a:cxn>
                <a:cxn ang="0">
                  <a:pos x="1" y="73"/>
                </a:cxn>
                <a:cxn ang="0">
                  <a:pos x="1" y="78"/>
                </a:cxn>
                <a:cxn ang="0">
                  <a:pos x="42" y="78"/>
                </a:cxn>
                <a:cxn ang="0">
                  <a:pos x="42" y="73"/>
                </a:cxn>
                <a:cxn ang="0">
                  <a:pos x="38" y="73"/>
                </a:cxn>
                <a:cxn ang="0">
                  <a:pos x="31" y="73"/>
                </a:cxn>
                <a:cxn ang="0">
                  <a:pos x="27" y="72"/>
                </a:cxn>
                <a:cxn ang="0">
                  <a:pos x="26" y="71"/>
                </a:cxn>
                <a:cxn ang="0">
                  <a:pos x="26" y="68"/>
                </a:cxn>
                <a:cxn ang="0">
                  <a:pos x="26" y="3"/>
                </a:cxn>
              </a:cxnLst>
              <a:rect l="0" t="0" r="r" b="b"/>
              <a:pathLst>
                <a:path w="42" h="78">
                  <a:moveTo>
                    <a:pt x="26" y="3"/>
                  </a:moveTo>
                  <a:lnTo>
                    <a:pt x="26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17" y="5"/>
                  </a:lnTo>
                  <a:lnTo>
                    <a:pt x="10" y="7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1"/>
                  </a:lnTo>
                  <a:lnTo>
                    <a:pt x="12" y="10"/>
                  </a:lnTo>
                  <a:lnTo>
                    <a:pt x="17" y="9"/>
                  </a:lnTo>
                  <a:lnTo>
                    <a:pt x="17" y="68"/>
                  </a:lnTo>
                  <a:lnTo>
                    <a:pt x="16" y="71"/>
                  </a:lnTo>
                  <a:lnTo>
                    <a:pt x="15" y="72"/>
                  </a:lnTo>
                  <a:lnTo>
                    <a:pt x="12" y="73"/>
                  </a:lnTo>
                  <a:lnTo>
                    <a:pt x="5" y="73"/>
                  </a:lnTo>
                  <a:lnTo>
                    <a:pt x="1" y="73"/>
                  </a:lnTo>
                  <a:lnTo>
                    <a:pt x="1" y="78"/>
                  </a:lnTo>
                  <a:lnTo>
                    <a:pt x="42" y="78"/>
                  </a:lnTo>
                  <a:lnTo>
                    <a:pt x="42" y="73"/>
                  </a:lnTo>
                  <a:lnTo>
                    <a:pt x="38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6" y="71"/>
                  </a:lnTo>
                  <a:lnTo>
                    <a:pt x="26" y="68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Freeform 863"/>
            <p:cNvSpPr>
              <a:spLocks noChangeAspect="1"/>
            </p:cNvSpPr>
            <p:nvPr/>
          </p:nvSpPr>
          <p:spPr bwMode="auto">
            <a:xfrm>
              <a:off x="3383" y="97"/>
              <a:ext cx="39" cy="167"/>
            </a:xfrm>
            <a:custGeom>
              <a:avLst/>
              <a:gdLst/>
              <a:ahLst/>
              <a:cxnLst>
                <a:cxn ang="0">
                  <a:pos x="39" y="83"/>
                </a:cxn>
                <a:cxn ang="0">
                  <a:pos x="38" y="73"/>
                </a:cxn>
                <a:cxn ang="0">
                  <a:pos x="37" y="60"/>
                </a:cxn>
                <a:cxn ang="0">
                  <a:pos x="33" y="46"/>
                </a:cxn>
                <a:cxn ang="0">
                  <a:pos x="28" y="32"/>
                </a:cxn>
                <a:cxn ang="0">
                  <a:pos x="20" y="18"/>
                </a:cxn>
                <a:cxn ang="0">
                  <a:pos x="12" y="8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" y="4"/>
                </a:cxn>
                <a:cxn ang="0">
                  <a:pos x="3" y="6"/>
                </a:cxn>
                <a:cxn ang="0">
                  <a:pos x="14" y="20"/>
                </a:cxn>
                <a:cxn ang="0">
                  <a:pos x="22" y="38"/>
                </a:cxn>
                <a:cxn ang="0">
                  <a:pos x="27" y="59"/>
                </a:cxn>
                <a:cxn ang="0">
                  <a:pos x="29" y="83"/>
                </a:cxn>
                <a:cxn ang="0">
                  <a:pos x="28" y="105"/>
                </a:cxn>
                <a:cxn ang="0">
                  <a:pos x="23" y="126"/>
                </a:cxn>
                <a:cxn ang="0">
                  <a:pos x="15" y="145"/>
                </a:cxn>
                <a:cxn ang="0">
                  <a:pos x="2" y="162"/>
                </a:cxn>
                <a:cxn ang="0">
                  <a:pos x="0" y="164"/>
                </a:cxn>
                <a:cxn ang="0">
                  <a:pos x="0" y="165"/>
                </a:cxn>
                <a:cxn ang="0">
                  <a:pos x="1" y="166"/>
                </a:cxn>
                <a:cxn ang="0">
                  <a:pos x="2" y="167"/>
                </a:cxn>
                <a:cxn ang="0">
                  <a:pos x="5" y="165"/>
                </a:cxn>
                <a:cxn ang="0">
                  <a:pos x="12" y="159"/>
                </a:cxn>
                <a:cxn ang="0">
                  <a:pos x="20" y="148"/>
                </a:cxn>
                <a:cxn ang="0">
                  <a:pos x="28" y="134"/>
                </a:cxn>
                <a:cxn ang="0">
                  <a:pos x="33" y="121"/>
                </a:cxn>
                <a:cxn ang="0">
                  <a:pos x="37" y="107"/>
                </a:cxn>
                <a:cxn ang="0">
                  <a:pos x="38" y="95"/>
                </a:cxn>
                <a:cxn ang="0">
                  <a:pos x="39" y="83"/>
                </a:cxn>
              </a:cxnLst>
              <a:rect l="0" t="0" r="r" b="b"/>
              <a:pathLst>
                <a:path w="39" h="167">
                  <a:moveTo>
                    <a:pt x="39" y="83"/>
                  </a:moveTo>
                  <a:lnTo>
                    <a:pt x="38" y="73"/>
                  </a:lnTo>
                  <a:lnTo>
                    <a:pt x="37" y="60"/>
                  </a:lnTo>
                  <a:lnTo>
                    <a:pt x="33" y="46"/>
                  </a:lnTo>
                  <a:lnTo>
                    <a:pt x="28" y="32"/>
                  </a:lnTo>
                  <a:lnTo>
                    <a:pt x="20" y="18"/>
                  </a:lnTo>
                  <a:lnTo>
                    <a:pt x="12" y="8"/>
                  </a:lnTo>
                  <a:lnTo>
                    <a:pt x="5" y="2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6"/>
                  </a:lnTo>
                  <a:lnTo>
                    <a:pt x="14" y="20"/>
                  </a:lnTo>
                  <a:lnTo>
                    <a:pt x="22" y="38"/>
                  </a:lnTo>
                  <a:lnTo>
                    <a:pt x="27" y="59"/>
                  </a:lnTo>
                  <a:lnTo>
                    <a:pt x="29" y="83"/>
                  </a:lnTo>
                  <a:lnTo>
                    <a:pt x="28" y="105"/>
                  </a:lnTo>
                  <a:lnTo>
                    <a:pt x="23" y="126"/>
                  </a:lnTo>
                  <a:lnTo>
                    <a:pt x="15" y="145"/>
                  </a:lnTo>
                  <a:lnTo>
                    <a:pt x="2" y="162"/>
                  </a:lnTo>
                  <a:lnTo>
                    <a:pt x="0" y="164"/>
                  </a:lnTo>
                  <a:lnTo>
                    <a:pt x="0" y="165"/>
                  </a:lnTo>
                  <a:lnTo>
                    <a:pt x="1" y="166"/>
                  </a:lnTo>
                  <a:lnTo>
                    <a:pt x="2" y="167"/>
                  </a:lnTo>
                  <a:lnTo>
                    <a:pt x="5" y="165"/>
                  </a:lnTo>
                  <a:lnTo>
                    <a:pt x="12" y="159"/>
                  </a:lnTo>
                  <a:lnTo>
                    <a:pt x="20" y="148"/>
                  </a:lnTo>
                  <a:lnTo>
                    <a:pt x="28" y="134"/>
                  </a:lnTo>
                  <a:lnTo>
                    <a:pt x="33" y="121"/>
                  </a:lnTo>
                  <a:lnTo>
                    <a:pt x="37" y="107"/>
                  </a:lnTo>
                  <a:lnTo>
                    <a:pt x="38" y="95"/>
                  </a:lnTo>
                  <a:lnTo>
                    <a:pt x="39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" name="Freeform 864"/>
            <p:cNvSpPr>
              <a:spLocks noChangeAspect="1"/>
            </p:cNvSpPr>
            <p:nvPr/>
          </p:nvSpPr>
          <p:spPr bwMode="auto">
            <a:xfrm>
              <a:off x="3448" y="125"/>
              <a:ext cx="111" cy="111"/>
            </a:xfrm>
            <a:custGeom>
              <a:avLst/>
              <a:gdLst/>
              <a:ahLst/>
              <a:cxnLst>
                <a:cxn ang="0">
                  <a:pos x="59" y="59"/>
                </a:cxn>
                <a:cxn ang="0">
                  <a:pos x="105" y="59"/>
                </a:cxn>
                <a:cxn ang="0">
                  <a:pos x="107" y="59"/>
                </a:cxn>
                <a:cxn ang="0">
                  <a:pos x="109" y="58"/>
                </a:cxn>
                <a:cxn ang="0">
                  <a:pos x="110" y="57"/>
                </a:cxn>
                <a:cxn ang="0">
                  <a:pos x="111" y="55"/>
                </a:cxn>
                <a:cxn ang="0">
                  <a:pos x="110" y="54"/>
                </a:cxn>
                <a:cxn ang="0">
                  <a:pos x="109" y="53"/>
                </a:cxn>
                <a:cxn ang="0">
                  <a:pos x="107" y="52"/>
                </a:cxn>
                <a:cxn ang="0">
                  <a:pos x="105" y="52"/>
                </a:cxn>
                <a:cxn ang="0">
                  <a:pos x="59" y="52"/>
                </a:cxn>
                <a:cxn ang="0">
                  <a:pos x="59" y="6"/>
                </a:cxn>
                <a:cxn ang="0">
                  <a:pos x="59" y="4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5" y="0"/>
                </a:cxn>
                <a:cxn ang="0">
                  <a:pos x="53" y="1"/>
                </a:cxn>
                <a:cxn ang="0">
                  <a:pos x="53" y="2"/>
                </a:cxn>
                <a:cxn ang="0">
                  <a:pos x="52" y="4"/>
                </a:cxn>
                <a:cxn ang="0">
                  <a:pos x="52" y="6"/>
                </a:cxn>
                <a:cxn ang="0">
                  <a:pos x="52" y="52"/>
                </a:cxn>
                <a:cxn ang="0">
                  <a:pos x="6" y="52"/>
                </a:cxn>
                <a:cxn ang="0">
                  <a:pos x="4" y="52"/>
                </a:cxn>
                <a:cxn ang="0">
                  <a:pos x="2" y="53"/>
                </a:cxn>
                <a:cxn ang="0">
                  <a:pos x="1" y="54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2" y="58"/>
                </a:cxn>
                <a:cxn ang="0">
                  <a:pos x="4" y="59"/>
                </a:cxn>
                <a:cxn ang="0">
                  <a:pos x="6" y="59"/>
                </a:cxn>
                <a:cxn ang="0">
                  <a:pos x="52" y="59"/>
                </a:cxn>
                <a:cxn ang="0">
                  <a:pos x="52" y="105"/>
                </a:cxn>
                <a:cxn ang="0">
                  <a:pos x="52" y="107"/>
                </a:cxn>
                <a:cxn ang="0">
                  <a:pos x="53" y="109"/>
                </a:cxn>
                <a:cxn ang="0">
                  <a:pos x="53" y="110"/>
                </a:cxn>
                <a:cxn ang="0">
                  <a:pos x="55" y="111"/>
                </a:cxn>
                <a:cxn ang="0">
                  <a:pos x="57" y="110"/>
                </a:cxn>
                <a:cxn ang="0">
                  <a:pos x="58" y="109"/>
                </a:cxn>
                <a:cxn ang="0">
                  <a:pos x="59" y="107"/>
                </a:cxn>
                <a:cxn ang="0">
                  <a:pos x="59" y="105"/>
                </a:cxn>
                <a:cxn ang="0">
                  <a:pos x="59" y="59"/>
                </a:cxn>
              </a:cxnLst>
              <a:rect l="0" t="0" r="r" b="b"/>
              <a:pathLst>
                <a:path w="111" h="111">
                  <a:moveTo>
                    <a:pt x="59" y="59"/>
                  </a:moveTo>
                  <a:lnTo>
                    <a:pt x="105" y="59"/>
                  </a:lnTo>
                  <a:lnTo>
                    <a:pt x="107" y="59"/>
                  </a:lnTo>
                  <a:lnTo>
                    <a:pt x="109" y="58"/>
                  </a:lnTo>
                  <a:lnTo>
                    <a:pt x="110" y="57"/>
                  </a:lnTo>
                  <a:lnTo>
                    <a:pt x="111" y="55"/>
                  </a:lnTo>
                  <a:lnTo>
                    <a:pt x="110" y="54"/>
                  </a:lnTo>
                  <a:lnTo>
                    <a:pt x="109" y="53"/>
                  </a:lnTo>
                  <a:lnTo>
                    <a:pt x="107" y="52"/>
                  </a:lnTo>
                  <a:lnTo>
                    <a:pt x="105" y="52"/>
                  </a:lnTo>
                  <a:lnTo>
                    <a:pt x="59" y="52"/>
                  </a:lnTo>
                  <a:lnTo>
                    <a:pt x="59" y="6"/>
                  </a:lnTo>
                  <a:lnTo>
                    <a:pt x="59" y="4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8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52" y="59"/>
                  </a:lnTo>
                  <a:lnTo>
                    <a:pt x="52" y="105"/>
                  </a:lnTo>
                  <a:lnTo>
                    <a:pt x="52" y="107"/>
                  </a:lnTo>
                  <a:lnTo>
                    <a:pt x="53" y="109"/>
                  </a:lnTo>
                  <a:lnTo>
                    <a:pt x="53" y="110"/>
                  </a:lnTo>
                  <a:lnTo>
                    <a:pt x="55" y="111"/>
                  </a:lnTo>
                  <a:lnTo>
                    <a:pt x="57" y="110"/>
                  </a:lnTo>
                  <a:lnTo>
                    <a:pt x="58" y="109"/>
                  </a:lnTo>
                  <a:lnTo>
                    <a:pt x="59" y="107"/>
                  </a:lnTo>
                  <a:lnTo>
                    <a:pt x="59" y="105"/>
                  </a:lnTo>
                  <a:lnTo>
                    <a:pt x="59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Freeform 865"/>
            <p:cNvSpPr>
              <a:spLocks noChangeAspect="1"/>
            </p:cNvSpPr>
            <p:nvPr/>
          </p:nvSpPr>
          <p:spPr bwMode="auto">
            <a:xfrm>
              <a:off x="3575" y="150"/>
              <a:ext cx="55" cy="74"/>
            </a:xfrm>
            <a:custGeom>
              <a:avLst/>
              <a:gdLst/>
              <a:ahLst/>
              <a:cxnLst>
                <a:cxn ang="0">
                  <a:pos x="42" y="35"/>
                </a:cxn>
                <a:cxn ang="0">
                  <a:pos x="44" y="34"/>
                </a:cxn>
                <a:cxn ang="0">
                  <a:pos x="46" y="34"/>
                </a:cxn>
                <a:cxn ang="0">
                  <a:pos x="47" y="33"/>
                </a:cxn>
                <a:cxn ang="0">
                  <a:pos x="47" y="32"/>
                </a:cxn>
                <a:cxn ang="0">
                  <a:pos x="47" y="30"/>
                </a:cxn>
                <a:cxn ang="0">
                  <a:pos x="46" y="30"/>
                </a:cxn>
                <a:cxn ang="0">
                  <a:pos x="45" y="29"/>
                </a:cxn>
                <a:cxn ang="0">
                  <a:pos x="43" y="29"/>
                </a:cxn>
                <a:cxn ang="0">
                  <a:pos x="16" y="29"/>
                </a:cxn>
                <a:cxn ang="0">
                  <a:pos x="20" y="20"/>
                </a:cxn>
                <a:cxn ang="0">
                  <a:pos x="26" y="12"/>
                </a:cxn>
                <a:cxn ang="0">
                  <a:pos x="34" y="7"/>
                </a:cxn>
                <a:cxn ang="0">
                  <a:pos x="44" y="6"/>
                </a:cxn>
                <a:cxn ang="0">
                  <a:pos x="49" y="6"/>
                </a:cxn>
                <a:cxn ang="0">
                  <a:pos x="51" y="5"/>
                </a:cxn>
                <a:cxn ang="0">
                  <a:pos x="53" y="5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4" y="1"/>
                </a:cxn>
                <a:cxn ang="0">
                  <a:pos x="53" y="1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6" y="1"/>
                </a:cxn>
                <a:cxn ang="0">
                  <a:pos x="28" y="3"/>
                </a:cxn>
                <a:cxn ang="0">
                  <a:pos x="21" y="7"/>
                </a:cxn>
                <a:cxn ang="0">
                  <a:pos x="14" y="12"/>
                </a:cxn>
                <a:cxn ang="0">
                  <a:pos x="8" y="18"/>
                </a:cxn>
                <a:cxn ang="0">
                  <a:pos x="4" y="25"/>
                </a:cxn>
                <a:cxn ang="0">
                  <a:pos x="1" y="33"/>
                </a:cxn>
                <a:cxn ang="0">
                  <a:pos x="0" y="43"/>
                </a:cxn>
                <a:cxn ang="0">
                  <a:pos x="2" y="55"/>
                </a:cxn>
                <a:cxn ang="0">
                  <a:pos x="9" y="65"/>
                </a:cxn>
                <a:cxn ang="0">
                  <a:pos x="18" y="72"/>
                </a:cxn>
                <a:cxn ang="0">
                  <a:pos x="30" y="74"/>
                </a:cxn>
                <a:cxn ang="0">
                  <a:pos x="34" y="74"/>
                </a:cxn>
                <a:cxn ang="0">
                  <a:pos x="38" y="73"/>
                </a:cxn>
                <a:cxn ang="0">
                  <a:pos x="42" y="72"/>
                </a:cxn>
                <a:cxn ang="0">
                  <a:pos x="45" y="70"/>
                </a:cxn>
                <a:cxn ang="0">
                  <a:pos x="48" y="69"/>
                </a:cxn>
                <a:cxn ang="0">
                  <a:pos x="50" y="68"/>
                </a:cxn>
                <a:cxn ang="0">
                  <a:pos x="51" y="66"/>
                </a:cxn>
                <a:cxn ang="0">
                  <a:pos x="52" y="66"/>
                </a:cxn>
                <a:cxn ang="0">
                  <a:pos x="52" y="64"/>
                </a:cxn>
                <a:cxn ang="0">
                  <a:pos x="50" y="63"/>
                </a:cxn>
                <a:cxn ang="0">
                  <a:pos x="50" y="63"/>
                </a:cxn>
                <a:cxn ang="0">
                  <a:pos x="48" y="64"/>
                </a:cxn>
                <a:cxn ang="0">
                  <a:pos x="40" y="68"/>
                </a:cxn>
                <a:cxn ang="0">
                  <a:pos x="31" y="70"/>
                </a:cxn>
                <a:cxn ang="0">
                  <a:pos x="24" y="69"/>
                </a:cxn>
                <a:cxn ang="0">
                  <a:pos x="18" y="65"/>
                </a:cxn>
                <a:cxn ang="0">
                  <a:pos x="14" y="58"/>
                </a:cxn>
                <a:cxn ang="0">
                  <a:pos x="13" y="49"/>
                </a:cxn>
                <a:cxn ang="0">
                  <a:pos x="13" y="44"/>
                </a:cxn>
                <a:cxn ang="0">
                  <a:pos x="13" y="40"/>
                </a:cxn>
                <a:cxn ang="0">
                  <a:pos x="14" y="37"/>
                </a:cxn>
                <a:cxn ang="0">
                  <a:pos x="14" y="35"/>
                </a:cxn>
                <a:cxn ang="0">
                  <a:pos x="42" y="35"/>
                </a:cxn>
              </a:cxnLst>
              <a:rect l="0" t="0" r="r" b="b"/>
              <a:pathLst>
                <a:path w="55" h="74">
                  <a:moveTo>
                    <a:pt x="42" y="35"/>
                  </a:moveTo>
                  <a:lnTo>
                    <a:pt x="44" y="34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0"/>
                  </a:lnTo>
                  <a:lnTo>
                    <a:pt x="46" y="30"/>
                  </a:lnTo>
                  <a:lnTo>
                    <a:pt x="45" y="29"/>
                  </a:lnTo>
                  <a:lnTo>
                    <a:pt x="43" y="29"/>
                  </a:lnTo>
                  <a:lnTo>
                    <a:pt x="16" y="29"/>
                  </a:lnTo>
                  <a:lnTo>
                    <a:pt x="20" y="20"/>
                  </a:lnTo>
                  <a:lnTo>
                    <a:pt x="26" y="12"/>
                  </a:lnTo>
                  <a:lnTo>
                    <a:pt x="34" y="7"/>
                  </a:lnTo>
                  <a:lnTo>
                    <a:pt x="44" y="6"/>
                  </a:lnTo>
                  <a:lnTo>
                    <a:pt x="49" y="6"/>
                  </a:lnTo>
                  <a:lnTo>
                    <a:pt x="51" y="5"/>
                  </a:lnTo>
                  <a:lnTo>
                    <a:pt x="53" y="5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8" y="3"/>
                  </a:lnTo>
                  <a:lnTo>
                    <a:pt x="21" y="7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4" y="25"/>
                  </a:lnTo>
                  <a:lnTo>
                    <a:pt x="1" y="33"/>
                  </a:lnTo>
                  <a:lnTo>
                    <a:pt x="0" y="43"/>
                  </a:lnTo>
                  <a:lnTo>
                    <a:pt x="2" y="55"/>
                  </a:lnTo>
                  <a:lnTo>
                    <a:pt x="9" y="65"/>
                  </a:lnTo>
                  <a:lnTo>
                    <a:pt x="18" y="72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8" y="73"/>
                  </a:lnTo>
                  <a:lnTo>
                    <a:pt x="42" y="72"/>
                  </a:lnTo>
                  <a:lnTo>
                    <a:pt x="45" y="70"/>
                  </a:lnTo>
                  <a:lnTo>
                    <a:pt x="48" y="69"/>
                  </a:lnTo>
                  <a:lnTo>
                    <a:pt x="50" y="68"/>
                  </a:lnTo>
                  <a:lnTo>
                    <a:pt x="51" y="66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48" y="64"/>
                  </a:lnTo>
                  <a:lnTo>
                    <a:pt x="40" y="68"/>
                  </a:lnTo>
                  <a:lnTo>
                    <a:pt x="31" y="70"/>
                  </a:lnTo>
                  <a:lnTo>
                    <a:pt x="24" y="69"/>
                  </a:lnTo>
                  <a:lnTo>
                    <a:pt x="18" y="65"/>
                  </a:lnTo>
                  <a:lnTo>
                    <a:pt x="14" y="58"/>
                  </a:lnTo>
                  <a:lnTo>
                    <a:pt x="13" y="49"/>
                  </a:lnTo>
                  <a:lnTo>
                    <a:pt x="13" y="44"/>
                  </a:lnTo>
                  <a:lnTo>
                    <a:pt x="13" y="40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Freeform 866"/>
            <p:cNvSpPr>
              <a:spLocks noChangeAspect="1"/>
            </p:cNvSpPr>
            <p:nvPr/>
          </p:nvSpPr>
          <p:spPr bwMode="auto">
            <a:xfrm>
              <a:off x="3643" y="170"/>
              <a:ext cx="51" cy="78"/>
            </a:xfrm>
            <a:custGeom>
              <a:avLst/>
              <a:gdLst/>
              <a:ahLst/>
              <a:cxnLst>
                <a:cxn ang="0">
                  <a:pos x="51" y="56"/>
                </a:cxn>
                <a:cxn ang="0">
                  <a:pos x="47" y="56"/>
                </a:cxn>
                <a:cxn ang="0">
                  <a:pos x="47" y="59"/>
                </a:cxn>
                <a:cxn ang="0">
                  <a:pos x="46" y="62"/>
                </a:cxn>
                <a:cxn ang="0">
                  <a:pos x="45" y="65"/>
                </a:cxn>
                <a:cxn ang="0">
                  <a:pos x="44" y="67"/>
                </a:cxn>
                <a:cxn ang="0">
                  <a:pos x="42" y="67"/>
                </a:cxn>
                <a:cxn ang="0">
                  <a:pos x="39" y="68"/>
                </a:cxn>
                <a:cxn ang="0">
                  <a:pos x="35" y="68"/>
                </a:cxn>
                <a:cxn ang="0">
                  <a:pos x="33" y="68"/>
                </a:cxn>
                <a:cxn ang="0">
                  <a:pos x="11" y="68"/>
                </a:cxn>
                <a:cxn ang="0">
                  <a:pos x="19" y="61"/>
                </a:cxn>
                <a:cxn ang="0">
                  <a:pos x="25" y="56"/>
                </a:cxn>
                <a:cxn ang="0">
                  <a:pos x="30" y="52"/>
                </a:cxn>
                <a:cxn ang="0">
                  <a:pos x="35" y="48"/>
                </a:cxn>
                <a:cxn ang="0">
                  <a:pos x="41" y="43"/>
                </a:cxn>
                <a:cxn ang="0">
                  <a:pos x="46" y="37"/>
                </a:cxn>
                <a:cxn ang="0">
                  <a:pos x="50" y="31"/>
                </a:cxn>
                <a:cxn ang="0">
                  <a:pos x="51" y="23"/>
                </a:cxn>
                <a:cxn ang="0">
                  <a:pos x="49" y="13"/>
                </a:cxn>
                <a:cxn ang="0">
                  <a:pos x="43" y="6"/>
                </a:cxn>
                <a:cxn ang="0">
                  <a:pos x="35" y="2"/>
                </a:cxn>
                <a:cxn ang="0">
                  <a:pos x="24" y="0"/>
                </a:cxn>
                <a:cxn ang="0">
                  <a:pos x="19" y="1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7" y="7"/>
                </a:cxn>
                <a:cxn ang="0">
                  <a:pos x="4" y="10"/>
                </a:cxn>
                <a:cxn ang="0">
                  <a:pos x="2" y="13"/>
                </a:cxn>
                <a:cxn ang="0">
                  <a:pos x="0" y="17"/>
                </a:cxn>
                <a:cxn ang="0">
                  <a:pos x="0" y="21"/>
                </a:cxn>
                <a:cxn ang="0">
                  <a:pos x="1" y="25"/>
                </a:cxn>
                <a:cxn ang="0">
                  <a:pos x="3" y="27"/>
                </a:cxn>
                <a:cxn ang="0">
                  <a:pos x="5" y="27"/>
                </a:cxn>
                <a:cxn ang="0">
                  <a:pos x="6" y="28"/>
                </a:cxn>
                <a:cxn ang="0">
                  <a:pos x="8" y="27"/>
                </a:cxn>
                <a:cxn ang="0">
                  <a:pos x="10" y="26"/>
                </a:cxn>
                <a:cxn ang="0">
                  <a:pos x="12" y="24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1" y="18"/>
                </a:cxn>
                <a:cxn ang="0">
                  <a:pos x="9" y="16"/>
                </a:cxn>
                <a:cxn ang="0">
                  <a:pos x="5" y="15"/>
                </a:cxn>
                <a:cxn ang="0">
                  <a:pos x="9" y="10"/>
                </a:cxn>
                <a:cxn ang="0">
                  <a:pos x="13" y="7"/>
                </a:cxn>
                <a:cxn ang="0">
                  <a:pos x="18" y="5"/>
                </a:cxn>
                <a:cxn ang="0">
                  <a:pos x="22" y="4"/>
                </a:cxn>
                <a:cxn ang="0">
                  <a:pos x="30" y="6"/>
                </a:cxn>
                <a:cxn ang="0">
                  <a:pos x="36" y="10"/>
                </a:cxn>
                <a:cxn ang="0">
                  <a:pos x="39" y="16"/>
                </a:cxn>
                <a:cxn ang="0">
                  <a:pos x="40" y="23"/>
                </a:cxn>
                <a:cxn ang="0">
                  <a:pos x="39" y="30"/>
                </a:cxn>
                <a:cxn ang="0">
                  <a:pos x="36" y="36"/>
                </a:cxn>
                <a:cxn ang="0">
                  <a:pos x="32" y="42"/>
                </a:cxn>
                <a:cxn ang="0">
                  <a:pos x="29" y="45"/>
                </a:cxn>
                <a:cxn ang="0">
                  <a:pos x="1" y="73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48" y="78"/>
                </a:cxn>
                <a:cxn ang="0">
                  <a:pos x="51" y="56"/>
                </a:cxn>
              </a:cxnLst>
              <a:rect l="0" t="0" r="r" b="b"/>
              <a:pathLst>
                <a:path w="51" h="78">
                  <a:moveTo>
                    <a:pt x="51" y="56"/>
                  </a:moveTo>
                  <a:lnTo>
                    <a:pt x="47" y="56"/>
                  </a:lnTo>
                  <a:lnTo>
                    <a:pt x="47" y="59"/>
                  </a:lnTo>
                  <a:lnTo>
                    <a:pt x="46" y="62"/>
                  </a:lnTo>
                  <a:lnTo>
                    <a:pt x="45" y="65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39" y="68"/>
                  </a:lnTo>
                  <a:lnTo>
                    <a:pt x="35" y="68"/>
                  </a:lnTo>
                  <a:lnTo>
                    <a:pt x="33" y="68"/>
                  </a:lnTo>
                  <a:lnTo>
                    <a:pt x="11" y="68"/>
                  </a:lnTo>
                  <a:lnTo>
                    <a:pt x="19" y="61"/>
                  </a:lnTo>
                  <a:lnTo>
                    <a:pt x="25" y="56"/>
                  </a:lnTo>
                  <a:lnTo>
                    <a:pt x="30" y="52"/>
                  </a:lnTo>
                  <a:lnTo>
                    <a:pt x="35" y="48"/>
                  </a:lnTo>
                  <a:lnTo>
                    <a:pt x="41" y="43"/>
                  </a:lnTo>
                  <a:lnTo>
                    <a:pt x="46" y="37"/>
                  </a:lnTo>
                  <a:lnTo>
                    <a:pt x="50" y="31"/>
                  </a:lnTo>
                  <a:lnTo>
                    <a:pt x="51" y="23"/>
                  </a:lnTo>
                  <a:lnTo>
                    <a:pt x="49" y="13"/>
                  </a:lnTo>
                  <a:lnTo>
                    <a:pt x="43" y="6"/>
                  </a:lnTo>
                  <a:lnTo>
                    <a:pt x="35" y="2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8" y="27"/>
                  </a:lnTo>
                  <a:lnTo>
                    <a:pt x="10" y="26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3" y="7"/>
                  </a:lnTo>
                  <a:lnTo>
                    <a:pt x="18" y="5"/>
                  </a:lnTo>
                  <a:lnTo>
                    <a:pt x="22" y="4"/>
                  </a:lnTo>
                  <a:lnTo>
                    <a:pt x="30" y="6"/>
                  </a:lnTo>
                  <a:lnTo>
                    <a:pt x="36" y="10"/>
                  </a:lnTo>
                  <a:lnTo>
                    <a:pt x="39" y="16"/>
                  </a:lnTo>
                  <a:lnTo>
                    <a:pt x="40" y="23"/>
                  </a:lnTo>
                  <a:lnTo>
                    <a:pt x="39" y="30"/>
                  </a:lnTo>
                  <a:lnTo>
                    <a:pt x="36" y="36"/>
                  </a:lnTo>
                  <a:lnTo>
                    <a:pt x="32" y="42"/>
                  </a:lnTo>
                  <a:lnTo>
                    <a:pt x="29" y="45"/>
                  </a:lnTo>
                  <a:lnTo>
                    <a:pt x="1" y="73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48" y="78"/>
                  </a:lnTo>
                  <a:lnTo>
                    <a:pt x="51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Freeform 867"/>
            <p:cNvSpPr>
              <a:spLocks noChangeAspect="1"/>
            </p:cNvSpPr>
            <p:nvPr/>
          </p:nvSpPr>
          <p:spPr bwMode="auto">
            <a:xfrm>
              <a:off x="3727" y="97"/>
              <a:ext cx="38" cy="167"/>
            </a:xfrm>
            <a:custGeom>
              <a:avLst/>
              <a:gdLst/>
              <a:ahLst/>
              <a:cxnLst>
                <a:cxn ang="0">
                  <a:pos x="38" y="165"/>
                </a:cxn>
                <a:cxn ang="0">
                  <a:pos x="38" y="165"/>
                </a:cxn>
                <a:cxn ang="0">
                  <a:pos x="38" y="164"/>
                </a:cxn>
                <a:cxn ang="0">
                  <a:pos x="37" y="163"/>
                </a:cxn>
                <a:cxn ang="0">
                  <a:pos x="35" y="162"/>
                </a:cxn>
                <a:cxn ang="0">
                  <a:pos x="23" y="144"/>
                </a:cxn>
                <a:cxn ang="0">
                  <a:pos x="15" y="124"/>
                </a:cxn>
                <a:cxn ang="0">
                  <a:pos x="10" y="103"/>
                </a:cxn>
                <a:cxn ang="0">
                  <a:pos x="9" y="83"/>
                </a:cxn>
                <a:cxn ang="0">
                  <a:pos x="11" y="62"/>
                </a:cxn>
                <a:cxn ang="0">
                  <a:pos x="15" y="41"/>
                </a:cxn>
                <a:cxn ang="0">
                  <a:pos x="23" y="22"/>
                </a:cxn>
                <a:cxn ang="0">
                  <a:pos x="36" y="5"/>
                </a:cxn>
                <a:cxn ang="0">
                  <a:pos x="38" y="3"/>
                </a:cxn>
                <a:cxn ang="0">
                  <a:pos x="38" y="2"/>
                </a:cxn>
                <a:cxn ang="0">
                  <a:pos x="38" y="1"/>
                </a:cxn>
                <a:cxn ang="0">
                  <a:pos x="36" y="0"/>
                </a:cxn>
                <a:cxn ang="0">
                  <a:pos x="33" y="2"/>
                </a:cxn>
                <a:cxn ang="0">
                  <a:pos x="26" y="9"/>
                </a:cxn>
                <a:cxn ang="0">
                  <a:pos x="18" y="19"/>
                </a:cxn>
                <a:cxn ang="0">
                  <a:pos x="10" y="33"/>
                </a:cxn>
                <a:cxn ang="0">
                  <a:pos x="5" y="46"/>
                </a:cxn>
                <a:cxn ang="0">
                  <a:pos x="2" y="60"/>
                </a:cxn>
                <a:cxn ang="0">
                  <a:pos x="0" y="72"/>
                </a:cxn>
                <a:cxn ang="0">
                  <a:pos x="0" y="83"/>
                </a:cxn>
                <a:cxn ang="0">
                  <a:pos x="0" y="94"/>
                </a:cxn>
                <a:cxn ang="0">
                  <a:pos x="2" y="107"/>
                </a:cxn>
                <a:cxn ang="0">
                  <a:pos x="5" y="121"/>
                </a:cxn>
                <a:cxn ang="0">
                  <a:pos x="11" y="135"/>
                </a:cxn>
                <a:cxn ang="0">
                  <a:pos x="19" y="149"/>
                </a:cxn>
                <a:cxn ang="0">
                  <a:pos x="27" y="159"/>
                </a:cxn>
                <a:cxn ang="0">
                  <a:pos x="33" y="165"/>
                </a:cxn>
                <a:cxn ang="0">
                  <a:pos x="36" y="167"/>
                </a:cxn>
                <a:cxn ang="0">
                  <a:pos x="38" y="166"/>
                </a:cxn>
                <a:cxn ang="0">
                  <a:pos x="38" y="165"/>
                </a:cxn>
              </a:cxnLst>
              <a:rect l="0" t="0" r="r" b="b"/>
              <a:pathLst>
                <a:path w="38" h="167">
                  <a:moveTo>
                    <a:pt x="38" y="165"/>
                  </a:moveTo>
                  <a:lnTo>
                    <a:pt x="38" y="165"/>
                  </a:lnTo>
                  <a:lnTo>
                    <a:pt x="38" y="164"/>
                  </a:lnTo>
                  <a:lnTo>
                    <a:pt x="37" y="163"/>
                  </a:lnTo>
                  <a:lnTo>
                    <a:pt x="35" y="162"/>
                  </a:lnTo>
                  <a:lnTo>
                    <a:pt x="23" y="144"/>
                  </a:lnTo>
                  <a:lnTo>
                    <a:pt x="15" y="124"/>
                  </a:lnTo>
                  <a:lnTo>
                    <a:pt x="10" y="103"/>
                  </a:lnTo>
                  <a:lnTo>
                    <a:pt x="9" y="83"/>
                  </a:lnTo>
                  <a:lnTo>
                    <a:pt x="11" y="62"/>
                  </a:lnTo>
                  <a:lnTo>
                    <a:pt x="15" y="41"/>
                  </a:lnTo>
                  <a:lnTo>
                    <a:pt x="23" y="22"/>
                  </a:lnTo>
                  <a:lnTo>
                    <a:pt x="36" y="5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3" y="2"/>
                  </a:lnTo>
                  <a:lnTo>
                    <a:pt x="26" y="9"/>
                  </a:lnTo>
                  <a:lnTo>
                    <a:pt x="18" y="19"/>
                  </a:lnTo>
                  <a:lnTo>
                    <a:pt x="10" y="33"/>
                  </a:lnTo>
                  <a:lnTo>
                    <a:pt x="5" y="46"/>
                  </a:lnTo>
                  <a:lnTo>
                    <a:pt x="2" y="60"/>
                  </a:lnTo>
                  <a:lnTo>
                    <a:pt x="0" y="72"/>
                  </a:lnTo>
                  <a:lnTo>
                    <a:pt x="0" y="83"/>
                  </a:lnTo>
                  <a:lnTo>
                    <a:pt x="0" y="94"/>
                  </a:lnTo>
                  <a:lnTo>
                    <a:pt x="2" y="107"/>
                  </a:lnTo>
                  <a:lnTo>
                    <a:pt x="5" y="121"/>
                  </a:lnTo>
                  <a:lnTo>
                    <a:pt x="11" y="135"/>
                  </a:lnTo>
                  <a:lnTo>
                    <a:pt x="19" y="149"/>
                  </a:lnTo>
                  <a:lnTo>
                    <a:pt x="27" y="159"/>
                  </a:lnTo>
                  <a:lnTo>
                    <a:pt x="33" y="165"/>
                  </a:lnTo>
                  <a:lnTo>
                    <a:pt x="36" y="167"/>
                  </a:lnTo>
                  <a:lnTo>
                    <a:pt x="38" y="166"/>
                  </a:lnTo>
                  <a:lnTo>
                    <a:pt x="38" y="1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Freeform 868"/>
            <p:cNvSpPr>
              <a:spLocks noChangeAspect="1" noEditPoints="1"/>
            </p:cNvSpPr>
            <p:nvPr/>
          </p:nvSpPr>
          <p:spPr bwMode="auto">
            <a:xfrm>
              <a:off x="3768" y="149"/>
              <a:ext cx="87" cy="105"/>
            </a:xfrm>
            <a:custGeom>
              <a:avLst/>
              <a:gdLst/>
              <a:ahLst/>
              <a:cxnLst>
                <a:cxn ang="0">
                  <a:pos x="12" y="97"/>
                </a:cxn>
                <a:cxn ang="0">
                  <a:pos x="9" y="100"/>
                </a:cxn>
                <a:cxn ang="0">
                  <a:pos x="3" y="100"/>
                </a:cxn>
                <a:cxn ang="0">
                  <a:pos x="1" y="102"/>
                </a:cxn>
                <a:cxn ang="0">
                  <a:pos x="1" y="105"/>
                </a:cxn>
                <a:cxn ang="0">
                  <a:pos x="33" y="105"/>
                </a:cxn>
                <a:cxn ang="0">
                  <a:pos x="35" y="105"/>
                </a:cxn>
                <a:cxn ang="0">
                  <a:pos x="36" y="102"/>
                </a:cxn>
                <a:cxn ang="0">
                  <a:pos x="32" y="100"/>
                </a:cxn>
                <a:cxn ang="0">
                  <a:pos x="25" y="100"/>
                </a:cxn>
                <a:cxn ang="0">
                  <a:pos x="24" y="98"/>
                </a:cxn>
                <a:cxn ang="0">
                  <a:pos x="27" y="82"/>
                </a:cxn>
                <a:cxn ang="0">
                  <a:pos x="32" y="64"/>
                </a:cxn>
                <a:cxn ang="0">
                  <a:pos x="37" y="71"/>
                </a:cxn>
                <a:cxn ang="0">
                  <a:pos x="47" y="75"/>
                </a:cxn>
                <a:cxn ang="0">
                  <a:pos x="61" y="71"/>
                </a:cxn>
                <a:cxn ang="0">
                  <a:pos x="74" y="60"/>
                </a:cxn>
                <a:cxn ang="0">
                  <a:pos x="83" y="44"/>
                </a:cxn>
                <a:cxn ang="0">
                  <a:pos x="87" y="26"/>
                </a:cxn>
                <a:cxn ang="0">
                  <a:pos x="81" y="7"/>
                </a:cxn>
                <a:cxn ang="0">
                  <a:pos x="65" y="0"/>
                </a:cxn>
                <a:cxn ang="0">
                  <a:pos x="53" y="3"/>
                </a:cxn>
                <a:cxn ang="0">
                  <a:pos x="43" y="12"/>
                </a:cxn>
                <a:cxn ang="0">
                  <a:pos x="37" y="2"/>
                </a:cxn>
                <a:cxn ang="0">
                  <a:pos x="28" y="0"/>
                </a:cxn>
                <a:cxn ang="0">
                  <a:pos x="20" y="3"/>
                </a:cxn>
                <a:cxn ang="0">
                  <a:pos x="16" y="9"/>
                </a:cxn>
                <a:cxn ang="0">
                  <a:pos x="12" y="19"/>
                </a:cxn>
                <a:cxn ang="0">
                  <a:pos x="11" y="25"/>
                </a:cxn>
                <a:cxn ang="0">
                  <a:pos x="13" y="27"/>
                </a:cxn>
                <a:cxn ang="0">
                  <a:pos x="14" y="26"/>
                </a:cxn>
                <a:cxn ang="0">
                  <a:pos x="16" y="23"/>
                </a:cxn>
                <a:cxn ang="0">
                  <a:pos x="21" y="9"/>
                </a:cxn>
                <a:cxn ang="0">
                  <a:pos x="28" y="3"/>
                </a:cxn>
                <a:cxn ang="0">
                  <a:pos x="31" y="5"/>
                </a:cxn>
                <a:cxn ang="0">
                  <a:pos x="33" y="11"/>
                </a:cxn>
                <a:cxn ang="0">
                  <a:pos x="32" y="19"/>
                </a:cxn>
                <a:cxn ang="0">
                  <a:pos x="42" y="21"/>
                </a:cxn>
                <a:cxn ang="0">
                  <a:pos x="46" y="15"/>
                </a:cxn>
                <a:cxn ang="0">
                  <a:pos x="51" y="9"/>
                </a:cxn>
                <a:cxn ang="0">
                  <a:pos x="59" y="4"/>
                </a:cxn>
                <a:cxn ang="0">
                  <a:pos x="64" y="3"/>
                </a:cxn>
                <a:cxn ang="0">
                  <a:pos x="72" y="7"/>
                </a:cxn>
                <a:cxn ang="0">
                  <a:pos x="75" y="19"/>
                </a:cxn>
                <a:cxn ang="0">
                  <a:pos x="72" y="38"/>
                </a:cxn>
                <a:cxn ang="0">
                  <a:pos x="67" y="54"/>
                </a:cxn>
                <a:cxn ang="0">
                  <a:pos x="57" y="67"/>
                </a:cxn>
                <a:cxn ang="0">
                  <a:pos x="47" y="71"/>
                </a:cxn>
                <a:cxn ang="0">
                  <a:pos x="40" y="69"/>
                </a:cxn>
                <a:cxn ang="0">
                  <a:pos x="36" y="64"/>
                </a:cxn>
                <a:cxn ang="0">
                  <a:pos x="34" y="59"/>
                </a:cxn>
                <a:cxn ang="0">
                  <a:pos x="34" y="56"/>
                </a:cxn>
                <a:cxn ang="0">
                  <a:pos x="34" y="54"/>
                </a:cxn>
              </a:cxnLst>
              <a:rect l="0" t="0" r="r" b="b"/>
              <a:pathLst>
                <a:path w="87" h="105">
                  <a:moveTo>
                    <a:pt x="13" y="94"/>
                  </a:moveTo>
                  <a:lnTo>
                    <a:pt x="12" y="97"/>
                  </a:lnTo>
                  <a:lnTo>
                    <a:pt x="11" y="99"/>
                  </a:lnTo>
                  <a:lnTo>
                    <a:pt x="9" y="100"/>
                  </a:lnTo>
                  <a:lnTo>
                    <a:pt x="4" y="100"/>
                  </a:lnTo>
                  <a:lnTo>
                    <a:pt x="3" y="100"/>
                  </a:lnTo>
                  <a:lnTo>
                    <a:pt x="2" y="101"/>
                  </a:lnTo>
                  <a:lnTo>
                    <a:pt x="1" y="102"/>
                  </a:lnTo>
                  <a:lnTo>
                    <a:pt x="0" y="103"/>
                  </a:lnTo>
                  <a:lnTo>
                    <a:pt x="1" y="105"/>
                  </a:lnTo>
                  <a:lnTo>
                    <a:pt x="3" y="105"/>
                  </a:lnTo>
                  <a:lnTo>
                    <a:pt x="33" y="105"/>
                  </a:lnTo>
                  <a:lnTo>
                    <a:pt x="34" y="105"/>
                  </a:lnTo>
                  <a:lnTo>
                    <a:pt x="35" y="105"/>
                  </a:lnTo>
                  <a:lnTo>
                    <a:pt x="36" y="104"/>
                  </a:lnTo>
                  <a:lnTo>
                    <a:pt x="36" y="102"/>
                  </a:lnTo>
                  <a:lnTo>
                    <a:pt x="35" y="101"/>
                  </a:lnTo>
                  <a:lnTo>
                    <a:pt x="32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4" y="99"/>
                  </a:lnTo>
                  <a:lnTo>
                    <a:pt x="24" y="98"/>
                  </a:lnTo>
                  <a:lnTo>
                    <a:pt x="25" y="92"/>
                  </a:lnTo>
                  <a:lnTo>
                    <a:pt x="27" y="82"/>
                  </a:lnTo>
                  <a:lnTo>
                    <a:pt x="30" y="71"/>
                  </a:lnTo>
                  <a:lnTo>
                    <a:pt x="32" y="64"/>
                  </a:lnTo>
                  <a:lnTo>
                    <a:pt x="34" y="68"/>
                  </a:lnTo>
                  <a:lnTo>
                    <a:pt x="37" y="71"/>
                  </a:lnTo>
                  <a:lnTo>
                    <a:pt x="41" y="74"/>
                  </a:lnTo>
                  <a:lnTo>
                    <a:pt x="47" y="75"/>
                  </a:lnTo>
                  <a:lnTo>
                    <a:pt x="54" y="74"/>
                  </a:lnTo>
                  <a:lnTo>
                    <a:pt x="61" y="71"/>
                  </a:lnTo>
                  <a:lnTo>
                    <a:pt x="68" y="66"/>
                  </a:lnTo>
                  <a:lnTo>
                    <a:pt x="74" y="60"/>
                  </a:lnTo>
                  <a:lnTo>
                    <a:pt x="79" y="52"/>
                  </a:lnTo>
                  <a:lnTo>
                    <a:pt x="83" y="44"/>
                  </a:lnTo>
                  <a:lnTo>
                    <a:pt x="86" y="35"/>
                  </a:lnTo>
                  <a:lnTo>
                    <a:pt x="87" y="26"/>
                  </a:lnTo>
                  <a:lnTo>
                    <a:pt x="85" y="15"/>
                  </a:lnTo>
                  <a:lnTo>
                    <a:pt x="81" y="7"/>
                  </a:lnTo>
                  <a:lnTo>
                    <a:pt x="74" y="1"/>
                  </a:lnTo>
                  <a:lnTo>
                    <a:pt x="65" y="0"/>
                  </a:lnTo>
                  <a:lnTo>
                    <a:pt x="59" y="1"/>
                  </a:lnTo>
                  <a:lnTo>
                    <a:pt x="53" y="3"/>
                  </a:lnTo>
                  <a:lnTo>
                    <a:pt x="48" y="7"/>
                  </a:lnTo>
                  <a:lnTo>
                    <a:pt x="43" y="12"/>
                  </a:lnTo>
                  <a:lnTo>
                    <a:pt x="41" y="6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6" y="9"/>
                  </a:lnTo>
                  <a:lnTo>
                    <a:pt x="14" y="14"/>
                  </a:lnTo>
                  <a:lnTo>
                    <a:pt x="12" y="19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5" y="25"/>
                  </a:lnTo>
                  <a:lnTo>
                    <a:pt x="16" y="23"/>
                  </a:lnTo>
                  <a:lnTo>
                    <a:pt x="18" y="15"/>
                  </a:lnTo>
                  <a:lnTo>
                    <a:pt x="21" y="9"/>
                  </a:lnTo>
                  <a:lnTo>
                    <a:pt x="24" y="5"/>
                  </a:lnTo>
                  <a:lnTo>
                    <a:pt x="28" y="3"/>
                  </a:lnTo>
                  <a:lnTo>
                    <a:pt x="30" y="4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3" y="11"/>
                  </a:lnTo>
                  <a:lnTo>
                    <a:pt x="33" y="15"/>
                  </a:lnTo>
                  <a:lnTo>
                    <a:pt x="32" y="19"/>
                  </a:lnTo>
                  <a:lnTo>
                    <a:pt x="13" y="94"/>
                  </a:lnTo>
                  <a:close/>
                  <a:moveTo>
                    <a:pt x="42" y="21"/>
                  </a:moveTo>
                  <a:lnTo>
                    <a:pt x="44" y="18"/>
                  </a:lnTo>
                  <a:lnTo>
                    <a:pt x="46" y="15"/>
                  </a:lnTo>
                  <a:lnTo>
                    <a:pt x="49" y="12"/>
                  </a:lnTo>
                  <a:lnTo>
                    <a:pt x="51" y="9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62" y="3"/>
                  </a:lnTo>
                  <a:lnTo>
                    <a:pt x="64" y="3"/>
                  </a:lnTo>
                  <a:lnTo>
                    <a:pt x="69" y="4"/>
                  </a:lnTo>
                  <a:lnTo>
                    <a:pt x="72" y="7"/>
                  </a:lnTo>
                  <a:lnTo>
                    <a:pt x="74" y="12"/>
                  </a:lnTo>
                  <a:lnTo>
                    <a:pt x="75" y="19"/>
                  </a:lnTo>
                  <a:lnTo>
                    <a:pt x="74" y="28"/>
                  </a:lnTo>
                  <a:lnTo>
                    <a:pt x="72" y="38"/>
                  </a:lnTo>
                  <a:lnTo>
                    <a:pt x="69" y="47"/>
                  </a:lnTo>
                  <a:lnTo>
                    <a:pt x="67" y="54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2" y="70"/>
                  </a:lnTo>
                  <a:lnTo>
                    <a:pt x="47" y="71"/>
                  </a:lnTo>
                  <a:lnTo>
                    <a:pt x="43" y="71"/>
                  </a:lnTo>
                  <a:lnTo>
                    <a:pt x="40" y="69"/>
                  </a:lnTo>
                  <a:lnTo>
                    <a:pt x="38" y="67"/>
                  </a:lnTo>
                  <a:lnTo>
                    <a:pt x="36" y="64"/>
                  </a:lnTo>
                  <a:lnTo>
                    <a:pt x="35" y="62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869"/>
            <p:cNvSpPr>
              <a:spLocks noChangeAspect="1"/>
            </p:cNvSpPr>
            <p:nvPr/>
          </p:nvSpPr>
          <p:spPr bwMode="auto">
            <a:xfrm>
              <a:off x="3865" y="170"/>
              <a:ext cx="51" cy="78"/>
            </a:xfrm>
            <a:custGeom>
              <a:avLst/>
              <a:gdLst/>
              <a:ahLst/>
              <a:cxnLst>
                <a:cxn ang="0">
                  <a:pos x="51" y="56"/>
                </a:cxn>
                <a:cxn ang="0">
                  <a:pos x="48" y="56"/>
                </a:cxn>
                <a:cxn ang="0">
                  <a:pos x="47" y="59"/>
                </a:cxn>
                <a:cxn ang="0">
                  <a:pos x="46" y="62"/>
                </a:cxn>
                <a:cxn ang="0">
                  <a:pos x="46" y="65"/>
                </a:cxn>
                <a:cxn ang="0">
                  <a:pos x="45" y="67"/>
                </a:cxn>
                <a:cxn ang="0">
                  <a:pos x="43" y="67"/>
                </a:cxn>
                <a:cxn ang="0">
                  <a:pos x="39" y="68"/>
                </a:cxn>
                <a:cxn ang="0">
                  <a:pos x="35" y="68"/>
                </a:cxn>
                <a:cxn ang="0">
                  <a:pos x="33" y="68"/>
                </a:cxn>
                <a:cxn ang="0">
                  <a:pos x="12" y="68"/>
                </a:cxn>
                <a:cxn ang="0">
                  <a:pos x="19" y="61"/>
                </a:cxn>
                <a:cxn ang="0">
                  <a:pos x="25" y="56"/>
                </a:cxn>
                <a:cxn ang="0">
                  <a:pos x="30" y="52"/>
                </a:cxn>
                <a:cxn ang="0">
                  <a:pos x="35" y="48"/>
                </a:cxn>
                <a:cxn ang="0">
                  <a:pos x="41" y="43"/>
                </a:cxn>
                <a:cxn ang="0">
                  <a:pos x="46" y="37"/>
                </a:cxn>
                <a:cxn ang="0">
                  <a:pos x="50" y="31"/>
                </a:cxn>
                <a:cxn ang="0">
                  <a:pos x="51" y="23"/>
                </a:cxn>
                <a:cxn ang="0">
                  <a:pos x="49" y="13"/>
                </a:cxn>
                <a:cxn ang="0">
                  <a:pos x="43" y="6"/>
                </a:cxn>
                <a:cxn ang="0">
                  <a:pos x="35" y="2"/>
                </a:cxn>
                <a:cxn ang="0">
                  <a:pos x="24" y="0"/>
                </a:cxn>
                <a:cxn ang="0">
                  <a:pos x="19" y="1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7" y="7"/>
                </a:cxn>
                <a:cxn ang="0">
                  <a:pos x="4" y="10"/>
                </a:cxn>
                <a:cxn ang="0">
                  <a:pos x="2" y="13"/>
                </a:cxn>
                <a:cxn ang="0">
                  <a:pos x="1" y="17"/>
                </a:cxn>
                <a:cxn ang="0">
                  <a:pos x="0" y="21"/>
                </a:cxn>
                <a:cxn ang="0">
                  <a:pos x="1" y="25"/>
                </a:cxn>
                <a:cxn ang="0">
                  <a:pos x="3" y="27"/>
                </a:cxn>
                <a:cxn ang="0">
                  <a:pos x="5" y="27"/>
                </a:cxn>
                <a:cxn ang="0">
                  <a:pos x="6" y="28"/>
                </a:cxn>
                <a:cxn ang="0">
                  <a:pos x="8" y="27"/>
                </a:cxn>
                <a:cxn ang="0">
                  <a:pos x="10" y="26"/>
                </a:cxn>
                <a:cxn ang="0">
                  <a:pos x="12" y="24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1" y="18"/>
                </a:cxn>
                <a:cxn ang="0">
                  <a:pos x="9" y="16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3" y="7"/>
                </a:cxn>
                <a:cxn ang="0">
                  <a:pos x="18" y="5"/>
                </a:cxn>
                <a:cxn ang="0">
                  <a:pos x="23" y="4"/>
                </a:cxn>
                <a:cxn ang="0">
                  <a:pos x="30" y="6"/>
                </a:cxn>
                <a:cxn ang="0">
                  <a:pos x="36" y="10"/>
                </a:cxn>
                <a:cxn ang="0">
                  <a:pos x="39" y="16"/>
                </a:cxn>
                <a:cxn ang="0">
                  <a:pos x="40" y="23"/>
                </a:cxn>
                <a:cxn ang="0">
                  <a:pos x="39" y="30"/>
                </a:cxn>
                <a:cxn ang="0">
                  <a:pos x="36" y="36"/>
                </a:cxn>
                <a:cxn ang="0">
                  <a:pos x="33" y="42"/>
                </a:cxn>
                <a:cxn ang="0">
                  <a:pos x="29" y="45"/>
                </a:cxn>
                <a:cxn ang="0">
                  <a:pos x="1" y="73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48" y="78"/>
                </a:cxn>
                <a:cxn ang="0">
                  <a:pos x="51" y="56"/>
                </a:cxn>
              </a:cxnLst>
              <a:rect l="0" t="0" r="r" b="b"/>
              <a:pathLst>
                <a:path w="51" h="78">
                  <a:moveTo>
                    <a:pt x="51" y="56"/>
                  </a:moveTo>
                  <a:lnTo>
                    <a:pt x="48" y="56"/>
                  </a:lnTo>
                  <a:lnTo>
                    <a:pt x="47" y="59"/>
                  </a:lnTo>
                  <a:lnTo>
                    <a:pt x="46" y="62"/>
                  </a:lnTo>
                  <a:lnTo>
                    <a:pt x="46" y="65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39" y="68"/>
                  </a:lnTo>
                  <a:lnTo>
                    <a:pt x="35" y="68"/>
                  </a:lnTo>
                  <a:lnTo>
                    <a:pt x="33" y="68"/>
                  </a:lnTo>
                  <a:lnTo>
                    <a:pt x="12" y="68"/>
                  </a:lnTo>
                  <a:lnTo>
                    <a:pt x="19" y="61"/>
                  </a:lnTo>
                  <a:lnTo>
                    <a:pt x="25" y="56"/>
                  </a:lnTo>
                  <a:lnTo>
                    <a:pt x="30" y="52"/>
                  </a:lnTo>
                  <a:lnTo>
                    <a:pt x="35" y="48"/>
                  </a:lnTo>
                  <a:lnTo>
                    <a:pt x="41" y="43"/>
                  </a:lnTo>
                  <a:lnTo>
                    <a:pt x="46" y="37"/>
                  </a:lnTo>
                  <a:lnTo>
                    <a:pt x="50" y="31"/>
                  </a:lnTo>
                  <a:lnTo>
                    <a:pt x="51" y="23"/>
                  </a:lnTo>
                  <a:lnTo>
                    <a:pt x="49" y="13"/>
                  </a:lnTo>
                  <a:lnTo>
                    <a:pt x="43" y="6"/>
                  </a:lnTo>
                  <a:lnTo>
                    <a:pt x="35" y="2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8" y="27"/>
                  </a:lnTo>
                  <a:lnTo>
                    <a:pt x="10" y="26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3" y="7"/>
                  </a:lnTo>
                  <a:lnTo>
                    <a:pt x="18" y="5"/>
                  </a:lnTo>
                  <a:lnTo>
                    <a:pt x="23" y="4"/>
                  </a:lnTo>
                  <a:lnTo>
                    <a:pt x="30" y="6"/>
                  </a:lnTo>
                  <a:lnTo>
                    <a:pt x="36" y="10"/>
                  </a:lnTo>
                  <a:lnTo>
                    <a:pt x="39" y="16"/>
                  </a:lnTo>
                  <a:lnTo>
                    <a:pt x="40" y="23"/>
                  </a:lnTo>
                  <a:lnTo>
                    <a:pt x="39" y="30"/>
                  </a:lnTo>
                  <a:lnTo>
                    <a:pt x="36" y="36"/>
                  </a:lnTo>
                  <a:lnTo>
                    <a:pt x="33" y="42"/>
                  </a:lnTo>
                  <a:lnTo>
                    <a:pt x="29" y="45"/>
                  </a:lnTo>
                  <a:lnTo>
                    <a:pt x="1" y="73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48" y="78"/>
                  </a:lnTo>
                  <a:lnTo>
                    <a:pt x="51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870"/>
            <p:cNvSpPr>
              <a:spLocks noChangeAspect="1"/>
            </p:cNvSpPr>
            <p:nvPr/>
          </p:nvSpPr>
          <p:spPr bwMode="auto">
            <a:xfrm>
              <a:off x="3942" y="97"/>
              <a:ext cx="38" cy="167"/>
            </a:xfrm>
            <a:custGeom>
              <a:avLst/>
              <a:gdLst/>
              <a:ahLst/>
              <a:cxnLst>
                <a:cxn ang="0">
                  <a:pos x="38" y="83"/>
                </a:cxn>
                <a:cxn ang="0">
                  <a:pos x="38" y="73"/>
                </a:cxn>
                <a:cxn ang="0">
                  <a:pos x="36" y="60"/>
                </a:cxn>
                <a:cxn ang="0">
                  <a:pos x="33" y="46"/>
                </a:cxn>
                <a:cxn ang="0">
                  <a:pos x="27" y="32"/>
                </a:cxn>
                <a:cxn ang="0">
                  <a:pos x="19" y="18"/>
                </a:cxn>
                <a:cxn ang="0">
                  <a:pos x="11" y="8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6"/>
                </a:cxn>
                <a:cxn ang="0">
                  <a:pos x="14" y="20"/>
                </a:cxn>
                <a:cxn ang="0">
                  <a:pos x="22" y="38"/>
                </a:cxn>
                <a:cxn ang="0">
                  <a:pos x="27" y="59"/>
                </a:cxn>
                <a:cxn ang="0">
                  <a:pos x="29" y="83"/>
                </a:cxn>
                <a:cxn ang="0">
                  <a:pos x="27" y="105"/>
                </a:cxn>
                <a:cxn ang="0">
                  <a:pos x="23" y="126"/>
                </a:cxn>
                <a:cxn ang="0">
                  <a:pos x="15" y="145"/>
                </a:cxn>
                <a:cxn ang="0">
                  <a:pos x="2" y="162"/>
                </a:cxn>
                <a:cxn ang="0">
                  <a:pos x="0" y="164"/>
                </a:cxn>
                <a:cxn ang="0">
                  <a:pos x="0" y="165"/>
                </a:cxn>
                <a:cxn ang="0">
                  <a:pos x="0" y="166"/>
                </a:cxn>
                <a:cxn ang="0">
                  <a:pos x="2" y="167"/>
                </a:cxn>
                <a:cxn ang="0">
                  <a:pos x="5" y="165"/>
                </a:cxn>
                <a:cxn ang="0">
                  <a:pos x="12" y="159"/>
                </a:cxn>
                <a:cxn ang="0">
                  <a:pos x="20" y="148"/>
                </a:cxn>
                <a:cxn ang="0">
                  <a:pos x="28" y="134"/>
                </a:cxn>
                <a:cxn ang="0">
                  <a:pos x="33" y="121"/>
                </a:cxn>
                <a:cxn ang="0">
                  <a:pos x="36" y="107"/>
                </a:cxn>
                <a:cxn ang="0">
                  <a:pos x="38" y="95"/>
                </a:cxn>
                <a:cxn ang="0">
                  <a:pos x="38" y="83"/>
                </a:cxn>
              </a:cxnLst>
              <a:rect l="0" t="0" r="r" b="b"/>
              <a:pathLst>
                <a:path w="38" h="167">
                  <a:moveTo>
                    <a:pt x="38" y="83"/>
                  </a:moveTo>
                  <a:lnTo>
                    <a:pt x="38" y="73"/>
                  </a:lnTo>
                  <a:lnTo>
                    <a:pt x="36" y="60"/>
                  </a:lnTo>
                  <a:lnTo>
                    <a:pt x="33" y="46"/>
                  </a:lnTo>
                  <a:lnTo>
                    <a:pt x="27" y="32"/>
                  </a:lnTo>
                  <a:lnTo>
                    <a:pt x="19" y="18"/>
                  </a:lnTo>
                  <a:lnTo>
                    <a:pt x="11" y="8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6"/>
                  </a:lnTo>
                  <a:lnTo>
                    <a:pt x="14" y="20"/>
                  </a:lnTo>
                  <a:lnTo>
                    <a:pt x="22" y="38"/>
                  </a:lnTo>
                  <a:lnTo>
                    <a:pt x="27" y="59"/>
                  </a:lnTo>
                  <a:lnTo>
                    <a:pt x="29" y="83"/>
                  </a:lnTo>
                  <a:lnTo>
                    <a:pt x="27" y="105"/>
                  </a:lnTo>
                  <a:lnTo>
                    <a:pt x="23" y="126"/>
                  </a:lnTo>
                  <a:lnTo>
                    <a:pt x="15" y="145"/>
                  </a:lnTo>
                  <a:lnTo>
                    <a:pt x="2" y="162"/>
                  </a:lnTo>
                  <a:lnTo>
                    <a:pt x="0" y="164"/>
                  </a:lnTo>
                  <a:lnTo>
                    <a:pt x="0" y="165"/>
                  </a:lnTo>
                  <a:lnTo>
                    <a:pt x="0" y="166"/>
                  </a:lnTo>
                  <a:lnTo>
                    <a:pt x="2" y="167"/>
                  </a:lnTo>
                  <a:lnTo>
                    <a:pt x="5" y="165"/>
                  </a:lnTo>
                  <a:lnTo>
                    <a:pt x="12" y="159"/>
                  </a:lnTo>
                  <a:lnTo>
                    <a:pt x="20" y="148"/>
                  </a:lnTo>
                  <a:lnTo>
                    <a:pt x="28" y="134"/>
                  </a:lnTo>
                  <a:lnTo>
                    <a:pt x="33" y="121"/>
                  </a:lnTo>
                  <a:lnTo>
                    <a:pt x="36" y="107"/>
                  </a:lnTo>
                  <a:lnTo>
                    <a:pt x="38" y="95"/>
                  </a:lnTo>
                  <a:lnTo>
                    <a:pt x="38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Freeform 871"/>
            <p:cNvSpPr>
              <a:spLocks noChangeAspect="1"/>
            </p:cNvSpPr>
            <p:nvPr/>
          </p:nvSpPr>
          <p:spPr bwMode="auto">
            <a:xfrm>
              <a:off x="4007" y="97"/>
              <a:ext cx="38" cy="167"/>
            </a:xfrm>
            <a:custGeom>
              <a:avLst/>
              <a:gdLst/>
              <a:ahLst/>
              <a:cxnLst>
                <a:cxn ang="0">
                  <a:pos x="38" y="83"/>
                </a:cxn>
                <a:cxn ang="0">
                  <a:pos x="38" y="73"/>
                </a:cxn>
                <a:cxn ang="0">
                  <a:pos x="36" y="60"/>
                </a:cxn>
                <a:cxn ang="0">
                  <a:pos x="33" y="46"/>
                </a:cxn>
                <a:cxn ang="0">
                  <a:pos x="27" y="32"/>
                </a:cxn>
                <a:cxn ang="0">
                  <a:pos x="19" y="18"/>
                </a:cxn>
                <a:cxn ang="0">
                  <a:pos x="11" y="8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6"/>
                </a:cxn>
                <a:cxn ang="0">
                  <a:pos x="14" y="20"/>
                </a:cxn>
                <a:cxn ang="0">
                  <a:pos x="22" y="38"/>
                </a:cxn>
                <a:cxn ang="0">
                  <a:pos x="27" y="59"/>
                </a:cxn>
                <a:cxn ang="0">
                  <a:pos x="29" y="83"/>
                </a:cxn>
                <a:cxn ang="0">
                  <a:pos x="28" y="105"/>
                </a:cxn>
                <a:cxn ang="0">
                  <a:pos x="23" y="126"/>
                </a:cxn>
                <a:cxn ang="0">
                  <a:pos x="15" y="145"/>
                </a:cxn>
                <a:cxn ang="0">
                  <a:pos x="2" y="162"/>
                </a:cxn>
                <a:cxn ang="0">
                  <a:pos x="0" y="164"/>
                </a:cxn>
                <a:cxn ang="0">
                  <a:pos x="0" y="165"/>
                </a:cxn>
                <a:cxn ang="0">
                  <a:pos x="0" y="166"/>
                </a:cxn>
                <a:cxn ang="0">
                  <a:pos x="2" y="167"/>
                </a:cxn>
                <a:cxn ang="0">
                  <a:pos x="5" y="165"/>
                </a:cxn>
                <a:cxn ang="0">
                  <a:pos x="12" y="159"/>
                </a:cxn>
                <a:cxn ang="0">
                  <a:pos x="20" y="148"/>
                </a:cxn>
                <a:cxn ang="0">
                  <a:pos x="28" y="134"/>
                </a:cxn>
                <a:cxn ang="0">
                  <a:pos x="33" y="121"/>
                </a:cxn>
                <a:cxn ang="0">
                  <a:pos x="36" y="107"/>
                </a:cxn>
                <a:cxn ang="0">
                  <a:pos x="38" y="95"/>
                </a:cxn>
                <a:cxn ang="0">
                  <a:pos x="38" y="83"/>
                </a:cxn>
              </a:cxnLst>
              <a:rect l="0" t="0" r="r" b="b"/>
              <a:pathLst>
                <a:path w="38" h="167">
                  <a:moveTo>
                    <a:pt x="38" y="83"/>
                  </a:moveTo>
                  <a:lnTo>
                    <a:pt x="38" y="73"/>
                  </a:lnTo>
                  <a:lnTo>
                    <a:pt x="36" y="60"/>
                  </a:lnTo>
                  <a:lnTo>
                    <a:pt x="33" y="46"/>
                  </a:lnTo>
                  <a:lnTo>
                    <a:pt x="27" y="32"/>
                  </a:lnTo>
                  <a:lnTo>
                    <a:pt x="19" y="18"/>
                  </a:lnTo>
                  <a:lnTo>
                    <a:pt x="11" y="8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6"/>
                  </a:lnTo>
                  <a:lnTo>
                    <a:pt x="14" y="20"/>
                  </a:lnTo>
                  <a:lnTo>
                    <a:pt x="22" y="38"/>
                  </a:lnTo>
                  <a:lnTo>
                    <a:pt x="27" y="59"/>
                  </a:lnTo>
                  <a:lnTo>
                    <a:pt x="29" y="83"/>
                  </a:lnTo>
                  <a:lnTo>
                    <a:pt x="28" y="105"/>
                  </a:lnTo>
                  <a:lnTo>
                    <a:pt x="23" y="126"/>
                  </a:lnTo>
                  <a:lnTo>
                    <a:pt x="15" y="145"/>
                  </a:lnTo>
                  <a:lnTo>
                    <a:pt x="2" y="162"/>
                  </a:lnTo>
                  <a:lnTo>
                    <a:pt x="0" y="164"/>
                  </a:lnTo>
                  <a:lnTo>
                    <a:pt x="0" y="165"/>
                  </a:lnTo>
                  <a:lnTo>
                    <a:pt x="0" y="166"/>
                  </a:lnTo>
                  <a:lnTo>
                    <a:pt x="2" y="167"/>
                  </a:lnTo>
                  <a:lnTo>
                    <a:pt x="5" y="165"/>
                  </a:lnTo>
                  <a:lnTo>
                    <a:pt x="12" y="159"/>
                  </a:lnTo>
                  <a:lnTo>
                    <a:pt x="20" y="148"/>
                  </a:lnTo>
                  <a:lnTo>
                    <a:pt x="28" y="134"/>
                  </a:lnTo>
                  <a:lnTo>
                    <a:pt x="33" y="121"/>
                  </a:lnTo>
                  <a:lnTo>
                    <a:pt x="36" y="107"/>
                  </a:lnTo>
                  <a:lnTo>
                    <a:pt x="38" y="95"/>
                  </a:lnTo>
                  <a:lnTo>
                    <a:pt x="38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Freeform 872"/>
            <p:cNvSpPr>
              <a:spLocks noChangeAspect="1"/>
            </p:cNvSpPr>
            <p:nvPr/>
          </p:nvSpPr>
          <p:spPr bwMode="auto">
            <a:xfrm>
              <a:off x="4081" y="97"/>
              <a:ext cx="6" cy="167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0" y="165"/>
                </a:cxn>
                <a:cxn ang="0">
                  <a:pos x="1" y="166"/>
                </a:cxn>
                <a:cxn ang="0">
                  <a:pos x="3" y="167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6" y="163"/>
                </a:cxn>
                <a:cxn ang="0">
                  <a:pos x="6" y="161"/>
                </a:cxn>
                <a:cxn ang="0">
                  <a:pos x="6" y="6"/>
                </a:cxn>
              </a:cxnLst>
              <a:rect l="0" t="0" r="r" b="b"/>
              <a:pathLst>
                <a:path w="6" h="167">
                  <a:moveTo>
                    <a:pt x="6" y="6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1" y="166"/>
                  </a:lnTo>
                  <a:lnTo>
                    <a:pt x="3" y="167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6" y="163"/>
                  </a:lnTo>
                  <a:lnTo>
                    <a:pt x="6" y="16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9" name="Freeform 873"/>
            <p:cNvSpPr>
              <a:spLocks noChangeAspect="1" noEditPoints="1"/>
            </p:cNvSpPr>
            <p:nvPr/>
          </p:nvSpPr>
          <p:spPr bwMode="auto">
            <a:xfrm>
              <a:off x="4102" y="149"/>
              <a:ext cx="86" cy="105"/>
            </a:xfrm>
            <a:custGeom>
              <a:avLst/>
              <a:gdLst/>
              <a:ahLst/>
              <a:cxnLst>
                <a:cxn ang="0">
                  <a:pos x="12" y="97"/>
                </a:cxn>
                <a:cxn ang="0">
                  <a:pos x="8" y="100"/>
                </a:cxn>
                <a:cxn ang="0">
                  <a:pos x="2" y="100"/>
                </a:cxn>
                <a:cxn ang="0">
                  <a:pos x="0" y="102"/>
                </a:cxn>
                <a:cxn ang="0">
                  <a:pos x="0" y="105"/>
                </a:cxn>
                <a:cxn ang="0">
                  <a:pos x="32" y="105"/>
                </a:cxn>
                <a:cxn ang="0">
                  <a:pos x="34" y="105"/>
                </a:cxn>
                <a:cxn ang="0">
                  <a:pos x="35" y="102"/>
                </a:cxn>
                <a:cxn ang="0">
                  <a:pos x="31" y="100"/>
                </a:cxn>
                <a:cxn ang="0">
                  <a:pos x="24" y="100"/>
                </a:cxn>
                <a:cxn ang="0">
                  <a:pos x="23" y="98"/>
                </a:cxn>
                <a:cxn ang="0">
                  <a:pos x="27" y="82"/>
                </a:cxn>
                <a:cxn ang="0">
                  <a:pos x="31" y="64"/>
                </a:cxn>
                <a:cxn ang="0">
                  <a:pos x="36" y="71"/>
                </a:cxn>
                <a:cxn ang="0">
                  <a:pos x="46" y="75"/>
                </a:cxn>
                <a:cxn ang="0">
                  <a:pos x="61" y="71"/>
                </a:cxn>
                <a:cxn ang="0">
                  <a:pos x="74" y="60"/>
                </a:cxn>
                <a:cxn ang="0">
                  <a:pos x="83" y="44"/>
                </a:cxn>
                <a:cxn ang="0">
                  <a:pos x="86" y="26"/>
                </a:cxn>
                <a:cxn ang="0">
                  <a:pos x="80" y="7"/>
                </a:cxn>
                <a:cxn ang="0">
                  <a:pos x="64" y="0"/>
                </a:cxn>
                <a:cxn ang="0">
                  <a:pos x="52" y="3"/>
                </a:cxn>
                <a:cxn ang="0">
                  <a:pos x="42" y="12"/>
                </a:cxn>
                <a:cxn ang="0">
                  <a:pos x="37" y="2"/>
                </a:cxn>
                <a:cxn ang="0">
                  <a:pos x="28" y="0"/>
                </a:cxn>
                <a:cxn ang="0">
                  <a:pos x="19" y="3"/>
                </a:cxn>
                <a:cxn ang="0">
                  <a:pos x="15" y="9"/>
                </a:cxn>
                <a:cxn ang="0">
                  <a:pos x="12" y="19"/>
                </a:cxn>
                <a:cxn ang="0">
                  <a:pos x="10" y="25"/>
                </a:cxn>
                <a:cxn ang="0">
                  <a:pos x="12" y="27"/>
                </a:cxn>
                <a:cxn ang="0">
                  <a:pos x="14" y="26"/>
                </a:cxn>
                <a:cxn ang="0">
                  <a:pos x="15" y="23"/>
                </a:cxn>
                <a:cxn ang="0">
                  <a:pos x="20" y="9"/>
                </a:cxn>
                <a:cxn ang="0">
                  <a:pos x="27" y="3"/>
                </a:cxn>
                <a:cxn ang="0">
                  <a:pos x="31" y="5"/>
                </a:cxn>
                <a:cxn ang="0">
                  <a:pos x="32" y="11"/>
                </a:cxn>
                <a:cxn ang="0">
                  <a:pos x="31" y="19"/>
                </a:cxn>
                <a:cxn ang="0">
                  <a:pos x="42" y="21"/>
                </a:cxn>
                <a:cxn ang="0">
                  <a:pos x="45" y="15"/>
                </a:cxn>
                <a:cxn ang="0">
                  <a:pos x="50" y="9"/>
                </a:cxn>
                <a:cxn ang="0">
                  <a:pos x="58" y="4"/>
                </a:cxn>
                <a:cxn ang="0">
                  <a:pos x="64" y="3"/>
                </a:cxn>
                <a:cxn ang="0">
                  <a:pos x="72" y="7"/>
                </a:cxn>
                <a:cxn ang="0">
                  <a:pos x="74" y="19"/>
                </a:cxn>
                <a:cxn ang="0">
                  <a:pos x="71" y="38"/>
                </a:cxn>
                <a:cxn ang="0">
                  <a:pos x="66" y="54"/>
                </a:cxn>
                <a:cxn ang="0">
                  <a:pos x="56" y="67"/>
                </a:cxn>
                <a:cxn ang="0">
                  <a:pos x="46" y="71"/>
                </a:cxn>
                <a:cxn ang="0">
                  <a:pos x="39" y="69"/>
                </a:cxn>
                <a:cxn ang="0">
                  <a:pos x="35" y="64"/>
                </a:cxn>
                <a:cxn ang="0">
                  <a:pos x="34" y="59"/>
                </a:cxn>
                <a:cxn ang="0">
                  <a:pos x="33" y="56"/>
                </a:cxn>
                <a:cxn ang="0">
                  <a:pos x="34" y="54"/>
                </a:cxn>
              </a:cxnLst>
              <a:rect l="0" t="0" r="r" b="b"/>
              <a:pathLst>
                <a:path w="86" h="105">
                  <a:moveTo>
                    <a:pt x="12" y="94"/>
                  </a:moveTo>
                  <a:lnTo>
                    <a:pt x="12" y="97"/>
                  </a:lnTo>
                  <a:lnTo>
                    <a:pt x="10" y="99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2" y="100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2" y="105"/>
                  </a:lnTo>
                  <a:lnTo>
                    <a:pt x="32" y="105"/>
                  </a:lnTo>
                  <a:lnTo>
                    <a:pt x="33" y="105"/>
                  </a:lnTo>
                  <a:lnTo>
                    <a:pt x="34" y="105"/>
                  </a:lnTo>
                  <a:lnTo>
                    <a:pt x="35" y="104"/>
                  </a:lnTo>
                  <a:lnTo>
                    <a:pt x="35" y="102"/>
                  </a:lnTo>
                  <a:lnTo>
                    <a:pt x="34" y="101"/>
                  </a:lnTo>
                  <a:lnTo>
                    <a:pt x="31" y="100"/>
                  </a:lnTo>
                  <a:lnTo>
                    <a:pt x="26" y="100"/>
                  </a:lnTo>
                  <a:lnTo>
                    <a:pt x="24" y="100"/>
                  </a:lnTo>
                  <a:lnTo>
                    <a:pt x="23" y="99"/>
                  </a:lnTo>
                  <a:lnTo>
                    <a:pt x="23" y="98"/>
                  </a:lnTo>
                  <a:lnTo>
                    <a:pt x="24" y="92"/>
                  </a:lnTo>
                  <a:lnTo>
                    <a:pt x="27" y="82"/>
                  </a:lnTo>
                  <a:lnTo>
                    <a:pt x="29" y="71"/>
                  </a:lnTo>
                  <a:lnTo>
                    <a:pt x="31" y="64"/>
                  </a:lnTo>
                  <a:lnTo>
                    <a:pt x="33" y="68"/>
                  </a:lnTo>
                  <a:lnTo>
                    <a:pt x="36" y="71"/>
                  </a:lnTo>
                  <a:lnTo>
                    <a:pt x="41" y="74"/>
                  </a:lnTo>
                  <a:lnTo>
                    <a:pt x="46" y="75"/>
                  </a:lnTo>
                  <a:lnTo>
                    <a:pt x="54" y="74"/>
                  </a:lnTo>
                  <a:lnTo>
                    <a:pt x="61" y="71"/>
                  </a:lnTo>
                  <a:lnTo>
                    <a:pt x="67" y="66"/>
                  </a:lnTo>
                  <a:lnTo>
                    <a:pt x="74" y="60"/>
                  </a:lnTo>
                  <a:lnTo>
                    <a:pt x="79" y="52"/>
                  </a:lnTo>
                  <a:lnTo>
                    <a:pt x="83" y="44"/>
                  </a:lnTo>
                  <a:lnTo>
                    <a:pt x="85" y="35"/>
                  </a:lnTo>
                  <a:lnTo>
                    <a:pt x="86" y="26"/>
                  </a:lnTo>
                  <a:lnTo>
                    <a:pt x="85" y="15"/>
                  </a:lnTo>
                  <a:lnTo>
                    <a:pt x="80" y="7"/>
                  </a:lnTo>
                  <a:lnTo>
                    <a:pt x="73" y="1"/>
                  </a:lnTo>
                  <a:lnTo>
                    <a:pt x="64" y="0"/>
                  </a:lnTo>
                  <a:lnTo>
                    <a:pt x="58" y="1"/>
                  </a:lnTo>
                  <a:lnTo>
                    <a:pt x="52" y="3"/>
                  </a:lnTo>
                  <a:lnTo>
                    <a:pt x="47" y="7"/>
                  </a:lnTo>
                  <a:lnTo>
                    <a:pt x="42" y="12"/>
                  </a:lnTo>
                  <a:lnTo>
                    <a:pt x="40" y="6"/>
                  </a:lnTo>
                  <a:lnTo>
                    <a:pt x="37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3" y="14"/>
                  </a:lnTo>
                  <a:lnTo>
                    <a:pt x="12" y="19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5" y="23"/>
                  </a:lnTo>
                  <a:lnTo>
                    <a:pt x="17" y="15"/>
                  </a:lnTo>
                  <a:lnTo>
                    <a:pt x="20" y="9"/>
                  </a:lnTo>
                  <a:lnTo>
                    <a:pt x="23" y="5"/>
                  </a:lnTo>
                  <a:lnTo>
                    <a:pt x="27" y="3"/>
                  </a:lnTo>
                  <a:lnTo>
                    <a:pt x="29" y="4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2" y="11"/>
                  </a:lnTo>
                  <a:lnTo>
                    <a:pt x="32" y="15"/>
                  </a:lnTo>
                  <a:lnTo>
                    <a:pt x="31" y="19"/>
                  </a:lnTo>
                  <a:lnTo>
                    <a:pt x="12" y="94"/>
                  </a:lnTo>
                  <a:close/>
                  <a:moveTo>
                    <a:pt x="42" y="21"/>
                  </a:moveTo>
                  <a:lnTo>
                    <a:pt x="43" y="18"/>
                  </a:lnTo>
                  <a:lnTo>
                    <a:pt x="45" y="15"/>
                  </a:lnTo>
                  <a:lnTo>
                    <a:pt x="48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58" y="4"/>
                  </a:lnTo>
                  <a:lnTo>
                    <a:pt x="61" y="3"/>
                  </a:lnTo>
                  <a:lnTo>
                    <a:pt x="64" y="3"/>
                  </a:lnTo>
                  <a:lnTo>
                    <a:pt x="68" y="4"/>
                  </a:lnTo>
                  <a:lnTo>
                    <a:pt x="72" y="7"/>
                  </a:lnTo>
                  <a:lnTo>
                    <a:pt x="74" y="12"/>
                  </a:lnTo>
                  <a:lnTo>
                    <a:pt x="74" y="19"/>
                  </a:lnTo>
                  <a:lnTo>
                    <a:pt x="74" y="28"/>
                  </a:lnTo>
                  <a:lnTo>
                    <a:pt x="71" y="38"/>
                  </a:lnTo>
                  <a:lnTo>
                    <a:pt x="69" y="47"/>
                  </a:lnTo>
                  <a:lnTo>
                    <a:pt x="66" y="54"/>
                  </a:lnTo>
                  <a:lnTo>
                    <a:pt x="61" y="62"/>
                  </a:lnTo>
                  <a:lnTo>
                    <a:pt x="56" y="67"/>
                  </a:lnTo>
                  <a:lnTo>
                    <a:pt x="51" y="70"/>
                  </a:lnTo>
                  <a:lnTo>
                    <a:pt x="46" y="71"/>
                  </a:lnTo>
                  <a:lnTo>
                    <a:pt x="42" y="71"/>
                  </a:lnTo>
                  <a:lnTo>
                    <a:pt x="39" y="69"/>
                  </a:lnTo>
                  <a:lnTo>
                    <a:pt x="37" y="67"/>
                  </a:lnTo>
                  <a:lnTo>
                    <a:pt x="35" y="64"/>
                  </a:lnTo>
                  <a:lnTo>
                    <a:pt x="34" y="62"/>
                  </a:lnTo>
                  <a:lnTo>
                    <a:pt x="34" y="59"/>
                  </a:lnTo>
                  <a:lnTo>
                    <a:pt x="33" y="57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4" y="54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0" name="Freeform 874"/>
            <p:cNvSpPr>
              <a:spLocks noChangeAspect="1"/>
            </p:cNvSpPr>
            <p:nvPr/>
          </p:nvSpPr>
          <p:spPr bwMode="auto">
            <a:xfrm>
              <a:off x="4204" y="170"/>
              <a:ext cx="42" cy="78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2"/>
                </a:cxn>
                <a:cxn ang="0">
                  <a:pos x="25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16" y="5"/>
                </a:cxn>
                <a:cxn ang="0">
                  <a:pos x="10" y="7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3" y="12"/>
                </a:cxn>
                <a:cxn ang="0">
                  <a:pos x="7" y="11"/>
                </a:cxn>
                <a:cxn ang="0">
                  <a:pos x="12" y="10"/>
                </a:cxn>
                <a:cxn ang="0">
                  <a:pos x="17" y="9"/>
                </a:cxn>
                <a:cxn ang="0">
                  <a:pos x="17" y="68"/>
                </a:cxn>
                <a:cxn ang="0">
                  <a:pos x="16" y="71"/>
                </a:cxn>
                <a:cxn ang="0">
                  <a:pos x="15" y="72"/>
                </a:cxn>
                <a:cxn ang="0">
                  <a:pos x="12" y="73"/>
                </a:cxn>
                <a:cxn ang="0">
                  <a:pos x="5" y="73"/>
                </a:cxn>
                <a:cxn ang="0">
                  <a:pos x="1" y="73"/>
                </a:cxn>
                <a:cxn ang="0">
                  <a:pos x="1" y="78"/>
                </a:cxn>
                <a:cxn ang="0">
                  <a:pos x="42" y="78"/>
                </a:cxn>
                <a:cxn ang="0">
                  <a:pos x="42" y="73"/>
                </a:cxn>
                <a:cxn ang="0">
                  <a:pos x="38" y="73"/>
                </a:cxn>
                <a:cxn ang="0">
                  <a:pos x="31" y="73"/>
                </a:cxn>
                <a:cxn ang="0">
                  <a:pos x="27" y="72"/>
                </a:cxn>
                <a:cxn ang="0">
                  <a:pos x="26" y="71"/>
                </a:cxn>
                <a:cxn ang="0">
                  <a:pos x="26" y="68"/>
                </a:cxn>
                <a:cxn ang="0">
                  <a:pos x="26" y="3"/>
                </a:cxn>
              </a:cxnLst>
              <a:rect l="0" t="0" r="r" b="b"/>
              <a:pathLst>
                <a:path w="42" h="78">
                  <a:moveTo>
                    <a:pt x="26" y="3"/>
                  </a:moveTo>
                  <a:lnTo>
                    <a:pt x="26" y="2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16" y="5"/>
                  </a:lnTo>
                  <a:lnTo>
                    <a:pt x="10" y="7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1"/>
                  </a:lnTo>
                  <a:lnTo>
                    <a:pt x="12" y="10"/>
                  </a:lnTo>
                  <a:lnTo>
                    <a:pt x="17" y="9"/>
                  </a:lnTo>
                  <a:lnTo>
                    <a:pt x="17" y="68"/>
                  </a:lnTo>
                  <a:lnTo>
                    <a:pt x="16" y="71"/>
                  </a:lnTo>
                  <a:lnTo>
                    <a:pt x="15" y="72"/>
                  </a:lnTo>
                  <a:lnTo>
                    <a:pt x="12" y="73"/>
                  </a:lnTo>
                  <a:lnTo>
                    <a:pt x="5" y="73"/>
                  </a:lnTo>
                  <a:lnTo>
                    <a:pt x="1" y="73"/>
                  </a:lnTo>
                  <a:lnTo>
                    <a:pt x="1" y="78"/>
                  </a:lnTo>
                  <a:lnTo>
                    <a:pt x="42" y="78"/>
                  </a:lnTo>
                  <a:lnTo>
                    <a:pt x="42" y="73"/>
                  </a:lnTo>
                  <a:lnTo>
                    <a:pt x="38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6" y="71"/>
                  </a:lnTo>
                  <a:lnTo>
                    <a:pt x="26" y="68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1" name="Freeform 875"/>
            <p:cNvSpPr>
              <a:spLocks noChangeAspect="1" noEditPoints="1"/>
            </p:cNvSpPr>
            <p:nvPr/>
          </p:nvSpPr>
          <p:spPr bwMode="auto">
            <a:xfrm>
              <a:off x="4260" y="149"/>
              <a:ext cx="87" cy="105"/>
            </a:xfrm>
            <a:custGeom>
              <a:avLst/>
              <a:gdLst/>
              <a:ahLst/>
              <a:cxnLst>
                <a:cxn ang="0">
                  <a:pos x="12" y="97"/>
                </a:cxn>
                <a:cxn ang="0">
                  <a:pos x="9" y="100"/>
                </a:cxn>
                <a:cxn ang="0">
                  <a:pos x="3" y="100"/>
                </a:cxn>
                <a:cxn ang="0">
                  <a:pos x="1" y="102"/>
                </a:cxn>
                <a:cxn ang="0">
                  <a:pos x="1" y="105"/>
                </a:cxn>
                <a:cxn ang="0">
                  <a:pos x="33" y="105"/>
                </a:cxn>
                <a:cxn ang="0">
                  <a:pos x="35" y="105"/>
                </a:cxn>
                <a:cxn ang="0">
                  <a:pos x="36" y="102"/>
                </a:cxn>
                <a:cxn ang="0">
                  <a:pos x="32" y="100"/>
                </a:cxn>
                <a:cxn ang="0">
                  <a:pos x="25" y="100"/>
                </a:cxn>
                <a:cxn ang="0">
                  <a:pos x="24" y="98"/>
                </a:cxn>
                <a:cxn ang="0">
                  <a:pos x="27" y="82"/>
                </a:cxn>
                <a:cxn ang="0">
                  <a:pos x="32" y="64"/>
                </a:cxn>
                <a:cxn ang="0">
                  <a:pos x="37" y="71"/>
                </a:cxn>
                <a:cxn ang="0">
                  <a:pos x="47" y="75"/>
                </a:cxn>
                <a:cxn ang="0">
                  <a:pos x="61" y="71"/>
                </a:cxn>
                <a:cxn ang="0">
                  <a:pos x="74" y="60"/>
                </a:cxn>
                <a:cxn ang="0">
                  <a:pos x="83" y="44"/>
                </a:cxn>
                <a:cxn ang="0">
                  <a:pos x="87" y="26"/>
                </a:cxn>
                <a:cxn ang="0">
                  <a:pos x="81" y="7"/>
                </a:cxn>
                <a:cxn ang="0">
                  <a:pos x="65" y="0"/>
                </a:cxn>
                <a:cxn ang="0">
                  <a:pos x="53" y="3"/>
                </a:cxn>
                <a:cxn ang="0">
                  <a:pos x="43" y="12"/>
                </a:cxn>
                <a:cxn ang="0">
                  <a:pos x="37" y="2"/>
                </a:cxn>
                <a:cxn ang="0">
                  <a:pos x="28" y="0"/>
                </a:cxn>
                <a:cxn ang="0">
                  <a:pos x="20" y="3"/>
                </a:cxn>
                <a:cxn ang="0">
                  <a:pos x="16" y="9"/>
                </a:cxn>
                <a:cxn ang="0">
                  <a:pos x="12" y="19"/>
                </a:cxn>
                <a:cxn ang="0">
                  <a:pos x="11" y="25"/>
                </a:cxn>
                <a:cxn ang="0">
                  <a:pos x="13" y="27"/>
                </a:cxn>
                <a:cxn ang="0">
                  <a:pos x="14" y="26"/>
                </a:cxn>
                <a:cxn ang="0">
                  <a:pos x="16" y="23"/>
                </a:cxn>
                <a:cxn ang="0">
                  <a:pos x="21" y="9"/>
                </a:cxn>
                <a:cxn ang="0">
                  <a:pos x="28" y="3"/>
                </a:cxn>
                <a:cxn ang="0">
                  <a:pos x="31" y="5"/>
                </a:cxn>
                <a:cxn ang="0">
                  <a:pos x="33" y="11"/>
                </a:cxn>
                <a:cxn ang="0">
                  <a:pos x="32" y="19"/>
                </a:cxn>
                <a:cxn ang="0">
                  <a:pos x="42" y="21"/>
                </a:cxn>
                <a:cxn ang="0">
                  <a:pos x="46" y="15"/>
                </a:cxn>
                <a:cxn ang="0">
                  <a:pos x="51" y="9"/>
                </a:cxn>
                <a:cxn ang="0">
                  <a:pos x="59" y="4"/>
                </a:cxn>
                <a:cxn ang="0">
                  <a:pos x="64" y="3"/>
                </a:cxn>
                <a:cxn ang="0">
                  <a:pos x="72" y="7"/>
                </a:cxn>
                <a:cxn ang="0">
                  <a:pos x="75" y="19"/>
                </a:cxn>
                <a:cxn ang="0">
                  <a:pos x="72" y="38"/>
                </a:cxn>
                <a:cxn ang="0">
                  <a:pos x="67" y="54"/>
                </a:cxn>
                <a:cxn ang="0">
                  <a:pos x="57" y="67"/>
                </a:cxn>
                <a:cxn ang="0">
                  <a:pos x="47" y="71"/>
                </a:cxn>
                <a:cxn ang="0">
                  <a:pos x="40" y="69"/>
                </a:cxn>
                <a:cxn ang="0">
                  <a:pos x="36" y="64"/>
                </a:cxn>
                <a:cxn ang="0">
                  <a:pos x="34" y="59"/>
                </a:cxn>
                <a:cxn ang="0">
                  <a:pos x="34" y="56"/>
                </a:cxn>
                <a:cxn ang="0">
                  <a:pos x="34" y="54"/>
                </a:cxn>
              </a:cxnLst>
              <a:rect l="0" t="0" r="r" b="b"/>
              <a:pathLst>
                <a:path w="87" h="105">
                  <a:moveTo>
                    <a:pt x="13" y="94"/>
                  </a:moveTo>
                  <a:lnTo>
                    <a:pt x="12" y="97"/>
                  </a:lnTo>
                  <a:lnTo>
                    <a:pt x="11" y="99"/>
                  </a:lnTo>
                  <a:lnTo>
                    <a:pt x="9" y="100"/>
                  </a:lnTo>
                  <a:lnTo>
                    <a:pt x="4" y="100"/>
                  </a:lnTo>
                  <a:lnTo>
                    <a:pt x="3" y="100"/>
                  </a:lnTo>
                  <a:lnTo>
                    <a:pt x="2" y="101"/>
                  </a:lnTo>
                  <a:lnTo>
                    <a:pt x="1" y="102"/>
                  </a:lnTo>
                  <a:lnTo>
                    <a:pt x="0" y="103"/>
                  </a:lnTo>
                  <a:lnTo>
                    <a:pt x="1" y="105"/>
                  </a:lnTo>
                  <a:lnTo>
                    <a:pt x="3" y="105"/>
                  </a:lnTo>
                  <a:lnTo>
                    <a:pt x="33" y="105"/>
                  </a:lnTo>
                  <a:lnTo>
                    <a:pt x="34" y="105"/>
                  </a:lnTo>
                  <a:lnTo>
                    <a:pt x="35" y="105"/>
                  </a:lnTo>
                  <a:lnTo>
                    <a:pt x="36" y="104"/>
                  </a:lnTo>
                  <a:lnTo>
                    <a:pt x="36" y="102"/>
                  </a:lnTo>
                  <a:lnTo>
                    <a:pt x="35" y="101"/>
                  </a:lnTo>
                  <a:lnTo>
                    <a:pt x="32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4" y="99"/>
                  </a:lnTo>
                  <a:lnTo>
                    <a:pt x="24" y="98"/>
                  </a:lnTo>
                  <a:lnTo>
                    <a:pt x="25" y="92"/>
                  </a:lnTo>
                  <a:lnTo>
                    <a:pt x="27" y="82"/>
                  </a:lnTo>
                  <a:lnTo>
                    <a:pt x="30" y="71"/>
                  </a:lnTo>
                  <a:lnTo>
                    <a:pt x="32" y="64"/>
                  </a:lnTo>
                  <a:lnTo>
                    <a:pt x="34" y="68"/>
                  </a:lnTo>
                  <a:lnTo>
                    <a:pt x="37" y="71"/>
                  </a:lnTo>
                  <a:lnTo>
                    <a:pt x="41" y="74"/>
                  </a:lnTo>
                  <a:lnTo>
                    <a:pt x="47" y="75"/>
                  </a:lnTo>
                  <a:lnTo>
                    <a:pt x="54" y="74"/>
                  </a:lnTo>
                  <a:lnTo>
                    <a:pt x="61" y="71"/>
                  </a:lnTo>
                  <a:lnTo>
                    <a:pt x="68" y="66"/>
                  </a:lnTo>
                  <a:lnTo>
                    <a:pt x="74" y="60"/>
                  </a:lnTo>
                  <a:lnTo>
                    <a:pt x="79" y="52"/>
                  </a:lnTo>
                  <a:lnTo>
                    <a:pt x="83" y="44"/>
                  </a:lnTo>
                  <a:lnTo>
                    <a:pt x="86" y="35"/>
                  </a:lnTo>
                  <a:lnTo>
                    <a:pt x="87" y="26"/>
                  </a:lnTo>
                  <a:lnTo>
                    <a:pt x="85" y="15"/>
                  </a:lnTo>
                  <a:lnTo>
                    <a:pt x="81" y="7"/>
                  </a:lnTo>
                  <a:lnTo>
                    <a:pt x="74" y="1"/>
                  </a:lnTo>
                  <a:lnTo>
                    <a:pt x="65" y="0"/>
                  </a:lnTo>
                  <a:lnTo>
                    <a:pt x="59" y="1"/>
                  </a:lnTo>
                  <a:lnTo>
                    <a:pt x="53" y="3"/>
                  </a:lnTo>
                  <a:lnTo>
                    <a:pt x="48" y="7"/>
                  </a:lnTo>
                  <a:lnTo>
                    <a:pt x="43" y="12"/>
                  </a:lnTo>
                  <a:lnTo>
                    <a:pt x="41" y="6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6" y="9"/>
                  </a:lnTo>
                  <a:lnTo>
                    <a:pt x="14" y="14"/>
                  </a:lnTo>
                  <a:lnTo>
                    <a:pt x="12" y="19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5" y="25"/>
                  </a:lnTo>
                  <a:lnTo>
                    <a:pt x="16" y="23"/>
                  </a:lnTo>
                  <a:lnTo>
                    <a:pt x="18" y="15"/>
                  </a:lnTo>
                  <a:lnTo>
                    <a:pt x="21" y="9"/>
                  </a:lnTo>
                  <a:lnTo>
                    <a:pt x="24" y="5"/>
                  </a:lnTo>
                  <a:lnTo>
                    <a:pt x="28" y="3"/>
                  </a:lnTo>
                  <a:lnTo>
                    <a:pt x="30" y="4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3" y="11"/>
                  </a:lnTo>
                  <a:lnTo>
                    <a:pt x="33" y="15"/>
                  </a:lnTo>
                  <a:lnTo>
                    <a:pt x="32" y="19"/>
                  </a:lnTo>
                  <a:lnTo>
                    <a:pt x="13" y="94"/>
                  </a:lnTo>
                  <a:close/>
                  <a:moveTo>
                    <a:pt x="42" y="21"/>
                  </a:moveTo>
                  <a:lnTo>
                    <a:pt x="44" y="18"/>
                  </a:lnTo>
                  <a:lnTo>
                    <a:pt x="46" y="15"/>
                  </a:lnTo>
                  <a:lnTo>
                    <a:pt x="49" y="12"/>
                  </a:lnTo>
                  <a:lnTo>
                    <a:pt x="51" y="9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62" y="3"/>
                  </a:lnTo>
                  <a:lnTo>
                    <a:pt x="64" y="3"/>
                  </a:lnTo>
                  <a:lnTo>
                    <a:pt x="69" y="4"/>
                  </a:lnTo>
                  <a:lnTo>
                    <a:pt x="72" y="7"/>
                  </a:lnTo>
                  <a:lnTo>
                    <a:pt x="74" y="12"/>
                  </a:lnTo>
                  <a:lnTo>
                    <a:pt x="75" y="19"/>
                  </a:lnTo>
                  <a:lnTo>
                    <a:pt x="74" y="28"/>
                  </a:lnTo>
                  <a:lnTo>
                    <a:pt x="72" y="38"/>
                  </a:lnTo>
                  <a:lnTo>
                    <a:pt x="69" y="47"/>
                  </a:lnTo>
                  <a:lnTo>
                    <a:pt x="67" y="54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2" y="70"/>
                  </a:lnTo>
                  <a:lnTo>
                    <a:pt x="47" y="71"/>
                  </a:lnTo>
                  <a:lnTo>
                    <a:pt x="43" y="71"/>
                  </a:lnTo>
                  <a:lnTo>
                    <a:pt x="40" y="69"/>
                  </a:lnTo>
                  <a:lnTo>
                    <a:pt x="38" y="67"/>
                  </a:lnTo>
                  <a:lnTo>
                    <a:pt x="36" y="64"/>
                  </a:lnTo>
                  <a:lnTo>
                    <a:pt x="35" y="62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2" name="Freeform 876"/>
            <p:cNvSpPr>
              <a:spLocks noChangeAspect="1"/>
            </p:cNvSpPr>
            <p:nvPr/>
          </p:nvSpPr>
          <p:spPr bwMode="auto">
            <a:xfrm>
              <a:off x="4356" y="170"/>
              <a:ext cx="51" cy="78"/>
            </a:xfrm>
            <a:custGeom>
              <a:avLst/>
              <a:gdLst/>
              <a:ahLst/>
              <a:cxnLst>
                <a:cxn ang="0">
                  <a:pos x="51" y="56"/>
                </a:cxn>
                <a:cxn ang="0">
                  <a:pos x="47" y="56"/>
                </a:cxn>
                <a:cxn ang="0">
                  <a:pos x="47" y="59"/>
                </a:cxn>
                <a:cxn ang="0">
                  <a:pos x="46" y="62"/>
                </a:cxn>
                <a:cxn ang="0">
                  <a:pos x="45" y="65"/>
                </a:cxn>
                <a:cxn ang="0">
                  <a:pos x="44" y="67"/>
                </a:cxn>
                <a:cxn ang="0">
                  <a:pos x="42" y="67"/>
                </a:cxn>
                <a:cxn ang="0">
                  <a:pos x="38" y="68"/>
                </a:cxn>
                <a:cxn ang="0">
                  <a:pos x="35" y="68"/>
                </a:cxn>
                <a:cxn ang="0">
                  <a:pos x="32" y="68"/>
                </a:cxn>
                <a:cxn ang="0">
                  <a:pos x="11" y="68"/>
                </a:cxn>
                <a:cxn ang="0">
                  <a:pos x="19" y="61"/>
                </a:cxn>
                <a:cxn ang="0">
                  <a:pos x="25" y="56"/>
                </a:cxn>
                <a:cxn ang="0">
                  <a:pos x="29" y="52"/>
                </a:cxn>
                <a:cxn ang="0">
                  <a:pos x="34" y="48"/>
                </a:cxn>
                <a:cxn ang="0">
                  <a:pos x="41" y="43"/>
                </a:cxn>
                <a:cxn ang="0">
                  <a:pos x="46" y="37"/>
                </a:cxn>
                <a:cxn ang="0">
                  <a:pos x="50" y="31"/>
                </a:cxn>
                <a:cxn ang="0">
                  <a:pos x="51" y="23"/>
                </a:cxn>
                <a:cxn ang="0">
                  <a:pos x="49" y="13"/>
                </a:cxn>
                <a:cxn ang="0">
                  <a:pos x="43" y="6"/>
                </a:cxn>
                <a:cxn ang="0">
                  <a:pos x="34" y="2"/>
                </a:cxn>
                <a:cxn ang="0">
                  <a:pos x="24" y="0"/>
                </a:cxn>
                <a:cxn ang="0">
                  <a:pos x="19" y="1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6" y="7"/>
                </a:cxn>
                <a:cxn ang="0">
                  <a:pos x="3" y="10"/>
                </a:cxn>
                <a:cxn ang="0">
                  <a:pos x="1" y="13"/>
                </a:cxn>
                <a:cxn ang="0">
                  <a:pos x="0" y="17"/>
                </a:cxn>
                <a:cxn ang="0">
                  <a:pos x="0" y="21"/>
                </a:cxn>
                <a:cxn ang="0">
                  <a:pos x="0" y="25"/>
                </a:cxn>
                <a:cxn ang="0">
                  <a:pos x="2" y="27"/>
                </a:cxn>
                <a:cxn ang="0">
                  <a:pos x="4" y="27"/>
                </a:cxn>
                <a:cxn ang="0">
                  <a:pos x="6" y="28"/>
                </a:cxn>
                <a:cxn ang="0">
                  <a:pos x="8" y="27"/>
                </a:cxn>
                <a:cxn ang="0">
                  <a:pos x="10" y="26"/>
                </a:cxn>
                <a:cxn ang="0">
                  <a:pos x="11" y="24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1" y="18"/>
                </a:cxn>
                <a:cxn ang="0">
                  <a:pos x="9" y="16"/>
                </a:cxn>
                <a:cxn ang="0">
                  <a:pos x="5" y="15"/>
                </a:cxn>
                <a:cxn ang="0">
                  <a:pos x="8" y="10"/>
                </a:cxn>
                <a:cxn ang="0">
                  <a:pos x="13" y="7"/>
                </a:cxn>
                <a:cxn ang="0">
                  <a:pos x="17" y="5"/>
                </a:cxn>
                <a:cxn ang="0">
                  <a:pos x="22" y="4"/>
                </a:cxn>
                <a:cxn ang="0">
                  <a:pos x="30" y="6"/>
                </a:cxn>
                <a:cxn ang="0">
                  <a:pos x="35" y="10"/>
                </a:cxn>
                <a:cxn ang="0">
                  <a:pos x="39" y="16"/>
                </a:cxn>
                <a:cxn ang="0">
                  <a:pos x="40" y="23"/>
                </a:cxn>
                <a:cxn ang="0">
                  <a:pos x="38" y="30"/>
                </a:cxn>
                <a:cxn ang="0">
                  <a:pos x="36" y="36"/>
                </a:cxn>
                <a:cxn ang="0">
                  <a:pos x="32" y="42"/>
                </a:cxn>
                <a:cxn ang="0">
                  <a:pos x="29" y="45"/>
                </a:cxn>
                <a:cxn ang="0">
                  <a:pos x="1" y="73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47" y="78"/>
                </a:cxn>
                <a:cxn ang="0">
                  <a:pos x="51" y="56"/>
                </a:cxn>
              </a:cxnLst>
              <a:rect l="0" t="0" r="r" b="b"/>
              <a:pathLst>
                <a:path w="51" h="78">
                  <a:moveTo>
                    <a:pt x="51" y="56"/>
                  </a:moveTo>
                  <a:lnTo>
                    <a:pt x="47" y="56"/>
                  </a:lnTo>
                  <a:lnTo>
                    <a:pt x="47" y="59"/>
                  </a:lnTo>
                  <a:lnTo>
                    <a:pt x="46" y="62"/>
                  </a:lnTo>
                  <a:lnTo>
                    <a:pt x="45" y="65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38" y="68"/>
                  </a:lnTo>
                  <a:lnTo>
                    <a:pt x="35" y="68"/>
                  </a:lnTo>
                  <a:lnTo>
                    <a:pt x="32" y="68"/>
                  </a:lnTo>
                  <a:lnTo>
                    <a:pt x="11" y="68"/>
                  </a:lnTo>
                  <a:lnTo>
                    <a:pt x="19" y="61"/>
                  </a:lnTo>
                  <a:lnTo>
                    <a:pt x="25" y="56"/>
                  </a:lnTo>
                  <a:lnTo>
                    <a:pt x="29" y="52"/>
                  </a:lnTo>
                  <a:lnTo>
                    <a:pt x="34" y="48"/>
                  </a:lnTo>
                  <a:lnTo>
                    <a:pt x="41" y="43"/>
                  </a:lnTo>
                  <a:lnTo>
                    <a:pt x="46" y="37"/>
                  </a:lnTo>
                  <a:lnTo>
                    <a:pt x="50" y="31"/>
                  </a:lnTo>
                  <a:lnTo>
                    <a:pt x="51" y="23"/>
                  </a:lnTo>
                  <a:lnTo>
                    <a:pt x="49" y="13"/>
                  </a:lnTo>
                  <a:lnTo>
                    <a:pt x="43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8" y="27"/>
                  </a:lnTo>
                  <a:lnTo>
                    <a:pt x="10" y="26"/>
                  </a:lnTo>
                  <a:lnTo>
                    <a:pt x="11" y="24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5" y="15"/>
                  </a:lnTo>
                  <a:lnTo>
                    <a:pt x="8" y="10"/>
                  </a:lnTo>
                  <a:lnTo>
                    <a:pt x="13" y="7"/>
                  </a:lnTo>
                  <a:lnTo>
                    <a:pt x="17" y="5"/>
                  </a:lnTo>
                  <a:lnTo>
                    <a:pt x="22" y="4"/>
                  </a:lnTo>
                  <a:lnTo>
                    <a:pt x="30" y="6"/>
                  </a:lnTo>
                  <a:lnTo>
                    <a:pt x="35" y="10"/>
                  </a:lnTo>
                  <a:lnTo>
                    <a:pt x="39" y="16"/>
                  </a:lnTo>
                  <a:lnTo>
                    <a:pt x="40" y="23"/>
                  </a:lnTo>
                  <a:lnTo>
                    <a:pt x="38" y="30"/>
                  </a:lnTo>
                  <a:lnTo>
                    <a:pt x="36" y="36"/>
                  </a:lnTo>
                  <a:lnTo>
                    <a:pt x="32" y="42"/>
                  </a:lnTo>
                  <a:lnTo>
                    <a:pt x="29" y="45"/>
                  </a:lnTo>
                  <a:lnTo>
                    <a:pt x="1" y="73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47" y="78"/>
                  </a:lnTo>
                  <a:lnTo>
                    <a:pt x="51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3" name="Freeform 877"/>
            <p:cNvSpPr>
              <a:spLocks noChangeAspect="1"/>
            </p:cNvSpPr>
            <p:nvPr/>
          </p:nvSpPr>
          <p:spPr bwMode="auto">
            <a:xfrm>
              <a:off x="4432" y="97"/>
              <a:ext cx="37" cy="167"/>
            </a:xfrm>
            <a:custGeom>
              <a:avLst/>
              <a:gdLst/>
              <a:ahLst/>
              <a:cxnLst>
                <a:cxn ang="0">
                  <a:pos x="36" y="86"/>
                </a:cxn>
                <a:cxn ang="0">
                  <a:pos x="37" y="84"/>
                </a:cxn>
                <a:cxn ang="0">
                  <a:pos x="37" y="83"/>
                </a:cxn>
                <a:cxn ang="0">
                  <a:pos x="37" y="83"/>
                </a:cxn>
                <a:cxn ang="0">
                  <a:pos x="36" y="81"/>
                </a:cxn>
                <a:cxn ang="0">
                  <a:pos x="7" y="4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30" y="83"/>
                </a:cxn>
                <a:cxn ang="0">
                  <a:pos x="1" y="160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67"/>
                </a:cxn>
                <a:cxn ang="0">
                  <a:pos x="6" y="166"/>
                </a:cxn>
                <a:cxn ang="0">
                  <a:pos x="7" y="164"/>
                </a:cxn>
                <a:cxn ang="0">
                  <a:pos x="36" y="86"/>
                </a:cxn>
              </a:cxnLst>
              <a:rect l="0" t="0" r="r" b="b"/>
              <a:pathLst>
                <a:path w="37" h="167">
                  <a:moveTo>
                    <a:pt x="36" y="86"/>
                  </a:moveTo>
                  <a:lnTo>
                    <a:pt x="37" y="84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36" y="81"/>
                  </a:lnTo>
                  <a:lnTo>
                    <a:pt x="7" y="4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0" y="83"/>
                  </a:lnTo>
                  <a:lnTo>
                    <a:pt x="1" y="160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67"/>
                  </a:lnTo>
                  <a:lnTo>
                    <a:pt x="6" y="166"/>
                  </a:lnTo>
                  <a:lnTo>
                    <a:pt x="7" y="164"/>
                  </a:lnTo>
                  <a:lnTo>
                    <a:pt x="36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4" name="Freeform 878"/>
            <p:cNvSpPr>
              <a:spLocks noChangeAspect="1" noEditPoints="1"/>
            </p:cNvSpPr>
            <p:nvPr/>
          </p:nvSpPr>
          <p:spPr bwMode="auto">
            <a:xfrm>
              <a:off x="4493" y="164"/>
              <a:ext cx="88" cy="84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3"/>
                </a:cxn>
                <a:cxn ang="0">
                  <a:pos x="14" y="71"/>
                </a:cxn>
                <a:cxn ang="0">
                  <a:pos x="13" y="74"/>
                </a:cxn>
                <a:cxn ang="0">
                  <a:pos x="10" y="77"/>
                </a:cxn>
                <a:cxn ang="0">
                  <a:pos x="7" y="79"/>
                </a:cxn>
                <a:cxn ang="0">
                  <a:pos x="0" y="79"/>
                </a:cxn>
                <a:cxn ang="0">
                  <a:pos x="0" y="84"/>
                </a:cxn>
                <a:cxn ang="0">
                  <a:pos x="26" y="84"/>
                </a:cxn>
                <a:cxn ang="0">
                  <a:pos x="26" y="79"/>
                </a:cxn>
                <a:cxn ang="0">
                  <a:pos x="23" y="79"/>
                </a:cxn>
                <a:cxn ang="0">
                  <a:pos x="20" y="78"/>
                </a:cxn>
                <a:cxn ang="0">
                  <a:pos x="18" y="76"/>
                </a:cxn>
                <a:cxn ang="0">
                  <a:pos x="18" y="74"/>
                </a:cxn>
                <a:cxn ang="0">
                  <a:pos x="18" y="73"/>
                </a:cxn>
                <a:cxn ang="0">
                  <a:pos x="18" y="72"/>
                </a:cxn>
                <a:cxn ang="0">
                  <a:pos x="24" y="57"/>
                </a:cxn>
                <a:cxn ang="0">
                  <a:pos x="57" y="57"/>
                </a:cxn>
                <a:cxn ang="0">
                  <a:pos x="64" y="74"/>
                </a:cxn>
                <a:cxn ang="0">
                  <a:pos x="64" y="76"/>
                </a:cxn>
                <a:cxn ang="0">
                  <a:pos x="63" y="78"/>
                </a:cxn>
                <a:cxn ang="0">
                  <a:pos x="61" y="79"/>
                </a:cxn>
                <a:cxn ang="0">
                  <a:pos x="58" y="79"/>
                </a:cxn>
                <a:cxn ang="0">
                  <a:pos x="55" y="79"/>
                </a:cxn>
                <a:cxn ang="0">
                  <a:pos x="55" y="84"/>
                </a:cxn>
                <a:cxn ang="0">
                  <a:pos x="88" y="84"/>
                </a:cxn>
                <a:cxn ang="0">
                  <a:pos x="88" y="79"/>
                </a:cxn>
                <a:cxn ang="0">
                  <a:pos x="85" y="79"/>
                </a:cxn>
                <a:cxn ang="0">
                  <a:pos x="81" y="79"/>
                </a:cxn>
                <a:cxn ang="0">
                  <a:pos x="78" y="78"/>
                </a:cxn>
                <a:cxn ang="0">
                  <a:pos x="76" y="77"/>
                </a:cxn>
                <a:cxn ang="0">
                  <a:pos x="75" y="75"/>
                </a:cxn>
                <a:cxn ang="0">
                  <a:pos x="47" y="3"/>
                </a:cxn>
                <a:cxn ang="0">
                  <a:pos x="40" y="15"/>
                </a:cxn>
                <a:cxn ang="0">
                  <a:pos x="55" y="53"/>
                </a:cxn>
                <a:cxn ang="0">
                  <a:pos x="25" y="53"/>
                </a:cxn>
                <a:cxn ang="0">
                  <a:pos x="40" y="15"/>
                </a:cxn>
              </a:cxnLst>
              <a:rect l="0" t="0" r="r" b="b"/>
              <a:pathLst>
                <a:path w="88" h="84">
                  <a:moveTo>
                    <a:pt x="47" y="3"/>
                  </a:moveTo>
                  <a:lnTo>
                    <a:pt x="46" y="1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3"/>
                  </a:lnTo>
                  <a:lnTo>
                    <a:pt x="14" y="71"/>
                  </a:lnTo>
                  <a:lnTo>
                    <a:pt x="13" y="74"/>
                  </a:lnTo>
                  <a:lnTo>
                    <a:pt x="10" y="77"/>
                  </a:lnTo>
                  <a:lnTo>
                    <a:pt x="7" y="79"/>
                  </a:lnTo>
                  <a:lnTo>
                    <a:pt x="0" y="79"/>
                  </a:lnTo>
                  <a:lnTo>
                    <a:pt x="0" y="84"/>
                  </a:lnTo>
                  <a:lnTo>
                    <a:pt x="26" y="84"/>
                  </a:lnTo>
                  <a:lnTo>
                    <a:pt x="26" y="79"/>
                  </a:lnTo>
                  <a:lnTo>
                    <a:pt x="23" y="79"/>
                  </a:lnTo>
                  <a:lnTo>
                    <a:pt x="20" y="78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3"/>
                  </a:lnTo>
                  <a:lnTo>
                    <a:pt x="18" y="72"/>
                  </a:lnTo>
                  <a:lnTo>
                    <a:pt x="24" y="57"/>
                  </a:lnTo>
                  <a:lnTo>
                    <a:pt x="57" y="57"/>
                  </a:lnTo>
                  <a:lnTo>
                    <a:pt x="64" y="74"/>
                  </a:lnTo>
                  <a:lnTo>
                    <a:pt x="64" y="76"/>
                  </a:lnTo>
                  <a:lnTo>
                    <a:pt x="63" y="78"/>
                  </a:lnTo>
                  <a:lnTo>
                    <a:pt x="61" y="79"/>
                  </a:lnTo>
                  <a:lnTo>
                    <a:pt x="58" y="79"/>
                  </a:lnTo>
                  <a:lnTo>
                    <a:pt x="55" y="79"/>
                  </a:lnTo>
                  <a:lnTo>
                    <a:pt x="55" y="84"/>
                  </a:lnTo>
                  <a:lnTo>
                    <a:pt x="88" y="84"/>
                  </a:lnTo>
                  <a:lnTo>
                    <a:pt x="88" y="79"/>
                  </a:lnTo>
                  <a:lnTo>
                    <a:pt x="85" y="79"/>
                  </a:lnTo>
                  <a:lnTo>
                    <a:pt x="81" y="79"/>
                  </a:lnTo>
                  <a:lnTo>
                    <a:pt x="78" y="78"/>
                  </a:lnTo>
                  <a:lnTo>
                    <a:pt x="76" y="77"/>
                  </a:lnTo>
                  <a:lnTo>
                    <a:pt x="75" y="75"/>
                  </a:lnTo>
                  <a:lnTo>
                    <a:pt x="47" y="3"/>
                  </a:lnTo>
                  <a:close/>
                  <a:moveTo>
                    <a:pt x="40" y="15"/>
                  </a:moveTo>
                  <a:lnTo>
                    <a:pt x="55" y="53"/>
                  </a:lnTo>
                  <a:lnTo>
                    <a:pt x="25" y="53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Freeform 879"/>
            <p:cNvSpPr>
              <a:spLocks noChangeAspect="1"/>
            </p:cNvSpPr>
            <p:nvPr/>
          </p:nvSpPr>
          <p:spPr bwMode="auto">
            <a:xfrm>
              <a:off x="4609" y="205"/>
              <a:ext cx="19" cy="49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18" y="10"/>
                </a:cxn>
                <a:cxn ang="0">
                  <a:pos x="16" y="4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5" y="16"/>
                </a:cxn>
                <a:cxn ang="0">
                  <a:pos x="8" y="17"/>
                </a:cxn>
                <a:cxn ang="0">
                  <a:pos x="11" y="17"/>
                </a:cxn>
                <a:cxn ang="0">
                  <a:pos x="14" y="15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7"/>
                </a:cxn>
                <a:cxn ang="0">
                  <a:pos x="14" y="26"/>
                </a:cxn>
                <a:cxn ang="0">
                  <a:pos x="12" y="33"/>
                </a:cxn>
                <a:cxn ang="0">
                  <a:pos x="8" y="40"/>
                </a:cxn>
                <a:cxn ang="0">
                  <a:pos x="4" y="45"/>
                </a:cxn>
                <a:cxn ang="0">
                  <a:pos x="2" y="47"/>
                </a:cxn>
                <a:cxn ang="0">
                  <a:pos x="2" y="47"/>
                </a:cxn>
                <a:cxn ang="0">
                  <a:pos x="3" y="49"/>
                </a:cxn>
                <a:cxn ang="0">
                  <a:pos x="4" y="49"/>
                </a:cxn>
                <a:cxn ang="0">
                  <a:pos x="7" y="47"/>
                </a:cxn>
                <a:cxn ang="0">
                  <a:pos x="12" y="40"/>
                </a:cxn>
                <a:cxn ang="0">
                  <a:pos x="17" y="30"/>
                </a:cxn>
                <a:cxn ang="0">
                  <a:pos x="19" y="17"/>
                </a:cxn>
              </a:cxnLst>
              <a:rect l="0" t="0" r="r" b="b"/>
              <a:pathLst>
                <a:path w="19" h="49">
                  <a:moveTo>
                    <a:pt x="19" y="17"/>
                  </a:moveTo>
                  <a:lnTo>
                    <a:pt x="18" y="10"/>
                  </a:lnTo>
                  <a:lnTo>
                    <a:pt x="16" y="4"/>
                  </a:lnTo>
                  <a:lnTo>
                    <a:pt x="13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4" y="26"/>
                  </a:lnTo>
                  <a:lnTo>
                    <a:pt x="12" y="33"/>
                  </a:lnTo>
                  <a:lnTo>
                    <a:pt x="8" y="40"/>
                  </a:lnTo>
                  <a:lnTo>
                    <a:pt x="4" y="45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7" y="47"/>
                  </a:lnTo>
                  <a:lnTo>
                    <a:pt x="12" y="40"/>
                  </a:lnTo>
                  <a:lnTo>
                    <a:pt x="17" y="30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6" name="Freeform 880"/>
            <p:cNvSpPr>
              <a:spLocks noChangeAspect="1" noEditPoints="1"/>
            </p:cNvSpPr>
            <p:nvPr/>
          </p:nvSpPr>
          <p:spPr bwMode="auto">
            <a:xfrm>
              <a:off x="5007" y="149"/>
              <a:ext cx="93" cy="75"/>
            </a:xfrm>
            <a:custGeom>
              <a:avLst/>
              <a:gdLst/>
              <a:ahLst/>
              <a:cxnLst>
                <a:cxn ang="0">
                  <a:pos x="70" y="17"/>
                </a:cxn>
                <a:cxn ang="0">
                  <a:pos x="55" y="1"/>
                </a:cxn>
                <a:cxn ang="0">
                  <a:pos x="37" y="1"/>
                </a:cxn>
                <a:cxn ang="0">
                  <a:pos x="21" y="8"/>
                </a:cxn>
                <a:cxn ang="0">
                  <a:pos x="8" y="22"/>
                </a:cxn>
                <a:cxn ang="0">
                  <a:pos x="1" y="38"/>
                </a:cxn>
                <a:cxn ang="0">
                  <a:pos x="2" y="58"/>
                </a:cxn>
                <a:cxn ang="0">
                  <a:pos x="16" y="73"/>
                </a:cxn>
                <a:cxn ang="0">
                  <a:pos x="44" y="72"/>
                </a:cxn>
                <a:cxn ang="0">
                  <a:pos x="65" y="67"/>
                </a:cxn>
                <a:cxn ang="0">
                  <a:pos x="72" y="74"/>
                </a:cxn>
                <a:cxn ang="0">
                  <a:pos x="83" y="74"/>
                </a:cxn>
                <a:cxn ang="0">
                  <a:pos x="90" y="66"/>
                </a:cxn>
                <a:cxn ang="0">
                  <a:pos x="91" y="62"/>
                </a:cxn>
                <a:cxn ang="0">
                  <a:pos x="88" y="62"/>
                </a:cxn>
                <a:cxn ang="0">
                  <a:pos x="85" y="68"/>
                </a:cxn>
                <a:cxn ang="0">
                  <a:pos x="79" y="71"/>
                </a:cxn>
                <a:cxn ang="0">
                  <a:pos x="76" y="71"/>
                </a:cxn>
                <a:cxn ang="0">
                  <a:pos x="74" y="67"/>
                </a:cxn>
                <a:cxn ang="0">
                  <a:pos x="73" y="62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3" y="50"/>
                </a:cxn>
                <a:cxn ang="0">
                  <a:pos x="84" y="34"/>
                </a:cxn>
                <a:cxn ang="0">
                  <a:pos x="93" y="13"/>
                </a:cxn>
                <a:cxn ang="0">
                  <a:pos x="93" y="8"/>
                </a:cxn>
                <a:cxn ang="0">
                  <a:pos x="90" y="8"/>
                </a:cxn>
                <a:cxn ang="0">
                  <a:pos x="83" y="28"/>
                </a:cxn>
                <a:cxn ang="0">
                  <a:pos x="73" y="34"/>
                </a:cxn>
                <a:cxn ang="0">
                  <a:pos x="51" y="64"/>
                </a:cxn>
                <a:cxn ang="0">
                  <a:pos x="34" y="71"/>
                </a:cxn>
                <a:cxn ang="0">
                  <a:pos x="21" y="70"/>
                </a:cxn>
                <a:cxn ang="0">
                  <a:pos x="14" y="61"/>
                </a:cxn>
                <a:cxn ang="0">
                  <a:pos x="13" y="45"/>
                </a:cxn>
                <a:cxn ang="0">
                  <a:pos x="18" y="26"/>
                </a:cxn>
                <a:cxn ang="0">
                  <a:pos x="28" y="11"/>
                </a:cxn>
                <a:cxn ang="0">
                  <a:pos x="40" y="4"/>
                </a:cxn>
                <a:cxn ang="0">
                  <a:pos x="50" y="4"/>
                </a:cxn>
                <a:cxn ang="0">
                  <a:pos x="57" y="11"/>
                </a:cxn>
                <a:cxn ang="0">
                  <a:pos x="60" y="21"/>
                </a:cxn>
                <a:cxn ang="0">
                  <a:pos x="61" y="33"/>
                </a:cxn>
                <a:cxn ang="0">
                  <a:pos x="61" y="43"/>
                </a:cxn>
                <a:cxn ang="0">
                  <a:pos x="61" y="53"/>
                </a:cxn>
              </a:cxnLst>
              <a:rect l="0" t="0" r="r" b="b"/>
              <a:pathLst>
                <a:path w="93" h="75">
                  <a:moveTo>
                    <a:pt x="73" y="34"/>
                  </a:moveTo>
                  <a:lnTo>
                    <a:pt x="70" y="17"/>
                  </a:lnTo>
                  <a:lnTo>
                    <a:pt x="63" y="7"/>
                  </a:lnTo>
                  <a:lnTo>
                    <a:pt x="55" y="1"/>
                  </a:lnTo>
                  <a:lnTo>
                    <a:pt x="45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2" y="58"/>
                  </a:lnTo>
                  <a:lnTo>
                    <a:pt x="7" y="67"/>
                  </a:lnTo>
                  <a:lnTo>
                    <a:pt x="16" y="73"/>
                  </a:lnTo>
                  <a:lnTo>
                    <a:pt x="27" y="75"/>
                  </a:lnTo>
                  <a:lnTo>
                    <a:pt x="44" y="72"/>
                  </a:lnTo>
                  <a:lnTo>
                    <a:pt x="62" y="61"/>
                  </a:lnTo>
                  <a:lnTo>
                    <a:pt x="65" y="67"/>
                  </a:lnTo>
                  <a:lnTo>
                    <a:pt x="68" y="71"/>
                  </a:lnTo>
                  <a:lnTo>
                    <a:pt x="72" y="74"/>
                  </a:lnTo>
                  <a:lnTo>
                    <a:pt x="77" y="75"/>
                  </a:lnTo>
                  <a:lnTo>
                    <a:pt x="83" y="74"/>
                  </a:lnTo>
                  <a:lnTo>
                    <a:pt x="88" y="70"/>
                  </a:lnTo>
                  <a:lnTo>
                    <a:pt x="90" y="66"/>
                  </a:lnTo>
                  <a:lnTo>
                    <a:pt x="91" y="63"/>
                  </a:lnTo>
                  <a:lnTo>
                    <a:pt x="91" y="62"/>
                  </a:lnTo>
                  <a:lnTo>
                    <a:pt x="89" y="62"/>
                  </a:lnTo>
                  <a:lnTo>
                    <a:pt x="88" y="62"/>
                  </a:lnTo>
                  <a:lnTo>
                    <a:pt x="87" y="63"/>
                  </a:lnTo>
                  <a:lnTo>
                    <a:pt x="85" y="68"/>
                  </a:lnTo>
                  <a:lnTo>
                    <a:pt x="81" y="70"/>
                  </a:lnTo>
                  <a:lnTo>
                    <a:pt x="79" y="71"/>
                  </a:lnTo>
                  <a:lnTo>
                    <a:pt x="78" y="71"/>
                  </a:lnTo>
                  <a:lnTo>
                    <a:pt x="76" y="71"/>
                  </a:lnTo>
                  <a:lnTo>
                    <a:pt x="75" y="69"/>
                  </a:lnTo>
                  <a:lnTo>
                    <a:pt x="74" y="67"/>
                  </a:lnTo>
                  <a:lnTo>
                    <a:pt x="73" y="64"/>
                  </a:lnTo>
                  <a:lnTo>
                    <a:pt x="73" y="62"/>
                  </a:lnTo>
                  <a:lnTo>
                    <a:pt x="73" y="59"/>
                  </a:lnTo>
                  <a:lnTo>
                    <a:pt x="73" y="56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3" y="51"/>
                  </a:lnTo>
                  <a:lnTo>
                    <a:pt x="73" y="50"/>
                  </a:lnTo>
                  <a:lnTo>
                    <a:pt x="74" y="49"/>
                  </a:lnTo>
                  <a:lnTo>
                    <a:pt x="84" y="34"/>
                  </a:lnTo>
                  <a:lnTo>
                    <a:pt x="90" y="22"/>
                  </a:lnTo>
                  <a:lnTo>
                    <a:pt x="93" y="13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1" y="8"/>
                  </a:lnTo>
                  <a:lnTo>
                    <a:pt x="90" y="8"/>
                  </a:lnTo>
                  <a:lnTo>
                    <a:pt x="89" y="11"/>
                  </a:lnTo>
                  <a:lnTo>
                    <a:pt x="83" y="28"/>
                  </a:lnTo>
                  <a:lnTo>
                    <a:pt x="73" y="44"/>
                  </a:lnTo>
                  <a:lnTo>
                    <a:pt x="73" y="34"/>
                  </a:lnTo>
                  <a:close/>
                  <a:moveTo>
                    <a:pt x="62" y="57"/>
                  </a:moveTo>
                  <a:lnTo>
                    <a:pt x="51" y="64"/>
                  </a:lnTo>
                  <a:lnTo>
                    <a:pt x="42" y="69"/>
                  </a:lnTo>
                  <a:lnTo>
                    <a:pt x="34" y="71"/>
                  </a:lnTo>
                  <a:lnTo>
                    <a:pt x="28" y="71"/>
                  </a:lnTo>
                  <a:lnTo>
                    <a:pt x="21" y="70"/>
                  </a:lnTo>
                  <a:lnTo>
                    <a:pt x="16" y="66"/>
                  </a:lnTo>
                  <a:lnTo>
                    <a:pt x="14" y="61"/>
                  </a:lnTo>
                  <a:lnTo>
                    <a:pt x="13" y="53"/>
                  </a:lnTo>
                  <a:lnTo>
                    <a:pt x="13" y="45"/>
                  </a:lnTo>
                  <a:lnTo>
                    <a:pt x="15" y="36"/>
                  </a:lnTo>
                  <a:lnTo>
                    <a:pt x="18" y="26"/>
                  </a:lnTo>
                  <a:lnTo>
                    <a:pt x="22" y="18"/>
                  </a:lnTo>
                  <a:lnTo>
                    <a:pt x="28" y="11"/>
                  </a:lnTo>
                  <a:lnTo>
                    <a:pt x="34" y="6"/>
                  </a:lnTo>
                  <a:lnTo>
                    <a:pt x="40" y="4"/>
                  </a:lnTo>
                  <a:lnTo>
                    <a:pt x="45" y="3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7" y="11"/>
                  </a:lnTo>
                  <a:lnTo>
                    <a:pt x="59" y="16"/>
                  </a:lnTo>
                  <a:lnTo>
                    <a:pt x="60" y="21"/>
                  </a:lnTo>
                  <a:lnTo>
                    <a:pt x="61" y="27"/>
                  </a:lnTo>
                  <a:lnTo>
                    <a:pt x="61" y="33"/>
                  </a:lnTo>
                  <a:lnTo>
                    <a:pt x="61" y="38"/>
                  </a:lnTo>
                  <a:lnTo>
                    <a:pt x="61" y="43"/>
                  </a:lnTo>
                  <a:lnTo>
                    <a:pt x="61" y="49"/>
                  </a:lnTo>
                  <a:lnTo>
                    <a:pt x="61" y="53"/>
                  </a:lnTo>
                  <a:lnTo>
                    <a:pt x="6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881"/>
            <p:cNvSpPr>
              <a:spLocks noChangeAspect="1"/>
            </p:cNvSpPr>
            <p:nvPr/>
          </p:nvSpPr>
          <p:spPr bwMode="auto">
            <a:xfrm>
              <a:off x="5121" y="205"/>
              <a:ext cx="20" cy="49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19" y="10"/>
                </a:cxn>
                <a:cxn ang="0">
                  <a:pos x="17" y="4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2" y="14"/>
                </a:cxn>
                <a:cxn ang="0">
                  <a:pos x="5" y="16"/>
                </a:cxn>
                <a:cxn ang="0">
                  <a:pos x="9" y="17"/>
                </a:cxn>
                <a:cxn ang="0">
                  <a:pos x="12" y="17"/>
                </a:cxn>
                <a:cxn ang="0">
                  <a:pos x="15" y="15"/>
                </a:cxn>
                <a:cxn ang="0">
                  <a:pos x="16" y="15"/>
                </a:cxn>
                <a:cxn ang="0">
                  <a:pos x="16" y="15"/>
                </a:cxn>
                <a:cxn ang="0">
                  <a:pos x="16" y="17"/>
                </a:cxn>
                <a:cxn ang="0">
                  <a:pos x="15" y="26"/>
                </a:cxn>
                <a:cxn ang="0">
                  <a:pos x="12" y="33"/>
                </a:cxn>
                <a:cxn ang="0">
                  <a:pos x="9" y="40"/>
                </a:cxn>
                <a:cxn ang="0">
                  <a:pos x="5" y="45"/>
                </a:cxn>
                <a:cxn ang="0">
                  <a:pos x="3" y="47"/>
                </a:cxn>
                <a:cxn ang="0">
                  <a:pos x="3" y="47"/>
                </a:cxn>
                <a:cxn ang="0">
                  <a:pos x="3" y="49"/>
                </a:cxn>
                <a:cxn ang="0">
                  <a:pos x="4" y="49"/>
                </a:cxn>
                <a:cxn ang="0">
                  <a:pos x="8" y="47"/>
                </a:cxn>
                <a:cxn ang="0">
                  <a:pos x="13" y="40"/>
                </a:cxn>
                <a:cxn ang="0">
                  <a:pos x="17" y="30"/>
                </a:cxn>
                <a:cxn ang="0">
                  <a:pos x="20" y="17"/>
                </a:cxn>
              </a:cxnLst>
              <a:rect l="0" t="0" r="r" b="b"/>
              <a:pathLst>
                <a:path w="20" h="49">
                  <a:moveTo>
                    <a:pt x="20" y="17"/>
                  </a:moveTo>
                  <a:lnTo>
                    <a:pt x="19" y="10"/>
                  </a:lnTo>
                  <a:lnTo>
                    <a:pt x="17" y="4"/>
                  </a:lnTo>
                  <a:lnTo>
                    <a:pt x="13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5" y="26"/>
                  </a:lnTo>
                  <a:lnTo>
                    <a:pt x="12" y="33"/>
                  </a:lnTo>
                  <a:lnTo>
                    <a:pt x="9" y="40"/>
                  </a:lnTo>
                  <a:lnTo>
                    <a:pt x="5" y="45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8" y="47"/>
                  </a:lnTo>
                  <a:lnTo>
                    <a:pt x="13" y="40"/>
                  </a:lnTo>
                  <a:lnTo>
                    <a:pt x="17" y="3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882"/>
            <p:cNvSpPr>
              <a:spLocks noChangeAspect="1" noEditPoints="1"/>
            </p:cNvSpPr>
            <p:nvPr/>
          </p:nvSpPr>
          <p:spPr bwMode="auto">
            <a:xfrm>
              <a:off x="5186" y="105"/>
              <a:ext cx="91" cy="149"/>
            </a:xfrm>
            <a:custGeom>
              <a:avLst/>
              <a:gdLst/>
              <a:ahLst/>
              <a:cxnLst>
                <a:cxn ang="0">
                  <a:pos x="90" y="18"/>
                </a:cxn>
                <a:cxn ang="0">
                  <a:pos x="87" y="10"/>
                </a:cxn>
                <a:cxn ang="0">
                  <a:pos x="81" y="3"/>
                </a:cxn>
                <a:cxn ang="0">
                  <a:pos x="73" y="0"/>
                </a:cxn>
                <a:cxn ang="0">
                  <a:pos x="62" y="0"/>
                </a:cxn>
                <a:cxn ang="0">
                  <a:pos x="52" y="4"/>
                </a:cxn>
                <a:cxn ang="0">
                  <a:pos x="42" y="13"/>
                </a:cxn>
                <a:cxn ang="0">
                  <a:pos x="30" y="32"/>
                </a:cxn>
                <a:cxn ang="0">
                  <a:pos x="0" y="148"/>
                </a:cxn>
                <a:cxn ang="0">
                  <a:pos x="2" y="149"/>
                </a:cxn>
                <a:cxn ang="0">
                  <a:pos x="4" y="149"/>
                </a:cxn>
                <a:cxn ang="0">
                  <a:pos x="19" y="109"/>
                </a:cxn>
                <a:cxn ang="0">
                  <a:pos x="30" y="118"/>
                </a:cxn>
                <a:cxn ang="0">
                  <a:pos x="48" y="118"/>
                </a:cxn>
                <a:cxn ang="0">
                  <a:pos x="64" y="111"/>
                </a:cxn>
                <a:cxn ang="0">
                  <a:pos x="80" y="92"/>
                </a:cxn>
                <a:cxn ang="0">
                  <a:pos x="83" y="67"/>
                </a:cxn>
                <a:cxn ang="0">
                  <a:pos x="76" y="54"/>
                </a:cxn>
                <a:cxn ang="0">
                  <a:pos x="79" y="45"/>
                </a:cxn>
                <a:cxn ang="0">
                  <a:pos x="89" y="31"/>
                </a:cxn>
                <a:cxn ang="0">
                  <a:pos x="61" y="50"/>
                </a:cxn>
                <a:cxn ang="0">
                  <a:pos x="53" y="51"/>
                </a:cxn>
                <a:cxn ang="0">
                  <a:pos x="46" y="51"/>
                </a:cxn>
                <a:cxn ang="0">
                  <a:pos x="49" y="49"/>
                </a:cxn>
                <a:cxn ang="0">
                  <a:pos x="54" y="49"/>
                </a:cxn>
                <a:cxn ang="0">
                  <a:pos x="61" y="50"/>
                </a:cxn>
                <a:cxn ang="0">
                  <a:pos x="80" y="27"/>
                </a:cxn>
                <a:cxn ang="0">
                  <a:pos x="73" y="42"/>
                </a:cxn>
                <a:cxn ang="0">
                  <a:pos x="60" y="46"/>
                </a:cxn>
                <a:cxn ang="0">
                  <a:pos x="50" y="45"/>
                </a:cxn>
                <a:cxn ang="0">
                  <a:pos x="43" y="48"/>
                </a:cxn>
                <a:cxn ang="0">
                  <a:pos x="42" y="53"/>
                </a:cxn>
                <a:cxn ang="0">
                  <a:pos x="50" y="55"/>
                </a:cxn>
                <a:cxn ang="0">
                  <a:pos x="57" y="55"/>
                </a:cxn>
                <a:cxn ang="0">
                  <a:pos x="63" y="54"/>
                </a:cxn>
                <a:cxn ang="0">
                  <a:pos x="70" y="57"/>
                </a:cxn>
                <a:cxn ang="0">
                  <a:pos x="73" y="66"/>
                </a:cxn>
                <a:cxn ang="0">
                  <a:pos x="73" y="79"/>
                </a:cxn>
                <a:cxn ang="0">
                  <a:pos x="68" y="94"/>
                </a:cxn>
                <a:cxn ang="0">
                  <a:pos x="60" y="106"/>
                </a:cxn>
                <a:cxn ang="0">
                  <a:pos x="45" y="114"/>
                </a:cxn>
                <a:cxn ang="0">
                  <a:pos x="30" y="113"/>
                </a:cxn>
                <a:cxn ang="0">
                  <a:pos x="20" y="102"/>
                </a:cxn>
                <a:cxn ang="0">
                  <a:pos x="19" y="91"/>
                </a:cxn>
                <a:cxn ang="0">
                  <a:pos x="31" y="44"/>
                </a:cxn>
                <a:cxn ang="0">
                  <a:pos x="35" y="32"/>
                </a:cxn>
                <a:cxn ang="0">
                  <a:pos x="42" y="18"/>
                </a:cxn>
                <a:cxn ang="0">
                  <a:pos x="53" y="8"/>
                </a:cxn>
                <a:cxn ang="0">
                  <a:pos x="66" y="3"/>
                </a:cxn>
                <a:cxn ang="0">
                  <a:pos x="77" y="7"/>
                </a:cxn>
                <a:cxn ang="0">
                  <a:pos x="82" y="19"/>
                </a:cxn>
              </a:cxnLst>
              <a:rect l="0" t="0" r="r" b="b"/>
              <a:pathLst>
                <a:path w="91" h="149">
                  <a:moveTo>
                    <a:pt x="91" y="22"/>
                  </a:moveTo>
                  <a:lnTo>
                    <a:pt x="90" y="18"/>
                  </a:lnTo>
                  <a:lnTo>
                    <a:pt x="89" y="14"/>
                  </a:lnTo>
                  <a:lnTo>
                    <a:pt x="87" y="10"/>
                  </a:lnTo>
                  <a:lnTo>
                    <a:pt x="85" y="6"/>
                  </a:lnTo>
                  <a:lnTo>
                    <a:pt x="81" y="3"/>
                  </a:lnTo>
                  <a:lnTo>
                    <a:pt x="78" y="1"/>
                  </a:lnTo>
                  <a:lnTo>
                    <a:pt x="73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7" y="1"/>
                  </a:lnTo>
                  <a:lnTo>
                    <a:pt x="52" y="4"/>
                  </a:lnTo>
                  <a:lnTo>
                    <a:pt x="48" y="7"/>
                  </a:lnTo>
                  <a:lnTo>
                    <a:pt x="42" y="13"/>
                  </a:lnTo>
                  <a:lnTo>
                    <a:pt x="35" y="22"/>
                  </a:lnTo>
                  <a:lnTo>
                    <a:pt x="30" y="32"/>
                  </a:lnTo>
                  <a:lnTo>
                    <a:pt x="27" y="42"/>
                  </a:lnTo>
                  <a:lnTo>
                    <a:pt x="0" y="148"/>
                  </a:lnTo>
                  <a:lnTo>
                    <a:pt x="1" y="149"/>
                  </a:lnTo>
                  <a:lnTo>
                    <a:pt x="2" y="149"/>
                  </a:lnTo>
                  <a:lnTo>
                    <a:pt x="4" y="149"/>
                  </a:lnTo>
                  <a:lnTo>
                    <a:pt x="4" y="149"/>
                  </a:lnTo>
                  <a:lnTo>
                    <a:pt x="16" y="103"/>
                  </a:lnTo>
                  <a:lnTo>
                    <a:pt x="19" y="109"/>
                  </a:lnTo>
                  <a:lnTo>
                    <a:pt x="24" y="115"/>
                  </a:lnTo>
                  <a:lnTo>
                    <a:pt x="30" y="118"/>
                  </a:lnTo>
                  <a:lnTo>
                    <a:pt x="39" y="119"/>
                  </a:lnTo>
                  <a:lnTo>
                    <a:pt x="48" y="118"/>
                  </a:lnTo>
                  <a:lnTo>
                    <a:pt x="56" y="115"/>
                  </a:lnTo>
                  <a:lnTo>
                    <a:pt x="64" y="111"/>
                  </a:lnTo>
                  <a:lnTo>
                    <a:pt x="71" y="106"/>
                  </a:lnTo>
                  <a:lnTo>
                    <a:pt x="80" y="92"/>
                  </a:lnTo>
                  <a:lnTo>
                    <a:pt x="84" y="75"/>
                  </a:lnTo>
                  <a:lnTo>
                    <a:pt x="83" y="67"/>
                  </a:lnTo>
                  <a:lnTo>
                    <a:pt x="80" y="60"/>
                  </a:lnTo>
                  <a:lnTo>
                    <a:pt x="76" y="54"/>
                  </a:lnTo>
                  <a:lnTo>
                    <a:pt x="72" y="50"/>
                  </a:lnTo>
                  <a:lnTo>
                    <a:pt x="79" y="45"/>
                  </a:lnTo>
                  <a:lnTo>
                    <a:pt x="85" y="39"/>
                  </a:lnTo>
                  <a:lnTo>
                    <a:pt x="89" y="31"/>
                  </a:lnTo>
                  <a:lnTo>
                    <a:pt x="91" y="22"/>
                  </a:lnTo>
                  <a:close/>
                  <a:moveTo>
                    <a:pt x="61" y="50"/>
                  </a:moveTo>
                  <a:lnTo>
                    <a:pt x="58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6" y="51"/>
                  </a:lnTo>
                  <a:lnTo>
                    <a:pt x="47" y="50"/>
                  </a:lnTo>
                  <a:lnTo>
                    <a:pt x="49" y="49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8" y="49"/>
                  </a:lnTo>
                  <a:lnTo>
                    <a:pt x="61" y="50"/>
                  </a:lnTo>
                  <a:close/>
                  <a:moveTo>
                    <a:pt x="82" y="19"/>
                  </a:moveTo>
                  <a:lnTo>
                    <a:pt x="80" y="27"/>
                  </a:lnTo>
                  <a:lnTo>
                    <a:pt x="77" y="35"/>
                  </a:lnTo>
                  <a:lnTo>
                    <a:pt x="73" y="42"/>
                  </a:lnTo>
                  <a:lnTo>
                    <a:pt x="67" y="47"/>
                  </a:lnTo>
                  <a:lnTo>
                    <a:pt x="60" y="46"/>
                  </a:lnTo>
                  <a:lnTo>
                    <a:pt x="54" y="45"/>
                  </a:lnTo>
                  <a:lnTo>
                    <a:pt x="50" y="45"/>
                  </a:lnTo>
                  <a:lnTo>
                    <a:pt x="46" y="46"/>
                  </a:lnTo>
                  <a:lnTo>
                    <a:pt x="43" y="48"/>
                  </a:lnTo>
                  <a:lnTo>
                    <a:pt x="41" y="51"/>
                  </a:lnTo>
                  <a:lnTo>
                    <a:pt x="42" y="53"/>
                  </a:lnTo>
                  <a:lnTo>
                    <a:pt x="46" y="55"/>
                  </a:lnTo>
                  <a:lnTo>
                    <a:pt x="50" y="55"/>
                  </a:lnTo>
                  <a:lnTo>
                    <a:pt x="53" y="55"/>
                  </a:lnTo>
                  <a:lnTo>
                    <a:pt x="57" y="55"/>
                  </a:lnTo>
                  <a:lnTo>
                    <a:pt x="60" y="55"/>
                  </a:lnTo>
                  <a:lnTo>
                    <a:pt x="63" y="54"/>
                  </a:lnTo>
                  <a:lnTo>
                    <a:pt x="66" y="53"/>
                  </a:lnTo>
                  <a:lnTo>
                    <a:pt x="70" y="57"/>
                  </a:lnTo>
                  <a:lnTo>
                    <a:pt x="72" y="61"/>
                  </a:lnTo>
                  <a:lnTo>
                    <a:pt x="73" y="66"/>
                  </a:lnTo>
                  <a:lnTo>
                    <a:pt x="73" y="71"/>
                  </a:lnTo>
                  <a:lnTo>
                    <a:pt x="73" y="79"/>
                  </a:lnTo>
                  <a:lnTo>
                    <a:pt x="71" y="87"/>
                  </a:lnTo>
                  <a:lnTo>
                    <a:pt x="68" y="94"/>
                  </a:lnTo>
                  <a:lnTo>
                    <a:pt x="65" y="100"/>
                  </a:lnTo>
                  <a:lnTo>
                    <a:pt x="60" y="106"/>
                  </a:lnTo>
                  <a:lnTo>
                    <a:pt x="53" y="111"/>
                  </a:lnTo>
                  <a:lnTo>
                    <a:pt x="45" y="114"/>
                  </a:lnTo>
                  <a:lnTo>
                    <a:pt x="38" y="115"/>
                  </a:lnTo>
                  <a:lnTo>
                    <a:pt x="30" y="113"/>
                  </a:lnTo>
                  <a:lnTo>
                    <a:pt x="24" y="109"/>
                  </a:lnTo>
                  <a:lnTo>
                    <a:pt x="20" y="102"/>
                  </a:lnTo>
                  <a:lnTo>
                    <a:pt x="19" y="94"/>
                  </a:lnTo>
                  <a:lnTo>
                    <a:pt x="19" y="91"/>
                  </a:lnTo>
                  <a:lnTo>
                    <a:pt x="20" y="86"/>
                  </a:lnTo>
                  <a:lnTo>
                    <a:pt x="31" y="44"/>
                  </a:lnTo>
                  <a:lnTo>
                    <a:pt x="32" y="38"/>
                  </a:lnTo>
                  <a:lnTo>
                    <a:pt x="35" y="32"/>
                  </a:lnTo>
                  <a:lnTo>
                    <a:pt x="38" y="25"/>
                  </a:lnTo>
                  <a:lnTo>
                    <a:pt x="42" y="18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59" y="5"/>
                  </a:lnTo>
                  <a:lnTo>
                    <a:pt x="66" y="3"/>
                  </a:lnTo>
                  <a:lnTo>
                    <a:pt x="73" y="4"/>
                  </a:lnTo>
                  <a:lnTo>
                    <a:pt x="77" y="7"/>
                  </a:lnTo>
                  <a:lnTo>
                    <a:pt x="81" y="12"/>
                  </a:lnTo>
                  <a:lnTo>
                    <a:pt x="8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" name="Freeform 883"/>
            <p:cNvSpPr>
              <a:spLocks noChangeAspect="1" noEditPoints="1"/>
            </p:cNvSpPr>
            <p:nvPr/>
          </p:nvSpPr>
          <p:spPr bwMode="auto">
            <a:xfrm>
              <a:off x="5338" y="161"/>
              <a:ext cx="111" cy="39"/>
            </a:xfrm>
            <a:custGeom>
              <a:avLst/>
              <a:gdLst/>
              <a:ahLst/>
              <a:cxnLst>
                <a:cxn ang="0">
                  <a:pos x="105" y="7"/>
                </a:cxn>
                <a:cxn ang="0">
                  <a:pos x="107" y="7"/>
                </a:cxn>
                <a:cxn ang="0">
                  <a:pos x="109" y="6"/>
                </a:cxn>
                <a:cxn ang="0">
                  <a:pos x="110" y="5"/>
                </a:cxn>
                <a:cxn ang="0">
                  <a:pos x="111" y="3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105" y="7"/>
                </a:cxn>
                <a:cxn ang="0">
                  <a:pos x="105" y="39"/>
                </a:cxn>
                <a:cxn ang="0">
                  <a:pos x="107" y="39"/>
                </a:cxn>
                <a:cxn ang="0">
                  <a:pos x="109" y="39"/>
                </a:cxn>
                <a:cxn ang="0">
                  <a:pos x="110" y="38"/>
                </a:cxn>
                <a:cxn ang="0">
                  <a:pos x="111" y="36"/>
                </a:cxn>
                <a:cxn ang="0">
                  <a:pos x="110" y="34"/>
                </a:cxn>
                <a:cxn ang="0">
                  <a:pos x="109" y="33"/>
                </a:cxn>
                <a:cxn ang="0">
                  <a:pos x="107" y="32"/>
                </a:cxn>
                <a:cxn ang="0">
                  <a:pos x="105" y="32"/>
                </a:cxn>
                <a:cxn ang="0">
                  <a:pos x="6" y="32"/>
                </a:cxn>
                <a:cxn ang="0">
                  <a:pos x="4" y="32"/>
                </a:cxn>
                <a:cxn ang="0">
                  <a:pos x="2" y="33"/>
                </a:cxn>
                <a:cxn ang="0">
                  <a:pos x="1" y="34"/>
                </a:cxn>
                <a:cxn ang="0">
                  <a:pos x="0" y="36"/>
                </a:cxn>
                <a:cxn ang="0">
                  <a:pos x="1" y="38"/>
                </a:cxn>
                <a:cxn ang="0">
                  <a:pos x="2" y="39"/>
                </a:cxn>
                <a:cxn ang="0">
                  <a:pos x="4" y="39"/>
                </a:cxn>
                <a:cxn ang="0">
                  <a:pos x="6" y="39"/>
                </a:cxn>
                <a:cxn ang="0">
                  <a:pos x="105" y="39"/>
                </a:cxn>
              </a:cxnLst>
              <a:rect l="0" t="0" r="r" b="b"/>
              <a:pathLst>
                <a:path w="111" h="39">
                  <a:moveTo>
                    <a:pt x="105" y="7"/>
                  </a:moveTo>
                  <a:lnTo>
                    <a:pt x="107" y="7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3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6" y="7"/>
                  </a:lnTo>
                  <a:lnTo>
                    <a:pt x="105" y="7"/>
                  </a:lnTo>
                  <a:close/>
                  <a:moveTo>
                    <a:pt x="105" y="39"/>
                  </a:moveTo>
                  <a:lnTo>
                    <a:pt x="107" y="39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1" y="36"/>
                  </a:lnTo>
                  <a:lnTo>
                    <a:pt x="110" y="34"/>
                  </a:lnTo>
                  <a:lnTo>
                    <a:pt x="109" y="33"/>
                  </a:lnTo>
                  <a:lnTo>
                    <a:pt x="107" y="32"/>
                  </a:lnTo>
                  <a:lnTo>
                    <a:pt x="105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105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Freeform 884"/>
            <p:cNvSpPr>
              <a:spLocks noChangeAspect="1"/>
            </p:cNvSpPr>
            <p:nvPr/>
          </p:nvSpPr>
          <p:spPr bwMode="auto">
            <a:xfrm>
              <a:off x="5510" y="149"/>
              <a:ext cx="90" cy="75"/>
            </a:xfrm>
            <a:custGeom>
              <a:avLst/>
              <a:gdLst/>
              <a:ahLst/>
              <a:cxnLst>
                <a:cxn ang="0">
                  <a:pos x="9" y="68"/>
                </a:cxn>
                <a:cxn ang="0">
                  <a:pos x="10" y="74"/>
                </a:cxn>
                <a:cxn ang="0">
                  <a:pos x="17" y="74"/>
                </a:cxn>
                <a:cxn ang="0">
                  <a:pos x="20" y="69"/>
                </a:cxn>
                <a:cxn ang="0">
                  <a:pos x="22" y="62"/>
                </a:cxn>
                <a:cxn ang="0">
                  <a:pos x="26" y="43"/>
                </a:cxn>
                <a:cxn ang="0">
                  <a:pos x="30" y="29"/>
                </a:cxn>
                <a:cxn ang="0">
                  <a:pos x="31" y="25"/>
                </a:cxn>
                <a:cxn ang="0">
                  <a:pos x="34" y="18"/>
                </a:cxn>
                <a:cxn ang="0">
                  <a:pos x="48" y="6"/>
                </a:cxn>
                <a:cxn ang="0">
                  <a:pos x="63" y="4"/>
                </a:cxn>
                <a:cxn ang="0">
                  <a:pos x="67" y="11"/>
                </a:cxn>
                <a:cxn ang="0">
                  <a:pos x="66" y="24"/>
                </a:cxn>
                <a:cxn ang="0">
                  <a:pos x="59" y="46"/>
                </a:cxn>
                <a:cxn ang="0">
                  <a:pos x="55" y="58"/>
                </a:cxn>
                <a:cxn ang="0">
                  <a:pos x="56" y="67"/>
                </a:cxn>
                <a:cxn ang="0">
                  <a:pos x="63" y="74"/>
                </a:cxn>
                <a:cxn ang="0">
                  <a:pos x="78" y="71"/>
                </a:cxn>
                <a:cxn ang="0">
                  <a:pos x="89" y="54"/>
                </a:cxn>
                <a:cxn ang="0">
                  <a:pos x="89" y="48"/>
                </a:cxn>
                <a:cxn ang="0">
                  <a:pos x="86" y="48"/>
                </a:cxn>
                <a:cxn ang="0">
                  <a:pos x="83" y="59"/>
                </a:cxn>
                <a:cxn ang="0">
                  <a:pos x="74" y="70"/>
                </a:cxn>
                <a:cxn ang="0">
                  <a:pos x="66" y="70"/>
                </a:cxn>
                <a:cxn ang="0">
                  <a:pos x="66" y="60"/>
                </a:cxn>
                <a:cxn ang="0">
                  <a:pos x="70" y="46"/>
                </a:cxn>
                <a:cxn ang="0">
                  <a:pos x="77" y="26"/>
                </a:cxn>
                <a:cxn ang="0">
                  <a:pos x="76" y="10"/>
                </a:cxn>
                <a:cxn ang="0">
                  <a:pos x="67" y="1"/>
                </a:cxn>
                <a:cxn ang="0">
                  <a:pos x="49" y="1"/>
                </a:cxn>
                <a:cxn ang="0">
                  <a:pos x="36" y="10"/>
                </a:cxn>
                <a:cxn ang="0">
                  <a:pos x="31" y="8"/>
                </a:cxn>
                <a:cxn ang="0">
                  <a:pos x="23" y="0"/>
                </a:cxn>
                <a:cxn ang="0">
                  <a:pos x="13" y="1"/>
                </a:cxn>
                <a:cxn ang="0">
                  <a:pos x="7" y="6"/>
                </a:cxn>
                <a:cxn ang="0">
                  <a:pos x="3" y="14"/>
                </a:cxn>
                <a:cxn ang="0">
                  <a:pos x="0" y="23"/>
                </a:cxn>
                <a:cxn ang="0">
                  <a:pos x="1" y="27"/>
                </a:cxn>
                <a:cxn ang="0">
                  <a:pos x="3" y="27"/>
                </a:cxn>
                <a:cxn ang="0">
                  <a:pos x="4" y="25"/>
                </a:cxn>
                <a:cxn ang="0">
                  <a:pos x="7" y="15"/>
                </a:cxn>
                <a:cxn ang="0">
                  <a:pos x="13" y="5"/>
                </a:cxn>
                <a:cxn ang="0">
                  <a:pos x="19" y="4"/>
                </a:cxn>
                <a:cxn ang="0">
                  <a:pos x="22" y="7"/>
                </a:cxn>
                <a:cxn ang="0">
                  <a:pos x="22" y="13"/>
                </a:cxn>
                <a:cxn ang="0">
                  <a:pos x="21" y="20"/>
                </a:cxn>
                <a:cxn ang="0">
                  <a:pos x="10" y="63"/>
                </a:cxn>
              </a:cxnLst>
              <a:rect l="0" t="0" r="r" b="b"/>
              <a:pathLst>
                <a:path w="90" h="75">
                  <a:moveTo>
                    <a:pt x="10" y="63"/>
                  </a:moveTo>
                  <a:lnTo>
                    <a:pt x="9" y="68"/>
                  </a:lnTo>
                  <a:lnTo>
                    <a:pt x="8" y="71"/>
                  </a:lnTo>
                  <a:lnTo>
                    <a:pt x="10" y="74"/>
                  </a:lnTo>
                  <a:lnTo>
                    <a:pt x="13" y="75"/>
                  </a:lnTo>
                  <a:lnTo>
                    <a:pt x="17" y="74"/>
                  </a:lnTo>
                  <a:lnTo>
                    <a:pt x="19" y="70"/>
                  </a:lnTo>
                  <a:lnTo>
                    <a:pt x="20" y="69"/>
                  </a:lnTo>
                  <a:lnTo>
                    <a:pt x="21" y="66"/>
                  </a:lnTo>
                  <a:lnTo>
                    <a:pt x="22" y="62"/>
                  </a:lnTo>
                  <a:lnTo>
                    <a:pt x="22" y="58"/>
                  </a:lnTo>
                  <a:lnTo>
                    <a:pt x="26" y="43"/>
                  </a:lnTo>
                  <a:lnTo>
                    <a:pt x="29" y="32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31" y="25"/>
                  </a:lnTo>
                  <a:lnTo>
                    <a:pt x="31" y="24"/>
                  </a:lnTo>
                  <a:lnTo>
                    <a:pt x="34" y="18"/>
                  </a:lnTo>
                  <a:lnTo>
                    <a:pt x="40" y="11"/>
                  </a:lnTo>
                  <a:lnTo>
                    <a:pt x="48" y="6"/>
                  </a:lnTo>
                  <a:lnTo>
                    <a:pt x="58" y="3"/>
                  </a:lnTo>
                  <a:lnTo>
                    <a:pt x="63" y="4"/>
                  </a:lnTo>
                  <a:lnTo>
                    <a:pt x="65" y="7"/>
                  </a:lnTo>
                  <a:lnTo>
                    <a:pt x="67" y="11"/>
                  </a:lnTo>
                  <a:lnTo>
                    <a:pt x="67" y="15"/>
                  </a:lnTo>
                  <a:lnTo>
                    <a:pt x="66" y="24"/>
                  </a:lnTo>
                  <a:lnTo>
                    <a:pt x="63" y="35"/>
                  </a:lnTo>
                  <a:lnTo>
                    <a:pt x="59" y="46"/>
                  </a:lnTo>
                  <a:lnTo>
                    <a:pt x="56" y="54"/>
                  </a:lnTo>
                  <a:lnTo>
                    <a:pt x="55" y="58"/>
                  </a:lnTo>
                  <a:lnTo>
                    <a:pt x="55" y="61"/>
                  </a:lnTo>
                  <a:lnTo>
                    <a:pt x="56" y="67"/>
                  </a:lnTo>
                  <a:lnTo>
                    <a:pt x="59" y="71"/>
                  </a:lnTo>
                  <a:lnTo>
                    <a:pt x="63" y="74"/>
                  </a:lnTo>
                  <a:lnTo>
                    <a:pt x="68" y="75"/>
                  </a:lnTo>
                  <a:lnTo>
                    <a:pt x="78" y="71"/>
                  </a:lnTo>
                  <a:lnTo>
                    <a:pt x="85" y="63"/>
                  </a:lnTo>
                  <a:lnTo>
                    <a:pt x="89" y="54"/>
                  </a:lnTo>
                  <a:lnTo>
                    <a:pt x="90" y="49"/>
                  </a:lnTo>
                  <a:lnTo>
                    <a:pt x="89" y="48"/>
                  </a:lnTo>
                  <a:lnTo>
                    <a:pt x="88" y="48"/>
                  </a:lnTo>
                  <a:lnTo>
                    <a:pt x="86" y="48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5"/>
                  </a:lnTo>
                  <a:lnTo>
                    <a:pt x="74" y="70"/>
                  </a:lnTo>
                  <a:lnTo>
                    <a:pt x="69" y="71"/>
                  </a:lnTo>
                  <a:lnTo>
                    <a:pt x="66" y="70"/>
                  </a:lnTo>
                  <a:lnTo>
                    <a:pt x="65" y="66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70" y="46"/>
                  </a:lnTo>
                  <a:lnTo>
                    <a:pt x="74" y="36"/>
                  </a:lnTo>
                  <a:lnTo>
                    <a:pt x="77" y="26"/>
                  </a:lnTo>
                  <a:lnTo>
                    <a:pt x="78" y="17"/>
                  </a:lnTo>
                  <a:lnTo>
                    <a:pt x="76" y="10"/>
                  </a:lnTo>
                  <a:lnTo>
                    <a:pt x="73" y="4"/>
                  </a:lnTo>
                  <a:lnTo>
                    <a:pt x="67" y="1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41" y="5"/>
                  </a:lnTo>
                  <a:lnTo>
                    <a:pt x="36" y="10"/>
                  </a:lnTo>
                  <a:lnTo>
                    <a:pt x="33" y="14"/>
                  </a:lnTo>
                  <a:lnTo>
                    <a:pt x="31" y="8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7" y="6"/>
                  </a:lnTo>
                  <a:lnTo>
                    <a:pt x="5" y="9"/>
                  </a:lnTo>
                  <a:lnTo>
                    <a:pt x="3" y="14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3"/>
                  </a:lnTo>
                  <a:lnTo>
                    <a:pt x="7" y="15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21" y="20"/>
                  </a:lnTo>
                  <a:lnTo>
                    <a:pt x="19" y="25"/>
                  </a:lnTo>
                  <a:lnTo>
                    <a:pt x="10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Freeform 885"/>
            <p:cNvSpPr>
              <a:spLocks noChangeAspect="1"/>
            </p:cNvSpPr>
            <p:nvPr/>
          </p:nvSpPr>
          <p:spPr bwMode="auto">
            <a:xfrm>
              <a:off x="5618" y="205"/>
              <a:ext cx="19" cy="49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19" y="10"/>
                </a:cxn>
                <a:cxn ang="0">
                  <a:pos x="16" y="4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2" y="14"/>
                </a:cxn>
                <a:cxn ang="0">
                  <a:pos x="5" y="16"/>
                </a:cxn>
                <a:cxn ang="0">
                  <a:pos x="9" y="17"/>
                </a:cxn>
                <a:cxn ang="0">
                  <a:pos x="12" y="17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6" y="15"/>
                </a:cxn>
                <a:cxn ang="0">
                  <a:pos x="16" y="17"/>
                </a:cxn>
                <a:cxn ang="0">
                  <a:pos x="15" y="26"/>
                </a:cxn>
                <a:cxn ang="0">
                  <a:pos x="12" y="33"/>
                </a:cxn>
                <a:cxn ang="0">
                  <a:pos x="8" y="40"/>
                </a:cxn>
                <a:cxn ang="0">
                  <a:pos x="4" y="45"/>
                </a:cxn>
                <a:cxn ang="0">
                  <a:pos x="3" y="47"/>
                </a:cxn>
                <a:cxn ang="0">
                  <a:pos x="3" y="47"/>
                </a:cxn>
                <a:cxn ang="0">
                  <a:pos x="3" y="49"/>
                </a:cxn>
                <a:cxn ang="0">
                  <a:pos x="4" y="49"/>
                </a:cxn>
                <a:cxn ang="0">
                  <a:pos x="7" y="47"/>
                </a:cxn>
                <a:cxn ang="0">
                  <a:pos x="12" y="40"/>
                </a:cxn>
                <a:cxn ang="0">
                  <a:pos x="17" y="30"/>
                </a:cxn>
                <a:cxn ang="0">
                  <a:pos x="19" y="17"/>
                </a:cxn>
              </a:cxnLst>
              <a:rect l="0" t="0" r="r" b="b"/>
              <a:pathLst>
                <a:path w="19" h="49">
                  <a:moveTo>
                    <a:pt x="19" y="17"/>
                  </a:moveTo>
                  <a:lnTo>
                    <a:pt x="19" y="10"/>
                  </a:lnTo>
                  <a:lnTo>
                    <a:pt x="16" y="4"/>
                  </a:lnTo>
                  <a:lnTo>
                    <a:pt x="13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5" y="26"/>
                  </a:lnTo>
                  <a:lnTo>
                    <a:pt x="12" y="33"/>
                  </a:lnTo>
                  <a:lnTo>
                    <a:pt x="8" y="40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7" y="47"/>
                  </a:lnTo>
                  <a:lnTo>
                    <a:pt x="12" y="40"/>
                  </a:lnTo>
                  <a:lnTo>
                    <a:pt x="17" y="30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Freeform 886"/>
            <p:cNvSpPr>
              <a:spLocks noChangeAspect="1" noEditPoints="1"/>
            </p:cNvSpPr>
            <p:nvPr/>
          </p:nvSpPr>
          <p:spPr bwMode="auto">
            <a:xfrm>
              <a:off x="5673" y="149"/>
              <a:ext cx="87" cy="105"/>
            </a:xfrm>
            <a:custGeom>
              <a:avLst/>
              <a:gdLst/>
              <a:ahLst/>
              <a:cxnLst>
                <a:cxn ang="0">
                  <a:pos x="12" y="97"/>
                </a:cxn>
                <a:cxn ang="0">
                  <a:pos x="8" y="100"/>
                </a:cxn>
                <a:cxn ang="0">
                  <a:pos x="2" y="100"/>
                </a:cxn>
                <a:cxn ang="0">
                  <a:pos x="0" y="102"/>
                </a:cxn>
                <a:cxn ang="0">
                  <a:pos x="0" y="105"/>
                </a:cxn>
                <a:cxn ang="0">
                  <a:pos x="32" y="105"/>
                </a:cxn>
                <a:cxn ang="0">
                  <a:pos x="34" y="105"/>
                </a:cxn>
                <a:cxn ang="0">
                  <a:pos x="35" y="102"/>
                </a:cxn>
                <a:cxn ang="0">
                  <a:pos x="31" y="100"/>
                </a:cxn>
                <a:cxn ang="0">
                  <a:pos x="24" y="100"/>
                </a:cxn>
                <a:cxn ang="0">
                  <a:pos x="23" y="98"/>
                </a:cxn>
                <a:cxn ang="0">
                  <a:pos x="27" y="82"/>
                </a:cxn>
                <a:cxn ang="0">
                  <a:pos x="31" y="64"/>
                </a:cxn>
                <a:cxn ang="0">
                  <a:pos x="37" y="71"/>
                </a:cxn>
                <a:cxn ang="0">
                  <a:pos x="47" y="75"/>
                </a:cxn>
                <a:cxn ang="0">
                  <a:pos x="61" y="71"/>
                </a:cxn>
                <a:cxn ang="0">
                  <a:pos x="74" y="60"/>
                </a:cxn>
                <a:cxn ang="0">
                  <a:pos x="83" y="44"/>
                </a:cxn>
                <a:cxn ang="0">
                  <a:pos x="87" y="26"/>
                </a:cxn>
                <a:cxn ang="0">
                  <a:pos x="80" y="7"/>
                </a:cxn>
                <a:cxn ang="0">
                  <a:pos x="64" y="0"/>
                </a:cxn>
                <a:cxn ang="0">
                  <a:pos x="53" y="3"/>
                </a:cxn>
                <a:cxn ang="0">
                  <a:pos x="43" y="12"/>
                </a:cxn>
                <a:cxn ang="0">
                  <a:pos x="37" y="2"/>
                </a:cxn>
                <a:cxn ang="0">
                  <a:pos x="28" y="0"/>
                </a:cxn>
                <a:cxn ang="0">
                  <a:pos x="19" y="3"/>
                </a:cxn>
                <a:cxn ang="0">
                  <a:pos x="15" y="9"/>
                </a:cxn>
                <a:cxn ang="0">
                  <a:pos x="12" y="19"/>
                </a:cxn>
                <a:cxn ang="0">
                  <a:pos x="10" y="25"/>
                </a:cxn>
                <a:cxn ang="0">
                  <a:pos x="12" y="27"/>
                </a:cxn>
                <a:cxn ang="0">
                  <a:pos x="14" y="26"/>
                </a:cxn>
                <a:cxn ang="0">
                  <a:pos x="15" y="23"/>
                </a:cxn>
                <a:cxn ang="0">
                  <a:pos x="20" y="9"/>
                </a:cxn>
                <a:cxn ang="0">
                  <a:pos x="27" y="3"/>
                </a:cxn>
                <a:cxn ang="0">
                  <a:pos x="31" y="5"/>
                </a:cxn>
                <a:cxn ang="0">
                  <a:pos x="32" y="11"/>
                </a:cxn>
                <a:cxn ang="0">
                  <a:pos x="31" y="19"/>
                </a:cxn>
                <a:cxn ang="0">
                  <a:pos x="42" y="21"/>
                </a:cxn>
                <a:cxn ang="0">
                  <a:pos x="46" y="15"/>
                </a:cxn>
                <a:cxn ang="0">
                  <a:pos x="51" y="9"/>
                </a:cxn>
                <a:cxn ang="0">
                  <a:pos x="58" y="4"/>
                </a:cxn>
                <a:cxn ang="0">
                  <a:pos x="64" y="3"/>
                </a:cxn>
                <a:cxn ang="0">
                  <a:pos x="72" y="7"/>
                </a:cxn>
                <a:cxn ang="0">
                  <a:pos x="75" y="19"/>
                </a:cxn>
                <a:cxn ang="0">
                  <a:pos x="72" y="38"/>
                </a:cxn>
                <a:cxn ang="0">
                  <a:pos x="66" y="54"/>
                </a:cxn>
                <a:cxn ang="0">
                  <a:pos x="56" y="67"/>
                </a:cxn>
                <a:cxn ang="0">
                  <a:pos x="46" y="71"/>
                </a:cxn>
                <a:cxn ang="0">
                  <a:pos x="40" y="69"/>
                </a:cxn>
                <a:cxn ang="0">
                  <a:pos x="36" y="64"/>
                </a:cxn>
                <a:cxn ang="0">
                  <a:pos x="34" y="59"/>
                </a:cxn>
                <a:cxn ang="0">
                  <a:pos x="33" y="56"/>
                </a:cxn>
                <a:cxn ang="0">
                  <a:pos x="34" y="54"/>
                </a:cxn>
              </a:cxnLst>
              <a:rect l="0" t="0" r="r" b="b"/>
              <a:pathLst>
                <a:path w="87" h="105">
                  <a:moveTo>
                    <a:pt x="13" y="94"/>
                  </a:moveTo>
                  <a:lnTo>
                    <a:pt x="12" y="97"/>
                  </a:lnTo>
                  <a:lnTo>
                    <a:pt x="10" y="99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2" y="100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2" y="105"/>
                  </a:lnTo>
                  <a:lnTo>
                    <a:pt x="32" y="105"/>
                  </a:lnTo>
                  <a:lnTo>
                    <a:pt x="33" y="105"/>
                  </a:lnTo>
                  <a:lnTo>
                    <a:pt x="34" y="105"/>
                  </a:lnTo>
                  <a:lnTo>
                    <a:pt x="35" y="104"/>
                  </a:lnTo>
                  <a:lnTo>
                    <a:pt x="35" y="102"/>
                  </a:lnTo>
                  <a:lnTo>
                    <a:pt x="34" y="101"/>
                  </a:lnTo>
                  <a:lnTo>
                    <a:pt x="31" y="100"/>
                  </a:lnTo>
                  <a:lnTo>
                    <a:pt x="27" y="100"/>
                  </a:lnTo>
                  <a:lnTo>
                    <a:pt x="24" y="100"/>
                  </a:lnTo>
                  <a:lnTo>
                    <a:pt x="23" y="99"/>
                  </a:lnTo>
                  <a:lnTo>
                    <a:pt x="23" y="98"/>
                  </a:lnTo>
                  <a:lnTo>
                    <a:pt x="24" y="92"/>
                  </a:lnTo>
                  <a:lnTo>
                    <a:pt x="27" y="82"/>
                  </a:lnTo>
                  <a:lnTo>
                    <a:pt x="30" y="71"/>
                  </a:lnTo>
                  <a:lnTo>
                    <a:pt x="31" y="64"/>
                  </a:lnTo>
                  <a:lnTo>
                    <a:pt x="33" y="68"/>
                  </a:lnTo>
                  <a:lnTo>
                    <a:pt x="37" y="71"/>
                  </a:lnTo>
                  <a:lnTo>
                    <a:pt x="41" y="74"/>
                  </a:lnTo>
                  <a:lnTo>
                    <a:pt x="47" y="75"/>
                  </a:lnTo>
                  <a:lnTo>
                    <a:pt x="54" y="74"/>
                  </a:lnTo>
                  <a:lnTo>
                    <a:pt x="61" y="71"/>
                  </a:lnTo>
                  <a:lnTo>
                    <a:pt x="68" y="66"/>
                  </a:lnTo>
                  <a:lnTo>
                    <a:pt x="74" y="60"/>
                  </a:lnTo>
                  <a:lnTo>
                    <a:pt x="79" y="52"/>
                  </a:lnTo>
                  <a:lnTo>
                    <a:pt x="83" y="44"/>
                  </a:lnTo>
                  <a:lnTo>
                    <a:pt x="86" y="35"/>
                  </a:lnTo>
                  <a:lnTo>
                    <a:pt x="87" y="26"/>
                  </a:lnTo>
                  <a:lnTo>
                    <a:pt x="85" y="15"/>
                  </a:lnTo>
                  <a:lnTo>
                    <a:pt x="80" y="7"/>
                  </a:lnTo>
                  <a:lnTo>
                    <a:pt x="73" y="1"/>
                  </a:lnTo>
                  <a:lnTo>
                    <a:pt x="64" y="0"/>
                  </a:lnTo>
                  <a:lnTo>
                    <a:pt x="58" y="1"/>
                  </a:lnTo>
                  <a:lnTo>
                    <a:pt x="53" y="3"/>
                  </a:lnTo>
                  <a:lnTo>
                    <a:pt x="47" y="7"/>
                  </a:lnTo>
                  <a:lnTo>
                    <a:pt x="43" y="12"/>
                  </a:lnTo>
                  <a:lnTo>
                    <a:pt x="41" y="6"/>
                  </a:lnTo>
                  <a:lnTo>
                    <a:pt x="37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3" y="14"/>
                  </a:lnTo>
                  <a:lnTo>
                    <a:pt x="12" y="19"/>
                  </a:lnTo>
                  <a:lnTo>
                    <a:pt x="11" y="23"/>
                  </a:lnTo>
                  <a:lnTo>
                    <a:pt x="10" y="25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7" y="15"/>
                  </a:lnTo>
                  <a:lnTo>
                    <a:pt x="20" y="9"/>
                  </a:lnTo>
                  <a:lnTo>
                    <a:pt x="23" y="5"/>
                  </a:lnTo>
                  <a:lnTo>
                    <a:pt x="27" y="3"/>
                  </a:lnTo>
                  <a:lnTo>
                    <a:pt x="29" y="4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2" y="11"/>
                  </a:lnTo>
                  <a:lnTo>
                    <a:pt x="32" y="15"/>
                  </a:lnTo>
                  <a:lnTo>
                    <a:pt x="31" y="19"/>
                  </a:lnTo>
                  <a:lnTo>
                    <a:pt x="13" y="94"/>
                  </a:lnTo>
                  <a:close/>
                  <a:moveTo>
                    <a:pt x="42" y="21"/>
                  </a:moveTo>
                  <a:lnTo>
                    <a:pt x="43" y="18"/>
                  </a:lnTo>
                  <a:lnTo>
                    <a:pt x="46" y="15"/>
                  </a:lnTo>
                  <a:lnTo>
                    <a:pt x="48" y="12"/>
                  </a:lnTo>
                  <a:lnTo>
                    <a:pt x="51" y="9"/>
                  </a:lnTo>
                  <a:lnTo>
                    <a:pt x="55" y="6"/>
                  </a:lnTo>
                  <a:lnTo>
                    <a:pt x="58" y="4"/>
                  </a:lnTo>
                  <a:lnTo>
                    <a:pt x="62" y="3"/>
                  </a:lnTo>
                  <a:lnTo>
                    <a:pt x="64" y="3"/>
                  </a:lnTo>
                  <a:lnTo>
                    <a:pt x="68" y="4"/>
                  </a:lnTo>
                  <a:lnTo>
                    <a:pt x="72" y="7"/>
                  </a:lnTo>
                  <a:lnTo>
                    <a:pt x="74" y="12"/>
                  </a:lnTo>
                  <a:lnTo>
                    <a:pt x="75" y="19"/>
                  </a:lnTo>
                  <a:lnTo>
                    <a:pt x="74" y="28"/>
                  </a:lnTo>
                  <a:lnTo>
                    <a:pt x="72" y="38"/>
                  </a:lnTo>
                  <a:lnTo>
                    <a:pt x="69" y="47"/>
                  </a:lnTo>
                  <a:lnTo>
                    <a:pt x="66" y="54"/>
                  </a:lnTo>
                  <a:lnTo>
                    <a:pt x="62" y="62"/>
                  </a:lnTo>
                  <a:lnTo>
                    <a:pt x="56" y="67"/>
                  </a:lnTo>
                  <a:lnTo>
                    <a:pt x="51" y="70"/>
                  </a:lnTo>
                  <a:lnTo>
                    <a:pt x="46" y="71"/>
                  </a:lnTo>
                  <a:lnTo>
                    <a:pt x="43" y="71"/>
                  </a:lnTo>
                  <a:lnTo>
                    <a:pt x="40" y="69"/>
                  </a:lnTo>
                  <a:lnTo>
                    <a:pt x="37" y="67"/>
                  </a:lnTo>
                  <a:lnTo>
                    <a:pt x="36" y="64"/>
                  </a:lnTo>
                  <a:lnTo>
                    <a:pt x="35" y="62"/>
                  </a:lnTo>
                  <a:lnTo>
                    <a:pt x="34" y="59"/>
                  </a:lnTo>
                  <a:lnTo>
                    <a:pt x="33" y="57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4" y="54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0" name="TextBox 219"/>
          <p:cNvSpPr txBox="1"/>
          <p:nvPr/>
        </p:nvSpPr>
        <p:spPr>
          <a:xfrm>
            <a:off x="316744" y="3931175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BHF energy:</a:t>
            </a:r>
            <a:endParaRPr lang="ru-RU" sz="1600" dirty="0"/>
          </a:p>
        </p:txBody>
      </p:sp>
      <p:grpSp>
        <p:nvGrpSpPr>
          <p:cNvPr id="224" name="Group 52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6759910" y="5029353"/>
            <a:ext cx="371726" cy="226093"/>
            <a:chOff x="1" y="0"/>
            <a:chExt cx="1848" cy="1124"/>
          </a:xfrm>
        </p:grpSpPr>
        <p:sp>
          <p:nvSpPr>
            <p:cNvPr id="226" name="Freeform 53"/>
            <p:cNvSpPr>
              <a:spLocks noChangeAspect="1" noEditPoints="1"/>
            </p:cNvSpPr>
            <p:nvPr/>
          </p:nvSpPr>
          <p:spPr bwMode="auto">
            <a:xfrm>
              <a:off x="1" y="347"/>
              <a:ext cx="514" cy="726"/>
            </a:xfrm>
            <a:custGeom>
              <a:avLst/>
              <a:gdLst>
                <a:gd name="T0" fmla="*/ 514 w 514"/>
                <a:gd name="T1" fmla="*/ 52 h 726"/>
                <a:gd name="T2" fmla="*/ 481 w 514"/>
                <a:gd name="T3" fmla="*/ 22 h 726"/>
                <a:gd name="T4" fmla="*/ 456 w 514"/>
                <a:gd name="T5" fmla="*/ 31 h 726"/>
                <a:gd name="T6" fmla="*/ 435 w 514"/>
                <a:gd name="T7" fmla="*/ 70 h 726"/>
                <a:gd name="T8" fmla="*/ 393 w 514"/>
                <a:gd name="T9" fmla="*/ 19 h 726"/>
                <a:gd name="T10" fmla="*/ 331 w 514"/>
                <a:gd name="T11" fmla="*/ 0 h 726"/>
                <a:gd name="T12" fmla="*/ 236 w 514"/>
                <a:gd name="T13" fmla="*/ 26 h 726"/>
                <a:gd name="T14" fmla="*/ 150 w 514"/>
                <a:gd name="T15" fmla="*/ 98 h 726"/>
                <a:gd name="T16" fmla="*/ 88 w 514"/>
                <a:gd name="T17" fmla="*/ 200 h 726"/>
                <a:gd name="T18" fmla="*/ 64 w 514"/>
                <a:gd name="T19" fmla="*/ 319 h 726"/>
                <a:gd name="T20" fmla="*/ 109 w 514"/>
                <a:gd name="T21" fmla="*/ 449 h 726"/>
                <a:gd name="T22" fmla="*/ 214 w 514"/>
                <a:gd name="T23" fmla="*/ 496 h 726"/>
                <a:gd name="T24" fmla="*/ 299 w 514"/>
                <a:gd name="T25" fmla="*/ 468 h 726"/>
                <a:gd name="T26" fmla="*/ 343 w 514"/>
                <a:gd name="T27" fmla="*/ 431 h 726"/>
                <a:gd name="T28" fmla="*/ 329 w 514"/>
                <a:gd name="T29" fmla="*/ 497 h 726"/>
                <a:gd name="T30" fmla="*/ 310 w 514"/>
                <a:gd name="T31" fmla="*/ 570 h 726"/>
                <a:gd name="T32" fmla="*/ 304 w 514"/>
                <a:gd name="T33" fmla="*/ 588 h 726"/>
                <a:gd name="T34" fmla="*/ 286 w 514"/>
                <a:gd name="T35" fmla="*/ 623 h 726"/>
                <a:gd name="T36" fmla="*/ 249 w 514"/>
                <a:gd name="T37" fmla="*/ 666 h 726"/>
                <a:gd name="T38" fmla="*/ 187 w 514"/>
                <a:gd name="T39" fmla="*/ 697 h 726"/>
                <a:gd name="T40" fmla="*/ 105 w 514"/>
                <a:gd name="T41" fmla="*/ 700 h 726"/>
                <a:gd name="T42" fmla="*/ 78 w 514"/>
                <a:gd name="T43" fmla="*/ 680 h 726"/>
                <a:gd name="T44" fmla="*/ 100 w 514"/>
                <a:gd name="T45" fmla="*/ 648 h 726"/>
                <a:gd name="T46" fmla="*/ 100 w 514"/>
                <a:gd name="T47" fmla="*/ 618 h 726"/>
                <a:gd name="T48" fmla="*/ 79 w 514"/>
                <a:gd name="T49" fmla="*/ 596 h 726"/>
                <a:gd name="T50" fmla="*/ 40 w 514"/>
                <a:gd name="T51" fmla="*/ 597 h 726"/>
                <a:gd name="T52" fmla="*/ 6 w 514"/>
                <a:gd name="T53" fmla="*/ 628 h 726"/>
                <a:gd name="T54" fmla="*/ 8 w 514"/>
                <a:gd name="T55" fmla="*/ 688 h 726"/>
                <a:gd name="T56" fmla="*/ 80 w 514"/>
                <a:gd name="T57" fmla="*/ 722 h 726"/>
                <a:gd name="T58" fmla="*/ 242 w 514"/>
                <a:gd name="T59" fmla="*/ 712 h 726"/>
                <a:gd name="T60" fmla="*/ 362 w 514"/>
                <a:gd name="T61" fmla="*/ 624 h 726"/>
                <a:gd name="T62" fmla="*/ 510 w 514"/>
                <a:gd name="T63" fmla="*/ 73 h 726"/>
                <a:gd name="T64" fmla="*/ 343 w 514"/>
                <a:gd name="T65" fmla="*/ 394 h 726"/>
                <a:gd name="T66" fmla="*/ 288 w 514"/>
                <a:gd name="T67" fmla="*/ 446 h 726"/>
                <a:gd name="T68" fmla="*/ 242 w 514"/>
                <a:gd name="T69" fmla="*/ 468 h 726"/>
                <a:gd name="T70" fmla="*/ 182 w 514"/>
                <a:gd name="T71" fmla="*/ 461 h 726"/>
                <a:gd name="T72" fmla="*/ 147 w 514"/>
                <a:gd name="T73" fmla="*/ 403 h 726"/>
                <a:gd name="T74" fmla="*/ 150 w 514"/>
                <a:gd name="T75" fmla="*/ 315 h 726"/>
                <a:gd name="T76" fmla="*/ 184 w 514"/>
                <a:gd name="T77" fmla="*/ 179 h 726"/>
                <a:gd name="T78" fmla="*/ 232 w 514"/>
                <a:gd name="T79" fmla="*/ 85 h 726"/>
                <a:gd name="T80" fmla="*/ 297 w 514"/>
                <a:gd name="T81" fmla="*/ 32 h 726"/>
                <a:gd name="T82" fmla="*/ 357 w 514"/>
                <a:gd name="T83" fmla="*/ 28 h 726"/>
                <a:gd name="T84" fmla="*/ 393 w 514"/>
                <a:gd name="T85" fmla="*/ 53 h 726"/>
                <a:gd name="T86" fmla="*/ 413 w 514"/>
                <a:gd name="T87" fmla="*/ 88 h 726"/>
                <a:gd name="T88" fmla="*/ 421 w 514"/>
                <a:gd name="T89" fmla="*/ 115 h 726"/>
                <a:gd name="T90" fmla="*/ 418 w 514"/>
                <a:gd name="T91" fmla="*/ 138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" h="726">
                  <a:moveTo>
                    <a:pt x="510" y="73"/>
                  </a:moveTo>
                  <a:lnTo>
                    <a:pt x="514" y="52"/>
                  </a:lnTo>
                  <a:lnTo>
                    <a:pt x="504" y="30"/>
                  </a:lnTo>
                  <a:lnTo>
                    <a:pt x="481" y="22"/>
                  </a:lnTo>
                  <a:lnTo>
                    <a:pt x="470" y="24"/>
                  </a:lnTo>
                  <a:lnTo>
                    <a:pt x="456" y="31"/>
                  </a:lnTo>
                  <a:lnTo>
                    <a:pt x="443" y="46"/>
                  </a:lnTo>
                  <a:lnTo>
                    <a:pt x="435" y="70"/>
                  </a:lnTo>
                  <a:lnTo>
                    <a:pt x="417" y="41"/>
                  </a:lnTo>
                  <a:lnTo>
                    <a:pt x="393" y="19"/>
                  </a:lnTo>
                  <a:lnTo>
                    <a:pt x="364" y="4"/>
                  </a:lnTo>
                  <a:lnTo>
                    <a:pt x="331" y="0"/>
                  </a:lnTo>
                  <a:lnTo>
                    <a:pt x="283" y="6"/>
                  </a:lnTo>
                  <a:lnTo>
                    <a:pt x="236" y="26"/>
                  </a:lnTo>
                  <a:lnTo>
                    <a:pt x="191" y="58"/>
                  </a:lnTo>
                  <a:lnTo>
                    <a:pt x="150" y="98"/>
                  </a:lnTo>
                  <a:lnTo>
                    <a:pt x="115" y="146"/>
                  </a:lnTo>
                  <a:lnTo>
                    <a:pt x="88" y="200"/>
                  </a:lnTo>
                  <a:lnTo>
                    <a:pt x="71" y="258"/>
                  </a:lnTo>
                  <a:lnTo>
                    <a:pt x="64" y="319"/>
                  </a:lnTo>
                  <a:lnTo>
                    <a:pt x="77" y="393"/>
                  </a:lnTo>
                  <a:lnTo>
                    <a:pt x="109" y="449"/>
                  </a:lnTo>
                  <a:lnTo>
                    <a:pt x="156" y="484"/>
                  </a:lnTo>
                  <a:lnTo>
                    <a:pt x="214" y="496"/>
                  </a:lnTo>
                  <a:lnTo>
                    <a:pt x="260" y="488"/>
                  </a:lnTo>
                  <a:lnTo>
                    <a:pt x="299" y="468"/>
                  </a:lnTo>
                  <a:lnTo>
                    <a:pt x="328" y="446"/>
                  </a:lnTo>
                  <a:lnTo>
                    <a:pt x="343" y="431"/>
                  </a:lnTo>
                  <a:lnTo>
                    <a:pt x="344" y="432"/>
                  </a:lnTo>
                  <a:lnTo>
                    <a:pt x="329" y="497"/>
                  </a:lnTo>
                  <a:lnTo>
                    <a:pt x="317" y="543"/>
                  </a:lnTo>
                  <a:lnTo>
                    <a:pt x="310" y="570"/>
                  </a:lnTo>
                  <a:lnTo>
                    <a:pt x="307" y="580"/>
                  </a:lnTo>
                  <a:lnTo>
                    <a:pt x="304" y="588"/>
                  </a:lnTo>
                  <a:lnTo>
                    <a:pt x="297" y="604"/>
                  </a:lnTo>
                  <a:lnTo>
                    <a:pt x="286" y="623"/>
                  </a:lnTo>
                  <a:lnTo>
                    <a:pt x="270" y="645"/>
                  </a:lnTo>
                  <a:lnTo>
                    <a:pt x="249" y="666"/>
                  </a:lnTo>
                  <a:lnTo>
                    <a:pt x="221" y="684"/>
                  </a:lnTo>
                  <a:lnTo>
                    <a:pt x="187" y="697"/>
                  </a:lnTo>
                  <a:lnTo>
                    <a:pt x="146" y="702"/>
                  </a:lnTo>
                  <a:lnTo>
                    <a:pt x="105" y="700"/>
                  </a:lnTo>
                  <a:lnTo>
                    <a:pt x="56" y="690"/>
                  </a:lnTo>
                  <a:lnTo>
                    <a:pt x="78" y="680"/>
                  </a:lnTo>
                  <a:lnTo>
                    <a:pt x="92" y="664"/>
                  </a:lnTo>
                  <a:lnTo>
                    <a:pt x="100" y="648"/>
                  </a:lnTo>
                  <a:lnTo>
                    <a:pt x="102" y="632"/>
                  </a:lnTo>
                  <a:lnTo>
                    <a:pt x="100" y="618"/>
                  </a:lnTo>
                  <a:lnTo>
                    <a:pt x="93" y="605"/>
                  </a:lnTo>
                  <a:lnTo>
                    <a:pt x="79" y="596"/>
                  </a:lnTo>
                  <a:lnTo>
                    <a:pt x="60" y="593"/>
                  </a:lnTo>
                  <a:lnTo>
                    <a:pt x="40" y="597"/>
                  </a:lnTo>
                  <a:lnTo>
                    <a:pt x="20" y="609"/>
                  </a:lnTo>
                  <a:lnTo>
                    <a:pt x="6" y="628"/>
                  </a:lnTo>
                  <a:lnTo>
                    <a:pt x="0" y="658"/>
                  </a:lnTo>
                  <a:lnTo>
                    <a:pt x="8" y="688"/>
                  </a:lnTo>
                  <a:lnTo>
                    <a:pt x="34" y="710"/>
                  </a:lnTo>
                  <a:lnTo>
                    <a:pt x="80" y="722"/>
                  </a:lnTo>
                  <a:lnTo>
                    <a:pt x="148" y="726"/>
                  </a:lnTo>
                  <a:lnTo>
                    <a:pt x="242" y="712"/>
                  </a:lnTo>
                  <a:lnTo>
                    <a:pt x="313" y="674"/>
                  </a:lnTo>
                  <a:lnTo>
                    <a:pt x="362" y="624"/>
                  </a:lnTo>
                  <a:lnTo>
                    <a:pt x="386" y="572"/>
                  </a:lnTo>
                  <a:lnTo>
                    <a:pt x="510" y="73"/>
                  </a:lnTo>
                  <a:close/>
                  <a:moveTo>
                    <a:pt x="365" y="352"/>
                  </a:moveTo>
                  <a:lnTo>
                    <a:pt x="343" y="394"/>
                  </a:lnTo>
                  <a:lnTo>
                    <a:pt x="307" y="431"/>
                  </a:lnTo>
                  <a:lnTo>
                    <a:pt x="288" y="446"/>
                  </a:lnTo>
                  <a:lnTo>
                    <a:pt x="266" y="459"/>
                  </a:lnTo>
                  <a:lnTo>
                    <a:pt x="242" y="468"/>
                  </a:lnTo>
                  <a:lnTo>
                    <a:pt x="217" y="471"/>
                  </a:lnTo>
                  <a:lnTo>
                    <a:pt x="182" y="461"/>
                  </a:lnTo>
                  <a:lnTo>
                    <a:pt x="160" y="437"/>
                  </a:lnTo>
                  <a:lnTo>
                    <a:pt x="147" y="403"/>
                  </a:lnTo>
                  <a:lnTo>
                    <a:pt x="144" y="368"/>
                  </a:lnTo>
                  <a:lnTo>
                    <a:pt x="150" y="315"/>
                  </a:lnTo>
                  <a:lnTo>
                    <a:pt x="164" y="247"/>
                  </a:lnTo>
                  <a:lnTo>
                    <a:pt x="184" y="179"/>
                  </a:lnTo>
                  <a:lnTo>
                    <a:pt x="207" y="124"/>
                  </a:lnTo>
                  <a:lnTo>
                    <a:pt x="232" y="85"/>
                  </a:lnTo>
                  <a:lnTo>
                    <a:pt x="263" y="53"/>
                  </a:lnTo>
                  <a:lnTo>
                    <a:pt x="297" y="32"/>
                  </a:lnTo>
                  <a:lnTo>
                    <a:pt x="332" y="24"/>
                  </a:lnTo>
                  <a:lnTo>
                    <a:pt x="357" y="28"/>
                  </a:lnTo>
                  <a:lnTo>
                    <a:pt x="378" y="38"/>
                  </a:lnTo>
                  <a:lnTo>
                    <a:pt x="393" y="53"/>
                  </a:lnTo>
                  <a:lnTo>
                    <a:pt x="405" y="70"/>
                  </a:lnTo>
                  <a:lnTo>
                    <a:pt x="413" y="88"/>
                  </a:lnTo>
                  <a:lnTo>
                    <a:pt x="418" y="103"/>
                  </a:lnTo>
                  <a:lnTo>
                    <a:pt x="421" y="115"/>
                  </a:lnTo>
                  <a:lnTo>
                    <a:pt x="422" y="121"/>
                  </a:lnTo>
                  <a:lnTo>
                    <a:pt x="418" y="138"/>
                  </a:lnTo>
                  <a:lnTo>
                    <a:pt x="365" y="3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54"/>
            <p:cNvSpPr>
              <a:spLocks noChangeAspect="1"/>
            </p:cNvSpPr>
            <p:nvPr/>
          </p:nvSpPr>
          <p:spPr bwMode="auto">
            <a:xfrm>
              <a:off x="662" y="0"/>
              <a:ext cx="260" cy="1124"/>
            </a:xfrm>
            <a:custGeom>
              <a:avLst/>
              <a:gdLst>
                <a:gd name="T0" fmla="*/ 260 w 260"/>
                <a:gd name="T1" fmla="*/ 1113 h 1124"/>
                <a:gd name="T2" fmla="*/ 259 w 260"/>
                <a:gd name="T3" fmla="*/ 1110 h 1124"/>
                <a:gd name="T4" fmla="*/ 257 w 260"/>
                <a:gd name="T5" fmla="*/ 1107 h 1124"/>
                <a:gd name="T6" fmla="*/ 252 w 260"/>
                <a:gd name="T7" fmla="*/ 1100 h 1124"/>
                <a:gd name="T8" fmla="*/ 241 w 260"/>
                <a:gd name="T9" fmla="*/ 1088 h 1124"/>
                <a:gd name="T10" fmla="*/ 154 w 260"/>
                <a:gd name="T11" fmla="*/ 970 h 1124"/>
                <a:gd name="T12" fmla="*/ 100 w 260"/>
                <a:gd name="T13" fmla="*/ 836 h 1124"/>
                <a:gd name="T14" fmla="*/ 73 w 260"/>
                <a:gd name="T15" fmla="*/ 697 h 1124"/>
                <a:gd name="T16" fmla="*/ 65 w 260"/>
                <a:gd name="T17" fmla="*/ 562 h 1124"/>
                <a:gd name="T18" fmla="*/ 74 w 260"/>
                <a:gd name="T19" fmla="*/ 416 h 1124"/>
                <a:gd name="T20" fmla="*/ 104 w 260"/>
                <a:gd name="T21" fmla="*/ 276 h 1124"/>
                <a:gd name="T22" fmla="*/ 159 w 260"/>
                <a:gd name="T23" fmla="*/ 146 h 1124"/>
                <a:gd name="T24" fmla="*/ 246 w 260"/>
                <a:gd name="T25" fmla="*/ 31 h 1124"/>
                <a:gd name="T26" fmla="*/ 258 w 260"/>
                <a:gd name="T27" fmla="*/ 17 h 1124"/>
                <a:gd name="T28" fmla="*/ 260 w 260"/>
                <a:gd name="T29" fmla="*/ 11 h 1124"/>
                <a:gd name="T30" fmla="*/ 257 w 260"/>
                <a:gd name="T31" fmla="*/ 3 h 1124"/>
                <a:gd name="T32" fmla="*/ 249 w 260"/>
                <a:gd name="T33" fmla="*/ 0 h 1124"/>
                <a:gd name="T34" fmla="*/ 225 w 260"/>
                <a:gd name="T35" fmla="*/ 15 h 1124"/>
                <a:gd name="T36" fmla="*/ 180 w 260"/>
                <a:gd name="T37" fmla="*/ 56 h 1124"/>
                <a:gd name="T38" fmla="*/ 125 w 260"/>
                <a:gd name="T39" fmla="*/ 125 h 1124"/>
                <a:gd name="T40" fmla="*/ 70 w 260"/>
                <a:gd name="T41" fmla="*/ 219 h 1124"/>
                <a:gd name="T42" fmla="*/ 36 w 260"/>
                <a:gd name="T43" fmla="*/ 312 h 1124"/>
                <a:gd name="T44" fmla="*/ 14 w 260"/>
                <a:gd name="T45" fmla="*/ 402 h 1124"/>
                <a:gd name="T46" fmla="*/ 3 w 260"/>
                <a:gd name="T47" fmla="*/ 486 h 1124"/>
                <a:gd name="T48" fmla="*/ 0 w 260"/>
                <a:gd name="T49" fmla="*/ 562 h 1124"/>
                <a:gd name="T50" fmla="*/ 3 w 260"/>
                <a:gd name="T51" fmla="*/ 636 h 1124"/>
                <a:gd name="T52" fmla="*/ 14 w 260"/>
                <a:gd name="T53" fmla="*/ 723 h 1124"/>
                <a:gd name="T54" fmla="*/ 37 w 260"/>
                <a:gd name="T55" fmla="*/ 817 h 1124"/>
                <a:gd name="T56" fmla="*/ 74 w 260"/>
                <a:gd name="T57" fmla="*/ 913 h 1124"/>
                <a:gd name="T58" fmla="*/ 128 w 260"/>
                <a:gd name="T59" fmla="*/ 1004 h 1124"/>
                <a:gd name="T60" fmla="*/ 182 w 260"/>
                <a:gd name="T61" fmla="*/ 1070 h 1124"/>
                <a:gd name="T62" fmla="*/ 226 w 260"/>
                <a:gd name="T63" fmla="*/ 1110 h 1124"/>
                <a:gd name="T64" fmla="*/ 249 w 260"/>
                <a:gd name="T65" fmla="*/ 1124 h 1124"/>
                <a:gd name="T66" fmla="*/ 257 w 260"/>
                <a:gd name="T67" fmla="*/ 1122 h 1124"/>
                <a:gd name="T68" fmla="*/ 260 w 260"/>
                <a:gd name="T69" fmla="*/ 1113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0" h="1124">
                  <a:moveTo>
                    <a:pt x="260" y="1113"/>
                  </a:moveTo>
                  <a:lnTo>
                    <a:pt x="259" y="1110"/>
                  </a:lnTo>
                  <a:lnTo>
                    <a:pt x="257" y="1107"/>
                  </a:lnTo>
                  <a:lnTo>
                    <a:pt x="252" y="1100"/>
                  </a:lnTo>
                  <a:lnTo>
                    <a:pt x="241" y="1088"/>
                  </a:lnTo>
                  <a:lnTo>
                    <a:pt x="154" y="970"/>
                  </a:lnTo>
                  <a:lnTo>
                    <a:pt x="100" y="836"/>
                  </a:lnTo>
                  <a:lnTo>
                    <a:pt x="73" y="697"/>
                  </a:lnTo>
                  <a:lnTo>
                    <a:pt x="65" y="562"/>
                  </a:lnTo>
                  <a:lnTo>
                    <a:pt x="74" y="416"/>
                  </a:lnTo>
                  <a:lnTo>
                    <a:pt x="104" y="276"/>
                  </a:lnTo>
                  <a:lnTo>
                    <a:pt x="159" y="146"/>
                  </a:lnTo>
                  <a:lnTo>
                    <a:pt x="246" y="31"/>
                  </a:lnTo>
                  <a:lnTo>
                    <a:pt x="258" y="17"/>
                  </a:lnTo>
                  <a:lnTo>
                    <a:pt x="260" y="11"/>
                  </a:lnTo>
                  <a:lnTo>
                    <a:pt x="257" y="3"/>
                  </a:lnTo>
                  <a:lnTo>
                    <a:pt x="249" y="0"/>
                  </a:lnTo>
                  <a:lnTo>
                    <a:pt x="225" y="15"/>
                  </a:lnTo>
                  <a:lnTo>
                    <a:pt x="180" y="56"/>
                  </a:lnTo>
                  <a:lnTo>
                    <a:pt x="125" y="125"/>
                  </a:lnTo>
                  <a:lnTo>
                    <a:pt x="70" y="219"/>
                  </a:lnTo>
                  <a:lnTo>
                    <a:pt x="36" y="312"/>
                  </a:lnTo>
                  <a:lnTo>
                    <a:pt x="14" y="402"/>
                  </a:lnTo>
                  <a:lnTo>
                    <a:pt x="3" y="486"/>
                  </a:lnTo>
                  <a:lnTo>
                    <a:pt x="0" y="562"/>
                  </a:lnTo>
                  <a:lnTo>
                    <a:pt x="3" y="636"/>
                  </a:lnTo>
                  <a:lnTo>
                    <a:pt x="14" y="723"/>
                  </a:lnTo>
                  <a:lnTo>
                    <a:pt x="37" y="817"/>
                  </a:lnTo>
                  <a:lnTo>
                    <a:pt x="74" y="913"/>
                  </a:lnTo>
                  <a:lnTo>
                    <a:pt x="128" y="1004"/>
                  </a:lnTo>
                  <a:lnTo>
                    <a:pt x="182" y="1070"/>
                  </a:lnTo>
                  <a:lnTo>
                    <a:pt x="226" y="1110"/>
                  </a:lnTo>
                  <a:lnTo>
                    <a:pt x="249" y="1124"/>
                  </a:lnTo>
                  <a:lnTo>
                    <a:pt x="257" y="1122"/>
                  </a:lnTo>
                  <a:lnTo>
                    <a:pt x="260" y="1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55"/>
            <p:cNvSpPr>
              <a:spLocks noChangeAspect="1"/>
            </p:cNvSpPr>
            <p:nvPr/>
          </p:nvSpPr>
          <p:spPr bwMode="auto">
            <a:xfrm>
              <a:off x="1023" y="347"/>
              <a:ext cx="456" cy="509"/>
            </a:xfrm>
            <a:custGeom>
              <a:avLst/>
              <a:gdLst>
                <a:gd name="T0" fmla="*/ 60 w 456"/>
                <a:gd name="T1" fmla="*/ 458 h 509"/>
                <a:gd name="T2" fmla="*/ 65 w 456"/>
                <a:gd name="T3" fmla="*/ 501 h 509"/>
                <a:gd name="T4" fmla="*/ 111 w 456"/>
                <a:gd name="T5" fmla="*/ 501 h 509"/>
                <a:gd name="T6" fmla="*/ 137 w 456"/>
                <a:gd name="T7" fmla="*/ 450 h 509"/>
                <a:gd name="T8" fmla="*/ 166 w 456"/>
                <a:gd name="T9" fmla="*/ 335 h 509"/>
                <a:gd name="T10" fmla="*/ 183 w 456"/>
                <a:gd name="T11" fmla="*/ 265 h 509"/>
                <a:gd name="T12" fmla="*/ 203 w 456"/>
                <a:gd name="T13" fmla="*/ 184 h 509"/>
                <a:gd name="T14" fmla="*/ 218 w 456"/>
                <a:gd name="T15" fmla="*/ 136 h 509"/>
                <a:gd name="T16" fmla="*/ 252 w 456"/>
                <a:gd name="T17" fmla="*/ 84 h 509"/>
                <a:gd name="T18" fmla="*/ 284 w 456"/>
                <a:gd name="T19" fmla="*/ 52 h 509"/>
                <a:gd name="T20" fmla="*/ 329 w 456"/>
                <a:gd name="T21" fmla="*/ 29 h 509"/>
                <a:gd name="T22" fmla="*/ 382 w 456"/>
                <a:gd name="T23" fmla="*/ 26 h 509"/>
                <a:gd name="T24" fmla="*/ 406 w 456"/>
                <a:gd name="T25" fmla="*/ 36 h 509"/>
                <a:gd name="T26" fmla="*/ 386 w 456"/>
                <a:gd name="T27" fmla="*/ 46 h 509"/>
                <a:gd name="T28" fmla="*/ 356 w 456"/>
                <a:gd name="T29" fmla="*/ 78 h 509"/>
                <a:gd name="T30" fmla="*/ 354 w 456"/>
                <a:gd name="T31" fmla="*/ 113 h 509"/>
                <a:gd name="T32" fmla="*/ 374 w 456"/>
                <a:gd name="T33" fmla="*/ 135 h 509"/>
                <a:gd name="T34" fmla="*/ 416 w 456"/>
                <a:gd name="T35" fmla="*/ 134 h 509"/>
                <a:gd name="T36" fmla="*/ 450 w 456"/>
                <a:gd name="T37" fmla="*/ 100 h 509"/>
                <a:gd name="T38" fmla="*/ 449 w 456"/>
                <a:gd name="T39" fmla="*/ 45 h 509"/>
                <a:gd name="T40" fmla="*/ 401 w 456"/>
                <a:gd name="T41" fmla="*/ 5 h 509"/>
                <a:gd name="T42" fmla="*/ 312 w 456"/>
                <a:gd name="T43" fmla="*/ 9 h 509"/>
                <a:gd name="T44" fmla="*/ 241 w 456"/>
                <a:gd name="T45" fmla="*/ 59 h 509"/>
                <a:gd name="T46" fmla="*/ 207 w 456"/>
                <a:gd name="T47" fmla="*/ 51 h 509"/>
                <a:gd name="T48" fmla="*/ 154 w 456"/>
                <a:gd name="T49" fmla="*/ 6 h 509"/>
                <a:gd name="T50" fmla="*/ 84 w 456"/>
                <a:gd name="T51" fmla="*/ 6 h 509"/>
                <a:gd name="T52" fmla="*/ 45 w 456"/>
                <a:gd name="T53" fmla="*/ 45 h 509"/>
                <a:gd name="T54" fmla="*/ 20 w 456"/>
                <a:gd name="T55" fmla="*/ 96 h 509"/>
                <a:gd name="T56" fmla="*/ 2 w 456"/>
                <a:gd name="T57" fmla="*/ 160 h 509"/>
                <a:gd name="T58" fmla="*/ 5 w 456"/>
                <a:gd name="T59" fmla="*/ 182 h 509"/>
                <a:gd name="T60" fmla="*/ 20 w 456"/>
                <a:gd name="T61" fmla="*/ 183 h 509"/>
                <a:gd name="T62" fmla="*/ 28 w 456"/>
                <a:gd name="T63" fmla="*/ 172 h 509"/>
                <a:gd name="T64" fmla="*/ 47 w 456"/>
                <a:gd name="T65" fmla="*/ 103 h 509"/>
                <a:gd name="T66" fmla="*/ 87 w 456"/>
                <a:gd name="T67" fmla="*/ 34 h 509"/>
                <a:gd name="T68" fmla="*/ 128 w 456"/>
                <a:gd name="T69" fmla="*/ 26 h 509"/>
                <a:gd name="T70" fmla="*/ 146 w 456"/>
                <a:gd name="T71" fmla="*/ 49 h 509"/>
                <a:gd name="T72" fmla="*/ 148 w 456"/>
                <a:gd name="T73" fmla="*/ 92 h 509"/>
                <a:gd name="T74" fmla="*/ 140 w 456"/>
                <a:gd name="T75" fmla="*/ 134 h 509"/>
                <a:gd name="T76" fmla="*/ 66 w 456"/>
                <a:gd name="T77" fmla="*/ 43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6" h="509">
                  <a:moveTo>
                    <a:pt x="66" y="430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5" y="501"/>
                  </a:lnTo>
                  <a:lnTo>
                    <a:pt x="88" y="509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7" y="450"/>
                  </a:lnTo>
                  <a:lnTo>
                    <a:pt x="151" y="394"/>
                  </a:lnTo>
                  <a:lnTo>
                    <a:pt x="166" y="335"/>
                  </a:lnTo>
                  <a:lnTo>
                    <a:pt x="175" y="299"/>
                  </a:lnTo>
                  <a:lnTo>
                    <a:pt x="183" y="265"/>
                  </a:lnTo>
                  <a:lnTo>
                    <a:pt x="193" y="224"/>
                  </a:lnTo>
                  <a:lnTo>
                    <a:pt x="203" y="184"/>
                  </a:lnTo>
                  <a:lnTo>
                    <a:pt x="210" y="153"/>
                  </a:lnTo>
                  <a:lnTo>
                    <a:pt x="218" y="136"/>
                  </a:lnTo>
                  <a:lnTo>
                    <a:pt x="233" y="111"/>
                  </a:lnTo>
                  <a:lnTo>
                    <a:pt x="252" y="84"/>
                  </a:lnTo>
                  <a:lnTo>
                    <a:pt x="273" y="61"/>
                  </a:lnTo>
                  <a:lnTo>
                    <a:pt x="284" y="52"/>
                  </a:lnTo>
                  <a:lnTo>
                    <a:pt x="303" y="40"/>
                  </a:lnTo>
                  <a:lnTo>
                    <a:pt x="329" y="29"/>
                  </a:lnTo>
                  <a:lnTo>
                    <a:pt x="363" y="24"/>
                  </a:lnTo>
                  <a:lnTo>
                    <a:pt x="382" y="26"/>
                  </a:lnTo>
                  <a:lnTo>
                    <a:pt x="397" y="31"/>
                  </a:lnTo>
                  <a:lnTo>
                    <a:pt x="406" y="36"/>
                  </a:lnTo>
                  <a:lnTo>
                    <a:pt x="410" y="38"/>
                  </a:lnTo>
                  <a:lnTo>
                    <a:pt x="386" y="46"/>
                  </a:lnTo>
                  <a:lnTo>
                    <a:pt x="368" y="60"/>
                  </a:lnTo>
                  <a:lnTo>
                    <a:pt x="356" y="78"/>
                  </a:lnTo>
                  <a:lnTo>
                    <a:pt x="351" y="99"/>
                  </a:lnTo>
                  <a:lnTo>
                    <a:pt x="354" y="113"/>
                  </a:lnTo>
                  <a:lnTo>
                    <a:pt x="362" y="126"/>
                  </a:lnTo>
                  <a:lnTo>
                    <a:pt x="374" y="135"/>
                  </a:lnTo>
                  <a:lnTo>
                    <a:pt x="394" y="139"/>
                  </a:lnTo>
                  <a:lnTo>
                    <a:pt x="416" y="134"/>
                  </a:lnTo>
                  <a:lnTo>
                    <a:pt x="436" y="121"/>
                  </a:lnTo>
                  <a:lnTo>
                    <a:pt x="450" y="100"/>
                  </a:lnTo>
                  <a:lnTo>
                    <a:pt x="456" y="73"/>
                  </a:lnTo>
                  <a:lnTo>
                    <a:pt x="449" y="45"/>
                  </a:lnTo>
                  <a:lnTo>
                    <a:pt x="431" y="21"/>
                  </a:lnTo>
                  <a:lnTo>
                    <a:pt x="401" y="5"/>
                  </a:lnTo>
                  <a:lnTo>
                    <a:pt x="363" y="0"/>
                  </a:lnTo>
                  <a:lnTo>
                    <a:pt x="312" y="9"/>
                  </a:lnTo>
                  <a:lnTo>
                    <a:pt x="272" y="31"/>
                  </a:lnTo>
                  <a:lnTo>
                    <a:pt x="241" y="59"/>
                  </a:lnTo>
                  <a:lnTo>
                    <a:pt x="219" y="86"/>
                  </a:lnTo>
                  <a:lnTo>
                    <a:pt x="207" y="51"/>
                  </a:lnTo>
                  <a:lnTo>
                    <a:pt x="185" y="24"/>
                  </a:lnTo>
                  <a:lnTo>
                    <a:pt x="154" y="6"/>
                  </a:lnTo>
                  <a:lnTo>
                    <a:pt x="117" y="0"/>
                  </a:lnTo>
                  <a:lnTo>
                    <a:pt x="84" y="6"/>
                  </a:lnTo>
                  <a:lnTo>
                    <a:pt x="60" y="24"/>
                  </a:lnTo>
                  <a:lnTo>
                    <a:pt x="45" y="45"/>
                  </a:lnTo>
                  <a:lnTo>
                    <a:pt x="34" y="63"/>
                  </a:lnTo>
                  <a:lnTo>
                    <a:pt x="20" y="96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2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4" y="180"/>
                  </a:lnTo>
                  <a:lnTo>
                    <a:pt x="28" y="172"/>
                  </a:lnTo>
                  <a:lnTo>
                    <a:pt x="32" y="158"/>
                  </a:lnTo>
                  <a:lnTo>
                    <a:pt x="47" y="103"/>
                  </a:lnTo>
                  <a:lnTo>
                    <a:pt x="65" y="61"/>
                  </a:lnTo>
                  <a:lnTo>
                    <a:pt x="87" y="34"/>
                  </a:lnTo>
                  <a:lnTo>
                    <a:pt x="114" y="24"/>
                  </a:lnTo>
                  <a:lnTo>
                    <a:pt x="128" y="26"/>
                  </a:lnTo>
                  <a:lnTo>
                    <a:pt x="138" y="34"/>
                  </a:lnTo>
                  <a:lnTo>
                    <a:pt x="146" y="49"/>
                  </a:lnTo>
                  <a:lnTo>
                    <a:pt x="148" y="76"/>
                  </a:lnTo>
                  <a:lnTo>
                    <a:pt x="148" y="92"/>
                  </a:lnTo>
                  <a:lnTo>
                    <a:pt x="145" y="110"/>
                  </a:lnTo>
                  <a:lnTo>
                    <a:pt x="140" y="134"/>
                  </a:lnTo>
                  <a:lnTo>
                    <a:pt x="131" y="170"/>
                  </a:lnTo>
                  <a:lnTo>
                    <a:pt x="66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56"/>
            <p:cNvSpPr>
              <a:spLocks noChangeAspect="1"/>
            </p:cNvSpPr>
            <p:nvPr/>
          </p:nvSpPr>
          <p:spPr bwMode="auto">
            <a:xfrm>
              <a:off x="1590" y="0"/>
              <a:ext cx="259" cy="1124"/>
            </a:xfrm>
            <a:custGeom>
              <a:avLst/>
              <a:gdLst>
                <a:gd name="T0" fmla="*/ 259 w 259"/>
                <a:gd name="T1" fmla="*/ 562 h 1124"/>
                <a:gd name="T2" fmla="*/ 257 w 259"/>
                <a:gd name="T3" fmla="*/ 488 h 1124"/>
                <a:gd name="T4" fmla="*/ 245 w 259"/>
                <a:gd name="T5" fmla="*/ 401 h 1124"/>
                <a:gd name="T6" fmla="*/ 223 w 259"/>
                <a:gd name="T7" fmla="*/ 307 h 1124"/>
                <a:gd name="T8" fmla="*/ 185 w 259"/>
                <a:gd name="T9" fmla="*/ 212 h 1124"/>
                <a:gd name="T10" fmla="*/ 131 w 259"/>
                <a:gd name="T11" fmla="*/ 120 h 1124"/>
                <a:gd name="T12" fmla="*/ 77 w 259"/>
                <a:gd name="T13" fmla="*/ 54 h 1124"/>
                <a:gd name="T14" fmla="*/ 33 w 259"/>
                <a:gd name="T15" fmla="*/ 14 h 1124"/>
                <a:gd name="T16" fmla="*/ 11 w 259"/>
                <a:gd name="T17" fmla="*/ 0 h 1124"/>
                <a:gd name="T18" fmla="*/ 3 w 259"/>
                <a:gd name="T19" fmla="*/ 3 h 1124"/>
                <a:gd name="T20" fmla="*/ 0 w 259"/>
                <a:gd name="T21" fmla="*/ 11 h 1124"/>
                <a:gd name="T22" fmla="*/ 0 w 259"/>
                <a:gd name="T23" fmla="*/ 14 h 1124"/>
                <a:gd name="T24" fmla="*/ 2 w 259"/>
                <a:gd name="T25" fmla="*/ 18 h 1124"/>
                <a:gd name="T26" fmla="*/ 9 w 259"/>
                <a:gd name="T27" fmla="*/ 25 h 1124"/>
                <a:gd name="T28" fmla="*/ 20 w 259"/>
                <a:gd name="T29" fmla="*/ 37 h 1124"/>
                <a:gd name="T30" fmla="*/ 94 w 259"/>
                <a:gd name="T31" fmla="*/ 133 h 1124"/>
                <a:gd name="T32" fmla="*/ 148 w 259"/>
                <a:gd name="T33" fmla="*/ 254 h 1124"/>
                <a:gd name="T34" fmla="*/ 183 w 259"/>
                <a:gd name="T35" fmla="*/ 396 h 1124"/>
                <a:gd name="T36" fmla="*/ 194 w 259"/>
                <a:gd name="T37" fmla="*/ 562 h 1124"/>
                <a:gd name="T38" fmla="*/ 186 w 259"/>
                <a:gd name="T39" fmla="*/ 706 h 1124"/>
                <a:gd name="T40" fmla="*/ 156 w 259"/>
                <a:gd name="T41" fmla="*/ 847 h 1124"/>
                <a:gd name="T42" fmla="*/ 101 w 259"/>
                <a:gd name="T43" fmla="*/ 978 h 1124"/>
                <a:gd name="T44" fmla="*/ 14 w 259"/>
                <a:gd name="T45" fmla="*/ 1094 h 1124"/>
                <a:gd name="T46" fmla="*/ 1 w 259"/>
                <a:gd name="T47" fmla="*/ 1107 h 1124"/>
                <a:gd name="T48" fmla="*/ 0 w 259"/>
                <a:gd name="T49" fmla="*/ 1113 h 1124"/>
                <a:gd name="T50" fmla="*/ 3 w 259"/>
                <a:gd name="T51" fmla="*/ 1121 h 1124"/>
                <a:gd name="T52" fmla="*/ 11 w 259"/>
                <a:gd name="T53" fmla="*/ 1124 h 1124"/>
                <a:gd name="T54" fmla="*/ 34 w 259"/>
                <a:gd name="T55" fmla="*/ 1110 h 1124"/>
                <a:gd name="T56" fmla="*/ 79 w 259"/>
                <a:gd name="T57" fmla="*/ 1068 h 1124"/>
                <a:gd name="T58" fmla="*/ 134 w 259"/>
                <a:gd name="T59" fmla="*/ 999 h 1124"/>
                <a:gd name="T60" fmla="*/ 189 w 259"/>
                <a:gd name="T61" fmla="*/ 905 h 1124"/>
                <a:gd name="T62" fmla="*/ 224 w 259"/>
                <a:gd name="T63" fmla="*/ 812 h 1124"/>
                <a:gd name="T64" fmla="*/ 245 w 259"/>
                <a:gd name="T65" fmla="*/ 723 h 1124"/>
                <a:gd name="T66" fmla="*/ 256 w 259"/>
                <a:gd name="T67" fmla="*/ 638 h 1124"/>
                <a:gd name="T68" fmla="*/ 259 w 259"/>
                <a:gd name="T69" fmla="*/ 562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4">
                  <a:moveTo>
                    <a:pt x="259" y="562"/>
                  </a:moveTo>
                  <a:lnTo>
                    <a:pt x="257" y="488"/>
                  </a:lnTo>
                  <a:lnTo>
                    <a:pt x="245" y="401"/>
                  </a:lnTo>
                  <a:lnTo>
                    <a:pt x="223" y="307"/>
                  </a:lnTo>
                  <a:lnTo>
                    <a:pt x="185" y="212"/>
                  </a:lnTo>
                  <a:lnTo>
                    <a:pt x="131" y="120"/>
                  </a:lnTo>
                  <a:lnTo>
                    <a:pt x="77" y="54"/>
                  </a:lnTo>
                  <a:lnTo>
                    <a:pt x="33" y="14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5"/>
                  </a:lnTo>
                  <a:lnTo>
                    <a:pt x="20" y="37"/>
                  </a:lnTo>
                  <a:lnTo>
                    <a:pt x="94" y="133"/>
                  </a:lnTo>
                  <a:lnTo>
                    <a:pt x="148" y="254"/>
                  </a:lnTo>
                  <a:lnTo>
                    <a:pt x="183" y="396"/>
                  </a:lnTo>
                  <a:lnTo>
                    <a:pt x="194" y="562"/>
                  </a:lnTo>
                  <a:lnTo>
                    <a:pt x="186" y="706"/>
                  </a:lnTo>
                  <a:lnTo>
                    <a:pt x="156" y="847"/>
                  </a:lnTo>
                  <a:lnTo>
                    <a:pt x="101" y="978"/>
                  </a:lnTo>
                  <a:lnTo>
                    <a:pt x="14" y="1094"/>
                  </a:lnTo>
                  <a:lnTo>
                    <a:pt x="1" y="1107"/>
                  </a:lnTo>
                  <a:lnTo>
                    <a:pt x="0" y="1113"/>
                  </a:lnTo>
                  <a:lnTo>
                    <a:pt x="3" y="1121"/>
                  </a:lnTo>
                  <a:lnTo>
                    <a:pt x="11" y="1124"/>
                  </a:lnTo>
                  <a:lnTo>
                    <a:pt x="34" y="1110"/>
                  </a:lnTo>
                  <a:lnTo>
                    <a:pt x="79" y="1068"/>
                  </a:lnTo>
                  <a:lnTo>
                    <a:pt x="134" y="999"/>
                  </a:lnTo>
                  <a:lnTo>
                    <a:pt x="189" y="905"/>
                  </a:lnTo>
                  <a:lnTo>
                    <a:pt x="224" y="812"/>
                  </a:lnTo>
                  <a:lnTo>
                    <a:pt x="245" y="723"/>
                  </a:lnTo>
                  <a:lnTo>
                    <a:pt x="256" y="638"/>
                  </a:lnTo>
                  <a:lnTo>
                    <a:pt x="259" y="5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0" name="TextBox 229"/>
          <p:cNvSpPr txBox="1"/>
          <p:nvPr/>
        </p:nvSpPr>
        <p:spPr>
          <a:xfrm>
            <a:off x="7118305" y="4988512"/>
            <a:ext cx="1662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–  defect function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363" name="TextBox 362"/>
          <p:cNvSpPr txBox="1"/>
          <p:nvPr/>
        </p:nvSpPr>
        <p:spPr>
          <a:xfrm>
            <a:off x="7272677" y="710373"/>
            <a:ext cx="1798890" cy="369332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 F.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Burgio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talk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445224"/>
            <a:ext cx="762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BBG equation solved in partial wave representation up to J=12 with Argonne v18 potential + Urbana IX three-body forces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3277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/>
                <a:t>Results. Effective mass</a:t>
              </a:r>
              <a:endParaRPr lang="ru-RU" sz="2000" dirty="0"/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8408" y="832815"/>
            <a:ext cx="4442243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BHF Effective masses at Fermi surface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32834" name="Group 8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457658" y="1017545"/>
            <a:ext cx="2340471" cy="610717"/>
            <a:chOff x="-2" y="-1"/>
            <a:chExt cx="5760" cy="1503"/>
          </a:xfrm>
        </p:grpSpPr>
        <p:sp>
          <p:nvSpPr>
            <p:cNvPr id="32836" name="Freeform 84"/>
            <p:cNvSpPr>
              <a:spLocks noChangeAspect="1"/>
            </p:cNvSpPr>
            <p:nvPr/>
          </p:nvSpPr>
          <p:spPr bwMode="auto">
            <a:xfrm>
              <a:off x="-2" y="629"/>
              <a:ext cx="559" cy="310"/>
            </a:xfrm>
            <a:custGeom>
              <a:avLst/>
              <a:gdLst>
                <a:gd name="T0" fmla="*/ 35 w 559"/>
                <a:gd name="T1" fmla="*/ 292 h 310"/>
                <a:gd name="T2" fmla="*/ 68 w 559"/>
                <a:gd name="T3" fmla="*/ 306 h 310"/>
                <a:gd name="T4" fmla="*/ 85 w 559"/>
                <a:gd name="T5" fmla="*/ 272 h 310"/>
                <a:gd name="T6" fmla="*/ 108 w 559"/>
                <a:gd name="T7" fmla="*/ 179 h 310"/>
                <a:gd name="T8" fmla="*/ 124 w 559"/>
                <a:gd name="T9" fmla="*/ 113 h 310"/>
                <a:gd name="T10" fmla="*/ 141 w 559"/>
                <a:gd name="T11" fmla="*/ 77 h 310"/>
                <a:gd name="T12" fmla="*/ 239 w 559"/>
                <a:gd name="T13" fmla="*/ 16 h 310"/>
                <a:gd name="T14" fmla="*/ 275 w 559"/>
                <a:gd name="T15" fmla="*/ 46 h 310"/>
                <a:gd name="T16" fmla="*/ 266 w 559"/>
                <a:gd name="T17" fmla="*/ 120 h 310"/>
                <a:gd name="T18" fmla="*/ 230 w 559"/>
                <a:gd name="T19" fmla="*/ 263 h 310"/>
                <a:gd name="T20" fmla="*/ 224 w 559"/>
                <a:gd name="T21" fmla="*/ 292 h 310"/>
                <a:gd name="T22" fmla="*/ 257 w 559"/>
                <a:gd name="T23" fmla="*/ 307 h 310"/>
                <a:gd name="T24" fmla="*/ 275 w 559"/>
                <a:gd name="T25" fmla="*/ 271 h 310"/>
                <a:gd name="T26" fmla="*/ 308 w 559"/>
                <a:gd name="T27" fmla="*/ 138 h 310"/>
                <a:gd name="T28" fmla="*/ 345 w 559"/>
                <a:gd name="T29" fmla="*/ 58 h 310"/>
                <a:gd name="T30" fmla="*/ 446 w 559"/>
                <a:gd name="T31" fmla="*/ 19 h 310"/>
                <a:gd name="T32" fmla="*/ 465 w 559"/>
                <a:gd name="T33" fmla="*/ 63 h 310"/>
                <a:gd name="T34" fmla="*/ 435 w 559"/>
                <a:gd name="T35" fmla="*/ 183 h 310"/>
                <a:gd name="T36" fmla="*/ 414 w 559"/>
                <a:gd name="T37" fmla="*/ 254 h 310"/>
                <a:gd name="T38" fmla="*/ 447 w 559"/>
                <a:gd name="T39" fmla="*/ 306 h 310"/>
                <a:gd name="T40" fmla="*/ 538 w 559"/>
                <a:gd name="T41" fmla="*/ 260 h 310"/>
                <a:gd name="T42" fmla="*/ 555 w 559"/>
                <a:gd name="T43" fmla="*/ 199 h 310"/>
                <a:gd name="T44" fmla="*/ 540 w 559"/>
                <a:gd name="T45" fmla="*/ 210 h 310"/>
                <a:gd name="T46" fmla="*/ 496 w 559"/>
                <a:gd name="T47" fmla="*/ 287 h 310"/>
                <a:gd name="T48" fmla="*/ 455 w 559"/>
                <a:gd name="T49" fmla="*/ 273 h 310"/>
                <a:gd name="T50" fmla="*/ 479 w 559"/>
                <a:gd name="T51" fmla="*/ 191 h 310"/>
                <a:gd name="T52" fmla="*/ 509 w 559"/>
                <a:gd name="T53" fmla="*/ 74 h 310"/>
                <a:gd name="T54" fmla="*/ 464 w 559"/>
                <a:gd name="T55" fmla="*/ 6 h 310"/>
                <a:gd name="T56" fmla="*/ 365 w 559"/>
                <a:gd name="T57" fmla="*/ 20 h 310"/>
                <a:gd name="T58" fmla="*/ 318 w 559"/>
                <a:gd name="T59" fmla="*/ 58 h 310"/>
                <a:gd name="T60" fmla="*/ 297 w 559"/>
                <a:gd name="T61" fmla="*/ 18 h 310"/>
                <a:gd name="T62" fmla="*/ 200 w 559"/>
                <a:gd name="T63" fmla="*/ 7 h 310"/>
                <a:gd name="T64" fmla="*/ 135 w 559"/>
                <a:gd name="T65" fmla="*/ 60 h 310"/>
                <a:gd name="T66" fmla="*/ 94 w 559"/>
                <a:gd name="T67" fmla="*/ 4 h 310"/>
                <a:gd name="T68" fmla="*/ 37 w 559"/>
                <a:gd name="T69" fmla="*/ 15 h 310"/>
                <a:gd name="T70" fmla="*/ 13 w 559"/>
                <a:gd name="T71" fmla="*/ 60 h 310"/>
                <a:gd name="T72" fmla="*/ 0 w 559"/>
                <a:gd name="T73" fmla="*/ 106 h 310"/>
                <a:gd name="T74" fmla="*/ 13 w 559"/>
                <a:gd name="T75" fmla="*/ 112 h 310"/>
                <a:gd name="T76" fmla="*/ 20 w 559"/>
                <a:gd name="T77" fmla="*/ 97 h 310"/>
                <a:gd name="T78" fmla="*/ 53 w 559"/>
                <a:gd name="T79" fmla="*/ 21 h 310"/>
                <a:gd name="T80" fmla="*/ 84 w 559"/>
                <a:gd name="T81" fmla="*/ 21 h 310"/>
                <a:gd name="T82" fmla="*/ 91 w 559"/>
                <a:gd name="T83" fmla="*/ 57 h 310"/>
                <a:gd name="T84" fmla="*/ 80 w 559"/>
                <a:gd name="T85" fmla="*/ 10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9" h="310">
                  <a:moveTo>
                    <a:pt x="41" y="262"/>
                  </a:moveTo>
                  <a:lnTo>
                    <a:pt x="37" y="280"/>
                  </a:lnTo>
                  <a:lnTo>
                    <a:pt x="35" y="292"/>
                  </a:lnTo>
                  <a:lnTo>
                    <a:pt x="40" y="306"/>
                  </a:lnTo>
                  <a:lnTo>
                    <a:pt x="54" y="310"/>
                  </a:lnTo>
                  <a:lnTo>
                    <a:pt x="68" y="306"/>
                  </a:lnTo>
                  <a:lnTo>
                    <a:pt x="80" y="291"/>
                  </a:lnTo>
                  <a:lnTo>
                    <a:pt x="81" y="285"/>
                  </a:lnTo>
                  <a:lnTo>
                    <a:pt x="85" y="272"/>
                  </a:lnTo>
                  <a:lnTo>
                    <a:pt x="89" y="256"/>
                  </a:lnTo>
                  <a:lnTo>
                    <a:pt x="93" y="240"/>
                  </a:lnTo>
                  <a:lnTo>
                    <a:pt x="108" y="179"/>
                  </a:lnTo>
                  <a:lnTo>
                    <a:pt x="119" y="133"/>
                  </a:lnTo>
                  <a:lnTo>
                    <a:pt x="122" y="123"/>
                  </a:lnTo>
                  <a:lnTo>
                    <a:pt x="124" y="113"/>
                  </a:lnTo>
                  <a:lnTo>
                    <a:pt x="127" y="104"/>
                  </a:lnTo>
                  <a:lnTo>
                    <a:pt x="128" y="99"/>
                  </a:lnTo>
                  <a:lnTo>
                    <a:pt x="141" y="77"/>
                  </a:lnTo>
                  <a:lnTo>
                    <a:pt x="163" y="49"/>
                  </a:lnTo>
                  <a:lnTo>
                    <a:pt x="196" y="26"/>
                  </a:lnTo>
                  <a:lnTo>
                    <a:pt x="239" y="16"/>
                  </a:lnTo>
                  <a:lnTo>
                    <a:pt x="258" y="20"/>
                  </a:lnTo>
                  <a:lnTo>
                    <a:pt x="269" y="31"/>
                  </a:lnTo>
                  <a:lnTo>
                    <a:pt x="275" y="46"/>
                  </a:lnTo>
                  <a:lnTo>
                    <a:pt x="276" y="63"/>
                  </a:lnTo>
                  <a:lnTo>
                    <a:pt x="273" y="90"/>
                  </a:lnTo>
                  <a:lnTo>
                    <a:pt x="266" y="120"/>
                  </a:lnTo>
                  <a:lnTo>
                    <a:pt x="246" y="200"/>
                  </a:lnTo>
                  <a:lnTo>
                    <a:pt x="233" y="252"/>
                  </a:lnTo>
                  <a:lnTo>
                    <a:pt x="230" y="263"/>
                  </a:lnTo>
                  <a:lnTo>
                    <a:pt x="228" y="275"/>
                  </a:lnTo>
                  <a:lnTo>
                    <a:pt x="225" y="286"/>
                  </a:lnTo>
                  <a:lnTo>
                    <a:pt x="224" y="292"/>
                  </a:lnTo>
                  <a:lnTo>
                    <a:pt x="230" y="306"/>
                  </a:lnTo>
                  <a:lnTo>
                    <a:pt x="244" y="310"/>
                  </a:lnTo>
                  <a:lnTo>
                    <a:pt x="257" y="307"/>
                  </a:lnTo>
                  <a:lnTo>
                    <a:pt x="265" y="299"/>
                  </a:lnTo>
                  <a:lnTo>
                    <a:pt x="271" y="287"/>
                  </a:lnTo>
                  <a:lnTo>
                    <a:pt x="275" y="271"/>
                  </a:lnTo>
                  <a:lnTo>
                    <a:pt x="284" y="233"/>
                  </a:lnTo>
                  <a:lnTo>
                    <a:pt x="296" y="185"/>
                  </a:lnTo>
                  <a:lnTo>
                    <a:pt x="308" y="138"/>
                  </a:lnTo>
                  <a:lnTo>
                    <a:pt x="316" y="106"/>
                  </a:lnTo>
                  <a:lnTo>
                    <a:pt x="323" y="88"/>
                  </a:lnTo>
                  <a:lnTo>
                    <a:pt x="345" y="58"/>
                  </a:lnTo>
                  <a:lnTo>
                    <a:pt x="379" y="28"/>
                  </a:lnTo>
                  <a:lnTo>
                    <a:pt x="428" y="16"/>
                  </a:lnTo>
                  <a:lnTo>
                    <a:pt x="446" y="19"/>
                  </a:lnTo>
                  <a:lnTo>
                    <a:pt x="457" y="30"/>
                  </a:lnTo>
                  <a:lnTo>
                    <a:pt x="463" y="46"/>
                  </a:lnTo>
                  <a:lnTo>
                    <a:pt x="465" y="63"/>
                  </a:lnTo>
                  <a:lnTo>
                    <a:pt x="460" y="99"/>
                  </a:lnTo>
                  <a:lnTo>
                    <a:pt x="449" y="141"/>
                  </a:lnTo>
                  <a:lnTo>
                    <a:pt x="435" y="183"/>
                  </a:lnTo>
                  <a:lnTo>
                    <a:pt x="422" y="217"/>
                  </a:lnTo>
                  <a:lnTo>
                    <a:pt x="416" y="237"/>
                  </a:lnTo>
                  <a:lnTo>
                    <a:pt x="414" y="254"/>
                  </a:lnTo>
                  <a:lnTo>
                    <a:pt x="418" y="276"/>
                  </a:lnTo>
                  <a:lnTo>
                    <a:pt x="430" y="294"/>
                  </a:lnTo>
                  <a:lnTo>
                    <a:pt x="447" y="306"/>
                  </a:lnTo>
                  <a:lnTo>
                    <a:pt x="470" y="310"/>
                  </a:lnTo>
                  <a:lnTo>
                    <a:pt x="511" y="295"/>
                  </a:lnTo>
                  <a:lnTo>
                    <a:pt x="538" y="260"/>
                  </a:lnTo>
                  <a:lnTo>
                    <a:pt x="554" y="224"/>
                  </a:lnTo>
                  <a:lnTo>
                    <a:pt x="559" y="205"/>
                  </a:lnTo>
                  <a:lnTo>
                    <a:pt x="555" y="199"/>
                  </a:lnTo>
                  <a:lnTo>
                    <a:pt x="551" y="198"/>
                  </a:lnTo>
                  <a:lnTo>
                    <a:pt x="544" y="200"/>
                  </a:lnTo>
                  <a:lnTo>
                    <a:pt x="540" y="210"/>
                  </a:lnTo>
                  <a:lnTo>
                    <a:pt x="531" y="239"/>
                  </a:lnTo>
                  <a:lnTo>
                    <a:pt x="516" y="266"/>
                  </a:lnTo>
                  <a:lnTo>
                    <a:pt x="496" y="287"/>
                  </a:lnTo>
                  <a:lnTo>
                    <a:pt x="471" y="295"/>
                  </a:lnTo>
                  <a:lnTo>
                    <a:pt x="458" y="290"/>
                  </a:lnTo>
                  <a:lnTo>
                    <a:pt x="455" y="273"/>
                  </a:lnTo>
                  <a:lnTo>
                    <a:pt x="458" y="248"/>
                  </a:lnTo>
                  <a:lnTo>
                    <a:pt x="467" y="224"/>
                  </a:lnTo>
                  <a:lnTo>
                    <a:pt x="479" y="191"/>
                  </a:lnTo>
                  <a:lnTo>
                    <a:pt x="493" y="150"/>
                  </a:lnTo>
                  <a:lnTo>
                    <a:pt x="504" y="109"/>
                  </a:lnTo>
                  <a:lnTo>
                    <a:pt x="509" y="74"/>
                  </a:lnTo>
                  <a:lnTo>
                    <a:pt x="503" y="43"/>
                  </a:lnTo>
                  <a:lnTo>
                    <a:pt x="488" y="20"/>
                  </a:lnTo>
                  <a:lnTo>
                    <a:pt x="464" y="6"/>
                  </a:lnTo>
                  <a:lnTo>
                    <a:pt x="430" y="0"/>
                  </a:lnTo>
                  <a:lnTo>
                    <a:pt x="395" y="6"/>
                  </a:lnTo>
                  <a:lnTo>
                    <a:pt x="365" y="20"/>
                  </a:lnTo>
                  <a:lnTo>
                    <a:pt x="340" y="41"/>
                  </a:lnTo>
                  <a:lnTo>
                    <a:pt x="319" y="67"/>
                  </a:lnTo>
                  <a:lnTo>
                    <a:pt x="318" y="58"/>
                  </a:lnTo>
                  <a:lnTo>
                    <a:pt x="315" y="45"/>
                  </a:lnTo>
                  <a:lnTo>
                    <a:pt x="308" y="32"/>
                  </a:lnTo>
                  <a:lnTo>
                    <a:pt x="297" y="18"/>
                  </a:lnTo>
                  <a:lnTo>
                    <a:pt x="269" y="4"/>
                  </a:lnTo>
                  <a:lnTo>
                    <a:pt x="241" y="0"/>
                  </a:lnTo>
                  <a:lnTo>
                    <a:pt x="200" y="7"/>
                  </a:lnTo>
                  <a:lnTo>
                    <a:pt x="169" y="24"/>
                  </a:lnTo>
                  <a:lnTo>
                    <a:pt x="148" y="44"/>
                  </a:lnTo>
                  <a:lnTo>
                    <a:pt x="135" y="60"/>
                  </a:lnTo>
                  <a:lnTo>
                    <a:pt x="128" y="34"/>
                  </a:lnTo>
                  <a:lnTo>
                    <a:pt x="113" y="16"/>
                  </a:lnTo>
                  <a:lnTo>
                    <a:pt x="94" y="4"/>
                  </a:lnTo>
                  <a:lnTo>
                    <a:pt x="72" y="0"/>
                  </a:lnTo>
                  <a:lnTo>
                    <a:pt x="52" y="5"/>
                  </a:lnTo>
                  <a:lnTo>
                    <a:pt x="37" y="15"/>
                  </a:lnTo>
                  <a:lnTo>
                    <a:pt x="28" y="28"/>
                  </a:lnTo>
                  <a:lnTo>
                    <a:pt x="22" y="39"/>
                  </a:lnTo>
                  <a:lnTo>
                    <a:pt x="13" y="60"/>
                  </a:lnTo>
                  <a:lnTo>
                    <a:pt x="6" y="81"/>
                  </a:lnTo>
                  <a:lnTo>
                    <a:pt x="2" y="98"/>
                  </a:lnTo>
                  <a:lnTo>
                    <a:pt x="0" y="106"/>
                  </a:lnTo>
                  <a:lnTo>
                    <a:pt x="4" y="112"/>
                  </a:lnTo>
                  <a:lnTo>
                    <a:pt x="9" y="113"/>
                  </a:lnTo>
                  <a:lnTo>
                    <a:pt x="13" y="112"/>
                  </a:lnTo>
                  <a:lnTo>
                    <a:pt x="15" y="110"/>
                  </a:lnTo>
                  <a:lnTo>
                    <a:pt x="18" y="106"/>
                  </a:lnTo>
                  <a:lnTo>
                    <a:pt x="20" y="97"/>
                  </a:lnTo>
                  <a:lnTo>
                    <a:pt x="29" y="64"/>
                  </a:lnTo>
                  <a:lnTo>
                    <a:pt x="40" y="38"/>
                  </a:lnTo>
                  <a:lnTo>
                    <a:pt x="53" y="21"/>
                  </a:lnTo>
                  <a:lnTo>
                    <a:pt x="70" y="16"/>
                  </a:lnTo>
                  <a:lnTo>
                    <a:pt x="78" y="17"/>
                  </a:lnTo>
                  <a:lnTo>
                    <a:pt x="84" y="21"/>
                  </a:lnTo>
                  <a:lnTo>
                    <a:pt x="89" y="31"/>
                  </a:lnTo>
                  <a:lnTo>
                    <a:pt x="91" y="47"/>
                  </a:lnTo>
                  <a:lnTo>
                    <a:pt x="91" y="57"/>
                  </a:lnTo>
                  <a:lnTo>
                    <a:pt x="89" y="68"/>
                  </a:lnTo>
                  <a:lnTo>
                    <a:pt x="86" y="83"/>
                  </a:lnTo>
                  <a:lnTo>
                    <a:pt x="80" y="104"/>
                  </a:lnTo>
                  <a:lnTo>
                    <a:pt x="41" y="2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37" name="Freeform 85"/>
            <p:cNvSpPr>
              <a:spLocks noChangeAspect="1"/>
            </p:cNvSpPr>
            <p:nvPr/>
          </p:nvSpPr>
          <p:spPr bwMode="auto">
            <a:xfrm>
              <a:off x="614" y="460"/>
              <a:ext cx="194" cy="207"/>
            </a:xfrm>
            <a:custGeom>
              <a:avLst/>
              <a:gdLst>
                <a:gd name="T0" fmla="*/ 138 w 194"/>
                <a:gd name="T1" fmla="*/ 93 h 207"/>
                <a:gd name="T2" fmla="*/ 171 w 194"/>
                <a:gd name="T3" fmla="*/ 79 h 207"/>
                <a:gd name="T4" fmla="*/ 191 w 194"/>
                <a:gd name="T5" fmla="*/ 69 h 207"/>
                <a:gd name="T6" fmla="*/ 190 w 194"/>
                <a:gd name="T7" fmla="*/ 49 h 207"/>
                <a:gd name="T8" fmla="*/ 175 w 194"/>
                <a:gd name="T9" fmla="*/ 45 h 207"/>
                <a:gd name="T10" fmla="*/ 104 w 194"/>
                <a:gd name="T11" fmla="*/ 92 h 207"/>
                <a:gd name="T12" fmla="*/ 112 w 194"/>
                <a:gd name="T13" fmla="*/ 14 h 207"/>
                <a:gd name="T14" fmla="*/ 106 w 194"/>
                <a:gd name="T15" fmla="*/ 3 h 207"/>
                <a:gd name="T16" fmla="*/ 88 w 194"/>
                <a:gd name="T17" fmla="*/ 4 h 207"/>
                <a:gd name="T18" fmla="*/ 84 w 194"/>
                <a:gd name="T19" fmla="*/ 27 h 207"/>
                <a:gd name="T20" fmla="*/ 86 w 194"/>
                <a:gd name="T21" fmla="*/ 49 h 207"/>
                <a:gd name="T22" fmla="*/ 89 w 194"/>
                <a:gd name="T23" fmla="*/ 80 h 207"/>
                <a:gd name="T24" fmla="*/ 26 w 194"/>
                <a:gd name="T25" fmla="*/ 48 h 207"/>
                <a:gd name="T26" fmla="*/ 15 w 194"/>
                <a:gd name="T27" fmla="*/ 44 h 207"/>
                <a:gd name="T28" fmla="*/ 0 w 194"/>
                <a:gd name="T29" fmla="*/ 60 h 207"/>
                <a:gd name="T30" fmla="*/ 11 w 194"/>
                <a:gd name="T31" fmla="*/ 73 h 207"/>
                <a:gd name="T32" fmla="*/ 57 w 194"/>
                <a:gd name="T33" fmla="*/ 115 h 207"/>
                <a:gd name="T34" fmla="*/ 24 w 194"/>
                <a:gd name="T35" fmla="*/ 129 h 207"/>
                <a:gd name="T36" fmla="*/ 4 w 194"/>
                <a:gd name="T37" fmla="*/ 139 h 207"/>
                <a:gd name="T38" fmla="*/ 5 w 194"/>
                <a:gd name="T39" fmla="*/ 159 h 207"/>
                <a:gd name="T40" fmla="*/ 19 w 194"/>
                <a:gd name="T41" fmla="*/ 163 h 207"/>
                <a:gd name="T42" fmla="*/ 90 w 194"/>
                <a:gd name="T43" fmla="*/ 116 h 207"/>
                <a:gd name="T44" fmla="*/ 88 w 194"/>
                <a:gd name="T45" fmla="*/ 204 h 207"/>
                <a:gd name="T46" fmla="*/ 107 w 194"/>
                <a:gd name="T47" fmla="*/ 204 h 207"/>
                <a:gd name="T48" fmla="*/ 111 w 194"/>
                <a:gd name="T49" fmla="*/ 181 h 207"/>
                <a:gd name="T50" fmla="*/ 109 w 194"/>
                <a:gd name="T51" fmla="*/ 159 h 207"/>
                <a:gd name="T52" fmla="*/ 105 w 194"/>
                <a:gd name="T53" fmla="*/ 127 h 207"/>
                <a:gd name="T54" fmla="*/ 162 w 194"/>
                <a:gd name="T55" fmla="*/ 154 h 207"/>
                <a:gd name="T56" fmla="*/ 174 w 194"/>
                <a:gd name="T57" fmla="*/ 162 h 207"/>
                <a:gd name="T58" fmla="*/ 179 w 194"/>
                <a:gd name="T59" fmla="*/ 163 h 207"/>
                <a:gd name="T60" fmla="*/ 194 w 194"/>
                <a:gd name="T61" fmla="*/ 148 h 207"/>
                <a:gd name="T62" fmla="*/ 184 w 194"/>
                <a:gd name="T63" fmla="*/ 13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4" h="207">
                  <a:moveTo>
                    <a:pt x="112" y="104"/>
                  </a:moveTo>
                  <a:lnTo>
                    <a:pt x="138" y="93"/>
                  </a:lnTo>
                  <a:lnTo>
                    <a:pt x="157" y="85"/>
                  </a:lnTo>
                  <a:lnTo>
                    <a:pt x="171" y="79"/>
                  </a:lnTo>
                  <a:lnTo>
                    <a:pt x="181" y="74"/>
                  </a:lnTo>
                  <a:lnTo>
                    <a:pt x="191" y="69"/>
                  </a:lnTo>
                  <a:lnTo>
                    <a:pt x="194" y="60"/>
                  </a:lnTo>
                  <a:lnTo>
                    <a:pt x="190" y="49"/>
                  </a:lnTo>
                  <a:lnTo>
                    <a:pt x="179" y="44"/>
                  </a:lnTo>
                  <a:lnTo>
                    <a:pt x="175" y="45"/>
                  </a:lnTo>
                  <a:lnTo>
                    <a:pt x="169" y="48"/>
                  </a:lnTo>
                  <a:lnTo>
                    <a:pt x="104" y="92"/>
                  </a:lnTo>
                  <a:lnTo>
                    <a:pt x="112" y="21"/>
                  </a:lnTo>
                  <a:lnTo>
                    <a:pt x="112" y="14"/>
                  </a:lnTo>
                  <a:lnTo>
                    <a:pt x="110" y="8"/>
                  </a:lnTo>
                  <a:lnTo>
                    <a:pt x="106" y="3"/>
                  </a:lnTo>
                  <a:lnTo>
                    <a:pt x="97" y="0"/>
                  </a:lnTo>
                  <a:lnTo>
                    <a:pt x="88" y="4"/>
                  </a:lnTo>
                  <a:lnTo>
                    <a:pt x="83" y="15"/>
                  </a:lnTo>
                  <a:lnTo>
                    <a:pt x="84" y="27"/>
                  </a:lnTo>
                  <a:lnTo>
                    <a:pt x="85" y="38"/>
                  </a:lnTo>
                  <a:lnTo>
                    <a:pt x="86" y="49"/>
                  </a:lnTo>
                  <a:lnTo>
                    <a:pt x="87" y="64"/>
                  </a:lnTo>
                  <a:lnTo>
                    <a:pt x="89" y="80"/>
                  </a:lnTo>
                  <a:lnTo>
                    <a:pt x="90" y="92"/>
                  </a:lnTo>
                  <a:lnTo>
                    <a:pt x="26" y="48"/>
                  </a:lnTo>
                  <a:lnTo>
                    <a:pt x="20" y="45"/>
                  </a:lnTo>
                  <a:lnTo>
                    <a:pt x="15" y="44"/>
                  </a:lnTo>
                  <a:lnTo>
                    <a:pt x="5" y="49"/>
                  </a:lnTo>
                  <a:lnTo>
                    <a:pt x="0" y="60"/>
                  </a:lnTo>
                  <a:lnTo>
                    <a:pt x="4" y="69"/>
                  </a:lnTo>
                  <a:lnTo>
                    <a:pt x="11" y="73"/>
                  </a:lnTo>
                  <a:lnTo>
                    <a:pt x="83" y="103"/>
                  </a:lnTo>
                  <a:lnTo>
                    <a:pt x="57" y="115"/>
                  </a:lnTo>
                  <a:lnTo>
                    <a:pt x="38" y="123"/>
                  </a:lnTo>
                  <a:lnTo>
                    <a:pt x="24" y="129"/>
                  </a:lnTo>
                  <a:lnTo>
                    <a:pt x="14" y="133"/>
                  </a:lnTo>
                  <a:lnTo>
                    <a:pt x="4" y="139"/>
                  </a:lnTo>
                  <a:lnTo>
                    <a:pt x="0" y="148"/>
                  </a:lnTo>
                  <a:lnTo>
                    <a:pt x="5" y="159"/>
                  </a:lnTo>
                  <a:lnTo>
                    <a:pt x="15" y="163"/>
                  </a:lnTo>
                  <a:lnTo>
                    <a:pt x="19" y="163"/>
                  </a:lnTo>
                  <a:lnTo>
                    <a:pt x="25" y="159"/>
                  </a:lnTo>
                  <a:lnTo>
                    <a:pt x="90" y="116"/>
                  </a:lnTo>
                  <a:lnTo>
                    <a:pt x="83" y="193"/>
                  </a:lnTo>
                  <a:lnTo>
                    <a:pt x="88" y="204"/>
                  </a:lnTo>
                  <a:lnTo>
                    <a:pt x="97" y="207"/>
                  </a:lnTo>
                  <a:lnTo>
                    <a:pt x="107" y="204"/>
                  </a:lnTo>
                  <a:lnTo>
                    <a:pt x="112" y="193"/>
                  </a:lnTo>
                  <a:lnTo>
                    <a:pt x="111" y="181"/>
                  </a:lnTo>
                  <a:lnTo>
                    <a:pt x="110" y="169"/>
                  </a:lnTo>
                  <a:lnTo>
                    <a:pt x="109" y="159"/>
                  </a:lnTo>
                  <a:lnTo>
                    <a:pt x="107" y="143"/>
                  </a:lnTo>
                  <a:lnTo>
                    <a:pt x="105" y="127"/>
                  </a:lnTo>
                  <a:lnTo>
                    <a:pt x="104" y="116"/>
                  </a:lnTo>
                  <a:lnTo>
                    <a:pt x="162" y="154"/>
                  </a:lnTo>
                  <a:lnTo>
                    <a:pt x="169" y="159"/>
                  </a:lnTo>
                  <a:lnTo>
                    <a:pt x="174" y="162"/>
                  </a:lnTo>
                  <a:lnTo>
                    <a:pt x="176" y="163"/>
                  </a:lnTo>
                  <a:lnTo>
                    <a:pt x="179" y="163"/>
                  </a:lnTo>
                  <a:lnTo>
                    <a:pt x="190" y="159"/>
                  </a:lnTo>
                  <a:lnTo>
                    <a:pt x="194" y="148"/>
                  </a:lnTo>
                  <a:lnTo>
                    <a:pt x="191" y="138"/>
                  </a:lnTo>
                  <a:lnTo>
                    <a:pt x="184" y="134"/>
                  </a:lnTo>
                  <a:lnTo>
                    <a:pt x="112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38" name="Freeform 86"/>
            <p:cNvSpPr>
              <a:spLocks noChangeAspect="1" noEditPoints="1"/>
            </p:cNvSpPr>
            <p:nvPr/>
          </p:nvSpPr>
          <p:spPr bwMode="auto">
            <a:xfrm>
              <a:off x="1112" y="681"/>
              <a:ext cx="454" cy="160"/>
            </a:xfrm>
            <a:custGeom>
              <a:avLst/>
              <a:gdLst>
                <a:gd name="T0" fmla="*/ 430 w 454"/>
                <a:gd name="T1" fmla="*/ 27 h 160"/>
                <a:gd name="T2" fmla="*/ 438 w 454"/>
                <a:gd name="T3" fmla="*/ 27 h 160"/>
                <a:gd name="T4" fmla="*/ 446 w 454"/>
                <a:gd name="T5" fmla="*/ 25 h 160"/>
                <a:gd name="T6" fmla="*/ 451 w 454"/>
                <a:gd name="T7" fmla="*/ 21 h 160"/>
                <a:gd name="T8" fmla="*/ 454 w 454"/>
                <a:gd name="T9" fmla="*/ 14 h 160"/>
                <a:gd name="T10" fmla="*/ 451 w 454"/>
                <a:gd name="T11" fmla="*/ 5 h 160"/>
                <a:gd name="T12" fmla="*/ 446 w 454"/>
                <a:gd name="T13" fmla="*/ 1 h 160"/>
                <a:gd name="T14" fmla="*/ 439 w 454"/>
                <a:gd name="T15" fmla="*/ 0 h 160"/>
                <a:gd name="T16" fmla="*/ 431 w 454"/>
                <a:gd name="T17" fmla="*/ 0 h 160"/>
                <a:gd name="T18" fmla="*/ 23 w 454"/>
                <a:gd name="T19" fmla="*/ 0 h 160"/>
                <a:gd name="T20" fmla="*/ 15 w 454"/>
                <a:gd name="T21" fmla="*/ 0 h 160"/>
                <a:gd name="T22" fmla="*/ 8 w 454"/>
                <a:gd name="T23" fmla="*/ 1 h 160"/>
                <a:gd name="T24" fmla="*/ 2 w 454"/>
                <a:gd name="T25" fmla="*/ 5 h 160"/>
                <a:gd name="T26" fmla="*/ 0 w 454"/>
                <a:gd name="T27" fmla="*/ 14 h 160"/>
                <a:gd name="T28" fmla="*/ 2 w 454"/>
                <a:gd name="T29" fmla="*/ 21 h 160"/>
                <a:gd name="T30" fmla="*/ 8 w 454"/>
                <a:gd name="T31" fmla="*/ 25 h 160"/>
                <a:gd name="T32" fmla="*/ 15 w 454"/>
                <a:gd name="T33" fmla="*/ 27 h 160"/>
                <a:gd name="T34" fmla="*/ 23 w 454"/>
                <a:gd name="T35" fmla="*/ 27 h 160"/>
                <a:gd name="T36" fmla="*/ 430 w 454"/>
                <a:gd name="T37" fmla="*/ 27 h 160"/>
                <a:gd name="T38" fmla="*/ 431 w 454"/>
                <a:gd name="T39" fmla="*/ 160 h 160"/>
                <a:gd name="T40" fmla="*/ 439 w 454"/>
                <a:gd name="T41" fmla="*/ 160 h 160"/>
                <a:gd name="T42" fmla="*/ 446 w 454"/>
                <a:gd name="T43" fmla="*/ 158 h 160"/>
                <a:gd name="T44" fmla="*/ 451 w 454"/>
                <a:gd name="T45" fmla="*/ 154 h 160"/>
                <a:gd name="T46" fmla="*/ 454 w 454"/>
                <a:gd name="T47" fmla="*/ 146 h 160"/>
                <a:gd name="T48" fmla="*/ 451 w 454"/>
                <a:gd name="T49" fmla="*/ 138 h 160"/>
                <a:gd name="T50" fmla="*/ 446 w 454"/>
                <a:gd name="T51" fmla="*/ 134 h 160"/>
                <a:gd name="T52" fmla="*/ 438 w 454"/>
                <a:gd name="T53" fmla="*/ 133 h 160"/>
                <a:gd name="T54" fmla="*/ 430 w 454"/>
                <a:gd name="T55" fmla="*/ 133 h 160"/>
                <a:gd name="T56" fmla="*/ 23 w 454"/>
                <a:gd name="T57" fmla="*/ 133 h 160"/>
                <a:gd name="T58" fmla="*/ 15 w 454"/>
                <a:gd name="T59" fmla="*/ 133 h 160"/>
                <a:gd name="T60" fmla="*/ 8 w 454"/>
                <a:gd name="T61" fmla="*/ 134 h 160"/>
                <a:gd name="T62" fmla="*/ 2 w 454"/>
                <a:gd name="T63" fmla="*/ 138 h 160"/>
                <a:gd name="T64" fmla="*/ 0 w 454"/>
                <a:gd name="T65" fmla="*/ 146 h 160"/>
                <a:gd name="T66" fmla="*/ 2 w 454"/>
                <a:gd name="T67" fmla="*/ 154 h 160"/>
                <a:gd name="T68" fmla="*/ 8 w 454"/>
                <a:gd name="T69" fmla="*/ 158 h 160"/>
                <a:gd name="T70" fmla="*/ 15 w 454"/>
                <a:gd name="T71" fmla="*/ 160 h 160"/>
                <a:gd name="T72" fmla="*/ 23 w 454"/>
                <a:gd name="T73" fmla="*/ 160 h 160"/>
                <a:gd name="T74" fmla="*/ 431 w 454"/>
                <a:gd name="T7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4" h="160">
                  <a:moveTo>
                    <a:pt x="430" y="27"/>
                  </a:moveTo>
                  <a:lnTo>
                    <a:pt x="438" y="27"/>
                  </a:lnTo>
                  <a:lnTo>
                    <a:pt x="446" y="25"/>
                  </a:lnTo>
                  <a:lnTo>
                    <a:pt x="451" y="21"/>
                  </a:lnTo>
                  <a:lnTo>
                    <a:pt x="454" y="14"/>
                  </a:lnTo>
                  <a:lnTo>
                    <a:pt x="451" y="5"/>
                  </a:lnTo>
                  <a:lnTo>
                    <a:pt x="446" y="1"/>
                  </a:lnTo>
                  <a:lnTo>
                    <a:pt x="439" y="0"/>
                  </a:lnTo>
                  <a:lnTo>
                    <a:pt x="431" y="0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1"/>
                  </a:lnTo>
                  <a:lnTo>
                    <a:pt x="2" y="5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8" y="25"/>
                  </a:lnTo>
                  <a:lnTo>
                    <a:pt x="15" y="27"/>
                  </a:lnTo>
                  <a:lnTo>
                    <a:pt x="23" y="27"/>
                  </a:lnTo>
                  <a:lnTo>
                    <a:pt x="430" y="27"/>
                  </a:lnTo>
                  <a:close/>
                  <a:moveTo>
                    <a:pt x="431" y="160"/>
                  </a:moveTo>
                  <a:lnTo>
                    <a:pt x="439" y="160"/>
                  </a:lnTo>
                  <a:lnTo>
                    <a:pt x="446" y="158"/>
                  </a:lnTo>
                  <a:lnTo>
                    <a:pt x="451" y="154"/>
                  </a:lnTo>
                  <a:lnTo>
                    <a:pt x="454" y="146"/>
                  </a:lnTo>
                  <a:lnTo>
                    <a:pt x="451" y="138"/>
                  </a:lnTo>
                  <a:lnTo>
                    <a:pt x="446" y="134"/>
                  </a:lnTo>
                  <a:lnTo>
                    <a:pt x="438" y="133"/>
                  </a:lnTo>
                  <a:lnTo>
                    <a:pt x="430" y="133"/>
                  </a:lnTo>
                  <a:lnTo>
                    <a:pt x="23" y="133"/>
                  </a:lnTo>
                  <a:lnTo>
                    <a:pt x="15" y="133"/>
                  </a:lnTo>
                  <a:lnTo>
                    <a:pt x="8" y="134"/>
                  </a:lnTo>
                  <a:lnTo>
                    <a:pt x="2" y="138"/>
                  </a:lnTo>
                  <a:lnTo>
                    <a:pt x="0" y="146"/>
                  </a:lnTo>
                  <a:lnTo>
                    <a:pt x="2" y="154"/>
                  </a:lnTo>
                  <a:lnTo>
                    <a:pt x="8" y="158"/>
                  </a:lnTo>
                  <a:lnTo>
                    <a:pt x="15" y="160"/>
                  </a:lnTo>
                  <a:lnTo>
                    <a:pt x="23" y="160"/>
                  </a:lnTo>
                  <a:lnTo>
                    <a:pt x="431" y="1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39" name="Freeform 87"/>
            <p:cNvSpPr>
              <a:spLocks noChangeAspect="1"/>
            </p:cNvSpPr>
            <p:nvPr/>
          </p:nvSpPr>
          <p:spPr bwMode="auto">
            <a:xfrm>
              <a:off x="1920" y="146"/>
              <a:ext cx="259" cy="1231"/>
            </a:xfrm>
            <a:custGeom>
              <a:avLst/>
              <a:gdLst>
                <a:gd name="T0" fmla="*/ 229 w 259"/>
                <a:gd name="T1" fmla="*/ 1223 h 1231"/>
                <a:gd name="T2" fmla="*/ 233 w 259"/>
                <a:gd name="T3" fmla="*/ 1227 h 1231"/>
                <a:gd name="T4" fmla="*/ 237 w 259"/>
                <a:gd name="T5" fmla="*/ 1231 h 1231"/>
                <a:gd name="T6" fmla="*/ 252 w 259"/>
                <a:gd name="T7" fmla="*/ 1231 h 1231"/>
                <a:gd name="T8" fmla="*/ 257 w 259"/>
                <a:gd name="T9" fmla="*/ 1229 h 1231"/>
                <a:gd name="T10" fmla="*/ 259 w 259"/>
                <a:gd name="T11" fmla="*/ 1224 h 1231"/>
                <a:gd name="T12" fmla="*/ 257 w 259"/>
                <a:gd name="T13" fmla="*/ 1218 h 1231"/>
                <a:gd name="T14" fmla="*/ 236 w 259"/>
                <a:gd name="T15" fmla="*/ 1196 h 1231"/>
                <a:gd name="T16" fmla="*/ 212 w 259"/>
                <a:gd name="T17" fmla="*/ 1168 h 1231"/>
                <a:gd name="T18" fmla="*/ 184 w 259"/>
                <a:gd name="T19" fmla="*/ 1130 h 1231"/>
                <a:gd name="T20" fmla="*/ 153 w 259"/>
                <a:gd name="T21" fmla="*/ 1080 h 1231"/>
                <a:gd name="T22" fmla="*/ 106 w 259"/>
                <a:gd name="T23" fmla="*/ 975 h 1231"/>
                <a:gd name="T24" fmla="*/ 75 w 259"/>
                <a:gd name="T25" fmla="*/ 860 h 1231"/>
                <a:gd name="T26" fmla="*/ 58 w 259"/>
                <a:gd name="T27" fmla="*/ 739 h 1231"/>
                <a:gd name="T28" fmla="*/ 52 w 259"/>
                <a:gd name="T29" fmla="*/ 616 h 1231"/>
                <a:gd name="T30" fmla="*/ 56 w 259"/>
                <a:gd name="T31" fmla="*/ 507 h 1231"/>
                <a:gd name="T32" fmla="*/ 67 w 259"/>
                <a:gd name="T33" fmla="*/ 410 h 1231"/>
                <a:gd name="T34" fmla="*/ 86 w 259"/>
                <a:gd name="T35" fmla="*/ 323 h 1231"/>
                <a:gd name="T36" fmla="*/ 110 w 259"/>
                <a:gd name="T37" fmla="*/ 245 h 1231"/>
                <a:gd name="T38" fmla="*/ 140 w 259"/>
                <a:gd name="T39" fmla="*/ 176 h 1231"/>
                <a:gd name="T40" fmla="*/ 175 w 259"/>
                <a:gd name="T41" fmla="*/ 115 h 1231"/>
                <a:gd name="T42" fmla="*/ 214 w 259"/>
                <a:gd name="T43" fmla="*/ 60 h 1231"/>
                <a:gd name="T44" fmla="*/ 257 w 259"/>
                <a:gd name="T45" fmla="*/ 12 h 1231"/>
                <a:gd name="T46" fmla="*/ 259 w 259"/>
                <a:gd name="T47" fmla="*/ 7 h 1231"/>
                <a:gd name="T48" fmla="*/ 256 w 259"/>
                <a:gd name="T49" fmla="*/ 0 h 1231"/>
                <a:gd name="T50" fmla="*/ 246 w 259"/>
                <a:gd name="T51" fmla="*/ 0 h 1231"/>
                <a:gd name="T52" fmla="*/ 237 w 259"/>
                <a:gd name="T53" fmla="*/ 0 h 1231"/>
                <a:gd name="T54" fmla="*/ 230 w 259"/>
                <a:gd name="T55" fmla="*/ 5 h 1231"/>
                <a:gd name="T56" fmla="*/ 181 w 259"/>
                <a:gd name="T57" fmla="*/ 55 h 1231"/>
                <a:gd name="T58" fmla="*/ 131 w 259"/>
                <a:gd name="T59" fmla="*/ 120 h 1231"/>
                <a:gd name="T60" fmla="*/ 85 w 259"/>
                <a:gd name="T61" fmla="*/ 202 h 1231"/>
                <a:gd name="T62" fmla="*/ 45 w 259"/>
                <a:gd name="T63" fmla="*/ 301 h 1231"/>
                <a:gd name="T64" fmla="*/ 26 w 259"/>
                <a:gd name="T65" fmla="*/ 372 h 1231"/>
                <a:gd name="T66" fmla="*/ 12 w 259"/>
                <a:gd name="T67" fmla="*/ 449 h 1231"/>
                <a:gd name="T68" fmla="*/ 3 w 259"/>
                <a:gd name="T69" fmla="*/ 531 h 1231"/>
                <a:gd name="T70" fmla="*/ 0 w 259"/>
                <a:gd name="T71" fmla="*/ 615 h 1231"/>
                <a:gd name="T72" fmla="*/ 6 w 259"/>
                <a:gd name="T73" fmla="*/ 740 h 1231"/>
                <a:gd name="T74" fmla="*/ 28 w 259"/>
                <a:gd name="T75" fmla="*/ 868 h 1231"/>
                <a:gd name="T76" fmla="*/ 70 w 259"/>
                <a:gd name="T77" fmla="*/ 996 h 1231"/>
                <a:gd name="T78" fmla="*/ 137 w 259"/>
                <a:gd name="T79" fmla="*/ 1119 h 1231"/>
                <a:gd name="T80" fmla="*/ 151 w 259"/>
                <a:gd name="T81" fmla="*/ 1139 h 1231"/>
                <a:gd name="T82" fmla="*/ 166 w 259"/>
                <a:gd name="T83" fmla="*/ 1156 h 1231"/>
                <a:gd name="T84" fmla="*/ 176 w 259"/>
                <a:gd name="T85" fmla="*/ 1169 h 1231"/>
                <a:gd name="T86" fmla="*/ 180 w 259"/>
                <a:gd name="T87" fmla="*/ 1174 h 1231"/>
                <a:gd name="T88" fmla="*/ 192 w 259"/>
                <a:gd name="T89" fmla="*/ 1188 h 1231"/>
                <a:gd name="T90" fmla="*/ 202 w 259"/>
                <a:gd name="T91" fmla="*/ 1198 h 1231"/>
                <a:gd name="T92" fmla="*/ 229 w 259"/>
                <a:gd name="T93" fmla="*/ 1223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1231">
                  <a:moveTo>
                    <a:pt x="229" y="1223"/>
                  </a:moveTo>
                  <a:lnTo>
                    <a:pt x="233" y="1227"/>
                  </a:lnTo>
                  <a:lnTo>
                    <a:pt x="237" y="1231"/>
                  </a:lnTo>
                  <a:lnTo>
                    <a:pt x="252" y="1231"/>
                  </a:lnTo>
                  <a:lnTo>
                    <a:pt x="257" y="1229"/>
                  </a:lnTo>
                  <a:lnTo>
                    <a:pt x="259" y="1224"/>
                  </a:lnTo>
                  <a:lnTo>
                    <a:pt x="257" y="1218"/>
                  </a:lnTo>
                  <a:lnTo>
                    <a:pt x="236" y="1196"/>
                  </a:lnTo>
                  <a:lnTo>
                    <a:pt x="212" y="1168"/>
                  </a:lnTo>
                  <a:lnTo>
                    <a:pt x="184" y="1130"/>
                  </a:lnTo>
                  <a:lnTo>
                    <a:pt x="153" y="1080"/>
                  </a:lnTo>
                  <a:lnTo>
                    <a:pt x="106" y="975"/>
                  </a:lnTo>
                  <a:lnTo>
                    <a:pt x="75" y="860"/>
                  </a:lnTo>
                  <a:lnTo>
                    <a:pt x="58" y="739"/>
                  </a:lnTo>
                  <a:lnTo>
                    <a:pt x="52" y="616"/>
                  </a:lnTo>
                  <a:lnTo>
                    <a:pt x="56" y="507"/>
                  </a:lnTo>
                  <a:lnTo>
                    <a:pt x="67" y="410"/>
                  </a:lnTo>
                  <a:lnTo>
                    <a:pt x="86" y="323"/>
                  </a:lnTo>
                  <a:lnTo>
                    <a:pt x="110" y="245"/>
                  </a:lnTo>
                  <a:lnTo>
                    <a:pt x="140" y="176"/>
                  </a:lnTo>
                  <a:lnTo>
                    <a:pt x="175" y="115"/>
                  </a:lnTo>
                  <a:lnTo>
                    <a:pt x="214" y="60"/>
                  </a:lnTo>
                  <a:lnTo>
                    <a:pt x="257" y="12"/>
                  </a:lnTo>
                  <a:lnTo>
                    <a:pt x="259" y="7"/>
                  </a:lnTo>
                  <a:lnTo>
                    <a:pt x="256" y="0"/>
                  </a:lnTo>
                  <a:lnTo>
                    <a:pt x="246" y="0"/>
                  </a:lnTo>
                  <a:lnTo>
                    <a:pt x="237" y="0"/>
                  </a:lnTo>
                  <a:lnTo>
                    <a:pt x="230" y="5"/>
                  </a:lnTo>
                  <a:lnTo>
                    <a:pt x="181" y="55"/>
                  </a:lnTo>
                  <a:lnTo>
                    <a:pt x="131" y="120"/>
                  </a:lnTo>
                  <a:lnTo>
                    <a:pt x="85" y="202"/>
                  </a:lnTo>
                  <a:lnTo>
                    <a:pt x="45" y="301"/>
                  </a:lnTo>
                  <a:lnTo>
                    <a:pt x="26" y="372"/>
                  </a:lnTo>
                  <a:lnTo>
                    <a:pt x="12" y="449"/>
                  </a:lnTo>
                  <a:lnTo>
                    <a:pt x="3" y="531"/>
                  </a:lnTo>
                  <a:lnTo>
                    <a:pt x="0" y="615"/>
                  </a:lnTo>
                  <a:lnTo>
                    <a:pt x="6" y="740"/>
                  </a:lnTo>
                  <a:lnTo>
                    <a:pt x="28" y="868"/>
                  </a:lnTo>
                  <a:lnTo>
                    <a:pt x="70" y="996"/>
                  </a:lnTo>
                  <a:lnTo>
                    <a:pt x="137" y="1119"/>
                  </a:lnTo>
                  <a:lnTo>
                    <a:pt x="151" y="1139"/>
                  </a:lnTo>
                  <a:lnTo>
                    <a:pt x="166" y="1156"/>
                  </a:lnTo>
                  <a:lnTo>
                    <a:pt x="176" y="1169"/>
                  </a:lnTo>
                  <a:lnTo>
                    <a:pt x="180" y="1174"/>
                  </a:lnTo>
                  <a:lnTo>
                    <a:pt x="192" y="1188"/>
                  </a:lnTo>
                  <a:lnTo>
                    <a:pt x="202" y="1198"/>
                  </a:lnTo>
                  <a:lnTo>
                    <a:pt x="229" y="12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40" name="Freeform 88"/>
            <p:cNvSpPr>
              <a:spLocks noChangeAspect="1"/>
            </p:cNvSpPr>
            <p:nvPr/>
          </p:nvSpPr>
          <p:spPr bwMode="auto">
            <a:xfrm>
              <a:off x="2345" y="346"/>
              <a:ext cx="174" cy="318"/>
            </a:xfrm>
            <a:custGeom>
              <a:avLst/>
              <a:gdLst>
                <a:gd name="T0" fmla="*/ 108 w 174"/>
                <a:gd name="T1" fmla="*/ 13 h 318"/>
                <a:gd name="T2" fmla="*/ 108 w 174"/>
                <a:gd name="T3" fmla="*/ 6 h 318"/>
                <a:gd name="T4" fmla="*/ 106 w 174"/>
                <a:gd name="T5" fmla="*/ 2 h 318"/>
                <a:gd name="T6" fmla="*/ 101 w 174"/>
                <a:gd name="T7" fmla="*/ 0 h 318"/>
                <a:gd name="T8" fmla="*/ 94 w 174"/>
                <a:gd name="T9" fmla="*/ 0 h 318"/>
                <a:gd name="T10" fmla="*/ 69 w 174"/>
                <a:gd name="T11" fmla="*/ 17 h 318"/>
                <a:gd name="T12" fmla="*/ 43 w 174"/>
                <a:gd name="T13" fmla="*/ 26 h 318"/>
                <a:gd name="T14" fmla="*/ 19 w 174"/>
                <a:gd name="T15" fmla="*/ 30 h 318"/>
                <a:gd name="T16" fmla="*/ 0 w 174"/>
                <a:gd name="T17" fmla="*/ 30 h 318"/>
                <a:gd name="T18" fmla="*/ 0 w 174"/>
                <a:gd name="T19" fmla="*/ 47 h 318"/>
                <a:gd name="T20" fmla="*/ 12 w 174"/>
                <a:gd name="T21" fmla="*/ 47 h 318"/>
                <a:gd name="T22" fmla="*/ 29 w 174"/>
                <a:gd name="T23" fmla="*/ 46 h 318"/>
                <a:gd name="T24" fmla="*/ 49 w 174"/>
                <a:gd name="T25" fmla="*/ 42 h 318"/>
                <a:gd name="T26" fmla="*/ 69 w 174"/>
                <a:gd name="T27" fmla="*/ 34 h 318"/>
                <a:gd name="T28" fmla="*/ 69 w 174"/>
                <a:gd name="T29" fmla="*/ 278 h 318"/>
                <a:gd name="T30" fmla="*/ 69 w 174"/>
                <a:gd name="T31" fmla="*/ 288 h 318"/>
                <a:gd name="T32" fmla="*/ 63 w 174"/>
                <a:gd name="T33" fmla="*/ 295 h 318"/>
                <a:gd name="T34" fmla="*/ 49 w 174"/>
                <a:gd name="T35" fmla="*/ 299 h 318"/>
                <a:gd name="T36" fmla="*/ 22 w 174"/>
                <a:gd name="T37" fmla="*/ 300 h 318"/>
                <a:gd name="T38" fmla="*/ 4 w 174"/>
                <a:gd name="T39" fmla="*/ 300 h 318"/>
                <a:gd name="T40" fmla="*/ 4 w 174"/>
                <a:gd name="T41" fmla="*/ 318 h 318"/>
                <a:gd name="T42" fmla="*/ 174 w 174"/>
                <a:gd name="T43" fmla="*/ 318 h 318"/>
                <a:gd name="T44" fmla="*/ 174 w 174"/>
                <a:gd name="T45" fmla="*/ 300 h 318"/>
                <a:gd name="T46" fmla="*/ 156 w 174"/>
                <a:gd name="T47" fmla="*/ 300 h 318"/>
                <a:gd name="T48" fmla="*/ 128 w 174"/>
                <a:gd name="T49" fmla="*/ 299 h 318"/>
                <a:gd name="T50" fmla="*/ 114 w 174"/>
                <a:gd name="T51" fmla="*/ 295 h 318"/>
                <a:gd name="T52" fmla="*/ 109 w 174"/>
                <a:gd name="T53" fmla="*/ 288 h 318"/>
                <a:gd name="T54" fmla="*/ 108 w 174"/>
                <a:gd name="T55" fmla="*/ 278 h 318"/>
                <a:gd name="T56" fmla="*/ 108 w 174"/>
                <a:gd name="T57" fmla="*/ 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318">
                  <a:moveTo>
                    <a:pt x="108" y="13"/>
                  </a:moveTo>
                  <a:lnTo>
                    <a:pt x="108" y="6"/>
                  </a:lnTo>
                  <a:lnTo>
                    <a:pt x="106" y="2"/>
                  </a:lnTo>
                  <a:lnTo>
                    <a:pt x="101" y="0"/>
                  </a:lnTo>
                  <a:lnTo>
                    <a:pt x="94" y="0"/>
                  </a:lnTo>
                  <a:lnTo>
                    <a:pt x="69" y="17"/>
                  </a:lnTo>
                  <a:lnTo>
                    <a:pt x="43" y="26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29" y="46"/>
                  </a:lnTo>
                  <a:lnTo>
                    <a:pt x="49" y="42"/>
                  </a:lnTo>
                  <a:lnTo>
                    <a:pt x="69" y="34"/>
                  </a:lnTo>
                  <a:lnTo>
                    <a:pt x="69" y="278"/>
                  </a:lnTo>
                  <a:lnTo>
                    <a:pt x="69" y="288"/>
                  </a:lnTo>
                  <a:lnTo>
                    <a:pt x="63" y="295"/>
                  </a:lnTo>
                  <a:lnTo>
                    <a:pt x="49" y="299"/>
                  </a:lnTo>
                  <a:lnTo>
                    <a:pt x="22" y="300"/>
                  </a:lnTo>
                  <a:lnTo>
                    <a:pt x="4" y="300"/>
                  </a:lnTo>
                  <a:lnTo>
                    <a:pt x="4" y="318"/>
                  </a:lnTo>
                  <a:lnTo>
                    <a:pt x="174" y="318"/>
                  </a:lnTo>
                  <a:lnTo>
                    <a:pt x="174" y="300"/>
                  </a:lnTo>
                  <a:lnTo>
                    <a:pt x="156" y="300"/>
                  </a:lnTo>
                  <a:lnTo>
                    <a:pt x="128" y="299"/>
                  </a:lnTo>
                  <a:lnTo>
                    <a:pt x="114" y="295"/>
                  </a:lnTo>
                  <a:lnTo>
                    <a:pt x="109" y="288"/>
                  </a:lnTo>
                  <a:lnTo>
                    <a:pt x="108" y="278"/>
                  </a:lnTo>
                  <a:lnTo>
                    <a:pt x="108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41" name="Line 89"/>
            <p:cNvSpPr>
              <a:spLocks noChangeAspect="1" noChangeShapeType="1"/>
            </p:cNvSpPr>
            <p:nvPr/>
          </p:nvSpPr>
          <p:spPr bwMode="auto">
            <a:xfrm>
              <a:off x="2286" y="761"/>
              <a:ext cx="28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42" name="Freeform 90"/>
            <p:cNvSpPr>
              <a:spLocks noChangeAspect="1" noEditPoints="1"/>
            </p:cNvSpPr>
            <p:nvPr/>
          </p:nvSpPr>
          <p:spPr bwMode="auto">
            <a:xfrm>
              <a:off x="2286" y="956"/>
              <a:ext cx="266" cy="304"/>
            </a:xfrm>
            <a:custGeom>
              <a:avLst/>
              <a:gdLst>
                <a:gd name="T0" fmla="*/ 34 w 266"/>
                <a:gd name="T1" fmla="*/ 278 h 304"/>
                <a:gd name="T2" fmla="*/ 24 w 266"/>
                <a:gd name="T3" fmla="*/ 286 h 304"/>
                <a:gd name="T4" fmla="*/ 4 w 266"/>
                <a:gd name="T5" fmla="*/ 288 h 304"/>
                <a:gd name="T6" fmla="*/ 3 w 266"/>
                <a:gd name="T7" fmla="*/ 303 h 304"/>
                <a:gd name="T8" fmla="*/ 98 w 266"/>
                <a:gd name="T9" fmla="*/ 304 h 304"/>
                <a:gd name="T10" fmla="*/ 108 w 266"/>
                <a:gd name="T11" fmla="*/ 293 h 304"/>
                <a:gd name="T12" fmla="*/ 95 w 266"/>
                <a:gd name="T13" fmla="*/ 287 h 304"/>
                <a:gd name="T14" fmla="*/ 79 w 266"/>
                <a:gd name="T15" fmla="*/ 286 h 304"/>
                <a:gd name="T16" fmla="*/ 72 w 266"/>
                <a:gd name="T17" fmla="*/ 281 h 304"/>
                <a:gd name="T18" fmla="*/ 77 w 266"/>
                <a:gd name="T19" fmla="*/ 259 h 304"/>
                <a:gd name="T20" fmla="*/ 95 w 266"/>
                <a:gd name="T21" fmla="*/ 188 h 304"/>
                <a:gd name="T22" fmla="*/ 111 w 266"/>
                <a:gd name="T23" fmla="*/ 206 h 304"/>
                <a:gd name="T24" fmla="*/ 144 w 266"/>
                <a:gd name="T25" fmla="*/ 216 h 304"/>
                <a:gd name="T26" fmla="*/ 227 w 266"/>
                <a:gd name="T27" fmla="*/ 175 h 304"/>
                <a:gd name="T28" fmla="*/ 266 w 266"/>
                <a:gd name="T29" fmla="*/ 80 h 304"/>
                <a:gd name="T30" fmla="*/ 260 w 266"/>
                <a:gd name="T31" fmla="*/ 44 h 304"/>
                <a:gd name="T32" fmla="*/ 243 w 266"/>
                <a:gd name="T33" fmla="*/ 19 h 304"/>
                <a:gd name="T34" fmla="*/ 220 w 266"/>
                <a:gd name="T35" fmla="*/ 5 h 304"/>
                <a:gd name="T36" fmla="*/ 195 w 266"/>
                <a:gd name="T37" fmla="*/ 0 h 304"/>
                <a:gd name="T38" fmla="*/ 155 w 266"/>
                <a:gd name="T39" fmla="*/ 12 h 304"/>
                <a:gd name="T40" fmla="*/ 127 w 266"/>
                <a:gd name="T41" fmla="*/ 34 h 304"/>
                <a:gd name="T42" fmla="*/ 105 w 266"/>
                <a:gd name="T43" fmla="*/ 7 h 304"/>
                <a:gd name="T44" fmla="*/ 78 w 266"/>
                <a:gd name="T45" fmla="*/ 0 h 304"/>
                <a:gd name="T46" fmla="*/ 55 w 266"/>
                <a:gd name="T47" fmla="*/ 8 h 304"/>
                <a:gd name="T48" fmla="*/ 40 w 266"/>
                <a:gd name="T49" fmla="*/ 25 h 304"/>
                <a:gd name="T50" fmla="*/ 28 w 266"/>
                <a:gd name="T51" fmla="*/ 54 h 304"/>
                <a:gd name="T52" fmla="*/ 23 w 266"/>
                <a:gd name="T53" fmla="*/ 73 h 304"/>
                <a:gd name="T54" fmla="*/ 31 w 266"/>
                <a:gd name="T55" fmla="*/ 80 h 304"/>
                <a:gd name="T56" fmla="*/ 38 w 266"/>
                <a:gd name="T57" fmla="*/ 77 h 304"/>
                <a:gd name="T58" fmla="*/ 42 w 266"/>
                <a:gd name="T59" fmla="*/ 65 h 304"/>
                <a:gd name="T60" fmla="*/ 55 w 266"/>
                <a:gd name="T61" fmla="*/ 29 h 304"/>
                <a:gd name="T62" fmla="*/ 76 w 266"/>
                <a:gd name="T63" fmla="*/ 14 h 304"/>
                <a:gd name="T64" fmla="*/ 89 w 266"/>
                <a:gd name="T65" fmla="*/ 20 h 304"/>
                <a:gd name="T66" fmla="*/ 92 w 266"/>
                <a:gd name="T67" fmla="*/ 37 h 304"/>
                <a:gd name="T68" fmla="*/ 36 w 266"/>
                <a:gd name="T69" fmla="*/ 270 h 304"/>
                <a:gd name="T70" fmla="*/ 146 w 266"/>
                <a:gd name="T71" fmla="*/ 35 h 304"/>
                <a:gd name="T72" fmla="*/ 180 w 266"/>
                <a:gd name="T73" fmla="*/ 15 h 304"/>
                <a:gd name="T74" fmla="*/ 207 w 266"/>
                <a:gd name="T75" fmla="*/ 16 h 304"/>
                <a:gd name="T76" fmla="*/ 225 w 266"/>
                <a:gd name="T77" fmla="*/ 39 h 304"/>
                <a:gd name="T78" fmla="*/ 226 w 266"/>
                <a:gd name="T79" fmla="*/ 79 h 304"/>
                <a:gd name="T80" fmla="*/ 213 w 266"/>
                <a:gd name="T81" fmla="*/ 132 h 304"/>
                <a:gd name="T82" fmla="*/ 192 w 266"/>
                <a:gd name="T83" fmla="*/ 173 h 304"/>
                <a:gd name="T84" fmla="*/ 162 w 266"/>
                <a:gd name="T85" fmla="*/ 199 h 304"/>
                <a:gd name="T86" fmla="*/ 123 w 266"/>
                <a:gd name="T87" fmla="*/ 197 h 304"/>
                <a:gd name="T88" fmla="*/ 103 w 266"/>
                <a:gd name="T89" fmla="*/ 170 h 304"/>
                <a:gd name="T90" fmla="*/ 103 w 266"/>
                <a:gd name="T91" fmla="*/ 15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" h="304">
                  <a:moveTo>
                    <a:pt x="36" y="270"/>
                  </a:moveTo>
                  <a:lnTo>
                    <a:pt x="34" y="278"/>
                  </a:lnTo>
                  <a:lnTo>
                    <a:pt x="30" y="283"/>
                  </a:lnTo>
                  <a:lnTo>
                    <a:pt x="24" y="286"/>
                  </a:lnTo>
                  <a:lnTo>
                    <a:pt x="13" y="287"/>
                  </a:lnTo>
                  <a:lnTo>
                    <a:pt x="4" y="288"/>
                  </a:lnTo>
                  <a:lnTo>
                    <a:pt x="0" y="297"/>
                  </a:lnTo>
                  <a:lnTo>
                    <a:pt x="3" y="303"/>
                  </a:lnTo>
                  <a:lnTo>
                    <a:pt x="7" y="304"/>
                  </a:lnTo>
                  <a:lnTo>
                    <a:pt x="98" y="304"/>
                  </a:lnTo>
                  <a:lnTo>
                    <a:pt x="104" y="302"/>
                  </a:lnTo>
                  <a:lnTo>
                    <a:pt x="108" y="293"/>
                  </a:lnTo>
                  <a:lnTo>
                    <a:pt x="103" y="288"/>
                  </a:lnTo>
                  <a:lnTo>
                    <a:pt x="95" y="287"/>
                  </a:lnTo>
                  <a:lnTo>
                    <a:pt x="87" y="287"/>
                  </a:lnTo>
                  <a:lnTo>
                    <a:pt x="79" y="286"/>
                  </a:lnTo>
                  <a:lnTo>
                    <a:pt x="74" y="284"/>
                  </a:lnTo>
                  <a:lnTo>
                    <a:pt x="72" y="281"/>
                  </a:lnTo>
                  <a:lnTo>
                    <a:pt x="73" y="272"/>
                  </a:lnTo>
                  <a:lnTo>
                    <a:pt x="77" y="259"/>
                  </a:lnTo>
                  <a:lnTo>
                    <a:pt x="86" y="222"/>
                  </a:lnTo>
                  <a:lnTo>
                    <a:pt x="95" y="188"/>
                  </a:lnTo>
                  <a:lnTo>
                    <a:pt x="101" y="196"/>
                  </a:lnTo>
                  <a:lnTo>
                    <a:pt x="111" y="206"/>
                  </a:lnTo>
                  <a:lnTo>
                    <a:pt x="125" y="213"/>
                  </a:lnTo>
                  <a:lnTo>
                    <a:pt x="144" y="216"/>
                  </a:lnTo>
                  <a:lnTo>
                    <a:pt x="187" y="205"/>
                  </a:lnTo>
                  <a:lnTo>
                    <a:pt x="227" y="175"/>
                  </a:lnTo>
                  <a:lnTo>
                    <a:pt x="255" y="131"/>
                  </a:lnTo>
                  <a:lnTo>
                    <a:pt x="266" y="80"/>
                  </a:lnTo>
                  <a:lnTo>
                    <a:pt x="265" y="60"/>
                  </a:lnTo>
                  <a:lnTo>
                    <a:pt x="260" y="44"/>
                  </a:lnTo>
                  <a:lnTo>
                    <a:pt x="252" y="30"/>
                  </a:lnTo>
                  <a:lnTo>
                    <a:pt x="243" y="19"/>
                  </a:lnTo>
                  <a:lnTo>
                    <a:pt x="232" y="11"/>
                  </a:lnTo>
                  <a:lnTo>
                    <a:pt x="220" y="5"/>
                  </a:lnTo>
                  <a:lnTo>
                    <a:pt x="207" y="1"/>
                  </a:lnTo>
                  <a:lnTo>
                    <a:pt x="195" y="0"/>
                  </a:lnTo>
                  <a:lnTo>
                    <a:pt x="173" y="3"/>
                  </a:lnTo>
                  <a:lnTo>
                    <a:pt x="155" y="12"/>
                  </a:lnTo>
                  <a:lnTo>
                    <a:pt x="139" y="23"/>
                  </a:lnTo>
                  <a:lnTo>
                    <a:pt x="127" y="34"/>
                  </a:lnTo>
                  <a:lnTo>
                    <a:pt x="118" y="17"/>
                  </a:lnTo>
                  <a:lnTo>
                    <a:pt x="105" y="7"/>
                  </a:lnTo>
                  <a:lnTo>
                    <a:pt x="90" y="1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5" y="8"/>
                  </a:lnTo>
                  <a:lnTo>
                    <a:pt x="47" y="16"/>
                  </a:lnTo>
                  <a:lnTo>
                    <a:pt x="40" y="25"/>
                  </a:lnTo>
                  <a:lnTo>
                    <a:pt x="34" y="39"/>
                  </a:lnTo>
                  <a:lnTo>
                    <a:pt x="28" y="54"/>
                  </a:lnTo>
                  <a:lnTo>
                    <a:pt x="24" y="67"/>
                  </a:lnTo>
                  <a:lnTo>
                    <a:pt x="23" y="73"/>
                  </a:lnTo>
                  <a:lnTo>
                    <a:pt x="26" y="79"/>
                  </a:lnTo>
                  <a:lnTo>
                    <a:pt x="31" y="80"/>
                  </a:lnTo>
                  <a:lnTo>
                    <a:pt x="35" y="79"/>
                  </a:lnTo>
                  <a:lnTo>
                    <a:pt x="38" y="77"/>
                  </a:lnTo>
                  <a:lnTo>
                    <a:pt x="39" y="73"/>
                  </a:lnTo>
                  <a:lnTo>
                    <a:pt x="42" y="65"/>
                  </a:lnTo>
                  <a:lnTo>
                    <a:pt x="47" y="45"/>
                  </a:lnTo>
                  <a:lnTo>
                    <a:pt x="55" y="29"/>
                  </a:lnTo>
                  <a:lnTo>
                    <a:pt x="64" y="17"/>
                  </a:lnTo>
                  <a:lnTo>
                    <a:pt x="76" y="14"/>
                  </a:lnTo>
                  <a:lnTo>
                    <a:pt x="84" y="15"/>
                  </a:lnTo>
                  <a:lnTo>
                    <a:pt x="89" y="20"/>
                  </a:lnTo>
                  <a:lnTo>
                    <a:pt x="91" y="28"/>
                  </a:lnTo>
                  <a:lnTo>
                    <a:pt x="92" y="37"/>
                  </a:lnTo>
                  <a:lnTo>
                    <a:pt x="91" y="51"/>
                  </a:lnTo>
                  <a:lnTo>
                    <a:pt x="36" y="270"/>
                  </a:lnTo>
                  <a:close/>
                  <a:moveTo>
                    <a:pt x="127" y="57"/>
                  </a:moveTo>
                  <a:lnTo>
                    <a:pt x="146" y="35"/>
                  </a:lnTo>
                  <a:lnTo>
                    <a:pt x="165" y="22"/>
                  </a:lnTo>
                  <a:lnTo>
                    <a:pt x="180" y="15"/>
                  </a:lnTo>
                  <a:lnTo>
                    <a:pt x="193" y="14"/>
                  </a:lnTo>
                  <a:lnTo>
                    <a:pt x="207" y="16"/>
                  </a:lnTo>
                  <a:lnTo>
                    <a:pt x="218" y="24"/>
                  </a:lnTo>
                  <a:lnTo>
                    <a:pt x="225" y="39"/>
                  </a:lnTo>
                  <a:lnTo>
                    <a:pt x="228" y="60"/>
                  </a:lnTo>
                  <a:lnTo>
                    <a:pt x="226" y="79"/>
                  </a:lnTo>
                  <a:lnTo>
                    <a:pt x="221" y="105"/>
                  </a:lnTo>
                  <a:lnTo>
                    <a:pt x="213" y="132"/>
                  </a:lnTo>
                  <a:lnTo>
                    <a:pt x="203" y="156"/>
                  </a:lnTo>
                  <a:lnTo>
                    <a:pt x="192" y="173"/>
                  </a:lnTo>
                  <a:lnTo>
                    <a:pt x="178" y="188"/>
                  </a:lnTo>
                  <a:lnTo>
                    <a:pt x="162" y="199"/>
                  </a:lnTo>
                  <a:lnTo>
                    <a:pt x="144" y="203"/>
                  </a:lnTo>
                  <a:lnTo>
                    <a:pt x="123" y="197"/>
                  </a:lnTo>
                  <a:lnTo>
                    <a:pt x="110" y="184"/>
                  </a:lnTo>
                  <a:lnTo>
                    <a:pt x="103" y="170"/>
                  </a:lnTo>
                  <a:lnTo>
                    <a:pt x="101" y="161"/>
                  </a:lnTo>
                  <a:lnTo>
                    <a:pt x="103" y="154"/>
                  </a:lnTo>
                  <a:lnTo>
                    <a:pt x="127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43" name="Freeform 91"/>
            <p:cNvSpPr>
              <a:spLocks noChangeAspect="1" noEditPoints="1"/>
            </p:cNvSpPr>
            <p:nvPr/>
          </p:nvSpPr>
          <p:spPr bwMode="auto">
            <a:xfrm>
              <a:off x="2752" y="266"/>
              <a:ext cx="255" cy="337"/>
            </a:xfrm>
            <a:custGeom>
              <a:avLst/>
              <a:gdLst>
                <a:gd name="T0" fmla="*/ 148 w 255"/>
                <a:gd name="T1" fmla="*/ 5 h 337"/>
                <a:gd name="T2" fmla="*/ 148 w 255"/>
                <a:gd name="T3" fmla="*/ 22 h 337"/>
                <a:gd name="T4" fmla="*/ 167 w 255"/>
                <a:gd name="T5" fmla="*/ 23 h 337"/>
                <a:gd name="T6" fmla="*/ 178 w 255"/>
                <a:gd name="T7" fmla="*/ 27 h 337"/>
                <a:gd name="T8" fmla="*/ 182 w 255"/>
                <a:gd name="T9" fmla="*/ 35 h 337"/>
                <a:gd name="T10" fmla="*/ 184 w 255"/>
                <a:gd name="T11" fmla="*/ 49 h 337"/>
                <a:gd name="T12" fmla="*/ 184 w 255"/>
                <a:gd name="T13" fmla="*/ 148 h 337"/>
                <a:gd name="T14" fmla="*/ 153 w 255"/>
                <a:gd name="T15" fmla="*/ 128 h 337"/>
                <a:gd name="T16" fmla="*/ 117 w 255"/>
                <a:gd name="T17" fmla="*/ 121 h 337"/>
                <a:gd name="T18" fmla="*/ 72 w 255"/>
                <a:gd name="T19" fmla="*/ 129 h 337"/>
                <a:gd name="T20" fmla="*/ 34 w 255"/>
                <a:gd name="T21" fmla="*/ 153 h 337"/>
                <a:gd name="T22" fmla="*/ 9 w 255"/>
                <a:gd name="T23" fmla="*/ 187 h 337"/>
                <a:gd name="T24" fmla="*/ 0 w 255"/>
                <a:gd name="T25" fmla="*/ 229 h 337"/>
                <a:gd name="T26" fmla="*/ 9 w 255"/>
                <a:gd name="T27" fmla="*/ 271 h 337"/>
                <a:gd name="T28" fmla="*/ 33 w 255"/>
                <a:gd name="T29" fmla="*/ 306 h 337"/>
                <a:gd name="T30" fmla="*/ 68 w 255"/>
                <a:gd name="T31" fmla="*/ 328 h 337"/>
                <a:gd name="T32" fmla="*/ 111 w 255"/>
                <a:gd name="T33" fmla="*/ 337 h 337"/>
                <a:gd name="T34" fmla="*/ 137 w 255"/>
                <a:gd name="T35" fmla="*/ 334 h 337"/>
                <a:gd name="T36" fmla="*/ 158 w 255"/>
                <a:gd name="T37" fmla="*/ 326 h 337"/>
                <a:gd name="T38" fmla="*/ 173 w 255"/>
                <a:gd name="T39" fmla="*/ 316 h 337"/>
                <a:gd name="T40" fmla="*/ 182 w 255"/>
                <a:gd name="T41" fmla="*/ 307 h 337"/>
                <a:gd name="T42" fmla="*/ 182 w 255"/>
                <a:gd name="T43" fmla="*/ 337 h 337"/>
                <a:gd name="T44" fmla="*/ 255 w 255"/>
                <a:gd name="T45" fmla="*/ 332 h 337"/>
                <a:gd name="T46" fmla="*/ 255 w 255"/>
                <a:gd name="T47" fmla="*/ 315 h 337"/>
                <a:gd name="T48" fmla="*/ 236 w 255"/>
                <a:gd name="T49" fmla="*/ 314 h 337"/>
                <a:gd name="T50" fmla="*/ 225 w 255"/>
                <a:gd name="T51" fmla="*/ 310 h 337"/>
                <a:gd name="T52" fmla="*/ 221 w 255"/>
                <a:gd name="T53" fmla="*/ 302 h 337"/>
                <a:gd name="T54" fmla="*/ 220 w 255"/>
                <a:gd name="T55" fmla="*/ 288 h 337"/>
                <a:gd name="T56" fmla="*/ 220 w 255"/>
                <a:gd name="T57" fmla="*/ 0 h 337"/>
                <a:gd name="T58" fmla="*/ 148 w 255"/>
                <a:gd name="T59" fmla="*/ 5 h 337"/>
                <a:gd name="T60" fmla="*/ 182 w 255"/>
                <a:gd name="T61" fmla="*/ 282 h 337"/>
                <a:gd name="T62" fmla="*/ 170 w 255"/>
                <a:gd name="T63" fmla="*/ 298 h 337"/>
                <a:gd name="T64" fmla="*/ 155 w 255"/>
                <a:gd name="T65" fmla="*/ 311 h 337"/>
                <a:gd name="T66" fmla="*/ 136 w 255"/>
                <a:gd name="T67" fmla="*/ 320 h 337"/>
                <a:gd name="T68" fmla="*/ 114 w 255"/>
                <a:gd name="T69" fmla="*/ 324 h 337"/>
                <a:gd name="T70" fmla="*/ 95 w 255"/>
                <a:gd name="T71" fmla="*/ 321 h 337"/>
                <a:gd name="T72" fmla="*/ 80 w 255"/>
                <a:gd name="T73" fmla="*/ 314 h 337"/>
                <a:gd name="T74" fmla="*/ 67 w 255"/>
                <a:gd name="T75" fmla="*/ 304 h 337"/>
                <a:gd name="T76" fmla="*/ 59 w 255"/>
                <a:gd name="T77" fmla="*/ 294 h 337"/>
                <a:gd name="T78" fmla="*/ 47 w 255"/>
                <a:gd name="T79" fmla="*/ 268 h 337"/>
                <a:gd name="T80" fmla="*/ 43 w 255"/>
                <a:gd name="T81" fmla="*/ 230 h 337"/>
                <a:gd name="T82" fmla="*/ 44 w 255"/>
                <a:gd name="T83" fmla="*/ 217 h 337"/>
                <a:gd name="T84" fmla="*/ 46 w 255"/>
                <a:gd name="T85" fmla="*/ 199 h 337"/>
                <a:gd name="T86" fmla="*/ 52 w 255"/>
                <a:gd name="T87" fmla="*/ 179 h 337"/>
                <a:gd name="T88" fmla="*/ 63 w 255"/>
                <a:gd name="T89" fmla="*/ 160 h 337"/>
                <a:gd name="T90" fmla="*/ 78 w 255"/>
                <a:gd name="T91" fmla="*/ 147 h 337"/>
                <a:gd name="T92" fmla="*/ 93 w 255"/>
                <a:gd name="T93" fmla="*/ 139 h 337"/>
                <a:gd name="T94" fmla="*/ 107 w 255"/>
                <a:gd name="T95" fmla="*/ 136 h 337"/>
                <a:gd name="T96" fmla="*/ 119 w 255"/>
                <a:gd name="T97" fmla="*/ 135 h 337"/>
                <a:gd name="T98" fmla="*/ 136 w 255"/>
                <a:gd name="T99" fmla="*/ 136 h 337"/>
                <a:gd name="T100" fmla="*/ 151 w 255"/>
                <a:gd name="T101" fmla="*/ 142 h 337"/>
                <a:gd name="T102" fmla="*/ 165 w 255"/>
                <a:gd name="T103" fmla="*/ 151 h 337"/>
                <a:gd name="T104" fmla="*/ 176 w 255"/>
                <a:gd name="T105" fmla="*/ 162 h 337"/>
                <a:gd name="T106" fmla="*/ 181 w 255"/>
                <a:gd name="T107" fmla="*/ 170 h 337"/>
                <a:gd name="T108" fmla="*/ 182 w 255"/>
                <a:gd name="T109" fmla="*/ 179 h 337"/>
                <a:gd name="T110" fmla="*/ 182 w 255"/>
                <a:gd name="T111" fmla="*/ 28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5" h="337">
                  <a:moveTo>
                    <a:pt x="148" y="5"/>
                  </a:moveTo>
                  <a:lnTo>
                    <a:pt x="148" y="22"/>
                  </a:lnTo>
                  <a:lnTo>
                    <a:pt x="167" y="23"/>
                  </a:lnTo>
                  <a:lnTo>
                    <a:pt x="178" y="27"/>
                  </a:lnTo>
                  <a:lnTo>
                    <a:pt x="182" y="35"/>
                  </a:lnTo>
                  <a:lnTo>
                    <a:pt x="184" y="49"/>
                  </a:lnTo>
                  <a:lnTo>
                    <a:pt x="184" y="148"/>
                  </a:lnTo>
                  <a:lnTo>
                    <a:pt x="153" y="128"/>
                  </a:lnTo>
                  <a:lnTo>
                    <a:pt x="117" y="121"/>
                  </a:lnTo>
                  <a:lnTo>
                    <a:pt x="72" y="129"/>
                  </a:lnTo>
                  <a:lnTo>
                    <a:pt x="34" y="153"/>
                  </a:lnTo>
                  <a:lnTo>
                    <a:pt x="9" y="187"/>
                  </a:lnTo>
                  <a:lnTo>
                    <a:pt x="0" y="229"/>
                  </a:lnTo>
                  <a:lnTo>
                    <a:pt x="9" y="271"/>
                  </a:lnTo>
                  <a:lnTo>
                    <a:pt x="33" y="306"/>
                  </a:lnTo>
                  <a:lnTo>
                    <a:pt x="68" y="328"/>
                  </a:lnTo>
                  <a:lnTo>
                    <a:pt x="111" y="337"/>
                  </a:lnTo>
                  <a:lnTo>
                    <a:pt x="137" y="334"/>
                  </a:lnTo>
                  <a:lnTo>
                    <a:pt x="158" y="326"/>
                  </a:lnTo>
                  <a:lnTo>
                    <a:pt x="173" y="316"/>
                  </a:lnTo>
                  <a:lnTo>
                    <a:pt x="182" y="307"/>
                  </a:lnTo>
                  <a:lnTo>
                    <a:pt x="182" y="337"/>
                  </a:lnTo>
                  <a:lnTo>
                    <a:pt x="255" y="332"/>
                  </a:lnTo>
                  <a:lnTo>
                    <a:pt x="255" y="315"/>
                  </a:lnTo>
                  <a:lnTo>
                    <a:pt x="236" y="314"/>
                  </a:lnTo>
                  <a:lnTo>
                    <a:pt x="225" y="310"/>
                  </a:lnTo>
                  <a:lnTo>
                    <a:pt x="221" y="302"/>
                  </a:lnTo>
                  <a:lnTo>
                    <a:pt x="220" y="288"/>
                  </a:lnTo>
                  <a:lnTo>
                    <a:pt x="220" y="0"/>
                  </a:lnTo>
                  <a:lnTo>
                    <a:pt x="148" y="5"/>
                  </a:lnTo>
                  <a:close/>
                  <a:moveTo>
                    <a:pt x="182" y="282"/>
                  </a:moveTo>
                  <a:lnTo>
                    <a:pt x="170" y="298"/>
                  </a:lnTo>
                  <a:lnTo>
                    <a:pt x="155" y="311"/>
                  </a:lnTo>
                  <a:lnTo>
                    <a:pt x="136" y="320"/>
                  </a:lnTo>
                  <a:lnTo>
                    <a:pt x="114" y="324"/>
                  </a:lnTo>
                  <a:lnTo>
                    <a:pt x="95" y="321"/>
                  </a:lnTo>
                  <a:lnTo>
                    <a:pt x="80" y="314"/>
                  </a:lnTo>
                  <a:lnTo>
                    <a:pt x="67" y="304"/>
                  </a:lnTo>
                  <a:lnTo>
                    <a:pt x="59" y="294"/>
                  </a:lnTo>
                  <a:lnTo>
                    <a:pt x="47" y="268"/>
                  </a:lnTo>
                  <a:lnTo>
                    <a:pt x="43" y="230"/>
                  </a:lnTo>
                  <a:lnTo>
                    <a:pt x="44" y="217"/>
                  </a:lnTo>
                  <a:lnTo>
                    <a:pt x="46" y="199"/>
                  </a:lnTo>
                  <a:lnTo>
                    <a:pt x="52" y="179"/>
                  </a:lnTo>
                  <a:lnTo>
                    <a:pt x="63" y="160"/>
                  </a:lnTo>
                  <a:lnTo>
                    <a:pt x="78" y="147"/>
                  </a:lnTo>
                  <a:lnTo>
                    <a:pt x="93" y="139"/>
                  </a:lnTo>
                  <a:lnTo>
                    <a:pt x="107" y="136"/>
                  </a:lnTo>
                  <a:lnTo>
                    <a:pt x="119" y="135"/>
                  </a:lnTo>
                  <a:lnTo>
                    <a:pt x="136" y="136"/>
                  </a:lnTo>
                  <a:lnTo>
                    <a:pt x="151" y="142"/>
                  </a:lnTo>
                  <a:lnTo>
                    <a:pt x="165" y="151"/>
                  </a:lnTo>
                  <a:lnTo>
                    <a:pt x="176" y="162"/>
                  </a:lnTo>
                  <a:lnTo>
                    <a:pt x="181" y="170"/>
                  </a:lnTo>
                  <a:lnTo>
                    <a:pt x="182" y="179"/>
                  </a:lnTo>
                  <a:lnTo>
                    <a:pt x="182" y="2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44" name="Freeform 92"/>
            <p:cNvSpPr>
              <a:spLocks noChangeAspect="1"/>
            </p:cNvSpPr>
            <p:nvPr/>
          </p:nvSpPr>
          <p:spPr bwMode="auto">
            <a:xfrm>
              <a:off x="3062" y="392"/>
              <a:ext cx="171" cy="211"/>
            </a:xfrm>
            <a:custGeom>
              <a:avLst/>
              <a:gdLst>
                <a:gd name="T0" fmla="*/ 134 w 171"/>
                <a:gd name="T1" fmla="*/ 99 h 211"/>
                <a:gd name="T2" fmla="*/ 140 w 171"/>
                <a:gd name="T3" fmla="*/ 99 h 211"/>
                <a:gd name="T4" fmla="*/ 145 w 171"/>
                <a:gd name="T5" fmla="*/ 98 h 211"/>
                <a:gd name="T6" fmla="*/ 149 w 171"/>
                <a:gd name="T7" fmla="*/ 95 h 211"/>
                <a:gd name="T8" fmla="*/ 151 w 171"/>
                <a:gd name="T9" fmla="*/ 90 h 211"/>
                <a:gd name="T10" fmla="*/ 146 w 171"/>
                <a:gd name="T11" fmla="*/ 83 h 211"/>
                <a:gd name="T12" fmla="*/ 134 w 171"/>
                <a:gd name="T13" fmla="*/ 82 h 211"/>
                <a:gd name="T14" fmla="*/ 49 w 171"/>
                <a:gd name="T15" fmla="*/ 82 h 211"/>
                <a:gd name="T16" fmla="*/ 63 w 171"/>
                <a:gd name="T17" fmla="*/ 53 h 211"/>
                <a:gd name="T18" fmla="*/ 82 w 171"/>
                <a:gd name="T19" fmla="*/ 33 h 211"/>
                <a:gd name="T20" fmla="*/ 107 w 171"/>
                <a:gd name="T21" fmla="*/ 21 h 211"/>
                <a:gd name="T22" fmla="*/ 136 w 171"/>
                <a:gd name="T23" fmla="*/ 17 h 211"/>
                <a:gd name="T24" fmla="*/ 154 w 171"/>
                <a:gd name="T25" fmla="*/ 17 h 211"/>
                <a:gd name="T26" fmla="*/ 160 w 171"/>
                <a:gd name="T27" fmla="*/ 17 h 211"/>
                <a:gd name="T28" fmla="*/ 165 w 171"/>
                <a:gd name="T29" fmla="*/ 16 h 211"/>
                <a:gd name="T30" fmla="*/ 170 w 171"/>
                <a:gd name="T31" fmla="*/ 13 h 211"/>
                <a:gd name="T32" fmla="*/ 171 w 171"/>
                <a:gd name="T33" fmla="*/ 8 h 211"/>
                <a:gd name="T34" fmla="*/ 167 w 171"/>
                <a:gd name="T35" fmla="*/ 1 h 211"/>
                <a:gd name="T36" fmla="*/ 155 w 171"/>
                <a:gd name="T37" fmla="*/ 0 h 211"/>
                <a:gd name="T38" fmla="*/ 135 w 171"/>
                <a:gd name="T39" fmla="*/ 0 h 211"/>
                <a:gd name="T40" fmla="*/ 87 w 171"/>
                <a:gd name="T41" fmla="*/ 8 h 211"/>
                <a:gd name="T42" fmla="*/ 44 w 171"/>
                <a:gd name="T43" fmla="*/ 31 h 211"/>
                <a:gd name="T44" fmla="*/ 12 w 171"/>
                <a:gd name="T45" fmla="*/ 68 h 211"/>
                <a:gd name="T46" fmla="*/ 0 w 171"/>
                <a:gd name="T47" fmla="*/ 117 h 211"/>
                <a:gd name="T48" fmla="*/ 2 w 171"/>
                <a:gd name="T49" fmla="*/ 137 h 211"/>
                <a:gd name="T50" fmla="*/ 8 w 171"/>
                <a:gd name="T51" fmla="*/ 155 h 211"/>
                <a:gd name="T52" fmla="*/ 16 w 171"/>
                <a:gd name="T53" fmla="*/ 171 h 211"/>
                <a:gd name="T54" fmla="*/ 29 w 171"/>
                <a:gd name="T55" fmla="*/ 185 h 211"/>
                <a:gd name="T56" fmla="*/ 43 w 171"/>
                <a:gd name="T57" fmla="*/ 196 h 211"/>
                <a:gd name="T58" fmla="*/ 60 w 171"/>
                <a:gd name="T59" fmla="*/ 204 h 211"/>
                <a:gd name="T60" fmla="*/ 78 w 171"/>
                <a:gd name="T61" fmla="*/ 209 h 211"/>
                <a:gd name="T62" fmla="*/ 98 w 171"/>
                <a:gd name="T63" fmla="*/ 211 h 211"/>
                <a:gd name="T64" fmla="*/ 110 w 171"/>
                <a:gd name="T65" fmla="*/ 210 h 211"/>
                <a:gd name="T66" fmla="*/ 124 w 171"/>
                <a:gd name="T67" fmla="*/ 208 h 211"/>
                <a:gd name="T68" fmla="*/ 140 w 171"/>
                <a:gd name="T69" fmla="*/ 203 h 211"/>
                <a:gd name="T70" fmla="*/ 158 w 171"/>
                <a:gd name="T71" fmla="*/ 194 h 211"/>
                <a:gd name="T72" fmla="*/ 167 w 171"/>
                <a:gd name="T73" fmla="*/ 188 h 211"/>
                <a:gd name="T74" fmla="*/ 168 w 171"/>
                <a:gd name="T75" fmla="*/ 185 h 211"/>
                <a:gd name="T76" fmla="*/ 167 w 171"/>
                <a:gd name="T77" fmla="*/ 179 h 211"/>
                <a:gd name="T78" fmla="*/ 161 w 171"/>
                <a:gd name="T79" fmla="*/ 175 h 211"/>
                <a:gd name="T80" fmla="*/ 155 w 171"/>
                <a:gd name="T81" fmla="*/ 178 h 211"/>
                <a:gd name="T82" fmla="*/ 128 w 171"/>
                <a:gd name="T83" fmla="*/ 192 h 211"/>
                <a:gd name="T84" fmla="*/ 99 w 171"/>
                <a:gd name="T85" fmla="*/ 198 h 211"/>
                <a:gd name="T86" fmla="*/ 91 w 171"/>
                <a:gd name="T87" fmla="*/ 197 h 211"/>
                <a:gd name="T88" fmla="*/ 82 w 171"/>
                <a:gd name="T89" fmla="*/ 195 h 211"/>
                <a:gd name="T90" fmla="*/ 72 w 171"/>
                <a:gd name="T91" fmla="*/ 192 h 211"/>
                <a:gd name="T92" fmla="*/ 62 w 171"/>
                <a:gd name="T93" fmla="*/ 186 h 211"/>
                <a:gd name="T94" fmla="*/ 54 w 171"/>
                <a:gd name="T95" fmla="*/ 178 h 211"/>
                <a:gd name="T96" fmla="*/ 47 w 171"/>
                <a:gd name="T97" fmla="*/ 167 h 211"/>
                <a:gd name="T98" fmla="*/ 42 w 171"/>
                <a:gd name="T99" fmla="*/ 152 h 211"/>
                <a:gd name="T100" fmla="*/ 40 w 171"/>
                <a:gd name="T101" fmla="*/ 133 h 211"/>
                <a:gd name="T102" fmla="*/ 41 w 171"/>
                <a:gd name="T103" fmla="*/ 120 h 211"/>
                <a:gd name="T104" fmla="*/ 45 w 171"/>
                <a:gd name="T105" fmla="*/ 99 h 211"/>
                <a:gd name="T106" fmla="*/ 134 w 171"/>
                <a:gd name="T107" fmla="*/ 9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1" h="211">
                  <a:moveTo>
                    <a:pt x="134" y="99"/>
                  </a:moveTo>
                  <a:lnTo>
                    <a:pt x="140" y="99"/>
                  </a:lnTo>
                  <a:lnTo>
                    <a:pt x="145" y="98"/>
                  </a:lnTo>
                  <a:lnTo>
                    <a:pt x="149" y="95"/>
                  </a:lnTo>
                  <a:lnTo>
                    <a:pt x="151" y="90"/>
                  </a:lnTo>
                  <a:lnTo>
                    <a:pt x="146" y="83"/>
                  </a:lnTo>
                  <a:lnTo>
                    <a:pt x="134" y="82"/>
                  </a:lnTo>
                  <a:lnTo>
                    <a:pt x="49" y="82"/>
                  </a:lnTo>
                  <a:lnTo>
                    <a:pt x="63" y="53"/>
                  </a:lnTo>
                  <a:lnTo>
                    <a:pt x="82" y="33"/>
                  </a:lnTo>
                  <a:lnTo>
                    <a:pt x="107" y="21"/>
                  </a:lnTo>
                  <a:lnTo>
                    <a:pt x="136" y="17"/>
                  </a:lnTo>
                  <a:lnTo>
                    <a:pt x="154" y="17"/>
                  </a:lnTo>
                  <a:lnTo>
                    <a:pt x="160" y="17"/>
                  </a:lnTo>
                  <a:lnTo>
                    <a:pt x="165" y="16"/>
                  </a:lnTo>
                  <a:lnTo>
                    <a:pt x="170" y="13"/>
                  </a:lnTo>
                  <a:lnTo>
                    <a:pt x="171" y="8"/>
                  </a:lnTo>
                  <a:lnTo>
                    <a:pt x="167" y="1"/>
                  </a:lnTo>
                  <a:lnTo>
                    <a:pt x="155" y="0"/>
                  </a:lnTo>
                  <a:lnTo>
                    <a:pt x="135" y="0"/>
                  </a:lnTo>
                  <a:lnTo>
                    <a:pt x="87" y="8"/>
                  </a:lnTo>
                  <a:lnTo>
                    <a:pt x="44" y="31"/>
                  </a:lnTo>
                  <a:lnTo>
                    <a:pt x="12" y="68"/>
                  </a:lnTo>
                  <a:lnTo>
                    <a:pt x="0" y="117"/>
                  </a:lnTo>
                  <a:lnTo>
                    <a:pt x="2" y="137"/>
                  </a:lnTo>
                  <a:lnTo>
                    <a:pt x="8" y="155"/>
                  </a:lnTo>
                  <a:lnTo>
                    <a:pt x="16" y="171"/>
                  </a:lnTo>
                  <a:lnTo>
                    <a:pt x="29" y="185"/>
                  </a:lnTo>
                  <a:lnTo>
                    <a:pt x="43" y="196"/>
                  </a:lnTo>
                  <a:lnTo>
                    <a:pt x="60" y="204"/>
                  </a:lnTo>
                  <a:lnTo>
                    <a:pt x="78" y="209"/>
                  </a:lnTo>
                  <a:lnTo>
                    <a:pt x="98" y="211"/>
                  </a:lnTo>
                  <a:lnTo>
                    <a:pt x="110" y="210"/>
                  </a:lnTo>
                  <a:lnTo>
                    <a:pt x="124" y="208"/>
                  </a:lnTo>
                  <a:lnTo>
                    <a:pt x="140" y="203"/>
                  </a:lnTo>
                  <a:lnTo>
                    <a:pt x="158" y="194"/>
                  </a:lnTo>
                  <a:lnTo>
                    <a:pt x="167" y="188"/>
                  </a:lnTo>
                  <a:lnTo>
                    <a:pt x="168" y="185"/>
                  </a:lnTo>
                  <a:lnTo>
                    <a:pt x="167" y="179"/>
                  </a:lnTo>
                  <a:lnTo>
                    <a:pt x="161" y="175"/>
                  </a:lnTo>
                  <a:lnTo>
                    <a:pt x="155" y="178"/>
                  </a:lnTo>
                  <a:lnTo>
                    <a:pt x="128" y="192"/>
                  </a:lnTo>
                  <a:lnTo>
                    <a:pt x="99" y="198"/>
                  </a:lnTo>
                  <a:lnTo>
                    <a:pt x="91" y="197"/>
                  </a:lnTo>
                  <a:lnTo>
                    <a:pt x="82" y="195"/>
                  </a:lnTo>
                  <a:lnTo>
                    <a:pt x="72" y="192"/>
                  </a:lnTo>
                  <a:lnTo>
                    <a:pt x="62" y="186"/>
                  </a:lnTo>
                  <a:lnTo>
                    <a:pt x="54" y="178"/>
                  </a:lnTo>
                  <a:lnTo>
                    <a:pt x="47" y="167"/>
                  </a:lnTo>
                  <a:lnTo>
                    <a:pt x="42" y="152"/>
                  </a:lnTo>
                  <a:lnTo>
                    <a:pt x="40" y="133"/>
                  </a:lnTo>
                  <a:lnTo>
                    <a:pt x="41" y="120"/>
                  </a:lnTo>
                  <a:lnTo>
                    <a:pt x="45" y="99"/>
                  </a:lnTo>
                  <a:lnTo>
                    <a:pt x="134" y="9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45" name="Freeform 93"/>
            <p:cNvSpPr>
              <a:spLocks noChangeAspect="1"/>
            </p:cNvSpPr>
            <p:nvPr/>
          </p:nvSpPr>
          <p:spPr bwMode="auto">
            <a:xfrm>
              <a:off x="3313" y="239"/>
              <a:ext cx="124" cy="478"/>
            </a:xfrm>
            <a:custGeom>
              <a:avLst/>
              <a:gdLst>
                <a:gd name="T0" fmla="*/ 115 w 124"/>
                <a:gd name="T1" fmla="*/ 0 h 478"/>
                <a:gd name="T2" fmla="*/ 58 w 124"/>
                <a:gd name="T3" fmla="*/ 54 h 478"/>
                <a:gd name="T4" fmla="*/ 23 w 124"/>
                <a:gd name="T5" fmla="*/ 116 h 478"/>
                <a:gd name="T6" fmla="*/ 5 w 124"/>
                <a:gd name="T7" fmla="*/ 180 h 478"/>
                <a:gd name="T8" fmla="*/ 0 w 124"/>
                <a:gd name="T9" fmla="*/ 239 h 478"/>
                <a:gd name="T10" fmla="*/ 4 w 124"/>
                <a:gd name="T11" fmla="*/ 296 h 478"/>
                <a:gd name="T12" fmla="*/ 22 w 124"/>
                <a:gd name="T13" fmla="*/ 359 h 478"/>
                <a:gd name="T14" fmla="*/ 57 w 124"/>
                <a:gd name="T15" fmla="*/ 422 h 478"/>
                <a:gd name="T16" fmla="*/ 115 w 124"/>
                <a:gd name="T17" fmla="*/ 478 h 478"/>
                <a:gd name="T18" fmla="*/ 120 w 124"/>
                <a:gd name="T19" fmla="*/ 478 h 478"/>
                <a:gd name="T20" fmla="*/ 124 w 124"/>
                <a:gd name="T21" fmla="*/ 473 h 478"/>
                <a:gd name="T22" fmla="*/ 119 w 124"/>
                <a:gd name="T23" fmla="*/ 466 h 478"/>
                <a:gd name="T24" fmla="*/ 79 w 124"/>
                <a:gd name="T25" fmla="*/ 418 h 478"/>
                <a:gd name="T26" fmla="*/ 52 w 124"/>
                <a:gd name="T27" fmla="*/ 364 h 478"/>
                <a:gd name="T28" fmla="*/ 37 w 124"/>
                <a:gd name="T29" fmla="*/ 303 h 478"/>
                <a:gd name="T30" fmla="*/ 32 w 124"/>
                <a:gd name="T31" fmla="*/ 239 h 478"/>
                <a:gd name="T32" fmla="*/ 41 w 124"/>
                <a:gd name="T33" fmla="*/ 154 h 478"/>
                <a:gd name="T34" fmla="*/ 62 w 124"/>
                <a:gd name="T35" fmla="*/ 90 h 478"/>
                <a:gd name="T36" fmla="*/ 90 w 124"/>
                <a:gd name="T37" fmla="*/ 44 h 478"/>
                <a:gd name="T38" fmla="*/ 120 w 124"/>
                <a:gd name="T39" fmla="*/ 11 h 478"/>
                <a:gd name="T40" fmla="*/ 124 w 124"/>
                <a:gd name="T41" fmla="*/ 6 h 478"/>
                <a:gd name="T42" fmla="*/ 120 w 124"/>
                <a:gd name="T43" fmla="*/ 1 h 478"/>
                <a:gd name="T44" fmla="*/ 115 w 124"/>
                <a:gd name="T45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" h="478">
                  <a:moveTo>
                    <a:pt x="115" y="0"/>
                  </a:moveTo>
                  <a:lnTo>
                    <a:pt x="58" y="54"/>
                  </a:lnTo>
                  <a:lnTo>
                    <a:pt x="23" y="116"/>
                  </a:lnTo>
                  <a:lnTo>
                    <a:pt x="5" y="180"/>
                  </a:lnTo>
                  <a:lnTo>
                    <a:pt x="0" y="239"/>
                  </a:lnTo>
                  <a:lnTo>
                    <a:pt x="4" y="296"/>
                  </a:lnTo>
                  <a:lnTo>
                    <a:pt x="22" y="359"/>
                  </a:lnTo>
                  <a:lnTo>
                    <a:pt x="57" y="422"/>
                  </a:lnTo>
                  <a:lnTo>
                    <a:pt x="115" y="478"/>
                  </a:lnTo>
                  <a:lnTo>
                    <a:pt x="120" y="478"/>
                  </a:lnTo>
                  <a:lnTo>
                    <a:pt x="124" y="473"/>
                  </a:lnTo>
                  <a:lnTo>
                    <a:pt x="119" y="466"/>
                  </a:lnTo>
                  <a:lnTo>
                    <a:pt x="79" y="418"/>
                  </a:lnTo>
                  <a:lnTo>
                    <a:pt x="52" y="364"/>
                  </a:lnTo>
                  <a:lnTo>
                    <a:pt x="37" y="303"/>
                  </a:lnTo>
                  <a:lnTo>
                    <a:pt x="32" y="239"/>
                  </a:lnTo>
                  <a:lnTo>
                    <a:pt x="41" y="154"/>
                  </a:lnTo>
                  <a:lnTo>
                    <a:pt x="62" y="90"/>
                  </a:lnTo>
                  <a:lnTo>
                    <a:pt x="90" y="44"/>
                  </a:lnTo>
                  <a:lnTo>
                    <a:pt x="120" y="11"/>
                  </a:lnTo>
                  <a:lnTo>
                    <a:pt x="124" y="6"/>
                  </a:lnTo>
                  <a:lnTo>
                    <a:pt x="120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46" name="Freeform 94"/>
            <p:cNvSpPr>
              <a:spLocks noChangeAspect="1" noEditPoints="1"/>
            </p:cNvSpPr>
            <p:nvPr/>
          </p:nvSpPr>
          <p:spPr bwMode="auto">
            <a:xfrm>
              <a:off x="3473" y="387"/>
              <a:ext cx="266" cy="304"/>
            </a:xfrm>
            <a:custGeom>
              <a:avLst/>
              <a:gdLst>
                <a:gd name="T0" fmla="*/ 33 w 266"/>
                <a:gd name="T1" fmla="*/ 278 h 304"/>
                <a:gd name="T2" fmla="*/ 24 w 266"/>
                <a:gd name="T3" fmla="*/ 286 h 304"/>
                <a:gd name="T4" fmla="*/ 4 w 266"/>
                <a:gd name="T5" fmla="*/ 288 h 304"/>
                <a:gd name="T6" fmla="*/ 2 w 266"/>
                <a:gd name="T7" fmla="*/ 303 h 304"/>
                <a:gd name="T8" fmla="*/ 97 w 266"/>
                <a:gd name="T9" fmla="*/ 304 h 304"/>
                <a:gd name="T10" fmla="*/ 107 w 266"/>
                <a:gd name="T11" fmla="*/ 293 h 304"/>
                <a:gd name="T12" fmla="*/ 95 w 266"/>
                <a:gd name="T13" fmla="*/ 287 h 304"/>
                <a:gd name="T14" fmla="*/ 79 w 266"/>
                <a:gd name="T15" fmla="*/ 286 h 304"/>
                <a:gd name="T16" fmla="*/ 71 w 266"/>
                <a:gd name="T17" fmla="*/ 281 h 304"/>
                <a:gd name="T18" fmla="*/ 77 w 266"/>
                <a:gd name="T19" fmla="*/ 259 h 304"/>
                <a:gd name="T20" fmla="*/ 94 w 266"/>
                <a:gd name="T21" fmla="*/ 188 h 304"/>
                <a:gd name="T22" fmla="*/ 110 w 266"/>
                <a:gd name="T23" fmla="*/ 206 h 304"/>
                <a:gd name="T24" fmla="*/ 143 w 266"/>
                <a:gd name="T25" fmla="*/ 216 h 304"/>
                <a:gd name="T26" fmla="*/ 226 w 266"/>
                <a:gd name="T27" fmla="*/ 175 h 304"/>
                <a:gd name="T28" fmla="*/ 266 w 266"/>
                <a:gd name="T29" fmla="*/ 80 h 304"/>
                <a:gd name="T30" fmla="*/ 259 w 266"/>
                <a:gd name="T31" fmla="*/ 44 h 304"/>
                <a:gd name="T32" fmla="*/ 242 w 266"/>
                <a:gd name="T33" fmla="*/ 19 h 304"/>
                <a:gd name="T34" fmla="*/ 220 w 266"/>
                <a:gd name="T35" fmla="*/ 5 h 304"/>
                <a:gd name="T36" fmla="*/ 195 w 266"/>
                <a:gd name="T37" fmla="*/ 0 h 304"/>
                <a:gd name="T38" fmla="*/ 154 w 266"/>
                <a:gd name="T39" fmla="*/ 12 h 304"/>
                <a:gd name="T40" fmla="*/ 127 w 266"/>
                <a:gd name="T41" fmla="*/ 34 h 304"/>
                <a:gd name="T42" fmla="*/ 104 w 266"/>
                <a:gd name="T43" fmla="*/ 7 h 304"/>
                <a:gd name="T44" fmla="*/ 78 w 266"/>
                <a:gd name="T45" fmla="*/ 0 h 304"/>
                <a:gd name="T46" fmla="*/ 54 w 266"/>
                <a:gd name="T47" fmla="*/ 8 h 304"/>
                <a:gd name="T48" fmla="*/ 40 w 266"/>
                <a:gd name="T49" fmla="*/ 25 h 304"/>
                <a:gd name="T50" fmla="*/ 28 w 266"/>
                <a:gd name="T51" fmla="*/ 54 h 304"/>
                <a:gd name="T52" fmla="*/ 22 w 266"/>
                <a:gd name="T53" fmla="*/ 73 h 304"/>
                <a:gd name="T54" fmla="*/ 31 w 266"/>
                <a:gd name="T55" fmla="*/ 80 h 304"/>
                <a:gd name="T56" fmla="*/ 37 w 266"/>
                <a:gd name="T57" fmla="*/ 77 h 304"/>
                <a:gd name="T58" fmla="*/ 41 w 266"/>
                <a:gd name="T59" fmla="*/ 65 h 304"/>
                <a:gd name="T60" fmla="*/ 54 w 266"/>
                <a:gd name="T61" fmla="*/ 29 h 304"/>
                <a:gd name="T62" fmla="*/ 76 w 266"/>
                <a:gd name="T63" fmla="*/ 14 h 304"/>
                <a:gd name="T64" fmla="*/ 89 w 266"/>
                <a:gd name="T65" fmla="*/ 20 h 304"/>
                <a:gd name="T66" fmla="*/ 92 w 266"/>
                <a:gd name="T67" fmla="*/ 37 h 304"/>
                <a:gd name="T68" fmla="*/ 36 w 266"/>
                <a:gd name="T69" fmla="*/ 270 h 304"/>
                <a:gd name="T70" fmla="*/ 146 w 266"/>
                <a:gd name="T71" fmla="*/ 35 h 304"/>
                <a:gd name="T72" fmla="*/ 180 w 266"/>
                <a:gd name="T73" fmla="*/ 15 h 304"/>
                <a:gd name="T74" fmla="*/ 206 w 266"/>
                <a:gd name="T75" fmla="*/ 16 h 304"/>
                <a:gd name="T76" fmla="*/ 225 w 266"/>
                <a:gd name="T77" fmla="*/ 39 h 304"/>
                <a:gd name="T78" fmla="*/ 226 w 266"/>
                <a:gd name="T79" fmla="*/ 79 h 304"/>
                <a:gd name="T80" fmla="*/ 213 w 266"/>
                <a:gd name="T81" fmla="*/ 132 h 304"/>
                <a:gd name="T82" fmla="*/ 192 w 266"/>
                <a:gd name="T83" fmla="*/ 173 h 304"/>
                <a:gd name="T84" fmla="*/ 161 w 266"/>
                <a:gd name="T85" fmla="*/ 199 h 304"/>
                <a:gd name="T86" fmla="*/ 122 w 266"/>
                <a:gd name="T87" fmla="*/ 197 h 304"/>
                <a:gd name="T88" fmla="*/ 103 w 266"/>
                <a:gd name="T89" fmla="*/ 170 h 304"/>
                <a:gd name="T90" fmla="*/ 102 w 266"/>
                <a:gd name="T91" fmla="*/ 15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" h="304">
                  <a:moveTo>
                    <a:pt x="36" y="270"/>
                  </a:moveTo>
                  <a:lnTo>
                    <a:pt x="33" y="278"/>
                  </a:lnTo>
                  <a:lnTo>
                    <a:pt x="30" y="283"/>
                  </a:lnTo>
                  <a:lnTo>
                    <a:pt x="24" y="286"/>
                  </a:lnTo>
                  <a:lnTo>
                    <a:pt x="13" y="287"/>
                  </a:lnTo>
                  <a:lnTo>
                    <a:pt x="4" y="288"/>
                  </a:lnTo>
                  <a:lnTo>
                    <a:pt x="0" y="297"/>
                  </a:lnTo>
                  <a:lnTo>
                    <a:pt x="2" y="303"/>
                  </a:lnTo>
                  <a:lnTo>
                    <a:pt x="6" y="304"/>
                  </a:lnTo>
                  <a:lnTo>
                    <a:pt x="97" y="304"/>
                  </a:lnTo>
                  <a:lnTo>
                    <a:pt x="104" y="302"/>
                  </a:lnTo>
                  <a:lnTo>
                    <a:pt x="107" y="293"/>
                  </a:lnTo>
                  <a:lnTo>
                    <a:pt x="103" y="288"/>
                  </a:lnTo>
                  <a:lnTo>
                    <a:pt x="95" y="287"/>
                  </a:lnTo>
                  <a:lnTo>
                    <a:pt x="87" y="287"/>
                  </a:lnTo>
                  <a:lnTo>
                    <a:pt x="79" y="286"/>
                  </a:lnTo>
                  <a:lnTo>
                    <a:pt x="73" y="284"/>
                  </a:lnTo>
                  <a:lnTo>
                    <a:pt x="71" y="281"/>
                  </a:lnTo>
                  <a:lnTo>
                    <a:pt x="73" y="272"/>
                  </a:lnTo>
                  <a:lnTo>
                    <a:pt x="77" y="259"/>
                  </a:lnTo>
                  <a:lnTo>
                    <a:pt x="85" y="222"/>
                  </a:lnTo>
                  <a:lnTo>
                    <a:pt x="94" y="188"/>
                  </a:lnTo>
                  <a:lnTo>
                    <a:pt x="100" y="196"/>
                  </a:lnTo>
                  <a:lnTo>
                    <a:pt x="110" y="206"/>
                  </a:lnTo>
                  <a:lnTo>
                    <a:pt x="124" y="213"/>
                  </a:lnTo>
                  <a:lnTo>
                    <a:pt x="143" y="216"/>
                  </a:lnTo>
                  <a:lnTo>
                    <a:pt x="187" y="205"/>
                  </a:lnTo>
                  <a:lnTo>
                    <a:pt x="226" y="175"/>
                  </a:lnTo>
                  <a:lnTo>
                    <a:pt x="255" y="131"/>
                  </a:lnTo>
                  <a:lnTo>
                    <a:pt x="266" y="80"/>
                  </a:lnTo>
                  <a:lnTo>
                    <a:pt x="264" y="60"/>
                  </a:lnTo>
                  <a:lnTo>
                    <a:pt x="259" y="44"/>
                  </a:lnTo>
                  <a:lnTo>
                    <a:pt x="252" y="30"/>
                  </a:lnTo>
                  <a:lnTo>
                    <a:pt x="242" y="19"/>
                  </a:lnTo>
                  <a:lnTo>
                    <a:pt x="232" y="11"/>
                  </a:lnTo>
                  <a:lnTo>
                    <a:pt x="220" y="5"/>
                  </a:lnTo>
                  <a:lnTo>
                    <a:pt x="207" y="1"/>
                  </a:lnTo>
                  <a:lnTo>
                    <a:pt x="195" y="0"/>
                  </a:lnTo>
                  <a:lnTo>
                    <a:pt x="173" y="3"/>
                  </a:lnTo>
                  <a:lnTo>
                    <a:pt x="154" y="12"/>
                  </a:lnTo>
                  <a:lnTo>
                    <a:pt x="138" y="23"/>
                  </a:lnTo>
                  <a:lnTo>
                    <a:pt x="127" y="34"/>
                  </a:lnTo>
                  <a:lnTo>
                    <a:pt x="118" y="17"/>
                  </a:lnTo>
                  <a:lnTo>
                    <a:pt x="104" y="7"/>
                  </a:lnTo>
                  <a:lnTo>
                    <a:pt x="90" y="1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4" y="8"/>
                  </a:lnTo>
                  <a:lnTo>
                    <a:pt x="46" y="16"/>
                  </a:lnTo>
                  <a:lnTo>
                    <a:pt x="40" y="25"/>
                  </a:lnTo>
                  <a:lnTo>
                    <a:pt x="33" y="39"/>
                  </a:lnTo>
                  <a:lnTo>
                    <a:pt x="28" y="54"/>
                  </a:lnTo>
                  <a:lnTo>
                    <a:pt x="24" y="67"/>
                  </a:lnTo>
                  <a:lnTo>
                    <a:pt x="22" y="73"/>
                  </a:lnTo>
                  <a:lnTo>
                    <a:pt x="26" y="79"/>
                  </a:lnTo>
                  <a:lnTo>
                    <a:pt x="31" y="80"/>
                  </a:lnTo>
                  <a:lnTo>
                    <a:pt x="35" y="79"/>
                  </a:lnTo>
                  <a:lnTo>
                    <a:pt x="37" y="77"/>
                  </a:lnTo>
                  <a:lnTo>
                    <a:pt x="39" y="73"/>
                  </a:lnTo>
                  <a:lnTo>
                    <a:pt x="41" y="65"/>
                  </a:lnTo>
                  <a:lnTo>
                    <a:pt x="47" y="45"/>
                  </a:lnTo>
                  <a:lnTo>
                    <a:pt x="54" y="29"/>
                  </a:lnTo>
                  <a:lnTo>
                    <a:pt x="64" y="17"/>
                  </a:lnTo>
                  <a:lnTo>
                    <a:pt x="76" y="14"/>
                  </a:lnTo>
                  <a:lnTo>
                    <a:pt x="84" y="15"/>
                  </a:lnTo>
                  <a:lnTo>
                    <a:pt x="89" y="20"/>
                  </a:lnTo>
                  <a:lnTo>
                    <a:pt x="91" y="28"/>
                  </a:lnTo>
                  <a:lnTo>
                    <a:pt x="92" y="37"/>
                  </a:lnTo>
                  <a:lnTo>
                    <a:pt x="90" y="51"/>
                  </a:lnTo>
                  <a:lnTo>
                    <a:pt x="36" y="270"/>
                  </a:lnTo>
                  <a:close/>
                  <a:moveTo>
                    <a:pt x="126" y="57"/>
                  </a:moveTo>
                  <a:lnTo>
                    <a:pt x="146" y="35"/>
                  </a:lnTo>
                  <a:lnTo>
                    <a:pt x="164" y="22"/>
                  </a:lnTo>
                  <a:lnTo>
                    <a:pt x="180" y="15"/>
                  </a:lnTo>
                  <a:lnTo>
                    <a:pt x="193" y="14"/>
                  </a:lnTo>
                  <a:lnTo>
                    <a:pt x="206" y="16"/>
                  </a:lnTo>
                  <a:lnTo>
                    <a:pt x="217" y="24"/>
                  </a:lnTo>
                  <a:lnTo>
                    <a:pt x="225" y="39"/>
                  </a:lnTo>
                  <a:lnTo>
                    <a:pt x="228" y="60"/>
                  </a:lnTo>
                  <a:lnTo>
                    <a:pt x="226" y="79"/>
                  </a:lnTo>
                  <a:lnTo>
                    <a:pt x="221" y="105"/>
                  </a:lnTo>
                  <a:lnTo>
                    <a:pt x="213" y="132"/>
                  </a:lnTo>
                  <a:lnTo>
                    <a:pt x="203" y="156"/>
                  </a:lnTo>
                  <a:lnTo>
                    <a:pt x="192" y="173"/>
                  </a:lnTo>
                  <a:lnTo>
                    <a:pt x="178" y="188"/>
                  </a:lnTo>
                  <a:lnTo>
                    <a:pt x="161" y="199"/>
                  </a:lnTo>
                  <a:lnTo>
                    <a:pt x="143" y="203"/>
                  </a:lnTo>
                  <a:lnTo>
                    <a:pt x="122" y="197"/>
                  </a:lnTo>
                  <a:lnTo>
                    <a:pt x="109" y="184"/>
                  </a:lnTo>
                  <a:lnTo>
                    <a:pt x="103" y="170"/>
                  </a:lnTo>
                  <a:lnTo>
                    <a:pt x="101" y="161"/>
                  </a:lnTo>
                  <a:lnTo>
                    <a:pt x="102" y="154"/>
                  </a:lnTo>
                  <a:lnTo>
                    <a:pt x="12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47" name="Freeform 95"/>
            <p:cNvSpPr>
              <a:spLocks noChangeAspect="1"/>
            </p:cNvSpPr>
            <p:nvPr/>
          </p:nvSpPr>
          <p:spPr bwMode="auto">
            <a:xfrm>
              <a:off x="3787" y="239"/>
              <a:ext cx="124" cy="478"/>
            </a:xfrm>
            <a:custGeom>
              <a:avLst/>
              <a:gdLst>
                <a:gd name="T0" fmla="*/ 9 w 124"/>
                <a:gd name="T1" fmla="*/ 0 h 478"/>
                <a:gd name="T2" fmla="*/ 3 w 124"/>
                <a:gd name="T3" fmla="*/ 1 h 478"/>
                <a:gd name="T4" fmla="*/ 0 w 124"/>
                <a:gd name="T5" fmla="*/ 6 h 478"/>
                <a:gd name="T6" fmla="*/ 5 w 124"/>
                <a:gd name="T7" fmla="*/ 13 h 478"/>
                <a:gd name="T8" fmla="*/ 35 w 124"/>
                <a:gd name="T9" fmla="*/ 47 h 478"/>
                <a:gd name="T10" fmla="*/ 63 w 124"/>
                <a:gd name="T11" fmla="*/ 94 h 478"/>
                <a:gd name="T12" fmla="*/ 84 w 124"/>
                <a:gd name="T13" fmla="*/ 157 h 478"/>
                <a:gd name="T14" fmla="*/ 91 w 124"/>
                <a:gd name="T15" fmla="*/ 239 h 478"/>
                <a:gd name="T16" fmla="*/ 86 w 124"/>
                <a:gd name="T17" fmla="*/ 309 h 478"/>
                <a:gd name="T18" fmla="*/ 70 w 124"/>
                <a:gd name="T19" fmla="*/ 370 h 478"/>
                <a:gd name="T20" fmla="*/ 44 w 124"/>
                <a:gd name="T21" fmla="*/ 421 h 478"/>
                <a:gd name="T22" fmla="*/ 9 w 124"/>
                <a:gd name="T23" fmla="*/ 462 h 478"/>
                <a:gd name="T24" fmla="*/ 1 w 124"/>
                <a:gd name="T25" fmla="*/ 469 h 478"/>
                <a:gd name="T26" fmla="*/ 0 w 124"/>
                <a:gd name="T27" fmla="*/ 473 h 478"/>
                <a:gd name="T28" fmla="*/ 2 w 124"/>
                <a:gd name="T29" fmla="*/ 476 h 478"/>
                <a:gd name="T30" fmla="*/ 7 w 124"/>
                <a:gd name="T31" fmla="*/ 478 h 478"/>
                <a:gd name="T32" fmla="*/ 11 w 124"/>
                <a:gd name="T33" fmla="*/ 477 h 478"/>
                <a:gd name="T34" fmla="*/ 17 w 124"/>
                <a:gd name="T35" fmla="*/ 473 h 478"/>
                <a:gd name="T36" fmla="*/ 27 w 124"/>
                <a:gd name="T37" fmla="*/ 465 h 478"/>
                <a:gd name="T38" fmla="*/ 38 w 124"/>
                <a:gd name="T39" fmla="*/ 455 h 478"/>
                <a:gd name="T40" fmla="*/ 51 w 124"/>
                <a:gd name="T41" fmla="*/ 442 h 478"/>
                <a:gd name="T42" fmla="*/ 64 w 124"/>
                <a:gd name="T43" fmla="*/ 426 h 478"/>
                <a:gd name="T44" fmla="*/ 77 w 124"/>
                <a:gd name="T45" fmla="*/ 408 h 478"/>
                <a:gd name="T46" fmla="*/ 89 w 124"/>
                <a:gd name="T47" fmla="*/ 387 h 478"/>
                <a:gd name="T48" fmla="*/ 114 w 124"/>
                <a:gd name="T49" fmla="*/ 320 h 478"/>
                <a:gd name="T50" fmla="*/ 124 w 124"/>
                <a:gd name="T51" fmla="*/ 239 h 478"/>
                <a:gd name="T52" fmla="*/ 119 w 124"/>
                <a:gd name="T53" fmla="*/ 183 h 478"/>
                <a:gd name="T54" fmla="*/ 102 w 124"/>
                <a:gd name="T55" fmla="*/ 120 h 478"/>
                <a:gd name="T56" fmla="*/ 67 w 124"/>
                <a:gd name="T57" fmla="*/ 56 h 478"/>
                <a:gd name="T58" fmla="*/ 9 w 124"/>
                <a:gd name="T59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478">
                  <a:moveTo>
                    <a:pt x="9" y="0"/>
                  </a:moveTo>
                  <a:lnTo>
                    <a:pt x="3" y="1"/>
                  </a:lnTo>
                  <a:lnTo>
                    <a:pt x="0" y="6"/>
                  </a:lnTo>
                  <a:lnTo>
                    <a:pt x="5" y="13"/>
                  </a:lnTo>
                  <a:lnTo>
                    <a:pt x="35" y="47"/>
                  </a:lnTo>
                  <a:lnTo>
                    <a:pt x="63" y="94"/>
                  </a:lnTo>
                  <a:lnTo>
                    <a:pt x="84" y="157"/>
                  </a:lnTo>
                  <a:lnTo>
                    <a:pt x="91" y="239"/>
                  </a:lnTo>
                  <a:lnTo>
                    <a:pt x="86" y="309"/>
                  </a:lnTo>
                  <a:lnTo>
                    <a:pt x="70" y="370"/>
                  </a:lnTo>
                  <a:lnTo>
                    <a:pt x="44" y="421"/>
                  </a:lnTo>
                  <a:lnTo>
                    <a:pt x="9" y="462"/>
                  </a:lnTo>
                  <a:lnTo>
                    <a:pt x="1" y="469"/>
                  </a:lnTo>
                  <a:lnTo>
                    <a:pt x="0" y="473"/>
                  </a:lnTo>
                  <a:lnTo>
                    <a:pt x="2" y="476"/>
                  </a:lnTo>
                  <a:lnTo>
                    <a:pt x="7" y="478"/>
                  </a:lnTo>
                  <a:lnTo>
                    <a:pt x="11" y="477"/>
                  </a:lnTo>
                  <a:lnTo>
                    <a:pt x="17" y="473"/>
                  </a:lnTo>
                  <a:lnTo>
                    <a:pt x="27" y="465"/>
                  </a:lnTo>
                  <a:lnTo>
                    <a:pt x="38" y="455"/>
                  </a:lnTo>
                  <a:lnTo>
                    <a:pt x="51" y="442"/>
                  </a:lnTo>
                  <a:lnTo>
                    <a:pt x="64" y="426"/>
                  </a:lnTo>
                  <a:lnTo>
                    <a:pt x="77" y="408"/>
                  </a:lnTo>
                  <a:lnTo>
                    <a:pt x="89" y="387"/>
                  </a:lnTo>
                  <a:lnTo>
                    <a:pt x="114" y="320"/>
                  </a:lnTo>
                  <a:lnTo>
                    <a:pt x="124" y="239"/>
                  </a:lnTo>
                  <a:lnTo>
                    <a:pt x="119" y="183"/>
                  </a:lnTo>
                  <a:lnTo>
                    <a:pt x="102" y="120"/>
                  </a:lnTo>
                  <a:lnTo>
                    <a:pt x="67" y="5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48" name="Line 96"/>
            <p:cNvSpPr>
              <a:spLocks noChangeAspect="1" noChangeShapeType="1"/>
            </p:cNvSpPr>
            <p:nvPr/>
          </p:nvSpPr>
          <p:spPr bwMode="auto">
            <a:xfrm>
              <a:off x="2731" y="761"/>
              <a:ext cx="12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49" name="Freeform 97"/>
            <p:cNvSpPr>
              <a:spLocks noChangeAspect="1" noEditPoints="1"/>
            </p:cNvSpPr>
            <p:nvPr/>
          </p:nvSpPr>
          <p:spPr bwMode="auto">
            <a:xfrm>
              <a:off x="3078" y="835"/>
              <a:ext cx="255" cy="337"/>
            </a:xfrm>
            <a:custGeom>
              <a:avLst/>
              <a:gdLst>
                <a:gd name="T0" fmla="*/ 148 w 255"/>
                <a:gd name="T1" fmla="*/ 5 h 337"/>
                <a:gd name="T2" fmla="*/ 148 w 255"/>
                <a:gd name="T3" fmla="*/ 22 h 337"/>
                <a:gd name="T4" fmla="*/ 167 w 255"/>
                <a:gd name="T5" fmla="*/ 23 h 337"/>
                <a:gd name="T6" fmla="*/ 178 w 255"/>
                <a:gd name="T7" fmla="*/ 27 h 337"/>
                <a:gd name="T8" fmla="*/ 182 w 255"/>
                <a:gd name="T9" fmla="*/ 35 h 337"/>
                <a:gd name="T10" fmla="*/ 184 w 255"/>
                <a:gd name="T11" fmla="*/ 49 h 337"/>
                <a:gd name="T12" fmla="*/ 184 w 255"/>
                <a:gd name="T13" fmla="*/ 148 h 337"/>
                <a:gd name="T14" fmla="*/ 153 w 255"/>
                <a:gd name="T15" fmla="*/ 128 h 337"/>
                <a:gd name="T16" fmla="*/ 117 w 255"/>
                <a:gd name="T17" fmla="*/ 121 h 337"/>
                <a:gd name="T18" fmla="*/ 72 w 255"/>
                <a:gd name="T19" fmla="*/ 129 h 337"/>
                <a:gd name="T20" fmla="*/ 34 w 255"/>
                <a:gd name="T21" fmla="*/ 153 h 337"/>
                <a:gd name="T22" fmla="*/ 9 w 255"/>
                <a:gd name="T23" fmla="*/ 187 h 337"/>
                <a:gd name="T24" fmla="*/ 0 w 255"/>
                <a:gd name="T25" fmla="*/ 229 h 337"/>
                <a:gd name="T26" fmla="*/ 9 w 255"/>
                <a:gd name="T27" fmla="*/ 271 h 337"/>
                <a:gd name="T28" fmla="*/ 33 w 255"/>
                <a:gd name="T29" fmla="*/ 306 h 337"/>
                <a:gd name="T30" fmla="*/ 68 w 255"/>
                <a:gd name="T31" fmla="*/ 328 h 337"/>
                <a:gd name="T32" fmla="*/ 111 w 255"/>
                <a:gd name="T33" fmla="*/ 337 h 337"/>
                <a:gd name="T34" fmla="*/ 137 w 255"/>
                <a:gd name="T35" fmla="*/ 334 h 337"/>
                <a:gd name="T36" fmla="*/ 158 w 255"/>
                <a:gd name="T37" fmla="*/ 326 h 337"/>
                <a:gd name="T38" fmla="*/ 173 w 255"/>
                <a:gd name="T39" fmla="*/ 316 h 337"/>
                <a:gd name="T40" fmla="*/ 182 w 255"/>
                <a:gd name="T41" fmla="*/ 307 h 337"/>
                <a:gd name="T42" fmla="*/ 182 w 255"/>
                <a:gd name="T43" fmla="*/ 337 h 337"/>
                <a:gd name="T44" fmla="*/ 255 w 255"/>
                <a:gd name="T45" fmla="*/ 332 h 337"/>
                <a:gd name="T46" fmla="*/ 255 w 255"/>
                <a:gd name="T47" fmla="*/ 315 h 337"/>
                <a:gd name="T48" fmla="*/ 236 w 255"/>
                <a:gd name="T49" fmla="*/ 314 h 337"/>
                <a:gd name="T50" fmla="*/ 225 w 255"/>
                <a:gd name="T51" fmla="*/ 310 h 337"/>
                <a:gd name="T52" fmla="*/ 221 w 255"/>
                <a:gd name="T53" fmla="*/ 302 h 337"/>
                <a:gd name="T54" fmla="*/ 220 w 255"/>
                <a:gd name="T55" fmla="*/ 288 h 337"/>
                <a:gd name="T56" fmla="*/ 220 w 255"/>
                <a:gd name="T57" fmla="*/ 0 h 337"/>
                <a:gd name="T58" fmla="*/ 148 w 255"/>
                <a:gd name="T59" fmla="*/ 5 h 337"/>
                <a:gd name="T60" fmla="*/ 182 w 255"/>
                <a:gd name="T61" fmla="*/ 282 h 337"/>
                <a:gd name="T62" fmla="*/ 170 w 255"/>
                <a:gd name="T63" fmla="*/ 298 h 337"/>
                <a:gd name="T64" fmla="*/ 155 w 255"/>
                <a:gd name="T65" fmla="*/ 311 h 337"/>
                <a:gd name="T66" fmla="*/ 136 w 255"/>
                <a:gd name="T67" fmla="*/ 320 h 337"/>
                <a:gd name="T68" fmla="*/ 114 w 255"/>
                <a:gd name="T69" fmla="*/ 324 h 337"/>
                <a:gd name="T70" fmla="*/ 95 w 255"/>
                <a:gd name="T71" fmla="*/ 321 h 337"/>
                <a:gd name="T72" fmla="*/ 80 w 255"/>
                <a:gd name="T73" fmla="*/ 314 h 337"/>
                <a:gd name="T74" fmla="*/ 67 w 255"/>
                <a:gd name="T75" fmla="*/ 304 h 337"/>
                <a:gd name="T76" fmla="*/ 59 w 255"/>
                <a:gd name="T77" fmla="*/ 294 h 337"/>
                <a:gd name="T78" fmla="*/ 47 w 255"/>
                <a:gd name="T79" fmla="*/ 268 h 337"/>
                <a:gd name="T80" fmla="*/ 43 w 255"/>
                <a:gd name="T81" fmla="*/ 230 h 337"/>
                <a:gd name="T82" fmla="*/ 44 w 255"/>
                <a:gd name="T83" fmla="*/ 217 h 337"/>
                <a:gd name="T84" fmla="*/ 46 w 255"/>
                <a:gd name="T85" fmla="*/ 199 h 337"/>
                <a:gd name="T86" fmla="*/ 52 w 255"/>
                <a:gd name="T87" fmla="*/ 179 h 337"/>
                <a:gd name="T88" fmla="*/ 63 w 255"/>
                <a:gd name="T89" fmla="*/ 160 h 337"/>
                <a:gd name="T90" fmla="*/ 78 w 255"/>
                <a:gd name="T91" fmla="*/ 147 h 337"/>
                <a:gd name="T92" fmla="*/ 93 w 255"/>
                <a:gd name="T93" fmla="*/ 139 h 337"/>
                <a:gd name="T94" fmla="*/ 107 w 255"/>
                <a:gd name="T95" fmla="*/ 136 h 337"/>
                <a:gd name="T96" fmla="*/ 119 w 255"/>
                <a:gd name="T97" fmla="*/ 135 h 337"/>
                <a:gd name="T98" fmla="*/ 136 w 255"/>
                <a:gd name="T99" fmla="*/ 136 h 337"/>
                <a:gd name="T100" fmla="*/ 151 w 255"/>
                <a:gd name="T101" fmla="*/ 142 h 337"/>
                <a:gd name="T102" fmla="*/ 165 w 255"/>
                <a:gd name="T103" fmla="*/ 151 h 337"/>
                <a:gd name="T104" fmla="*/ 176 w 255"/>
                <a:gd name="T105" fmla="*/ 162 h 337"/>
                <a:gd name="T106" fmla="*/ 181 w 255"/>
                <a:gd name="T107" fmla="*/ 170 h 337"/>
                <a:gd name="T108" fmla="*/ 182 w 255"/>
                <a:gd name="T109" fmla="*/ 179 h 337"/>
                <a:gd name="T110" fmla="*/ 182 w 255"/>
                <a:gd name="T111" fmla="*/ 28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5" h="337">
                  <a:moveTo>
                    <a:pt x="148" y="5"/>
                  </a:moveTo>
                  <a:lnTo>
                    <a:pt x="148" y="22"/>
                  </a:lnTo>
                  <a:lnTo>
                    <a:pt x="167" y="23"/>
                  </a:lnTo>
                  <a:lnTo>
                    <a:pt x="178" y="27"/>
                  </a:lnTo>
                  <a:lnTo>
                    <a:pt x="182" y="35"/>
                  </a:lnTo>
                  <a:lnTo>
                    <a:pt x="184" y="49"/>
                  </a:lnTo>
                  <a:lnTo>
                    <a:pt x="184" y="148"/>
                  </a:lnTo>
                  <a:lnTo>
                    <a:pt x="153" y="128"/>
                  </a:lnTo>
                  <a:lnTo>
                    <a:pt x="117" y="121"/>
                  </a:lnTo>
                  <a:lnTo>
                    <a:pt x="72" y="129"/>
                  </a:lnTo>
                  <a:lnTo>
                    <a:pt x="34" y="153"/>
                  </a:lnTo>
                  <a:lnTo>
                    <a:pt x="9" y="187"/>
                  </a:lnTo>
                  <a:lnTo>
                    <a:pt x="0" y="229"/>
                  </a:lnTo>
                  <a:lnTo>
                    <a:pt x="9" y="271"/>
                  </a:lnTo>
                  <a:lnTo>
                    <a:pt x="33" y="306"/>
                  </a:lnTo>
                  <a:lnTo>
                    <a:pt x="68" y="328"/>
                  </a:lnTo>
                  <a:lnTo>
                    <a:pt x="111" y="337"/>
                  </a:lnTo>
                  <a:lnTo>
                    <a:pt x="137" y="334"/>
                  </a:lnTo>
                  <a:lnTo>
                    <a:pt x="158" y="326"/>
                  </a:lnTo>
                  <a:lnTo>
                    <a:pt x="173" y="316"/>
                  </a:lnTo>
                  <a:lnTo>
                    <a:pt x="182" y="307"/>
                  </a:lnTo>
                  <a:lnTo>
                    <a:pt x="182" y="337"/>
                  </a:lnTo>
                  <a:lnTo>
                    <a:pt x="255" y="332"/>
                  </a:lnTo>
                  <a:lnTo>
                    <a:pt x="255" y="315"/>
                  </a:lnTo>
                  <a:lnTo>
                    <a:pt x="236" y="314"/>
                  </a:lnTo>
                  <a:lnTo>
                    <a:pt x="225" y="310"/>
                  </a:lnTo>
                  <a:lnTo>
                    <a:pt x="221" y="302"/>
                  </a:lnTo>
                  <a:lnTo>
                    <a:pt x="220" y="288"/>
                  </a:lnTo>
                  <a:lnTo>
                    <a:pt x="220" y="0"/>
                  </a:lnTo>
                  <a:lnTo>
                    <a:pt x="148" y="5"/>
                  </a:lnTo>
                  <a:close/>
                  <a:moveTo>
                    <a:pt x="182" y="282"/>
                  </a:moveTo>
                  <a:lnTo>
                    <a:pt x="170" y="298"/>
                  </a:lnTo>
                  <a:lnTo>
                    <a:pt x="155" y="311"/>
                  </a:lnTo>
                  <a:lnTo>
                    <a:pt x="136" y="320"/>
                  </a:lnTo>
                  <a:lnTo>
                    <a:pt x="114" y="324"/>
                  </a:lnTo>
                  <a:lnTo>
                    <a:pt x="95" y="321"/>
                  </a:lnTo>
                  <a:lnTo>
                    <a:pt x="80" y="314"/>
                  </a:lnTo>
                  <a:lnTo>
                    <a:pt x="67" y="304"/>
                  </a:lnTo>
                  <a:lnTo>
                    <a:pt x="59" y="294"/>
                  </a:lnTo>
                  <a:lnTo>
                    <a:pt x="47" y="268"/>
                  </a:lnTo>
                  <a:lnTo>
                    <a:pt x="43" y="230"/>
                  </a:lnTo>
                  <a:lnTo>
                    <a:pt x="44" y="217"/>
                  </a:lnTo>
                  <a:lnTo>
                    <a:pt x="46" y="199"/>
                  </a:lnTo>
                  <a:lnTo>
                    <a:pt x="52" y="179"/>
                  </a:lnTo>
                  <a:lnTo>
                    <a:pt x="63" y="160"/>
                  </a:lnTo>
                  <a:lnTo>
                    <a:pt x="78" y="147"/>
                  </a:lnTo>
                  <a:lnTo>
                    <a:pt x="93" y="139"/>
                  </a:lnTo>
                  <a:lnTo>
                    <a:pt x="107" y="136"/>
                  </a:lnTo>
                  <a:lnTo>
                    <a:pt x="119" y="135"/>
                  </a:lnTo>
                  <a:lnTo>
                    <a:pt x="136" y="136"/>
                  </a:lnTo>
                  <a:lnTo>
                    <a:pt x="151" y="142"/>
                  </a:lnTo>
                  <a:lnTo>
                    <a:pt x="165" y="151"/>
                  </a:lnTo>
                  <a:lnTo>
                    <a:pt x="176" y="162"/>
                  </a:lnTo>
                  <a:lnTo>
                    <a:pt x="181" y="170"/>
                  </a:lnTo>
                  <a:lnTo>
                    <a:pt x="182" y="179"/>
                  </a:lnTo>
                  <a:lnTo>
                    <a:pt x="182" y="2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50" name="Freeform 98"/>
            <p:cNvSpPr>
              <a:spLocks noChangeAspect="1" noEditPoints="1"/>
            </p:cNvSpPr>
            <p:nvPr/>
          </p:nvSpPr>
          <p:spPr bwMode="auto">
            <a:xfrm>
              <a:off x="3355" y="956"/>
              <a:ext cx="267" cy="304"/>
            </a:xfrm>
            <a:custGeom>
              <a:avLst/>
              <a:gdLst>
                <a:gd name="T0" fmla="*/ 34 w 267"/>
                <a:gd name="T1" fmla="*/ 278 h 304"/>
                <a:gd name="T2" fmla="*/ 24 w 267"/>
                <a:gd name="T3" fmla="*/ 286 h 304"/>
                <a:gd name="T4" fmla="*/ 4 w 267"/>
                <a:gd name="T5" fmla="*/ 288 h 304"/>
                <a:gd name="T6" fmla="*/ 3 w 267"/>
                <a:gd name="T7" fmla="*/ 303 h 304"/>
                <a:gd name="T8" fmla="*/ 98 w 267"/>
                <a:gd name="T9" fmla="*/ 304 h 304"/>
                <a:gd name="T10" fmla="*/ 108 w 267"/>
                <a:gd name="T11" fmla="*/ 293 h 304"/>
                <a:gd name="T12" fmla="*/ 95 w 267"/>
                <a:gd name="T13" fmla="*/ 287 h 304"/>
                <a:gd name="T14" fmla="*/ 79 w 267"/>
                <a:gd name="T15" fmla="*/ 286 h 304"/>
                <a:gd name="T16" fmla="*/ 72 w 267"/>
                <a:gd name="T17" fmla="*/ 281 h 304"/>
                <a:gd name="T18" fmla="*/ 77 w 267"/>
                <a:gd name="T19" fmla="*/ 259 h 304"/>
                <a:gd name="T20" fmla="*/ 95 w 267"/>
                <a:gd name="T21" fmla="*/ 188 h 304"/>
                <a:gd name="T22" fmla="*/ 111 w 267"/>
                <a:gd name="T23" fmla="*/ 206 h 304"/>
                <a:gd name="T24" fmla="*/ 144 w 267"/>
                <a:gd name="T25" fmla="*/ 216 h 304"/>
                <a:gd name="T26" fmla="*/ 227 w 267"/>
                <a:gd name="T27" fmla="*/ 175 h 304"/>
                <a:gd name="T28" fmla="*/ 267 w 267"/>
                <a:gd name="T29" fmla="*/ 80 h 304"/>
                <a:gd name="T30" fmla="*/ 260 w 267"/>
                <a:gd name="T31" fmla="*/ 44 h 304"/>
                <a:gd name="T32" fmla="*/ 243 w 267"/>
                <a:gd name="T33" fmla="*/ 19 h 304"/>
                <a:gd name="T34" fmla="*/ 220 w 267"/>
                <a:gd name="T35" fmla="*/ 5 h 304"/>
                <a:gd name="T36" fmla="*/ 195 w 267"/>
                <a:gd name="T37" fmla="*/ 0 h 304"/>
                <a:gd name="T38" fmla="*/ 155 w 267"/>
                <a:gd name="T39" fmla="*/ 12 h 304"/>
                <a:gd name="T40" fmla="*/ 127 w 267"/>
                <a:gd name="T41" fmla="*/ 34 h 304"/>
                <a:gd name="T42" fmla="*/ 105 w 267"/>
                <a:gd name="T43" fmla="*/ 7 h 304"/>
                <a:gd name="T44" fmla="*/ 78 w 267"/>
                <a:gd name="T45" fmla="*/ 0 h 304"/>
                <a:gd name="T46" fmla="*/ 55 w 267"/>
                <a:gd name="T47" fmla="*/ 8 h 304"/>
                <a:gd name="T48" fmla="*/ 40 w 267"/>
                <a:gd name="T49" fmla="*/ 25 h 304"/>
                <a:gd name="T50" fmla="*/ 28 w 267"/>
                <a:gd name="T51" fmla="*/ 54 h 304"/>
                <a:gd name="T52" fmla="*/ 23 w 267"/>
                <a:gd name="T53" fmla="*/ 73 h 304"/>
                <a:gd name="T54" fmla="*/ 31 w 267"/>
                <a:gd name="T55" fmla="*/ 80 h 304"/>
                <a:gd name="T56" fmla="*/ 38 w 267"/>
                <a:gd name="T57" fmla="*/ 77 h 304"/>
                <a:gd name="T58" fmla="*/ 42 w 267"/>
                <a:gd name="T59" fmla="*/ 65 h 304"/>
                <a:gd name="T60" fmla="*/ 55 w 267"/>
                <a:gd name="T61" fmla="*/ 29 h 304"/>
                <a:gd name="T62" fmla="*/ 77 w 267"/>
                <a:gd name="T63" fmla="*/ 14 h 304"/>
                <a:gd name="T64" fmla="*/ 89 w 267"/>
                <a:gd name="T65" fmla="*/ 20 h 304"/>
                <a:gd name="T66" fmla="*/ 92 w 267"/>
                <a:gd name="T67" fmla="*/ 37 h 304"/>
                <a:gd name="T68" fmla="*/ 36 w 267"/>
                <a:gd name="T69" fmla="*/ 270 h 304"/>
                <a:gd name="T70" fmla="*/ 147 w 267"/>
                <a:gd name="T71" fmla="*/ 35 h 304"/>
                <a:gd name="T72" fmla="*/ 181 w 267"/>
                <a:gd name="T73" fmla="*/ 15 h 304"/>
                <a:gd name="T74" fmla="*/ 207 w 267"/>
                <a:gd name="T75" fmla="*/ 16 h 304"/>
                <a:gd name="T76" fmla="*/ 225 w 267"/>
                <a:gd name="T77" fmla="*/ 39 h 304"/>
                <a:gd name="T78" fmla="*/ 226 w 267"/>
                <a:gd name="T79" fmla="*/ 79 h 304"/>
                <a:gd name="T80" fmla="*/ 213 w 267"/>
                <a:gd name="T81" fmla="*/ 132 h 304"/>
                <a:gd name="T82" fmla="*/ 193 w 267"/>
                <a:gd name="T83" fmla="*/ 173 h 304"/>
                <a:gd name="T84" fmla="*/ 162 w 267"/>
                <a:gd name="T85" fmla="*/ 199 h 304"/>
                <a:gd name="T86" fmla="*/ 123 w 267"/>
                <a:gd name="T87" fmla="*/ 197 h 304"/>
                <a:gd name="T88" fmla="*/ 103 w 267"/>
                <a:gd name="T89" fmla="*/ 170 h 304"/>
                <a:gd name="T90" fmla="*/ 103 w 267"/>
                <a:gd name="T91" fmla="*/ 15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7" h="304">
                  <a:moveTo>
                    <a:pt x="36" y="270"/>
                  </a:moveTo>
                  <a:lnTo>
                    <a:pt x="34" y="278"/>
                  </a:lnTo>
                  <a:lnTo>
                    <a:pt x="31" y="283"/>
                  </a:lnTo>
                  <a:lnTo>
                    <a:pt x="24" y="286"/>
                  </a:lnTo>
                  <a:lnTo>
                    <a:pt x="13" y="287"/>
                  </a:lnTo>
                  <a:lnTo>
                    <a:pt x="4" y="288"/>
                  </a:lnTo>
                  <a:lnTo>
                    <a:pt x="0" y="297"/>
                  </a:lnTo>
                  <a:lnTo>
                    <a:pt x="3" y="303"/>
                  </a:lnTo>
                  <a:lnTo>
                    <a:pt x="7" y="304"/>
                  </a:lnTo>
                  <a:lnTo>
                    <a:pt x="98" y="304"/>
                  </a:lnTo>
                  <a:lnTo>
                    <a:pt x="105" y="302"/>
                  </a:lnTo>
                  <a:lnTo>
                    <a:pt x="108" y="293"/>
                  </a:lnTo>
                  <a:lnTo>
                    <a:pt x="104" y="288"/>
                  </a:lnTo>
                  <a:lnTo>
                    <a:pt x="95" y="287"/>
                  </a:lnTo>
                  <a:lnTo>
                    <a:pt x="87" y="287"/>
                  </a:lnTo>
                  <a:lnTo>
                    <a:pt x="79" y="286"/>
                  </a:lnTo>
                  <a:lnTo>
                    <a:pt x="74" y="284"/>
                  </a:lnTo>
                  <a:lnTo>
                    <a:pt x="72" y="281"/>
                  </a:lnTo>
                  <a:lnTo>
                    <a:pt x="74" y="272"/>
                  </a:lnTo>
                  <a:lnTo>
                    <a:pt x="77" y="259"/>
                  </a:lnTo>
                  <a:lnTo>
                    <a:pt x="86" y="222"/>
                  </a:lnTo>
                  <a:lnTo>
                    <a:pt x="95" y="188"/>
                  </a:lnTo>
                  <a:lnTo>
                    <a:pt x="101" y="196"/>
                  </a:lnTo>
                  <a:lnTo>
                    <a:pt x="111" y="206"/>
                  </a:lnTo>
                  <a:lnTo>
                    <a:pt x="125" y="213"/>
                  </a:lnTo>
                  <a:lnTo>
                    <a:pt x="144" y="216"/>
                  </a:lnTo>
                  <a:lnTo>
                    <a:pt x="188" y="205"/>
                  </a:lnTo>
                  <a:lnTo>
                    <a:pt x="227" y="175"/>
                  </a:lnTo>
                  <a:lnTo>
                    <a:pt x="255" y="131"/>
                  </a:lnTo>
                  <a:lnTo>
                    <a:pt x="267" y="80"/>
                  </a:lnTo>
                  <a:lnTo>
                    <a:pt x="265" y="60"/>
                  </a:lnTo>
                  <a:lnTo>
                    <a:pt x="260" y="44"/>
                  </a:lnTo>
                  <a:lnTo>
                    <a:pt x="253" y="30"/>
                  </a:lnTo>
                  <a:lnTo>
                    <a:pt x="243" y="19"/>
                  </a:lnTo>
                  <a:lnTo>
                    <a:pt x="232" y="11"/>
                  </a:lnTo>
                  <a:lnTo>
                    <a:pt x="220" y="5"/>
                  </a:lnTo>
                  <a:lnTo>
                    <a:pt x="208" y="1"/>
                  </a:lnTo>
                  <a:lnTo>
                    <a:pt x="195" y="0"/>
                  </a:lnTo>
                  <a:lnTo>
                    <a:pt x="174" y="3"/>
                  </a:lnTo>
                  <a:lnTo>
                    <a:pt x="155" y="12"/>
                  </a:lnTo>
                  <a:lnTo>
                    <a:pt x="139" y="23"/>
                  </a:lnTo>
                  <a:lnTo>
                    <a:pt x="127" y="34"/>
                  </a:lnTo>
                  <a:lnTo>
                    <a:pt x="118" y="17"/>
                  </a:lnTo>
                  <a:lnTo>
                    <a:pt x="105" y="7"/>
                  </a:lnTo>
                  <a:lnTo>
                    <a:pt x="91" y="1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5" y="8"/>
                  </a:lnTo>
                  <a:lnTo>
                    <a:pt x="47" y="16"/>
                  </a:lnTo>
                  <a:lnTo>
                    <a:pt x="40" y="25"/>
                  </a:lnTo>
                  <a:lnTo>
                    <a:pt x="34" y="39"/>
                  </a:lnTo>
                  <a:lnTo>
                    <a:pt x="28" y="54"/>
                  </a:lnTo>
                  <a:lnTo>
                    <a:pt x="24" y="67"/>
                  </a:lnTo>
                  <a:lnTo>
                    <a:pt x="23" y="73"/>
                  </a:lnTo>
                  <a:lnTo>
                    <a:pt x="27" y="79"/>
                  </a:lnTo>
                  <a:lnTo>
                    <a:pt x="31" y="80"/>
                  </a:lnTo>
                  <a:lnTo>
                    <a:pt x="35" y="79"/>
                  </a:lnTo>
                  <a:lnTo>
                    <a:pt x="38" y="77"/>
                  </a:lnTo>
                  <a:lnTo>
                    <a:pt x="40" y="73"/>
                  </a:lnTo>
                  <a:lnTo>
                    <a:pt x="42" y="65"/>
                  </a:lnTo>
                  <a:lnTo>
                    <a:pt x="48" y="45"/>
                  </a:lnTo>
                  <a:lnTo>
                    <a:pt x="55" y="29"/>
                  </a:lnTo>
                  <a:lnTo>
                    <a:pt x="64" y="17"/>
                  </a:lnTo>
                  <a:lnTo>
                    <a:pt x="77" y="14"/>
                  </a:lnTo>
                  <a:lnTo>
                    <a:pt x="84" y="15"/>
                  </a:lnTo>
                  <a:lnTo>
                    <a:pt x="89" y="20"/>
                  </a:lnTo>
                  <a:lnTo>
                    <a:pt x="92" y="28"/>
                  </a:lnTo>
                  <a:lnTo>
                    <a:pt x="92" y="37"/>
                  </a:lnTo>
                  <a:lnTo>
                    <a:pt x="91" y="51"/>
                  </a:lnTo>
                  <a:lnTo>
                    <a:pt x="36" y="270"/>
                  </a:lnTo>
                  <a:close/>
                  <a:moveTo>
                    <a:pt x="127" y="57"/>
                  </a:moveTo>
                  <a:lnTo>
                    <a:pt x="147" y="35"/>
                  </a:lnTo>
                  <a:lnTo>
                    <a:pt x="165" y="22"/>
                  </a:lnTo>
                  <a:lnTo>
                    <a:pt x="181" y="15"/>
                  </a:lnTo>
                  <a:lnTo>
                    <a:pt x="194" y="14"/>
                  </a:lnTo>
                  <a:lnTo>
                    <a:pt x="207" y="16"/>
                  </a:lnTo>
                  <a:lnTo>
                    <a:pt x="218" y="24"/>
                  </a:lnTo>
                  <a:lnTo>
                    <a:pt x="225" y="39"/>
                  </a:lnTo>
                  <a:lnTo>
                    <a:pt x="228" y="60"/>
                  </a:lnTo>
                  <a:lnTo>
                    <a:pt x="226" y="79"/>
                  </a:lnTo>
                  <a:lnTo>
                    <a:pt x="221" y="105"/>
                  </a:lnTo>
                  <a:lnTo>
                    <a:pt x="213" y="132"/>
                  </a:lnTo>
                  <a:lnTo>
                    <a:pt x="204" y="156"/>
                  </a:lnTo>
                  <a:lnTo>
                    <a:pt x="193" y="173"/>
                  </a:lnTo>
                  <a:lnTo>
                    <a:pt x="179" y="188"/>
                  </a:lnTo>
                  <a:lnTo>
                    <a:pt x="162" y="199"/>
                  </a:lnTo>
                  <a:lnTo>
                    <a:pt x="144" y="203"/>
                  </a:lnTo>
                  <a:lnTo>
                    <a:pt x="123" y="197"/>
                  </a:lnTo>
                  <a:lnTo>
                    <a:pt x="110" y="184"/>
                  </a:lnTo>
                  <a:lnTo>
                    <a:pt x="103" y="170"/>
                  </a:lnTo>
                  <a:lnTo>
                    <a:pt x="101" y="161"/>
                  </a:lnTo>
                  <a:lnTo>
                    <a:pt x="103" y="154"/>
                  </a:lnTo>
                  <a:lnTo>
                    <a:pt x="127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51" name="Freeform 99"/>
            <p:cNvSpPr>
              <a:spLocks noChangeAspect="1"/>
            </p:cNvSpPr>
            <p:nvPr/>
          </p:nvSpPr>
          <p:spPr bwMode="auto">
            <a:xfrm>
              <a:off x="4071" y="146"/>
              <a:ext cx="260" cy="1231"/>
            </a:xfrm>
            <a:custGeom>
              <a:avLst/>
              <a:gdLst>
                <a:gd name="T0" fmla="*/ 260 w 260"/>
                <a:gd name="T1" fmla="*/ 615 h 1231"/>
                <a:gd name="T2" fmla="*/ 257 w 260"/>
                <a:gd name="T3" fmla="*/ 541 h 1231"/>
                <a:gd name="T4" fmla="*/ 250 w 260"/>
                <a:gd name="T5" fmla="*/ 466 h 1231"/>
                <a:gd name="T6" fmla="*/ 238 w 260"/>
                <a:gd name="T7" fmla="*/ 392 h 1231"/>
                <a:gd name="T8" fmla="*/ 220 w 260"/>
                <a:gd name="T9" fmla="*/ 319 h 1231"/>
                <a:gd name="T10" fmla="*/ 195 w 260"/>
                <a:gd name="T11" fmla="*/ 249 h 1231"/>
                <a:gd name="T12" fmla="*/ 164 w 260"/>
                <a:gd name="T13" fmla="*/ 181 h 1231"/>
                <a:gd name="T14" fmla="*/ 126 w 260"/>
                <a:gd name="T15" fmla="*/ 116 h 1231"/>
                <a:gd name="T16" fmla="*/ 80 w 260"/>
                <a:gd name="T17" fmla="*/ 56 h 1231"/>
                <a:gd name="T18" fmla="*/ 70 w 260"/>
                <a:gd name="T19" fmla="*/ 45 h 1231"/>
                <a:gd name="T20" fmla="*/ 56 w 260"/>
                <a:gd name="T21" fmla="*/ 31 h 1231"/>
                <a:gd name="T22" fmla="*/ 42 w 260"/>
                <a:gd name="T23" fmla="*/ 16 h 1231"/>
                <a:gd name="T24" fmla="*/ 28 w 260"/>
                <a:gd name="T25" fmla="*/ 4 h 1231"/>
                <a:gd name="T26" fmla="*/ 22 w 260"/>
                <a:gd name="T27" fmla="*/ 0 h 1231"/>
                <a:gd name="T28" fmla="*/ 13 w 260"/>
                <a:gd name="T29" fmla="*/ 0 h 1231"/>
                <a:gd name="T30" fmla="*/ 4 w 260"/>
                <a:gd name="T31" fmla="*/ 0 h 1231"/>
                <a:gd name="T32" fmla="*/ 0 w 260"/>
                <a:gd name="T33" fmla="*/ 7 h 1231"/>
                <a:gd name="T34" fmla="*/ 4 w 260"/>
                <a:gd name="T35" fmla="*/ 14 h 1231"/>
                <a:gd name="T36" fmla="*/ 24 w 260"/>
                <a:gd name="T37" fmla="*/ 34 h 1231"/>
                <a:gd name="T38" fmla="*/ 48 w 260"/>
                <a:gd name="T39" fmla="*/ 63 h 1231"/>
                <a:gd name="T40" fmla="*/ 76 w 260"/>
                <a:gd name="T41" fmla="*/ 101 h 1231"/>
                <a:gd name="T42" fmla="*/ 107 w 260"/>
                <a:gd name="T43" fmla="*/ 150 h 1231"/>
                <a:gd name="T44" fmla="*/ 154 w 260"/>
                <a:gd name="T45" fmla="*/ 255 h 1231"/>
                <a:gd name="T46" fmla="*/ 185 w 260"/>
                <a:gd name="T47" fmla="*/ 370 h 1231"/>
                <a:gd name="T48" fmla="*/ 202 w 260"/>
                <a:gd name="T49" fmla="*/ 491 h 1231"/>
                <a:gd name="T50" fmla="*/ 208 w 260"/>
                <a:gd name="T51" fmla="*/ 615 h 1231"/>
                <a:gd name="T52" fmla="*/ 204 w 260"/>
                <a:gd name="T53" fmla="*/ 721 h 1231"/>
                <a:gd name="T54" fmla="*/ 193 w 260"/>
                <a:gd name="T55" fmla="*/ 817 h 1231"/>
                <a:gd name="T56" fmla="*/ 175 w 260"/>
                <a:gd name="T57" fmla="*/ 903 h 1231"/>
                <a:gd name="T58" fmla="*/ 151 w 260"/>
                <a:gd name="T59" fmla="*/ 981 h 1231"/>
                <a:gd name="T60" fmla="*/ 122 w 260"/>
                <a:gd name="T61" fmla="*/ 1051 h 1231"/>
                <a:gd name="T62" fmla="*/ 87 w 260"/>
                <a:gd name="T63" fmla="*/ 1113 h 1231"/>
                <a:gd name="T64" fmla="*/ 47 w 260"/>
                <a:gd name="T65" fmla="*/ 1169 h 1231"/>
                <a:gd name="T66" fmla="*/ 3 w 260"/>
                <a:gd name="T67" fmla="*/ 1218 h 1231"/>
                <a:gd name="T68" fmla="*/ 0 w 260"/>
                <a:gd name="T69" fmla="*/ 1224 h 1231"/>
                <a:gd name="T70" fmla="*/ 4 w 260"/>
                <a:gd name="T71" fmla="*/ 1230 h 1231"/>
                <a:gd name="T72" fmla="*/ 13 w 260"/>
                <a:gd name="T73" fmla="*/ 1231 h 1231"/>
                <a:gd name="T74" fmla="*/ 23 w 260"/>
                <a:gd name="T75" fmla="*/ 1230 h 1231"/>
                <a:gd name="T76" fmla="*/ 30 w 260"/>
                <a:gd name="T77" fmla="*/ 1225 h 1231"/>
                <a:gd name="T78" fmla="*/ 79 w 260"/>
                <a:gd name="T79" fmla="*/ 1175 h 1231"/>
                <a:gd name="T80" fmla="*/ 129 w 260"/>
                <a:gd name="T81" fmla="*/ 1110 h 1231"/>
                <a:gd name="T82" fmla="*/ 175 w 260"/>
                <a:gd name="T83" fmla="*/ 1029 h 1231"/>
                <a:gd name="T84" fmla="*/ 215 w 260"/>
                <a:gd name="T85" fmla="*/ 930 h 1231"/>
                <a:gd name="T86" fmla="*/ 248 w 260"/>
                <a:gd name="T87" fmla="*/ 778 h 1231"/>
                <a:gd name="T88" fmla="*/ 260 w 260"/>
                <a:gd name="T89" fmla="*/ 615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0" h="1231">
                  <a:moveTo>
                    <a:pt x="260" y="615"/>
                  </a:moveTo>
                  <a:lnTo>
                    <a:pt x="257" y="541"/>
                  </a:lnTo>
                  <a:lnTo>
                    <a:pt x="250" y="466"/>
                  </a:lnTo>
                  <a:lnTo>
                    <a:pt x="238" y="392"/>
                  </a:lnTo>
                  <a:lnTo>
                    <a:pt x="220" y="319"/>
                  </a:lnTo>
                  <a:lnTo>
                    <a:pt x="195" y="249"/>
                  </a:lnTo>
                  <a:lnTo>
                    <a:pt x="164" y="181"/>
                  </a:lnTo>
                  <a:lnTo>
                    <a:pt x="126" y="116"/>
                  </a:lnTo>
                  <a:lnTo>
                    <a:pt x="80" y="56"/>
                  </a:lnTo>
                  <a:lnTo>
                    <a:pt x="70" y="45"/>
                  </a:lnTo>
                  <a:lnTo>
                    <a:pt x="56" y="31"/>
                  </a:lnTo>
                  <a:lnTo>
                    <a:pt x="42" y="16"/>
                  </a:lnTo>
                  <a:lnTo>
                    <a:pt x="28" y="4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4" y="14"/>
                  </a:lnTo>
                  <a:lnTo>
                    <a:pt x="24" y="34"/>
                  </a:lnTo>
                  <a:lnTo>
                    <a:pt x="48" y="63"/>
                  </a:lnTo>
                  <a:lnTo>
                    <a:pt x="76" y="101"/>
                  </a:lnTo>
                  <a:lnTo>
                    <a:pt x="107" y="150"/>
                  </a:lnTo>
                  <a:lnTo>
                    <a:pt x="154" y="255"/>
                  </a:lnTo>
                  <a:lnTo>
                    <a:pt x="185" y="370"/>
                  </a:lnTo>
                  <a:lnTo>
                    <a:pt x="202" y="491"/>
                  </a:lnTo>
                  <a:lnTo>
                    <a:pt x="208" y="615"/>
                  </a:lnTo>
                  <a:lnTo>
                    <a:pt x="204" y="721"/>
                  </a:lnTo>
                  <a:lnTo>
                    <a:pt x="193" y="817"/>
                  </a:lnTo>
                  <a:lnTo>
                    <a:pt x="175" y="903"/>
                  </a:lnTo>
                  <a:lnTo>
                    <a:pt x="151" y="981"/>
                  </a:lnTo>
                  <a:lnTo>
                    <a:pt x="122" y="1051"/>
                  </a:lnTo>
                  <a:lnTo>
                    <a:pt x="87" y="1113"/>
                  </a:lnTo>
                  <a:lnTo>
                    <a:pt x="47" y="1169"/>
                  </a:lnTo>
                  <a:lnTo>
                    <a:pt x="3" y="1218"/>
                  </a:lnTo>
                  <a:lnTo>
                    <a:pt x="0" y="1224"/>
                  </a:lnTo>
                  <a:lnTo>
                    <a:pt x="4" y="1230"/>
                  </a:lnTo>
                  <a:lnTo>
                    <a:pt x="13" y="1231"/>
                  </a:lnTo>
                  <a:lnTo>
                    <a:pt x="23" y="1230"/>
                  </a:lnTo>
                  <a:lnTo>
                    <a:pt x="30" y="1225"/>
                  </a:lnTo>
                  <a:lnTo>
                    <a:pt x="79" y="1175"/>
                  </a:lnTo>
                  <a:lnTo>
                    <a:pt x="129" y="1110"/>
                  </a:lnTo>
                  <a:lnTo>
                    <a:pt x="175" y="1029"/>
                  </a:lnTo>
                  <a:lnTo>
                    <a:pt x="215" y="930"/>
                  </a:lnTo>
                  <a:lnTo>
                    <a:pt x="248" y="778"/>
                  </a:lnTo>
                  <a:lnTo>
                    <a:pt x="260" y="6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52" name="Freeform 100"/>
            <p:cNvSpPr>
              <a:spLocks noChangeAspect="1"/>
            </p:cNvSpPr>
            <p:nvPr/>
          </p:nvSpPr>
          <p:spPr bwMode="auto">
            <a:xfrm>
              <a:off x="4509" y="185"/>
              <a:ext cx="323" cy="24"/>
            </a:xfrm>
            <a:custGeom>
              <a:avLst/>
              <a:gdLst>
                <a:gd name="T0" fmla="*/ 304 w 323"/>
                <a:gd name="T1" fmla="*/ 24 h 24"/>
                <a:gd name="T2" fmla="*/ 310 w 323"/>
                <a:gd name="T3" fmla="*/ 24 h 24"/>
                <a:gd name="T4" fmla="*/ 316 w 323"/>
                <a:gd name="T5" fmla="*/ 22 h 24"/>
                <a:gd name="T6" fmla="*/ 321 w 323"/>
                <a:gd name="T7" fmla="*/ 19 h 24"/>
                <a:gd name="T8" fmla="*/ 323 w 323"/>
                <a:gd name="T9" fmla="*/ 12 h 24"/>
                <a:gd name="T10" fmla="*/ 321 w 323"/>
                <a:gd name="T11" fmla="*/ 5 h 24"/>
                <a:gd name="T12" fmla="*/ 316 w 323"/>
                <a:gd name="T13" fmla="*/ 2 h 24"/>
                <a:gd name="T14" fmla="*/ 310 w 323"/>
                <a:gd name="T15" fmla="*/ 0 h 24"/>
                <a:gd name="T16" fmla="*/ 304 w 323"/>
                <a:gd name="T17" fmla="*/ 0 h 24"/>
                <a:gd name="T18" fmla="*/ 19 w 323"/>
                <a:gd name="T19" fmla="*/ 0 h 24"/>
                <a:gd name="T20" fmla="*/ 13 w 323"/>
                <a:gd name="T21" fmla="*/ 0 h 24"/>
                <a:gd name="T22" fmla="*/ 7 w 323"/>
                <a:gd name="T23" fmla="*/ 2 h 24"/>
                <a:gd name="T24" fmla="*/ 2 w 323"/>
                <a:gd name="T25" fmla="*/ 5 h 24"/>
                <a:gd name="T26" fmla="*/ 0 w 323"/>
                <a:gd name="T27" fmla="*/ 12 h 24"/>
                <a:gd name="T28" fmla="*/ 2 w 323"/>
                <a:gd name="T29" fmla="*/ 19 h 24"/>
                <a:gd name="T30" fmla="*/ 7 w 323"/>
                <a:gd name="T31" fmla="*/ 22 h 24"/>
                <a:gd name="T32" fmla="*/ 13 w 323"/>
                <a:gd name="T33" fmla="*/ 24 h 24"/>
                <a:gd name="T34" fmla="*/ 19 w 323"/>
                <a:gd name="T35" fmla="*/ 24 h 24"/>
                <a:gd name="T36" fmla="*/ 304 w 323"/>
                <a:gd name="T3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24">
                  <a:moveTo>
                    <a:pt x="304" y="24"/>
                  </a:moveTo>
                  <a:lnTo>
                    <a:pt x="310" y="24"/>
                  </a:lnTo>
                  <a:lnTo>
                    <a:pt x="316" y="22"/>
                  </a:lnTo>
                  <a:lnTo>
                    <a:pt x="321" y="19"/>
                  </a:lnTo>
                  <a:lnTo>
                    <a:pt x="323" y="12"/>
                  </a:lnTo>
                  <a:lnTo>
                    <a:pt x="321" y="5"/>
                  </a:lnTo>
                  <a:lnTo>
                    <a:pt x="316" y="2"/>
                  </a:lnTo>
                  <a:lnTo>
                    <a:pt x="310" y="0"/>
                  </a:lnTo>
                  <a:lnTo>
                    <a:pt x="304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19"/>
                  </a:lnTo>
                  <a:lnTo>
                    <a:pt x="7" y="22"/>
                  </a:lnTo>
                  <a:lnTo>
                    <a:pt x="13" y="24"/>
                  </a:lnTo>
                  <a:lnTo>
                    <a:pt x="19" y="24"/>
                  </a:lnTo>
                  <a:lnTo>
                    <a:pt x="304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53" name="Freeform 101"/>
            <p:cNvSpPr>
              <a:spLocks noChangeAspect="1"/>
            </p:cNvSpPr>
            <p:nvPr/>
          </p:nvSpPr>
          <p:spPr bwMode="auto">
            <a:xfrm>
              <a:off x="4933" y="-1"/>
              <a:ext cx="174" cy="318"/>
            </a:xfrm>
            <a:custGeom>
              <a:avLst/>
              <a:gdLst>
                <a:gd name="T0" fmla="*/ 108 w 174"/>
                <a:gd name="T1" fmla="*/ 13 h 318"/>
                <a:gd name="T2" fmla="*/ 108 w 174"/>
                <a:gd name="T3" fmla="*/ 6 h 318"/>
                <a:gd name="T4" fmla="*/ 106 w 174"/>
                <a:gd name="T5" fmla="*/ 2 h 318"/>
                <a:gd name="T6" fmla="*/ 102 w 174"/>
                <a:gd name="T7" fmla="*/ 0 h 318"/>
                <a:gd name="T8" fmla="*/ 94 w 174"/>
                <a:gd name="T9" fmla="*/ 0 h 318"/>
                <a:gd name="T10" fmla="*/ 69 w 174"/>
                <a:gd name="T11" fmla="*/ 18 h 318"/>
                <a:gd name="T12" fmla="*/ 43 w 174"/>
                <a:gd name="T13" fmla="*/ 26 h 318"/>
                <a:gd name="T14" fmla="*/ 19 w 174"/>
                <a:gd name="T15" fmla="*/ 30 h 318"/>
                <a:gd name="T16" fmla="*/ 0 w 174"/>
                <a:gd name="T17" fmla="*/ 31 h 318"/>
                <a:gd name="T18" fmla="*/ 0 w 174"/>
                <a:gd name="T19" fmla="*/ 48 h 318"/>
                <a:gd name="T20" fmla="*/ 12 w 174"/>
                <a:gd name="T21" fmla="*/ 48 h 318"/>
                <a:gd name="T22" fmla="*/ 29 w 174"/>
                <a:gd name="T23" fmla="*/ 46 h 318"/>
                <a:gd name="T24" fmla="*/ 49 w 174"/>
                <a:gd name="T25" fmla="*/ 42 h 318"/>
                <a:gd name="T26" fmla="*/ 69 w 174"/>
                <a:gd name="T27" fmla="*/ 35 h 318"/>
                <a:gd name="T28" fmla="*/ 69 w 174"/>
                <a:gd name="T29" fmla="*/ 279 h 318"/>
                <a:gd name="T30" fmla="*/ 69 w 174"/>
                <a:gd name="T31" fmla="*/ 289 h 318"/>
                <a:gd name="T32" fmla="*/ 64 w 174"/>
                <a:gd name="T33" fmla="*/ 296 h 318"/>
                <a:gd name="T34" fmla="*/ 50 w 174"/>
                <a:gd name="T35" fmla="*/ 300 h 318"/>
                <a:gd name="T36" fmla="*/ 22 w 174"/>
                <a:gd name="T37" fmla="*/ 301 h 318"/>
                <a:gd name="T38" fmla="*/ 4 w 174"/>
                <a:gd name="T39" fmla="*/ 301 h 318"/>
                <a:gd name="T40" fmla="*/ 4 w 174"/>
                <a:gd name="T41" fmla="*/ 318 h 318"/>
                <a:gd name="T42" fmla="*/ 174 w 174"/>
                <a:gd name="T43" fmla="*/ 318 h 318"/>
                <a:gd name="T44" fmla="*/ 174 w 174"/>
                <a:gd name="T45" fmla="*/ 301 h 318"/>
                <a:gd name="T46" fmla="*/ 156 w 174"/>
                <a:gd name="T47" fmla="*/ 301 h 318"/>
                <a:gd name="T48" fmla="*/ 128 w 174"/>
                <a:gd name="T49" fmla="*/ 300 h 318"/>
                <a:gd name="T50" fmla="*/ 114 w 174"/>
                <a:gd name="T51" fmla="*/ 296 h 318"/>
                <a:gd name="T52" fmla="*/ 109 w 174"/>
                <a:gd name="T53" fmla="*/ 289 h 318"/>
                <a:gd name="T54" fmla="*/ 108 w 174"/>
                <a:gd name="T55" fmla="*/ 279 h 318"/>
                <a:gd name="T56" fmla="*/ 108 w 174"/>
                <a:gd name="T57" fmla="*/ 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318">
                  <a:moveTo>
                    <a:pt x="108" y="13"/>
                  </a:moveTo>
                  <a:lnTo>
                    <a:pt x="108" y="6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94" y="0"/>
                  </a:lnTo>
                  <a:lnTo>
                    <a:pt x="69" y="18"/>
                  </a:lnTo>
                  <a:lnTo>
                    <a:pt x="43" y="26"/>
                  </a:lnTo>
                  <a:lnTo>
                    <a:pt x="19" y="30"/>
                  </a:lnTo>
                  <a:lnTo>
                    <a:pt x="0" y="31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29" y="46"/>
                  </a:lnTo>
                  <a:lnTo>
                    <a:pt x="49" y="42"/>
                  </a:lnTo>
                  <a:lnTo>
                    <a:pt x="69" y="35"/>
                  </a:lnTo>
                  <a:lnTo>
                    <a:pt x="69" y="279"/>
                  </a:lnTo>
                  <a:lnTo>
                    <a:pt x="69" y="289"/>
                  </a:lnTo>
                  <a:lnTo>
                    <a:pt x="64" y="296"/>
                  </a:lnTo>
                  <a:lnTo>
                    <a:pt x="50" y="300"/>
                  </a:lnTo>
                  <a:lnTo>
                    <a:pt x="22" y="301"/>
                  </a:lnTo>
                  <a:lnTo>
                    <a:pt x="4" y="301"/>
                  </a:lnTo>
                  <a:lnTo>
                    <a:pt x="4" y="318"/>
                  </a:lnTo>
                  <a:lnTo>
                    <a:pt x="174" y="318"/>
                  </a:lnTo>
                  <a:lnTo>
                    <a:pt x="174" y="301"/>
                  </a:lnTo>
                  <a:lnTo>
                    <a:pt x="156" y="301"/>
                  </a:lnTo>
                  <a:lnTo>
                    <a:pt x="128" y="300"/>
                  </a:lnTo>
                  <a:lnTo>
                    <a:pt x="114" y="296"/>
                  </a:lnTo>
                  <a:lnTo>
                    <a:pt x="109" y="289"/>
                  </a:lnTo>
                  <a:lnTo>
                    <a:pt x="108" y="279"/>
                  </a:lnTo>
                  <a:lnTo>
                    <a:pt x="108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54" name="Freeform 102"/>
            <p:cNvSpPr>
              <a:spLocks noChangeAspect="1" noEditPoints="1"/>
            </p:cNvSpPr>
            <p:nvPr/>
          </p:nvSpPr>
          <p:spPr bwMode="auto">
            <a:xfrm>
              <a:off x="4457" y="1198"/>
              <a:ext cx="266" cy="304"/>
            </a:xfrm>
            <a:custGeom>
              <a:avLst/>
              <a:gdLst>
                <a:gd name="T0" fmla="*/ 34 w 266"/>
                <a:gd name="T1" fmla="*/ 278 h 304"/>
                <a:gd name="T2" fmla="*/ 24 w 266"/>
                <a:gd name="T3" fmla="*/ 286 h 304"/>
                <a:gd name="T4" fmla="*/ 4 w 266"/>
                <a:gd name="T5" fmla="*/ 288 h 304"/>
                <a:gd name="T6" fmla="*/ 3 w 266"/>
                <a:gd name="T7" fmla="*/ 303 h 304"/>
                <a:gd name="T8" fmla="*/ 98 w 266"/>
                <a:gd name="T9" fmla="*/ 304 h 304"/>
                <a:gd name="T10" fmla="*/ 108 w 266"/>
                <a:gd name="T11" fmla="*/ 293 h 304"/>
                <a:gd name="T12" fmla="*/ 95 w 266"/>
                <a:gd name="T13" fmla="*/ 287 h 304"/>
                <a:gd name="T14" fmla="*/ 79 w 266"/>
                <a:gd name="T15" fmla="*/ 286 h 304"/>
                <a:gd name="T16" fmla="*/ 72 w 266"/>
                <a:gd name="T17" fmla="*/ 281 h 304"/>
                <a:gd name="T18" fmla="*/ 77 w 266"/>
                <a:gd name="T19" fmla="*/ 259 h 304"/>
                <a:gd name="T20" fmla="*/ 95 w 266"/>
                <a:gd name="T21" fmla="*/ 188 h 304"/>
                <a:gd name="T22" fmla="*/ 111 w 266"/>
                <a:gd name="T23" fmla="*/ 206 h 304"/>
                <a:gd name="T24" fmla="*/ 144 w 266"/>
                <a:gd name="T25" fmla="*/ 216 h 304"/>
                <a:gd name="T26" fmla="*/ 227 w 266"/>
                <a:gd name="T27" fmla="*/ 175 h 304"/>
                <a:gd name="T28" fmla="*/ 266 w 266"/>
                <a:gd name="T29" fmla="*/ 80 h 304"/>
                <a:gd name="T30" fmla="*/ 260 w 266"/>
                <a:gd name="T31" fmla="*/ 44 h 304"/>
                <a:gd name="T32" fmla="*/ 243 w 266"/>
                <a:gd name="T33" fmla="*/ 19 h 304"/>
                <a:gd name="T34" fmla="*/ 220 w 266"/>
                <a:gd name="T35" fmla="*/ 5 h 304"/>
                <a:gd name="T36" fmla="*/ 195 w 266"/>
                <a:gd name="T37" fmla="*/ 0 h 304"/>
                <a:gd name="T38" fmla="*/ 155 w 266"/>
                <a:gd name="T39" fmla="*/ 12 h 304"/>
                <a:gd name="T40" fmla="*/ 127 w 266"/>
                <a:gd name="T41" fmla="*/ 34 h 304"/>
                <a:gd name="T42" fmla="*/ 105 w 266"/>
                <a:gd name="T43" fmla="*/ 7 h 304"/>
                <a:gd name="T44" fmla="*/ 78 w 266"/>
                <a:gd name="T45" fmla="*/ 0 h 304"/>
                <a:gd name="T46" fmla="*/ 55 w 266"/>
                <a:gd name="T47" fmla="*/ 8 h 304"/>
                <a:gd name="T48" fmla="*/ 40 w 266"/>
                <a:gd name="T49" fmla="*/ 25 h 304"/>
                <a:gd name="T50" fmla="*/ 28 w 266"/>
                <a:gd name="T51" fmla="*/ 54 h 304"/>
                <a:gd name="T52" fmla="*/ 23 w 266"/>
                <a:gd name="T53" fmla="*/ 73 h 304"/>
                <a:gd name="T54" fmla="*/ 31 w 266"/>
                <a:gd name="T55" fmla="*/ 80 h 304"/>
                <a:gd name="T56" fmla="*/ 38 w 266"/>
                <a:gd name="T57" fmla="*/ 77 h 304"/>
                <a:gd name="T58" fmla="*/ 42 w 266"/>
                <a:gd name="T59" fmla="*/ 65 h 304"/>
                <a:gd name="T60" fmla="*/ 55 w 266"/>
                <a:gd name="T61" fmla="*/ 29 h 304"/>
                <a:gd name="T62" fmla="*/ 76 w 266"/>
                <a:gd name="T63" fmla="*/ 14 h 304"/>
                <a:gd name="T64" fmla="*/ 89 w 266"/>
                <a:gd name="T65" fmla="*/ 20 h 304"/>
                <a:gd name="T66" fmla="*/ 92 w 266"/>
                <a:gd name="T67" fmla="*/ 37 h 304"/>
                <a:gd name="T68" fmla="*/ 36 w 266"/>
                <a:gd name="T69" fmla="*/ 270 h 304"/>
                <a:gd name="T70" fmla="*/ 146 w 266"/>
                <a:gd name="T71" fmla="*/ 35 h 304"/>
                <a:gd name="T72" fmla="*/ 180 w 266"/>
                <a:gd name="T73" fmla="*/ 15 h 304"/>
                <a:gd name="T74" fmla="*/ 207 w 266"/>
                <a:gd name="T75" fmla="*/ 16 h 304"/>
                <a:gd name="T76" fmla="*/ 225 w 266"/>
                <a:gd name="T77" fmla="*/ 39 h 304"/>
                <a:gd name="T78" fmla="*/ 226 w 266"/>
                <a:gd name="T79" fmla="*/ 79 h 304"/>
                <a:gd name="T80" fmla="*/ 213 w 266"/>
                <a:gd name="T81" fmla="*/ 132 h 304"/>
                <a:gd name="T82" fmla="*/ 192 w 266"/>
                <a:gd name="T83" fmla="*/ 173 h 304"/>
                <a:gd name="T84" fmla="*/ 162 w 266"/>
                <a:gd name="T85" fmla="*/ 199 h 304"/>
                <a:gd name="T86" fmla="*/ 123 w 266"/>
                <a:gd name="T87" fmla="*/ 197 h 304"/>
                <a:gd name="T88" fmla="*/ 103 w 266"/>
                <a:gd name="T89" fmla="*/ 170 h 304"/>
                <a:gd name="T90" fmla="*/ 103 w 266"/>
                <a:gd name="T91" fmla="*/ 15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" h="304">
                  <a:moveTo>
                    <a:pt x="36" y="270"/>
                  </a:moveTo>
                  <a:lnTo>
                    <a:pt x="34" y="278"/>
                  </a:lnTo>
                  <a:lnTo>
                    <a:pt x="30" y="283"/>
                  </a:lnTo>
                  <a:lnTo>
                    <a:pt x="24" y="286"/>
                  </a:lnTo>
                  <a:lnTo>
                    <a:pt x="13" y="287"/>
                  </a:lnTo>
                  <a:lnTo>
                    <a:pt x="4" y="288"/>
                  </a:lnTo>
                  <a:lnTo>
                    <a:pt x="0" y="297"/>
                  </a:lnTo>
                  <a:lnTo>
                    <a:pt x="3" y="303"/>
                  </a:lnTo>
                  <a:lnTo>
                    <a:pt x="7" y="304"/>
                  </a:lnTo>
                  <a:lnTo>
                    <a:pt x="98" y="304"/>
                  </a:lnTo>
                  <a:lnTo>
                    <a:pt x="104" y="302"/>
                  </a:lnTo>
                  <a:lnTo>
                    <a:pt x="108" y="293"/>
                  </a:lnTo>
                  <a:lnTo>
                    <a:pt x="103" y="288"/>
                  </a:lnTo>
                  <a:lnTo>
                    <a:pt x="95" y="287"/>
                  </a:lnTo>
                  <a:lnTo>
                    <a:pt x="87" y="287"/>
                  </a:lnTo>
                  <a:lnTo>
                    <a:pt x="79" y="286"/>
                  </a:lnTo>
                  <a:lnTo>
                    <a:pt x="74" y="284"/>
                  </a:lnTo>
                  <a:lnTo>
                    <a:pt x="72" y="281"/>
                  </a:lnTo>
                  <a:lnTo>
                    <a:pt x="73" y="272"/>
                  </a:lnTo>
                  <a:lnTo>
                    <a:pt x="77" y="259"/>
                  </a:lnTo>
                  <a:lnTo>
                    <a:pt x="86" y="222"/>
                  </a:lnTo>
                  <a:lnTo>
                    <a:pt x="95" y="188"/>
                  </a:lnTo>
                  <a:lnTo>
                    <a:pt x="101" y="196"/>
                  </a:lnTo>
                  <a:lnTo>
                    <a:pt x="111" y="206"/>
                  </a:lnTo>
                  <a:lnTo>
                    <a:pt x="125" y="213"/>
                  </a:lnTo>
                  <a:lnTo>
                    <a:pt x="144" y="216"/>
                  </a:lnTo>
                  <a:lnTo>
                    <a:pt x="187" y="205"/>
                  </a:lnTo>
                  <a:lnTo>
                    <a:pt x="227" y="175"/>
                  </a:lnTo>
                  <a:lnTo>
                    <a:pt x="255" y="131"/>
                  </a:lnTo>
                  <a:lnTo>
                    <a:pt x="266" y="80"/>
                  </a:lnTo>
                  <a:lnTo>
                    <a:pt x="265" y="60"/>
                  </a:lnTo>
                  <a:lnTo>
                    <a:pt x="260" y="44"/>
                  </a:lnTo>
                  <a:lnTo>
                    <a:pt x="252" y="30"/>
                  </a:lnTo>
                  <a:lnTo>
                    <a:pt x="243" y="19"/>
                  </a:lnTo>
                  <a:lnTo>
                    <a:pt x="232" y="11"/>
                  </a:lnTo>
                  <a:lnTo>
                    <a:pt x="220" y="5"/>
                  </a:lnTo>
                  <a:lnTo>
                    <a:pt x="207" y="1"/>
                  </a:lnTo>
                  <a:lnTo>
                    <a:pt x="195" y="0"/>
                  </a:lnTo>
                  <a:lnTo>
                    <a:pt x="173" y="3"/>
                  </a:lnTo>
                  <a:lnTo>
                    <a:pt x="155" y="12"/>
                  </a:lnTo>
                  <a:lnTo>
                    <a:pt x="139" y="23"/>
                  </a:lnTo>
                  <a:lnTo>
                    <a:pt x="127" y="34"/>
                  </a:lnTo>
                  <a:lnTo>
                    <a:pt x="118" y="17"/>
                  </a:lnTo>
                  <a:lnTo>
                    <a:pt x="105" y="7"/>
                  </a:lnTo>
                  <a:lnTo>
                    <a:pt x="90" y="1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5" y="8"/>
                  </a:lnTo>
                  <a:lnTo>
                    <a:pt x="47" y="16"/>
                  </a:lnTo>
                  <a:lnTo>
                    <a:pt x="40" y="25"/>
                  </a:lnTo>
                  <a:lnTo>
                    <a:pt x="34" y="39"/>
                  </a:lnTo>
                  <a:lnTo>
                    <a:pt x="28" y="54"/>
                  </a:lnTo>
                  <a:lnTo>
                    <a:pt x="24" y="67"/>
                  </a:lnTo>
                  <a:lnTo>
                    <a:pt x="23" y="73"/>
                  </a:lnTo>
                  <a:lnTo>
                    <a:pt x="26" y="79"/>
                  </a:lnTo>
                  <a:lnTo>
                    <a:pt x="31" y="80"/>
                  </a:lnTo>
                  <a:lnTo>
                    <a:pt x="35" y="79"/>
                  </a:lnTo>
                  <a:lnTo>
                    <a:pt x="38" y="77"/>
                  </a:lnTo>
                  <a:lnTo>
                    <a:pt x="39" y="73"/>
                  </a:lnTo>
                  <a:lnTo>
                    <a:pt x="42" y="65"/>
                  </a:lnTo>
                  <a:lnTo>
                    <a:pt x="47" y="45"/>
                  </a:lnTo>
                  <a:lnTo>
                    <a:pt x="55" y="29"/>
                  </a:lnTo>
                  <a:lnTo>
                    <a:pt x="64" y="17"/>
                  </a:lnTo>
                  <a:lnTo>
                    <a:pt x="76" y="14"/>
                  </a:lnTo>
                  <a:lnTo>
                    <a:pt x="84" y="15"/>
                  </a:lnTo>
                  <a:lnTo>
                    <a:pt x="89" y="20"/>
                  </a:lnTo>
                  <a:lnTo>
                    <a:pt x="91" y="28"/>
                  </a:lnTo>
                  <a:lnTo>
                    <a:pt x="92" y="37"/>
                  </a:lnTo>
                  <a:lnTo>
                    <a:pt x="91" y="51"/>
                  </a:lnTo>
                  <a:lnTo>
                    <a:pt x="36" y="270"/>
                  </a:lnTo>
                  <a:close/>
                  <a:moveTo>
                    <a:pt x="127" y="57"/>
                  </a:moveTo>
                  <a:lnTo>
                    <a:pt x="146" y="35"/>
                  </a:lnTo>
                  <a:lnTo>
                    <a:pt x="165" y="22"/>
                  </a:lnTo>
                  <a:lnTo>
                    <a:pt x="180" y="15"/>
                  </a:lnTo>
                  <a:lnTo>
                    <a:pt x="193" y="14"/>
                  </a:lnTo>
                  <a:lnTo>
                    <a:pt x="207" y="16"/>
                  </a:lnTo>
                  <a:lnTo>
                    <a:pt x="218" y="24"/>
                  </a:lnTo>
                  <a:lnTo>
                    <a:pt x="225" y="39"/>
                  </a:lnTo>
                  <a:lnTo>
                    <a:pt x="228" y="60"/>
                  </a:lnTo>
                  <a:lnTo>
                    <a:pt x="226" y="79"/>
                  </a:lnTo>
                  <a:lnTo>
                    <a:pt x="221" y="105"/>
                  </a:lnTo>
                  <a:lnTo>
                    <a:pt x="213" y="132"/>
                  </a:lnTo>
                  <a:lnTo>
                    <a:pt x="203" y="156"/>
                  </a:lnTo>
                  <a:lnTo>
                    <a:pt x="192" y="173"/>
                  </a:lnTo>
                  <a:lnTo>
                    <a:pt x="178" y="188"/>
                  </a:lnTo>
                  <a:lnTo>
                    <a:pt x="162" y="199"/>
                  </a:lnTo>
                  <a:lnTo>
                    <a:pt x="144" y="203"/>
                  </a:lnTo>
                  <a:lnTo>
                    <a:pt x="123" y="197"/>
                  </a:lnTo>
                  <a:lnTo>
                    <a:pt x="110" y="184"/>
                  </a:lnTo>
                  <a:lnTo>
                    <a:pt x="103" y="170"/>
                  </a:lnTo>
                  <a:lnTo>
                    <a:pt x="101" y="161"/>
                  </a:lnTo>
                  <a:lnTo>
                    <a:pt x="103" y="154"/>
                  </a:lnTo>
                  <a:lnTo>
                    <a:pt x="127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55" name="Freeform 103"/>
            <p:cNvSpPr>
              <a:spLocks noChangeAspect="1" noEditPoints="1"/>
            </p:cNvSpPr>
            <p:nvPr/>
          </p:nvSpPr>
          <p:spPr bwMode="auto">
            <a:xfrm>
              <a:off x="4771" y="1225"/>
              <a:ext cx="352" cy="129"/>
            </a:xfrm>
            <a:custGeom>
              <a:avLst/>
              <a:gdLst>
                <a:gd name="T0" fmla="*/ 333 w 352"/>
                <a:gd name="T1" fmla="*/ 23 h 129"/>
                <a:gd name="T2" fmla="*/ 339 w 352"/>
                <a:gd name="T3" fmla="*/ 23 h 129"/>
                <a:gd name="T4" fmla="*/ 345 w 352"/>
                <a:gd name="T5" fmla="*/ 22 h 129"/>
                <a:gd name="T6" fmla="*/ 350 w 352"/>
                <a:gd name="T7" fmla="*/ 18 h 129"/>
                <a:gd name="T8" fmla="*/ 352 w 352"/>
                <a:gd name="T9" fmla="*/ 11 h 129"/>
                <a:gd name="T10" fmla="*/ 350 w 352"/>
                <a:gd name="T11" fmla="*/ 5 h 129"/>
                <a:gd name="T12" fmla="*/ 345 w 352"/>
                <a:gd name="T13" fmla="*/ 1 h 129"/>
                <a:gd name="T14" fmla="*/ 339 w 352"/>
                <a:gd name="T15" fmla="*/ 0 h 129"/>
                <a:gd name="T16" fmla="*/ 334 w 352"/>
                <a:gd name="T17" fmla="*/ 0 h 129"/>
                <a:gd name="T18" fmla="*/ 18 w 352"/>
                <a:gd name="T19" fmla="*/ 0 h 129"/>
                <a:gd name="T20" fmla="*/ 13 w 352"/>
                <a:gd name="T21" fmla="*/ 0 h 129"/>
                <a:gd name="T22" fmla="*/ 7 w 352"/>
                <a:gd name="T23" fmla="*/ 1 h 129"/>
                <a:gd name="T24" fmla="*/ 2 w 352"/>
                <a:gd name="T25" fmla="*/ 5 h 129"/>
                <a:gd name="T26" fmla="*/ 0 w 352"/>
                <a:gd name="T27" fmla="*/ 11 h 129"/>
                <a:gd name="T28" fmla="*/ 2 w 352"/>
                <a:gd name="T29" fmla="*/ 18 h 129"/>
                <a:gd name="T30" fmla="*/ 6 w 352"/>
                <a:gd name="T31" fmla="*/ 22 h 129"/>
                <a:gd name="T32" fmla="*/ 13 w 352"/>
                <a:gd name="T33" fmla="*/ 23 h 129"/>
                <a:gd name="T34" fmla="*/ 19 w 352"/>
                <a:gd name="T35" fmla="*/ 23 h 129"/>
                <a:gd name="T36" fmla="*/ 333 w 352"/>
                <a:gd name="T37" fmla="*/ 23 h 129"/>
                <a:gd name="T38" fmla="*/ 334 w 352"/>
                <a:gd name="T39" fmla="*/ 129 h 129"/>
                <a:gd name="T40" fmla="*/ 339 w 352"/>
                <a:gd name="T41" fmla="*/ 128 h 129"/>
                <a:gd name="T42" fmla="*/ 345 w 352"/>
                <a:gd name="T43" fmla="*/ 127 h 129"/>
                <a:gd name="T44" fmla="*/ 350 w 352"/>
                <a:gd name="T45" fmla="*/ 124 h 129"/>
                <a:gd name="T46" fmla="*/ 352 w 352"/>
                <a:gd name="T47" fmla="*/ 117 h 129"/>
                <a:gd name="T48" fmla="*/ 350 w 352"/>
                <a:gd name="T49" fmla="*/ 110 h 129"/>
                <a:gd name="T50" fmla="*/ 345 w 352"/>
                <a:gd name="T51" fmla="*/ 107 h 129"/>
                <a:gd name="T52" fmla="*/ 339 w 352"/>
                <a:gd name="T53" fmla="*/ 105 h 129"/>
                <a:gd name="T54" fmla="*/ 333 w 352"/>
                <a:gd name="T55" fmla="*/ 105 h 129"/>
                <a:gd name="T56" fmla="*/ 19 w 352"/>
                <a:gd name="T57" fmla="*/ 105 h 129"/>
                <a:gd name="T58" fmla="*/ 13 w 352"/>
                <a:gd name="T59" fmla="*/ 105 h 129"/>
                <a:gd name="T60" fmla="*/ 6 w 352"/>
                <a:gd name="T61" fmla="*/ 107 h 129"/>
                <a:gd name="T62" fmla="*/ 2 w 352"/>
                <a:gd name="T63" fmla="*/ 110 h 129"/>
                <a:gd name="T64" fmla="*/ 0 w 352"/>
                <a:gd name="T65" fmla="*/ 117 h 129"/>
                <a:gd name="T66" fmla="*/ 2 w 352"/>
                <a:gd name="T67" fmla="*/ 124 h 129"/>
                <a:gd name="T68" fmla="*/ 7 w 352"/>
                <a:gd name="T69" fmla="*/ 127 h 129"/>
                <a:gd name="T70" fmla="*/ 13 w 352"/>
                <a:gd name="T71" fmla="*/ 128 h 129"/>
                <a:gd name="T72" fmla="*/ 18 w 352"/>
                <a:gd name="T73" fmla="*/ 129 h 129"/>
                <a:gd name="T74" fmla="*/ 334 w 352"/>
                <a:gd name="T7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2" h="129">
                  <a:moveTo>
                    <a:pt x="333" y="23"/>
                  </a:moveTo>
                  <a:lnTo>
                    <a:pt x="339" y="23"/>
                  </a:lnTo>
                  <a:lnTo>
                    <a:pt x="345" y="22"/>
                  </a:lnTo>
                  <a:lnTo>
                    <a:pt x="350" y="18"/>
                  </a:lnTo>
                  <a:lnTo>
                    <a:pt x="352" y="11"/>
                  </a:lnTo>
                  <a:lnTo>
                    <a:pt x="350" y="5"/>
                  </a:lnTo>
                  <a:lnTo>
                    <a:pt x="345" y="1"/>
                  </a:lnTo>
                  <a:lnTo>
                    <a:pt x="339" y="0"/>
                  </a:lnTo>
                  <a:lnTo>
                    <a:pt x="33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5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6" y="22"/>
                  </a:lnTo>
                  <a:lnTo>
                    <a:pt x="13" y="23"/>
                  </a:lnTo>
                  <a:lnTo>
                    <a:pt x="19" y="23"/>
                  </a:lnTo>
                  <a:lnTo>
                    <a:pt x="333" y="23"/>
                  </a:lnTo>
                  <a:close/>
                  <a:moveTo>
                    <a:pt x="334" y="129"/>
                  </a:moveTo>
                  <a:lnTo>
                    <a:pt x="339" y="128"/>
                  </a:lnTo>
                  <a:lnTo>
                    <a:pt x="345" y="127"/>
                  </a:lnTo>
                  <a:lnTo>
                    <a:pt x="350" y="124"/>
                  </a:lnTo>
                  <a:lnTo>
                    <a:pt x="352" y="117"/>
                  </a:lnTo>
                  <a:lnTo>
                    <a:pt x="350" y="110"/>
                  </a:lnTo>
                  <a:lnTo>
                    <a:pt x="345" y="107"/>
                  </a:lnTo>
                  <a:lnTo>
                    <a:pt x="339" y="105"/>
                  </a:lnTo>
                  <a:lnTo>
                    <a:pt x="333" y="105"/>
                  </a:lnTo>
                  <a:lnTo>
                    <a:pt x="19" y="105"/>
                  </a:lnTo>
                  <a:lnTo>
                    <a:pt x="13" y="105"/>
                  </a:lnTo>
                  <a:lnTo>
                    <a:pt x="6" y="107"/>
                  </a:lnTo>
                  <a:lnTo>
                    <a:pt x="2" y="110"/>
                  </a:lnTo>
                  <a:lnTo>
                    <a:pt x="0" y="117"/>
                  </a:lnTo>
                  <a:lnTo>
                    <a:pt x="2" y="124"/>
                  </a:lnTo>
                  <a:lnTo>
                    <a:pt x="7" y="127"/>
                  </a:lnTo>
                  <a:lnTo>
                    <a:pt x="13" y="128"/>
                  </a:lnTo>
                  <a:lnTo>
                    <a:pt x="18" y="129"/>
                  </a:lnTo>
                  <a:lnTo>
                    <a:pt x="334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56" name="Freeform 104"/>
            <p:cNvSpPr>
              <a:spLocks noChangeAspect="1" noEditPoints="1"/>
            </p:cNvSpPr>
            <p:nvPr/>
          </p:nvSpPr>
          <p:spPr bwMode="auto">
            <a:xfrm>
              <a:off x="5155" y="1198"/>
              <a:ext cx="266" cy="304"/>
            </a:xfrm>
            <a:custGeom>
              <a:avLst/>
              <a:gdLst>
                <a:gd name="T0" fmla="*/ 34 w 266"/>
                <a:gd name="T1" fmla="*/ 278 h 304"/>
                <a:gd name="T2" fmla="*/ 24 w 266"/>
                <a:gd name="T3" fmla="*/ 286 h 304"/>
                <a:gd name="T4" fmla="*/ 4 w 266"/>
                <a:gd name="T5" fmla="*/ 288 h 304"/>
                <a:gd name="T6" fmla="*/ 2 w 266"/>
                <a:gd name="T7" fmla="*/ 303 h 304"/>
                <a:gd name="T8" fmla="*/ 97 w 266"/>
                <a:gd name="T9" fmla="*/ 304 h 304"/>
                <a:gd name="T10" fmla="*/ 107 w 266"/>
                <a:gd name="T11" fmla="*/ 293 h 304"/>
                <a:gd name="T12" fmla="*/ 95 w 266"/>
                <a:gd name="T13" fmla="*/ 287 h 304"/>
                <a:gd name="T14" fmla="*/ 79 w 266"/>
                <a:gd name="T15" fmla="*/ 286 h 304"/>
                <a:gd name="T16" fmla="*/ 71 w 266"/>
                <a:gd name="T17" fmla="*/ 281 h 304"/>
                <a:gd name="T18" fmla="*/ 77 w 266"/>
                <a:gd name="T19" fmla="*/ 259 h 304"/>
                <a:gd name="T20" fmla="*/ 94 w 266"/>
                <a:gd name="T21" fmla="*/ 188 h 304"/>
                <a:gd name="T22" fmla="*/ 110 w 266"/>
                <a:gd name="T23" fmla="*/ 206 h 304"/>
                <a:gd name="T24" fmla="*/ 143 w 266"/>
                <a:gd name="T25" fmla="*/ 216 h 304"/>
                <a:gd name="T26" fmla="*/ 226 w 266"/>
                <a:gd name="T27" fmla="*/ 175 h 304"/>
                <a:gd name="T28" fmla="*/ 266 w 266"/>
                <a:gd name="T29" fmla="*/ 80 h 304"/>
                <a:gd name="T30" fmla="*/ 259 w 266"/>
                <a:gd name="T31" fmla="*/ 44 h 304"/>
                <a:gd name="T32" fmla="*/ 242 w 266"/>
                <a:gd name="T33" fmla="*/ 19 h 304"/>
                <a:gd name="T34" fmla="*/ 220 w 266"/>
                <a:gd name="T35" fmla="*/ 5 h 304"/>
                <a:gd name="T36" fmla="*/ 195 w 266"/>
                <a:gd name="T37" fmla="*/ 0 h 304"/>
                <a:gd name="T38" fmla="*/ 154 w 266"/>
                <a:gd name="T39" fmla="*/ 12 h 304"/>
                <a:gd name="T40" fmla="*/ 127 w 266"/>
                <a:gd name="T41" fmla="*/ 34 h 304"/>
                <a:gd name="T42" fmla="*/ 104 w 266"/>
                <a:gd name="T43" fmla="*/ 7 h 304"/>
                <a:gd name="T44" fmla="*/ 78 w 266"/>
                <a:gd name="T45" fmla="*/ 0 h 304"/>
                <a:gd name="T46" fmla="*/ 54 w 266"/>
                <a:gd name="T47" fmla="*/ 8 h 304"/>
                <a:gd name="T48" fmla="*/ 40 w 266"/>
                <a:gd name="T49" fmla="*/ 25 h 304"/>
                <a:gd name="T50" fmla="*/ 28 w 266"/>
                <a:gd name="T51" fmla="*/ 54 h 304"/>
                <a:gd name="T52" fmla="*/ 22 w 266"/>
                <a:gd name="T53" fmla="*/ 73 h 304"/>
                <a:gd name="T54" fmla="*/ 31 w 266"/>
                <a:gd name="T55" fmla="*/ 80 h 304"/>
                <a:gd name="T56" fmla="*/ 37 w 266"/>
                <a:gd name="T57" fmla="*/ 77 h 304"/>
                <a:gd name="T58" fmla="*/ 41 w 266"/>
                <a:gd name="T59" fmla="*/ 65 h 304"/>
                <a:gd name="T60" fmla="*/ 54 w 266"/>
                <a:gd name="T61" fmla="*/ 29 h 304"/>
                <a:gd name="T62" fmla="*/ 76 w 266"/>
                <a:gd name="T63" fmla="*/ 14 h 304"/>
                <a:gd name="T64" fmla="*/ 89 w 266"/>
                <a:gd name="T65" fmla="*/ 20 h 304"/>
                <a:gd name="T66" fmla="*/ 92 w 266"/>
                <a:gd name="T67" fmla="*/ 37 h 304"/>
                <a:gd name="T68" fmla="*/ 36 w 266"/>
                <a:gd name="T69" fmla="*/ 270 h 304"/>
                <a:gd name="T70" fmla="*/ 146 w 266"/>
                <a:gd name="T71" fmla="*/ 35 h 304"/>
                <a:gd name="T72" fmla="*/ 180 w 266"/>
                <a:gd name="T73" fmla="*/ 15 h 304"/>
                <a:gd name="T74" fmla="*/ 206 w 266"/>
                <a:gd name="T75" fmla="*/ 16 h 304"/>
                <a:gd name="T76" fmla="*/ 225 w 266"/>
                <a:gd name="T77" fmla="*/ 39 h 304"/>
                <a:gd name="T78" fmla="*/ 226 w 266"/>
                <a:gd name="T79" fmla="*/ 79 h 304"/>
                <a:gd name="T80" fmla="*/ 213 w 266"/>
                <a:gd name="T81" fmla="*/ 132 h 304"/>
                <a:gd name="T82" fmla="*/ 192 w 266"/>
                <a:gd name="T83" fmla="*/ 173 h 304"/>
                <a:gd name="T84" fmla="*/ 161 w 266"/>
                <a:gd name="T85" fmla="*/ 199 h 304"/>
                <a:gd name="T86" fmla="*/ 123 w 266"/>
                <a:gd name="T87" fmla="*/ 197 h 304"/>
                <a:gd name="T88" fmla="*/ 103 w 266"/>
                <a:gd name="T89" fmla="*/ 170 h 304"/>
                <a:gd name="T90" fmla="*/ 102 w 266"/>
                <a:gd name="T91" fmla="*/ 15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" h="304">
                  <a:moveTo>
                    <a:pt x="36" y="270"/>
                  </a:moveTo>
                  <a:lnTo>
                    <a:pt x="34" y="278"/>
                  </a:lnTo>
                  <a:lnTo>
                    <a:pt x="30" y="283"/>
                  </a:lnTo>
                  <a:lnTo>
                    <a:pt x="24" y="286"/>
                  </a:lnTo>
                  <a:lnTo>
                    <a:pt x="13" y="287"/>
                  </a:lnTo>
                  <a:lnTo>
                    <a:pt x="4" y="288"/>
                  </a:lnTo>
                  <a:lnTo>
                    <a:pt x="0" y="297"/>
                  </a:lnTo>
                  <a:lnTo>
                    <a:pt x="2" y="303"/>
                  </a:lnTo>
                  <a:lnTo>
                    <a:pt x="6" y="304"/>
                  </a:lnTo>
                  <a:lnTo>
                    <a:pt x="97" y="304"/>
                  </a:lnTo>
                  <a:lnTo>
                    <a:pt x="104" y="302"/>
                  </a:lnTo>
                  <a:lnTo>
                    <a:pt x="107" y="293"/>
                  </a:lnTo>
                  <a:lnTo>
                    <a:pt x="103" y="288"/>
                  </a:lnTo>
                  <a:lnTo>
                    <a:pt x="95" y="287"/>
                  </a:lnTo>
                  <a:lnTo>
                    <a:pt x="87" y="287"/>
                  </a:lnTo>
                  <a:lnTo>
                    <a:pt x="79" y="286"/>
                  </a:lnTo>
                  <a:lnTo>
                    <a:pt x="73" y="284"/>
                  </a:lnTo>
                  <a:lnTo>
                    <a:pt x="71" y="281"/>
                  </a:lnTo>
                  <a:lnTo>
                    <a:pt x="73" y="272"/>
                  </a:lnTo>
                  <a:lnTo>
                    <a:pt x="77" y="259"/>
                  </a:lnTo>
                  <a:lnTo>
                    <a:pt x="85" y="222"/>
                  </a:lnTo>
                  <a:lnTo>
                    <a:pt x="94" y="188"/>
                  </a:lnTo>
                  <a:lnTo>
                    <a:pt x="100" y="196"/>
                  </a:lnTo>
                  <a:lnTo>
                    <a:pt x="110" y="206"/>
                  </a:lnTo>
                  <a:lnTo>
                    <a:pt x="124" y="213"/>
                  </a:lnTo>
                  <a:lnTo>
                    <a:pt x="143" y="216"/>
                  </a:lnTo>
                  <a:lnTo>
                    <a:pt x="187" y="205"/>
                  </a:lnTo>
                  <a:lnTo>
                    <a:pt x="226" y="175"/>
                  </a:lnTo>
                  <a:lnTo>
                    <a:pt x="255" y="131"/>
                  </a:lnTo>
                  <a:lnTo>
                    <a:pt x="266" y="80"/>
                  </a:lnTo>
                  <a:lnTo>
                    <a:pt x="264" y="60"/>
                  </a:lnTo>
                  <a:lnTo>
                    <a:pt x="259" y="44"/>
                  </a:lnTo>
                  <a:lnTo>
                    <a:pt x="252" y="30"/>
                  </a:lnTo>
                  <a:lnTo>
                    <a:pt x="242" y="19"/>
                  </a:lnTo>
                  <a:lnTo>
                    <a:pt x="232" y="11"/>
                  </a:lnTo>
                  <a:lnTo>
                    <a:pt x="220" y="5"/>
                  </a:lnTo>
                  <a:lnTo>
                    <a:pt x="207" y="1"/>
                  </a:lnTo>
                  <a:lnTo>
                    <a:pt x="195" y="0"/>
                  </a:lnTo>
                  <a:lnTo>
                    <a:pt x="173" y="3"/>
                  </a:lnTo>
                  <a:lnTo>
                    <a:pt x="154" y="12"/>
                  </a:lnTo>
                  <a:lnTo>
                    <a:pt x="138" y="23"/>
                  </a:lnTo>
                  <a:lnTo>
                    <a:pt x="127" y="34"/>
                  </a:lnTo>
                  <a:lnTo>
                    <a:pt x="118" y="17"/>
                  </a:lnTo>
                  <a:lnTo>
                    <a:pt x="104" y="7"/>
                  </a:lnTo>
                  <a:lnTo>
                    <a:pt x="90" y="1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4" y="8"/>
                  </a:lnTo>
                  <a:lnTo>
                    <a:pt x="46" y="16"/>
                  </a:lnTo>
                  <a:lnTo>
                    <a:pt x="40" y="25"/>
                  </a:lnTo>
                  <a:lnTo>
                    <a:pt x="33" y="39"/>
                  </a:lnTo>
                  <a:lnTo>
                    <a:pt x="28" y="54"/>
                  </a:lnTo>
                  <a:lnTo>
                    <a:pt x="24" y="67"/>
                  </a:lnTo>
                  <a:lnTo>
                    <a:pt x="22" y="73"/>
                  </a:lnTo>
                  <a:lnTo>
                    <a:pt x="26" y="79"/>
                  </a:lnTo>
                  <a:lnTo>
                    <a:pt x="31" y="80"/>
                  </a:lnTo>
                  <a:lnTo>
                    <a:pt x="35" y="79"/>
                  </a:lnTo>
                  <a:lnTo>
                    <a:pt x="37" y="77"/>
                  </a:lnTo>
                  <a:lnTo>
                    <a:pt x="39" y="73"/>
                  </a:lnTo>
                  <a:lnTo>
                    <a:pt x="41" y="65"/>
                  </a:lnTo>
                  <a:lnTo>
                    <a:pt x="47" y="45"/>
                  </a:lnTo>
                  <a:lnTo>
                    <a:pt x="54" y="29"/>
                  </a:lnTo>
                  <a:lnTo>
                    <a:pt x="64" y="17"/>
                  </a:lnTo>
                  <a:lnTo>
                    <a:pt x="76" y="14"/>
                  </a:lnTo>
                  <a:lnTo>
                    <a:pt x="84" y="15"/>
                  </a:lnTo>
                  <a:lnTo>
                    <a:pt x="89" y="20"/>
                  </a:lnTo>
                  <a:lnTo>
                    <a:pt x="91" y="28"/>
                  </a:lnTo>
                  <a:lnTo>
                    <a:pt x="92" y="37"/>
                  </a:lnTo>
                  <a:lnTo>
                    <a:pt x="90" y="51"/>
                  </a:lnTo>
                  <a:lnTo>
                    <a:pt x="36" y="270"/>
                  </a:lnTo>
                  <a:close/>
                  <a:moveTo>
                    <a:pt x="126" y="57"/>
                  </a:moveTo>
                  <a:lnTo>
                    <a:pt x="146" y="35"/>
                  </a:lnTo>
                  <a:lnTo>
                    <a:pt x="164" y="22"/>
                  </a:lnTo>
                  <a:lnTo>
                    <a:pt x="180" y="15"/>
                  </a:lnTo>
                  <a:lnTo>
                    <a:pt x="193" y="14"/>
                  </a:lnTo>
                  <a:lnTo>
                    <a:pt x="206" y="16"/>
                  </a:lnTo>
                  <a:lnTo>
                    <a:pt x="217" y="24"/>
                  </a:lnTo>
                  <a:lnTo>
                    <a:pt x="225" y="39"/>
                  </a:lnTo>
                  <a:lnTo>
                    <a:pt x="228" y="60"/>
                  </a:lnTo>
                  <a:lnTo>
                    <a:pt x="226" y="79"/>
                  </a:lnTo>
                  <a:lnTo>
                    <a:pt x="221" y="105"/>
                  </a:lnTo>
                  <a:lnTo>
                    <a:pt x="213" y="132"/>
                  </a:lnTo>
                  <a:lnTo>
                    <a:pt x="203" y="156"/>
                  </a:lnTo>
                  <a:lnTo>
                    <a:pt x="192" y="173"/>
                  </a:lnTo>
                  <a:lnTo>
                    <a:pt x="178" y="188"/>
                  </a:lnTo>
                  <a:lnTo>
                    <a:pt x="161" y="199"/>
                  </a:lnTo>
                  <a:lnTo>
                    <a:pt x="143" y="203"/>
                  </a:lnTo>
                  <a:lnTo>
                    <a:pt x="123" y="197"/>
                  </a:lnTo>
                  <a:lnTo>
                    <a:pt x="109" y="184"/>
                  </a:lnTo>
                  <a:lnTo>
                    <a:pt x="103" y="170"/>
                  </a:lnTo>
                  <a:lnTo>
                    <a:pt x="101" y="161"/>
                  </a:lnTo>
                  <a:lnTo>
                    <a:pt x="102" y="154"/>
                  </a:lnTo>
                  <a:lnTo>
                    <a:pt x="12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57" name="Freeform 105"/>
            <p:cNvSpPr>
              <a:spLocks noChangeAspect="1"/>
            </p:cNvSpPr>
            <p:nvPr/>
          </p:nvSpPr>
          <p:spPr bwMode="auto">
            <a:xfrm>
              <a:off x="5475" y="1249"/>
              <a:ext cx="283" cy="232"/>
            </a:xfrm>
            <a:custGeom>
              <a:avLst/>
              <a:gdLst>
                <a:gd name="T0" fmla="*/ 142 w 283"/>
                <a:gd name="T1" fmla="*/ 124 h 232"/>
                <a:gd name="T2" fmla="*/ 170 w 283"/>
                <a:gd name="T3" fmla="*/ 128 h 232"/>
                <a:gd name="T4" fmla="*/ 174 w 283"/>
                <a:gd name="T5" fmla="*/ 140 h 232"/>
                <a:gd name="T6" fmla="*/ 172 w 283"/>
                <a:gd name="T7" fmla="*/ 155 h 232"/>
                <a:gd name="T8" fmla="*/ 173 w 283"/>
                <a:gd name="T9" fmla="*/ 162 h 232"/>
                <a:gd name="T10" fmla="*/ 184 w 283"/>
                <a:gd name="T11" fmla="*/ 162 h 232"/>
                <a:gd name="T12" fmla="*/ 207 w 283"/>
                <a:gd name="T13" fmla="*/ 74 h 232"/>
                <a:gd name="T14" fmla="*/ 200 w 283"/>
                <a:gd name="T15" fmla="*/ 68 h 232"/>
                <a:gd name="T16" fmla="*/ 192 w 283"/>
                <a:gd name="T17" fmla="*/ 76 h 232"/>
                <a:gd name="T18" fmla="*/ 177 w 283"/>
                <a:gd name="T19" fmla="*/ 103 h 232"/>
                <a:gd name="T20" fmla="*/ 143 w 283"/>
                <a:gd name="T21" fmla="*/ 108 h 232"/>
                <a:gd name="T22" fmla="*/ 124 w 283"/>
                <a:gd name="T23" fmla="*/ 27 h 232"/>
                <a:gd name="T24" fmla="*/ 128 w 283"/>
                <a:gd name="T25" fmla="*/ 17 h 232"/>
                <a:gd name="T26" fmla="*/ 141 w 283"/>
                <a:gd name="T27" fmla="*/ 15 h 232"/>
                <a:gd name="T28" fmla="*/ 233 w 283"/>
                <a:gd name="T29" fmla="*/ 17 h 232"/>
                <a:gd name="T30" fmla="*/ 261 w 283"/>
                <a:gd name="T31" fmla="*/ 37 h 232"/>
                <a:gd name="T32" fmla="*/ 263 w 283"/>
                <a:gd name="T33" fmla="*/ 69 h 232"/>
                <a:gd name="T34" fmla="*/ 264 w 283"/>
                <a:gd name="T35" fmla="*/ 80 h 232"/>
                <a:gd name="T36" fmla="*/ 276 w 283"/>
                <a:gd name="T37" fmla="*/ 79 h 232"/>
                <a:gd name="T38" fmla="*/ 282 w 283"/>
                <a:gd name="T39" fmla="*/ 11 h 232"/>
                <a:gd name="T40" fmla="*/ 280 w 283"/>
                <a:gd name="T41" fmla="*/ 1 h 232"/>
                <a:gd name="T42" fmla="*/ 67 w 283"/>
                <a:gd name="T43" fmla="*/ 0 h 232"/>
                <a:gd name="T44" fmla="*/ 54 w 283"/>
                <a:gd name="T45" fmla="*/ 9 h 232"/>
                <a:gd name="T46" fmla="*/ 67 w 283"/>
                <a:gd name="T47" fmla="*/ 15 h 232"/>
                <a:gd name="T48" fmla="*/ 89 w 283"/>
                <a:gd name="T49" fmla="*/ 17 h 232"/>
                <a:gd name="T50" fmla="*/ 88 w 283"/>
                <a:gd name="T51" fmla="*/ 26 h 232"/>
                <a:gd name="T52" fmla="*/ 41 w 283"/>
                <a:gd name="T53" fmla="*/ 210 h 232"/>
                <a:gd name="T54" fmla="*/ 30 w 283"/>
                <a:gd name="T55" fmla="*/ 216 h 232"/>
                <a:gd name="T56" fmla="*/ 4 w 283"/>
                <a:gd name="T57" fmla="*/ 218 h 232"/>
                <a:gd name="T58" fmla="*/ 2 w 283"/>
                <a:gd name="T59" fmla="*/ 230 h 232"/>
                <a:gd name="T60" fmla="*/ 30 w 283"/>
                <a:gd name="T61" fmla="*/ 231 h 232"/>
                <a:gd name="T62" fmla="*/ 113 w 283"/>
                <a:gd name="T63" fmla="*/ 232 h 232"/>
                <a:gd name="T64" fmla="*/ 122 w 283"/>
                <a:gd name="T65" fmla="*/ 223 h 232"/>
                <a:gd name="T66" fmla="*/ 108 w 283"/>
                <a:gd name="T67" fmla="*/ 217 h 232"/>
                <a:gd name="T68" fmla="*/ 88 w 283"/>
                <a:gd name="T69" fmla="*/ 216 h 232"/>
                <a:gd name="T70" fmla="*/ 78 w 283"/>
                <a:gd name="T71" fmla="*/ 211 h 232"/>
                <a:gd name="T72" fmla="*/ 79 w 283"/>
                <a:gd name="T73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3" h="232">
                  <a:moveTo>
                    <a:pt x="99" y="124"/>
                  </a:moveTo>
                  <a:lnTo>
                    <a:pt x="142" y="124"/>
                  </a:lnTo>
                  <a:lnTo>
                    <a:pt x="159" y="125"/>
                  </a:lnTo>
                  <a:lnTo>
                    <a:pt x="170" y="128"/>
                  </a:lnTo>
                  <a:lnTo>
                    <a:pt x="174" y="133"/>
                  </a:lnTo>
                  <a:lnTo>
                    <a:pt x="174" y="140"/>
                  </a:lnTo>
                  <a:lnTo>
                    <a:pt x="173" y="149"/>
                  </a:lnTo>
                  <a:lnTo>
                    <a:pt x="172" y="155"/>
                  </a:lnTo>
                  <a:lnTo>
                    <a:pt x="172" y="158"/>
                  </a:lnTo>
                  <a:lnTo>
                    <a:pt x="173" y="162"/>
                  </a:lnTo>
                  <a:lnTo>
                    <a:pt x="179" y="164"/>
                  </a:lnTo>
                  <a:lnTo>
                    <a:pt x="184" y="162"/>
                  </a:lnTo>
                  <a:lnTo>
                    <a:pt x="187" y="156"/>
                  </a:lnTo>
                  <a:lnTo>
                    <a:pt x="207" y="74"/>
                  </a:lnTo>
                  <a:lnTo>
                    <a:pt x="206" y="71"/>
                  </a:lnTo>
                  <a:lnTo>
                    <a:pt x="200" y="68"/>
                  </a:lnTo>
                  <a:lnTo>
                    <a:pt x="195" y="70"/>
                  </a:lnTo>
                  <a:lnTo>
                    <a:pt x="192" y="76"/>
                  </a:lnTo>
                  <a:lnTo>
                    <a:pt x="186" y="93"/>
                  </a:lnTo>
                  <a:lnTo>
                    <a:pt x="177" y="103"/>
                  </a:lnTo>
                  <a:lnTo>
                    <a:pt x="163" y="107"/>
                  </a:lnTo>
                  <a:lnTo>
                    <a:pt x="143" y="108"/>
                  </a:lnTo>
                  <a:lnTo>
                    <a:pt x="103" y="108"/>
                  </a:lnTo>
                  <a:lnTo>
                    <a:pt x="124" y="27"/>
                  </a:lnTo>
                  <a:lnTo>
                    <a:pt x="125" y="20"/>
                  </a:lnTo>
                  <a:lnTo>
                    <a:pt x="128" y="17"/>
                  </a:lnTo>
                  <a:lnTo>
                    <a:pt x="132" y="16"/>
                  </a:lnTo>
                  <a:lnTo>
                    <a:pt x="141" y="15"/>
                  </a:lnTo>
                  <a:lnTo>
                    <a:pt x="203" y="15"/>
                  </a:lnTo>
                  <a:lnTo>
                    <a:pt x="233" y="17"/>
                  </a:lnTo>
                  <a:lnTo>
                    <a:pt x="251" y="24"/>
                  </a:lnTo>
                  <a:lnTo>
                    <a:pt x="261" y="37"/>
                  </a:lnTo>
                  <a:lnTo>
                    <a:pt x="263" y="58"/>
                  </a:lnTo>
                  <a:lnTo>
                    <a:pt x="263" y="69"/>
                  </a:lnTo>
                  <a:lnTo>
                    <a:pt x="262" y="75"/>
                  </a:lnTo>
                  <a:lnTo>
                    <a:pt x="264" y="80"/>
                  </a:lnTo>
                  <a:lnTo>
                    <a:pt x="269" y="82"/>
                  </a:lnTo>
                  <a:lnTo>
                    <a:pt x="276" y="79"/>
                  </a:lnTo>
                  <a:lnTo>
                    <a:pt x="277" y="72"/>
                  </a:lnTo>
                  <a:lnTo>
                    <a:pt x="282" y="11"/>
                  </a:lnTo>
                  <a:lnTo>
                    <a:pt x="283" y="6"/>
                  </a:lnTo>
                  <a:lnTo>
                    <a:pt x="280" y="1"/>
                  </a:lnTo>
                  <a:lnTo>
                    <a:pt x="272" y="0"/>
                  </a:lnTo>
                  <a:lnTo>
                    <a:pt x="67" y="0"/>
                  </a:lnTo>
                  <a:lnTo>
                    <a:pt x="58" y="1"/>
                  </a:lnTo>
                  <a:lnTo>
                    <a:pt x="54" y="9"/>
                  </a:lnTo>
                  <a:lnTo>
                    <a:pt x="58" y="15"/>
                  </a:lnTo>
                  <a:lnTo>
                    <a:pt x="67" y="15"/>
                  </a:lnTo>
                  <a:lnTo>
                    <a:pt x="77" y="16"/>
                  </a:lnTo>
                  <a:lnTo>
                    <a:pt x="89" y="17"/>
                  </a:lnTo>
                  <a:lnTo>
                    <a:pt x="89" y="22"/>
                  </a:lnTo>
                  <a:lnTo>
                    <a:pt x="88" y="26"/>
                  </a:lnTo>
                  <a:lnTo>
                    <a:pt x="44" y="204"/>
                  </a:lnTo>
                  <a:lnTo>
                    <a:pt x="41" y="210"/>
                  </a:lnTo>
                  <a:lnTo>
                    <a:pt x="38" y="214"/>
                  </a:lnTo>
                  <a:lnTo>
                    <a:pt x="30" y="216"/>
                  </a:lnTo>
                  <a:lnTo>
                    <a:pt x="14" y="217"/>
                  </a:lnTo>
                  <a:lnTo>
                    <a:pt x="4" y="218"/>
                  </a:lnTo>
                  <a:lnTo>
                    <a:pt x="0" y="226"/>
                  </a:lnTo>
                  <a:lnTo>
                    <a:pt x="2" y="230"/>
                  </a:lnTo>
                  <a:lnTo>
                    <a:pt x="7" y="232"/>
                  </a:lnTo>
                  <a:lnTo>
                    <a:pt x="30" y="231"/>
                  </a:lnTo>
                  <a:lnTo>
                    <a:pt x="84" y="231"/>
                  </a:lnTo>
                  <a:lnTo>
                    <a:pt x="113" y="232"/>
                  </a:lnTo>
                  <a:lnTo>
                    <a:pt x="118" y="231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08" y="217"/>
                  </a:lnTo>
                  <a:lnTo>
                    <a:pt x="98" y="217"/>
                  </a:lnTo>
                  <a:lnTo>
                    <a:pt x="88" y="216"/>
                  </a:lnTo>
                  <a:lnTo>
                    <a:pt x="80" y="215"/>
                  </a:lnTo>
                  <a:lnTo>
                    <a:pt x="78" y="211"/>
                  </a:lnTo>
                  <a:lnTo>
                    <a:pt x="78" y="208"/>
                  </a:lnTo>
                  <a:lnTo>
                    <a:pt x="79" y="204"/>
                  </a:lnTo>
                  <a:lnTo>
                    <a:pt x="99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8163" r="26918"/>
          <a:stretch/>
        </p:blipFill>
        <p:spPr>
          <a:xfrm>
            <a:off x="252790" y="1329093"/>
            <a:ext cx="4717861" cy="462018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92080" y="2060848"/>
            <a:ext cx="3606635" cy="646331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 smtClean="0">
                <a:solidFill>
                  <a:prstClr val="white"/>
                </a:solidFill>
                <a:latin typeface="Calibri"/>
              </a:rPr>
              <a:t>Not far from constant effective mass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e.g. FM79 m*=0.8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8551" y="3202179"/>
            <a:ext cx="3972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FF"/>
                </a:solidFill>
              </a:rPr>
              <a:t>model-dependence: </a:t>
            </a:r>
            <a:r>
              <a:rPr lang="en-US" sz="1600" i="1" dirty="0" err="1" smtClean="0">
                <a:solidFill>
                  <a:srgbClr val="FF00FF"/>
                </a:solidFill>
              </a:rPr>
              <a:t>Baldo</a:t>
            </a:r>
            <a:r>
              <a:rPr lang="en-US" sz="1600" i="1" dirty="0" smtClean="0">
                <a:solidFill>
                  <a:srgbClr val="FF00FF"/>
                </a:solidFill>
              </a:rPr>
              <a:t> et al., 2014; </a:t>
            </a:r>
          </a:p>
          <a:p>
            <a:pPr algn="l"/>
            <a:r>
              <a:rPr lang="en-US" sz="1600" i="1" dirty="0" smtClean="0">
                <a:solidFill>
                  <a:srgbClr val="FF00FF"/>
                </a:solidFill>
              </a:rPr>
              <a:t>G. Taranto talk previous year</a:t>
            </a:r>
          </a:p>
        </p:txBody>
      </p:sp>
    </p:spTree>
    <p:extLst>
      <p:ext uri="{BB962C8B-B14F-4D97-AF65-F5344CB8AC3E}">
        <p14:creationId xmlns:p14="http://schemas.microsoft.com/office/powerpoint/2010/main" val="17769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88" y="4869160"/>
            <a:ext cx="551796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beta—stability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/>
                <a:t>Modified </a:t>
              </a:r>
              <a:r>
                <a:rPr lang="en-US" sz="2000" dirty="0" err="1" smtClean="0"/>
                <a:t>Urca</a:t>
              </a:r>
              <a:r>
                <a:rPr lang="en-US" sz="2000" dirty="0" smtClean="0"/>
                <a:t>. Neutron branch</a:t>
              </a:r>
              <a:endParaRPr lang="ru-RU" sz="2000" dirty="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5" name="Рисунок 7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4984"/>
            <a:ext cx="2905612" cy="2118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12976"/>
            <a:ext cx="1868752" cy="202794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5341768" y="3645024"/>
            <a:ext cx="3060454" cy="369332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Forbidden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under DU threshold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67" y="4104264"/>
            <a:ext cx="2827537" cy="5488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62" y="4967171"/>
            <a:ext cx="3409046" cy="2218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574784"/>
            <a:ext cx="1755712" cy="621584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08" y="762602"/>
            <a:ext cx="2538984" cy="199644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700808"/>
            <a:ext cx="833628" cy="19659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764704"/>
            <a:ext cx="3071445" cy="1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26260"/>
            <a:ext cx="3135630" cy="16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0592" y="2636912"/>
            <a:ext cx="528862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Pauli principle in the intermediate nucleon line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19093" y="5601954"/>
            <a:ext cx="250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FM79 approximation: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1249303" y="3645024"/>
            <a:ext cx="2073004" cy="369332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Nucleon propagator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53" y="5547015"/>
            <a:ext cx="1572768" cy="57302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2511289" y="630932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539552" y="5373216"/>
            <a:ext cx="2304256" cy="1122345"/>
          </a:xfrm>
          <a:prstGeom prst="ellipse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4755" y="6311719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FF"/>
                </a:solidFill>
              </a:rPr>
              <a:t>important when </a:t>
            </a:r>
            <a:endParaRPr lang="ru-RU" i="1" dirty="0">
              <a:solidFill>
                <a:srgbClr val="FF00FF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61" y="6395226"/>
            <a:ext cx="900684" cy="248412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 bwMode="auto">
          <a:xfrm>
            <a:off x="6933024" y="821472"/>
            <a:ext cx="7200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1987332" y="867192"/>
            <a:ext cx="7200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76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 bwMode="auto">
          <a:xfrm>
            <a:off x="924644" y="5564188"/>
            <a:ext cx="3168352" cy="29233"/>
          </a:xfrm>
          <a:prstGeom prst="line">
            <a:avLst/>
          </a:prstGeom>
          <a:noFill/>
          <a:ln w="9525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/>
                <a:t>Nucleon propagator in beta—stable matter</a:t>
              </a:r>
              <a:endParaRPr lang="ru-RU" sz="2000" dirty="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5" y="2486473"/>
            <a:ext cx="2061039" cy="6716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38" y="3933056"/>
            <a:ext cx="1470660" cy="2514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315" y="4832587"/>
            <a:ext cx="2630424" cy="25146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736304" cy="149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38" y="2492896"/>
            <a:ext cx="2004042" cy="12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5" y="1173462"/>
            <a:ext cx="1755712" cy="6215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59832" y="759081"/>
            <a:ext cx="250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FM79 approximation: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97742"/>
            <a:ext cx="1572768" cy="5730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528" y="756073"/>
            <a:ext cx="196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beta equilibrium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087332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Correction factor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 t="8393" r="19178" b="4957"/>
          <a:stretch/>
        </p:blipFill>
        <p:spPr>
          <a:xfrm>
            <a:off x="453021" y="3230829"/>
            <a:ext cx="3759931" cy="32035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31" y="3593615"/>
            <a:ext cx="1994400" cy="1761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53" y="4365104"/>
            <a:ext cx="1485900" cy="2621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25617" y="5301208"/>
            <a:ext cx="403887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Approaching DU </a:t>
            </a:r>
          </a:p>
          <a:p>
            <a:pPr algn="l"/>
            <a:r>
              <a:rPr lang="en-US" dirty="0" smtClean="0"/>
              <a:t>threshold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5500168"/>
            <a:ext cx="1238997" cy="25046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31" y="5618473"/>
            <a:ext cx="1823148" cy="161080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 bwMode="auto">
          <a:xfrm flipH="1">
            <a:off x="1115616" y="3769799"/>
            <a:ext cx="1175118" cy="163257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Прямая со стрелкой 33"/>
          <p:cNvCxnSpPr>
            <a:stCxn id="28" idx="0"/>
          </p:cNvCxnSpPr>
          <p:nvPr/>
        </p:nvCxnSpPr>
        <p:spPr bwMode="auto">
          <a:xfrm flipH="1" flipV="1">
            <a:off x="1307131" y="4869161"/>
            <a:ext cx="676774" cy="749312"/>
          </a:xfrm>
          <a:prstGeom prst="straightConnector1">
            <a:avLst/>
          </a:prstGeom>
          <a:noFill/>
          <a:ln w="635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7338784" y="643548"/>
            <a:ext cx="7200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Рисунок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84" y="4206893"/>
            <a:ext cx="1341684" cy="19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3277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/>
                <a:t>Results. The </a:t>
              </a:r>
              <a:r>
                <a:rPr lang="en-US" sz="2000" dirty="0" err="1" smtClean="0"/>
                <a:t>mUrca</a:t>
              </a:r>
              <a:r>
                <a:rPr lang="en-US" sz="2000" dirty="0" smtClean="0"/>
                <a:t> rate</a:t>
              </a:r>
              <a:endParaRPr lang="ru-RU" sz="2000" dirty="0"/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91" y="840188"/>
            <a:ext cx="5781121" cy="5725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9032" r="22083" b="2893"/>
          <a:stretch/>
        </p:blipFill>
        <p:spPr>
          <a:xfrm>
            <a:off x="3851920" y="1556792"/>
            <a:ext cx="4919390" cy="43960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626" y="1367266"/>
            <a:ext cx="1341684" cy="1932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8007" y="1772816"/>
            <a:ext cx="3472425" cy="369332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G-matrix alone suppresses the rate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007" y="2518817"/>
            <a:ext cx="3472425" cy="369332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 smtClean="0">
                <a:solidFill>
                  <a:sysClr val="window" lastClr="FFFFFF"/>
                </a:solidFill>
                <a:latin typeface="Calibri"/>
              </a:rPr>
              <a:t>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-factor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increases the rate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006" y="3754812"/>
            <a:ext cx="3472425" cy="92333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 err="1" smtClean="0">
                <a:solidFill>
                  <a:sysClr val="window" lastClr="FFFFFF"/>
                </a:solidFill>
                <a:latin typeface="Calibri"/>
              </a:rPr>
              <a:t>muon</a:t>
            </a:r>
            <a:r>
              <a:rPr lang="en-US" b="0" kern="0" dirty="0" smtClean="0">
                <a:solidFill>
                  <a:sysClr val="window" lastClr="FFFFFF"/>
                </a:solidFill>
                <a:latin typeface="Calibri"/>
              </a:rPr>
              <a:t> </a:t>
            </a:r>
            <a:r>
              <a:rPr lang="en-US" b="0" kern="0" dirty="0" err="1" smtClean="0">
                <a:solidFill>
                  <a:sysClr val="window" lastClr="FFFFFF"/>
                </a:solidFill>
                <a:latin typeface="Calibri"/>
              </a:rPr>
              <a:t>dUrca</a:t>
            </a:r>
            <a:r>
              <a:rPr lang="en-US" b="0" kern="0" dirty="0" smtClean="0">
                <a:solidFill>
                  <a:sysClr val="window" lastClr="FFFFFF"/>
                </a:solidFill>
                <a:latin typeface="Calibri"/>
              </a:rPr>
              <a:t> threshold is higher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hence, the increase for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muon</a:t>
            </a:r>
            <a:r>
              <a:rPr lang="en-US" b="0" kern="0" dirty="0">
                <a:solidFill>
                  <a:sysClr val="window" lastClr="FFFFFF"/>
                </a:solidFill>
                <a:latin typeface="Calibri"/>
              </a:rPr>
              <a:t> </a:t>
            </a:r>
            <a:r>
              <a:rPr lang="en-US" b="0" kern="0" dirty="0" smtClean="0">
                <a:solidFill>
                  <a:sysClr val="window" lastClr="FFFFFF"/>
                </a:solidFill>
                <a:latin typeface="Calibri"/>
              </a:rPr>
              <a:t>          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branch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smaller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04" y="620688"/>
            <a:ext cx="2538984" cy="199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67744" y="2132856"/>
            <a:ext cx="1678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chemeClr val="tx2"/>
                </a:solidFill>
              </a:rPr>
              <a:t>Blaschke</a:t>
            </a:r>
            <a:r>
              <a:rPr lang="en-US" sz="1200" i="1" dirty="0" smtClean="0">
                <a:solidFill>
                  <a:schemeClr val="tx2"/>
                </a:solidFill>
              </a:rPr>
              <a:t> et al., 1995</a:t>
            </a:r>
            <a:endParaRPr lang="ru-RU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5" t="6492" r="26979" b="6270"/>
          <a:stretch/>
        </p:blipFill>
        <p:spPr>
          <a:xfrm>
            <a:off x="1115616" y="463932"/>
            <a:ext cx="5340794" cy="5190331"/>
          </a:xfrm>
          <a:prstGeom prst="rect">
            <a:avLst/>
          </a:prstGeom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3277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/>
                <a:t>Results</a:t>
              </a:r>
              <a:r>
                <a:rPr lang="ru-RU" sz="2000" dirty="0" smtClean="0"/>
                <a:t>. </a:t>
              </a:r>
              <a:r>
                <a:rPr lang="en-US" sz="2000" dirty="0" smtClean="0"/>
                <a:t>Neutron star cooling</a:t>
              </a:r>
              <a:endParaRPr lang="ru-RU" sz="2000" dirty="0"/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93" y="3140968"/>
            <a:ext cx="2362200" cy="231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4556" y="724054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Preliminary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(illustration)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01008"/>
            <a:ext cx="1880616" cy="2316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5499" y="5651956"/>
            <a:ext cx="557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Integral neutrino luminosity increase 4—20 times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5440" y="4221088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FF"/>
                </a:solidFill>
              </a:rPr>
              <a:t>DU</a:t>
            </a:r>
            <a:endParaRPr lang="ru-RU" sz="1400" i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3277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/>
                <a:t>Summary </a:t>
              </a:r>
              <a:endParaRPr lang="ru-RU" sz="2000" dirty="0"/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36550" y="1343025"/>
            <a:ext cx="8556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endParaRPr lang="ru-RU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215106" y="1122997"/>
            <a:ext cx="8713788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Tx/>
              <a:buChar char="•"/>
              <a:tabLst>
                <a:tab pos="174625" algn="l"/>
              </a:tabLst>
            </a:pPr>
            <a:r>
              <a:rPr lang="ru-RU" sz="2000" dirty="0" smtClean="0"/>
              <a:t> </a:t>
            </a:r>
            <a:r>
              <a:rPr lang="en-US" sz="2000" dirty="0" smtClean="0"/>
              <a:t>The rates of nucleon </a:t>
            </a:r>
            <a:r>
              <a:rPr lang="en-US" sz="2000" dirty="0" err="1" smtClean="0"/>
              <a:t>mUrca</a:t>
            </a:r>
            <a:r>
              <a:rPr lang="en-US" sz="2000" dirty="0" smtClean="0"/>
              <a:t> processes in neutron star cores are calculated in the BHF framework</a:t>
            </a:r>
          </a:p>
          <a:p>
            <a:pPr algn="just">
              <a:buFontTx/>
              <a:buChar char="•"/>
              <a:tabLst>
                <a:tab pos="174625" algn="l"/>
              </a:tabLst>
            </a:pPr>
            <a:endParaRPr lang="ru-RU" sz="2000" dirty="0" smtClean="0"/>
          </a:p>
          <a:p>
            <a:pPr algn="just">
              <a:buFontTx/>
              <a:buChar char="•"/>
              <a:tabLst>
                <a:tab pos="174625" algn="l"/>
              </a:tabLst>
            </a:pPr>
            <a:r>
              <a:rPr lang="en-US" sz="2000" dirty="0" smtClean="0"/>
              <a:t> The use of the in-medium energies in the nucleon propagator lead to the increase of the rate, especially near the direct </a:t>
            </a:r>
            <a:r>
              <a:rPr lang="en-US" sz="2000" dirty="0" err="1" smtClean="0"/>
              <a:t>Urca</a:t>
            </a:r>
            <a:r>
              <a:rPr lang="en-US" sz="2000" dirty="0" smtClean="0"/>
              <a:t> threshold</a:t>
            </a:r>
            <a:endParaRPr lang="ru-RU" sz="2000" dirty="0" smtClean="0"/>
          </a:p>
          <a:p>
            <a:pPr algn="just">
              <a:buFontTx/>
              <a:buChar char="•"/>
              <a:tabLst>
                <a:tab pos="174625" algn="l"/>
              </a:tabLst>
            </a:pPr>
            <a:endParaRPr lang="en-US" sz="2000" dirty="0" smtClean="0"/>
          </a:p>
          <a:p>
            <a:pPr algn="just">
              <a:buFontTx/>
              <a:buChar char="•"/>
              <a:tabLst>
                <a:tab pos="174625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The sole effect of the G-matrix is to decrease the rate by approximately a factor of 2</a:t>
            </a:r>
          </a:p>
          <a:p>
            <a:pPr algn="just">
              <a:buFontTx/>
              <a:buChar char="•"/>
              <a:tabLst>
                <a:tab pos="174625" algn="l"/>
              </a:tabLst>
            </a:pPr>
            <a:endParaRPr lang="en-US" sz="2000" dirty="0"/>
          </a:p>
          <a:p>
            <a:pPr algn="just">
              <a:buFontTx/>
              <a:buChar char="•"/>
              <a:tabLst>
                <a:tab pos="174625" algn="l"/>
              </a:tabLst>
            </a:pPr>
            <a:r>
              <a:rPr lang="en-US" sz="2000" dirty="0" smtClean="0"/>
              <a:t> The cooling is enhanced and the cooling curves region is smeared</a:t>
            </a:r>
            <a:endParaRPr lang="ru-RU" sz="20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32773" y="4437112"/>
            <a:ext cx="207845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Work in progress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0825" y="4974267"/>
            <a:ext cx="8353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600" dirty="0">
                <a:solidFill>
                  <a:srgbClr val="FF00FF"/>
                </a:solidFill>
              </a:rPr>
              <a:t>Proton </a:t>
            </a:r>
            <a:r>
              <a:rPr lang="en-US" sz="1600" dirty="0" smtClean="0">
                <a:solidFill>
                  <a:srgbClr val="FF00FF"/>
                </a:solidFill>
              </a:rPr>
              <a:t>branch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FF"/>
                </a:solidFill>
              </a:rPr>
              <a:t>Asymptotic expression, analogous to soft </a:t>
            </a:r>
            <a:r>
              <a:rPr lang="en-US" sz="1600" dirty="0" err="1" smtClean="0">
                <a:solidFill>
                  <a:srgbClr val="FF00FF"/>
                </a:solidFill>
              </a:rPr>
              <a:t>bremms</a:t>
            </a:r>
            <a:r>
              <a:rPr lang="en-US" sz="1600" dirty="0" smtClean="0">
                <a:solidFill>
                  <a:srgbClr val="FF00FF"/>
                </a:solidFill>
              </a:rPr>
              <a:t>. theorem </a:t>
            </a:r>
            <a:r>
              <a:rPr lang="en-US" sz="1600" dirty="0" smtClean="0">
                <a:solidFill>
                  <a:srgbClr val="FF00FF"/>
                </a:solidFill>
              </a:rPr>
              <a:t>(</a:t>
            </a:r>
            <a:r>
              <a:rPr lang="en-US" sz="1600" dirty="0" err="1" smtClean="0">
                <a:solidFill>
                  <a:srgbClr val="FF00FF"/>
                </a:solidFill>
              </a:rPr>
              <a:t>Hanhart</a:t>
            </a:r>
            <a:r>
              <a:rPr lang="en-US" sz="1600" dirty="0" smtClean="0">
                <a:solidFill>
                  <a:srgbClr val="FF00FF"/>
                </a:solidFill>
              </a:rPr>
              <a:t> et al. </a:t>
            </a:r>
            <a:r>
              <a:rPr lang="en-US" sz="1600" dirty="0">
                <a:solidFill>
                  <a:srgbClr val="FF00FF"/>
                </a:solidFill>
              </a:rPr>
              <a:t> </a:t>
            </a:r>
            <a:r>
              <a:rPr lang="en-US" sz="1600" dirty="0" smtClean="0">
                <a:solidFill>
                  <a:srgbClr val="FF00FF"/>
                </a:solidFill>
              </a:rPr>
              <a:t>2000, </a:t>
            </a:r>
            <a:r>
              <a:rPr lang="en-US" sz="1600" dirty="0" err="1" smtClean="0">
                <a:solidFill>
                  <a:srgbClr val="FF00FF"/>
                </a:solidFill>
              </a:rPr>
              <a:t>Timmermans</a:t>
            </a:r>
            <a:r>
              <a:rPr lang="en-US" sz="1600" smtClean="0">
                <a:solidFill>
                  <a:srgbClr val="FF00FF"/>
                </a:solidFill>
              </a:rPr>
              <a:t> et al. </a:t>
            </a:r>
            <a:r>
              <a:rPr lang="en-US" sz="1600" dirty="0" smtClean="0">
                <a:solidFill>
                  <a:srgbClr val="FF00FF"/>
                </a:solidFill>
              </a:rPr>
              <a:t>2002), more sophisticated treatment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>
                <a:solidFill>
                  <a:srgbClr val="FF00FF"/>
                </a:solidFill>
              </a:rPr>
              <a:t>FL </a:t>
            </a:r>
            <a:r>
              <a:rPr lang="en-US" sz="1600" dirty="0" smtClean="0">
                <a:solidFill>
                  <a:srgbClr val="FF00FF"/>
                </a:solidFill>
              </a:rPr>
              <a:t>effects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FF"/>
                </a:solidFill>
              </a:rPr>
              <a:t>Transition to direct </a:t>
            </a:r>
            <a:r>
              <a:rPr lang="en-US" sz="1600" dirty="0" err="1" smtClean="0">
                <a:solidFill>
                  <a:srgbClr val="FF00FF"/>
                </a:solidFill>
              </a:rPr>
              <a:t>Urca</a:t>
            </a:r>
            <a:endParaRPr lang="en-US" sz="1600" dirty="0" smtClean="0">
              <a:solidFill>
                <a:srgbClr val="FF00FF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FF"/>
                </a:solidFill>
              </a:rPr>
              <a:t>…</a:t>
            </a:r>
            <a:endParaRPr lang="en-US" sz="1600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5520" y="683404"/>
            <a:ext cx="445506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Preliminary results of simple treatment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7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/>
                <a:t>COST Action “</a:t>
              </a:r>
              <a:r>
                <a:rPr lang="en-US" sz="2000" dirty="0" err="1" smtClean="0"/>
                <a:t>NewCompStar</a:t>
              </a:r>
              <a:r>
                <a:rPr lang="en-US" sz="2000" dirty="0" smtClean="0"/>
                <a:t>”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67617" y="1052736"/>
            <a:ext cx="8424863" cy="2114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ct val="70000"/>
              </a:spcAft>
            </a:pPr>
            <a:r>
              <a:rPr lang="en-US" dirty="0"/>
              <a:t>COST Action:</a:t>
            </a:r>
            <a:r>
              <a:rPr lang="en-US" sz="1400" dirty="0"/>
              <a:t> </a:t>
            </a:r>
            <a:r>
              <a:rPr lang="en-US" sz="1400" i="1" dirty="0"/>
              <a:t>MP1304</a:t>
            </a:r>
          </a:p>
          <a:p>
            <a:pPr algn="just">
              <a:lnSpc>
                <a:spcPct val="130000"/>
              </a:lnSpc>
              <a:spcAft>
                <a:spcPct val="70000"/>
              </a:spcAft>
            </a:pPr>
            <a:r>
              <a:rPr lang="en-US" dirty="0" smtClean="0"/>
              <a:t>STSM:</a:t>
            </a:r>
            <a:r>
              <a:rPr lang="en-US" sz="1400" dirty="0" smtClean="0"/>
              <a:t>  </a:t>
            </a:r>
            <a:r>
              <a:rPr lang="en-US" sz="1400" i="1" dirty="0" smtClean="0"/>
              <a:t>ECOST-STSM-MP1304-061014-049724</a:t>
            </a:r>
            <a:endParaRPr lang="en-US" sz="1400" i="1" dirty="0"/>
          </a:p>
          <a:p>
            <a:pPr algn="just">
              <a:lnSpc>
                <a:spcPct val="130000"/>
              </a:lnSpc>
              <a:spcAft>
                <a:spcPct val="70000"/>
              </a:spcAft>
            </a:pPr>
            <a:r>
              <a:rPr lang="en-US" dirty="0"/>
              <a:t>STSM dates</a:t>
            </a:r>
            <a:r>
              <a:rPr lang="en-US" sz="1400" dirty="0"/>
              <a:t>: </a:t>
            </a:r>
            <a:r>
              <a:rPr lang="en-US" sz="1400" i="1" dirty="0"/>
              <a:t>from 06-10-2014 to 26-10-2014</a:t>
            </a:r>
          </a:p>
          <a:p>
            <a:pPr algn="just">
              <a:lnSpc>
                <a:spcPct val="130000"/>
              </a:lnSpc>
              <a:spcAft>
                <a:spcPct val="70000"/>
              </a:spcAft>
            </a:pPr>
            <a:r>
              <a:rPr lang="en-US" dirty="0" smtClean="0"/>
              <a:t>Location: </a:t>
            </a:r>
            <a:r>
              <a:rPr lang="en-US" sz="1400" i="1" dirty="0" err="1" smtClean="0"/>
              <a:t>Instituto</a:t>
            </a:r>
            <a:r>
              <a:rPr lang="en-US" sz="1400" i="1" dirty="0" smtClean="0"/>
              <a:t> </a:t>
            </a:r>
            <a:r>
              <a:rPr lang="en-US" sz="1400" i="1" dirty="0" err="1"/>
              <a:t>Nazionale</a:t>
            </a:r>
            <a:r>
              <a:rPr lang="en-US" sz="1400" i="1" dirty="0"/>
              <a:t> di </a:t>
            </a:r>
            <a:r>
              <a:rPr lang="en-US" sz="1400" i="1" dirty="0" err="1"/>
              <a:t>Fisica</a:t>
            </a:r>
            <a:r>
              <a:rPr lang="en-US" sz="1400" i="1" dirty="0"/>
              <a:t> </a:t>
            </a:r>
            <a:r>
              <a:rPr lang="en-US" sz="1400" i="1" dirty="0" err="1"/>
              <a:t>Nucleare</a:t>
            </a:r>
            <a:r>
              <a:rPr lang="en-US" sz="1400" i="1" dirty="0"/>
              <a:t>, </a:t>
            </a:r>
            <a:r>
              <a:rPr lang="en-US" sz="1400" i="1" dirty="0" err="1"/>
              <a:t>Sez</a:t>
            </a:r>
            <a:r>
              <a:rPr lang="en-US" sz="1400" i="1" dirty="0"/>
              <a:t>. di </a:t>
            </a:r>
            <a:r>
              <a:rPr lang="en-US" sz="1400" i="1" dirty="0" smtClean="0"/>
              <a:t>Catania</a:t>
            </a:r>
            <a:endParaRPr lang="en-US" sz="14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Picture 2" descr="http://compstar.uni-frankfurt.de/wp-content/uploads/2014/02/compstar-logo-300x21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476" y="1150937"/>
            <a:ext cx="1974672" cy="138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upload.wikimedia.org/wikipedia/commons/3/39/Mt_Etna_and_Catani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6192688" cy="252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8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/>
                <a:t>Plan</a:t>
              </a:r>
              <a:endParaRPr lang="ru-RU" sz="2000" dirty="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85720" y="1536849"/>
            <a:ext cx="8424863" cy="40523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 algn="just">
              <a:lnSpc>
                <a:spcPct val="130000"/>
              </a:lnSpc>
              <a:spcAft>
                <a:spcPct val="70000"/>
              </a:spcAft>
              <a:buFontTx/>
              <a:buChar char="•"/>
            </a:pPr>
            <a:r>
              <a:rPr lang="en-US" sz="2000" dirty="0" smtClean="0"/>
              <a:t>Introduction.  Neutron star cooling and neutrino emission</a:t>
            </a:r>
          </a:p>
          <a:p>
            <a:pPr marL="182563" indent="-182563" algn="just">
              <a:lnSpc>
                <a:spcPct val="130000"/>
              </a:lnSpc>
              <a:spcAft>
                <a:spcPct val="70000"/>
              </a:spcAft>
              <a:buFontTx/>
              <a:buChar char="•"/>
            </a:pPr>
            <a:r>
              <a:rPr lang="en-US" sz="2000" dirty="0" smtClean="0"/>
              <a:t>Modified </a:t>
            </a:r>
            <a:r>
              <a:rPr lang="en-US" sz="2000" dirty="0" err="1" smtClean="0"/>
              <a:t>Urca</a:t>
            </a:r>
            <a:r>
              <a:rPr lang="en-US" sz="2000" dirty="0" smtClean="0"/>
              <a:t> processes</a:t>
            </a:r>
          </a:p>
          <a:p>
            <a:pPr marL="182563" indent="-182563" algn="just">
              <a:lnSpc>
                <a:spcPct val="130000"/>
              </a:lnSpc>
              <a:spcAft>
                <a:spcPct val="70000"/>
              </a:spcAft>
              <a:buFontTx/>
              <a:buChar char="•"/>
            </a:pPr>
            <a:r>
              <a:rPr lang="en-US" sz="2000" dirty="0" smtClean="0"/>
              <a:t>In-medium effects on </a:t>
            </a:r>
            <a:r>
              <a:rPr lang="en-US" sz="2000" dirty="0" err="1" smtClean="0"/>
              <a:t>mUrca</a:t>
            </a:r>
            <a:endParaRPr lang="en-US" sz="2000" dirty="0" smtClean="0"/>
          </a:p>
          <a:p>
            <a:pPr marL="182563" indent="-182563" algn="just">
              <a:lnSpc>
                <a:spcPct val="130000"/>
              </a:lnSpc>
              <a:spcAft>
                <a:spcPct val="70000"/>
              </a:spcAft>
              <a:buFontTx/>
              <a:buChar char="•"/>
            </a:pPr>
            <a:r>
              <a:rPr lang="en-US" sz="2000" dirty="0" err="1" smtClean="0"/>
              <a:t>mUrca</a:t>
            </a:r>
            <a:r>
              <a:rPr lang="en-US" sz="2000" dirty="0" smtClean="0"/>
              <a:t> in BHF</a:t>
            </a:r>
            <a:endParaRPr lang="ru-RU" sz="2000" dirty="0" smtClean="0"/>
          </a:p>
          <a:p>
            <a:pPr marL="182563" indent="-182563" algn="just">
              <a:lnSpc>
                <a:spcPct val="130000"/>
              </a:lnSpc>
              <a:spcAft>
                <a:spcPct val="70000"/>
              </a:spcAft>
              <a:buFontTx/>
              <a:buChar char="•"/>
            </a:pPr>
            <a:r>
              <a:rPr lang="en-US" sz="2000" dirty="0" smtClean="0"/>
              <a:t>Effects on neutron star cooling</a:t>
            </a:r>
          </a:p>
          <a:p>
            <a:pPr marL="182563" indent="-182563" algn="just">
              <a:lnSpc>
                <a:spcPct val="130000"/>
              </a:lnSpc>
              <a:spcAft>
                <a:spcPct val="70000"/>
              </a:spcAft>
              <a:buFontTx/>
              <a:buChar char="•"/>
            </a:pPr>
            <a:r>
              <a:rPr lang="en-US" sz="2000" dirty="0" smtClean="0"/>
              <a:t>Conclusions</a:t>
            </a:r>
            <a:endParaRPr lang="ru-RU" sz="2000" dirty="0"/>
          </a:p>
          <a:p>
            <a:pPr marL="182563" indent="-182563" algn="just">
              <a:lnSpc>
                <a:spcPct val="130000"/>
              </a:lnSpc>
              <a:spcAft>
                <a:spcPct val="70000"/>
              </a:spcAft>
            </a:pPr>
            <a:endParaRPr lang="el-GR" sz="2000" i="1" baseline="-25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vela_xr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85" y="1465056"/>
            <a:ext cx="882903" cy="8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7124" r="43089" b="27713"/>
          <a:stretch/>
        </p:blipFill>
        <p:spPr>
          <a:xfrm>
            <a:off x="179512" y="1268760"/>
            <a:ext cx="3960439" cy="3580672"/>
          </a:xfrm>
          <a:prstGeom prst="rect">
            <a:avLst/>
          </a:prstGeom>
        </p:spPr>
      </p:pic>
      <p:pic>
        <p:nvPicPr>
          <p:cNvPr id="84" name="Picture 6" descr="durc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0" r="4939"/>
          <a:stretch>
            <a:fillRect/>
          </a:stretch>
        </p:blipFill>
        <p:spPr bwMode="auto">
          <a:xfrm>
            <a:off x="5307249" y="1300994"/>
            <a:ext cx="3602899" cy="341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/>
                <a:t>Introduction. Neutrino emission in NS cooling theory</a:t>
              </a:r>
              <a:endParaRPr lang="ru-RU" sz="2000" dirty="0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269805"/>
              </p:ext>
            </p:extLst>
          </p:nvPr>
        </p:nvGraphicFramePr>
        <p:xfrm>
          <a:off x="5893317" y="1515838"/>
          <a:ext cx="1030730" cy="698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Image" r:id="rId8" imgW="3085714" imgH="2742857" progId="">
                  <p:embed/>
                </p:oleObj>
              </mc:Choice>
              <mc:Fallback>
                <p:oleObj name="Image" r:id="rId8" imgW="3085714" imgH="2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563" b="19687"/>
                      <a:stretch>
                        <a:fillRect/>
                      </a:stretch>
                    </p:blipFill>
                    <p:spPr bwMode="auto">
                      <a:xfrm>
                        <a:off x="5893317" y="1515838"/>
                        <a:ext cx="1030730" cy="69856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29349" y="804646"/>
            <a:ext cx="207640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</a:rPr>
              <a:t>Cooling isolated NSs</a:t>
            </a:r>
            <a:endParaRPr lang="ru-RU" b="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9076" y="811393"/>
            <a:ext cx="226869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</a:rPr>
              <a:t>NSs in X-ray transients</a:t>
            </a:r>
            <a:endParaRPr lang="ru-RU" b="0" dirty="0">
              <a:solidFill>
                <a:prstClr val="white"/>
              </a:solidFill>
            </a:endParaRPr>
          </a:p>
        </p:txBody>
      </p:sp>
      <p:grpSp>
        <p:nvGrpSpPr>
          <p:cNvPr id="40" name="Group 7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899592" y="5421759"/>
            <a:ext cx="2826423" cy="599529"/>
            <a:chOff x="0" y="1"/>
            <a:chExt cx="5761" cy="1222"/>
          </a:xfrm>
        </p:grpSpPr>
        <p:sp>
          <p:nvSpPr>
            <p:cNvPr id="42" name="Freeform 71"/>
            <p:cNvSpPr>
              <a:spLocks noChangeAspect="1"/>
            </p:cNvSpPr>
            <p:nvPr/>
          </p:nvSpPr>
          <p:spPr bwMode="auto">
            <a:xfrm>
              <a:off x="0" y="480"/>
              <a:ext cx="377" cy="387"/>
            </a:xfrm>
            <a:custGeom>
              <a:avLst/>
              <a:gdLst>
                <a:gd name="T0" fmla="*/ 376 w 377"/>
                <a:gd name="T1" fmla="*/ 2 h 387"/>
                <a:gd name="T2" fmla="*/ 368 w 377"/>
                <a:gd name="T3" fmla="*/ 1 h 387"/>
                <a:gd name="T4" fmla="*/ 326 w 377"/>
                <a:gd name="T5" fmla="*/ 47 h 387"/>
                <a:gd name="T6" fmla="*/ 302 w 377"/>
                <a:gd name="T7" fmla="*/ 21 h 387"/>
                <a:gd name="T8" fmla="*/ 238 w 377"/>
                <a:gd name="T9" fmla="*/ 0 h 387"/>
                <a:gd name="T10" fmla="*/ 150 w 377"/>
                <a:gd name="T11" fmla="*/ 20 h 387"/>
                <a:gd name="T12" fmla="*/ 74 w 377"/>
                <a:gd name="T13" fmla="*/ 74 h 387"/>
                <a:gd name="T14" fmla="*/ 20 w 377"/>
                <a:gd name="T15" fmla="*/ 151 h 387"/>
                <a:gd name="T16" fmla="*/ 0 w 377"/>
                <a:gd name="T17" fmla="*/ 241 h 387"/>
                <a:gd name="T18" fmla="*/ 11 w 377"/>
                <a:gd name="T19" fmla="*/ 301 h 387"/>
                <a:gd name="T20" fmla="*/ 41 w 377"/>
                <a:gd name="T21" fmla="*/ 347 h 387"/>
                <a:gd name="T22" fmla="*/ 87 w 377"/>
                <a:gd name="T23" fmla="*/ 376 h 387"/>
                <a:gd name="T24" fmla="*/ 144 w 377"/>
                <a:gd name="T25" fmla="*/ 387 h 387"/>
                <a:gd name="T26" fmla="*/ 208 w 377"/>
                <a:gd name="T27" fmla="*/ 373 h 387"/>
                <a:gd name="T28" fmla="*/ 258 w 377"/>
                <a:gd name="T29" fmla="*/ 341 h 387"/>
                <a:gd name="T30" fmla="*/ 306 w 377"/>
                <a:gd name="T31" fmla="*/ 279 h 387"/>
                <a:gd name="T32" fmla="*/ 317 w 377"/>
                <a:gd name="T33" fmla="*/ 247 h 387"/>
                <a:gd name="T34" fmla="*/ 310 w 377"/>
                <a:gd name="T35" fmla="*/ 242 h 387"/>
                <a:gd name="T36" fmla="*/ 304 w 377"/>
                <a:gd name="T37" fmla="*/ 247 h 387"/>
                <a:gd name="T38" fmla="*/ 289 w 377"/>
                <a:gd name="T39" fmla="*/ 284 h 387"/>
                <a:gd name="T40" fmla="*/ 250 w 377"/>
                <a:gd name="T41" fmla="*/ 332 h 387"/>
                <a:gd name="T42" fmla="*/ 152 w 377"/>
                <a:gd name="T43" fmla="*/ 371 h 387"/>
                <a:gd name="T44" fmla="*/ 116 w 377"/>
                <a:gd name="T45" fmla="*/ 365 h 387"/>
                <a:gd name="T46" fmla="*/ 82 w 377"/>
                <a:gd name="T47" fmla="*/ 346 h 387"/>
                <a:gd name="T48" fmla="*/ 58 w 377"/>
                <a:gd name="T49" fmla="*/ 312 h 387"/>
                <a:gd name="T50" fmla="*/ 48 w 377"/>
                <a:gd name="T51" fmla="*/ 260 h 387"/>
                <a:gd name="T52" fmla="*/ 60 w 377"/>
                <a:gd name="T53" fmla="*/ 182 h 387"/>
                <a:gd name="T54" fmla="*/ 112 w 377"/>
                <a:gd name="T55" fmla="*/ 81 h 387"/>
                <a:gd name="T56" fmla="*/ 172 w 377"/>
                <a:gd name="T57" fmla="*/ 34 h 387"/>
                <a:gd name="T58" fmla="*/ 242 w 377"/>
                <a:gd name="T59" fmla="*/ 16 h 387"/>
                <a:gd name="T60" fmla="*/ 305 w 377"/>
                <a:gd name="T61" fmla="*/ 45 h 387"/>
                <a:gd name="T62" fmla="*/ 327 w 377"/>
                <a:gd name="T63" fmla="*/ 119 h 387"/>
                <a:gd name="T64" fmla="*/ 327 w 377"/>
                <a:gd name="T65" fmla="*/ 139 h 387"/>
                <a:gd name="T66" fmla="*/ 326 w 377"/>
                <a:gd name="T67" fmla="*/ 146 h 387"/>
                <a:gd name="T68" fmla="*/ 334 w 377"/>
                <a:gd name="T69" fmla="*/ 152 h 387"/>
                <a:gd name="T70" fmla="*/ 340 w 377"/>
                <a:gd name="T71" fmla="*/ 150 h 387"/>
                <a:gd name="T72" fmla="*/ 343 w 377"/>
                <a:gd name="T73" fmla="*/ 141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7" h="387">
                  <a:moveTo>
                    <a:pt x="377" y="5"/>
                  </a:moveTo>
                  <a:lnTo>
                    <a:pt x="376" y="2"/>
                  </a:lnTo>
                  <a:lnTo>
                    <a:pt x="371" y="0"/>
                  </a:lnTo>
                  <a:lnTo>
                    <a:pt x="368" y="1"/>
                  </a:lnTo>
                  <a:lnTo>
                    <a:pt x="363" y="6"/>
                  </a:lnTo>
                  <a:lnTo>
                    <a:pt x="326" y="47"/>
                  </a:lnTo>
                  <a:lnTo>
                    <a:pt x="318" y="37"/>
                  </a:lnTo>
                  <a:lnTo>
                    <a:pt x="302" y="21"/>
                  </a:lnTo>
                  <a:lnTo>
                    <a:pt x="276" y="6"/>
                  </a:lnTo>
                  <a:lnTo>
                    <a:pt x="238" y="0"/>
                  </a:lnTo>
                  <a:lnTo>
                    <a:pt x="193" y="5"/>
                  </a:lnTo>
                  <a:lnTo>
                    <a:pt x="150" y="20"/>
                  </a:lnTo>
                  <a:lnTo>
                    <a:pt x="110" y="43"/>
                  </a:lnTo>
                  <a:lnTo>
                    <a:pt x="74" y="74"/>
                  </a:lnTo>
                  <a:lnTo>
                    <a:pt x="44" y="110"/>
                  </a:lnTo>
                  <a:lnTo>
                    <a:pt x="20" y="151"/>
                  </a:lnTo>
                  <a:lnTo>
                    <a:pt x="5" y="195"/>
                  </a:lnTo>
                  <a:lnTo>
                    <a:pt x="0" y="241"/>
                  </a:lnTo>
                  <a:lnTo>
                    <a:pt x="3" y="273"/>
                  </a:lnTo>
                  <a:lnTo>
                    <a:pt x="11" y="301"/>
                  </a:lnTo>
                  <a:lnTo>
                    <a:pt x="24" y="326"/>
                  </a:lnTo>
                  <a:lnTo>
                    <a:pt x="41" y="347"/>
                  </a:lnTo>
                  <a:lnTo>
                    <a:pt x="62" y="364"/>
                  </a:lnTo>
                  <a:lnTo>
                    <a:pt x="87" y="376"/>
                  </a:lnTo>
                  <a:lnTo>
                    <a:pt x="114" y="384"/>
                  </a:lnTo>
                  <a:lnTo>
                    <a:pt x="144" y="387"/>
                  </a:lnTo>
                  <a:lnTo>
                    <a:pt x="177" y="383"/>
                  </a:lnTo>
                  <a:lnTo>
                    <a:pt x="208" y="373"/>
                  </a:lnTo>
                  <a:lnTo>
                    <a:pt x="235" y="359"/>
                  </a:lnTo>
                  <a:lnTo>
                    <a:pt x="258" y="341"/>
                  </a:lnTo>
                  <a:lnTo>
                    <a:pt x="288" y="309"/>
                  </a:lnTo>
                  <a:lnTo>
                    <a:pt x="306" y="279"/>
                  </a:lnTo>
                  <a:lnTo>
                    <a:pt x="315" y="257"/>
                  </a:lnTo>
                  <a:lnTo>
                    <a:pt x="317" y="247"/>
                  </a:lnTo>
                  <a:lnTo>
                    <a:pt x="314" y="243"/>
                  </a:lnTo>
                  <a:lnTo>
                    <a:pt x="310" y="242"/>
                  </a:lnTo>
                  <a:lnTo>
                    <a:pt x="306" y="243"/>
                  </a:lnTo>
                  <a:lnTo>
                    <a:pt x="304" y="247"/>
                  </a:lnTo>
                  <a:lnTo>
                    <a:pt x="298" y="263"/>
                  </a:lnTo>
                  <a:lnTo>
                    <a:pt x="289" y="284"/>
                  </a:lnTo>
                  <a:lnTo>
                    <a:pt x="273" y="308"/>
                  </a:lnTo>
                  <a:lnTo>
                    <a:pt x="250" y="332"/>
                  </a:lnTo>
                  <a:lnTo>
                    <a:pt x="198" y="362"/>
                  </a:lnTo>
                  <a:lnTo>
                    <a:pt x="152" y="371"/>
                  </a:lnTo>
                  <a:lnTo>
                    <a:pt x="134" y="369"/>
                  </a:lnTo>
                  <a:lnTo>
                    <a:pt x="116" y="365"/>
                  </a:lnTo>
                  <a:lnTo>
                    <a:pt x="98" y="357"/>
                  </a:lnTo>
                  <a:lnTo>
                    <a:pt x="82" y="346"/>
                  </a:lnTo>
                  <a:lnTo>
                    <a:pt x="68" y="331"/>
                  </a:lnTo>
                  <a:lnTo>
                    <a:pt x="58" y="312"/>
                  </a:lnTo>
                  <a:lnTo>
                    <a:pt x="50" y="288"/>
                  </a:lnTo>
                  <a:lnTo>
                    <a:pt x="48" y="260"/>
                  </a:lnTo>
                  <a:lnTo>
                    <a:pt x="51" y="228"/>
                  </a:lnTo>
                  <a:lnTo>
                    <a:pt x="60" y="182"/>
                  </a:lnTo>
                  <a:lnTo>
                    <a:pt x="80" y="131"/>
                  </a:lnTo>
                  <a:lnTo>
                    <a:pt x="112" y="81"/>
                  </a:lnTo>
                  <a:lnTo>
                    <a:pt x="140" y="55"/>
                  </a:lnTo>
                  <a:lnTo>
                    <a:pt x="172" y="34"/>
                  </a:lnTo>
                  <a:lnTo>
                    <a:pt x="206" y="21"/>
                  </a:lnTo>
                  <a:lnTo>
                    <a:pt x="242" y="16"/>
                  </a:lnTo>
                  <a:lnTo>
                    <a:pt x="278" y="24"/>
                  </a:lnTo>
                  <a:lnTo>
                    <a:pt x="305" y="45"/>
                  </a:lnTo>
                  <a:lnTo>
                    <a:pt x="322" y="77"/>
                  </a:lnTo>
                  <a:lnTo>
                    <a:pt x="327" y="119"/>
                  </a:lnTo>
                  <a:lnTo>
                    <a:pt x="327" y="132"/>
                  </a:lnTo>
                  <a:lnTo>
                    <a:pt x="327" y="139"/>
                  </a:lnTo>
                  <a:lnTo>
                    <a:pt x="326" y="143"/>
                  </a:lnTo>
                  <a:lnTo>
                    <a:pt x="326" y="146"/>
                  </a:lnTo>
                  <a:lnTo>
                    <a:pt x="329" y="151"/>
                  </a:lnTo>
                  <a:lnTo>
                    <a:pt x="334" y="152"/>
                  </a:lnTo>
                  <a:lnTo>
                    <a:pt x="338" y="151"/>
                  </a:lnTo>
                  <a:lnTo>
                    <a:pt x="340" y="150"/>
                  </a:lnTo>
                  <a:lnTo>
                    <a:pt x="342" y="147"/>
                  </a:lnTo>
                  <a:lnTo>
                    <a:pt x="343" y="141"/>
                  </a:lnTo>
                  <a:lnTo>
                    <a:pt x="37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72"/>
            <p:cNvSpPr>
              <a:spLocks noChangeAspect="1" noEditPoints="1"/>
            </p:cNvSpPr>
            <p:nvPr/>
          </p:nvSpPr>
          <p:spPr bwMode="auto">
            <a:xfrm>
              <a:off x="474" y="124"/>
              <a:ext cx="261" cy="376"/>
            </a:xfrm>
            <a:custGeom>
              <a:avLst/>
              <a:gdLst>
                <a:gd name="T0" fmla="*/ 183 w 261"/>
                <a:gd name="T1" fmla="*/ 376 h 376"/>
                <a:gd name="T2" fmla="*/ 261 w 261"/>
                <a:gd name="T3" fmla="*/ 353 h 376"/>
                <a:gd name="T4" fmla="*/ 239 w 261"/>
                <a:gd name="T5" fmla="*/ 352 h 376"/>
                <a:gd name="T6" fmla="*/ 227 w 261"/>
                <a:gd name="T7" fmla="*/ 348 h 376"/>
                <a:gd name="T8" fmla="*/ 221 w 261"/>
                <a:gd name="T9" fmla="*/ 339 h 376"/>
                <a:gd name="T10" fmla="*/ 220 w 261"/>
                <a:gd name="T11" fmla="*/ 323 h 376"/>
                <a:gd name="T12" fmla="*/ 143 w 261"/>
                <a:gd name="T13" fmla="*/ 6 h 376"/>
                <a:gd name="T14" fmla="*/ 156 w 261"/>
                <a:gd name="T15" fmla="*/ 23 h 376"/>
                <a:gd name="T16" fmla="*/ 173 w 261"/>
                <a:gd name="T17" fmla="*/ 25 h 376"/>
                <a:gd name="T18" fmla="*/ 182 w 261"/>
                <a:gd name="T19" fmla="*/ 31 h 376"/>
                <a:gd name="T20" fmla="*/ 185 w 261"/>
                <a:gd name="T21" fmla="*/ 44 h 376"/>
                <a:gd name="T22" fmla="*/ 185 w 261"/>
                <a:gd name="T23" fmla="*/ 168 h 376"/>
                <a:gd name="T24" fmla="*/ 156 w 261"/>
                <a:gd name="T25" fmla="*/ 144 h 376"/>
                <a:gd name="T26" fmla="*/ 118 w 261"/>
                <a:gd name="T27" fmla="*/ 134 h 376"/>
                <a:gd name="T28" fmla="*/ 35 w 261"/>
                <a:gd name="T29" fmla="*/ 169 h 376"/>
                <a:gd name="T30" fmla="*/ 0 w 261"/>
                <a:gd name="T31" fmla="*/ 255 h 376"/>
                <a:gd name="T32" fmla="*/ 33 w 261"/>
                <a:gd name="T33" fmla="*/ 341 h 376"/>
                <a:gd name="T34" fmla="*/ 112 w 261"/>
                <a:gd name="T35" fmla="*/ 376 h 376"/>
                <a:gd name="T36" fmla="*/ 155 w 261"/>
                <a:gd name="T37" fmla="*/ 365 h 376"/>
                <a:gd name="T38" fmla="*/ 183 w 261"/>
                <a:gd name="T39" fmla="*/ 340 h 376"/>
                <a:gd name="T40" fmla="*/ 183 w 261"/>
                <a:gd name="T41" fmla="*/ 307 h 376"/>
                <a:gd name="T42" fmla="*/ 183 w 261"/>
                <a:gd name="T43" fmla="*/ 317 h 376"/>
                <a:gd name="T44" fmla="*/ 177 w 261"/>
                <a:gd name="T45" fmla="*/ 327 h 376"/>
                <a:gd name="T46" fmla="*/ 149 w 261"/>
                <a:gd name="T47" fmla="*/ 355 h 376"/>
                <a:gd name="T48" fmla="*/ 115 w 261"/>
                <a:gd name="T49" fmla="*/ 364 h 376"/>
                <a:gd name="T50" fmla="*/ 83 w 261"/>
                <a:gd name="T51" fmla="*/ 354 h 376"/>
                <a:gd name="T52" fmla="*/ 59 w 261"/>
                <a:gd name="T53" fmla="*/ 330 h 376"/>
                <a:gd name="T54" fmla="*/ 46 w 261"/>
                <a:gd name="T55" fmla="*/ 293 h 376"/>
                <a:gd name="T56" fmla="*/ 43 w 261"/>
                <a:gd name="T57" fmla="*/ 256 h 376"/>
                <a:gd name="T58" fmla="*/ 46 w 261"/>
                <a:gd name="T59" fmla="*/ 220 h 376"/>
                <a:gd name="T60" fmla="*/ 60 w 261"/>
                <a:gd name="T61" fmla="*/ 180 h 376"/>
                <a:gd name="T62" fmla="*/ 83 w 261"/>
                <a:gd name="T63" fmla="*/ 157 h 376"/>
                <a:gd name="T64" fmla="*/ 120 w 261"/>
                <a:gd name="T65" fmla="*/ 146 h 376"/>
                <a:gd name="T66" fmla="*/ 150 w 261"/>
                <a:gd name="T67" fmla="*/ 153 h 376"/>
                <a:gd name="T68" fmla="*/ 177 w 261"/>
                <a:gd name="T69" fmla="*/ 178 h 376"/>
                <a:gd name="T70" fmla="*/ 183 w 261"/>
                <a:gd name="T71" fmla="*/ 188 h 376"/>
                <a:gd name="T72" fmla="*/ 183 w 261"/>
                <a:gd name="T73" fmla="*/ 19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1" h="376">
                  <a:moveTo>
                    <a:pt x="183" y="340"/>
                  </a:moveTo>
                  <a:lnTo>
                    <a:pt x="183" y="376"/>
                  </a:lnTo>
                  <a:lnTo>
                    <a:pt x="261" y="370"/>
                  </a:lnTo>
                  <a:lnTo>
                    <a:pt x="261" y="353"/>
                  </a:lnTo>
                  <a:lnTo>
                    <a:pt x="249" y="353"/>
                  </a:lnTo>
                  <a:lnTo>
                    <a:pt x="239" y="352"/>
                  </a:lnTo>
                  <a:lnTo>
                    <a:pt x="232" y="351"/>
                  </a:lnTo>
                  <a:lnTo>
                    <a:pt x="227" y="348"/>
                  </a:lnTo>
                  <a:lnTo>
                    <a:pt x="223" y="345"/>
                  </a:lnTo>
                  <a:lnTo>
                    <a:pt x="221" y="339"/>
                  </a:lnTo>
                  <a:lnTo>
                    <a:pt x="220" y="332"/>
                  </a:lnTo>
                  <a:lnTo>
                    <a:pt x="220" y="323"/>
                  </a:lnTo>
                  <a:lnTo>
                    <a:pt x="220" y="0"/>
                  </a:lnTo>
                  <a:lnTo>
                    <a:pt x="143" y="6"/>
                  </a:lnTo>
                  <a:lnTo>
                    <a:pt x="143" y="22"/>
                  </a:lnTo>
                  <a:lnTo>
                    <a:pt x="156" y="23"/>
                  </a:lnTo>
                  <a:lnTo>
                    <a:pt x="166" y="23"/>
                  </a:lnTo>
                  <a:lnTo>
                    <a:pt x="173" y="25"/>
                  </a:lnTo>
                  <a:lnTo>
                    <a:pt x="178" y="28"/>
                  </a:lnTo>
                  <a:lnTo>
                    <a:pt x="182" y="31"/>
                  </a:lnTo>
                  <a:lnTo>
                    <a:pt x="184" y="37"/>
                  </a:lnTo>
                  <a:lnTo>
                    <a:pt x="185" y="44"/>
                  </a:lnTo>
                  <a:lnTo>
                    <a:pt x="185" y="53"/>
                  </a:lnTo>
                  <a:lnTo>
                    <a:pt x="185" y="168"/>
                  </a:lnTo>
                  <a:lnTo>
                    <a:pt x="172" y="154"/>
                  </a:lnTo>
                  <a:lnTo>
                    <a:pt x="156" y="144"/>
                  </a:lnTo>
                  <a:lnTo>
                    <a:pt x="138" y="137"/>
                  </a:lnTo>
                  <a:lnTo>
                    <a:pt x="118" y="134"/>
                  </a:lnTo>
                  <a:lnTo>
                    <a:pt x="73" y="144"/>
                  </a:lnTo>
                  <a:lnTo>
                    <a:pt x="35" y="169"/>
                  </a:lnTo>
                  <a:lnTo>
                    <a:pt x="9" y="208"/>
                  </a:lnTo>
                  <a:lnTo>
                    <a:pt x="0" y="255"/>
                  </a:lnTo>
                  <a:lnTo>
                    <a:pt x="8" y="303"/>
                  </a:lnTo>
                  <a:lnTo>
                    <a:pt x="33" y="341"/>
                  </a:lnTo>
                  <a:lnTo>
                    <a:pt x="69" y="366"/>
                  </a:lnTo>
                  <a:lnTo>
                    <a:pt x="112" y="376"/>
                  </a:lnTo>
                  <a:lnTo>
                    <a:pt x="136" y="373"/>
                  </a:lnTo>
                  <a:lnTo>
                    <a:pt x="155" y="365"/>
                  </a:lnTo>
                  <a:lnTo>
                    <a:pt x="171" y="353"/>
                  </a:lnTo>
                  <a:lnTo>
                    <a:pt x="183" y="340"/>
                  </a:lnTo>
                  <a:close/>
                  <a:moveTo>
                    <a:pt x="183" y="198"/>
                  </a:moveTo>
                  <a:lnTo>
                    <a:pt x="183" y="307"/>
                  </a:lnTo>
                  <a:lnTo>
                    <a:pt x="183" y="313"/>
                  </a:lnTo>
                  <a:lnTo>
                    <a:pt x="183" y="317"/>
                  </a:lnTo>
                  <a:lnTo>
                    <a:pt x="181" y="321"/>
                  </a:lnTo>
                  <a:lnTo>
                    <a:pt x="177" y="327"/>
                  </a:lnTo>
                  <a:lnTo>
                    <a:pt x="164" y="343"/>
                  </a:lnTo>
                  <a:lnTo>
                    <a:pt x="149" y="355"/>
                  </a:lnTo>
                  <a:lnTo>
                    <a:pt x="132" y="362"/>
                  </a:lnTo>
                  <a:lnTo>
                    <a:pt x="115" y="364"/>
                  </a:lnTo>
                  <a:lnTo>
                    <a:pt x="98" y="362"/>
                  </a:lnTo>
                  <a:lnTo>
                    <a:pt x="83" y="354"/>
                  </a:lnTo>
                  <a:lnTo>
                    <a:pt x="70" y="344"/>
                  </a:lnTo>
                  <a:lnTo>
                    <a:pt x="59" y="330"/>
                  </a:lnTo>
                  <a:lnTo>
                    <a:pt x="51" y="312"/>
                  </a:lnTo>
                  <a:lnTo>
                    <a:pt x="46" y="293"/>
                  </a:lnTo>
                  <a:lnTo>
                    <a:pt x="44" y="273"/>
                  </a:lnTo>
                  <a:lnTo>
                    <a:pt x="43" y="256"/>
                  </a:lnTo>
                  <a:lnTo>
                    <a:pt x="44" y="239"/>
                  </a:lnTo>
                  <a:lnTo>
                    <a:pt x="46" y="220"/>
                  </a:lnTo>
                  <a:lnTo>
                    <a:pt x="51" y="199"/>
                  </a:lnTo>
                  <a:lnTo>
                    <a:pt x="60" y="180"/>
                  </a:lnTo>
                  <a:lnTo>
                    <a:pt x="70" y="168"/>
                  </a:lnTo>
                  <a:lnTo>
                    <a:pt x="83" y="157"/>
                  </a:lnTo>
                  <a:lnTo>
                    <a:pt x="100" y="149"/>
                  </a:lnTo>
                  <a:lnTo>
                    <a:pt x="120" y="146"/>
                  </a:lnTo>
                  <a:lnTo>
                    <a:pt x="134" y="148"/>
                  </a:lnTo>
                  <a:lnTo>
                    <a:pt x="150" y="153"/>
                  </a:lnTo>
                  <a:lnTo>
                    <a:pt x="164" y="163"/>
                  </a:lnTo>
                  <a:lnTo>
                    <a:pt x="177" y="178"/>
                  </a:lnTo>
                  <a:lnTo>
                    <a:pt x="181" y="184"/>
                  </a:lnTo>
                  <a:lnTo>
                    <a:pt x="183" y="188"/>
                  </a:lnTo>
                  <a:lnTo>
                    <a:pt x="183" y="192"/>
                  </a:lnTo>
                  <a:lnTo>
                    <a:pt x="183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73"/>
            <p:cNvSpPr>
              <a:spLocks noChangeAspect="1"/>
            </p:cNvSpPr>
            <p:nvPr/>
          </p:nvSpPr>
          <p:spPr bwMode="auto">
            <a:xfrm>
              <a:off x="900" y="1"/>
              <a:ext cx="177" cy="49"/>
            </a:xfrm>
            <a:custGeom>
              <a:avLst/>
              <a:gdLst>
                <a:gd name="T0" fmla="*/ 177 w 177"/>
                <a:gd name="T1" fmla="*/ 7 h 49"/>
                <a:gd name="T2" fmla="*/ 169 w 177"/>
                <a:gd name="T3" fmla="*/ 0 h 49"/>
                <a:gd name="T4" fmla="*/ 165 w 177"/>
                <a:gd name="T5" fmla="*/ 4 h 49"/>
                <a:gd name="T6" fmla="*/ 156 w 177"/>
                <a:gd name="T7" fmla="*/ 13 h 49"/>
                <a:gd name="T8" fmla="*/ 142 w 177"/>
                <a:gd name="T9" fmla="*/ 21 h 49"/>
                <a:gd name="T10" fmla="*/ 125 w 177"/>
                <a:gd name="T11" fmla="*/ 25 h 49"/>
                <a:gd name="T12" fmla="*/ 107 w 177"/>
                <a:gd name="T13" fmla="*/ 20 h 49"/>
                <a:gd name="T14" fmla="*/ 91 w 177"/>
                <a:gd name="T15" fmla="*/ 12 h 49"/>
                <a:gd name="T16" fmla="*/ 72 w 177"/>
                <a:gd name="T17" fmla="*/ 2 h 49"/>
                <a:gd name="T18" fmla="*/ 58 w 177"/>
                <a:gd name="T19" fmla="*/ 0 h 49"/>
                <a:gd name="T20" fmla="*/ 44 w 177"/>
                <a:gd name="T21" fmla="*/ 2 h 49"/>
                <a:gd name="T22" fmla="*/ 32 w 177"/>
                <a:gd name="T23" fmla="*/ 9 h 49"/>
                <a:gd name="T24" fmla="*/ 18 w 177"/>
                <a:gd name="T25" fmla="*/ 22 h 49"/>
                <a:gd name="T26" fmla="*/ 0 w 177"/>
                <a:gd name="T27" fmla="*/ 41 h 49"/>
                <a:gd name="T28" fmla="*/ 9 w 177"/>
                <a:gd name="T29" fmla="*/ 49 h 49"/>
                <a:gd name="T30" fmla="*/ 13 w 177"/>
                <a:gd name="T31" fmla="*/ 45 h 49"/>
                <a:gd name="T32" fmla="*/ 22 w 177"/>
                <a:gd name="T33" fmla="*/ 36 h 49"/>
                <a:gd name="T34" fmla="*/ 36 w 177"/>
                <a:gd name="T35" fmla="*/ 27 h 49"/>
                <a:gd name="T36" fmla="*/ 52 w 177"/>
                <a:gd name="T37" fmla="*/ 24 h 49"/>
                <a:gd name="T38" fmla="*/ 71 w 177"/>
                <a:gd name="T39" fmla="*/ 28 h 49"/>
                <a:gd name="T40" fmla="*/ 87 w 177"/>
                <a:gd name="T41" fmla="*/ 37 h 49"/>
                <a:gd name="T42" fmla="*/ 106 w 177"/>
                <a:gd name="T43" fmla="*/ 46 h 49"/>
                <a:gd name="T44" fmla="*/ 120 w 177"/>
                <a:gd name="T45" fmla="*/ 49 h 49"/>
                <a:gd name="T46" fmla="*/ 134 w 177"/>
                <a:gd name="T47" fmla="*/ 47 h 49"/>
                <a:gd name="T48" fmla="*/ 146 w 177"/>
                <a:gd name="T49" fmla="*/ 40 h 49"/>
                <a:gd name="T50" fmla="*/ 160 w 177"/>
                <a:gd name="T51" fmla="*/ 27 h 49"/>
                <a:gd name="T52" fmla="*/ 177 w 177"/>
                <a:gd name="T53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7" h="49">
                  <a:moveTo>
                    <a:pt x="177" y="7"/>
                  </a:moveTo>
                  <a:lnTo>
                    <a:pt x="169" y="0"/>
                  </a:lnTo>
                  <a:lnTo>
                    <a:pt x="165" y="4"/>
                  </a:lnTo>
                  <a:lnTo>
                    <a:pt x="156" y="13"/>
                  </a:lnTo>
                  <a:lnTo>
                    <a:pt x="142" y="21"/>
                  </a:lnTo>
                  <a:lnTo>
                    <a:pt x="125" y="25"/>
                  </a:lnTo>
                  <a:lnTo>
                    <a:pt x="107" y="20"/>
                  </a:lnTo>
                  <a:lnTo>
                    <a:pt x="91" y="12"/>
                  </a:lnTo>
                  <a:lnTo>
                    <a:pt x="72" y="2"/>
                  </a:lnTo>
                  <a:lnTo>
                    <a:pt x="58" y="0"/>
                  </a:lnTo>
                  <a:lnTo>
                    <a:pt x="44" y="2"/>
                  </a:lnTo>
                  <a:lnTo>
                    <a:pt x="32" y="9"/>
                  </a:lnTo>
                  <a:lnTo>
                    <a:pt x="18" y="22"/>
                  </a:lnTo>
                  <a:lnTo>
                    <a:pt x="0" y="41"/>
                  </a:lnTo>
                  <a:lnTo>
                    <a:pt x="9" y="49"/>
                  </a:lnTo>
                  <a:lnTo>
                    <a:pt x="13" y="45"/>
                  </a:lnTo>
                  <a:lnTo>
                    <a:pt x="22" y="36"/>
                  </a:lnTo>
                  <a:lnTo>
                    <a:pt x="36" y="27"/>
                  </a:lnTo>
                  <a:lnTo>
                    <a:pt x="52" y="24"/>
                  </a:lnTo>
                  <a:lnTo>
                    <a:pt x="71" y="28"/>
                  </a:lnTo>
                  <a:lnTo>
                    <a:pt x="87" y="37"/>
                  </a:lnTo>
                  <a:lnTo>
                    <a:pt x="106" y="46"/>
                  </a:lnTo>
                  <a:lnTo>
                    <a:pt x="120" y="49"/>
                  </a:lnTo>
                  <a:lnTo>
                    <a:pt x="134" y="47"/>
                  </a:lnTo>
                  <a:lnTo>
                    <a:pt x="146" y="40"/>
                  </a:lnTo>
                  <a:lnTo>
                    <a:pt x="160" y="27"/>
                  </a:lnTo>
                  <a:lnTo>
                    <a:pt x="177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74"/>
            <p:cNvSpPr>
              <a:spLocks noChangeAspect="1"/>
            </p:cNvSpPr>
            <p:nvPr/>
          </p:nvSpPr>
          <p:spPr bwMode="auto">
            <a:xfrm>
              <a:off x="763" y="133"/>
              <a:ext cx="361" cy="361"/>
            </a:xfrm>
            <a:custGeom>
              <a:avLst/>
              <a:gdLst>
                <a:gd name="T0" fmla="*/ 216 w 361"/>
                <a:gd name="T1" fmla="*/ 28 h 361"/>
                <a:gd name="T2" fmla="*/ 222 w 361"/>
                <a:gd name="T3" fmla="*/ 20 h 361"/>
                <a:gd name="T4" fmla="*/ 231 w 361"/>
                <a:gd name="T5" fmla="*/ 17 h 361"/>
                <a:gd name="T6" fmla="*/ 250 w 361"/>
                <a:gd name="T7" fmla="*/ 17 h 361"/>
                <a:gd name="T8" fmla="*/ 278 w 361"/>
                <a:gd name="T9" fmla="*/ 17 h 361"/>
                <a:gd name="T10" fmla="*/ 307 w 361"/>
                <a:gd name="T11" fmla="*/ 20 h 361"/>
                <a:gd name="T12" fmla="*/ 326 w 361"/>
                <a:gd name="T13" fmla="*/ 28 h 361"/>
                <a:gd name="T14" fmla="*/ 336 w 361"/>
                <a:gd name="T15" fmla="*/ 47 h 361"/>
                <a:gd name="T16" fmla="*/ 336 w 361"/>
                <a:gd name="T17" fmla="*/ 68 h 361"/>
                <a:gd name="T18" fmla="*/ 334 w 361"/>
                <a:gd name="T19" fmla="*/ 92 h 361"/>
                <a:gd name="T20" fmla="*/ 331 w 361"/>
                <a:gd name="T21" fmla="*/ 108 h 361"/>
                <a:gd name="T22" fmla="*/ 332 w 361"/>
                <a:gd name="T23" fmla="*/ 118 h 361"/>
                <a:gd name="T24" fmla="*/ 343 w 361"/>
                <a:gd name="T25" fmla="*/ 117 h 361"/>
                <a:gd name="T26" fmla="*/ 360 w 361"/>
                <a:gd name="T27" fmla="*/ 15 h 361"/>
                <a:gd name="T28" fmla="*/ 361 w 361"/>
                <a:gd name="T29" fmla="*/ 6 h 361"/>
                <a:gd name="T30" fmla="*/ 346 w 361"/>
                <a:gd name="T31" fmla="*/ 0 h 361"/>
                <a:gd name="T32" fmla="*/ 44 w 361"/>
                <a:gd name="T33" fmla="*/ 0 h 361"/>
                <a:gd name="T34" fmla="*/ 37 w 361"/>
                <a:gd name="T35" fmla="*/ 5 h 361"/>
                <a:gd name="T36" fmla="*/ 3 w 361"/>
                <a:gd name="T37" fmla="*/ 105 h 361"/>
                <a:gd name="T38" fmla="*/ 0 w 361"/>
                <a:gd name="T39" fmla="*/ 114 h 361"/>
                <a:gd name="T40" fmla="*/ 6 w 361"/>
                <a:gd name="T41" fmla="*/ 120 h 361"/>
                <a:gd name="T42" fmla="*/ 15 w 361"/>
                <a:gd name="T43" fmla="*/ 109 h 361"/>
                <a:gd name="T44" fmla="*/ 35 w 361"/>
                <a:gd name="T45" fmla="*/ 60 h 361"/>
                <a:gd name="T46" fmla="*/ 57 w 361"/>
                <a:gd name="T47" fmla="*/ 32 h 361"/>
                <a:gd name="T48" fmla="*/ 88 w 361"/>
                <a:gd name="T49" fmla="*/ 20 h 361"/>
                <a:gd name="T50" fmla="*/ 136 w 361"/>
                <a:gd name="T51" fmla="*/ 17 h 361"/>
                <a:gd name="T52" fmla="*/ 165 w 361"/>
                <a:gd name="T53" fmla="*/ 17 h 361"/>
                <a:gd name="T54" fmla="*/ 171 w 361"/>
                <a:gd name="T55" fmla="*/ 20 h 361"/>
                <a:gd name="T56" fmla="*/ 171 w 361"/>
                <a:gd name="T57" fmla="*/ 29 h 361"/>
                <a:gd name="T58" fmla="*/ 98 w 361"/>
                <a:gd name="T59" fmla="*/ 319 h 361"/>
                <a:gd name="T60" fmla="*/ 94 w 361"/>
                <a:gd name="T61" fmla="*/ 331 h 361"/>
                <a:gd name="T62" fmla="*/ 86 w 361"/>
                <a:gd name="T63" fmla="*/ 339 h 361"/>
                <a:gd name="T64" fmla="*/ 68 w 361"/>
                <a:gd name="T65" fmla="*/ 343 h 361"/>
                <a:gd name="T66" fmla="*/ 35 w 361"/>
                <a:gd name="T67" fmla="*/ 344 h 361"/>
                <a:gd name="T68" fmla="*/ 17 w 361"/>
                <a:gd name="T69" fmla="*/ 346 h 361"/>
                <a:gd name="T70" fmla="*/ 13 w 361"/>
                <a:gd name="T71" fmla="*/ 354 h 361"/>
                <a:gd name="T72" fmla="*/ 22 w 361"/>
                <a:gd name="T73" fmla="*/ 361 h 361"/>
                <a:gd name="T74" fmla="*/ 155 w 361"/>
                <a:gd name="T75" fmla="*/ 360 h 361"/>
                <a:gd name="T76" fmla="*/ 205 w 361"/>
                <a:gd name="T77" fmla="*/ 361 h 361"/>
                <a:gd name="T78" fmla="*/ 211 w 361"/>
                <a:gd name="T79" fmla="*/ 356 h 361"/>
                <a:gd name="T80" fmla="*/ 212 w 361"/>
                <a:gd name="T81" fmla="*/ 347 h 361"/>
                <a:gd name="T82" fmla="*/ 203 w 361"/>
                <a:gd name="T83" fmla="*/ 344 h 361"/>
                <a:gd name="T84" fmla="*/ 178 w 361"/>
                <a:gd name="T85" fmla="*/ 344 h 361"/>
                <a:gd name="T86" fmla="*/ 151 w 361"/>
                <a:gd name="T87" fmla="*/ 342 h 361"/>
                <a:gd name="T88" fmla="*/ 142 w 361"/>
                <a:gd name="T89" fmla="*/ 337 h 361"/>
                <a:gd name="T90" fmla="*/ 141 w 361"/>
                <a:gd name="T91" fmla="*/ 329 h 361"/>
                <a:gd name="T92" fmla="*/ 214 w 361"/>
                <a:gd name="T93" fmla="*/ 3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1" h="361">
                  <a:moveTo>
                    <a:pt x="214" y="38"/>
                  </a:moveTo>
                  <a:lnTo>
                    <a:pt x="216" y="28"/>
                  </a:lnTo>
                  <a:lnTo>
                    <a:pt x="219" y="23"/>
                  </a:lnTo>
                  <a:lnTo>
                    <a:pt x="222" y="20"/>
                  </a:lnTo>
                  <a:lnTo>
                    <a:pt x="226" y="18"/>
                  </a:lnTo>
                  <a:lnTo>
                    <a:pt x="231" y="17"/>
                  </a:lnTo>
                  <a:lnTo>
                    <a:pt x="240" y="17"/>
                  </a:lnTo>
                  <a:lnTo>
                    <a:pt x="250" y="17"/>
                  </a:lnTo>
                  <a:lnTo>
                    <a:pt x="259" y="17"/>
                  </a:lnTo>
                  <a:lnTo>
                    <a:pt x="278" y="17"/>
                  </a:lnTo>
                  <a:lnTo>
                    <a:pt x="294" y="18"/>
                  </a:lnTo>
                  <a:lnTo>
                    <a:pt x="307" y="20"/>
                  </a:lnTo>
                  <a:lnTo>
                    <a:pt x="318" y="23"/>
                  </a:lnTo>
                  <a:lnTo>
                    <a:pt x="326" y="28"/>
                  </a:lnTo>
                  <a:lnTo>
                    <a:pt x="332" y="36"/>
                  </a:lnTo>
                  <a:lnTo>
                    <a:pt x="336" y="47"/>
                  </a:lnTo>
                  <a:lnTo>
                    <a:pt x="337" y="61"/>
                  </a:lnTo>
                  <a:lnTo>
                    <a:pt x="336" y="68"/>
                  </a:lnTo>
                  <a:lnTo>
                    <a:pt x="335" y="80"/>
                  </a:lnTo>
                  <a:lnTo>
                    <a:pt x="334" y="92"/>
                  </a:lnTo>
                  <a:lnTo>
                    <a:pt x="333" y="103"/>
                  </a:lnTo>
                  <a:lnTo>
                    <a:pt x="331" y="108"/>
                  </a:lnTo>
                  <a:lnTo>
                    <a:pt x="331" y="113"/>
                  </a:lnTo>
                  <a:lnTo>
                    <a:pt x="332" y="118"/>
                  </a:lnTo>
                  <a:lnTo>
                    <a:pt x="337" y="120"/>
                  </a:lnTo>
                  <a:lnTo>
                    <a:pt x="343" y="117"/>
                  </a:lnTo>
                  <a:lnTo>
                    <a:pt x="345" y="108"/>
                  </a:lnTo>
                  <a:lnTo>
                    <a:pt x="360" y="15"/>
                  </a:lnTo>
                  <a:lnTo>
                    <a:pt x="360" y="10"/>
                  </a:lnTo>
                  <a:lnTo>
                    <a:pt x="361" y="6"/>
                  </a:lnTo>
                  <a:lnTo>
                    <a:pt x="357" y="1"/>
                  </a:lnTo>
                  <a:lnTo>
                    <a:pt x="346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7" y="5"/>
                  </a:lnTo>
                  <a:lnTo>
                    <a:pt x="35" y="11"/>
                  </a:lnTo>
                  <a:lnTo>
                    <a:pt x="3" y="105"/>
                  </a:lnTo>
                  <a:lnTo>
                    <a:pt x="1" y="109"/>
                  </a:lnTo>
                  <a:lnTo>
                    <a:pt x="0" y="114"/>
                  </a:lnTo>
                  <a:lnTo>
                    <a:pt x="1" y="118"/>
                  </a:lnTo>
                  <a:lnTo>
                    <a:pt x="6" y="120"/>
                  </a:lnTo>
                  <a:lnTo>
                    <a:pt x="11" y="118"/>
                  </a:lnTo>
                  <a:lnTo>
                    <a:pt x="15" y="109"/>
                  </a:lnTo>
                  <a:lnTo>
                    <a:pt x="25" y="81"/>
                  </a:lnTo>
                  <a:lnTo>
                    <a:pt x="35" y="60"/>
                  </a:lnTo>
                  <a:lnTo>
                    <a:pt x="45" y="44"/>
                  </a:lnTo>
                  <a:lnTo>
                    <a:pt x="57" y="32"/>
                  </a:lnTo>
                  <a:lnTo>
                    <a:pt x="71" y="24"/>
                  </a:lnTo>
                  <a:lnTo>
                    <a:pt x="88" y="20"/>
                  </a:lnTo>
                  <a:lnTo>
                    <a:pt x="110" y="17"/>
                  </a:lnTo>
                  <a:lnTo>
                    <a:pt x="136" y="17"/>
                  </a:lnTo>
                  <a:lnTo>
                    <a:pt x="157" y="17"/>
                  </a:lnTo>
                  <a:lnTo>
                    <a:pt x="165" y="17"/>
                  </a:lnTo>
                  <a:lnTo>
                    <a:pt x="170" y="18"/>
                  </a:lnTo>
                  <a:lnTo>
                    <a:pt x="171" y="20"/>
                  </a:lnTo>
                  <a:lnTo>
                    <a:pt x="171" y="23"/>
                  </a:lnTo>
                  <a:lnTo>
                    <a:pt x="171" y="29"/>
                  </a:lnTo>
                  <a:lnTo>
                    <a:pt x="169" y="34"/>
                  </a:lnTo>
                  <a:lnTo>
                    <a:pt x="98" y="319"/>
                  </a:lnTo>
                  <a:lnTo>
                    <a:pt x="97" y="326"/>
                  </a:lnTo>
                  <a:lnTo>
                    <a:pt x="94" y="331"/>
                  </a:lnTo>
                  <a:lnTo>
                    <a:pt x="91" y="336"/>
                  </a:lnTo>
                  <a:lnTo>
                    <a:pt x="86" y="339"/>
                  </a:lnTo>
                  <a:lnTo>
                    <a:pt x="79" y="341"/>
                  </a:lnTo>
                  <a:lnTo>
                    <a:pt x="68" y="343"/>
                  </a:lnTo>
                  <a:lnTo>
                    <a:pt x="54" y="344"/>
                  </a:lnTo>
                  <a:lnTo>
                    <a:pt x="35" y="344"/>
                  </a:lnTo>
                  <a:lnTo>
                    <a:pt x="23" y="344"/>
                  </a:lnTo>
                  <a:lnTo>
                    <a:pt x="17" y="346"/>
                  </a:lnTo>
                  <a:lnTo>
                    <a:pt x="14" y="348"/>
                  </a:lnTo>
                  <a:lnTo>
                    <a:pt x="13" y="354"/>
                  </a:lnTo>
                  <a:lnTo>
                    <a:pt x="16" y="360"/>
                  </a:lnTo>
                  <a:lnTo>
                    <a:pt x="22" y="361"/>
                  </a:lnTo>
                  <a:lnTo>
                    <a:pt x="65" y="360"/>
                  </a:lnTo>
                  <a:lnTo>
                    <a:pt x="155" y="360"/>
                  </a:lnTo>
                  <a:lnTo>
                    <a:pt x="201" y="361"/>
                  </a:lnTo>
                  <a:lnTo>
                    <a:pt x="205" y="361"/>
                  </a:lnTo>
                  <a:lnTo>
                    <a:pt x="209" y="359"/>
                  </a:lnTo>
                  <a:lnTo>
                    <a:pt x="211" y="356"/>
                  </a:lnTo>
                  <a:lnTo>
                    <a:pt x="213" y="350"/>
                  </a:lnTo>
                  <a:lnTo>
                    <a:pt x="212" y="347"/>
                  </a:lnTo>
                  <a:lnTo>
                    <a:pt x="209" y="345"/>
                  </a:lnTo>
                  <a:lnTo>
                    <a:pt x="203" y="344"/>
                  </a:lnTo>
                  <a:lnTo>
                    <a:pt x="194" y="344"/>
                  </a:lnTo>
                  <a:lnTo>
                    <a:pt x="178" y="344"/>
                  </a:lnTo>
                  <a:lnTo>
                    <a:pt x="161" y="343"/>
                  </a:lnTo>
                  <a:lnTo>
                    <a:pt x="151" y="342"/>
                  </a:lnTo>
                  <a:lnTo>
                    <a:pt x="145" y="340"/>
                  </a:lnTo>
                  <a:lnTo>
                    <a:pt x="142" y="337"/>
                  </a:lnTo>
                  <a:lnTo>
                    <a:pt x="141" y="331"/>
                  </a:lnTo>
                  <a:lnTo>
                    <a:pt x="141" y="329"/>
                  </a:lnTo>
                  <a:lnTo>
                    <a:pt x="143" y="320"/>
                  </a:lnTo>
                  <a:lnTo>
                    <a:pt x="21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75"/>
            <p:cNvSpPr>
              <a:spLocks noChangeAspect="1" noEditPoints="1"/>
            </p:cNvSpPr>
            <p:nvPr/>
          </p:nvSpPr>
          <p:spPr bwMode="auto">
            <a:xfrm>
              <a:off x="1080" y="319"/>
              <a:ext cx="81" cy="251"/>
            </a:xfrm>
            <a:custGeom>
              <a:avLst/>
              <a:gdLst>
                <a:gd name="T0" fmla="*/ 58 w 81"/>
                <a:gd name="T1" fmla="*/ 21 h 251"/>
                <a:gd name="T2" fmla="*/ 56 w 81"/>
                <a:gd name="T3" fmla="*/ 13 h 251"/>
                <a:gd name="T4" fmla="*/ 52 w 81"/>
                <a:gd name="T5" fmla="*/ 6 h 251"/>
                <a:gd name="T6" fmla="*/ 45 w 81"/>
                <a:gd name="T7" fmla="*/ 2 h 251"/>
                <a:gd name="T8" fmla="*/ 36 w 81"/>
                <a:gd name="T9" fmla="*/ 0 h 251"/>
                <a:gd name="T10" fmla="*/ 28 w 81"/>
                <a:gd name="T11" fmla="*/ 2 h 251"/>
                <a:gd name="T12" fmla="*/ 21 w 81"/>
                <a:gd name="T13" fmla="*/ 6 h 251"/>
                <a:gd name="T14" fmla="*/ 17 w 81"/>
                <a:gd name="T15" fmla="*/ 13 h 251"/>
                <a:gd name="T16" fmla="*/ 15 w 81"/>
                <a:gd name="T17" fmla="*/ 21 h 251"/>
                <a:gd name="T18" fmla="*/ 17 w 81"/>
                <a:gd name="T19" fmla="*/ 30 h 251"/>
                <a:gd name="T20" fmla="*/ 22 w 81"/>
                <a:gd name="T21" fmla="*/ 37 h 251"/>
                <a:gd name="T22" fmla="*/ 29 w 81"/>
                <a:gd name="T23" fmla="*/ 41 h 251"/>
                <a:gd name="T24" fmla="*/ 36 w 81"/>
                <a:gd name="T25" fmla="*/ 43 h 251"/>
                <a:gd name="T26" fmla="*/ 45 w 81"/>
                <a:gd name="T27" fmla="*/ 41 h 251"/>
                <a:gd name="T28" fmla="*/ 51 w 81"/>
                <a:gd name="T29" fmla="*/ 36 h 251"/>
                <a:gd name="T30" fmla="*/ 56 w 81"/>
                <a:gd name="T31" fmla="*/ 30 h 251"/>
                <a:gd name="T32" fmla="*/ 58 w 81"/>
                <a:gd name="T33" fmla="*/ 21 h 251"/>
                <a:gd name="T34" fmla="*/ 1 w 81"/>
                <a:gd name="T35" fmla="*/ 91 h 251"/>
                <a:gd name="T36" fmla="*/ 1 w 81"/>
                <a:gd name="T37" fmla="*/ 104 h 251"/>
                <a:gd name="T38" fmla="*/ 15 w 81"/>
                <a:gd name="T39" fmla="*/ 105 h 251"/>
                <a:gd name="T40" fmla="*/ 23 w 81"/>
                <a:gd name="T41" fmla="*/ 108 h 251"/>
                <a:gd name="T42" fmla="*/ 27 w 81"/>
                <a:gd name="T43" fmla="*/ 114 h 251"/>
                <a:gd name="T44" fmla="*/ 28 w 81"/>
                <a:gd name="T45" fmla="*/ 125 h 251"/>
                <a:gd name="T46" fmla="*/ 28 w 81"/>
                <a:gd name="T47" fmla="*/ 222 h 251"/>
                <a:gd name="T48" fmla="*/ 27 w 81"/>
                <a:gd name="T49" fmla="*/ 231 h 251"/>
                <a:gd name="T50" fmla="*/ 23 w 81"/>
                <a:gd name="T51" fmla="*/ 236 h 251"/>
                <a:gd name="T52" fmla="*/ 15 w 81"/>
                <a:gd name="T53" fmla="*/ 238 h 251"/>
                <a:gd name="T54" fmla="*/ 0 w 81"/>
                <a:gd name="T55" fmla="*/ 238 h 251"/>
                <a:gd name="T56" fmla="*/ 0 w 81"/>
                <a:gd name="T57" fmla="*/ 251 h 251"/>
                <a:gd name="T58" fmla="*/ 81 w 81"/>
                <a:gd name="T59" fmla="*/ 251 h 251"/>
                <a:gd name="T60" fmla="*/ 81 w 81"/>
                <a:gd name="T61" fmla="*/ 238 h 251"/>
                <a:gd name="T62" fmla="*/ 68 w 81"/>
                <a:gd name="T63" fmla="*/ 238 h 251"/>
                <a:gd name="T64" fmla="*/ 61 w 81"/>
                <a:gd name="T65" fmla="*/ 236 h 251"/>
                <a:gd name="T66" fmla="*/ 57 w 81"/>
                <a:gd name="T67" fmla="*/ 231 h 251"/>
                <a:gd name="T68" fmla="*/ 56 w 81"/>
                <a:gd name="T69" fmla="*/ 222 h 251"/>
                <a:gd name="T70" fmla="*/ 56 w 81"/>
                <a:gd name="T71" fmla="*/ 87 h 251"/>
                <a:gd name="T72" fmla="*/ 1 w 81"/>
                <a:gd name="T73" fmla="*/ 9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251">
                  <a:moveTo>
                    <a:pt x="58" y="21"/>
                  </a:moveTo>
                  <a:lnTo>
                    <a:pt x="56" y="13"/>
                  </a:lnTo>
                  <a:lnTo>
                    <a:pt x="52" y="6"/>
                  </a:lnTo>
                  <a:lnTo>
                    <a:pt x="45" y="2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1" y="6"/>
                  </a:lnTo>
                  <a:lnTo>
                    <a:pt x="17" y="13"/>
                  </a:lnTo>
                  <a:lnTo>
                    <a:pt x="15" y="21"/>
                  </a:lnTo>
                  <a:lnTo>
                    <a:pt x="17" y="30"/>
                  </a:lnTo>
                  <a:lnTo>
                    <a:pt x="22" y="37"/>
                  </a:lnTo>
                  <a:lnTo>
                    <a:pt x="29" y="41"/>
                  </a:lnTo>
                  <a:lnTo>
                    <a:pt x="36" y="43"/>
                  </a:lnTo>
                  <a:lnTo>
                    <a:pt x="45" y="41"/>
                  </a:lnTo>
                  <a:lnTo>
                    <a:pt x="51" y="36"/>
                  </a:lnTo>
                  <a:lnTo>
                    <a:pt x="56" y="30"/>
                  </a:lnTo>
                  <a:lnTo>
                    <a:pt x="58" y="21"/>
                  </a:lnTo>
                  <a:close/>
                  <a:moveTo>
                    <a:pt x="1" y="91"/>
                  </a:moveTo>
                  <a:lnTo>
                    <a:pt x="1" y="104"/>
                  </a:lnTo>
                  <a:lnTo>
                    <a:pt x="15" y="105"/>
                  </a:lnTo>
                  <a:lnTo>
                    <a:pt x="23" y="108"/>
                  </a:lnTo>
                  <a:lnTo>
                    <a:pt x="27" y="114"/>
                  </a:lnTo>
                  <a:lnTo>
                    <a:pt x="28" y="125"/>
                  </a:lnTo>
                  <a:lnTo>
                    <a:pt x="28" y="222"/>
                  </a:lnTo>
                  <a:lnTo>
                    <a:pt x="27" y="231"/>
                  </a:lnTo>
                  <a:lnTo>
                    <a:pt x="23" y="236"/>
                  </a:lnTo>
                  <a:lnTo>
                    <a:pt x="15" y="238"/>
                  </a:lnTo>
                  <a:lnTo>
                    <a:pt x="0" y="238"/>
                  </a:lnTo>
                  <a:lnTo>
                    <a:pt x="0" y="251"/>
                  </a:lnTo>
                  <a:lnTo>
                    <a:pt x="81" y="251"/>
                  </a:lnTo>
                  <a:lnTo>
                    <a:pt x="81" y="238"/>
                  </a:lnTo>
                  <a:lnTo>
                    <a:pt x="68" y="238"/>
                  </a:lnTo>
                  <a:lnTo>
                    <a:pt x="61" y="236"/>
                  </a:lnTo>
                  <a:lnTo>
                    <a:pt x="57" y="231"/>
                  </a:lnTo>
                  <a:lnTo>
                    <a:pt x="56" y="222"/>
                  </a:lnTo>
                  <a:lnTo>
                    <a:pt x="56" y="87"/>
                  </a:lnTo>
                  <a:lnTo>
                    <a:pt x="1" y="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76"/>
            <p:cNvSpPr>
              <a:spLocks noChangeAspect="1"/>
            </p:cNvSpPr>
            <p:nvPr/>
          </p:nvSpPr>
          <p:spPr bwMode="auto">
            <a:xfrm>
              <a:off x="1201" y="406"/>
              <a:ext cx="199" cy="164"/>
            </a:xfrm>
            <a:custGeom>
              <a:avLst/>
              <a:gdLst>
                <a:gd name="T0" fmla="*/ 172 w 199"/>
                <a:gd name="T1" fmla="*/ 51 h 164"/>
                <a:gd name="T2" fmla="*/ 168 w 199"/>
                <a:gd name="T3" fmla="*/ 29 h 164"/>
                <a:gd name="T4" fmla="*/ 159 w 199"/>
                <a:gd name="T5" fmla="*/ 13 h 164"/>
                <a:gd name="T6" fmla="*/ 142 w 199"/>
                <a:gd name="T7" fmla="*/ 3 h 164"/>
                <a:gd name="T8" fmla="*/ 116 w 199"/>
                <a:gd name="T9" fmla="*/ 0 h 164"/>
                <a:gd name="T10" fmla="*/ 95 w 199"/>
                <a:gd name="T11" fmla="*/ 3 h 164"/>
                <a:gd name="T12" fmla="*/ 78 w 199"/>
                <a:gd name="T13" fmla="*/ 11 h 164"/>
                <a:gd name="T14" fmla="*/ 65 w 199"/>
                <a:gd name="T15" fmla="*/ 22 h 164"/>
                <a:gd name="T16" fmla="*/ 55 w 199"/>
                <a:gd name="T17" fmla="*/ 36 h 164"/>
                <a:gd name="T18" fmla="*/ 55 w 199"/>
                <a:gd name="T19" fmla="*/ 36 h 164"/>
                <a:gd name="T20" fmla="*/ 55 w 199"/>
                <a:gd name="T21" fmla="*/ 0 h 164"/>
                <a:gd name="T22" fmla="*/ 0 w 199"/>
                <a:gd name="T23" fmla="*/ 4 h 164"/>
                <a:gd name="T24" fmla="*/ 0 w 199"/>
                <a:gd name="T25" fmla="*/ 17 h 164"/>
                <a:gd name="T26" fmla="*/ 15 w 199"/>
                <a:gd name="T27" fmla="*/ 18 h 164"/>
                <a:gd name="T28" fmla="*/ 24 w 199"/>
                <a:gd name="T29" fmla="*/ 21 h 164"/>
                <a:gd name="T30" fmla="*/ 27 w 199"/>
                <a:gd name="T31" fmla="*/ 27 h 164"/>
                <a:gd name="T32" fmla="*/ 28 w 199"/>
                <a:gd name="T33" fmla="*/ 38 h 164"/>
                <a:gd name="T34" fmla="*/ 28 w 199"/>
                <a:gd name="T35" fmla="*/ 135 h 164"/>
                <a:gd name="T36" fmla="*/ 27 w 199"/>
                <a:gd name="T37" fmla="*/ 144 h 164"/>
                <a:gd name="T38" fmla="*/ 23 w 199"/>
                <a:gd name="T39" fmla="*/ 149 h 164"/>
                <a:gd name="T40" fmla="*/ 15 w 199"/>
                <a:gd name="T41" fmla="*/ 151 h 164"/>
                <a:gd name="T42" fmla="*/ 0 w 199"/>
                <a:gd name="T43" fmla="*/ 151 h 164"/>
                <a:gd name="T44" fmla="*/ 0 w 199"/>
                <a:gd name="T45" fmla="*/ 164 h 164"/>
                <a:gd name="T46" fmla="*/ 85 w 199"/>
                <a:gd name="T47" fmla="*/ 164 h 164"/>
                <a:gd name="T48" fmla="*/ 85 w 199"/>
                <a:gd name="T49" fmla="*/ 151 h 164"/>
                <a:gd name="T50" fmla="*/ 71 w 199"/>
                <a:gd name="T51" fmla="*/ 151 h 164"/>
                <a:gd name="T52" fmla="*/ 62 w 199"/>
                <a:gd name="T53" fmla="*/ 149 h 164"/>
                <a:gd name="T54" fmla="*/ 59 w 199"/>
                <a:gd name="T55" fmla="*/ 144 h 164"/>
                <a:gd name="T56" fmla="*/ 58 w 199"/>
                <a:gd name="T57" fmla="*/ 135 h 164"/>
                <a:gd name="T58" fmla="*/ 58 w 199"/>
                <a:gd name="T59" fmla="*/ 68 h 164"/>
                <a:gd name="T60" fmla="*/ 63 w 199"/>
                <a:gd name="T61" fmla="*/ 42 h 164"/>
                <a:gd name="T62" fmla="*/ 76 w 199"/>
                <a:gd name="T63" fmla="*/ 24 h 164"/>
                <a:gd name="T64" fmla="*/ 94 w 199"/>
                <a:gd name="T65" fmla="*/ 14 h 164"/>
                <a:gd name="T66" fmla="*/ 113 w 199"/>
                <a:gd name="T67" fmla="*/ 10 h 164"/>
                <a:gd name="T68" fmla="*/ 128 w 199"/>
                <a:gd name="T69" fmla="*/ 14 h 164"/>
                <a:gd name="T70" fmla="*/ 137 w 199"/>
                <a:gd name="T71" fmla="*/ 23 h 164"/>
                <a:gd name="T72" fmla="*/ 141 w 199"/>
                <a:gd name="T73" fmla="*/ 36 h 164"/>
                <a:gd name="T74" fmla="*/ 142 w 199"/>
                <a:gd name="T75" fmla="*/ 50 h 164"/>
                <a:gd name="T76" fmla="*/ 142 w 199"/>
                <a:gd name="T77" fmla="*/ 135 h 164"/>
                <a:gd name="T78" fmla="*/ 141 w 199"/>
                <a:gd name="T79" fmla="*/ 144 h 164"/>
                <a:gd name="T80" fmla="*/ 138 w 199"/>
                <a:gd name="T81" fmla="*/ 149 h 164"/>
                <a:gd name="T82" fmla="*/ 129 w 199"/>
                <a:gd name="T83" fmla="*/ 151 h 164"/>
                <a:gd name="T84" fmla="*/ 114 w 199"/>
                <a:gd name="T85" fmla="*/ 151 h 164"/>
                <a:gd name="T86" fmla="*/ 114 w 199"/>
                <a:gd name="T87" fmla="*/ 164 h 164"/>
                <a:gd name="T88" fmla="*/ 199 w 199"/>
                <a:gd name="T89" fmla="*/ 164 h 164"/>
                <a:gd name="T90" fmla="*/ 199 w 199"/>
                <a:gd name="T91" fmla="*/ 151 h 164"/>
                <a:gd name="T92" fmla="*/ 185 w 199"/>
                <a:gd name="T93" fmla="*/ 151 h 164"/>
                <a:gd name="T94" fmla="*/ 177 w 199"/>
                <a:gd name="T95" fmla="*/ 149 h 164"/>
                <a:gd name="T96" fmla="*/ 173 w 199"/>
                <a:gd name="T97" fmla="*/ 144 h 164"/>
                <a:gd name="T98" fmla="*/ 172 w 199"/>
                <a:gd name="T99" fmla="*/ 135 h 164"/>
                <a:gd name="T100" fmla="*/ 172 w 199"/>
                <a:gd name="T101" fmla="*/ 5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" h="164">
                  <a:moveTo>
                    <a:pt x="172" y="51"/>
                  </a:moveTo>
                  <a:lnTo>
                    <a:pt x="168" y="29"/>
                  </a:lnTo>
                  <a:lnTo>
                    <a:pt x="159" y="13"/>
                  </a:lnTo>
                  <a:lnTo>
                    <a:pt x="142" y="3"/>
                  </a:lnTo>
                  <a:lnTo>
                    <a:pt x="116" y="0"/>
                  </a:lnTo>
                  <a:lnTo>
                    <a:pt x="95" y="3"/>
                  </a:lnTo>
                  <a:lnTo>
                    <a:pt x="78" y="11"/>
                  </a:lnTo>
                  <a:lnTo>
                    <a:pt x="65" y="22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17"/>
                  </a:lnTo>
                  <a:lnTo>
                    <a:pt x="15" y="18"/>
                  </a:lnTo>
                  <a:lnTo>
                    <a:pt x="24" y="21"/>
                  </a:lnTo>
                  <a:lnTo>
                    <a:pt x="27" y="27"/>
                  </a:lnTo>
                  <a:lnTo>
                    <a:pt x="28" y="38"/>
                  </a:lnTo>
                  <a:lnTo>
                    <a:pt x="28" y="135"/>
                  </a:lnTo>
                  <a:lnTo>
                    <a:pt x="27" y="144"/>
                  </a:lnTo>
                  <a:lnTo>
                    <a:pt x="23" y="149"/>
                  </a:lnTo>
                  <a:lnTo>
                    <a:pt x="15" y="151"/>
                  </a:lnTo>
                  <a:lnTo>
                    <a:pt x="0" y="151"/>
                  </a:lnTo>
                  <a:lnTo>
                    <a:pt x="0" y="164"/>
                  </a:lnTo>
                  <a:lnTo>
                    <a:pt x="85" y="164"/>
                  </a:lnTo>
                  <a:lnTo>
                    <a:pt x="85" y="151"/>
                  </a:lnTo>
                  <a:lnTo>
                    <a:pt x="71" y="151"/>
                  </a:lnTo>
                  <a:lnTo>
                    <a:pt x="62" y="149"/>
                  </a:lnTo>
                  <a:lnTo>
                    <a:pt x="59" y="144"/>
                  </a:lnTo>
                  <a:lnTo>
                    <a:pt x="58" y="135"/>
                  </a:lnTo>
                  <a:lnTo>
                    <a:pt x="58" y="68"/>
                  </a:lnTo>
                  <a:lnTo>
                    <a:pt x="63" y="42"/>
                  </a:lnTo>
                  <a:lnTo>
                    <a:pt x="76" y="24"/>
                  </a:lnTo>
                  <a:lnTo>
                    <a:pt x="94" y="14"/>
                  </a:lnTo>
                  <a:lnTo>
                    <a:pt x="113" y="10"/>
                  </a:lnTo>
                  <a:lnTo>
                    <a:pt x="128" y="14"/>
                  </a:lnTo>
                  <a:lnTo>
                    <a:pt x="137" y="23"/>
                  </a:lnTo>
                  <a:lnTo>
                    <a:pt x="141" y="36"/>
                  </a:lnTo>
                  <a:lnTo>
                    <a:pt x="142" y="50"/>
                  </a:lnTo>
                  <a:lnTo>
                    <a:pt x="142" y="135"/>
                  </a:lnTo>
                  <a:lnTo>
                    <a:pt x="141" y="144"/>
                  </a:lnTo>
                  <a:lnTo>
                    <a:pt x="138" y="149"/>
                  </a:lnTo>
                  <a:lnTo>
                    <a:pt x="129" y="151"/>
                  </a:lnTo>
                  <a:lnTo>
                    <a:pt x="114" y="151"/>
                  </a:lnTo>
                  <a:lnTo>
                    <a:pt x="114" y="164"/>
                  </a:lnTo>
                  <a:lnTo>
                    <a:pt x="199" y="164"/>
                  </a:lnTo>
                  <a:lnTo>
                    <a:pt x="199" y="151"/>
                  </a:lnTo>
                  <a:lnTo>
                    <a:pt x="185" y="151"/>
                  </a:lnTo>
                  <a:lnTo>
                    <a:pt x="177" y="149"/>
                  </a:lnTo>
                  <a:lnTo>
                    <a:pt x="173" y="144"/>
                  </a:lnTo>
                  <a:lnTo>
                    <a:pt x="172" y="135"/>
                  </a:lnTo>
                  <a:lnTo>
                    <a:pt x="17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77"/>
            <p:cNvSpPr>
              <a:spLocks noChangeAspect="1"/>
            </p:cNvSpPr>
            <p:nvPr/>
          </p:nvSpPr>
          <p:spPr bwMode="auto">
            <a:xfrm>
              <a:off x="1415" y="341"/>
              <a:ext cx="129" cy="233"/>
            </a:xfrm>
            <a:custGeom>
              <a:avLst/>
              <a:gdLst>
                <a:gd name="T0" fmla="*/ 64 w 129"/>
                <a:gd name="T1" fmla="*/ 82 h 233"/>
                <a:gd name="T2" fmla="*/ 122 w 129"/>
                <a:gd name="T3" fmla="*/ 82 h 233"/>
                <a:gd name="T4" fmla="*/ 122 w 129"/>
                <a:gd name="T5" fmla="*/ 68 h 233"/>
                <a:gd name="T6" fmla="*/ 64 w 129"/>
                <a:gd name="T7" fmla="*/ 68 h 233"/>
                <a:gd name="T8" fmla="*/ 64 w 129"/>
                <a:gd name="T9" fmla="*/ 0 h 233"/>
                <a:gd name="T10" fmla="*/ 52 w 129"/>
                <a:gd name="T11" fmla="*/ 0 h 233"/>
                <a:gd name="T12" fmla="*/ 51 w 129"/>
                <a:gd name="T13" fmla="*/ 12 h 233"/>
                <a:gd name="T14" fmla="*/ 49 w 129"/>
                <a:gd name="T15" fmla="*/ 25 h 233"/>
                <a:gd name="T16" fmla="*/ 45 w 129"/>
                <a:gd name="T17" fmla="*/ 37 h 233"/>
                <a:gd name="T18" fmla="*/ 39 w 129"/>
                <a:gd name="T19" fmla="*/ 48 h 233"/>
                <a:gd name="T20" fmla="*/ 32 w 129"/>
                <a:gd name="T21" fmla="*/ 57 h 233"/>
                <a:gd name="T22" fmla="*/ 24 w 129"/>
                <a:gd name="T23" fmla="*/ 65 h 233"/>
                <a:gd name="T24" fmla="*/ 13 w 129"/>
                <a:gd name="T25" fmla="*/ 69 h 233"/>
                <a:gd name="T26" fmla="*/ 0 w 129"/>
                <a:gd name="T27" fmla="*/ 71 h 233"/>
                <a:gd name="T28" fmla="*/ 0 w 129"/>
                <a:gd name="T29" fmla="*/ 82 h 233"/>
                <a:gd name="T30" fmla="*/ 35 w 129"/>
                <a:gd name="T31" fmla="*/ 82 h 233"/>
                <a:gd name="T32" fmla="*/ 35 w 129"/>
                <a:gd name="T33" fmla="*/ 182 h 233"/>
                <a:gd name="T34" fmla="*/ 36 w 129"/>
                <a:gd name="T35" fmla="*/ 197 h 233"/>
                <a:gd name="T36" fmla="*/ 40 w 129"/>
                <a:gd name="T37" fmla="*/ 208 h 233"/>
                <a:gd name="T38" fmla="*/ 46 w 129"/>
                <a:gd name="T39" fmla="*/ 217 h 233"/>
                <a:gd name="T40" fmla="*/ 53 w 129"/>
                <a:gd name="T41" fmla="*/ 223 h 233"/>
                <a:gd name="T42" fmla="*/ 61 w 129"/>
                <a:gd name="T43" fmla="*/ 228 h 233"/>
                <a:gd name="T44" fmla="*/ 70 w 129"/>
                <a:gd name="T45" fmla="*/ 231 h 233"/>
                <a:gd name="T46" fmla="*/ 79 w 129"/>
                <a:gd name="T47" fmla="*/ 232 h 233"/>
                <a:gd name="T48" fmla="*/ 87 w 129"/>
                <a:gd name="T49" fmla="*/ 233 h 233"/>
                <a:gd name="T50" fmla="*/ 104 w 129"/>
                <a:gd name="T51" fmla="*/ 229 h 233"/>
                <a:gd name="T52" fmla="*/ 117 w 129"/>
                <a:gd name="T53" fmla="*/ 219 h 233"/>
                <a:gd name="T54" fmla="*/ 126 w 129"/>
                <a:gd name="T55" fmla="*/ 203 h 233"/>
                <a:gd name="T56" fmla="*/ 129 w 129"/>
                <a:gd name="T57" fmla="*/ 182 h 233"/>
                <a:gd name="T58" fmla="*/ 129 w 129"/>
                <a:gd name="T59" fmla="*/ 162 h 233"/>
                <a:gd name="T60" fmla="*/ 116 w 129"/>
                <a:gd name="T61" fmla="*/ 162 h 233"/>
                <a:gd name="T62" fmla="*/ 116 w 129"/>
                <a:gd name="T63" fmla="*/ 182 h 233"/>
                <a:gd name="T64" fmla="*/ 114 w 129"/>
                <a:gd name="T65" fmla="*/ 199 h 233"/>
                <a:gd name="T66" fmla="*/ 109 w 129"/>
                <a:gd name="T67" fmla="*/ 211 h 233"/>
                <a:gd name="T68" fmla="*/ 100 w 129"/>
                <a:gd name="T69" fmla="*/ 218 h 233"/>
                <a:gd name="T70" fmla="*/ 90 w 129"/>
                <a:gd name="T71" fmla="*/ 221 h 233"/>
                <a:gd name="T72" fmla="*/ 82 w 129"/>
                <a:gd name="T73" fmla="*/ 220 h 233"/>
                <a:gd name="T74" fmla="*/ 75 w 129"/>
                <a:gd name="T75" fmla="*/ 216 h 233"/>
                <a:gd name="T76" fmla="*/ 70 w 129"/>
                <a:gd name="T77" fmla="*/ 211 h 233"/>
                <a:gd name="T78" fmla="*/ 68 w 129"/>
                <a:gd name="T79" fmla="*/ 204 h 233"/>
                <a:gd name="T80" fmla="*/ 66 w 129"/>
                <a:gd name="T81" fmla="*/ 198 h 233"/>
                <a:gd name="T82" fmla="*/ 65 w 129"/>
                <a:gd name="T83" fmla="*/ 192 h 233"/>
                <a:gd name="T84" fmla="*/ 64 w 129"/>
                <a:gd name="T85" fmla="*/ 187 h 233"/>
                <a:gd name="T86" fmla="*/ 64 w 129"/>
                <a:gd name="T87" fmla="*/ 183 h 233"/>
                <a:gd name="T88" fmla="*/ 64 w 129"/>
                <a:gd name="T89" fmla="*/ 8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33">
                  <a:moveTo>
                    <a:pt x="64" y="82"/>
                  </a:moveTo>
                  <a:lnTo>
                    <a:pt x="122" y="82"/>
                  </a:lnTo>
                  <a:lnTo>
                    <a:pt x="122" y="68"/>
                  </a:lnTo>
                  <a:lnTo>
                    <a:pt x="64" y="68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51" y="12"/>
                  </a:lnTo>
                  <a:lnTo>
                    <a:pt x="49" y="25"/>
                  </a:lnTo>
                  <a:lnTo>
                    <a:pt x="45" y="37"/>
                  </a:lnTo>
                  <a:lnTo>
                    <a:pt x="39" y="48"/>
                  </a:lnTo>
                  <a:lnTo>
                    <a:pt x="32" y="57"/>
                  </a:lnTo>
                  <a:lnTo>
                    <a:pt x="24" y="65"/>
                  </a:lnTo>
                  <a:lnTo>
                    <a:pt x="13" y="69"/>
                  </a:lnTo>
                  <a:lnTo>
                    <a:pt x="0" y="71"/>
                  </a:lnTo>
                  <a:lnTo>
                    <a:pt x="0" y="82"/>
                  </a:lnTo>
                  <a:lnTo>
                    <a:pt x="35" y="82"/>
                  </a:lnTo>
                  <a:lnTo>
                    <a:pt x="35" y="182"/>
                  </a:lnTo>
                  <a:lnTo>
                    <a:pt x="36" y="197"/>
                  </a:lnTo>
                  <a:lnTo>
                    <a:pt x="40" y="208"/>
                  </a:lnTo>
                  <a:lnTo>
                    <a:pt x="46" y="217"/>
                  </a:lnTo>
                  <a:lnTo>
                    <a:pt x="53" y="223"/>
                  </a:lnTo>
                  <a:lnTo>
                    <a:pt x="61" y="228"/>
                  </a:lnTo>
                  <a:lnTo>
                    <a:pt x="70" y="231"/>
                  </a:lnTo>
                  <a:lnTo>
                    <a:pt x="79" y="232"/>
                  </a:lnTo>
                  <a:lnTo>
                    <a:pt x="87" y="233"/>
                  </a:lnTo>
                  <a:lnTo>
                    <a:pt x="104" y="229"/>
                  </a:lnTo>
                  <a:lnTo>
                    <a:pt x="117" y="219"/>
                  </a:lnTo>
                  <a:lnTo>
                    <a:pt x="126" y="203"/>
                  </a:lnTo>
                  <a:lnTo>
                    <a:pt x="129" y="182"/>
                  </a:lnTo>
                  <a:lnTo>
                    <a:pt x="129" y="162"/>
                  </a:lnTo>
                  <a:lnTo>
                    <a:pt x="116" y="162"/>
                  </a:lnTo>
                  <a:lnTo>
                    <a:pt x="116" y="182"/>
                  </a:lnTo>
                  <a:lnTo>
                    <a:pt x="114" y="199"/>
                  </a:lnTo>
                  <a:lnTo>
                    <a:pt x="109" y="211"/>
                  </a:lnTo>
                  <a:lnTo>
                    <a:pt x="100" y="218"/>
                  </a:lnTo>
                  <a:lnTo>
                    <a:pt x="90" y="221"/>
                  </a:lnTo>
                  <a:lnTo>
                    <a:pt x="82" y="220"/>
                  </a:lnTo>
                  <a:lnTo>
                    <a:pt x="75" y="216"/>
                  </a:lnTo>
                  <a:lnTo>
                    <a:pt x="70" y="211"/>
                  </a:lnTo>
                  <a:lnTo>
                    <a:pt x="68" y="204"/>
                  </a:lnTo>
                  <a:lnTo>
                    <a:pt x="66" y="198"/>
                  </a:lnTo>
                  <a:lnTo>
                    <a:pt x="65" y="192"/>
                  </a:lnTo>
                  <a:lnTo>
                    <a:pt x="64" y="187"/>
                  </a:lnTo>
                  <a:lnTo>
                    <a:pt x="64" y="183"/>
                  </a:lnTo>
                  <a:lnTo>
                    <a:pt x="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Line 78"/>
            <p:cNvSpPr>
              <a:spLocks noChangeAspect="1" noChangeShapeType="1"/>
            </p:cNvSpPr>
            <p:nvPr/>
          </p:nvSpPr>
          <p:spPr bwMode="auto">
            <a:xfrm>
              <a:off x="456" y="720"/>
              <a:ext cx="114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79"/>
            <p:cNvSpPr>
              <a:spLocks noChangeAspect="1" noEditPoints="1"/>
            </p:cNvSpPr>
            <p:nvPr/>
          </p:nvSpPr>
          <p:spPr bwMode="auto">
            <a:xfrm>
              <a:off x="804" y="847"/>
              <a:ext cx="261" cy="376"/>
            </a:xfrm>
            <a:custGeom>
              <a:avLst/>
              <a:gdLst>
                <a:gd name="T0" fmla="*/ 183 w 261"/>
                <a:gd name="T1" fmla="*/ 376 h 376"/>
                <a:gd name="T2" fmla="*/ 261 w 261"/>
                <a:gd name="T3" fmla="*/ 353 h 376"/>
                <a:gd name="T4" fmla="*/ 239 w 261"/>
                <a:gd name="T5" fmla="*/ 352 h 376"/>
                <a:gd name="T6" fmla="*/ 227 w 261"/>
                <a:gd name="T7" fmla="*/ 348 h 376"/>
                <a:gd name="T8" fmla="*/ 221 w 261"/>
                <a:gd name="T9" fmla="*/ 339 h 376"/>
                <a:gd name="T10" fmla="*/ 220 w 261"/>
                <a:gd name="T11" fmla="*/ 323 h 376"/>
                <a:gd name="T12" fmla="*/ 143 w 261"/>
                <a:gd name="T13" fmla="*/ 6 h 376"/>
                <a:gd name="T14" fmla="*/ 156 w 261"/>
                <a:gd name="T15" fmla="*/ 23 h 376"/>
                <a:gd name="T16" fmla="*/ 173 w 261"/>
                <a:gd name="T17" fmla="*/ 25 h 376"/>
                <a:gd name="T18" fmla="*/ 181 w 261"/>
                <a:gd name="T19" fmla="*/ 31 h 376"/>
                <a:gd name="T20" fmla="*/ 185 w 261"/>
                <a:gd name="T21" fmla="*/ 44 h 376"/>
                <a:gd name="T22" fmla="*/ 185 w 261"/>
                <a:gd name="T23" fmla="*/ 168 h 376"/>
                <a:gd name="T24" fmla="*/ 156 w 261"/>
                <a:gd name="T25" fmla="*/ 144 h 376"/>
                <a:gd name="T26" fmla="*/ 118 w 261"/>
                <a:gd name="T27" fmla="*/ 134 h 376"/>
                <a:gd name="T28" fmla="*/ 35 w 261"/>
                <a:gd name="T29" fmla="*/ 169 h 376"/>
                <a:gd name="T30" fmla="*/ 0 w 261"/>
                <a:gd name="T31" fmla="*/ 255 h 376"/>
                <a:gd name="T32" fmla="*/ 33 w 261"/>
                <a:gd name="T33" fmla="*/ 341 h 376"/>
                <a:gd name="T34" fmla="*/ 112 w 261"/>
                <a:gd name="T35" fmla="*/ 376 h 376"/>
                <a:gd name="T36" fmla="*/ 155 w 261"/>
                <a:gd name="T37" fmla="*/ 365 h 376"/>
                <a:gd name="T38" fmla="*/ 183 w 261"/>
                <a:gd name="T39" fmla="*/ 340 h 376"/>
                <a:gd name="T40" fmla="*/ 183 w 261"/>
                <a:gd name="T41" fmla="*/ 307 h 376"/>
                <a:gd name="T42" fmla="*/ 182 w 261"/>
                <a:gd name="T43" fmla="*/ 317 h 376"/>
                <a:gd name="T44" fmla="*/ 177 w 261"/>
                <a:gd name="T45" fmla="*/ 327 h 376"/>
                <a:gd name="T46" fmla="*/ 148 w 261"/>
                <a:gd name="T47" fmla="*/ 355 h 376"/>
                <a:gd name="T48" fmla="*/ 115 w 261"/>
                <a:gd name="T49" fmla="*/ 364 h 376"/>
                <a:gd name="T50" fmla="*/ 82 w 261"/>
                <a:gd name="T51" fmla="*/ 354 h 376"/>
                <a:gd name="T52" fmla="*/ 59 w 261"/>
                <a:gd name="T53" fmla="*/ 330 h 376"/>
                <a:gd name="T54" fmla="*/ 46 w 261"/>
                <a:gd name="T55" fmla="*/ 293 h 376"/>
                <a:gd name="T56" fmla="*/ 43 w 261"/>
                <a:gd name="T57" fmla="*/ 256 h 376"/>
                <a:gd name="T58" fmla="*/ 46 w 261"/>
                <a:gd name="T59" fmla="*/ 220 h 376"/>
                <a:gd name="T60" fmla="*/ 60 w 261"/>
                <a:gd name="T61" fmla="*/ 180 h 376"/>
                <a:gd name="T62" fmla="*/ 83 w 261"/>
                <a:gd name="T63" fmla="*/ 157 h 376"/>
                <a:gd name="T64" fmla="*/ 120 w 261"/>
                <a:gd name="T65" fmla="*/ 146 h 376"/>
                <a:gd name="T66" fmla="*/ 149 w 261"/>
                <a:gd name="T67" fmla="*/ 153 h 376"/>
                <a:gd name="T68" fmla="*/ 177 w 261"/>
                <a:gd name="T69" fmla="*/ 178 h 376"/>
                <a:gd name="T70" fmla="*/ 182 w 261"/>
                <a:gd name="T71" fmla="*/ 188 h 376"/>
                <a:gd name="T72" fmla="*/ 183 w 261"/>
                <a:gd name="T73" fmla="*/ 19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1" h="376">
                  <a:moveTo>
                    <a:pt x="183" y="340"/>
                  </a:moveTo>
                  <a:lnTo>
                    <a:pt x="183" y="376"/>
                  </a:lnTo>
                  <a:lnTo>
                    <a:pt x="261" y="370"/>
                  </a:lnTo>
                  <a:lnTo>
                    <a:pt x="261" y="353"/>
                  </a:lnTo>
                  <a:lnTo>
                    <a:pt x="249" y="353"/>
                  </a:lnTo>
                  <a:lnTo>
                    <a:pt x="239" y="352"/>
                  </a:lnTo>
                  <a:lnTo>
                    <a:pt x="232" y="351"/>
                  </a:lnTo>
                  <a:lnTo>
                    <a:pt x="227" y="348"/>
                  </a:lnTo>
                  <a:lnTo>
                    <a:pt x="223" y="345"/>
                  </a:lnTo>
                  <a:lnTo>
                    <a:pt x="221" y="339"/>
                  </a:lnTo>
                  <a:lnTo>
                    <a:pt x="220" y="332"/>
                  </a:lnTo>
                  <a:lnTo>
                    <a:pt x="220" y="323"/>
                  </a:lnTo>
                  <a:lnTo>
                    <a:pt x="220" y="0"/>
                  </a:lnTo>
                  <a:lnTo>
                    <a:pt x="143" y="6"/>
                  </a:lnTo>
                  <a:lnTo>
                    <a:pt x="143" y="22"/>
                  </a:lnTo>
                  <a:lnTo>
                    <a:pt x="156" y="23"/>
                  </a:lnTo>
                  <a:lnTo>
                    <a:pt x="165" y="23"/>
                  </a:lnTo>
                  <a:lnTo>
                    <a:pt x="173" y="25"/>
                  </a:lnTo>
                  <a:lnTo>
                    <a:pt x="178" y="28"/>
                  </a:lnTo>
                  <a:lnTo>
                    <a:pt x="181" y="31"/>
                  </a:lnTo>
                  <a:lnTo>
                    <a:pt x="184" y="37"/>
                  </a:lnTo>
                  <a:lnTo>
                    <a:pt x="185" y="44"/>
                  </a:lnTo>
                  <a:lnTo>
                    <a:pt x="185" y="53"/>
                  </a:lnTo>
                  <a:lnTo>
                    <a:pt x="185" y="168"/>
                  </a:lnTo>
                  <a:lnTo>
                    <a:pt x="172" y="154"/>
                  </a:lnTo>
                  <a:lnTo>
                    <a:pt x="156" y="144"/>
                  </a:lnTo>
                  <a:lnTo>
                    <a:pt x="138" y="137"/>
                  </a:lnTo>
                  <a:lnTo>
                    <a:pt x="118" y="134"/>
                  </a:lnTo>
                  <a:lnTo>
                    <a:pt x="73" y="144"/>
                  </a:lnTo>
                  <a:lnTo>
                    <a:pt x="35" y="169"/>
                  </a:lnTo>
                  <a:lnTo>
                    <a:pt x="9" y="208"/>
                  </a:lnTo>
                  <a:lnTo>
                    <a:pt x="0" y="255"/>
                  </a:lnTo>
                  <a:lnTo>
                    <a:pt x="8" y="303"/>
                  </a:lnTo>
                  <a:lnTo>
                    <a:pt x="33" y="341"/>
                  </a:lnTo>
                  <a:lnTo>
                    <a:pt x="69" y="366"/>
                  </a:lnTo>
                  <a:lnTo>
                    <a:pt x="112" y="376"/>
                  </a:lnTo>
                  <a:lnTo>
                    <a:pt x="136" y="373"/>
                  </a:lnTo>
                  <a:lnTo>
                    <a:pt x="155" y="365"/>
                  </a:lnTo>
                  <a:lnTo>
                    <a:pt x="171" y="353"/>
                  </a:lnTo>
                  <a:lnTo>
                    <a:pt x="183" y="340"/>
                  </a:lnTo>
                  <a:close/>
                  <a:moveTo>
                    <a:pt x="183" y="198"/>
                  </a:moveTo>
                  <a:lnTo>
                    <a:pt x="183" y="307"/>
                  </a:lnTo>
                  <a:lnTo>
                    <a:pt x="183" y="313"/>
                  </a:lnTo>
                  <a:lnTo>
                    <a:pt x="182" y="317"/>
                  </a:lnTo>
                  <a:lnTo>
                    <a:pt x="181" y="321"/>
                  </a:lnTo>
                  <a:lnTo>
                    <a:pt x="177" y="327"/>
                  </a:lnTo>
                  <a:lnTo>
                    <a:pt x="164" y="343"/>
                  </a:lnTo>
                  <a:lnTo>
                    <a:pt x="148" y="355"/>
                  </a:lnTo>
                  <a:lnTo>
                    <a:pt x="132" y="362"/>
                  </a:lnTo>
                  <a:lnTo>
                    <a:pt x="115" y="364"/>
                  </a:lnTo>
                  <a:lnTo>
                    <a:pt x="98" y="362"/>
                  </a:lnTo>
                  <a:lnTo>
                    <a:pt x="82" y="354"/>
                  </a:lnTo>
                  <a:lnTo>
                    <a:pt x="70" y="344"/>
                  </a:lnTo>
                  <a:lnTo>
                    <a:pt x="59" y="330"/>
                  </a:lnTo>
                  <a:lnTo>
                    <a:pt x="51" y="312"/>
                  </a:lnTo>
                  <a:lnTo>
                    <a:pt x="46" y="293"/>
                  </a:lnTo>
                  <a:lnTo>
                    <a:pt x="44" y="273"/>
                  </a:lnTo>
                  <a:lnTo>
                    <a:pt x="43" y="256"/>
                  </a:lnTo>
                  <a:lnTo>
                    <a:pt x="44" y="239"/>
                  </a:lnTo>
                  <a:lnTo>
                    <a:pt x="46" y="220"/>
                  </a:lnTo>
                  <a:lnTo>
                    <a:pt x="51" y="199"/>
                  </a:lnTo>
                  <a:lnTo>
                    <a:pt x="60" y="180"/>
                  </a:lnTo>
                  <a:lnTo>
                    <a:pt x="70" y="168"/>
                  </a:lnTo>
                  <a:lnTo>
                    <a:pt x="83" y="157"/>
                  </a:lnTo>
                  <a:lnTo>
                    <a:pt x="100" y="149"/>
                  </a:lnTo>
                  <a:lnTo>
                    <a:pt x="120" y="146"/>
                  </a:lnTo>
                  <a:lnTo>
                    <a:pt x="134" y="148"/>
                  </a:lnTo>
                  <a:lnTo>
                    <a:pt x="149" y="153"/>
                  </a:lnTo>
                  <a:lnTo>
                    <a:pt x="164" y="163"/>
                  </a:lnTo>
                  <a:lnTo>
                    <a:pt x="177" y="178"/>
                  </a:lnTo>
                  <a:lnTo>
                    <a:pt x="181" y="184"/>
                  </a:lnTo>
                  <a:lnTo>
                    <a:pt x="182" y="188"/>
                  </a:lnTo>
                  <a:lnTo>
                    <a:pt x="183" y="192"/>
                  </a:lnTo>
                  <a:lnTo>
                    <a:pt x="183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80"/>
            <p:cNvSpPr>
              <a:spLocks noChangeAspect="1"/>
            </p:cNvSpPr>
            <p:nvPr/>
          </p:nvSpPr>
          <p:spPr bwMode="auto">
            <a:xfrm>
              <a:off x="1092" y="883"/>
              <a:ext cx="163" cy="340"/>
            </a:xfrm>
            <a:custGeom>
              <a:avLst/>
              <a:gdLst>
                <a:gd name="T0" fmla="*/ 97 w 163"/>
                <a:gd name="T1" fmla="*/ 121 h 340"/>
                <a:gd name="T2" fmla="*/ 147 w 163"/>
                <a:gd name="T3" fmla="*/ 121 h 340"/>
                <a:gd name="T4" fmla="*/ 154 w 163"/>
                <a:gd name="T5" fmla="*/ 121 h 340"/>
                <a:gd name="T6" fmla="*/ 159 w 163"/>
                <a:gd name="T7" fmla="*/ 119 h 340"/>
                <a:gd name="T8" fmla="*/ 162 w 163"/>
                <a:gd name="T9" fmla="*/ 116 h 340"/>
                <a:gd name="T10" fmla="*/ 163 w 163"/>
                <a:gd name="T11" fmla="*/ 110 h 340"/>
                <a:gd name="T12" fmla="*/ 159 w 163"/>
                <a:gd name="T13" fmla="*/ 105 h 340"/>
                <a:gd name="T14" fmla="*/ 148 w 163"/>
                <a:gd name="T15" fmla="*/ 104 h 340"/>
                <a:gd name="T16" fmla="*/ 101 w 163"/>
                <a:gd name="T17" fmla="*/ 104 h 340"/>
                <a:gd name="T18" fmla="*/ 113 w 163"/>
                <a:gd name="T19" fmla="*/ 59 h 340"/>
                <a:gd name="T20" fmla="*/ 119 w 163"/>
                <a:gd name="T21" fmla="*/ 32 h 340"/>
                <a:gd name="T22" fmla="*/ 122 w 163"/>
                <a:gd name="T23" fmla="*/ 20 h 340"/>
                <a:gd name="T24" fmla="*/ 123 w 163"/>
                <a:gd name="T25" fmla="*/ 15 h 340"/>
                <a:gd name="T26" fmla="*/ 119 w 163"/>
                <a:gd name="T27" fmla="*/ 4 h 340"/>
                <a:gd name="T28" fmla="*/ 108 w 163"/>
                <a:gd name="T29" fmla="*/ 0 h 340"/>
                <a:gd name="T30" fmla="*/ 104 w 163"/>
                <a:gd name="T31" fmla="*/ 1 h 340"/>
                <a:gd name="T32" fmla="*/ 98 w 163"/>
                <a:gd name="T33" fmla="*/ 3 h 340"/>
                <a:gd name="T34" fmla="*/ 92 w 163"/>
                <a:gd name="T35" fmla="*/ 9 h 340"/>
                <a:gd name="T36" fmla="*/ 87 w 163"/>
                <a:gd name="T37" fmla="*/ 20 h 340"/>
                <a:gd name="T38" fmla="*/ 66 w 163"/>
                <a:gd name="T39" fmla="*/ 104 h 340"/>
                <a:gd name="T40" fmla="*/ 16 w 163"/>
                <a:gd name="T41" fmla="*/ 104 h 340"/>
                <a:gd name="T42" fmla="*/ 9 w 163"/>
                <a:gd name="T43" fmla="*/ 104 h 340"/>
                <a:gd name="T44" fmla="*/ 4 w 163"/>
                <a:gd name="T45" fmla="*/ 106 h 340"/>
                <a:gd name="T46" fmla="*/ 1 w 163"/>
                <a:gd name="T47" fmla="*/ 109 h 340"/>
                <a:gd name="T48" fmla="*/ 0 w 163"/>
                <a:gd name="T49" fmla="*/ 115 h 340"/>
                <a:gd name="T50" fmla="*/ 3 w 163"/>
                <a:gd name="T51" fmla="*/ 120 h 340"/>
                <a:gd name="T52" fmla="*/ 15 w 163"/>
                <a:gd name="T53" fmla="*/ 121 h 340"/>
                <a:gd name="T54" fmla="*/ 61 w 163"/>
                <a:gd name="T55" fmla="*/ 121 h 340"/>
                <a:gd name="T56" fmla="*/ 49 w 163"/>
                <a:gd name="T57" fmla="*/ 171 h 340"/>
                <a:gd name="T58" fmla="*/ 39 w 163"/>
                <a:gd name="T59" fmla="*/ 210 h 340"/>
                <a:gd name="T60" fmla="*/ 32 w 163"/>
                <a:gd name="T61" fmla="*/ 239 h 340"/>
                <a:gd name="T62" fmla="*/ 27 w 163"/>
                <a:gd name="T63" fmla="*/ 259 h 340"/>
                <a:gd name="T64" fmla="*/ 24 w 163"/>
                <a:gd name="T65" fmla="*/ 273 h 340"/>
                <a:gd name="T66" fmla="*/ 22 w 163"/>
                <a:gd name="T67" fmla="*/ 281 h 340"/>
                <a:gd name="T68" fmla="*/ 21 w 163"/>
                <a:gd name="T69" fmla="*/ 287 h 340"/>
                <a:gd name="T70" fmla="*/ 21 w 163"/>
                <a:gd name="T71" fmla="*/ 291 h 340"/>
                <a:gd name="T72" fmla="*/ 25 w 163"/>
                <a:gd name="T73" fmla="*/ 311 h 340"/>
                <a:gd name="T74" fmla="*/ 35 w 163"/>
                <a:gd name="T75" fmla="*/ 326 h 340"/>
                <a:gd name="T76" fmla="*/ 50 w 163"/>
                <a:gd name="T77" fmla="*/ 336 h 340"/>
                <a:gd name="T78" fmla="*/ 70 w 163"/>
                <a:gd name="T79" fmla="*/ 340 h 340"/>
                <a:gd name="T80" fmla="*/ 106 w 163"/>
                <a:gd name="T81" fmla="*/ 328 h 340"/>
                <a:gd name="T82" fmla="*/ 133 w 163"/>
                <a:gd name="T83" fmla="*/ 300 h 340"/>
                <a:gd name="T84" fmla="*/ 149 w 163"/>
                <a:gd name="T85" fmla="*/ 272 h 340"/>
                <a:gd name="T86" fmla="*/ 155 w 163"/>
                <a:gd name="T87" fmla="*/ 258 h 340"/>
                <a:gd name="T88" fmla="*/ 152 w 163"/>
                <a:gd name="T89" fmla="*/ 253 h 340"/>
                <a:gd name="T90" fmla="*/ 148 w 163"/>
                <a:gd name="T91" fmla="*/ 252 h 340"/>
                <a:gd name="T92" fmla="*/ 143 w 163"/>
                <a:gd name="T93" fmla="*/ 254 h 340"/>
                <a:gd name="T94" fmla="*/ 140 w 163"/>
                <a:gd name="T95" fmla="*/ 260 h 340"/>
                <a:gd name="T96" fmla="*/ 122 w 163"/>
                <a:gd name="T97" fmla="*/ 294 h 340"/>
                <a:gd name="T98" fmla="*/ 104 w 163"/>
                <a:gd name="T99" fmla="*/ 315 h 340"/>
                <a:gd name="T100" fmla="*/ 86 w 163"/>
                <a:gd name="T101" fmla="*/ 325 h 340"/>
                <a:gd name="T102" fmla="*/ 71 w 163"/>
                <a:gd name="T103" fmla="*/ 328 h 340"/>
                <a:gd name="T104" fmla="*/ 64 w 163"/>
                <a:gd name="T105" fmla="*/ 327 h 340"/>
                <a:gd name="T106" fmla="*/ 59 w 163"/>
                <a:gd name="T107" fmla="*/ 322 h 340"/>
                <a:gd name="T108" fmla="*/ 56 w 163"/>
                <a:gd name="T109" fmla="*/ 315 h 340"/>
                <a:gd name="T110" fmla="*/ 55 w 163"/>
                <a:gd name="T111" fmla="*/ 303 h 340"/>
                <a:gd name="T112" fmla="*/ 55 w 163"/>
                <a:gd name="T113" fmla="*/ 289 h 340"/>
                <a:gd name="T114" fmla="*/ 58 w 163"/>
                <a:gd name="T115" fmla="*/ 278 h 340"/>
                <a:gd name="T116" fmla="*/ 97 w 163"/>
                <a:gd name="T117" fmla="*/ 12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" h="340">
                  <a:moveTo>
                    <a:pt x="97" y="121"/>
                  </a:moveTo>
                  <a:lnTo>
                    <a:pt x="147" y="121"/>
                  </a:lnTo>
                  <a:lnTo>
                    <a:pt x="154" y="121"/>
                  </a:lnTo>
                  <a:lnTo>
                    <a:pt x="159" y="119"/>
                  </a:lnTo>
                  <a:lnTo>
                    <a:pt x="162" y="116"/>
                  </a:lnTo>
                  <a:lnTo>
                    <a:pt x="163" y="110"/>
                  </a:lnTo>
                  <a:lnTo>
                    <a:pt x="159" y="105"/>
                  </a:lnTo>
                  <a:lnTo>
                    <a:pt x="148" y="104"/>
                  </a:lnTo>
                  <a:lnTo>
                    <a:pt x="101" y="104"/>
                  </a:lnTo>
                  <a:lnTo>
                    <a:pt x="113" y="59"/>
                  </a:lnTo>
                  <a:lnTo>
                    <a:pt x="119" y="32"/>
                  </a:lnTo>
                  <a:lnTo>
                    <a:pt x="122" y="20"/>
                  </a:lnTo>
                  <a:lnTo>
                    <a:pt x="123" y="15"/>
                  </a:lnTo>
                  <a:lnTo>
                    <a:pt x="119" y="4"/>
                  </a:lnTo>
                  <a:lnTo>
                    <a:pt x="108" y="0"/>
                  </a:lnTo>
                  <a:lnTo>
                    <a:pt x="104" y="1"/>
                  </a:lnTo>
                  <a:lnTo>
                    <a:pt x="98" y="3"/>
                  </a:lnTo>
                  <a:lnTo>
                    <a:pt x="92" y="9"/>
                  </a:lnTo>
                  <a:lnTo>
                    <a:pt x="87" y="20"/>
                  </a:lnTo>
                  <a:lnTo>
                    <a:pt x="66" y="104"/>
                  </a:lnTo>
                  <a:lnTo>
                    <a:pt x="16" y="104"/>
                  </a:lnTo>
                  <a:lnTo>
                    <a:pt x="9" y="104"/>
                  </a:lnTo>
                  <a:lnTo>
                    <a:pt x="4" y="106"/>
                  </a:lnTo>
                  <a:lnTo>
                    <a:pt x="1" y="109"/>
                  </a:lnTo>
                  <a:lnTo>
                    <a:pt x="0" y="115"/>
                  </a:lnTo>
                  <a:lnTo>
                    <a:pt x="3" y="120"/>
                  </a:lnTo>
                  <a:lnTo>
                    <a:pt x="15" y="121"/>
                  </a:lnTo>
                  <a:lnTo>
                    <a:pt x="61" y="121"/>
                  </a:lnTo>
                  <a:lnTo>
                    <a:pt x="49" y="171"/>
                  </a:lnTo>
                  <a:lnTo>
                    <a:pt x="39" y="210"/>
                  </a:lnTo>
                  <a:lnTo>
                    <a:pt x="32" y="239"/>
                  </a:lnTo>
                  <a:lnTo>
                    <a:pt x="27" y="259"/>
                  </a:lnTo>
                  <a:lnTo>
                    <a:pt x="24" y="273"/>
                  </a:lnTo>
                  <a:lnTo>
                    <a:pt x="22" y="281"/>
                  </a:lnTo>
                  <a:lnTo>
                    <a:pt x="21" y="287"/>
                  </a:lnTo>
                  <a:lnTo>
                    <a:pt x="21" y="291"/>
                  </a:lnTo>
                  <a:lnTo>
                    <a:pt x="25" y="311"/>
                  </a:lnTo>
                  <a:lnTo>
                    <a:pt x="35" y="326"/>
                  </a:lnTo>
                  <a:lnTo>
                    <a:pt x="50" y="336"/>
                  </a:lnTo>
                  <a:lnTo>
                    <a:pt x="70" y="340"/>
                  </a:lnTo>
                  <a:lnTo>
                    <a:pt x="106" y="328"/>
                  </a:lnTo>
                  <a:lnTo>
                    <a:pt x="133" y="300"/>
                  </a:lnTo>
                  <a:lnTo>
                    <a:pt x="149" y="272"/>
                  </a:lnTo>
                  <a:lnTo>
                    <a:pt x="155" y="258"/>
                  </a:lnTo>
                  <a:lnTo>
                    <a:pt x="152" y="253"/>
                  </a:lnTo>
                  <a:lnTo>
                    <a:pt x="148" y="252"/>
                  </a:lnTo>
                  <a:lnTo>
                    <a:pt x="143" y="254"/>
                  </a:lnTo>
                  <a:lnTo>
                    <a:pt x="140" y="260"/>
                  </a:lnTo>
                  <a:lnTo>
                    <a:pt x="122" y="294"/>
                  </a:lnTo>
                  <a:lnTo>
                    <a:pt x="104" y="315"/>
                  </a:lnTo>
                  <a:lnTo>
                    <a:pt x="86" y="325"/>
                  </a:lnTo>
                  <a:lnTo>
                    <a:pt x="71" y="328"/>
                  </a:lnTo>
                  <a:lnTo>
                    <a:pt x="64" y="327"/>
                  </a:lnTo>
                  <a:lnTo>
                    <a:pt x="59" y="322"/>
                  </a:lnTo>
                  <a:lnTo>
                    <a:pt x="56" y="315"/>
                  </a:lnTo>
                  <a:lnTo>
                    <a:pt x="55" y="303"/>
                  </a:lnTo>
                  <a:lnTo>
                    <a:pt x="55" y="289"/>
                  </a:lnTo>
                  <a:lnTo>
                    <a:pt x="58" y="278"/>
                  </a:lnTo>
                  <a:lnTo>
                    <a:pt x="97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81"/>
            <p:cNvSpPr>
              <a:spLocks noChangeAspect="1" noEditPoints="1"/>
            </p:cNvSpPr>
            <p:nvPr/>
          </p:nvSpPr>
          <p:spPr bwMode="auto">
            <a:xfrm>
              <a:off x="1841" y="660"/>
              <a:ext cx="353" cy="124"/>
            </a:xfrm>
            <a:custGeom>
              <a:avLst/>
              <a:gdLst>
                <a:gd name="T0" fmla="*/ 335 w 353"/>
                <a:gd name="T1" fmla="*/ 21 h 124"/>
                <a:gd name="T2" fmla="*/ 341 w 353"/>
                <a:gd name="T3" fmla="*/ 21 h 124"/>
                <a:gd name="T4" fmla="*/ 346 w 353"/>
                <a:gd name="T5" fmla="*/ 20 h 124"/>
                <a:gd name="T6" fmla="*/ 351 w 353"/>
                <a:gd name="T7" fmla="*/ 17 h 124"/>
                <a:gd name="T8" fmla="*/ 353 w 353"/>
                <a:gd name="T9" fmla="*/ 11 h 124"/>
                <a:gd name="T10" fmla="*/ 351 w 353"/>
                <a:gd name="T11" fmla="*/ 4 h 124"/>
                <a:gd name="T12" fmla="*/ 346 w 353"/>
                <a:gd name="T13" fmla="*/ 1 h 124"/>
                <a:gd name="T14" fmla="*/ 341 w 353"/>
                <a:gd name="T15" fmla="*/ 0 h 124"/>
                <a:gd name="T16" fmla="*/ 335 w 353"/>
                <a:gd name="T17" fmla="*/ 0 h 124"/>
                <a:gd name="T18" fmla="*/ 17 w 353"/>
                <a:gd name="T19" fmla="*/ 0 h 124"/>
                <a:gd name="T20" fmla="*/ 11 w 353"/>
                <a:gd name="T21" fmla="*/ 0 h 124"/>
                <a:gd name="T22" fmla="*/ 5 w 353"/>
                <a:gd name="T23" fmla="*/ 1 h 124"/>
                <a:gd name="T24" fmla="*/ 1 w 353"/>
                <a:gd name="T25" fmla="*/ 4 h 124"/>
                <a:gd name="T26" fmla="*/ 0 w 353"/>
                <a:gd name="T27" fmla="*/ 11 h 124"/>
                <a:gd name="T28" fmla="*/ 1 w 353"/>
                <a:gd name="T29" fmla="*/ 17 h 124"/>
                <a:gd name="T30" fmla="*/ 6 w 353"/>
                <a:gd name="T31" fmla="*/ 20 h 124"/>
                <a:gd name="T32" fmla="*/ 11 w 353"/>
                <a:gd name="T33" fmla="*/ 21 h 124"/>
                <a:gd name="T34" fmla="*/ 18 w 353"/>
                <a:gd name="T35" fmla="*/ 21 h 124"/>
                <a:gd name="T36" fmla="*/ 335 w 353"/>
                <a:gd name="T37" fmla="*/ 21 h 124"/>
                <a:gd name="T38" fmla="*/ 335 w 353"/>
                <a:gd name="T39" fmla="*/ 124 h 124"/>
                <a:gd name="T40" fmla="*/ 341 w 353"/>
                <a:gd name="T41" fmla="*/ 124 h 124"/>
                <a:gd name="T42" fmla="*/ 346 w 353"/>
                <a:gd name="T43" fmla="*/ 123 h 124"/>
                <a:gd name="T44" fmla="*/ 351 w 353"/>
                <a:gd name="T45" fmla="*/ 120 h 124"/>
                <a:gd name="T46" fmla="*/ 353 w 353"/>
                <a:gd name="T47" fmla="*/ 114 h 124"/>
                <a:gd name="T48" fmla="*/ 351 w 353"/>
                <a:gd name="T49" fmla="*/ 108 h 124"/>
                <a:gd name="T50" fmla="*/ 346 w 353"/>
                <a:gd name="T51" fmla="*/ 105 h 124"/>
                <a:gd name="T52" fmla="*/ 341 w 353"/>
                <a:gd name="T53" fmla="*/ 103 h 124"/>
                <a:gd name="T54" fmla="*/ 335 w 353"/>
                <a:gd name="T55" fmla="*/ 103 h 124"/>
                <a:gd name="T56" fmla="*/ 18 w 353"/>
                <a:gd name="T57" fmla="*/ 103 h 124"/>
                <a:gd name="T58" fmla="*/ 11 w 353"/>
                <a:gd name="T59" fmla="*/ 103 h 124"/>
                <a:gd name="T60" fmla="*/ 6 w 353"/>
                <a:gd name="T61" fmla="*/ 105 h 124"/>
                <a:gd name="T62" fmla="*/ 1 w 353"/>
                <a:gd name="T63" fmla="*/ 108 h 124"/>
                <a:gd name="T64" fmla="*/ 0 w 353"/>
                <a:gd name="T65" fmla="*/ 114 h 124"/>
                <a:gd name="T66" fmla="*/ 1 w 353"/>
                <a:gd name="T67" fmla="*/ 120 h 124"/>
                <a:gd name="T68" fmla="*/ 5 w 353"/>
                <a:gd name="T69" fmla="*/ 123 h 124"/>
                <a:gd name="T70" fmla="*/ 11 w 353"/>
                <a:gd name="T71" fmla="*/ 124 h 124"/>
                <a:gd name="T72" fmla="*/ 17 w 353"/>
                <a:gd name="T73" fmla="*/ 124 h 124"/>
                <a:gd name="T74" fmla="*/ 335 w 353"/>
                <a:gd name="T7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3" h="124">
                  <a:moveTo>
                    <a:pt x="335" y="21"/>
                  </a:moveTo>
                  <a:lnTo>
                    <a:pt x="341" y="21"/>
                  </a:lnTo>
                  <a:lnTo>
                    <a:pt x="346" y="20"/>
                  </a:lnTo>
                  <a:lnTo>
                    <a:pt x="351" y="17"/>
                  </a:lnTo>
                  <a:lnTo>
                    <a:pt x="353" y="11"/>
                  </a:lnTo>
                  <a:lnTo>
                    <a:pt x="351" y="4"/>
                  </a:lnTo>
                  <a:lnTo>
                    <a:pt x="346" y="1"/>
                  </a:lnTo>
                  <a:lnTo>
                    <a:pt x="341" y="0"/>
                  </a:lnTo>
                  <a:lnTo>
                    <a:pt x="335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6" y="20"/>
                  </a:lnTo>
                  <a:lnTo>
                    <a:pt x="11" y="21"/>
                  </a:lnTo>
                  <a:lnTo>
                    <a:pt x="18" y="21"/>
                  </a:lnTo>
                  <a:lnTo>
                    <a:pt x="335" y="21"/>
                  </a:lnTo>
                  <a:close/>
                  <a:moveTo>
                    <a:pt x="335" y="124"/>
                  </a:moveTo>
                  <a:lnTo>
                    <a:pt x="341" y="124"/>
                  </a:lnTo>
                  <a:lnTo>
                    <a:pt x="346" y="123"/>
                  </a:lnTo>
                  <a:lnTo>
                    <a:pt x="351" y="120"/>
                  </a:lnTo>
                  <a:lnTo>
                    <a:pt x="353" y="114"/>
                  </a:lnTo>
                  <a:lnTo>
                    <a:pt x="351" y="108"/>
                  </a:lnTo>
                  <a:lnTo>
                    <a:pt x="346" y="105"/>
                  </a:lnTo>
                  <a:lnTo>
                    <a:pt x="341" y="103"/>
                  </a:lnTo>
                  <a:lnTo>
                    <a:pt x="335" y="103"/>
                  </a:lnTo>
                  <a:lnTo>
                    <a:pt x="18" y="103"/>
                  </a:lnTo>
                  <a:lnTo>
                    <a:pt x="11" y="103"/>
                  </a:lnTo>
                  <a:lnTo>
                    <a:pt x="6" y="105"/>
                  </a:lnTo>
                  <a:lnTo>
                    <a:pt x="1" y="108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5" y="123"/>
                  </a:lnTo>
                  <a:lnTo>
                    <a:pt x="11" y="124"/>
                  </a:lnTo>
                  <a:lnTo>
                    <a:pt x="17" y="124"/>
                  </a:lnTo>
                  <a:lnTo>
                    <a:pt x="335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82"/>
            <p:cNvSpPr>
              <a:spLocks noChangeAspect="1"/>
            </p:cNvSpPr>
            <p:nvPr/>
          </p:nvSpPr>
          <p:spPr bwMode="auto">
            <a:xfrm>
              <a:off x="2413" y="712"/>
              <a:ext cx="325" cy="21"/>
            </a:xfrm>
            <a:custGeom>
              <a:avLst/>
              <a:gdLst>
                <a:gd name="T0" fmla="*/ 306 w 325"/>
                <a:gd name="T1" fmla="*/ 21 h 21"/>
                <a:gd name="T2" fmla="*/ 313 w 325"/>
                <a:gd name="T3" fmla="*/ 21 h 21"/>
                <a:gd name="T4" fmla="*/ 319 w 325"/>
                <a:gd name="T5" fmla="*/ 19 h 21"/>
                <a:gd name="T6" fmla="*/ 323 w 325"/>
                <a:gd name="T7" fmla="*/ 16 h 21"/>
                <a:gd name="T8" fmla="*/ 325 w 325"/>
                <a:gd name="T9" fmla="*/ 10 h 21"/>
                <a:gd name="T10" fmla="*/ 323 w 325"/>
                <a:gd name="T11" fmla="*/ 4 h 21"/>
                <a:gd name="T12" fmla="*/ 319 w 325"/>
                <a:gd name="T13" fmla="*/ 1 h 21"/>
                <a:gd name="T14" fmla="*/ 313 w 325"/>
                <a:gd name="T15" fmla="*/ 0 h 21"/>
                <a:gd name="T16" fmla="*/ 306 w 325"/>
                <a:gd name="T17" fmla="*/ 0 h 21"/>
                <a:gd name="T18" fmla="*/ 19 w 325"/>
                <a:gd name="T19" fmla="*/ 0 h 21"/>
                <a:gd name="T20" fmla="*/ 12 w 325"/>
                <a:gd name="T21" fmla="*/ 0 h 21"/>
                <a:gd name="T22" fmla="*/ 6 w 325"/>
                <a:gd name="T23" fmla="*/ 1 h 21"/>
                <a:gd name="T24" fmla="*/ 2 w 325"/>
                <a:gd name="T25" fmla="*/ 4 h 21"/>
                <a:gd name="T26" fmla="*/ 0 w 325"/>
                <a:gd name="T27" fmla="*/ 10 h 21"/>
                <a:gd name="T28" fmla="*/ 2 w 325"/>
                <a:gd name="T29" fmla="*/ 16 h 21"/>
                <a:gd name="T30" fmla="*/ 6 w 325"/>
                <a:gd name="T31" fmla="*/ 19 h 21"/>
                <a:gd name="T32" fmla="*/ 12 w 325"/>
                <a:gd name="T33" fmla="*/ 21 h 21"/>
                <a:gd name="T34" fmla="*/ 19 w 325"/>
                <a:gd name="T35" fmla="*/ 21 h 21"/>
                <a:gd name="T36" fmla="*/ 306 w 325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5" h="21">
                  <a:moveTo>
                    <a:pt x="306" y="21"/>
                  </a:moveTo>
                  <a:lnTo>
                    <a:pt x="313" y="21"/>
                  </a:lnTo>
                  <a:lnTo>
                    <a:pt x="319" y="19"/>
                  </a:lnTo>
                  <a:lnTo>
                    <a:pt x="323" y="16"/>
                  </a:lnTo>
                  <a:lnTo>
                    <a:pt x="325" y="10"/>
                  </a:lnTo>
                  <a:lnTo>
                    <a:pt x="323" y="4"/>
                  </a:lnTo>
                  <a:lnTo>
                    <a:pt x="319" y="1"/>
                  </a:lnTo>
                  <a:lnTo>
                    <a:pt x="313" y="0"/>
                  </a:lnTo>
                  <a:lnTo>
                    <a:pt x="306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6" y="19"/>
                  </a:lnTo>
                  <a:lnTo>
                    <a:pt x="12" y="21"/>
                  </a:lnTo>
                  <a:lnTo>
                    <a:pt x="19" y="21"/>
                  </a:lnTo>
                  <a:lnTo>
                    <a:pt x="306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83"/>
            <p:cNvSpPr>
              <a:spLocks noChangeAspect="1"/>
            </p:cNvSpPr>
            <p:nvPr/>
          </p:nvSpPr>
          <p:spPr bwMode="auto">
            <a:xfrm>
              <a:off x="2801" y="492"/>
              <a:ext cx="321" cy="363"/>
            </a:xfrm>
            <a:custGeom>
              <a:avLst/>
              <a:gdLst>
                <a:gd name="T0" fmla="*/ 180 w 321"/>
                <a:gd name="T1" fmla="*/ 35 h 363"/>
                <a:gd name="T2" fmla="*/ 184 w 321"/>
                <a:gd name="T3" fmla="*/ 25 h 363"/>
                <a:gd name="T4" fmla="*/ 196 w 321"/>
                <a:gd name="T5" fmla="*/ 19 h 363"/>
                <a:gd name="T6" fmla="*/ 217 w 321"/>
                <a:gd name="T7" fmla="*/ 16 h 363"/>
                <a:gd name="T8" fmla="*/ 244 w 321"/>
                <a:gd name="T9" fmla="*/ 16 h 363"/>
                <a:gd name="T10" fmla="*/ 253 w 321"/>
                <a:gd name="T11" fmla="*/ 12 h 363"/>
                <a:gd name="T12" fmla="*/ 251 w 321"/>
                <a:gd name="T13" fmla="*/ 0 h 363"/>
                <a:gd name="T14" fmla="*/ 97 w 321"/>
                <a:gd name="T15" fmla="*/ 0 h 363"/>
                <a:gd name="T16" fmla="*/ 90 w 321"/>
                <a:gd name="T17" fmla="*/ 1 h 363"/>
                <a:gd name="T18" fmla="*/ 86 w 321"/>
                <a:gd name="T19" fmla="*/ 10 h 363"/>
                <a:gd name="T20" fmla="*/ 101 w 321"/>
                <a:gd name="T21" fmla="*/ 16 h 363"/>
                <a:gd name="T22" fmla="*/ 121 w 321"/>
                <a:gd name="T23" fmla="*/ 17 h 363"/>
                <a:gd name="T24" fmla="*/ 136 w 321"/>
                <a:gd name="T25" fmla="*/ 26 h 363"/>
                <a:gd name="T26" fmla="*/ 134 w 321"/>
                <a:gd name="T27" fmla="*/ 36 h 363"/>
                <a:gd name="T28" fmla="*/ 61 w 321"/>
                <a:gd name="T29" fmla="*/ 329 h 363"/>
                <a:gd name="T30" fmla="*/ 56 w 321"/>
                <a:gd name="T31" fmla="*/ 339 h 363"/>
                <a:gd name="T32" fmla="*/ 47 w 321"/>
                <a:gd name="T33" fmla="*/ 344 h 363"/>
                <a:gd name="T34" fmla="*/ 28 w 321"/>
                <a:gd name="T35" fmla="*/ 347 h 363"/>
                <a:gd name="T36" fmla="*/ 8 w 321"/>
                <a:gd name="T37" fmla="*/ 347 h 363"/>
                <a:gd name="T38" fmla="*/ 1 w 321"/>
                <a:gd name="T39" fmla="*/ 351 h 363"/>
                <a:gd name="T40" fmla="*/ 3 w 321"/>
                <a:gd name="T41" fmla="*/ 363 h 363"/>
                <a:gd name="T42" fmla="*/ 260 w 321"/>
                <a:gd name="T43" fmla="*/ 363 h 363"/>
                <a:gd name="T44" fmla="*/ 272 w 321"/>
                <a:gd name="T45" fmla="*/ 362 h 363"/>
                <a:gd name="T46" fmla="*/ 277 w 321"/>
                <a:gd name="T47" fmla="*/ 354 h 363"/>
                <a:gd name="T48" fmla="*/ 320 w 321"/>
                <a:gd name="T49" fmla="*/ 234 h 363"/>
                <a:gd name="T50" fmla="*/ 319 w 321"/>
                <a:gd name="T51" fmla="*/ 228 h 363"/>
                <a:gd name="T52" fmla="*/ 309 w 321"/>
                <a:gd name="T53" fmla="*/ 228 h 363"/>
                <a:gd name="T54" fmla="*/ 298 w 321"/>
                <a:gd name="T55" fmla="*/ 256 h 363"/>
                <a:gd name="T56" fmla="*/ 279 w 321"/>
                <a:gd name="T57" fmla="*/ 293 h 363"/>
                <a:gd name="T58" fmla="*/ 250 w 321"/>
                <a:gd name="T59" fmla="*/ 325 h 363"/>
                <a:gd name="T60" fmla="*/ 203 w 321"/>
                <a:gd name="T61" fmla="*/ 344 h 363"/>
                <a:gd name="T62" fmla="*/ 122 w 321"/>
                <a:gd name="T63" fmla="*/ 347 h 363"/>
                <a:gd name="T64" fmla="*/ 110 w 321"/>
                <a:gd name="T65" fmla="*/ 346 h 363"/>
                <a:gd name="T66" fmla="*/ 103 w 321"/>
                <a:gd name="T67" fmla="*/ 341 h 363"/>
                <a:gd name="T68" fmla="*/ 106 w 321"/>
                <a:gd name="T69" fmla="*/ 3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1" h="363">
                  <a:moveTo>
                    <a:pt x="178" y="41"/>
                  </a:moveTo>
                  <a:lnTo>
                    <a:pt x="180" y="35"/>
                  </a:lnTo>
                  <a:lnTo>
                    <a:pt x="182" y="29"/>
                  </a:lnTo>
                  <a:lnTo>
                    <a:pt x="184" y="25"/>
                  </a:lnTo>
                  <a:lnTo>
                    <a:pt x="189" y="21"/>
                  </a:lnTo>
                  <a:lnTo>
                    <a:pt x="196" y="19"/>
                  </a:lnTo>
                  <a:lnTo>
                    <a:pt x="205" y="17"/>
                  </a:lnTo>
                  <a:lnTo>
                    <a:pt x="217" y="16"/>
                  </a:lnTo>
                  <a:lnTo>
                    <a:pt x="234" y="16"/>
                  </a:lnTo>
                  <a:lnTo>
                    <a:pt x="244" y="16"/>
                  </a:lnTo>
                  <a:lnTo>
                    <a:pt x="250" y="15"/>
                  </a:lnTo>
                  <a:lnTo>
                    <a:pt x="253" y="12"/>
                  </a:lnTo>
                  <a:lnTo>
                    <a:pt x="254" y="6"/>
                  </a:lnTo>
                  <a:lnTo>
                    <a:pt x="251" y="0"/>
                  </a:lnTo>
                  <a:lnTo>
                    <a:pt x="246" y="0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0" y="1"/>
                  </a:lnTo>
                  <a:lnTo>
                    <a:pt x="87" y="4"/>
                  </a:lnTo>
                  <a:lnTo>
                    <a:pt x="86" y="10"/>
                  </a:lnTo>
                  <a:lnTo>
                    <a:pt x="90" y="15"/>
                  </a:lnTo>
                  <a:lnTo>
                    <a:pt x="101" y="16"/>
                  </a:lnTo>
                  <a:lnTo>
                    <a:pt x="109" y="16"/>
                  </a:lnTo>
                  <a:lnTo>
                    <a:pt x="121" y="17"/>
                  </a:lnTo>
                  <a:lnTo>
                    <a:pt x="132" y="19"/>
                  </a:lnTo>
                  <a:lnTo>
                    <a:pt x="136" y="26"/>
                  </a:lnTo>
                  <a:lnTo>
                    <a:pt x="135" y="29"/>
                  </a:lnTo>
                  <a:lnTo>
                    <a:pt x="134" y="36"/>
                  </a:lnTo>
                  <a:lnTo>
                    <a:pt x="63" y="322"/>
                  </a:lnTo>
                  <a:lnTo>
                    <a:pt x="61" y="329"/>
                  </a:lnTo>
                  <a:lnTo>
                    <a:pt x="59" y="334"/>
                  </a:lnTo>
                  <a:lnTo>
                    <a:pt x="56" y="339"/>
                  </a:lnTo>
                  <a:lnTo>
                    <a:pt x="52" y="342"/>
                  </a:lnTo>
                  <a:lnTo>
                    <a:pt x="47" y="344"/>
                  </a:lnTo>
                  <a:lnTo>
                    <a:pt x="39" y="346"/>
                  </a:lnTo>
                  <a:lnTo>
                    <a:pt x="28" y="347"/>
                  </a:lnTo>
                  <a:lnTo>
                    <a:pt x="14" y="347"/>
                  </a:lnTo>
                  <a:lnTo>
                    <a:pt x="8" y="347"/>
                  </a:lnTo>
                  <a:lnTo>
                    <a:pt x="4" y="348"/>
                  </a:lnTo>
                  <a:lnTo>
                    <a:pt x="1" y="351"/>
                  </a:lnTo>
                  <a:lnTo>
                    <a:pt x="0" y="357"/>
                  </a:lnTo>
                  <a:lnTo>
                    <a:pt x="3" y="363"/>
                  </a:lnTo>
                  <a:lnTo>
                    <a:pt x="14" y="363"/>
                  </a:lnTo>
                  <a:lnTo>
                    <a:pt x="260" y="363"/>
                  </a:lnTo>
                  <a:lnTo>
                    <a:pt x="268" y="363"/>
                  </a:lnTo>
                  <a:lnTo>
                    <a:pt x="272" y="362"/>
                  </a:lnTo>
                  <a:lnTo>
                    <a:pt x="275" y="360"/>
                  </a:lnTo>
                  <a:lnTo>
                    <a:pt x="277" y="354"/>
                  </a:lnTo>
                  <a:lnTo>
                    <a:pt x="318" y="239"/>
                  </a:lnTo>
                  <a:lnTo>
                    <a:pt x="320" y="234"/>
                  </a:lnTo>
                  <a:lnTo>
                    <a:pt x="321" y="232"/>
                  </a:lnTo>
                  <a:lnTo>
                    <a:pt x="319" y="228"/>
                  </a:lnTo>
                  <a:lnTo>
                    <a:pt x="314" y="226"/>
                  </a:lnTo>
                  <a:lnTo>
                    <a:pt x="309" y="228"/>
                  </a:lnTo>
                  <a:lnTo>
                    <a:pt x="305" y="237"/>
                  </a:lnTo>
                  <a:lnTo>
                    <a:pt x="298" y="256"/>
                  </a:lnTo>
                  <a:lnTo>
                    <a:pt x="290" y="275"/>
                  </a:lnTo>
                  <a:lnTo>
                    <a:pt x="279" y="293"/>
                  </a:lnTo>
                  <a:lnTo>
                    <a:pt x="266" y="310"/>
                  </a:lnTo>
                  <a:lnTo>
                    <a:pt x="250" y="325"/>
                  </a:lnTo>
                  <a:lnTo>
                    <a:pt x="229" y="336"/>
                  </a:lnTo>
                  <a:lnTo>
                    <a:pt x="203" y="344"/>
                  </a:lnTo>
                  <a:lnTo>
                    <a:pt x="172" y="347"/>
                  </a:lnTo>
                  <a:lnTo>
                    <a:pt x="122" y="347"/>
                  </a:lnTo>
                  <a:lnTo>
                    <a:pt x="115" y="347"/>
                  </a:lnTo>
                  <a:lnTo>
                    <a:pt x="110" y="346"/>
                  </a:lnTo>
                  <a:lnTo>
                    <a:pt x="105" y="345"/>
                  </a:lnTo>
                  <a:lnTo>
                    <a:pt x="103" y="341"/>
                  </a:lnTo>
                  <a:lnTo>
                    <a:pt x="104" y="338"/>
                  </a:lnTo>
                  <a:lnTo>
                    <a:pt x="106" y="329"/>
                  </a:lnTo>
                  <a:lnTo>
                    <a:pt x="178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84"/>
            <p:cNvSpPr>
              <a:spLocks noChangeAspect="1"/>
            </p:cNvSpPr>
            <p:nvPr/>
          </p:nvSpPr>
          <p:spPr bwMode="auto">
            <a:xfrm>
              <a:off x="3172" y="767"/>
              <a:ext cx="148" cy="168"/>
            </a:xfrm>
            <a:custGeom>
              <a:avLst/>
              <a:gdLst>
                <a:gd name="T0" fmla="*/ 123 w 148"/>
                <a:gd name="T1" fmla="*/ 31 h 168"/>
                <a:gd name="T2" fmla="*/ 123 w 148"/>
                <a:gd name="T3" fmla="*/ 51 h 168"/>
                <a:gd name="T4" fmla="*/ 135 w 148"/>
                <a:gd name="T5" fmla="*/ 53 h 168"/>
                <a:gd name="T6" fmla="*/ 146 w 148"/>
                <a:gd name="T7" fmla="*/ 44 h 168"/>
                <a:gd name="T8" fmla="*/ 144 w 148"/>
                <a:gd name="T9" fmla="*/ 17 h 168"/>
                <a:gd name="T10" fmla="*/ 116 w 148"/>
                <a:gd name="T11" fmla="*/ 2 h 168"/>
                <a:gd name="T12" fmla="*/ 79 w 148"/>
                <a:gd name="T13" fmla="*/ 2 h 168"/>
                <a:gd name="T14" fmla="*/ 52 w 148"/>
                <a:gd name="T15" fmla="*/ 14 h 168"/>
                <a:gd name="T16" fmla="*/ 37 w 148"/>
                <a:gd name="T17" fmla="*/ 32 h 168"/>
                <a:gd name="T18" fmla="*/ 31 w 148"/>
                <a:gd name="T19" fmla="*/ 49 h 168"/>
                <a:gd name="T20" fmla="*/ 35 w 148"/>
                <a:gd name="T21" fmla="*/ 72 h 168"/>
                <a:gd name="T22" fmla="*/ 50 w 148"/>
                <a:gd name="T23" fmla="*/ 86 h 168"/>
                <a:gd name="T24" fmla="*/ 70 w 148"/>
                <a:gd name="T25" fmla="*/ 93 h 168"/>
                <a:gd name="T26" fmla="*/ 94 w 148"/>
                <a:gd name="T27" fmla="*/ 97 h 168"/>
                <a:gd name="T28" fmla="*/ 113 w 148"/>
                <a:gd name="T29" fmla="*/ 109 h 168"/>
                <a:gd name="T30" fmla="*/ 116 w 148"/>
                <a:gd name="T31" fmla="*/ 126 h 168"/>
                <a:gd name="T32" fmla="*/ 107 w 148"/>
                <a:gd name="T33" fmla="*/ 142 h 168"/>
                <a:gd name="T34" fmla="*/ 86 w 148"/>
                <a:gd name="T35" fmla="*/ 155 h 168"/>
                <a:gd name="T36" fmla="*/ 66 w 148"/>
                <a:gd name="T37" fmla="*/ 158 h 168"/>
                <a:gd name="T38" fmla="*/ 48 w 148"/>
                <a:gd name="T39" fmla="*/ 157 h 168"/>
                <a:gd name="T40" fmla="*/ 24 w 148"/>
                <a:gd name="T41" fmla="*/ 150 h 168"/>
                <a:gd name="T42" fmla="*/ 24 w 148"/>
                <a:gd name="T43" fmla="*/ 140 h 168"/>
                <a:gd name="T44" fmla="*/ 35 w 148"/>
                <a:gd name="T45" fmla="*/ 129 h 168"/>
                <a:gd name="T46" fmla="*/ 32 w 148"/>
                <a:gd name="T47" fmla="*/ 111 h 168"/>
                <a:gd name="T48" fmla="*/ 14 w 148"/>
                <a:gd name="T49" fmla="*/ 109 h 168"/>
                <a:gd name="T50" fmla="*/ 2 w 148"/>
                <a:gd name="T51" fmla="*/ 122 h 168"/>
                <a:gd name="T52" fmla="*/ 4 w 148"/>
                <a:gd name="T53" fmla="*/ 147 h 168"/>
                <a:gd name="T54" fmla="*/ 35 w 148"/>
                <a:gd name="T55" fmla="*/ 166 h 168"/>
                <a:gd name="T56" fmla="*/ 83 w 148"/>
                <a:gd name="T57" fmla="*/ 166 h 168"/>
                <a:gd name="T58" fmla="*/ 116 w 148"/>
                <a:gd name="T59" fmla="*/ 153 h 168"/>
                <a:gd name="T60" fmla="*/ 133 w 148"/>
                <a:gd name="T61" fmla="*/ 133 h 168"/>
                <a:gd name="T62" fmla="*/ 140 w 148"/>
                <a:gd name="T63" fmla="*/ 114 h 168"/>
                <a:gd name="T64" fmla="*/ 139 w 148"/>
                <a:gd name="T65" fmla="*/ 95 h 168"/>
                <a:gd name="T66" fmla="*/ 128 w 148"/>
                <a:gd name="T67" fmla="*/ 79 h 168"/>
                <a:gd name="T68" fmla="*/ 112 w 148"/>
                <a:gd name="T69" fmla="*/ 69 h 168"/>
                <a:gd name="T70" fmla="*/ 96 w 148"/>
                <a:gd name="T71" fmla="*/ 65 h 168"/>
                <a:gd name="T72" fmla="*/ 82 w 148"/>
                <a:gd name="T73" fmla="*/ 62 h 168"/>
                <a:gd name="T74" fmla="*/ 59 w 148"/>
                <a:gd name="T75" fmla="*/ 53 h 168"/>
                <a:gd name="T76" fmla="*/ 59 w 148"/>
                <a:gd name="T77" fmla="*/ 28 h 168"/>
                <a:gd name="T78" fmla="*/ 85 w 148"/>
                <a:gd name="T79" fmla="*/ 12 h 168"/>
                <a:gd name="T80" fmla="*/ 106 w 148"/>
                <a:gd name="T81" fmla="*/ 11 h 168"/>
                <a:gd name="T82" fmla="*/ 126 w 148"/>
                <a:gd name="T83" fmla="*/ 1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8" h="168">
                  <a:moveTo>
                    <a:pt x="134" y="25"/>
                  </a:moveTo>
                  <a:lnTo>
                    <a:pt x="123" y="31"/>
                  </a:lnTo>
                  <a:lnTo>
                    <a:pt x="118" y="42"/>
                  </a:lnTo>
                  <a:lnTo>
                    <a:pt x="123" y="51"/>
                  </a:lnTo>
                  <a:lnTo>
                    <a:pt x="130" y="54"/>
                  </a:lnTo>
                  <a:lnTo>
                    <a:pt x="135" y="53"/>
                  </a:lnTo>
                  <a:lnTo>
                    <a:pt x="141" y="51"/>
                  </a:lnTo>
                  <a:lnTo>
                    <a:pt x="146" y="44"/>
                  </a:lnTo>
                  <a:lnTo>
                    <a:pt x="148" y="33"/>
                  </a:lnTo>
                  <a:lnTo>
                    <a:pt x="144" y="17"/>
                  </a:lnTo>
                  <a:lnTo>
                    <a:pt x="132" y="8"/>
                  </a:lnTo>
                  <a:lnTo>
                    <a:pt x="116" y="2"/>
                  </a:lnTo>
                  <a:lnTo>
                    <a:pt x="99" y="0"/>
                  </a:lnTo>
                  <a:lnTo>
                    <a:pt x="79" y="2"/>
                  </a:lnTo>
                  <a:lnTo>
                    <a:pt x="64" y="7"/>
                  </a:lnTo>
                  <a:lnTo>
                    <a:pt x="52" y="14"/>
                  </a:lnTo>
                  <a:lnTo>
                    <a:pt x="43" y="23"/>
                  </a:lnTo>
                  <a:lnTo>
                    <a:pt x="37" y="32"/>
                  </a:lnTo>
                  <a:lnTo>
                    <a:pt x="33" y="41"/>
                  </a:lnTo>
                  <a:lnTo>
                    <a:pt x="31" y="49"/>
                  </a:lnTo>
                  <a:lnTo>
                    <a:pt x="30" y="55"/>
                  </a:lnTo>
                  <a:lnTo>
                    <a:pt x="35" y="72"/>
                  </a:lnTo>
                  <a:lnTo>
                    <a:pt x="44" y="82"/>
                  </a:lnTo>
                  <a:lnTo>
                    <a:pt x="50" y="86"/>
                  </a:lnTo>
                  <a:lnTo>
                    <a:pt x="59" y="90"/>
                  </a:lnTo>
                  <a:lnTo>
                    <a:pt x="70" y="93"/>
                  </a:lnTo>
                  <a:lnTo>
                    <a:pt x="86" y="95"/>
                  </a:lnTo>
                  <a:lnTo>
                    <a:pt x="94" y="97"/>
                  </a:lnTo>
                  <a:lnTo>
                    <a:pt x="104" y="101"/>
                  </a:lnTo>
                  <a:lnTo>
                    <a:pt x="113" y="109"/>
                  </a:lnTo>
                  <a:lnTo>
                    <a:pt x="117" y="120"/>
                  </a:lnTo>
                  <a:lnTo>
                    <a:pt x="116" y="126"/>
                  </a:lnTo>
                  <a:lnTo>
                    <a:pt x="113" y="134"/>
                  </a:lnTo>
                  <a:lnTo>
                    <a:pt x="107" y="142"/>
                  </a:lnTo>
                  <a:lnTo>
                    <a:pt x="97" y="150"/>
                  </a:lnTo>
                  <a:lnTo>
                    <a:pt x="86" y="155"/>
                  </a:lnTo>
                  <a:lnTo>
                    <a:pt x="75" y="157"/>
                  </a:lnTo>
                  <a:lnTo>
                    <a:pt x="66" y="158"/>
                  </a:lnTo>
                  <a:lnTo>
                    <a:pt x="60" y="158"/>
                  </a:lnTo>
                  <a:lnTo>
                    <a:pt x="48" y="157"/>
                  </a:lnTo>
                  <a:lnTo>
                    <a:pt x="36" y="155"/>
                  </a:lnTo>
                  <a:lnTo>
                    <a:pt x="24" y="150"/>
                  </a:lnTo>
                  <a:lnTo>
                    <a:pt x="16" y="142"/>
                  </a:lnTo>
                  <a:lnTo>
                    <a:pt x="24" y="140"/>
                  </a:lnTo>
                  <a:lnTo>
                    <a:pt x="30" y="135"/>
                  </a:lnTo>
                  <a:lnTo>
                    <a:pt x="35" y="129"/>
                  </a:lnTo>
                  <a:lnTo>
                    <a:pt x="36" y="121"/>
                  </a:lnTo>
                  <a:lnTo>
                    <a:pt x="32" y="111"/>
                  </a:lnTo>
                  <a:lnTo>
                    <a:pt x="22" y="107"/>
                  </a:lnTo>
                  <a:lnTo>
                    <a:pt x="14" y="109"/>
                  </a:lnTo>
                  <a:lnTo>
                    <a:pt x="7" y="114"/>
                  </a:lnTo>
                  <a:lnTo>
                    <a:pt x="2" y="122"/>
                  </a:lnTo>
                  <a:lnTo>
                    <a:pt x="0" y="132"/>
                  </a:lnTo>
                  <a:lnTo>
                    <a:pt x="4" y="147"/>
                  </a:lnTo>
                  <a:lnTo>
                    <a:pt x="16" y="159"/>
                  </a:lnTo>
                  <a:lnTo>
                    <a:pt x="35" y="166"/>
                  </a:lnTo>
                  <a:lnTo>
                    <a:pt x="60" y="168"/>
                  </a:lnTo>
                  <a:lnTo>
                    <a:pt x="83" y="166"/>
                  </a:lnTo>
                  <a:lnTo>
                    <a:pt x="101" y="161"/>
                  </a:lnTo>
                  <a:lnTo>
                    <a:pt x="116" y="153"/>
                  </a:lnTo>
                  <a:lnTo>
                    <a:pt x="126" y="143"/>
                  </a:lnTo>
                  <a:lnTo>
                    <a:pt x="133" y="133"/>
                  </a:lnTo>
                  <a:lnTo>
                    <a:pt x="138" y="123"/>
                  </a:lnTo>
                  <a:lnTo>
                    <a:pt x="140" y="114"/>
                  </a:lnTo>
                  <a:lnTo>
                    <a:pt x="141" y="107"/>
                  </a:lnTo>
                  <a:lnTo>
                    <a:pt x="139" y="95"/>
                  </a:lnTo>
                  <a:lnTo>
                    <a:pt x="135" y="86"/>
                  </a:lnTo>
                  <a:lnTo>
                    <a:pt x="128" y="79"/>
                  </a:lnTo>
                  <a:lnTo>
                    <a:pt x="121" y="73"/>
                  </a:lnTo>
                  <a:lnTo>
                    <a:pt x="112" y="69"/>
                  </a:lnTo>
                  <a:lnTo>
                    <a:pt x="104" y="66"/>
                  </a:lnTo>
                  <a:lnTo>
                    <a:pt x="96" y="65"/>
                  </a:lnTo>
                  <a:lnTo>
                    <a:pt x="90" y="63"/>
                  </a:lnTo>
                  <a:lnTo>
                    <a:pt x="82" y="62"/>
                  </a:lnTo>
                  <a:lnTo>
                    <a:pt x="75" y="60"/>
                  </a:lnTo>
                  <a:lnTo>
                    <a:pt x="59" y="53"/>
                  </a:lnTo>
                  <a:lnTo>
                    <a:pt x="54" y="42"/>
                  </a:lnTo>
                  <a:lnTo>
                    <a:pt x="59" y="28"/>
                  </a:lnTo>
                  <a:lnTo>
                    <a:pt x="69" y="18"/>
                  </a:lnTo>
                  <a:lnTo>
                    <a:pt x="85" y="12"/>
                  </a:lnTo>
                  <a:lnTo>
                    <a:pt x="99" y="11"/>
                  </a:lnTo>
                  <a:lnTo>
                    <a:pt x="106" y="11"/>
                  </a:lnTo>
                  <a:lnTo>
                    <a:pt x="116" y="13"/>
                  </a:lnTo>
                  <a:lnTo>
                    <a:pt x="126" y="17"/>
                  </a:lnTo>
                  <a:lnTo>
                    <a:pt x="134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85"/>
            <p:cNvSpPr>
              <a:spLocks noChangeAspect="1"/>
            </p:cNvSpPr>
            <p:nvPr/>
          </p:nvSpPr>
          <p:spPr bwMode="auto">
            <a:xfrm>
              <a:off x="3535" y="712"/>
              <a:ext cx="325" cy="21"/>
            </a:xfrm>
            <a:custGeom>
              <a:avLst/>
              <a:gdLst>
                <a:gd name="T0" fmla="*/ 306 w 325"/>
                <a:gd name="T1" fmla="*/ 21 h 21"/>
                <a:gd name="T2" fmla="*/ 313 w 325"/>
                <a:gd name="T3" fmla="*/ 21 h 21"/>
                <a:gd name="T4" fmla="*/ 318 w 325"/>
                <a:gd name="T5" fmla="*/ 19 h 21"/>
                <a:gd name="T6" fmla="*/ 323 w 325"/>
                <a:gd name="T7" fmla="*/ 16 h 21"/>
                <a:gd name="T8" fmla="*/ 325 w 325"/>
                <a:gd name="T9" fmla="*/ 10 h 21"/>
                <a:gd name="T10" fmla="*/ 323 w 325"/>
                <a:gd name="T11" fmla="*/ 4 h 21"/>
                <a:gd name="T12" fmla="*/ 318 w 325"/>
                <a:gd name="T13" fmla="*/ 1 h 21"/>
                <a:gd name="T14" fmla="*/ 313 w 325"/>
                <a:gd name="T15" fmla="*/ 0 h 21"/>
                <a:gd name="T16" fmla="*/ 306 w 325"/>
                <a:gd name="T17" fmla="*/ 0 h 21"/>
                <a:gd name="T18" fmla="*/ 18 w 325"/>
                <a:gd name="T19" fmla="*/ 0 h 21"/>
                <a:gd name="T20" fmla="*/ 12 w 325"/>
                <a:gd name="T21" fmla="*/ 0 h 21"/>
                <a:gd name="T22" fmla="*/ 6 w 325"/>
                <a:gd name="T23" fmla="*/ 1 h 21"/>
                <a:gd name="T24" fmla="*/ 2 w 325"/>
                <a:gd name="T25" fmla="*/ 4 h 21"/>
                <a:gd name="T26" fmla="*/ 0 w 325"/>
                <a:gd name="T27" fmla="*/ 10 h 21"/>
                <a:gd name="T28" fmla="*/ 2 w 325"/>
                <a:gd name="T29" fmla="*/ 16 h 21"/>
                <a:gd name="T30" fmla="*/ 6 w 325"/>
                <a:gd name="T31" fmla="*/ 19 h 21"/>
                <a:gd name="T32" fmla="*/ 12 w 325"/>
                <a:gd name="T33" fmla="*/ 21 h 21"/>
                <a:gd name="T34" fmla="*/ 18 w 325"/>
                <a:gd name="T35" fmla="*/ 21 h 21"/>
                <a:gd name="T36" fmla="*/ 306 w 325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5" h="21">
                  <a:moveTo>
                    <a:pt x="306" y="21"/>
                  </a:moveTo>
                  <a:lnTo>
                    <a:pt x="313" y="21"/>
                  </a:lnTo>
                  <a:lnTo>
                    <a:pt x="318" y="19"/>
                  </a:lnTo>
                  <a:lnTo>
                    <a:pt x="323" y="16"/>
                  </a:lnTo>
                  <a:lnTo>
                    <a:pt x="325" y="10"/>
                  </a:lnTo>
                  <a:lnTo>
                    <a:pt x="323" y="4"/>
                  </a:lnTo>
                  <a:lnTo>
                    <a:pt x="318" y="1"/>
                  </a:lnTo>
                  <a:lnTo>
                    <a:pt x="313" y="0"/>
                  </a:lnTo>
                  <a:lnTo>
                    <a:pt x="30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6" y="19"/>
                  </a:lnTo>
                  <a:lnTo>
                    <a:pt x="12" y="21"/>
                  </a:lnTo>
                  <a:lnTo>
                    <a:pt x="18" y="21"/>
                  </a:lnTo>
                  <a:lnTo>
                    <a:pt x="306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86"/>
            <p:cNvSpPr>
              <a:spLocks noChangeAspect="1"/>
            </p:cNvSpPr>
            <p:nvPr/>
          </p:nvSpPr>
          <p:spPr bwMode="auto">
            <a:xfrm>
              <a:off x="4039" y="492"/>
              <a:ext cx="321" cy="363"/>
            </a:xfrm>
            <a:custGeom>
              <a:avLst/>
              <a:gdLst>
                <a:gd name="T0" fmla="*/ 180 w 321"/>
                <a:gd name="T1" fmla="*/ 35 h 363"/>
                <a:gd name="T2" fmla="*/ 185 w 321"/>
                <a:gd name="T3" fmla="*/ 25 h 363"/>
                <a:gd name="T4" fmla="*/ 196 w 321"/>
                <a:gd name="T5" fmla="*/ 19 h 363"/>
                <a:gd name="T6" fmla="*/ 218 w 321"/>
                <a:gd name="T7" fmla="*/ 16 h 363"/>
                <a:gd name="T8" fmla="*/ 245 w 321"/>
                <a:gd name="T9" fmla="*/ 16 h 363"/>
                <a:gd name="T10" fmla="*/ 254 w 321"/>
                <a:gd name="T11" fmla="*/ 12 h 363"/>
                <a:gd name="T12" fmla="*/ 251 w 321"/>
                <a:gd name="T13" fmla="*/ 0 h 363"/>
                <a:gd name="T14" fmla="*/ 97 w 321"/>
                <a:gd name="T15" fmla="*/ 0 h 363"/>
                <a:gd name="T16" fmla="*/ 91 w 321"/>
                <a:gd name="T17" fmla="*/ 1 h 363"/>
                <a:gd name="T18" fmla="*/ 87 w 321"/>
                <a:gd name="T19" fmla="*/ 10 h 363"/>
                <a:gd name="T20" fmla="*/ 102 w 321"/>
                <a:gd name="T21" fmla="*/ 16 h 363"/>
                <a:gd name="T22" fmla="*/ 122 w 321"/>
                <a:gd name="T23" fmla="*/ 17 h 363"/>
                <a:gd name="T24" fmla="*/ 136 w 321"/>
                <a:gd name="T25" fmla="*/ 26 h 363"/>
                <a:gd name="T26" fmla="*/ 134 w 321"/>
                <a:gd name="T27" fmla="*/ 36 h 363"/>
                <a:gd name="T28" fmla="*/ 61 w 321"/>
                <a:gd name="T29" fmla="*/ 329 h 363"/>
                <a:gd name="T30" fmla="*/ 57 w 321"/>
                <a:gd name="T31" fmla="*/ 339 h 363"/>
                <a:gd name="T32" fmla="*/ 47 w 321"/>
                <a:gd name="T33" fmla="*/ 344 h 363"/>
                <a:gd name="T34" fmla="*/ 29 w 321"/>
                <a:gd name="T35" fmla="*/ 347 h 363"/>
                <a:gd name="T36" fmla="*/ 9 w 321"/>
                <a:gd name="T37" fmla="*/ 347 h 363"/>
                <a:gd name="T38" fmla="*/ 1 w 321"/>
                <a:gd name="T39" fmla="*/ 351 h 363"/>
                <a:gd name="T40" fmla="*/ 4 w 321"/>
                <a:gd name="T41" fmla="*/ 363 h 363"/>
                <a:gd name="T42" fmla="*/ 261 w 321"/>
                <a:gd name="T43" fmla="*/ 363 h 363"/>
                <a:gd name="T44" fmla="*/ 273 w 321"/>
                <a:gd name="T45" fmla="*/ 362 h 363"/>
                <a:gd name="T46" fmla="*/ 277 w 321"/>
                <a:gd name="T47" fmla="*/ 354 h 363"/>
                <a:gd name="T48" fmla="*/ 321 w 321"/>
                <a:gd name="T49" fmla="*/ 234 h 363"/>
                <a:gd name="T50" fmla="*/ 320 w 321"/>
                <a:gd name="T51" fmla="*/ 228 h 363"/>
                <a:gd name="T52" fmla="*/ 310 w 321"/>
                <a:gd name="T53" fmla="*/ 228 h 363"/>
                <a:gd name="T54" fmla="*/ 299 w 321"/>
                <a:gd name="T55" fmla="*/ 256 h 363"/>
                <a:gd name="T56" fmla="*/ 280 w 321"/>
                <a:gd name="T57" fmla="*/ 293 h 363"/>
                <a:gd name="T58" fmla="*/ 250 w 321"/>
                <a:gd name="T59" fmla="*/ 325 h 363"/>
                <a:gd name="T60" fmla="*/ 204 w 321"/>
                <a:gd name="T61" fmla="*/ 344 h 363"/>
                <a:gd name="T62" fmla="*/ 123 w 321"/>
                <a:gd name="T63" fmla="*/ 347 h 363"/>
                <a:gd name="T64" fmla="*/ 111 w 321"/>
                <a:gd name="T65" fmla="*/ 346 h 363"/>
                <a:gd name="T66" fmla="*/ 104 w 321"/>
                <a:gd name="T67" fmla="*/ 341 h 363"/>
                <a:gd name="T68" fmla="*/ 107 w 321"/>
                <a:gd name="T69" fmla="*/ 3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1" h="363">
                  <a:moveTo>
                    <a:pt x="178" y="41"/>
                  </a:moveTo>
                  <a:lnTo>
                    <a:pt x="180" y="35"/>
                  </a:lnTo>
                  <a:lnTo>
                    <a:pt x="182" y="29"/>
                  </a:lnTo>
                  <a:lnTo>
                    <a:pt x="185" y="25"/>
                  </a:lnTo>
                  <a:lnTo>
                    <a:pt x="190" y="21"/>
                  </a:lnTo>
                  <a:lnTo>
                    <a:pt x="196" y="19"/>
                  </a:lnTo>
                  <a:lnTo>
                    <a:pt x="206" y="17"/>
                  </a:lnTo>
                  <a:lnTo>
                    <a:pt x="218" y="16"/>
                  </a:lnTo>
                  <a:lnTo>
                    <a:pt x="235" y="16"/>
                  </a:lnTo>
                  <a:lnTo>
                    <a:pt x="245" y="16"/>
                  </a:lnTo>
                  <a:lnTo>
                    <a:pt x="251" y="15"/>
                  </a:lnTo>
                  <a:lnTo>
                    <a:pt x="254" y="12"/>
                  </a:lnTo>
                  <a:lnTo>
                    <a:pt x="255" y="6"/>
                  </a:lnTo>
                  <a:lnTo>
                    <a:pt x="251" y="0"/>
                  </a:lnTo>
                  <a:lnTo>
                    <a:pt x="246" y="0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1" y="1"/>
                  </a:lnTo>
                  <a:lnTo>
                    <a:pt x="88" y="4"/>
                  </a:lnTo>
                  <a:lnTo>
                    <a:pt x="87" y="10"/>
                  </a:lnTo>
                  <a:lnTo>
                    <a:pt x="91" y="15"/>
                  </a:lnTo>
                  <a:lnTo>
                    <a:pt x="102" y="16"/>
                  </a:lnTo>
                  <a:lnTo>
                    <a:pt x="109" y="16"/>
                  </a:lnTo>
                  <a:lnTo>
                    <a:pt x="122" y="17"/>
                  </a:lnTo>
                  <a:lnTo>
                    <a:pt x="133" y="19"/>
                  </a:lnTo>
                  <a:lnTo>
                    <a:pt x="136" y="26"/>
                  </a:lnTo>
                  <a:lnTo>
                    <a:pt x="136" y="29"/>
                  </a:lnTo>
                  <a:lnTo>
                    <a:pt x="134" y="36"/>
                  </a:lnTo>
                  <a:lnTo>
                    <a:pt x="63" y="322"/>
                  </a:lnTo>
                  <a:lnTo>
                    <a:pt x="61" y="329"/>
                  </a:lnTo>
                  <a:lnTo>
                    <a:pt x="59" y="334"/>
                  </a:lnTo>
                  <a:lnTo>
                    <a:pt x="57" y="339"/>
                  </a:lnTo>
                  <a:lnTo>
                    <a:pt x="53" y="342"/>
                  </a:lnTo>
                  <a:lnTo>
                    <a:pt x="47" y="344"/>
                  </a:lnTo>
                  <a:lnTo>
                    <a:pt x="39" y="346"/>
                  </a:lnTo>
                  <a:lnTo>
                    <a:pt x="29" y="347"/>
                  </a:lnTo>
                  <a:lnTo>
                    <a:pt x="15" y="347"/>
                  </a:lnTo>
                  <a:lnTo>
                    <a:pt x="9" y="347"/>
                  </a:lnTo>
                  <a:lnTo>
                    <a:pt x="4" y="348"/>
                  </a:lnTo>
                  <a:lnTo>
                    <a:pt x="1" y="351"/>
                  </a:lnTo>
                  <a:lnTo>
                    <a:pt x="0" y="357"/>
                  </a:lnTo>
                  <a:lnTo>
                    <a:pt x="4" y="363"/>
                  </a:lnTo>
                  <a:lnTo>
                    <a:pt x="15" y="363"/>
                  </a:lnTo>
                  <a:lnTo>
                    <a:pt x="261" y="363"/>
                  </a:lnTo>
                  <a:lnTo>
                    <a:pt x="268" y="363"/>
                  </a:lnTo>
                  <a:lnTo>
                    <a:pt x="273" y="362"/>
                  </a:lnTo>
                  <a:lnTo>
                    <a:pt x="275" y="360"/>
                  </a:lnTo>
                  <a:lnTo>
                    <a:pt x="277" y="354"/>
                  </a:lnTo>
                  <a:lnTo>
                    <a:pt x="319" y="239"/>
                  </a:lnTo>
                  <a:lnTo>
                    <a:pt x="321" y="234"/>
                  </a:lnTo>
                  <a:lnTo>
                    <a:pt x="321" y="232"/>
                  </a:lnTo>
                  <a:lnTo>
                    <a:pt x="320" y="228"/>
                  </a:lnTo>
                  <a:lnTo>
                    <a:pt x="315" y="226"/>
                  </a:lnTo>
                  <a:lnTo>
                    <a:pt x="310" y="228"/>
                  </a:lnTo>
                  <a:lnTo>
                    <a:pt x="306" y="237"/>
                  </a:lnTo>
                  <a:lnTo>
                    <a:pt x="299" y="256"/>
                  </a:lnTo>
                  <a:lnTo>
                    <a:pt x="290" y="275"/>
                  </a:lnTo>
                  <a:lnTo>
                    <a:pt x="280" y="293"/>
                  </a:lnTo>
                  <a:lnTo>
                    <a:pt x="267" y="310"/>
                  </a:lnTo>
                  <a:lnTo>
                    <a:pt x="250" y="325"/>
                  </a:lnTo>
                  <a:lnTo>
                    <a:pt x="230" y="336"/>
                  </a:lnTo>
                  <a:lnTo>
                    <a:pt x="204" y="344"/>
                  </a:lnTo>
                  <a:lnTo>
                    <a:pt x="173" y="347"/>
                  </a:lnTo>
                  <a:lnTo>
                    <a:pt x="123" y="347"/>
                  </a:lnTo>
                  <a:lnTo>
                    <a:pt x="115" y="347"/>
                  </a:lnTo>
                  <a:lnTo>
                    <a:pt x="111" y="346"/>
                  </a:lnTo>
                  <a:lnTo>
                    <a:pt x="106" y="345"/>
                  </a:lnTo>
                  <a:lnTo>
                    <a:pt x="104" y="341"/>
                  </a:lnTo>
                  <a:lnTo>
                    <a:pt x="104" y="338"/>
                  </a:lnTo>
                  <a:lnTo>
                    <a:pt x="107" y="329"/>
                  </a:lnTo>
                  <a:lnTo>
                    <a:pt x="178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reeform 87"/>
            <p:cNvSpPr>
              <a:spLocks noChangeAspect="1"/>
            </p:cNvSpPr>
            <p:nvPr/>
          </p:nvSpPr>
          <p:spPr bwMode="auto">
            <a:xfrm>
              <a:off x="4406" y="767"/>
              <a:ext cx="191" cy="165"/>
            </a:xfrm>
            <a:custGeom>
              <a:avLst/>
              <a:gdLst>
                <a:gd name="T0" fmla="*/ 66 w 191"/>
                <a:gd name="T1" fmla="*/ 11 h 165"/>
                <a:gd name="T2" fmla="*/ 67 w 191"/>
                <a:gd name="T3" fmla="*/ 5 h 165"/>
                <a:gd name="T4" fmla="*/ 66 w 191"/>
                <a:gd name="T5" fmla="*/ 3 h 165"/>
                <a:gd name="T6" fmla="*/ 61 w 191"/>
                <a:gd name="T7" fmla="*/ 0 h 165"/>
                <a:gd name="T8" fmla="*/ 58 w 191"/>
                <a:gd name="T9" fmla="*/ 1 h 165"/>
                <a:gd name="T10" fmla="*/ 50 w 191"/>
                <a:gd name="T11" fmla="*/ 1 h 165"/>
                <a:gd name="T12" fmla="*/ 42 w 191"/>
                <a:gd name="T13" fmla="*/ 2 h 165"/>
                <a:gd name="T14" fmla="*/ 37 w 191"/>
                <a:gd name="T15" fmla="*/ 2 h 165"/>
                <a:gd name="T16" fmla="*/ 16 w 191"/>
                <a:gd name="T17" fmla="*/ 4 h 165"/>
                <a:gd name="T18" fmla="*/ 9 w 191"/>
                <a:gd name="T19" fmla="*/ 5 h 165"/>
                <a:gd name="T20" fmla="*/ 6 w 191"/>
                <a:gd name="T21" fmla="*/ 13 h 165"/>
                <a:gd name="T22" fmla="*/ 9 w 191"/>
                <a:gd name="T23" fmla="*/ 17 h 165"/>
                <a:gd name="T24" fmla="*/ 16 w 191"/>
                <a:gd name="T25" fmla="*/ 18 h 165"/>
                <a:gd name="T26" fmla="*/ 26 w 191"/>
                <a:gd name="T27" fmla="*/ 18 h 165"/>
                <a:gd name="T28" fmla="*/ 31 w 191"/>
                <a:gd name="T29" fmla="*/ 19 h 165"/>
                <a:gd name="T30" fmla="*/ 33 w 191"/>
                <a:gd name="T31" fmla="*/ 21 h 165"/>
                <a:gd name="T32" fmla="*/ 33 w 191"/>
                <a:gd name="T33" fmla="*/ 23 h 165"/>
                <a:gd name="T34" fmla="*/ 32 w 191"/>
                <a:gd name="T35" fmla="*/ 30 h 165"/>
                <a:gd name="T36" fmla="*/ 30 w 191"/>
                <a:gd name="T37" fmla="*/ 38 h 165"/>
                <a:gd name="T38" fmla="*/ 11 w 191"/>
                <a:gd name="T39" fmla="*/ 113 h 165"/>
                <a:gd name="T40" fmla="*/ 6 w 191"/>
                <a:gd name="T41" fmla="*/ 136 h 165"/>
                <a:gd name="T42" fmla="*/ 2 w 191"/>
                <a:gd name="T43" fmla="*/ 150 h 165"/>
                <a:gd name="T44" fmla="*/ 1 w 191"/>
                <a:gd name="T45" fmla="*/ 157 h 165"/>
                <a:gd name="T46" fmla="*/ 0 w 191"/>
                <a:gd name="T47" fmla="*/ 159 h 165"/>
                <a:gd name="T48" fmla="*/ 3 w 191"/>
                <a:gd name="T49" fmla="*/ 164 h 165"/>
                <a:gd name="T50" fmla="*/ 7 w 191"/>
                <a:gd name="T51" fmla="*/ 165 h 165"/>
                <a:gd name="T52" fmla="*/ 13 w 191"/>
                <a:gd name="T53" fmla="*/ 165 h 165"/>
                <a:gd name="T54" fmla="*/ 41 w 191"/>
                <a:gd name="T55" fmla="*/ 158 h 165"/>
                <a:gd name="T56" fmla="*/ 71 w 191"/>
                <a:gd name="T57" fmla="*/ 147 h 165"/>
                <a:gd name="T58" fmla="*/ 102 w 191"/>
                <a:gd name="T59" fmla="*/ 130 h 165"/>
                <a:gd name="T60" fmla="*/ 133 w 191"/>
                <a:gd name="T61" fmla="*/ 107 h 165"/>
                <a:gd name="T62" fmla="*/ 164 w 191"/>
                <a:gd name="T63" fmla="*/ 73 h 165"/>
                <a:gd name="T64" fmla="*/ 181 w 191"/>
                <a:gd name="T65" fmla="*/ 43 h 165"/>
                <a:gd name="T66" fmla="*/ 190 w 191"/>
                <a:gd name="T67" fmla="*/ 21 h 165"/>
                <a:gd name="T68" fmla="*/ 191 w 191"/>
                <a:gd name="T69" fmla="*/ 12 h 165"/>
                <a:gd name="T70" fmla="*/ 188 w 191"/>
                <a:gd name="T71" fmla="*/ 4 h 165"/>
                <a:gd name="T72" fmla="*/ 179 w 191"/>
                <a:gd name="T73" fmla="*/ 0 h 165"/>
                <a:gd name="T74" fmla="*/ 171 w 191"/>
                <a:gd name="T75" fmla="*/ 2 h 165"/>
                <a:gd name="T76" fmla="*/ 166 w 191"/>
                <a:gd name="T77" fmla="*/ 7 h 165"/>
                <a:gd name="T78" fmla="*/ 162 w 191"/>
                <a:gd name="T79" fmla="*/ 14 h 165"/>
                <a:gd name="T80" fmla="*/ 160 w 191"/>
                <a:gd name="T81" fmla="*/ 21 h 165"/>
                <a:gd name="T82" fmla="*/ 142 w 191"/>
                <a:gd name="T83" fmla="*/ 61 h 165"/>
                <a:gd name="T84" fmla="*/ 114 w 191"/>
                <a:gd name="T85" fmla="*/ 98 h 165"/>
                <a:gd name="T86" fmla="*/ 76 w 191"/>
                <a:gd name="T87" fmla="*/ 129 h 165"/>
                <a:gd name="T88" fmla="*/ 32 w 191"/>
                <a:gd name="T89" fmla="*/ 150 h 165"/>
                <a:gd name="T90" fmla="*/ 66 w 191"/>
                <a:gd name="T91" fmla="*/ 1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1" h="165">
                  <a:moveTo>
                    <a:pt x="66" y="11"/>
                  </a:moveTo>
                  <a:lnTo>
                    <a:pt x="67" y="5"/>
                  </a:lnTo>
                  <a:lnTo>
                    <a:pt x="66" y="3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0" y="1"/>
                  </a:lnTo>
                  <a:lnTo>
                    <a:pt x="42" y="2"/>
                  </a:lnTo>
                  <a:lnTo>
                    <a:pt x="37" y="2"/>
                  </a:lnTo>
                  <a:lnTo>
                    <a:pt x="16" y="4"/>
                  </a:lnTo>
                  <a:lnTo>
                    <a:pt x="9" y="5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16" y="18"/>
                  </a:lnTo>
                  <a:lnTo>
                    <a:pt x="26" y="18"/>
                  </a:lnTo>
                  <a:lnTo>
                    <a:pt x="31" y="19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2" y="30"/>
                  </a:lnTo>
                  <a:lnTo>
                    <a:pt x="30" y="38"/>
                  </a:lnTo>
                  <a:lnTo>
                    <a:pt x="11" y="113"/>
                  </a:lnTo>
                  <a:lnTo>
                    <a:pt x="6" y="136"/>
                  </a:lnTo>
                  <a:lnTo>
                    <a:pt x="2" y="150"/>
                  </a:lnTo>
                  <a:lnTo>
                    <a:pt x="1" y="157"/>
                  </a:lnTo>
                  <a:lnTo>
                    <a:pt x="0" y="159"/>
                  </a:lnTo>
                  <a:lnTo>
                    <a:pt x="3" y="164"/>
                  </a:lnTo>
                  <a:lnTo>
                    <a:pt x="7" y="165"/>
                  </a:lnTo>
                  <a:lnTo>
                    <a:pt x="13" y="165"/>
                  </a:lnTo>
                  <a:lnTo>
                    <a:pt x="41" y="158"/>
                  </a:lnTo>
                  <a:lnTo>
                    <a:pt x="71" y="147"/>
                  </a:lnTo>
                  <a:lnTo>
                    <a:pt x="102" y="130"/>
                  </a:lnTo>
                  <a:lnTo>
                    <a:pt x="133" y="107"/>
                  </a:lnTo>
                  <a:lnTo>
                    <a:pt x="164" y="73"/>
                  </a:lnTo>
                  <a:lnTo>
                    <a:pt x="181" y="43"/>
                  </a:lnTo>
                  <a:lnTo>
                    <a:pt x="190" y="21"/>
                  </a:lnTo>
                  <a:lnTo>
                    <a:pt x="191" y="12"/>
                  </a:lnTo>
                  <a:lnTo>
                    <a:pt x="188" y="4"/>
                  </a:lnTo>
                  <a:lnTo>
                    <a:pt x="179" y="0"/>
                  </a:lnTo>
                  <a:lnTo>
                    <a:pt x="171" y="2"/>
                  </a:lnTo>
                  <a:lnTo>
                    <a:pt x="166" y="7"/>
                  </a:lnTo>
                  <a:lnTo>
                    <a:pt x="162" y="14"/>
                  </a:lnTo>
                  <a:lnTo>
                    <a:pt x="160" y="21"/>
                  </a:lnTo>
                  <a:lnTo>
                    <a:pt x="142" y="61"/>
                  </a:lnTo>
                  <a:lnTo>
                    <a:pt x="114" y="98"/>
                  </a:lnTo>
                  <a:lnTo>
                    <a:pt x="76" y="129"/>
                  </a:lnTo>
                  <a:lnTo>
                    <a:pt x="32" y="150"/>
                  </a:lnTo>
                  <a:lnTo>
                    <a:pt x="66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88"/>
            <p:cNvSpPr>
              <a:spLocks noChangeAspect="1"/>
            </p:cNvSpPr>
            <p:nvPr/>
          </p:nvSpPr>
          <p:spPr bwMode="auto">
            <a:xfrm>
              <a:off x="4795" y="545"/>
              <a:ext cx="353" cy="355"/>
            </a:xfrm>
            <a:custGeom>
              <a:avLst/>
              <a:gdLst>
                <a:gd name="T0" fmla="*/ 187 w 353"/>
                <a:gd name="T1" fmla="*/ 188 h 355"/>
                <a:gd name="T2" fmla="*/ 335 w 353"/>
                <a:gd name="T3" fmla="*/ 188 h 355"/>
                <a:gd name="T4" fmla="*/ 341 w 353"/>
                <a:gd name="T5" fmla="*/ 188 h 355"/>
                <a:gd name="T6" fmla="*/ 347 w 353"/>
                <a:gd name="T7" fmla="*/ 186 h 355"/>
                <a:gd name="T8" fmla="*/ 351 w 353"/>
                <a:gd name="T9" fmla="*/ 183 h 355"/>
                <a:gd name="T10" fmla="*/ 353 w 353"/>
                <a:gd name="T11" fmla="*/ 177 h 355"/>
                <a:gd name="T12" fmla="*/ 351 w 353"/>
                <a:gd name="T13" fmla="*/ 171 h 355"/>
                <a:gd name="T14" fmla="*/ 347 w 353"/>
                <a:gd name="T15" fmla="*/ 168 h 355"/>
                <a:gd name="T16" fmla="*/ 341 w 353"/>
                <a:gd name="T17" fmla="*/ 167 h 355"/>
                <a:gd name="T18" fmla="*/ 335 w 353"/>
                <a:gd name="T19" fmla="*/ 167 h 355"/>
                <a:gd name="T20" fmla="*/ 187 w 353"/>
                <a:gd name="T21" fmla="*/ 167 h 355"/>
                <a:gd name="T22" fmla="*/ 187 w 353"/>
                <a:gd name="T23" fmla="*/ 17 h 355"/>
                <a:gd name="T24" fmla="*/ 187 w 353"/>
                <a:gd name="T25" fmla="*/ 12 h 355"/>
                <a:gd name="T26" fmla="*/ 186 w 353"/>
                <a:gd name="T27" fmla="*/ 6 h 355"/>
                <a:gd name="T28" fmla="*/ 183 w 353"/>
                <a:gd name="T29" fmla="*/ 1 h 355"/>
                <a:gd name="T30" fmla="*/ 176 w 353"/>
                <a:gd name="T31" fmla="*/ 0 h 355"/>
                <a:gd name="T32" fmla="*/ 170 w 353"/>
                <a:gd name="T33" fmla="*/ 1 h 355"/>
                <a:gd name="T34" fmla="*/ 167 w 353"/>
                <a:gd name="T35" fmla="*/ 6 h 355"/>
                <a:gd name="T36" fmla="*/ 166 w 353"/>
                <a:gd name="T37" fmla="*/ 12 h 355"/>
                <a:gd name="T38" fmla="*/ 166 w 353"/>
                <a:gd name="T39" fmla="*/ 17 h 355"/>
                <a:gd name="T40" fmla="*/ 166 w 353"/>
                <a:gd name="T41" fmla="*/ 167 h 355"/>
                <a:gd name="T42" fmla="*/ 17 w 353"/>
                <a:gd name="T43" fmla="*/ 167 h 355"/>
                <a:gd name="T44" fmla="*/ 11 w 353"/>
                <a:gd name="T45" fmla="*/ 167 h 355"/>
                <a:gd name="T46" fmla="*/ 6 w 353"/>
                <a:gd name="T47" fmla="*/ 168 h 355"/>
                <a:gd name="T48" fmla="*/ 1 w 353"/>
                <a:gd name="T49" fmla="*/ 171 h 355"/>
                <a:gd name="T50" fmla="*/ 0 w 353"/>
                <a:gd name="T51" fmla="*/ 177 h 355"/>
                <a:gd name="T52" fmla="*/ 1 w 353"/>
                <a:gd name="T53" fmla="*/ 183 h 355"/>
                <a:gd name="T54" fmla="*/ 6 w 353"/>
                <a:gd name="T55" fmla="*/ 186 h 355"/>
                <a:gd name="T56" fmla="*/ 11 w 353"/>
                <a:gd name="T57" fmla="*/ 188 h 355"/>
                <a:gd name="T58" fmla="*/ 17 w 353"/>
                <a:gd name="T59" fmla="*/ 188 h 355"/>
                <a:gd name="T60" fmla="*/ 166 w 353"/>
                <a:gd name="T61" fmla="*/ 188 h 355"/>
                <a:gd name="T62" fmla="*/ 166 w 353"/>
                <a:gd name="T63" fmla="*/ 337 h 355"/>
                <a:gd name="T64" fmla="*/ 166 w 353"/>
                <a:gd name="T65" fmla="*/ 343 h 355"/>
                <a:gd name="T66" fmla="*/ 167 w 353"/>
                <a:gd name="T67" fmla="*/ 349 h 355"/>
                <a:gd name="T68" fmla="*/ 170 w 353"/>
                <a:gd name="T69" fmla="*/ 353 h 355"/>
                <a:gd name="T70" fmla="*/ 176 w 353"/>
                <a:gd name="T71" fmla="*/ 355 h 355"/>
                <a:gd name="T72" fmla="*/ 183 w 353"/>
                <a:gd name="T73" fmla="*/ 353 h 355"/>
                <a:gd name="T74" fmla="*/ 186 w 353"/>
                <a:gd name="T75" fmla="*/ 349 h 355"/>
                <a:gd name="T76" fmla="*/ 187 w 353"/>
                <a:gd name="T77" fmla="*/ 343 h 355"/>
                <a:gd name="T78" fmla="*/ 187 w 353"/>
                <a:gd name="T79" fmla="*/ 337 h 355"/>
                <a:gd name="T80" fmla="*/ 187 w 353"/>
                <a:gd name="T81" fmla="*/ 188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3" h="355">
                  <a:moveTo>
                    <a:pt x="187" y="188"/>
                  </a:moveTo>
                  <a:lnTo>
                    <a:pt x="335" y="188"/>
                  </a:lnTo>
                  <a:lnTo>
                    <a:pt x="341" y="188"/>
                  </a:lnTo>
                  <a:lnTo>
                    <a:pt x="347" y="186"/>
                  </a:lnTo>
                  <a:lnTo>
                    <a:pt x="351" y="183"/>
                  </a:lnTo>
                  <a:lnTo>
                    <a:pt x="353" y="177"/>
                  </a:lnTo>
                  <a:lnTo>
                    <a:pt x="351" y="171"/>
                  </a:lnTo>
                  <a:lnTo>
                    <a:pt x="347" y="168"/>
                  </a:lnTo>
                  <a:lnTo>
                    <a:pt x="341" y="167"/>
                  </a:lnTo>
                  <a:lnTo>
                    <a:pt x="335" y="167"/>
                  </a:lnTo>
                  <a:lnTo>
                    <a:pt x="187" y="167"/>
                  </a:lnTo>
                  <a:lnTo>
                    <a:pt x="187" y="17"/>
                  </a:lnTo>
                  <a:lnTo>
                    <a:pt x="187" y="12"/>
                  </a:lnTo>
                  <a:lnTo>
                    <a:pt x="186" y="6"/>
                  </a:lnTo>
                  <a:lnTo>
                    <a:pt x="183" y="1"/>
                  </a:lnTo>
                  <a:lnTo>
                    <a:pt x="176" y="0"/>
                  </a:lnTo>
                  <a:lnTo>
                    <a:pt x="170" y="1"/>
                  </a:lnTo>
                  <a:lnTo>
                    <a:pt x="167" y="6"/>
                  </a:lnTo>
                  <a:lnTo>
                    <a:pt x="166" y="12"/>
                  </a:lnTo>
                  <a:lnTo>
                    <a:pt x="166" y="17"/>
                  </a:lnTo>
                  <a:lnTo>
                    <a:pt x="166" y="167"/>
                  </a:lnTo>
                  <a:lnTo>
                    <a:pt x="17" y="167"/>
                  </a:lnTo>
                  <a:lnTo>
                    <a:pt x="11" y="167"/>
                  </a:lnTo>
                  <a:lnTo>
                    <a:pt x="6" y="168"/>
                  </a:lnTo>
                  <a:lnTo>
                    <a:pt x="1" y="171"/>
                  </a:lnTo>
                  <a:lnTo>
                    <a:pt x="0" y="177"/>
                  </a:lnTo>
                  <a:lnTo>
                    <a:pt x="1" y="183"/>
                  </a:lnTo>
                  <a:lnTo>
                    <a:pt x="6" y="186"/>
                  </a:lnTo>
                  <a:lnTo>
                    <a:pt x="11" y="188"/>
                  </a:lnTo>
                  <a:lnTo>
                    <a:pt x="17" y="188"/>
                  </a:lnTo>
                  <a:lnTo>
                    <a:pt x="166" y="188"/>
                  </a:lnTo>
                  <a:lnTo>
                    <a:pt x="166" y="337"/>
                  </a:lnTo>
                  <a:lnTo>
                    <a:pt x="166" y="343"/>
                  </a:lnTo>
                  <a:lnTo>
                    <a:pt x="167" y="349"/>
                  </a:lnTo>
                  <a:lnTo>
                    <a:pt x="170" y="353"/>
                  </a:lnTo>
                  <a:lnTo>
                    <a:pt x="176" y="355"/>
                  </a:lnTo>
                  <a:lnTo>
                    <a:pt x="183" y="353"/>
                  </a:lnTo>
                  <a:lnTo>
                    <a:pt x="186" y="349"/>
                  </a:lnTo>
                  <a:lnTo>
                    <a:pt x="187" y="343"/>
                  </a:lnTo>
                  <a:lnTo>
                    <a:pt x="187" y="337"/>
                  </a:lnTo>
                  <a:lnTo>
                    <a:pt x="187" y="1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89"/>
            <p:cNvSpPr>
              <a:spLocks noChangeAspect="1"/>
            </p:cNvSpPr>
            <p:nvPr/>
          </p:nvSpPr>
          <p:spPr bwMode="auto">
            <a:xfrm>
              <a:off x="5314" y="492"/>
              <a:ext cx="447" cy="363"/>
            </a:xfrm>
            <a:custGeom>
              <a:avLst/>
              <a:gdLst>
                <a:gd name="T0" fmla="*/ 388 w 447"/>
                <a:gd name="T1" fmla="*/ 29 h 363"/>
                <a:gd name="T2" fmla="*/ 406 w 447"/>
                <a:gd name="T3" fmla="*/ 17 h 363"/>
                <a:gd name="T4" fmla="*/ 437 w 447"/>
                <a:gd name="T5" fmla="*/ 16 h 363"/>
                <a:gd name="T6" fmla="*/ 446 w 447"/>
                <a:gd name="T7" fmla="*/ 12 h 363"/>
                <a:gd name="T8" fmla="*/ 443 w 447"/>
                <a:gd name="T9" fmla="*/ 0 h 363"/>
                <a:gd name="T10" fmla="*/ 303 w 447"/>
                <a:gd name="T11" fmla="*/ 0 h 363"/>
                <a:gd name="T12" fmla="*/ 296 w 447"/>
                <a:gd name="T13" fmla="*/ 1 h 363"/>
                <a:gd name="T14" fmla="*/ 293 w 447"/>
                <a:gd name="T15" fmla="*/ 10 h 363"/>
                <a:gd name="T16" fmla="*/ 308 w 447"/>
                <a:gd name="T17" fmla="*/ 16 h 363"/>
                <a:gd name="T18" fmla="*/ 328 w 447"/>
                <a:gd name="T19" fmla="*/ 17 h 363"/>
                <a:gd name="T20" fmla="*/ 342 w 447"/>
                <a:gd name="T21" fmla="*/ 26 h 363"/>
                <a:gd name="T22" fmla="*/ 340 w 447"/>
                <a:gd name="T23" fmla="*/ 36 h 363"/>
                <a:gd name="T24" fmla="*/ 146 w 447"/>
                <a:gd name="T25" fmla="*/ 166 h 363"/>
                <a:gd name="T26" fmla="*/ 181 w 447"/>
                <a:gd name="T27" fmla="*/ 29 h 363"/>
                <a:gd name="T28" fmla="*/ 200 w 447"/>
                <a:gd name="T29" fmla="*/ 17 h 363"/>
                <a:gd name="T30" fmla="*/ 231 w 447"/>
                <a:gd name="T31" fmla="*/ 16 h 363"/>
                <a:gd name="T32" fmla="*/ 239 w 447"/>
                <a:gd name="T33" fmla="*/ 12 h 363"/>
                <a:gd name="T34" fmla="*/ 237 w 447"/>
                <a:gd name="T35" fmla="*/ 0 h 363"/>
                <a:gd name="T36" fmla="*/ 96 w 447"/>
                <a:gd name="T37" fmla="*/ 0 h 363"/>
                <a:gd name="T38" fmla="*/ 90 w 447"/>
                <a:gd name="T39" fmla="*/ 1 h 363"/>
                <a:gd name="T40" fmla="*/ 86 w 447"/>
                <a:gd name="T41" fmla="*/ 10 h 363"/>
                <a:gd name="T42" fmla="*/ 101 w 447"/>
                <a:gd name="T43" fmla="*/ 16 h 363"/>
                <a:gd name="T44" fmla="*/ 121 w 447"/>
                <a:gd name="T45" fmla="*/ 17 h 363"/>
                <a:gd name="T46" fmla="*/ 136 w 447"/>
                <a:gd name="T47" fmla="*/ 26 h 363"/>
                <a:gd name="T48" fmla="*/ 133 w 447"/>
                <a:gd name="T49" fmla="*/ 36 h 363"/>
                <a:gd name="T50" fmla="*/ 60 w 447"/>
                <a:gd name="T51" fmla="*/ 329 h 363"/>
                <a:gd name="T52" fmla="*/ 56 w 447"/>
                <a:gd name="T53" fmla="*/ 339 h 363"/>
                <a:gd name="T54" fmla="*/ 46 w 447"/>
                <a:gd name="T55" fmla="*/ 344 h 363"/>
                <a:gd name="T56" fmla="*/ 28 w 447"/>
                <a:gd name="T57" fmla="*/ 347 h 363"/>
                <a:gd name="T58" fmla="*/ 8 w 447"/>
                <a:gd name="T59" fmla="*/ 347 h 363"/>
                <a:gd name="T60" fmla="*/ 1 w 447"/>
                <a:gd name="T61" fmla="*/ 351 h 363"/>
                <a:gd name="T62" fmla="*/ 3 w 447"/>
                <a:gd name="T63" fmla="*/ 363 h 363"/>
                <a:gd name="T64" fmla="*/ 22 w 447"/>
                <a:gd name="T65" fmla="*/ 363 h 363"/>
                <a:gd name="T66" fmla="*/ 60 w 447"/>
                <a:gd name="T67" fmla="*/ 362 h 363"/>
                <a:gd name="T68" fmla="*/ 108 w 447"/>
                <a:gd name="T69" fmla="*/ 362 h 363"/>
                <a:gd name="T70" fmla="*/ 146 w 447"/>
                <a:gd name="T71" fmla="*/ 363 h 363"/>
                <a:gd name="T72" fmla="*/ 152 w 447"/>
                <a:gd name="T73" fmla="*/ 359 h 363"/>
                <a:gd name="T74" fmla="*/ 150 w 447"/>
                <a:gd name="T75" fmla="*/ 347 h 363"/>
                <a:gd name="T76" fmla="*/ 125 w 447"/>
                <a:gd name="T77" fmla="*/ 347 h 363"/>
                <a:gd name="T78" fmla="*/ 107 w 447"/>
                <a:gd name="T79" fmla="*/ 343 h 363"/>
                <a:gd name="T80" fmla="*/ 106 w 447"/>
                <a:gd name="T81" fmla="*/ 328 h 363"/>
                <a:gd name="T82" fmla="*/ 304 w 447"/>
                <a:gd name="T83" fmla="*/ 182 h 363"/>
                <a:gd name="T84" fmla="*/ 278 w 447"/>
                <a:gd name="T85" fmla="*/ 286 h 363"/>
                <a:gd name="T86" fmla="*/ 267 w 447"/>
                <a:gd name="T87" fmla="*/ 329 h 363"/>
                <a:gd name="T88" fmla="*/ 253 w 447"/>
                <a:gd name="T89" fmla="*/ 344 h 363"/>
                <a:gd name="T90" fmla="*/ 219 w 447"/>
                <a:gd name="T91" fmla="*/ 347 h 363"/>
                <a:gd name="T92" fmla="*/ 209 w 447"/>
                <a:gd name="T93" fmla="*/ 348 h 363"/>
                <a:gd name="T94" fmla="*/ 206 w 447"/>
                <a:gd name="T95" fmla="*/ 357 h 363"/>
                <a:gd name="T96" fmla="*/ 213 w 447"/>
                <a:gd name="T97" fmla="*/ 363 h 363"/>
                <a:gd name="T98" fmla="*/ 247 w 447"/>
                <a:gd name="T99" fmla="*/ 362 h 363"/>
                <a:gd name="T100" fmla="*/ 281 w 447"/>
                <a:gd name="T101" fmla="*/ 362 h 363"/>
                <a:gd name="T102" fmla="*/ 350 w 447"/>
                <a:gd name="T103" fmla="*/ 363 h 363"/>
                <a:gd name="T104" fmla="*/ 356 w 447"/>
                <a:gd name="T105" fmla="*/ 362 h 363"/>
                <a:gd name="T106" fmla="*/ 360 w 447"/>
                <a:gd name="T107" fmla="*/ 353 h 363"/>
                <a:gd name="T108" fmla="*/ 345 w 447"/>
                <a:gd name="T109" fmla="*/ 347 h 363"/>
                <a:gd name="T110" fmla="*/ 321 w 447"/>
                <a:gd name="T111" fmla="*/ 346 h 363"/>
                <a:gd name="T112" fmla="*/ 311 w 447"/>
                <a:gd name="T113" fmla="*/ 337 h 363"/>
                <a:gd name="T114" fmla="*/ 384 w 447"/>
                <a:gd name="T115" fmla="*/ 4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7" h="363">
                  <a:moveTo>
                    <a:pt x="384" y="41"/>
                  </a:moveTo>
                  <a:lnTo>
                    <a:pt x="388" y="29"/>
                  </a:lnTo>
                  <a:lnTo>
                    <a:pt x="393" y="21"/>
                  </a:lnTo>
                  <a:lnTo>
                    <a:pt x="406" y="17"/>
                  </a:lnTo>
                  <a:lnTo>
                    <a:pt x="429" y="16"/>
                  </a:lnTo>
                  <a:lnTo>
                    <a:pt x="437" y="16"/>
                  </a:lnTo>
                  <a:lnTo>
                    <a:pt x="443" y="15"/>
                  </a:lnTo>
                  <a:lnTo>
                    <a:pt x="446" y="12"/>
                  </a:lnTo>
                  <a:lnTo>
                    <a:pt x="447" y="6"/>
                  </a:lnTo>
                  <a:lnTo>
                    <a:pt x="443" y="0"/>
                  </a:lnTo>
                  <a:lnTo>
                    <a:pt x="439" y="0"/>
                  </a:lnTo>
                  <a:lnTo>
                    <a:pt x="303" y="0"/>
                  </a:lnTo>
                  <a:lnTo>
                    <a:pt x="299" y="0"/>
                  </a:lnTo>
                  <a:lnTo>
                    <a:pt x="296" y="1"/>
                  </a:lnTo>
                  <a:lnTo>
                    <a:pt x="294" y="4"/>
                  </a:lnTo>
                  <a:lnTo>
                    <a:pt x="293" y="10"/>
                  </a:lnTo>
                  <a:lnTo>
                    <a:pt x="296" y="15"/>
                  </a:lnTo>
                  <a:lnTo>
                    <a:pt x="308" y="16"/>
                  </a:lnTo>
                  <a:lnTo>
                    <a:pt x="315" y="16"/>
                  </a:lnTo>
                  <a:lnTo>
                    <a:pt x="328" y="17"/>
                  </a:lnTo>
                  <a:lnTo>
                    <a:pt x="338" y="19"/>
                  </a:lnTo>
                  <a:lnTo>
                    <a:pt x="342" y="26"/>
                  </a:lnTo>
                  <a:lnTo>
                    <a:pt x="342" y="29"/>
                  </a:lnTo>
                  <a:lnTo>
                    <a:pt x="340" y="36"/>
                  </a:lnTo>
                  <a:lnTo>
                    <a:pt x="308" y="166"/>
                  </a:lnTo>
                  <a:lnTo>
                    <a:pt x="146" y="166"/>
                  </a:lnTo>
                  <a:lnTo>
                    <a:pt x="177" y="41"/>
                  </a:lnTo>
                  <a:lnTo>
                    <a:pt x="181" y="29"/>
                  </a:lnTo>
                  <a:lnTo>
                    <a:pt x="187" y="21"/>
                  </a:lnTo>
                  <a:lnTo>
                    <a:pt x="200" y="17"/>
                  </a:lnTo>
                  <a:lnTo>
                    <a:pt x="222" y="16"/>
                  </a:lnTo>
                  <a:lnTo>
                    <a:pt x="231" y="16"/>
                  </a:lnTo>
                  <a:lnTo>
                    <a:pt x="236" y="15"/>
                  </a:lnTo>
                  <a:lnTo>
                    <a:pt x="239" y="12"/>
                  </a:lnTo>
                  <a:lnTo>
                    <a:pt x="240" y="6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90" y="1"/>
                  </a:lnTo>
                  <a:lnTo>
                    <a:pt x="87" y="4"/>
                  </a:lnTo>
                  <a:lnTo>
                    <a:pt x="86" y="10"/>
                  </a:lnTo>
                  <a:lnTo>
                    <a:pt x="90" y="15"/>
                  </a:lnTo>
                  <a:lnTo>
                    <a:pt x="101" y="16"/>
                  </a:lnTo>
                  <a:lnTo>
                    <a:pt x="108" y="16"/>
                  </a:lnTo>
                  <a:lnTo>
                    <a:pt x="121" y="17"/>
                  </a:lnTo>
                  <a:lnTo>
                    <a:pt x="132" y="19"/>
                  </a:lnTo>
                  <a:lnTo>
                    <a:pt x="136" y="26"/>
                  </a:lnTo>
                  <a:lnTo>
                    <a:pt x="135" y="29"/>
                  </a:lnTo>
                  <a:lnTo>
                    <a:pt x="133" y="36"/>
                  </a:lnTo>
                  <a:lnTo>
                    <a:pt x="62" y="322"/>
                  </a:lnTo>
                  <a:lnTo>
                    <a:pt x="60" y="329"/>
                  </a:lnTo>
                  <a:lnTo>
                    <a:pt x="58" y="334"/>
                  </a:lnTo>
                  <a:lnTo>
                    <a:pt x="56" y="339"/>
                  </a:lnTo>
                  <a:lnTo>
                    <a:pt x="52" y="342"/>
                  </a:lnTo>
                  <a:lnTo>
                    <a:pt x="46" y="344"/>
                  </a:lnTo>
                  <a:lnTo>
                    <a:pt x="38" y="346"/>
                  </a:lnTo>
                  <a:lnTo>
                    <a:pt x="28" y="347"/>
                  </a:lnTo>
                  <a:lnTo>
                    <a:pt x="14" y="347"/>
                  </a:lnTo>
                  <a:lnTo>
                    <a:pt x="8" y="347"/>
                  </a:lnTo>
                  <a:lnTo>
                    <a:pt x="3" y="348"/>
                  </a:lnTo>
                  <a:lnTo>
                    <a:pt x="1" y="351"/>
                  </a:lnTo>
                  <a:lnTo>
                    <a:pt x="0" y="357"/>
                  </a:lnTo>
                  <a:lnTo>
                    <a:pt x="3" y="363"/>
                  </a:lnTo>
                  <a:lnTo>
                    <a:pt x="7" y="363"/>
                  </a:lnTo>
                  <a:lnTo>
                    <a:pt x="22" y="363"/>
                  </a:lnTo>
                  <a:lnTo>
                    <a:pt x="41" y="362"/>
                  </a:lnTo>
                  <a:lnTo>
                    <a:pt x="60" y="362"/>
                  </a:lnTo>
                  <a:lnTo>
                    <a:pt x="74" y="362"/>
                  </a:lnTo>
                  <a:lnTo>
                    <a:pt x="108" y="362"/>
                  </a:lnTo>
                  <a:lnTo>
                    <a:pt x="143" y="363"/>
                  </a:lnTo>
                  <a:lnTo>
                    <a:pt x="146" y="363"/>
                  </a:lnTo>
                  <a:lnTo>
                    <a:pt x="150" y="362"/>
                  </a:lnTo>
                  <a:lnTo>
                    <a:pt x="152" y="359"/>
                  </a:lnTo>
                  <a:lnTo>
                    <a:pt x="154" y="353"/>
                  </a:lnTo>
                  <a:lnTo>
                    <a:pt x="150" y="347"/>
                  </a:lnTo>
                  <a:lnTo>
                    <a:pt x="139" y="347"/>
                  </a:lnTo>
                  <a:lnTo>
                    <a:pt x="125" y="347"/>
                  </a:lnTo>
                  <a:lnTo>
                    <a:pt x="114" y="346"/>
                  </a:lnTo>
                  <a:lnTo>
                    <a:pt x="107" y="343"/>
                  </a:lnTo>
                  <a:lnTo>
                    <a:pt x="104" y="337"/>
                  </a:lnTo>
                  <a:lnTo>
                    <a:pt x="106" y="328"/>
                  </a:lnTo>
                  <a:lnTo>
                    <a:pt x="142" y="182"/>
                  </a:lnTo>
                  <a:lnTo>
                    <a:pt x="304" y="182"/>
                  </a:lnTo>
                  <a:lnTo>
                    <a:pt x="289" y="241"/>
                  </a:lnTo>
                  <a:lnTo>
                    <a:pt x="278" y="286"/>
                  </a:lnTo>
                  <a:lnTo>
                    <a:pt x="271" y="315"/>
                  </a:lnTo>
                  <a:lnTo>
                    <a:pt x="267" y="329"/>
                  </a:lnTo>
                  <a:lnTo>
                    <a:pt x="262" y="339"/>
                  </a:lnTo>
                  <a:lnTo>
                    <a:pt x="253" y="344"/>
                  </a:lnTo>
                  <a:lnTo>
                    <a:pt x="240" y="346"/>
                  </a:lnTo>
                  <a:lnTo>
                    <a:pt x="219" y="347"/>
                  </a:lnTo>
                  <a:lnTo>
                    <a:pt x="213" y="347"/>
                  </a:lnTo>
                  <a:lnTo>
                    <a:pt x="209" y="348"/>
                  </a:lnTo>
                  <a:lnTo>
                    <a:pt x="207" y="351"/>
                  </a:lnTo>
                  <a:lnTo>
                    <a:pt x="206" y="357"/>
                  </a:lnTo>
                  <a:lnTo>
                    <a:pt x="209" y="363"/>
                  </a:lnTo>
                  <a:lnTo>
                    <a:pt x="213" y="363"/>
                  </a:lnTo>
                  <a:lnTo>
                    <a:pt x="228" y="363"/>
                  </a:lnTo>
                  <a:lnTo>
                    <a:pt x="247" y="362"/>
                  </a:lnTo>
                  <a:lnTo>
                    <a:pt x="266" y="362"/>
                  </a:lnTo>
                  <a:lnTo>
                    <a:pt x="281" y="362"/>
                  </a:lnTo>
                  <a:lnTo>
                    <a:pt x="315" y="362"/>
                  </a:lnTo>
                  <a:lnTo>
                    <a:pt x="350" y="363"/>
                  </a:lnTo>
                  <a:lnTo>
                    <a:pt x="353" y="363"/>
                  </a:lnTo>
                  <a:lnTo>
                    <a:pt x="356" y="362"/>
                  </a:lnTo>
                  <a:lnTo>
                    <a:pt x="359" y="359"/>
                  </a:lnTo>
                  <a:lnTo>
                    <a:pt x="360" y="353"/>
                  </a:lnTo>
                  <a:lnTo>
                    <a:pt x="356" y="347"/>
                  </a:lnTo>
                  <a:lnTo>
                    <a:pt x="345" y="347"/>
                  </a:lnTo>
                  <a:lnTo>
                    <a:pt x="332" y="347"/>
                  </a:lnTo>
                  <a:lnTo>
                    <a:pt x="321" y="346"/>
                  </a:lnTo>
                  <a:lnTo>
                    <a:pt x="313" y="343"/>
                  </a:lnTo>
                  <a:lnTo>
                    <a:pt x="311" y="337"/>
                  </a:lnTo>
                  <a:lnTo>
                    <a:pt x="312" y="328"/>
                  </a:lnTo>
                  <a:lnTo>
                    <a:pt x="384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6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436095" y="5458394"/>
            <a:ext cx="3501979" cy="562894"/>
            <a:chOff x="-1" y="0"/>
            <a:chExt cx="5761" cy="926"/>
          </a:xfrm>
        </p:grpSpPr>
        <p:sp>
          <p:nvSpPr>
            <p:cNvPr id="41" name="Freeform 65"/>
            <p:cNvSpPr>
              <a:spLocks noChangeAspect="1"/>
            </p:cNvSpPr>
            <p:nvPr/>
          </p:nvSpPr>
          <p:spPr bwMode="auto">
            <a:xfrm>
              <a:off x="-1" y="351"/>
              <a:ext cx="229" cy="259"/>
            </a:xfrm>
            <a:custGeom>
              <a:avLst/>
              <a:gdLst>
                <a:gd name="T0" fmla="*/ 128 w 229"/>
                <a:gd name="T1" fmla="*/ 25 h 259"/>
                <a:gd name="T2" fmla="*/ 132 w 229"/>
                <a:gd name="T3" fmla="*/ 18 h 259"/>
                <a:gd name="T4" fmla="*/ 140 w 229"/>
                <a:gd name="T5" fmla="*/ 13 h 259"/>
                <a:gd name="T6" fmla="*/ 155 w 229"/>
                <a:gd name="T7" fmla="*/ 12 h 259"/>
                <a:gd name="T8" fmla="*/ 174 w 229"/>
                <a:gd name="T9" fmla="*/ 11 h 259"/>
                <a:gd name="T10" fmla="*/ 181 w 229"/>
                <a:gd name="T11" fmla="*/ 8 h 259"/>
                <a:gd name="T12" fmla="*/ 179 w 229"/>
                <a:gd name="T13" fmla="*/ 0 h 259"/>
                <a:gd name="T14" fmla="*/ 69 w 229"/>
                <a:gd name="T15" fmla="*/ 0 h 259"/>
                <a:gd name="T16" fmla="*/ 65 w 229"/>
                <a:gd name="T17" fmla="*/ 1 h 259"/>
                <a:gd name="T18" fmla="*/ 62 w 229"/>
                <a:gd name="T19" fmla="*/ 7 h 259"/>
                <a:gd name="T20" fmla="*/ 73 w 229"/>
                <a:gd name="T21" fmla="*/ 11 h 259"/>
                <a:gd name="T22" fmla="*/ 87 w 229"/>
                <a:gd name="T23" fmla="*/ 12 h 259"/>
                <a:gd name="T24" fmla="*/ 97 w 229"/>
                <a:gd name="T25" fmla="*/ 18 h 259"/>
                <a:gd name="T26" fmla="*/ 96 w 229"/>
                <a:gd name="T27" fmla="*/ 25 h 259"/>
                <a:gd name="T28" fmla="*/ 44 w 229"/>
                <a:gd name="T29" fmla="*/ 234 h 259"/>
                <a:gd name="T30" fmla="*/ 40 w 229"/>
                <a:gd name="T31" fmla="*/ 241 h 259"/>
                <a:gd name="T32" fmla="*/ 34 w 229"/>
                <a:gd name="T33" fmla="*/ 245 h 259"/>
                <a:gd name="T34" fmla="*/ 20 w 229"/>
                <a:gd name="T35" fmla="*/ 247 h 259"/>
                <a:gd name="T36" fmla="*/ 6 w 229"/>
                <a:gd name="T37" fmla="*/ 247 h 259"/>
                <a:gd name="T38" fmla="*/ 1 w 229"/>
                <a:gd name="T39" fmla="*/ 250 h 259"/>
                <a:gd name="T40" fmla="*/ 3 w 229"/>
                <a:gd name="T41" fmla="*/ 259 h 259"/>
                <a:gd name="T42" fmla="*/ 186 w 229"/>
                <a:gd name="T43" fmla="*/ 259 h 259"/>
                <a:gd name="T44" fmla="*/ 194 w 229"/>
                <a:gd name="T45" fmla="*/ 258 h 259"/>
                <a:gd name="T46" fmla="*/ 198 w 229"/>
                <a:gd name="T47" fmla="*/ 253 h 259"/>
                <a:gd name="T48" fmla="*/ 229 w 229"/>
                <a:gd name="T49" fmla="*/ 166 h 259"/>
                <a:gd name="T50" fmla="*/ 228 w 229"/>
                <a:gd name="T51" fmla="*/ 162 h 259"/>
                <a:gd name="T52" fmla="*/ 221 w 229"/>
                <a:gd name="T53" fmla="*/ 163 h 259"/>
                <a:gd name="T54" fmla="*/ 213 w 229"/>
                <a:gd name="T55" fmla="*/ 182 h 259"/>
                <a:gd name="T56" fmla="*/ 200 w 229"/>
                <a:gd name="T57" fmla="*/ 209 h 259"/>
                <a:gd name="T58" fmla="*/ 178 w 229"/>
                <a:gd name="T59" fmla="*/ 232 h 259"/>
                <a:gd name="T60" fmla="*/ 145 w 229"/>
                <a:gd name="T61" fmla="*/ 245 h 259"/>
                <a:gd name="T62" fmla="*/ 87 w 229"/>
                <a:gd name="T63" fmla="*/ 247 h 259"/>
                <a:gd name="T64" fmla="*/ 79 w 229"/>
                <a:gd name="T65" fmla="*/ 247 h 259"/>
                <a:gd name="T66" fmla="*/ 74 w 229"/>
                <a:gd name="T67" fmla="*/ 243 h 259"/>
                <a:gd name="T68" fmla="*/ 76 w 229"/>
                <a:gd name="T69" fmla="*/ 234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9" h="259">
                  <a:moveTo>
                    <a:pt x="127" y="29"/>
                  </a:moveTo>
                  <a:lnTo>
                    <a:pt x="128" y="25"/>
                  </a:lnTo>
                  <a:lnTo>
                    <a:pt x="130" y="21"/>
                  </a:lnTo>
                  <a:lnTo>
                    <a:pt x="132" y="18"/>
                  </a:lnTo>
                  <a:lnTo>
                    <a:pt x="135" y="15"/>
                  </a:lnTo>
                  <a:lnTo>
                    <a:pt x="140" y="13"/>
                  </a:lnTo>
                  <a:lnTo>
                    <a:pt x="146" y="12"/>
                  </a:lnTo>
                  <a:lnTo>
                    <a:pt x="155" y="12"/>
                  </a:lnTo>
                  <a:lnTo>
                    <a:pt x="167" y="11"/>
                  </a:lnTo>
                  <a:lnTo>
                    <a:pt x="174" y="11"/>
                  </a:lnTo>
                  <a:lnTo>
                    <a:pt x="179" y="10"/>
                  </a:lnTo>
                  <a:lnTo>
                    <a:pt x="181" y="8"/>
                  </a:lnTo>
                  <a:lnTo>
                    <a:pt x="182" y="4"/>
                  </a:lnTo>
                  <a:lnTo>
                    <a:pt x="179" y="0"/>
                  </a:lnTo>
                  <a:lnTo>
                    <a:pt x="176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3"/>
                  </a:lnTo>
                  <a:lnTo>
                    <a:pt x="62" y="7"/>
                  </a:lnTo>
                  <a:lnTo>
                    <a:pt x="65" y="11"/>
                  </a:lnTo>
                  <a:lnTo>
                    <a:pt x="73" y="11"/>
                  </a:lnTo>
                  <a:lnTo>
                    <a:pt x="78" y="11"/>
                  </a:lnTo>
                  <a:lnTo>
                    <a:pt x="87" y="12"/>
                  </a:lnTo>
                  <a:lnTo>
                    <a:pt x="95" y="14"/>
                  </a:lnTo>
                  <a:lnTo>
                    <a:pt x="97" y="18"/>
                  </a:lnTo>
                  <a:lnTo>
                    <a:pt x="97" y="21"/>
                  </a:lnTo>
                  <a:lnTo>
                    <a:pt x="96" y="25"/>
                  </a:lnTo>
                  <a:lnTo>
                    <a:pt x="45" y="229"/>
                  </a:lnTo>
                  <a:lnTo>
                    <a:pt x="44" y="234"/>
                  </a:lnTo>
                  <a:lnTo>
                    <a:pt x="42" y="238"/>
                  </a:lnTo>
                  <a:lnTo>
                    <a:pt x="40" y="241"/>
                  </a:lnTo>
                  <a:lnTo>
                    <a:pt x="38" y="244"/>
                  </a:lnTo>
                  <a:lnTo>
                    <a:pt x="34" y="245"/>
                  </a:lnTo>
                  <a:lnTo>
                    <a:pt x="28" y="247"/>
                  </a:lnTo>
                  <a:lnTo>
                    <a:pt x="20" y="247"/>
                  </a:lnTo>
                  <a:lnTo>
                    <a:pt x="11" y="247"/>
                  </a:lnTo>
                  <a:lnTo>
                    <a:pt x="6" y="247"/>
                  </a:lnTo>
                  <a:lnTo>
                    <a:pt x="3" y="248"/>
                  </a:lnTo>
                  <a:lnTo>
                    <a:pt x="1" y="250"/>
                  </a:lnTo>
                  <a:lnTo>
                    <a:pt x="0" y="255"/>
                  </a:lnTo>
                  <a:lnTo>
                    <a:pt x="3" y="259"/>
                  </a:lnTo>
                  <a:lnTo>
                    <a:pt x="11" y="259"/>
                  </a:lnTo>
                  <a:lnTo>
                    <a:pt x="186" y="259"/>
                  </a:lnTo>
                  <a:lnTo>
                    <a:pt x="191" y="259"/>
                  </a:lnTo>
                  <a:lnTo>
                    <a:pt x="194" y="258"/>
                  </a:lnTo>
                  <a:lnTo>
                    <a:pt x="196" y="256"/>
                  </a:lnTo>
                  <a:lnTo>
                    <a:pt x="198" y="253"/>
                  </a:lnTo>
                  <a:lnTo>
                    <a:pt x="227" y="170"/>
                  </a:lnTo>
                  <a:lnTo>
                    <a:pt x="229" y="166"/>
                  </a:lnTo>
                  <a:lnTo>
                    <a:pt x="229" y="165"/>
                  </a:lnTo>
                  <a:lnTo>
                    <a:pt x="228" y="162"/>
                  </a:lnTo>
                  <a:lnTo>
                    <a:pt x="224" y="161"/>
                  </a:lnTo>
                  <a:lnTo>
                    <a:pt x="221" y="163"/>
                  </a:lnTo>
                  <a:lnTo>
                    <a:pt x="218" y="169"/>
                  </a:lnTo>
                  <a:lnTo>
                    <a:pt x="213" y="182"/>
                  </a:lnTo>
                  <a:lnTo>
                    <a:pt x="207" y="196"/>
                  </a:lnTo>
                  <a:lnTo>
                    <a:pt x="200" y="209"/>
                  </a:lnTo>
                  <a:lnTo>
                    <a:pt x="190" y="221"/>
                  </a:lnTo>
                  <a:lnTo>
                    <a:pt x="178" y="232"/>
                  </a:lnTo>
                  <a:lnTo>
                    <a:pt x="164" y="240"/>
                  </a:lnTo>
                  <a:lnTo>
                    <a:pt x="145" y="245"/>
                  </a:lnTo>
                  <a:lnTo>
                    <a:pt x="123" y="247"/>
                  </a:lnTo>
                  <a:lnTo>
                    <a:pt x="87" y="247"/>
                  </a:lnTo>
                  <a:lnTo>
                    <a:pt x="82" y="247"/>
                  </a:lnTo>
                  <a:lnTo>
                    <a:pt x="79" y="247"/>
                  </a:lnTo>
                  <a:lnTo>
                    <a:pt x="75" y="246"/>
                  </a:lnTo>
                  <a:lnTo>
                    <a:pt x="74" y="243"/>
                  </a:lnTo>
                  <a:lnTo>
                    <a:pt x="74" y="241"/>
                  </a:lnTo>
                  <a:lnTo>
                    <a:pt x="76" y="234"/>
                  </a:lnTo>
                  <a:lnTo>
                    <a:pt x="127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66"/>
            <p:cNvSpPr>
              <a:spLocks noChangeAspect="1"/>
            </p:cNvSpPr>
            <p:nvPr/>
          </p:nvSpPr>
          <p:spPr bwMode="auto">
            <a:xfrm>
              <a:off x="261" y="547"/>
              <a:ext cx="136" cy="118"/>
            </a:xfrm>
            <a:custGeom>
              <a:avLst/>
              <a:gdLst>
                <a:gd name="T0" fmla="*/ 47 w 136"/>
                <a:gd name="T1" fmla="*/ 8 h 118"/>
                <a:gd name="T2" fmla="*/ 48 w 136"/>
                <a:gd name="T3" fmla="*/ 4 h 118"/>
                <a:gd name="T4" fmla="*/ 47 w 136"/>
                <a:gd name="T5" fmla="*/ 2 h 118"/>
                <a:gd name="T6" fmla="*/ 43 w 136"/>
                <a:gd name="T7" fmla="*/ 0 h 118"/>
                <a:gd name="T8" fmla="*/ 41 w 136"/>
                <a:gd name="T9" fmla="*/ 0 h 118"/>
                <a:gd name="T10" fmla="*/ 35 w 136"/>
                <a:gd name="T11" fmla="*/ 1 h 118"/>
                <a:gd name="T12" fmla="*/ 29 w 136"/>
                <a:gd name="T13" fmla="*/ 1 h 118"/>
                <a:gd name="T14" fmla="*/ 26 w 136"/>
                <a:gd name="T15" fmla="*/ 2 h 118"/>
                <a:gd name="T16" fmla="*/ 11 w 136"/>
                <a:gd name="T17" fmla="*/ 3 h 118"/>
                <a:gd name="T18" fmla="*/ 6 w 136"/>
                <a:gd name="T19" fmla="*/ 4 h 118"/>
                <a:gd name="T20" fmla="*/ 4 w 136"/>
                <a:gd name="T21" fmla="*/ 9 h 118"/>
                <a:gd name="T22" fmla="*/ 6 w 136"/>
                <a:gd name="T23" fmla="*/ 12 h 118"/>
                <a:gd name="T24" fmla="*/ 11 w 136"/>
                <a:gd name="T25" fmla="*/ 13 h 118"/>
                <a:gd name="T26" fmla="*/ 18 w 136"/>
                <a:gd name="T27" fmla="*/ 13 h 118"/>
                <a:gd name="T28" fmla="*/ 22 w 136"/>
                <a:gd name="T29" fmla="*/ 14 h 118"/>
                <a:gd name="T30" fmla="*/ 23 w 136"/>
                <a:gd name="T31" fmla="*/ 15 h 118"/>
                <a:gd name="T32" fmla="*/ 23 w 136"/>
                <a:gd name="T33" fmla="*/ 17 h 118"/>
                <a:gd name="T34" fmla="*/ 23 w 136"/>
                <a:gd name="T35" fmla="*/ 21 h 118"/>
                <a:gd name="T36" fmla="*/ 21 w 136"/>
                <a:gd name="T37" fmla="*/ 27 h 118"/>
                <a:gd name="T38" fmla="*/ 8 w 136"/>
                <a:gd name="T39" fmla="*/ 81 h 118"/>
                <a:gd name="T40" fmla="*/ 4 w 136"/>
                <a:gd name="T41" fmla="*/ 97 h 118"/>
                <a:gd name="T42" fmla="*/ 1 w 136"/>
                <a:gd name="T43" fmla="*/ 107 h 118"/>
                <a:gd name="T44" fmla="*/ 0 w 136"/>
                <a:gd name="T45" fmla="*/ 112 h 118"/>
                <a:gd name="T46" fmla="*/ 0 w 136"/>
                <a:gd name="T47" fmla="*/ 114 h 118"/>
                <a:gd name="T48" fmla="*/ 2 w 136"/>
                <a:gd name="T49" fmla="*/ 117 h 118"/>
                <a:gd name="T50" fmla="*/ 5 w 136"/>
                <a:gd name="T51" fmla="*/ 118 h 118"/>
                <a:gd name="T52" fmla="*/ 9 w 136"/>
                <a:gd name="T53" fmla="*/ 118 h 118"/>
                <a:gd name="T54" fmla="*/ 29 w 136"/>
                <a:gd name="T55" fmla="*/ 113 h 118"/>
                <a:gd name="T56" fmla="*/ 50 w 136"/>
                <a:gd name="T57" fmla="*/ 105 h 118"/>
                <a:gd name="T58" fmla="*/ 73 w 136"/>
                <a:gd name="T59" fmla="*/ 93 h 118"/>
                <a:gd name="T60" fmla="*/ 95 w 136"/>
                <a:gd name="T61" fmla="*/ 76 h 118"/>
                <a:gd name="T62" fmla="*/ 116 w 136"/>
                <a:gd name="T63" fmla="*/ 52 h 118"/>
                <a:gd name="T64" fmla="*/ 129 w 136"/>
                <a:gd name="T65" fmla="*/ 30 h 118"/>
                <a:gd name="T66" fmla="*/ 135 w 136"/>
                <a:gd name="T67" fmla="*/ 15 h 118"/>
                <a:gd name="T68" fmla="*/ 136 w 136"/>
                <a:gd name="T69" fmla="*/ 9 h 118"/>
                <a:gd name="T70" fmla="*/ 133 w 136"/>
                <a:gd name="T71" fmla="*/ 3 h 118"/>
                <a:gd name="T72" fmla="*/ 127 w 136"/>
                <a:gd name="T73" fmla="*/ 0 h 118"/>
                <a:gd name="T74" fmla="*/ 121 w 136"/>
                <a:gd name="T75" fmla="*/ 2 h 118"/>
                <a:gd name="T76" fmla="*/ 118 w 136"/>
                <a:gd name="T77" fmla="*/ 5 h 118"/>
                <a:gd name="T78" fmla="*/ 115 w 136"/>
                <a:gd name="T79" fmla="*/ 10 h 118"/>
                <a:gd name="T80" fmla="*/ 114 w 136"/>
                <a:gd name="T81" fmla="*/ 15 h 118"/>
                <a:gd name="T82" fmla="*/ 101 w 136"/>
                <a:gd name="T83" fmla="*/ 43 h 118"/>
                <a:gd name="T84" fmla="*/ 81 w 136"/>
                <a:gd name="T85" fmla="*/ 70 h 118"/>
                <a:gd name="T86" fmla="*/ 54 w 136"/>
                <a:gd name="T87" fmla="*/ 92 h 118"/>
                <a:gd name="T88" fmla="*/ 22 w 136"/>
                <a:gd name="T89" fmla="*/ 107 h 118"/>
                <a:gd name="T90" fmla="*/ 47 w 136"/>
                <a:gd name="T91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" h="118">
                  <a:moveTo>
                    <a:pt x="47" y="8"/>
                  </a:moveTo>
                  <a:lnTo>
                    <a:pt x="48" y="4"/>
                  </a:lnTo>
                  <a:lnTo>
                    <a:pt x="47" y="2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5" y="1"/>
                  </a:lnTo>
                  <a:lnTo>
                    <a:pt x="29" y="1"/>
                  </a:lnTo>
                  <a:lnTo>
                    <a:pt x="26" y="2"/>
                  </a:lnTo>
                  <a:lnTo>
                    <a:pt x="11" y="3"/>
                  </a:lnTo>
                  <a:lnTo>
                    <a:pt x="6" y="4"/>
                  </a:lnTo>
                  <a:lnTo>
                    <a:pt x="4" y="9"/>
                  </a:lnTo>
                  <a:lnTo>
                    <a:pt x="6" y="12"/>
                  </a:lnTo>
                  <a:lnTo>
                    <a:pt x="11" y="13"/>
                  </a:lnTo>
                  <a:lnTo>
                    <a:pt x="18" y="13"/>
                  </a:lnTo>
                  <a:lnTo>
                    <a:pt x="22" y="14"/>
                  </a:lnTo>
                  <a:lnTo>
                    <a:pt x="23" y="15"/>
                  </a:lnTo>
                  <a:lnTo>
                    <a:pt x="23" y="17"/>
                  </a:lnTo>
                  <a:lnTo>
                    <a:pt x="23" y="21"/>
                  </a:lnTo>
                  <a:lnTo>
                    <a:pt x="21" y="27"/>
                  </a:lnTo>
                  <a:lnTo>
                    <a:pt x="8" y="81"/>
                  </a:lnTo>
                  <a:lnTo>
                    <a:pt x="4" y="97"/>
                  </a:lnTo>
                  <a:lnTo>
                    <a:pt x="1" y="107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8"/>
                  </a:lnTo>
                  <a:lnTo>
                    <a:pt x="9" y="118"/>
                  </a:lnTo>
                  <a:lnTo>
                    <a:pt x="29" y="113"/>
                  </a:lnTo>
                  <a:lnTo>
                    <a:pt x="50" y="105"/>
                  </a:lnTo>
                  <a:lnTo>
                    <a:pt x="73" y="93"/>
                  </a:lnTo>
                  <a:lnTo>
                    <a:pt x="95" y="76"/>
                  </a:lnTo>
                  <a:lnTo>
                    <a:pt x="116" y="52"/>
                  </a:lnTo>
                  <a:lnTo>
                    <a:pt x="129" y="30"/>
                  </a:lnTo>
                  <a:lnTo>
                    <a:pt x="135" y="15"/>
                  </a:lnTo>
                  <a:lnTo>
                    <a:pt x="136" y="9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21" y="2"/>
                  </a:lnTo>
                  <a:lnTo>
                    <a:pt x="118" y="5"/>
                  </a:lnTo>
                  <a:lnTo>
                    <a:pt x="115" y="10"/>
                  </a:lnTo>
                  <a:lnTo>
                    <a:pt x="114" y="15"/>
                  </a:lnTo>
                  <a:lnTo>
                    <a:pt x="101" y="43"/>
                  </a:lnTo>
                  <a:lnTo>
                    <a:pt x="81" y="70"/>
                  </a:lnTo>
                  <a:lnTo>
                    <a:pt x="54" y="92"/>
                  </a:lnTo>
                  <a:lnTo>
                    <a:pt x="22" y="107"/>
                  </a:lnTo>
                  <a:lnTo>
                    <a:pt x="47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67"/>
            <p:cNvSpPr>
              <a:spLocks noChangeAspect="1"/>
            </p:cNvSpPr>
            <p:nvPr/>
          </p:nvSpPr>
          <p:spPr bwMode="auto">
            <a:xfrm>
              <a:off x="534" y="389"/>
              <a:ext cx="252" cy="252"/>
            </a:xfrm>
            <a:custGeom>
              <a:avLst/>
              <a:gdLst>
                <a:gd name="T0" fmla="*/ 134 w 252"/>
                <a:gd name="T1" fmla="*/ 134 h 252"/>
                <a:gd name="T2" fmla="*/ 239 w 252"/>
                <a:gd name="T3" fmla="*/ 134 h 252"/>
                <a:gd name="T4" fmla="*/ 244 w 252"/>
                <a:gd name="T5" fmla="*/ 134 h 252"/>
                <a:gd name="T6" fmla="*/ 248 w 252"/>
                <a:gd name="T7" fmla="*/ 133 h 252"/>
                <a:gd name="T8" fmla="*/ 251 w 252"/>
                <a:gd name="T9" fmla="*/ 130 h 252"/>
                <a:gd name="T10" fmla="*/ 252 w 252"/>
                <a:gd name="T11" fmla="*/ 126 h 252"/>
                <a:gd name="T12" fmla="*/ 251 w 252"/>
                <a:gd name="T13" fmla="*/ 122 h 252"/>
                <a:gd name="T14" fmla="*/ 248 w 252"/>
                <a:gd name="T15" fmla="*/ 119 h 252"/>
                <a:gd name="T16" fmla="*/ 244 w 252"/>
                <a:gd name="T17" fmla="*/ 118 h 252"/>
                <a:gd name="T18" fmla="*/ 239 w 252"/>
                <a:gd name="T19" fmla="*/ 118 h 252"/>
                <a:gd name="T20" fmla="*/ 134 w 252"/>
                <a:gd name="T21" fmla="*/ 118 h 252"/>
                <a:gd name="T22" fmla="*/ 134 w 252"/>
                <a:gd name="T23" fmla="*/ 12 h 252"/>
                <a:gd name="T24" fmla="*/ 134 w 252"/>
                <a:gd name="T25" fmla="*/ 8 h 252"/>
                <a:gd name="T26" fmla="*/ 133 w 252"/>
                <a:gd name="T27" fmla="*/ 4 h 252"/>
                <a:gd name="T28" fmla="*/ 131 w 252"/>
                <a:gd name="T29" fmla="*/ 1 h 252"/>
                <a:gd name="T30" fmla="*/ 126 w 252"/>
                <a:gd name="T31" fmla="*/ 0 h 252"/>
                <a:gd name="T32" fmla="*/ 122 w 252"/>
                <a:gd name="T33" fmla="*/ 1 h 252"/>
                <a:gd name="T34" fmla="*/ 120 w 252"/>
                <a:gd name="T35" fmla="*/ 4 h 252"/>
                <a:gd name="T36" fmla="*/ 119 w 252"/>
                <a:gd name="T37" fmla="*/ 8 h 252"/>
                <a:gd name="T38" fmla="*/ 119 w 252"/>
                <a:gd name="T39" fmla="*/ 12 h 252"/>
                <a:gd name="T40" fmla="*/ 119 w 252"/>
                <a:gd name="T41" fmla="*/ 118 h 252"/>
                <a:gd name="T42" fmla="*/ 13 w 252"/>
                <a:gd name="T43" fmla="*/ 118 h 252"/>
                <a:gd name="T44" fmla="*/ 9 w 252"/>
                <a:gd name="T45" fmla="*/ 118 h 252"/>
                <a:gd name="T46" fmla="*/ 4 w 252"/>
                <a:gd name="T47" fmla="*/ 119 h 252"/>
                <a:gd name="T48" fmla="*/ 1 w 252"/>
                <a:gd name="T49" fmla="*/ 122 h 252"/>
                <a:gd name="T50" fmla="*/ 0 w 252"/>
                <a:gd name="T51" fmla="*/ 126 h 252"/>
                <a:gd name="T52" fmla="*/ 1 w 252"/>
                <a:gd name="T53" fmla="*/ 130 h 252"/>
                <a:gd name="T54" fmla="*/ 4 w 252"/>
                <a:gd name="T55" fmla="*/ 133 h 252"/>
                <a:gd name="T56" fmla="*/ 9 w 252"/>
                <a:gd name="T57" fmla="*/ 134 h 252"/>
                <a:gd name="T58" fmla="*/ 13 w 252"/>
                <a:gd name="T59" fmla="*/ 134 h 252"/>
                <a:gd name="T60" fmla="*/ 119 w 252"/>
                <a:gd name="T61" fmla="*/ 134 h 252"/>
                <a:gd name="T62" fmla="*/ 119 w 252"/>
                <a:gd name="T63" fmla="*/ 240 h 252"/>
                <a:gd name="T64" fmla="*/ 119 w 252"/>
                <a:gd name="T65" fmla="*/ 244 h 252"/>
                <a:gd name="T66" fmla="*/ 120 w 252"/>
                <a:gd name="T67" fmla="*/ 248 h 252"/>
                <a:gd name="T68" fmla="*/ 122 w 252"/>
                <a:gd name="T69" fmla="*/ 251 h 252"/>
                <a:gd name="T70" fmla="*/ 126 w 252"/>
                <a:gd name="T71" fmla="*/ 252 h 252"/>
                <a:gd name="T72" fmla="*/ 131 w 252"/>
                <a:gd name="T73" fmla="*/ 251 h 252"/>
                <a:gd name="T74" fmla="*/ 133 w 252"/>
                <a:gd name="T75" fmla="*/ 248 h 252"/>
                <a:gd name="T76" fmla="*/ 134 w 252"/>
                <a:gd name="T77" fmla="*/ 244 h 252"/>
                <a:gd name="T78" fmla="*/ 134 w 252"/>
                <a:gd name="T79" fmla="*/ 240 h 252"/>
                <a:gd name="T80" fmla="*/ 134 w 252"/>
                <a:gd name="T81" fmla="*/ 13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252">
                  <a:moveTo>
                    <a:pt x="134" y="134"/>
                  </a:moveTo>
                  <a:lnTo>
                    <a:pt x="239" y="134"/>
                  </a:lnTo>
                  <a:lnTo>
                    <a:pt x="244" y="134"/>
                  </a:lnTo>
                  <a:lnTo>
                    <a:pt x="248" y="133"/>
                  </a:lnTo>
                  <a:lnTo>
                    <a:pt x="251" y="130"/>
                  </a:lnTo>
                  <a:lnTo>
                    <a:pt x="252" y="126"/>
                  </a:lnTo>
                  <a:lnTo>
                    <a:pt x="251" y="122"/>
                  </a:lnTo>
                  <a:lnTo>
                    <a:pt x="248" y="119"/>
                  </a:lnTo>
                  <a:lnTo>
                    <a:pt x="244" y="118"/>
                  </a:lnTo>
                  <a:lnTo>
                    <a:pt x="239" y="118"/>
                  </a:lnTo>
                  <a:lnTo>
                    <a:pt x="134" y="118"/>
                  </a:lnTo>
                  <a:lnTo>
                    <a:pt x="134" y="12"/>
                  </a:lnTo>
                  <a:lnTo>
                    <a:pt x="134" y="8"/>
                  </a:lnTo>
                  <a:lnTo>
                    <a:pt x="133" y="4"/>
                  </a:lnTo>
                  <a:lnTo>
                    <a:pt x="131" y="1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120" y="4"/>
                  </a:lnTo>
                  <a:lnTo>
                    <a:pt x="119" y="8"/>
                  </a:lnTo>
                  <a:lnTo>
                    <a:pt x="119" y="12"/>
                  </a:lnTo>
                  <a:lnTo>
                    <a:pt x="119" y="118"/>
                  </a:lnTo>
                  <a:lnTo>
                    <a:pt x="13" y="118"/>
                  </a:lnTo>
                  <a:lnTo>
                    <a:pt x="9" y="118"/>
                  </a:lnTo>
                  <a:lnTo>
                    <a:pt x="4" y="119"/>
                  </a:lnTo>
                  <a:lnTo>
                    <a:pt x="1" y="122"/>
                  </a:lnTo>
                  <a:lnTo>
                    <a:pt x="0" y="126"/>
                  </a:lnTo>
                  <a:lnTo>
                    <a:pt x="1" y="130"/>
                  </a:lnTo>
                  <a:lnTo>
                    <a:pt x="4" y="133"/>
                  </a:lnTo>
                  <a:lnTo>
                    <a:pt x="9" y="134"/>
                  </a:lnTo>
                  <a:lnTo>
                    <a:pt x="13" y="134"/>
                  </a:lnTo>
                  <a:lnTo>
                    <a:pt x="119" y="134"/>
                  </a:lnTo>
                  <a:lnTo>
                    <a:pt x="119" y="240"/>
                  </a:lnTo>
                  <a:lnTo>
                    <a:pt x="119" y="244"/>
                  </a:lnTo>
                  <a:lnTo>
                    <a:pt x="120" y="248"/>
                  </a:lnTo>
                  <a:lnTo>
                    <a:pt x="122" y="251"/>
                  </a:lnTo>
                  <a:lnTo>
                    <a:pt x="126" y="252"/>
                  </a:lnTo>
                  <a:lnTo>
                    <a:pt x="131" y="251"/>
                  </a:lnTo>
                  <a:lnTo>
                    <a:pt x="133" y="248"/>
                  </a:lnTo>
                  <a:lnTo>
                    <a:pt x="134" y="244"/>
                  </a:lnTo>
                  <a:lnTo>
                    <a:pt x="134" y="240"/>
                  </a:lnTo>
                  <a:lnTo>
                    <a:pt x="134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68"/>
            <p:cNvSpPr>
              <a:spLocks noChangeAspect="1"/>
            </p:cNvSpPr>
            <p:nvPr/>
          </p:nvSpPr>
          <p:spPr bwMode="auto">
            <a:xfrm>
              <a:off x="908" y="351"/>
              <a:ext cx="228" cy="259"/>
            </a:xfrm>
            <a:custGeom>
              <a:avLst/>
              <a:gdLst>
                <a:gd name="T0" fmla="*/ 128 w 228"/>
                <a:gd name="T1" fmla="*/ 25 h 259"/>
                <a:gd name="T2" fmla="*/ 131 w 228"/>
                <a:gd name="T3" fmla="*/ 18 h 259"/>
                <a:gd name="T4" fmla="*/ 139 w 228"/>
                <a:gd name="T5" fmla="*/ 13 h 259"/>
                <a:gd name="T6" fmla="*/ 155 w 228"/>
                <a:gd name="T7" fmla="*/ 12 h 259"/>
                <a:gd name="T8" fmla="*/ 174 w 228"/>
                <a:gd name="T9" fmla="*/ 11 h 259"/>
                <a:gd name="T10" fmla="*/ 180 w 228"/>
                <a:gd name="T11" fmla="*/ 8 h 259"/>
                <a:gd name="T12" fmla="*/ 179 w 228"/>
                <a:gd name="T13" fmla="*/ 0 h 259"/>
                <a:gd name="T14" fmla="*/ 69 w 228"/>
                <a:gd name="T15" fmla="*/ 0 h 259"/>
                <a:gd name="T16" fmla="*/ 64 w 228"/>
                <a:gd name="T17" fmla="*/ 1 h 259"/>
                <a:gd name="T18" fmla="*/ 61 w 228"/>
                <a:gd name="T19" fmla="*/ 7 h 259"/>
                <a:gd name="T20" fmla="*/ 72 w 228"/>
                <a:gd name="T21" fmla="*/ 11 h 259"/>
                <a:gd name="T22" fmla="*/ 86 w 228"/>
                <a:gd name="T23" fmla="*/ 12 h 259"/>
                <a:gd name="T24" fmla="*/ 97 w 228"/>
                <a:gd name="T25" fmla="*/ 18 h 259"/>
                <a:gd name="T26" fmla="*/ 95 w 228"/>
                <a:gd name="T27" fmla="*/ 25 h 259"/>
                <a:gd name="T28" fmla="*/ 43 w 228"/>
                <a:gd name="T29" fmla="*/ 234 h 259"/>
                <a:gd name="T30" fmla="*/ 40 w 228"/>
                <a:gd name="T31" fmla="*/ 241 h 259"/>
                <a:gd name="T32" fmla="*/ 33 w 228"/>
                <a:gd name="T33" fmla="*/ 245 h 259"/>
                <a:gd name="T34" fmla="*/ 20 w 228"/>
                <a:gd name="T35" fmla="*/ 247 h 259"/>
                <a:gd name="T36" fmla="*/ 6 w 228"/>
                <a:gd name="T37" fmla="*/ 247 h 259"/>
                <a:gd name="T38" fmla="*/ 0 w 228"/>
                <a:gd name="T39" fmla="*/ 250 h 259"/>
                <a:gd name="T40" fmla="*/ 2 w 228"/>
                <a:gd name="T41" fmla="*/ 259 h 259"/>
                <a:gd name="T42" fmla="*/ 185 w 228"/>
                <a:gd name="T43" fmla="*/ 259 h 259"/>
                <a:gd name="T44" fmla="*/ 194 w 228"/>
                <a:gd name="T45" fmla="*/ 258 h 259"/>
                <a:gd name="T46" fmla="*/ 197 w 228"/>
                <a:gd name="T47" fmla="*/ 253 h 259"/>
                <a:gd name="T48" fmla="*/ 228 w 228"/>
                <a:gd name="T49" fmla="*/ 166 h 259"/>
                <a:gd name="T50" fmla="*/ 227 w 228"/>
                <a:gd name="T51" fmla="*/ 162 h 259"/>
                <a:gd name="T52" fmla="*/ 220 w 228"/>
                <a:gd name="T53" fmla="*/ 163 h 259"/>
                <a:gd name="T54" fmla="*/ 212 w 228"/>
                <a:gd name="T55" fmla="*/ 182 h 259"/>
                <a:gd name="T56" fmla="*/ 199 w 228"/>
                <a:gd name="T57" fmla="*/ 209 h 259"/>
                <a:gd name="T58" fmla="*/ 178 w 228"/>
                <a:gd name="T59" fmla="*/ 232 h 259"/>
                <a:gd name="T60" fmla="*/ 145 w 228"/>
                <a:gd name="T61" fmla="*/ 245 h 259"/>
                <a:gd name="T62" fmla="*/ 87 w 228"/>
                <a:gd name="T63" fmla="*/ 247 h 259"/>
                <a:gd name="T64" fmla="*/ 78 w 228"/>
                <a:gd name="T65" fmla="*/ 247 h 259"/>
                <a:gd name="T66" fmla="*/ 74 w 228"/>
                <a:gd name="T67" fmla="*/ 243 h 259"/>
                <a:gd name="T68" fmla="*/ 76 w 228"/>
                <a:gd name="T69" fmla="*/ 234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59">
                  <a:moveTo>
                    <a:pt x="127" y="29"/>
                  </a:moveTo>
                  <a:lnTo>
                    <a:pt x="128" y="25"/>
                  </a:lnTo>
                  <a:lnTo>
                    <a:pt x="129" y="21"/>
                  </a:lnTo>
                  <a:lnTo>
                    <a:pt x="131" y="18"/>
                  </a:lnTo>
                  <a:lnTo>
                    <a:pt x="135" y="15"/>
                  </a:lnTo>
                  <a:lnTo>
                    <a:pt x="139" y="13"/>
                  </a:lnTo>
                  <a:lnTo>
                    <a:pt x="146" y="12"/>
                  </a:lnTo>
                  <a:lnTo>
                    <a:pt x="155" y="12"/>
                  </a:lnTo>
                  <a:lnTo>
                    <a:pt x="167" y="11"/>
                  </a:lnTo>
                  <a:lnTo>
                    <a:pt x="174" y="11"/>
                  </a:lnTo>
                  <a:lnTo>
                    <a:pt x="178" y="10"/>
                  </a:lnTo>
                  <a:lnTo>
                    <a:pt x="180" y="8"/>
                  </a:lnTo>
                  <a:lnTo>
                    <a:pt x="181" y="4"/>
                  </a:lnTo>
                  <a:lnTo>
                    <a:pt x="179" y="0"/>
                  </a:lnTo>
                  <a:lnTo>
                    <a:pt x="175" y="0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4" y="1"/>
                  </a:lnTo>
                  <a:lnTo>
                    <a:pt x="62" y="3"/>
                  </a:lnTo>
                  <a:lnTo>
                    <a:pt x="61" y="7"/>
                  </a:lnTo>
                  <a:lnTo>
                    <a:pt x="64" y="11"/>
                  </a:lnTo>
                  <a:lnTo>
                    <a:pt x="72" y="11"/>
                  </a:lnTo>
                  <a:lnTo>
                    <a:pt x="77" y="11"/>
                  </a:lnTo>
                  <a:lnTo>
                    <a:pt x="86" y="12"/>
                  </a:lnTo>
                  <a:lnTo>
                    <a:pt x="94" y="14"/>
                  </a:lnTo>
                  <a:lnTo>
                    <a:pt x="97" y="18"/>
                  </a:lnTo>
                  <a:lnTo>
                    <a:pt x="96" y="21"/>
                  </a:lnTo>
                  <a:lnTo>
                    <a:pt x="95" y="25"/>
                  </a:lnTo>
                  <a:lnTo>
                    <a:pt x="44" y="229"/>
                  </a:lnTo>
                  <a:lnTo>
                    <a:pt x="43" y="234"/>
                  </a:lnTo>
                  <a:lnTo>
                    <a:pt x="42" y="238"/>
                  </a:lnTo>
                  <a:lnTo>
                    <a:pt x="40" y="241"/>
                  </a:lnTo>
                  <a:lnTo>
                    <a:pt x="37" y="244"/>
                  </a:lnTo>
                  <a:lnTo>
                    <a:pt x="33" y="245"/>
                  </a:lnTo>
                  <a:lnTo>
                    <a:pt x="27" y="247"/>
                  </a:lnTo>
                  <a:lnTo>
                    <a:pt x="20" y="247"/>
                  </a:lnTo>
                  <a:lnTo>
                    <a:pt x="10" y="247"/>
                  </a:lnTo>
                  <a:lnTo>
                    <a:pt x="6" y="247"/>
                  </a:lnTo>
                  <a:lnTo>
                    <a:pt x="2" y="248"/>
                  </a:lnTo>
                  <a:lnTo>
                    <a:pt x="0" y="250"/>
                  </a:lnTo>
                  <a:lnTo>
                    <a:pt x="0" y="255"/>
                  </a:lnTo>
                  <a:lnTo>
                    <a:pt x="2" y="259"/>
                  </a:lnTo>
                  <a:lnTo>
                    <a:pt x="10" y="259"/>
                  </a:lnTo>
                  <a:lnTo>
                    <a:pt x="185" y="259"/>
                  </a:lnTo>
                  <a:lnTo>
                    <a:pt x="191" y="259"/>
                  </a:lnTo>
                  <a:lnTo>
                    <a:pt x="194" y="258"/>
                  </a:lnTo>
                  <a:lnTo>
                    <a:pt x="195" y="256"/>
                  </a:lnTo>
                  <a:lnTo>
                    <a:pt x="197" y="253"/>
                  </a:lnTo>
                  <a:lnTo>
                    <a:pt x="227" y="170"/>
                  </a:lnTo>
                  <a:lnTo>
                    <a:pt x="228" y="166"/>
                  </a:lnTo>
                  <a:lnTo>
                    <a:pt x="228" y="165"/>
                  </a:lnTo>
                  <a:lnTo>
                    <a:pt x="227" y="162"/>
                  </a:lnTo>
                  <a:lnTo>
                    <a:pt x="224" y="161"/>
                  </a:lnTo>
                  <a:lnTo>
                    <a:pt x="220" y="163"/>
                  </a:lnTo>
                  <a:lnTo>
                    <a:pt x="217" y="169"/>
                  </a:lnTo>
                  <a:lnTo>
                    <a:pt x="212" y="182"/>
                  </a:lnTo>
                  <a:lnTo>
                    <a:pt x="206" y="196"/>
                  </a:lnTo>
                  <a:lnTo>
                    <a:pt x="199" y="209"/>
                  </a:lnTo>
                  <a:lnTo>
                    <a:pt x="190" y="221"/>
                  </a:lnTo>
                  <a:lnTo>
                    <a:pt x="178" y="232"/>
                  </a:lnTo>
                  <a:lnTo>
                    <a:pt x="163" y="240"/>
                  </a:lnTo>
                  <a:lnTo>
                    <a:pt x="145" y="245"/>
                  </a:lnTo>
                  <a:lnTo>
                    <a:pt x="122" y="247"/>
                  </a:lnTo>
                  <a:lnTo>
                    <a:pt x="87" y="247"/>
                  </a:lnTo>
                  <a:lnTo>
                    <a:pt x="81" y="247"/>
                  </a:lnTo>
                  <a:lnTo>
                    <a:pt x="78" y="247"/>
                  </a:lnTo>
                  <a:lnTo>
                    <a:pt x="75" y="246"/>
                  </a:lnTo>
                  <a:lnTo>
                    <a:pt x="74" y="243"/>
                  </a:lnTo>
                  <a:lnTo>
                    <a:pt x="74" y="241"/>
                  </a:lnTo>
                  <a:lnTo>
                    <a:pt x="76" y="234"/>
                  </a:lnTo>
                  <a:lnTo>
                    <a:pt x="127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69"/>
            <p:cNvSpPr>
              <a:spLocks noChangeAspect="1"/>
            </p:cNvSpPr>
            <p:nvPr/>
          </p:nvSpPr>
          <p:spPr bwMode="auto">
            <a:xfrm>
              <a:off x="1159" y="547"/>
              <a:ext cx="153" cy="174"/>
            </a:xfrm>
            <a:custGeom>
              <a:avLst/>
              <a:gdLst>
                <a:gd name="T0" fmla="*/ 108 w 153"/>
                <a:gd name="T1" fmla="*/ 72 h 174"/>
                <a:gd name="T2" fmla="*/ 103 w 153"/>
                <a:gd name="T3" fmla="*/ 48 h 174"/>
                <a:gd name="T4" fmla="*/ 91 w 153"/>
                <a:gd name="T5" fmla="*/ 21 h 174"/>
                <a:gd name="T6" fmla="*/ 70 w 153"/>
                <a:gd name="T7" fmla="*/ 3 h 174"/>
                <a:gd name="T8" fmla="*/ 45 w 153"/>
                <a:gd name="T9" fmla="*/ 2 h 174"/>
                <a:gd name="T10" fmla="*/ 26 w 153"/>
                <a:gd name="T11" fmla="*/ 10 h 174"/>
                <a:gd name="T12" fmla="*/ 9 w 153"/>
                <a:gd name="T13" fmla="*/ 27 h 174"/>
                <a:gd name="T14" fmla="*/ 1 w 153"/>
                <a:gd name="T15" fmla="*/ 45 h 174"/>
                <a:gd name="T16" fmla="*/ 2 w 153"/>
                <a:gd name="T17" fmla="*/ 51 h 174"/>
                <a:gd name="T18" fmla="*/ 7 w 153"/>
                <a:gd name="T19" fmla="*/ 51 h 174"/>
                <a:gd name="T20" fmla="*/ 16 w 153"/>
                <a:gd name="T21" fmla="*/ 36 h 174"/>
                <a:gd name="T22" fmla="*/ 39 w 153"/>
                <a:gd name="T23" fmla="*/ 23 h 174"/>
                <a:gd name="T24" fmla="*/ 66 w 153"/>
                <a:gd name="T25" fmla="*/ 23 h 174"/>
                <a:gd name="T26" fmla="*/ 86 w 153"/>
                <a:gd name="T27" fmla="*/ 36 h 174"/>
                <a:gd name="T28" fmla="*/ 96 w 153"/>
                <a:gd name="T29" fmla="*/ 57 h 174"/>
                <a:gd name="T30" fmla="*/ 100 w 153"/>
                <a:gd name="T31" fmla="*/ 81 h 174"/>
                <a:gd name="T32" fmla="*/ 100 w 153"/>
                <a:gd name="T33" fmla="*/ 100 h 174"/>
                <a:gd name="T34" fmla="*/ 99 w 153"/>
                <a:gd name="T35" fmla="*/ 108 h 174"/>
                <a:gd name="T36" fmla="*/ 94 w 153"/>
                <a:gd name="T37" fmla="*/ 127 h 174"/>
                <a:gd name="T38" fmla="*/ 86 w 153"/>
                <a:gd name="T39" fmla="*/ 158 h 174"/>
                <a:gd name="T40" fmla="*/ 85 w 153"/>
                <a:gd name="T41" fmla="*/ 172 h 174"/>
                <a:gd name="T42" fmla="*/ 91 w 153"/>
                <a:gd name="T43" fmla="*/ 174 h 174"/>
                <a:gd name="T44" fmla="*/ 95 w 153"/>
                <a:gd name="T45" fmla="*/ 169 h 174"/>
                <a:gd name="T46" fmla="*/ 101 w 153"/>
                <a:gd name="T47" fmla="*/ 151 h 174"/>
                <a:gd name="T48" fmla="*/ 106 w 153"/>
                <a:gd name="T49" fmla="*/ 126 h 174"/>
                <a:gd name="T50" fmla="*/ 109 w 153"/>
                <a:gd name="T51" fmla="*/ 107 h 174"/>
                <a:gd name="T52" fmla="*/ 114 w 153"/>
                <a:gd name="T53" fmla="*/ 92 h 174"/>
                <a:gd name="T54" fmla="*/ 121 w 153"/>
                <a:gd name="T55" fmla="*/ 75 h 174"/>
                <a:gd name="T56" fmla="*/ 127 w 153"/>
                <a:gd name="T57" fmla="*/ 59 h 174"/>
                <a:gd name="T58" fmla="*/ 133 w 153"/>
                <a:gd name="T59" fmla="*/ 46 h 174"/>
                <a:gd name="T60" fmla="*/ 143 w 153"/>
                <a:gd name="T61" fmla="*/ 25 h 174"/>
                <a:gd name="T62" fmla="*/ 153 w 153"/>
                <a:gd name="T63" fmla="*/ 6 h 174"/>
                <a:gd name="T64" fmla="*/ 149 w 153"/>
                <a:gd name="T65" fmla="*/ 3 h 174"/>
                <a:gd name="T66" fmla="*/ 145 w 153"/>
                <a:gd name="T67" fmla="*/ 4 h 174"/>
                <a:gd name="T68" fmla="*/ 130 w 153"/>
                <a:gd name="T69" fmla="*/ 32 h 174"/>
                <a:gd name="T70" fmla="*/ 109 w 153"/>
                <a:gd name="T71" fmla="*/ 8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" h="174">
                  <a:moveTo>
                    <a:pt x="109" y="80"/>
                  </a:moveTo>
                  <a:lnTo>
                    <a:pt x="108" y="72"/>
                  </a:lnTo>
                  <a:lnTo>
                    <a:pt x="106" y="61"/>
                  </a:lnTo>
                  <a:lnTo>
                    <a:pt x="103" y="48"/>
                  </a:lnTo>
                  <a:lnTo>
                    <a:pt x="98" y="34"/>
                  </a:lnTo>
                  <a:lnTo>
                    <a:pt x="91" y="21"/>
                  </a:lnTo>
                  <a:lnTo>
                    <a:pt x="82" y="11"/>
                  </a:lnTo>
                  <a:lnTo>
                    <a:pt x="70" y="3"/>
                  </a:ln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9" y="16"/>
                  </a:lnTo>
                  <a:lnTo>
                    <a:pt x="9" y="27"/>
                  </a:lnTo>
                  <a:lnTo>
                    <a:pt x="3" y="37"/>
                  </a:lnTo>
                  <a:lnTo>
                    <a:pt x="1" y="45"/>
                  </a:lnTo>
                  <a:lnTo>
                    <a:pt x="0" y="48"/>
                  </a:lnTo>
                  <a:lnTo>
                    <a:pt x="2" y="51"/>
                  </a:lnTo>
                  <a:lnTo>
                    <a:pt x="4" y="51"/>
                  </a:lnTo>
                  <a:lnTo>
                    <a:pt x="7" y="51"/>
                  </a:lnTo>
                  <a:lnTo>
                    <a:pt x="9" y="47"/>
                  </a:lnTo>
                  <a:lnTo>
                    <a:pt x="16" y="36"/>
                  </a:lnTo>
                  <a:lnTo>
                    <a:pt x="26" y="28"/>
                  </a:lnTo>
                  <a:lnTo>
                    <a:pt x="39" y="23"/>
                  </a:lnTo>
                  <a:lnTo>
                    <a:pt x="52" y="21"/>
                  </a:lnTo>
                  <a:lnTo>
                    <a:pt x="66" y="23"/>
                  </a:lnTo>
                  <a:lnTo>
                    <a:pt x="78" y="29"/>
                  </a:lnTo>
                  <a:lnTo>
                    <a:pt x="86" y="36"/>
                  </a:lnTo>
                  <a:lnTo>
                    <a:pt x="92" y="46"/>
                  </a:lnTo>
                  <a:lnTo>
                    <a:pt x="96" y="57"/>
                  </a:lnTo>
                  <a:lnTo>
                    <a:pt x="99" y="69"/>
                  </a:lnTo>
                  <a:lnTo>
                    <a:pt x="100" y="81"/>
                  </a:lnTo>
                  <a:lnTo>
                    <a:pt x="100" y="91"/>
                  </a:lnTo>
                  <a:lnTo>
                    <a:pt x="100" y="100"/>
                  </a:lnTo>
                  <a:lnTo>
                    <a:pt x="100" y="105"/>
                  </a:lnTo>
                  <a:lnTo>
                    <a:pt x="99" y="108"/>
                  </a:lnTo>
                  <a:lnTo>
                    <a:pt x="98" y="110"/>
                  </a:lnTo>
                  <a:lnTo>
                    <a:pt x="94" y="127"/>
                  </a:lnTo>
                  <a:lnTo>
                    <a:pt x="89" y="144"/>
                  </a:lnTo>
                  <a:lnTo>
                    <a:pt x="86" y="158"/>
                  </a:lnTo>
                  <a:lnTo>
                    <a:pt x="85" y="168"/>
                  </a:lnTo>
                  <a:lnTo>
                    <a:pt x="85" y="172"/>
                  </a:lnTo>
                  <a:lnTo>
                    <a:pt x="89" y="174"/>
                  </a:lnTo>
                  <a:lnTo>
                    <a:pt x="91" y="174"/>
                  </a:lnTo>
                  <a:lnTo>
                    <a:pt x="93" y="173"/>
                  </a:lnTo>
                  <a:lnTo>
                    <a:pt x="95" y="169"/>
                  </a:lnTo>
                  <a:lnTo>
                    <a:pt x="98" y="161"/>
                  </a:lnTo>
                  <a:lnTo>
                    <a:pt x="101" y="151"/>
                  </a:lnTo>
                  <a:lnTo>
                    <a:pt x="104" y="139"/>
                  </a:lnTo>
                  <a:lnTo>
                    <a:pt x="106" y="126"/>
                  </a:lnTo>
                  <a:lnTo>
                    <a:pt x="108" y="111"/>
                  </a:lnTo>
                  <a:lnTo>
                    <a:pt x="109" y="107"/>
                  </a:lnTo>
                  <a:lnTo>
                    <a:pt x="111" y="100"/>
                  </a:lnTo>
                  <a:lnTo>
                    <a:pt x="114" y="92"/>
                  </a:lnTo>
                  <a:lnTo>
                    <a:pt x="117" y="84"/>
                  </a:lnTo>
                  <a:lnTo>
                    <a:pt x="121" y="75"/>
                  </a:lnTo>
                  <a:lnTo>
                    <a:pt x="124" y="67"/>
                  </a:lnTo>
                  <a:lnTo>
                    <a:pt x="127" y="59"/>
                  </a:lnTo>
                  <a:lnTo>
                    <a:pt x="130" y="53"/>
                  </a:lnTo>
                  <a:lnTo>
                    <a:pt x="133" y="46"/>
                  </a:lnTo>
                  <a:lnTo>
                    <a:pt x="137" y="37"/>
                  </a:lnTo>
                  <a:lnTo>
                    <a:pt x="143" y="25"/>
                  </a:lnTo>
                  <a:lnTo>
                    <a:pt x="152" y="10"/>
                  </a:lnTo>
                  <a:lnTo>
                    <a:pt x="153" y="6"/>
                  </a:lnTo>
                  <a:lnTo>
                    <a:pt x="151" y="3"/>
                  </a:lnTo>
                  <a:lnTo>
                    <a:pt x="149" y="3"/>
                  </a:lnTo>
                  <a:lnTo>
                    <a:pt x="147" y="3"/>
                  </a:lnTo>
                  <a:lnTo>
                    <a:pt x="145" y="4"/>
                  </a:lnTo>
                  <a:lnTo>
                    <a:pt x="139" y="14"/>
                  </a:lnTo>
                  <a:lnTo>
                    <a:pt x="130" y="32"/>
                  </a:lnTo>
                  <a:lnTo>
                    <a:pt x="119" y="55"/>
                  </a:lnTo>
                  <a:lnTo>
                    <a:pt x="109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70"/>
            <p:cNvSpPr>
              <a:spLocks noChangeAspect="1" noEditPoints="1"/>
            </p:cNvSpPr>
            <p:nvPr/>
          </p:nvSpPr>
          <p:spPr bwMode="auto">
            <a:xfrm>
              <a:off x="1472" y="471"/>
              <a:ext cx="251" cy="88"/>
            </a:xfrm>
            <a:custGeom>
              <a:avLst/>
              <a:gdLst>
                <a:gd name="T0" fmla="*/ 238 w 251"/>
                <a:gd name="T1" fmla="*/ 15 h 88"/>
                <a:gd name="T2" fmla="*/ 243 w 251"/>
                <a:gd name="T3" fmla="*/ 15 h 88"/>
                <a:gd name="T4" fmla="*/ 247 w 251"/>
                <a:gd name="T5" fmla="*/ 14 h 88"/>
                <a:gd name="T6" fmla="*/ 250 w 251"/>
                <a:gd name="T7" fmla="*/ 12 h 88"/>
                <a:gd name="T8" fmla="*/ 251 w 251"/>
                <a:gd name="T9" fmla="*/ 7 h 88"/>
                <a:gd name="T10" fmla="*/ 250 w 251"/>
                <a:gd name="T11" fmla="*/ 3 h 88"/>
                <a:gd name="T12" fmla="*/ 247 w 251"/>
                <a:gd name="T13" fmla="*/ 1 h 88"/>
                <a:gd name="T14" fmla="*/ 243 w 251"/>
                <a:gd name="T15" fmla="*/ 0 h 88"/>
                <a:gd name="T16" fmla="*/ 239 w 251"/>
                <a:gd name="T17" fmla="*/ 0 h 88"/>
                <a:gd name="T18" fmla="*/ 12 w 251"/>
                <a:gd name="T19" fmla="*/ 0 h 88"/>
                <a:gd name="T20" fmla="*/ 8 w 251"/>
                <a:gd name="T21" fmla="*/ 0 h 88"/>
                <a:gd name="T22" fmla="*/ 4 w 251"/>
                <a:gd name="T23" fmla="*/ 1 h 88"/>
                <a:gd name="T24" fmla="*/ 1 w 251"/>
                <a:gd name="T25" fmla="*/ 3 h 88"/>
                <a:gd name="T26" fmla="*/ 0 w 251"/>
                <a:gd name="T27" fmla="*/ 7 h 88"/>
                <a:gd name="T28" fmla="*/ 1 w 251"/>
                <a:gd name="T29" fmla="*/ 12 h 88"/>
                <a:gd name="T30" fmla="*/ 4 w 251"/>
                <a:gd name="T31" fmla="*/ 14 h 88"/>
                <a:gd name="T32" fmla="*/ 8 w 251"/>
                <a:gd name="T33" fmla="*/ 15 h 88"/>
                <a:gd name="T34" fmla="*/ 12 w 251"/>
                <a:gd name="T35" fmla="*/ 15 h 88"/>
                <a:gd name="T36" fmla="*/ 238 w 251"/>
                <a:gd name="T37" fmla="*/ 15 h 88"/>
                <a:gd name="T38" fmla="*/ 239 w 251"/>
                <a:gd name="T39" fmla="*/ 88 h 88"/>
                <a:gd name="T40" fmla="*/ 243 w 251"/>
                <a:gd name="T41" fmla="*/ 88 h 88"/>
                <a:gd name="T42" fmla="*/ 247 w 251"/>
                <a:gd name="T43" fmla="*/ 88 h 88"/>
                <a:gd name="T44" fmla="*/ 250 w 251"/>
                <a:gd name="T45" fmla="*/ 85 h 88"/>
                <a:gd name="T46" fmla="*/ 251 w 251"/>
                <a:gd name="T47" fmla="*/ 81 h 88"/>
                <a:gd name="T48" fmla="*/ 250 w 251"/>
                <a:gd name="T49" fmla="*/ 76 h 88"/>
                <a:gd name="T50" fmla="*/ 247 w 251"/>
                <a:gd name="T51" fmla="*/ 74 h 88"/>
                <a:gd name="T52" fmla="*/ 243 w 251"/>
                <a:gd name="T53" fmla="*/ 73 h 88"/>
                <a:gd name="T54" fmla="*/ 238 w 251"/>
                <a:gd name="T55" fmla="*/ 73 h 88"/>
                <a:gd name="T56" fmla="*/ 12 w 251"/>
                <a:gd name="T57" fmla="*/ 73 h 88"/>
                <a:gd name="T58" fmla="*/ 8 w 251"/>
                <a:gd name="T59" fmla="*/ 73 h 88"/>
                <a:gd name="T60" fmla="*/ 4 w 251"/>
                <a:gd name="T61" fmla="*/ 74 h 88"/>
                <a:gd name="T62" fmla="*/ 1 w 251"/>
                <a:gd name="T63" fmla="*/ 76 h 88"/>
                <a:gd name="T64" fmla="*/ 0 w 251"/>
                <a:gd name="T65" fmla="*/ 81 h 88"/>
                <a:gd name="T66" fmla="*/ 1 w 251"/>
                <a:gd name="T67" fmla="*/ 85 h 88"/>
                <a:gd name="T68" fmla="*/ 4 w 251"/>
                <a:gd name="T69" fmla="*/ 88 h 88"/>
                <a:gd name="T70" fmla="*/ 8 w 251"/>
                <a:gd name="T71" fmla="*/ 88 h 88"/>
                <a:gd name="T72" fmla="*/ 12 w 251"/>
                <a:gd name="T73" fmla="*/ 88 h 88"/>
                <a:gd name="T74" fmla="*/ 239 w 251"/>
                <a:gd name="T7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1" h="88">
                  <a:moveTo>
                    <a:pt x="238" y="15"/>
                  </a:moveTo>
                  <a:lnTo>
                    <a:pt x="243" y="15"/>
                  </a:lnTo>
                  <a:lnTo>
                    <a:pt x="247" y="14"/>
                  </a:lnTo>
                  <a:lnTo>
                    <a:pt x="250" y="12"/>
                  </a:lnTo>
                  <a:lnTo>
                    <a:pt x="251" y="7"/>
                  </a:lnTo>
                  <a:lnTo>
                    <a:pt x="250" y="3"/>
                  </a:lnTo>
                  <a:lnTo>
                    <a:pt x="247" y="1"/>
                  </a:lnTo>
                  <a:lnTo>
                    <a:pt x="243" y="0"/>
                  </a:lnTo>
                  <a:lnTo>
                    <a:pt x="23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238" y="15"/>
                  </a:lnTo>
                  <a:close/>
                  <a:moveTo>
                    <a:pt x="239" y="88"/>
                  </a:moveTo>
                  <a:lnTo>
                    <a:pt x="243" y="88"/>
                  </a:lnTo>
                  <a:lnTo>
                    <a:pt x="247" y="88"/>
                  </a:lnTo>
                  <a:lnTo>
                    <a:pt x="250" y="85"/>
                  </a:lnTo>
                  <a:lnTo>
                    <a:pt x="251" y="81"/>
                  </a:lnTo>
                  <a:lnTo>
                    <a:pt x="250" y="76"/>
                  </a:lnTo>
                  <a:lnTo>
                    <a:pt x="247" y="74"/>
                  </a:lnTo>
                  <a:lnTo>
                    <a:pt x="243" y="73"/>
                  </a:lnTo>
                  <a:lnTo>
                    <a:pt x="238" y="73"/>
                  </a:lnTo>
                  <a:lnTo>
                    <a:pt x="12" y="73"/>
                  </a:lnTo>
                  <a:lnTo>
                    <a:pt x="8" y="73"/>
                  </a:lnTo>
                  <a:lnTo>
                    <a:pt x="4" y="74"/>
                  </a:lnTo>
                  <a:lnTo>
                    <a:pt x="1" y="76"/>
                  </a:lnTo>
                  <a:lnTo>
                    <a:pt x="0" y="81"/>
                  </a:lnTo>
                  <a:lnTo>
                    <a:pt x="1" y="85"/>
                  </a:lnTo>
                  <a:lnTo>
                    <a:pt x="4" y="88"/>
                  </a:lnTo>
                  <a:lnTo>
                    <a:pt x="8" y="88"/>
                  </a:lnTo>
                  <a:lnTo>
                    <a:pt x="12" y="88"/>
                  </a:lnTo>
                  <a:lnTo>
                    <a:pt x="239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71"/>
            <p:cNvSpPr>
              <a:spLocks noChangeAspect="1"/>
            </p:cNvSpPr>
            <p:nvPr/>
          </p:nvSpPr>
          <p:spPr bwMode="auto">
            <a:xfrm>
              <a:off x="1863" y="351"/>
              <a:ext cx="319" cy="259"/>
            </a:xfrm>
            <a:custGeom>
              <a:avLst/>
              <a:gdLst>
                <a:gd name="T0" fmla="*/ 277 w 319"/>
                <a:gd name="T1" fmla="*/ 20 h 259"/>
                <a:gd name="T2" fmla="*/ 290 w 319"/>
                <a:gd name="T3" fmla="*/ 12 h 259"/>
                <a:gd name="T4" fmla="*/ 312 w 319"/>
                <a:gd name="T5" fmla="*/ 11 h 259"/>
                <a:gd name="T6" fmla="*/ 318 w 319"/>
                <a:gd name="T7" fmla="*/ 8 h 259"/>
                <a:gd name="T8" fmla="*/ 317 w 319"/>
                <a:gd name="T9" fmla="*/ 0 h 259"/>
                <a:gd name="T10" fmla="*/ 216 w 319"/>
                <a:gd name="T11" fmla="*/ 0 h 259"/>
                <a:gd name="T12" fmla="*/ 212 w 319"/>
                <a:gd name="T13" fmla="*/ 1 h 259"/>
                <a:gd name="T14" fmla="*/ 209 w 319"/>
                <a:gd name="T15" fmla="*/ 7 h 259"/>
                <a:gd name="T16" fmla="*/ 220 w 319"/>
                <a:gd name="T17" fmla="*/ 11 h 259"/>
                <a:gd name="T18" fmla="*/ 234 w 319"/>
                <a:gd name="T19" fmla="*/ 12 h 259"/>
                <a:gd name="T20" fmla="*/ 244 w 319"/>
                <a:gd name="T21" fmla="*/ 18 h 259"/>
                <a:gd name="T22" fmla="*/ 243 w 319"/>
                <a:gd name="T23" fmla="*/ 25 h 259"/>
                <a:gd name="T24" fmla="*/ 105 w 319"/>
                <a:gd name="T25" fmla="*/ 118 h 259"/>
                <a:gd name="T26" fmla="*/ 130 w 319"/>
                <a:gd name="T27" fmla="*/ 20 h 259"/>
                <a:gd name="T28" fmla="*/ 143 w 319"/>
                <a:gd name="T29" fmla="*/ 12 h 259"/>
                <a:gd name="T30" fmla="*/ 165 w 319"/>
                <a:gd name="T31" fmla="*/ 11 h 259"/>
                <a:gd name="T32" fmla="*/ 171 w 319"/>
                <a:gd name="T33" fmla="*/ 8 h 259"/>
                <a:gd name="T34" fmla="*/ 170 w 319"/>
                <a:gd name="T35" fmla="*/ 0 h 259"/>
                <a:gd name="T36" fmla="*/ 69 w 319"/>
                <a:gd name="T37" fmla="*/ 0 h 259"/>
                <a:gd name="T38" fmla="*/ 64 w 319"/>
                <a:gd name="T39" fmla="*/ 1 h 259"/>
                <a:gd name="T40" fmla="*/ 62 w 319"/>
                <a:gd name="T41" fmla="*/ 7 h 259"/>
                <a:gd name="T42" fmla="*/ 73 w 319"/>
                <a:gd name="T43" fmla="*/ 11 h 259"/>
                <a:gd name="T44" fmla="*/ 87 w 319"/>
                <a:gd name="T45" fmla="*/ 12 h 259"/>
                <a:gd name="T46" fmla="*/ 97 w 319"/>
                <a:gd name="T47" fmla="*/ 18 h 259"/>
                <a:gd name="T48" fmla="*/ 96 w 319"/>
                <a:gd name="T49" fmla="*/ 25 h 259"/>
                <a:gd name="T50" fmla="*/ 44 w 319"/>
                <a:gd name="T51" fmla="*/ 234 h 259"/>
                <a:gd name="T52" fmla="*/ 40 w 319"/>
                <a:gd name="T53" fmla="*/ 241 h 259"/>
                <a:gd name="T54" fmla="*/ 33 w 319"/>
                <a:gd name="T55" fmla="*/ 245 h 259"/>
                <a:gd name="T56" fmla="*/ 20 w 319"/>
                <a:gd name="T57" fmla="*/ 247 h 259"/>
                <a:gd name="T58" fmla="*/ 6 w 319"/>
                <a:gd name="T59" fmla="*/ 247 h 259"/>
                <a:gd name="T60" fmla="*/ 1 w 319"/>
                <a:gd name="T61" fmla="*/ 250 h 259"/>
                <a:gd name="T62" fmla="*/ 3 w 319"/>
                <a:gd name="T63" fmla="*/ 259 h 259"/>
                <a:gd name="T64" fmla="*/ 16 w 319"/>
                <a:gd name="T65" fmla="*/ 259 h 259"/>
                <a:gd name="T66" fmla="*/ 43 w 319"/>
                <a:gd name="T67" fmla="*/ 258 h 259"/>
                <a:gd name="T68" fmla="*/ 78 w 319"/>
                <a:gd name="T69" fmla="*/ 258 h 259"/>
                <a:gd name="T70" fmla="*/ 105 w 319"/>
                <a:gd name="T71" fmla="*/ 259 h 259"/>
                <a:gd name="T72" fmla="*/ 109 w 319"/>
                <a:gd name="T73" fmla="*/ 256 h 259"/>
                <a:gd name="T74" fmla="*/ 107 w 319"/>
                <a:gd name="T75" fmla="*/ 248 h 259"/>
                <a:gd name="T76" fmla="*/ 90 w 319"/>
                <a:gd name="T77" fmla="*/ 247 h 259"/>
                <a:gd name="T78" fmla="*/ 77 w 319"/>
                <a:gd name="T79" fmla="*/ 244 h 259"/>
                <a:gd name="T80" fmla="*/ 76 w 319"/>
                <a:gd name="T81" fmla="*/ 234 h 259"/>
                <a:gd name="T82" fmla="*/ 217 w 319"/>
                <a:gd name="T83" fmla="*/ 130 h 259"/>
                <a:gd name="T84" fmla="*/ 199 w 319"/>
                <a:gd name="T85" fmla="*/ 204 h 259"/>
                <a:gd name="T86" fmla="*/ 191 w 319"/>
                <a:gd name="T87" fmla="*/ 235 h 259"/>
                <a:gd name="T88" fmla="*/ 181 w 319"/>
                <a:gd name="T89" fmla="*/ 245 h 259"/>
                <a:gd name="T90" fmla="*/ 157 w 319"/>
                <a:gd name="T91" fmla="*/ 247 h 259"/>
                <a:gd name="T92" fmla="*/ 150 w 319"/>
                <a:gd name="T93" fmla="*/ 248 h 259"/>
                <a:gd name="T94" fmla="*/ 147 w 319"/>
                <a:gd name="T95" fmla="*/ 255 h 259"/>
                <a:gd name="T96" fmla="*/ 153 w 319"/>
                <a:gd name="T97" fmla="*/ 259 h 259"/>
                <a:gd name="T98" fmla="*/ 177 w 319"/>
                <a:gd name="T99" fmla="*/ 258 h 259"/>
                <a:gd name="T100" fmla="*/ 201 w 319"/>
                <a:gd name="T101" fmla="*/ 258 h 259"/>
                <a:gd name="T102" fmla="*/ 250 w 319"/>
                <a:gd name="T103" fmla="*/ 259 h 259"/>
                <a:gd name="T104" fmla="*/ 255 w 319"/>
                <a:gd name="T105" fmla="*/ 258 h 259"/>
                <a:gd name="T106" fmla="*/ 257 w 319"/>
                <a:gd name="T107" fmla="*/ 251 h 259"/>
                <a:gd name="T108" fmla="*/ 247 w 319"/>
                <a:gd name="T109" fmla="*/ 247 h 259"/>
                <a:gd name="T110" fmla="*/ 229 w 319"/>
                <a:gd name="T111" fmla="*/ 246 h 259"/>
                <a:gd name="T112" fmla="*/ 222 w 319"/>
                <a:gd name="T113" fmla="*/ 240 h 259"/>
                <a:gd name="T114" fmla="*/ 274 w 319"/>
                <a:gd name="T115" fmla="*/ 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9" h="259">
                  <a:moveTo>
                    <a:pt x="274" y="29"/>
                  </a:moveTo>
                  <a:lnTo>
                    <a:pt x="277" y="20"/>
                  </a:lnTo>
                  <a:lnTo>
                    <a:pt x="281" y="15"/>
                  </a:lnTo>
                  <a:lnTo>
                    <a:pt x="290" y="12"/>
                  </a:lnTo>
                  <a:lnTo>
                    <a:pt x="306" y="11"/>
                  </a:lnTo>
                  <a:lnTo>
                    <a:pt x="312" y="11"/>
                  </a:lnTo>
                  <a:lnTo>
                    <a:pt x="316" y="10"/>
                  </a:lnTo>
                  <a:lnTo>
                    <a:pt x="318" y="8"/>
                  </a:lnTo>
                  <a:lnTo>
                    <a:pt x="319" y="4"/>
                  </a:lnTo>
                  <a:lnTo>
                    <a:pt x="317" y="0"/>
                  </a:lnTo>
                  <a:lnTo>
                    <a:pt x="314" y="0"/>
                  </a:lnTo>
                  <a:lnTo>
                    <a:pt x="216" y="0"/>
                  </a:lnTo>
                  <a:lnTo>
                    <a:pt x="214" y="0"/>
                  </a:lnTo>
                  <a:lnTo>
                    <a:pt x="212" y="1"/>
                  </a:lnTo>
                  <a:lnTo>
                    <a:pt x="210" y="3"/>
                  </a:lnTo>
                  <a:lnTo>
                    <a:pt x="209" y="7"/>
                  </a:lnTo>
                  <a:lnTo>
                    <a:pt x="212" y="11"/>
                  </a:lnTo>
                  <a:lnTo>
                    <a:pt x="220" y="11"/>
                  </a:lnTo>
                  <a:lnTo>
                    <a:pt x="225" y="11"/>
                  </a:lnTo>
                  <a:lnTo>
                    <a:pt x="234" y="12"/>
                  </a:lnTo>
                  <a:lnTo>
                    <a:pt x="242" y="14"/>
                  </a:lnTo>
                  <a:lnTo>
                    <a:pt x="244" y="18"/>
                  </a:lnTo>
                  <a:lnTo>
                    <a:pt x="244" y="21"/>
                  </a:lnTo>
                  <a:lnTo>
                    <a:pt x="243" y="25"/>
                  </a:lnTo>
                  <a:lnTo>
                    <a:pt x="220" y="118"/>
                  </a:lnTo>
                  <a:lnTo>
                    <a:pt x="105" y="118"/>
                  </a:lnTo>
                  <a:lnTo>
                    <a:pt x="127" y="29"/>
                  </a:lnTo>
                  <a:lnTo>
                    <a:pt x="130" y="20"/>
                  </a:lnTo>
                  <a:lnTo>
                    <a:pt x="134" y="15"/>
                  </a:lnTo>
                  <a:lnTo>
                    <a:pt x="143" y="12"/>
                  </a:lnTo>
                  <a:lnTo>
                    <a:pt x="159" y="11"/>
                  </a:lnTo>
                  <a:lnTo>
                    <a:pt x="165" y="11"/>
                  </a:lnTo>
                  <a:lnTo>
                    <a:pt x="169" y="10"/>
                  </a:lnTo>
                  <a:lnTo>
                    <a:pt x="171" y="8"/>
                  </a:lnTo>
                  <a:lnTo>
                    <a:pt x="172" y="4"/>
                  </a:lnTo>
                  <a:lnTo>
                    <a:pt x="170" y="0"/>
                  </a:lnTo>
                  <a:lnTo>
                    <a:pt x="166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3"/>
                  </a:lnTo>
                  <a:lnTo>
                    <a:pt x="62" y="7"/>
                  </a:lnTo>
                  <a:lnTo>
                    <a:pt x="65" y="11"/>
                  </a:lnTo>
                  <a:lnTo>
                    <a:pt x="73" y="11"/>
                  </a:lnTo>
                  <a:lnTo>
                    <a:pt x="78" y="11"/>
                  </a:lnTo>
                  <a:lnTo>
                    <a:pt x="87" y="12"/>
                  </a:lnTo>
                  <a:lnTo>
                    <a:pt x="94" y="14"/>
                  </a:lnTo>
                  <a:lnTo>
                    <a:pt x="97" y="18"/>
                  </a:lnTo>
                  <a:lnTo>
                    <a:pt x="97" y="21"/>
                  </a:lnTo>
                  <a:lnTo>
                    <a:pt x="96" y="25"/>
                  </a:lnTo>
                  <a:lnTo>
                    <a:pt x="45" y="229"/>
                  </a:lnTo>
                  <a:lnTo>
                    <a:pt x="44" y="234"/>
                  </a:lnTo>
                  <a:lnTo>
                    <a:pt x="42" y="238"/>
                  </a:lnTo>
                  <a:lnTo>
                    <a:pt x="40" y="241"/>
                  </a:lnTo>
                  <a:lnTo>
                    <a:pt x="37" y="244"/>
                  </a:lnTo>
                  <a:lnTo>
                    <a:pt x="33" y="245"/>
                  </a:lnTo>
                  <a:lnTo>
                    <a:pt x="28" y="247"/>
                  </a:lnTo>
                  <a:lnTo>
                    <a:pt x="20" y="247"/>
                  </a:lnTo>
                  <a:lnTo>
                    <a:pt x="10" y="247"/>
                  </a:lnTo>
                  <a:lnTo>
                    <a:pt x="6" y="247"/>
                  </a:lnTo>
                  <a:lnTo>
                    <a:pt x="3" y="248"/>
                  </a:lnTo>
                  <a:lnTo>
                    <a:pt x="1" y="250"/>
                  </a:lnTo>
                  <a:lnTo>
                    <a:pt x="0" y="255"/>
                  </a:lnTo>
                  <a:lnTo>
                    <a:pt x="3" y="259"/>
                  </a:lnTo>
                  <a:lnTo>
                    <a:pt x="5" y="259"/>
                  </a:lnTo>
                  <a:lnTo>
                    <a:pt x="16" y="259"/>
                  </a:lnTo>
                  <a:lnTo>
                    <a:pt x="29" y="258"/>
                  </a:lnTo>
                  <a:lnTo>
                    <a:pt x="43" y="258"/>
                  </a:lnTo>
                  <a:lnTo>
                    <a:pt x="54" y="258"/>
                  </a:lnTo>
                  <a:lnTo>
                    <a:pt x="78" y="258"/>
                  </a:lnTo>
                  <a:lnTo>
                    <a:pt x="102" y="259"/>
                  </a:lnTo>
                  <a:lnTo>
                    <a:pt x="105" y="259"/>
                  </a:lnTo>
                  <a:lnTo>
                    <a:pt x="107" y="258"/>
                  </a:lnTo>
                  <a:lnTo>
                    <a:pt x="109" y="256"/>
                  </a:lnTo>
                  <a:lnTo>
                    <a:pt x="110" y="251"/>
                  </a:lnTo>
                  <a:lnTo>
                    <a:pt x="107" y="248"/>
                  </a:lnTo>
                  <a:lnTo>
                    <a:pt x="99" y="247"/>
                  </a:lnTo>
                  <a:lnTo>
                    <a:pt x="90" y="247"/>
                  </a:lnTo>
                  <a:lnTo>
                    <a:pt x="82" y="246"/>
                  </a:lnTo>
                  <a:lnTo>
                    <a:pt x="77" y="244"/>
                  </a:lnTo>
                  <a:lnTo>
                    <a:pt x="75" y="240"/>
                  </a:lnTo>
                  <a:lnTo>
                    <a:pt x="76" y="234"/>
                  </a:lnTo>
                  <a:lnTo>
                    <a:pt x="102" y="130"/>
                  </a:lnTo>
                  <a:lnTo>
                    <a:pt x="217" y="130"/>
                  </a:lnTo>
                  <a:lnTo>
                    <a:pt x="206" y="172"/>
                  </a:lnTo>
                  <a:lnTo>
                    <a:pt x="199" y="204"/>
                  </a:lnTo>
                  <a:lnTo>
                    <a:pt x="193" y="225"/>
                  </a:lnTo>
                  <a:lnTo>
                    <a:pt x="191" y="235"/>
                  </a:lnTo>
                  <a:lnTo>
                    <a:pt x="187" y="242"/>
                  </a:lnTo>
                  <a:lnTo>
                    <a:pt x="181" y="245"/>
                  </a:lnTo>
                  <a:lnTo>
                    <a:pt x="171" y="247"/>
                  </a:lnTo>
                  <a:lnTo>
                    <a:pt x="157" y="247"/>
                  </a:lnTo>
                  <a:lnTo>
                    <a:pt x="153" y="247"/>
                  </a:lnTo>
                  <a:lnTo>
                    <a:pt x="150" y="248"/>
                  </a:lnTo>
                  <a:lnTo>
                    <a:pt x="148" y="250"/>
                  </a:lnTo>
                  <a:lnTo>
                    <a:pt x="147" y="255"/>
                  </a:lnTo>
                  <a:lnTo>
                    <a:pt x="150" y="259"/>
                  </a:lnTo>
                  <a:lnTo>
                    <a:pt x="153" y="259"/>
                  </a:lnTo>
                  <a:lnTo>
                    <a:pt x="163" y="259"/>
                  </a:lnTo>
                  <a:lnTo>
                    <a:pt x="177" y="258"/>
                  </a:lnTo>
                  <a:lnTo>
                    <a:pt x="190" y="258"/>
                  </a:lnTo>
                  <a:lnTo>
                    <a:pt x="201" y="258"/>
                  </a:lnTo>
                  <a:lnTo>
                    <a:pt x="225" y="258"/>
                  </a:lnTo>
                  <a:lnTo>
                    <a:pt x="250" y="259"/>
                  </a:lnTo>
                  <a:lnTo>
                    <a:pt x="252" y="259"/>
                  </a:lnTo>
                  <a:lnTo>
                    <a:pt x="255" y="258"/>
                  </a:lnTo>
                  <a:lnTo>
                    <a:pt x="256" y="256"/>
                  </a:lnTo>
                  <a:lnTo>
                    <a:pt x="257" y="251"/>
                  </a:lnTo>
                  <a:lnTo>
                    <a:pt x="255" y="248"/>
                  </a:lnTo>
                  <a:lnTo>
                    <a:pt x="247" y="247"/>
                  </a:lnTo>
                  <a:lnTo>
                    <a:pt x="237" y="247"/>
                  </a:lnTo>
                  <a:lnTo>
                    <a:pt x="229" y="246"/>
                  </a:lnTo>
                  <a:lnTo>
                    <a:pt x="224" y="244"/>
                  </a:lnTo>
                  <a:lnTo>
                    <a:pt x="222" y="240"/>
                  </a:lnTo>
                  <a:lnTo>
                    <a:pt x="223" y="234"/>
                  </a:lnTo>
                  <a:lnTo>
                    <a:pt x="274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72"/>
            <p:cNvSpPr>
              <a:spLocks noChangeAspect="1" noEditPoints="1"/>
            </p:cNvSpPr>
            <p:nvPr/>
          </p:nvSpPr>
          <p:spPr bwMode="auto">
            <a:xfrm>
              <a:off x="2174" y="546"/>
              <a:ext cx="129" cy="121"/>
            </a:xfrm>
            <a:custGeom>
              <a:avLst/>
              <a:gdLst>
                <a:gd name="T0" fmla="*/ 129 w 129"/>
                <a:gd name="T1" fmla="*/ 62 h 121"/>
                <a:gd name="T2" fmla="*/ 125 w 129"/>
                <a:gd name="T3" fmla="*/ 38 h 121"/>
                <a:gd name="T4" fmla="*/ 111 w 129"/>
                <a:gd name="T5" fmla="*/ 18 h 121"/>
                <a:gd name="T6" fmla="*/ 90 w 129"/>
                <a:gd name="T7" fmla="*/ 5 h 121"/>
                <a:gd name="T8" fmla="*/ 65 w 129"/>
                <a:gd name="T9" fmla="*/ 0 h 121"/>
                <a:gd name="T10" fmla="*/ 39 w 129"/>
                <a:gd name="T11" fmla="*/ 5 h 121"/>
                <a:gd name="T12" fmla="*/ 18 w 129"/>
                <a:gd name="T13" fmla="*/ 18 h 121"/>
                <a:gd name="T14" fmla="*/ 5 w 129"/>
                <a:gd name="T15" fmla="*/ 38 h 121"/>
                <a:gd name="T16" fmla="*/ 0 w 129"/>
                <a:gd name="T17" fmla="*/ 62 h 121"/>
                <a:gd name="T18" fmla="*/ 5 w 129"/>
                <a:gd name="T19" fmla="*/ 85 h 121"/>
                <a:gd name="T20" fmla="*/ 19 w 129"/>
                <a:gd name="T21" fmla="*/ 104 h 121"/>
                <a:gd name="T22" fmla="*/ 39 w 129"/>
                <a:gd name="T23" fmla="*/ 117 h 121"/>
                <a:gd name="T24" fmla="*/ 65 w 129"/>
                <a:gd name="T25" fmla="*/ 121 h 121"/>
                <a:gd name="T26" fmla="*/ 90 w 129"/>
                <a:gd name="T27" fmla="*/ 117 h 121"/>
                <a:gd name="T28" fmla="*/ 110 w 129"/>
                <a:gd name="T29" fmla="*/ 104 h 121"/>
                <a:gd name="T30" fmla="*/ 124 w 129"/>
                <a:gd name="T31" fmla="*/ 85 h 121"/>
                <a:gd name="T32" fmla="*/ 129 w 129"/>
                <a:gd name="T33" fmla="*/ 62 h 121"/>
                <a:gd name="T34" fmla="*/ 65 w 129"/>
                <a:gd name="T35" fmla="*/ 113 h 121"/>
                <a:gd name="T36" fmla="*/ 57 w 129"/>
                <a:gd name="T37" fmla="*/ 112 h 121"/>
                <a:gd name="T38" fmla="*/ 48 w 129"/>
                <a:gd name="T39" fmla="*/ 109 h 121"/>
                <a:gd name="T40" fmla="*/ 39 w 129"/>
                <a:gd name="T41" fmla="*/ 104 h 121"/>
                <a:gd name="T42" fmla="*/ 32 w 129"/>
                <a:gd name="T43" fmla="*/ 96 h 121"/>
                <a:gd name="T44" fmla="*/ 25 w 129"/>
                <a:gd name="T45" fmla="*/ 78 h 121"/>
                <a:gd name="T46" fmla="*/ 24 w 129"/>
                <a:gd name="T47" fmla="*/ 59 h 121"/>
                <a:gd name="T48" fmla="*/ 24 w 129"/>
                <a:gd name="T49" fmla="*/ 50 h 121"/>
                <a:gd name="T50" fmla="*/ 25 w 129"/>
                <a:gd name="T51" fmla="*/ 40 h 121"/>
                <a:gd name="T52" fmla="*/ 28 w 129"/>
                <a:gd name="T53" fmla="*/ 30 h 121"/>
                <a:gd name="T54" fmla="*/ 33 w 129"/>
                <a:gd name="T55" fmla="*/ 21 h 121"/>
                <a:gd name="T56" fmla="*/ 39 w 129"/>
                <a:gd name="T57" fmla="*/ 15 h 121"/>
                <a:gd name="T58" fmla="*/ 46 w 129"/>
                <a:gd name="T59" fmla="*/ 11 h 121"/>
                <a:gd name="T60" fmla="*/ 55 w 129"/>
                <a:gd name="T61" fmla="*/ 8 h 121"/>
                <a:gd name="T62" fmla="*/ 65 w 129"/>
                <a:gd name="T63" fmla="*/ 7 h 121"/>
                <a:gd name="T64" fmla="*/ 76 w 129"/>
                <a:gd name="T65" fmla="*/ 9 h 121"/>
                <a:gd name="T66" fmla="*/ 85 w 129"/>
                <a:gd name="T67" fmla="*/ 12 h 121"/>
                <a:gd name="T68" fmla="*/ 92 w 129"/>
                <a:gd name="T69" fmla="*/ 17 h 121"/>
                <a:gd name="T70" fmla="*/ 97 w 129"/>
                <a:gd name="T71" fmla="*/ 23 h 121"/>
                <a:gd name="T72" fmla="*/ 104 w 129"/>
                <a:gd name="T73" fmla="*/ 40 h 121"/>
                <a:gd name="T74" fmla="*/ 105 w 129"/>
                <a:gd name="T75" fmla="*/ 59 h 121"/>
                <a:gd name="T76" fmla="*/ 105 w 129"/>
                <a:gd name="T77" fmla="*/ 69 h 121"/>
                <a:gd name="T78" fmla="*/ 104 w 129"/>
                <a:gd name="T79" fmla="*/ 79 h 121"/>
                <a:gd name="T80" fmla="*/ 101 w 129"/>
                <a:gd name="T81" fmla="*/ 88 h 121"/>
                <a:gd name="T82" fmla="*/ 97 w 129"/>
                <a:gd name="T83" fmla="*/ 97 h 121"/>
                <a:gd name="T84" fmla="*/ 91 w 129"/>
                <a:gd name="T85" fmla="*/ 104 h 121"/>
                <a:gd name="T86" fmla="*/ 83 w 129"/>
                <a:gd name="T87" fmla="*/ 109 h 121"/>
                <a:gd name="T88" fmla="*/ 74 w 129"/>
                <a:gd name="T89" fmla="*/ 112 h 121"/>
                <a:gd name="T90" fmla="*/ 65 w 129"/>
                <a:gd name="T91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9" h="121">
                  <a:moveTo>
                    <a:pt x="129" y="62"/>
                  </a:moveTo>
                  <a:lnTo>
                    <a:pt x="125" y="38"/>
                  </a:lnTo>
                  <a:lnTo>
                    <a:pt x="111" y="18"/>
                  </a:lnTo>
                  <a:lnTo>
                    <a:pt x="90" y="5"/>
                  </a:lnTo>
                  <a:lnTo>
                    <a:pt x="65" y="0"/>
                  </a:lnTo>
                  <a:lnTo>
                    <a:pt x="39" y="5"/>
                  </a:lnTo>
                  <a:lnTo>
                    <a:pt x="18" y="18"/>
                  </a:lnTo>
                  <a:lnTo>
                    <a:pt x="5" y="38"/>
                  </a:lnTo>
                  <a:lnTo>
                    <a:pt x="0" y="62"/>
                  </a:lnTo>
                  <a:lnTo>
                    <a:pt x="5" y="85"/>
                  </a:lnTo>
                  <a:lnTo>
                    <a:pt x="19" y="104"/>
                  </a:lnTo>
                  <a:lnTo>
                    <a:pt x="39" y="117"/>
                  </a:lnTo>
                  <a:lnTo>
                    <a:pt x="65" y="121"/>
                  </a:lnTo>
                  <a:lnTo>
                    <a:pt x="90" y="117"/>
                  </a:lnTo>
                  <a:lnTo>
                    <a:pt x="110" y="104"/>
                  </a:lnTo>
                  <a:lnTo>
                    <a:pt x="124" y="85"/>
                  </a:lnTo>
                  <a:lnTo>
                    <a:pt x="129" y="62"/>
                  </a:lnTo>
                  <a:close/>
                  <a:moveTo>
                    <a:pt x="65" y="113"/>
                  </a:moveTo>
                  <a:lnTo>
                    <a:pt x="57" y="112"/>
                  </a:lnTo>
                  <a:lnTo>
                    <a:pt x="48" y="109"/>
                  </a:lnTo>
                  <a:lnTo>
                    <a:pt x="39" y="104"/>
                  </a:lnTo>
                  <a:lnTo>
                    <a:pt x="32" y="96"/>
                  </a:lnTo>
                  <a:lnTo>
                    <a:pt x="25" y="78"/>
                  </a:lnTo>
                  <a:lnTo>
                    <a:pt x="24" y="59"/>
                  </a:lnTo>
                  <a:lnTo>
                    <a:pt x="24" y="50"/>
                  </a:lnTo>
                  <a:lnTo>
                    <a:pt x="25" y="40"/>
                  </a:lnTo>
                  <a:lnTo>
                    <a:pt x="28" y="30"/>
                  </a:lnTo>
                  <a:lnTo>
                    <a:pt x="33" y="21"/>
                  </a:lnTo>
                  <a:lnTo>
                    <a:pt x="39" y="15"/>
                  </a:lnTo>
                  <a:lnTo>
                    <a:pt x="46" y="11"/>
                  </a:lnTo>
                  <a:lnTo>
                    <a:pt x="55" y="8"/>
                  </a:lnTo>
                  <a:lnTo>
                    <a:pt x="65" y="7"/>
                  </a:lnTo>
                  <a:lnTo>
                    <a:pt x="76" y="9"/>
                  </a:lnTo>
                  <a:lnTo>
                    <a:pt x="85" y="12"/>
                  </a:lnTo>
                  <a:lnTo>
                    <a:pt x="92" y="17"/>
                  </a:lnTo>
                  <a:lnTo>
                    <a:pt x="97" y="23"/>
                  </a:lnTo>
                  <a:lnTo>
                    <a:pt x="104" y="40"/>
                  </a:lnTo>
                  <a:lnTo>
                    <a:pt x="105" y="59"/>
                  </a:lnTo>
                  <a:lnTo>
                    <a:pt x="105" y="69"/>
                  </a:lnTo>
                  <a:lnTo>
                    <a:pt x="104" y="79"/>
                  </a:lnTo>
                  <a:lnTo>
                    <a:pt x="101" y="88"/>
                  </a:lnTo>
                  <a:lnTo>
                    <a:pt x="97" y="97"/>
                  </a:lnTo>
                  <a:lnTo>
                    <a:pt x="91" y="104"/>
                  </a:lnTo>
                  <a:lnTo>
                    <a:pt x="83" y="109"/>
                  </a:lnTo>
                  <a:lnTo>
                    <a:pt x="74" y="112"/>
                  </a:lnTo>
                  <a:lnTo>
                    <a:pt x="65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reeform 73"/>
            <p:cNvSpPr>
              <a:spLocks noChangeAspect="1" noEditPoints="1"/>
            </p:cNvSpPr>
            <p:nvPr/>
          </p:nvSpPr>
          <p:spPr bwMode="auto">
            <a:xfrm>
              <a:off x="2328" y="480"/>
              <a:ext cx="142" cy="187"/>
            </a:xfrm>
            <a:custGeom>
              <a:avLst/>
              <a:gdLst>
                <a:gd name="T0" fmla="*/ 40 w 142"/>
                <a:gd name="T1" fmla="*/ 0 h 187"/>
                <a:gd name="T2" fmla="*/ 0 w 142"/>
                <a:gd name="T3" fmla="*/ 3 h 187"/>
                <a:gd name="T4" fmla="*/ 0 w 142"/>
                <a:gd name="T5" fmla="*/ 12 h 187"/>
                <a:gd name="T6" fmla="*/ 11 w 142"/>
                <a:gd name="T7" fmla="*/ 13 h 187"/>
                <a:gd name="T8" fmla="*/ 17 w 142"/>
                <a:gd name="T9" fmla="*/ 15 h 187"/>
                <a:gd name="T10" fmla="*/ 20 w 142"/>
                <a:gd name="T11" fmla="*/ 20 h 187"/>
                <a:gd name="T12" fmla="*/ 20 w 142"/>
                <a:gd name="T13" fmla="*/ 28 h 187"/>
                <a:gd name="T14" fmla="*/ 20 w 142"/>
                <a:gd name="T15" fmla="*/ 185 h 187"/>
                <a:gd name="T16" fmla="*/ 29 w 142"/>
                <a:gd name="T17" fmla="*/ 185 h 187"/>
                <a:gd name="T18" fmla="*/ 38 w 142"/>
                <a:gd name="T19" fmla="*/ 168 h 187"/>
                <a:gd name="T20" fmla="*/ 47 w 142"/>
                <a:gd name="T21" fmla="*/ 177 h 187"/>
                <a:gd name="T22" fmla="*/ 56 w 142"/>
                <a:gd name="T23" fmla="*/ 183 h 187"/>
                <a:gd name="T24" fmla="*/ 67 w 142"/>
                <a:gd name="T25" fmla="*/ 186 h 187"/>
                <a:gd name="T26" fmla="*/ 77 w 142"/>
                <a:gd name="T27" fmla="*/ 187 h 187"/>
                <a:gd name="T28" fmla="*/ 102 w 142"/>
                <a:gd name="T29" fmla="*/ 182 h 187"/>
                <a:gd name="T30" fmla="*/ 123 w 142"/>
                <a:gd name="T31" fmla="*/ 170 h 187"/>
                <a:gd name="T32" fmla="*/ 137 w 142"/>
                <a:gd name="T33" fmla="*/ 151 h 187"/>
                <a:gd name="T34" fmla="*/ 142 w 142"/>
                <a:gd name="T35" fmla="*/ 127 h 187"/>
                <a:gd name="T36" fmla="*/ 137 w 142"/>
                <a:gd name="T37" fmla="*/ 104 h 187"/>
                <a:gd name="T38" fmla="*/ 124 w 142"/>
                <a:gd name="T39" fmla="*/ 85 h 187"/>
                <a:gd name="T40" fmla="*/ 104 w 142"/>
                <a:gd name="T41" fmla="*/ 72 h 187"/>
                <a:gd name="T42" fmla="*/ 80 w 142"/>
                <a:gd name="T43" fmla="*/ 67 h 187"/>
                <a:gd name="T44" fmla="*/ 68 w 142"/>
                <a:gd name="T45" fmla="*/ 68 h 187"/>
                <a:gd name="T46" fmla="*/ 58 w 142"/>
                <a:gd name="T47" fmla="*/ 72 h 187"/>
                <a:gd name="T48" fmla="*/ 48 w 142"/>
                <a:gd name="T49" fmla="*/ 77 h 187"/>
                <a:gd name="T50" fmla="*/ 40 w 142"/>
                <a:gd name="T51" fmla="*/ 83 h 187"/>
                <a:gd name="T52" fmla="*/ 40 w 142"/>
                <a:gd name="T53" fmla="*/ 0 h 187"/>
                <a:gd name="T54" fmla="*/ 41 w 142"/>
                <a:gd name="T55" fmla="*/ 95 h 187"/>
                <a:gd name="T56" fmla="*/ 48 w 142"/>
                <a:gd name="T57" fmla="*/ 87 h 187"/>
                <a:gd name="T58" fmla="*/ 57 w 142"/>
                <a:gd name="T59" fmla="*/ 80 h 187"/>
                <a:gd name="T60" fmla="*/ 67 w 142"/>
                <a:gd name="T61" fmla="*/ 76 h 187"/>
                <a:gd name="T62" fmla="*/ 79 w 142"/>
                <a:gd name="T63" fmla="*/ 75 h 187"/>
                <a:gd name="T64" fmla="*/ 89 w 142"/>
                <a:gd name="T65" fmla="*/ 76 h 187"/>
                <a:gd name="T66" fmla="*/ 98 w 142"/>
                <a:gd name="T67" fmla="*/ 80 h 187"/>
                <a:gd name="T68" fmla="*/ 104 w 142"/>
                <a:gd name="T69" fmla="*/ 85 h 187"/>
                <a:gd name="T70" fmla="*/ 110 w 142"/>
                <a:gd name="T71" fmla="*/ 91 h 187"/>
                <a:gd name="T72" fmla="*/ 113 w 142"/>
                <a:gd name="T73" fmla="*/ 97 h 187"/>
                <a:gd name="T74" fmla="*/ 116 w 142"/>
                <a:gd name="T75" fmla="*/ 105 h 187"/>
                <a:gd name="T76" fmla="*/ 117 w 142"/>
                <a:gd name="T77" fmla="*/ 115 h 187"/>
                <a:gd name="T78" fmla="*/ 118 w 142"/>
                <a:gd name="T79" fmla="*/ 127 h 187"/>
                <a:gd name="T80" fmla="*/ 118 w 142"/>
                <a:gd name="T81" fmla="*/ 134 h 187"/>
                <a:gd name="T82" fmla="*/ 117 w 142"/>
                <a:gd name="T83" fmla="*/ 144 h 187"/>
                <a:gd name="T84" fmla="*/ 113 w 142"/>
                <a:gd name="T85" fmla="*/ 155 h 187"/>
                <a:gd name="T86" fmla="*/ 107 w 142"/>
                <a:gd name="T87" fmla="*/ 165 h 187"/>
                <a:gd name="T88" fmla="*/ 99 w 142"/>
                <a:gd name="T89" fmla="*/ 173 h 187"/>
                <a:gd name="T90" fmla="*/ 90 w 142"/>
                <a:gd name="T91" fmla="*/ 177 h 187"/>
                <a:gd name="T92" fmla="*/ 82 w 142"/>
                <a:gd name="T93" fmla="*/ 179 h 187"/>
                <a:gd name="T94" fmla="*/ 76 w 142"/>
                <a:gd name="T95" fmla="*/ 180 h 187"/>
                <a:gd name="T96" fmla="*/ 62 w 142"/>
                <a:gd name="T97" fmla="*/ 177 h 187"/>
                <a:gd name="T98" fmla="*/ 52 w 142"/>
                <a:gd name="T99" fmla="*/ 171 h 187"/>
                <a:gd name="T100" fmla="*/ 45 w 142"/>
                <a:gd name="T101" fmla="*/ 163 h 187"/>
                <a:gd name="T102" fmla="*/ 41 w 142"/>
                <a:gd name="T103" fmla="*/ 157 h 187"/>
                <a:gd name="T104" fmla="*/ 41 w 142"/>
                <a:gd name="T105" fmla="*/ 9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" h="187">
                  <a:moveTo>
                    <a:pt x="40" y="0"/>
                  </a:moveTo>
                  <a:lnTo>
                    <a:pt x="0" y="3"/>
                  </a:lnTo>
                  <a:lnTo>
                    <a:pt x="0" y="12"/>
                  </a:lnTo>
                  <a:lnTo>
                    <a:pt x="11" y="13"/>
                  </a:lnTo>
                  <a:lnTo>
                    <a:pt x="17" y="15"/>
                  </a:lnTo>
                  <a:lnTo>
                    <a:pt x="20" y="20"/>
                  </a:lnTo>
                  <a:lnTo>
                    <a:pt x="20" y="28"/>
                  </a:lnTo>
                  <a:lnTo>
                    <a:pt x="20" y="185"/>
                  </a:lnTo>
                  <a:lnTo>
                    <a:pt x="29" y="185"/>
                  </a:lnTo>
                  <a:lnTo>
                    <a:pt x="38" y="168"/>
                  </a:lnTo>
                  <a:lnTo>
                    <a:pt x="47" y="177"/>
                  </a:lnTo>
                  <a:lnTo>
                    <a:pt x="56" y="183"/>
                  </a:lnTo>
                  <a:lnTo>
                    <a:pt x="67" y="186"/>
                  </a:lnTo>
                  <a:lnTo>
                    <a:pt x="77" y="187"/>
                  </a:lnTo>
                  <a:lnTo>
                    <a:pt x="102" y="182"/>
                  </a:lnTo>
                  <a:lnTo>
                    <a:pt x="123" y="170"/>
                  </a:lnTo>
                  <a:lnTo>
                    <a:pt x="137" y="151"/>
                  </a:lnTo>
                  <a:lnTo>
                    <a:pt x="142" y="127"/>
                  </a:lnTo>
                  <a:lnTo>
                    <a:pt x="137" y="104"/>
                  </a:lnTo>
                  <a:lnTo>
                    <a:pt x="124" y="85"/>
                  </a:lnTo>
                  <a:lnTo>
                    <a:pt x="104" y="72"/>
                  </a:lnTo>
                  <a:lnTo>
                    <a:pt x="80" y="67"/>
                  </a:lnTo>
                  <a:lnTo>
                    <a:pt x="68" y="68"/>
                  </a:lnTo>
                  <a:lnTo>
                    <a:pt x="58" y="72"/>
                  </a:lnTo>
                  <a:lnTo>
                    <a:pt x="48" y="77"/>
                  </a:lnTo>
                  <a:lnTo>
                    <a:pt x="40" y="83"/>
                  </a:lnTo>
                  <a:lnTo>
                    <a:pt x="40" y="0"/>
                  </a:lnTo>
                  <a:close/>
                  <a:moveTo>
                    <a:pt x="41" y="95"/>
                  </a:moveTo>
                  <a:lnTo>
                    <a:pt x="48" y="87"/>
                  </a:lnTo>
                  <a:lnTo>
                    <a:pt x="57" y="80"/>
                  </a:lnTo>
                  <a:lnTo>
                    <a:pt x="67" y="76"/>
                  </a:lnTo>
                  <a:lnTo>
                    <a:pt x="79" y="75"/>
                  </a:lnTo>
                  <a:lnTo>
                    <a:pt x="89" y="76"/>
                  </a:lnTo>
                  <a:lnTo>
                    <a:pt x="98" y="80"/>
                  </a:lnTo>
                  <a:lnTo>
                    <a:pt x="104" y="85"/>
                  </a:lnTo>
                  <a:lnTo>
                    <a:pt x="110" y="91"/>
                  </a:lnTo>
                  <a:lnTo>
                    <a:pt x="113" y="97"/>
                  </a:lnTo>
                  <a:lnTo>
                    <a:pt x="116" y="105"/>
                  </a:lnTo>
                  <a:lnTo>
                    <a:pt x="117" y="115"/>
                  </a:lnTo>
                  <a:lnTo>
                    <a:pt x="118" y="127"/>
                  </a:lnTo>
                  <a:lnTo>
                    <a:pt x="118" y="134"/>
                  </a:lnTo>
                  <a:lnTo>
                    <a:pt x="117" y="144"/>
                  </a:lnTo>
                  <a:lnTo>
                    <a:pt x="113" y="155"/>
                  </a:lnTo>
                  <a:lnTo>
                    <a:pt x="107" y="165"/>
                  </a:lnTo>
                  <a:lnTo>
                    <a:pt x="99" y="173"/>
                  </a:lnTo>
                  <a:lnTo>
                    <a:pt x="90" y="177"/>
                  </a:lnTo>
                  <a:lnTo>
                    <a:pt x="82" y="179"/>
                  </a:lnTo>
                  <a:lnTo>
                    <a:pt x="76" y="180"/>
                  </a:lnTo>
                  <a:lnTo>
                    <a:pt x="62" y="177"/>
                  </a:lnTo>
                  <a:lnTo>
                    <a:pt x="52" y="171"/>
                  </a:lnTo>
                  <a:lnTo>
                    <a:pt x="45" y="163"/>
                  </a:lnTo>
                  <a:lnTo>
                    <a:pt x="41" y="157"/>
                  </a:lnTo>
                  <a:lnTo>
                    <a:pt x="41" y="9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74"/>
            <p:cNvSpPr>
              <a:spLocks noChangeAspect="1" noEditPoints="1"/>
            </p:cNvSpPr>
            <p:nvPr/>
          </p:nvSpPr>
          <p:spPr bwMode="auto">
            <a:xfrm>
              <a:off x="2626" y="471"/>
              <a:ext cx="252" cy="88"/>
            </a:xfrm>
            <a:custGeom>
              <a:avLst/>
              <a:gdLst>
                <a:gd name="T0" fmla="*/ 239 w 252"/>
                <a:gd name="T1" fmla="*/ 15 h 88"/>
                <a:gd name="T2" fmla="*/ 243 w 252"/>
                <a:gd name="T3" fmla="*/ 15 h 88"/>
                <a:gd name="T4" fmla="*/ 247 w 252"/>
                <a:gd name="T5" fmla="*/ 14 h 88"/>
                <a:gd name="T6" fmla="*/ 251 w 252"/>
                <a:gd name="T7" fmla="*/ 12 h 88"/>
                <a:gd name="T8" fmla="*/ 252 w 252"/>
                <a:gd name="T9" fmla="*/ 7 h 88"/>
                <a:gd name="T10" fmla="*/ 251 w 252"/>
                <a:gd name="T11" fmla="*/ 3 h 88"/>
                <a:gd name="T12" fmla="*/ 247 w 252"/>
                <a:gd name="T13" fmla="*/ 1 h 88"/>
                <a:gd name="T14" fmla="*/ 244 w 252"/>
                <a:gd name="T15" fmla="*/ 0 h 88"/>
                <a:gd name="T16" fmla="*/ 239 w 252"/>
                <a:gd name="T17" fmla="*/ 0 h 88"/>
                <a:gd name="T18" fmla="*/ 13 w 252"/>
                <a:gd name="T19" fmla="*/ 0 h 88"/>
                <a:gd name="T20" fmla="*/ 8 w 252"/>
                <a:gd name="T21" fmla="*/ 0 h 88"/>
                <a:gd name="T22" fmla="*/ 4 w 252"/>
                <a:gd name="T23" fmla="*/ 1 h 88"/>
                <a:gd name="T24" fmla="*/ 1 w 252"/>
                <a:gd name="T25" fmla="*/ 3 h 88"/>
                <a:gd name="T26" fmla="*/ 0 w 252"/>
                <a:gd name="T27" fmla="*/ 7 h 88"/>
                <a:gd name="T28" fmla="*/ 1 w 252"/>
                <a:gd name="T29" fmla="*/ 12 h 88"/>
                <a:gd name="T30" fmla="*/ 4 w 252"/>
                <a:gd name="T31" fmla="*/ 14 h 88"/>
                <a:gd name="T32" fmla="*/ 8 w 252"/>
                <a:gd name="T33" fmla="*/ 15 h 88"/>
                <a:gd name="T34" fmla="*/ 13 w 252"/>
                <a:gd name="T35" fmla="*/ 15 h 88"/>
                <a:gd name="T36" fmla="*/ 239 w 252"/>
                <a:gd name="T37" fmla="*/ 15 h 88"/>
                <a:gd name="T38" fmla="*/ 239 w 252"/>
                <a:gd name="T39" fmla="*/ 88 h 88"/>
                <a:gd name="T40" fmla="*/ 244 w 252"/>
                <a:gd name="T41" fmla="*/ 88 h 88"/>
                <a:gd name="T42" fmla="*/ 247 w 252"/>
                <a:gd name="T43" fmla="*/ 88 h 88"/>
                <a:gd name="T44" fmla="*/ 251 w 252"/>
                <a:gd name="T45" fmla="*/ 85 h 88"/>
                <a:gd name="T46" fmla="*/ 252 w 252"/>
                <a:gd name="T47" fmla="*/ 81 h 88"/>
                <a:gd name="T48" fmla="*/ 251 w 252"/>
                <a:gd name="T49" fmla="*/ 76 h 88"/>
                <a:gd name="T50" fmla="*/ 247 w 252"/>
                <a:gd name="T51" fmla="*/ 74 h 88"/>
                <a:gd name="T52" fmla="*/ 243 w 252"/>
                <a:gd name="T53" fmla="*/ 73 h 88"/>
                <a:gd name="T54" fmla="*/ 239 w 252"/>
                <a:gd name="T55" fmla="*/ 73 h 88"/>
                <a:gd name="T56" fmla="*/ 13 w 252"/>
                <a:gd name="T57" fmla="*/ 73 h 88"/>
                <a:gd name="T58" fmla="*/ 8 w 252"/>
                <a:gd name="T59" fmla="*/ 73 h 88"/>
                <a:gd name="T60" fmla="*/ 4 w 252"/>
                <a:gd name="T61" fmla="*/ 74 h 88"/>
                <a:gd name="T62" fmla="*/ 1 w 252"/>
                <a:gd name="T63" fmla="*/ 76 h 88"/>
                <a:gd name="T64" fmla="*/ 0 w 252"/>
                <a:gd name="T65" fmla="*/ 81 h 88"/>
                <a:gd name="T66" fmla="*/ 1 w 252"/>
                <a:gd name="T67" fmla="*/ 85 h 88"/>
                <a:gd name="T68" fmla="*/ 4 w 252"/>
                <a:gd name="T69" fmla="*/ 88 h 88"/>
                <a:gd name="T70" fmla="*/ 8 w 252"/>
                <a:gd name="T71" fmla="*/ 88 h 88"/>
                <a:gd name="T72" fmla="*/ 13 w 252"/>
                <a:gd name="T73" fmla="*/ 88 h 88"/>
                <a:gd name="T74" fmla="*/ 239 w 252"/>
                <a:gd name="T7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" h="88">
                  <a:moveTo>
                    <a:pt x="239" y="15"/>
                  </a:moveTo>
                  <a:lnTo>
                    <a:pt x="243" y="15"/>
                  </a:lnTo>
                  <a:lnTo>
                    <a:pt x="247" y="14"/>
                  </a:lnTo>
                  <a:lnTo>
                    <a:pt x="251" y="12"/>
                  </a:lnTo>
                  <a:lnTo>
                    <a:pt x="252" y="7"/>
                  </a:lnTo>
                  <a:lnTo>
                    <a:pt x="251" y="3"/>
                  </a:lnTo>
                  <a:lnTo>
                    <a:pt x="247" y="1"/>
                  </a:lnTo>
                  <a:lnTo>
                    <a:pt x="244" y="0"/>
                  </a:lnTo>
                  <a:lnTo>
                    <a:pt x="239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13" y="15"/>
                  </a:lnTo>
                  <a:lnTo>
                    <a:pt x="239" y="15"/>
                  </a:lnTo>
                  <a:close/>
                  <a:moveTo>
                    <a:pt x="239" y="88"/>
                  </a:moveTo>
                  <a:lnTo>
                    <a:pt x="244" y="88"/>
                  </a:lnTo>
                  <a:lnTo>
                    <a:pt x="247" y="88"/>
                  </a:lnTo>
                  <a:lnTo>
                    <a:pt x="251" y="85"/>
                  </a:lnTo>
                  <a:lnTo>
                    <a:pt x="252" y="81"/>
                  </a:lnTo>
                  <a:lnTo>
                    <a:pt x="251" y="76"/>
                  </a:lnTo>
                  <a:lnTo>
                    <a:pt x="247" y="74"/>
                  </a:lnTo>
                  <a:lnTo>
                    <a:pt x="243" y="73"/>
                  </a:lnTo>
                  <a:lnTo>
                    <a:pt x="239" y="73"/>
                  </a:lnTo>
                  <a:lnTo>
                    <a:pt x="13" y="73"/>
                  </a:lnTo>
                  <a:lnTo>
                    <a:pt x="8" y="73"/>
                  </a:lnTo>
                  <a:lnTo>
                    <a:pt x="4" y="74"/>
                  </a:lnTo>
                  <a:lnTo>
                    <a:pt x="1" y="76"/>
                  </a:lnTo>
                  <a:lnTo>
                    <a:pt x="0" y="81"/>
                  </a:lnTo>
                  <a:lnTo>
                    <a:pt x="1" y="85"/>
                  </a:lnTo>
                  <a:lnTo>
                    <a:pt x="4" y="88"/>
                  </a:lnTo>
                  <a:lnTo>
                    <a:pt x="8" y="88"/>
                  </a:lnTo>
                  <a:lnTo>
                    <a:pt x="13" y="88"/>
                  </a:lnTo>
                  <a:lnTo>
                    <a:pt x="239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reeform 75"/>
            <p:cNvSpPr>
              <a:spLocks noChangeAspect="1"/>
            </p:cNvSpPr>
            <p:nvPr/>
          </p:nvSpPr>
          <p:spPr bwMode="auto">
            <a:xfrm>
              <a:off x="3027" y="342"/>
              <a:ext cx="189" cy="346"/>
            </a:xfrm>
            <a:custGeom>
              <a:avLst/>
              <a:gdLst>
                <a:gd name="T0" fmla="*/ 151 w 189"/>
                <a:gd name="T1" fmla="*/ 116 h 346"/>
                <a:gd name="T2" fmla="*/ 160 w 189"/>
                <a:gd name="T3" fmla="*/ 115 h 346"/>
                <a:gd name="T4" fmla="*/ 162 w 189"/>
                <a:gd name="T5" fmla="*/ 108 h 346"/>
                <a:gd name="T6" fmla="*/ 152 w 189"/>
                <a:gd name="T7" fmla="*/ 104 h 346"/>
                <a:gd name="T8" fmla="*/ 129 w 189"/>
                <a:gd name="T9" fmla="*/ 61 h 346"/>
                <a:gd name="T10" fmla="*/ 133 w 189"/>
                <a:gd name="T11" fmla="*/ 40 h 346"/>
                <a:gd name="T12" fmla="*/ 138 w 189"/>
                <a:gd name="T13" fmla="*/ 22 h 346"/>
                <a:gd name="T14" fmla="*/ 156 w 189"/>
                <a:gd name="T15" fmla="*/ 9 h 346"/>
                <a:gd name="T16" fmla="*/ 163 w 189"/>
                <a:gd name="T17" fmla="*/ 9 h 346"/>
                <a:gd name="T18" fmla="*/ 174 w 189"/>
                <a:gd name="T19" fmla="*/ 15 h 346"/>
                <a:gd name="T20" fmla="*/ 158 w 189"/>
                <a:gd name="T21" fmla="*/ 24 h 346"/>
                <a:gd name="T22" fmla="*/ 154 w 189"/>
                <a:gd name="T23" fmla="*/ 36 h 346"/>
                <a:gd name="T24" fmla="*/ 158 w 189"/>
                <a:gd name="T25" fmla="*/ 46 h 346"/>
                <a:gd name="T26" fmla="*/ 168 w 189"/>
                <a:gd name="T27" fmla="*/ 49 h 346"/>
                <a:gd name="T28" fmla="*/ 182 w 189"/>
                <a:gd name="T29" fmla="*/ 43 h 346"/>
                <a:gd name="T30" fmla="*/ 189 w 189"/>
                <a:gd name="T31" fmla="*/ 26 h 346"/>
                <a:gd name="T32" fmla="*/ 178 w 189"/>
                <a:gd name="T33" fmla="*/ 7 h 346"/>
                <a:gd name="T34" fmla="*/ 156 w 189"/>
                <a:gd name="T35" fmla="*/ 0 h 346"/>
                <a:gd name="T36" fmla="*/ 144 w 189"/>
                <a:gd name="T37" fmla="*/ 2 h 346"/>
                <a:gd name="T38" fmla="*/ 131 w 189"/>
                <a:gd name="T39" fmla="*/ 8 h 346"/>
                <a:gd name="T40" fmla="*/ 118 w 189"/>
                <a:gd name="T41" fmla="*/ 22 h 346"/>
                <a:gd name="T42" fmla="*/ 108 w 189"/>
                <a:gd name="T43" fmla="*/ 45 h 346"/>
                <a:gd name="T44" fmla="*/ 104 w 189"/>
                <a:gd name="T45" fmla="*/ 59 h 346"/>
                <a:gd name="T46" fmla="*/ 95 w 189"/>
                <a:gd name="T47" fmla="*/ 104 h 346"/>
                <a:gd name="T48" fmla="*/ 64 w 189"/>
                <a:gd name="T49" fmla="*/ 104 h 346"/>
                <a:gd name="T50" fmla="*/ 58 w 189"/>
                <a:gd name="T51" fmla="*/ 107 h 346"/>
                <a:gd name="T52" fmla="*/ 60 w 189"/>
                <a:gd name="T53" fmla="*/ 115 h 346"/>
                <a:gd name="T54" fmla="*/ 93 w 189"/>
                <a:gd name="T55" fmla="*/ 116 h 346"/>
                <a:gd name="T56" fmla="*/ 59 w 189"/>
                <a:gd name="T57" fmla="*/ 293 h 346"/>
                <a:gd name="T58" fmla="*/ 44 w 189"/>
                <a:gd name="T59" fmla="*/ 331 h 346"/>
                <a:gd name="T60" fmla="*/ 29 w 189"/>
                <a:gd name="T61" fmla="*/ 337 h 346"/>
                <a:gd name="T62" fmla="*/ 19 w 189"/>
                <a:gd name="T63" fmla="*/ 335 h 346"/>
                <a:gd name="T64" fmla="*/ 24 w 189"/>
                <a:gd name="T65" fmla="*/ 328 h 346"/>
                <a:gd name="T66" fmla="*/ 34 w 189"/>
                <a:gd name="T67" fmla="*/ 316 h 346"/>
                <a:gd name="T68" fmla="*/ 33 w 189"/>
                <a:gd name="T69" fmla="*/ 304 h 346"/>
                <a:gd name="T70" fmla="*/ 26 w 189"/>
                <a:gd name="T71" fmla="*/ 298 h 346"/>
                <a:gd name="T72" fmla="*/ 13 w 189"/>
                <a:gd name="T73" fmla="*/ 298 h 346"/>
                <a:gd name="T74" fmla="*/ 2 w 189"/>
                <a:gd name="T75" fmla="*/ 310 h 346"/>
                <a:gd name="T76" fmla="*/ 2 w 189"/>
                <a:gd name="T77" fmla="*/ 331 h 346"/>
                <a:gd name="T78" fmla="*/ 20 w 189"/>
                <a:gd name="T79" fmla="*/ 344 h 346"/>
                <a:gd name="T80" fmla="*/ 46 w 189"/>
                <a:gd name="T81" fmla="*/ 342 h 346"/>
                <a:gd name="T82" fmla="*/ 68 w 189"/>
                <a:gd name="T83" fmla="*/ 321 h 346"/>
                <a:gd name="T84" fmla="*/ 83 w 189"/>
                <a:gd name="T85" fmla="*/ 288 h 346"/>
                <a:gd name="T86" fmla="*/ 94 w 189"/>
                <a:gd name="T87" fmla="*/ 246 h 346"/>
                <a:gd name="T88" fmla="*/ 118 w 189"/>
                <a:gd name="T89" fmla="*/ 11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" h="346">
                  <a:moveTo>
                    <a:pt x="118" y="116"/>
                  </a:moveTo>
                  <a:lnTo>
                    <a:pt x="151" y="116"/>
                  </a:lnTo>
                  <a:lnTo>
                    <a:pt x="156" y="116"/>
                  </a:lnTo>
                  <a:lnTo>
                    <a:pt x="160" y="115"/>
                  </a:lnTo>
                  <a:lnTo>
                    <a:pt x="162" y="113"/>
                  </a:lnTo>
                  <a:lnTo>
                    <a:pt x="162" y="108"/>
                  </a:lnTo>
                  <a:lnTo>
                    <a:pt x="160" y="105"/>
                  </a:lnTo>
                  <a:lnTo>
                    <a:pt x="152" y="104"/>
                  </a:lnTo>
                  <a:lnTo>
                    <a:pt x="121" y="104"/>
                  </a:lnTo>
                  <a:lnTo>
                    <a:pt x="129" y="61"/>
                  </a:lnTo>
                  <a:lnTo>
                    <a:pt x="130" y="52"/>
                  </a:lnTo>
                  <a:lnTo>
                    <a:pt x="133" y="40"/>
                  </a:lnTo>
                  <a:lnTo>
                    <a:pt x="136" y="28"/>
                  </a:lnTo>
                  <a:lnTo>
                    <a:pt x="138" y="22"/>
                  </a:lnTo>
                  <a:lnTo>
                    <a:pt x="145" y="12"/>
                  </a:lnTo>
                  <a:lnTo>
                    <a:pt x="156" y="9"/>
                  </a:lnTo>
                  <a:lnTo>
                    <a:pt x="158" y="9"/>
                  </a:lnTo>
                  <a:lnTo>
                    <a:pt x="163" y="9"/>
                  </a:lnTo>
                  <a:lnTo>
                    <a:pt x="168" y="11"/>
                  </a:lnTo>
                  <a:lnTo>
                    <a:pt x="174" y="15"/>
                  </a:lnTo>
                  <a:lnTo>
                    <a:pt x="164" y="18"/>
                  </a:lnTo>
                  <a:lnTo>
                    <a:pt x="158" y="24"/>
                  </a:lnTo>
                  <a:lnTo>
                    <a:pt x="155" y="30"/>
                  </a:lnTo>
                  <a:lnTo>
                    <a:pt x="154" y="36"/>
                  </a:lnTo>
                  <a:lnTo>
                    <a:pt x="155" y="42"/>
                  </a:lnTo>
                  <a:lnTo>
                    <a:pt x="158" y="46"/>
                  </a:lnTo>
                  <a:lnTo>
                    <a:pt x="163" y="48"/>
                  </a:lnTo>
                  <a:lnTo>
                    <a:pt x="168" y="49"/>
                  </a:lnTo>
                  <a:lnTo>
                    <a:pt x="175" y="48"/>
                  </a:lnTo>
                  <a:lnTo>
                    <a:pt x="182" y="43"/>
                  </a:lnTo>
                  <a:lnTo>
                    <a:pt x="187" y="36"/>
                  </a:lnTo>
                  <a:lnTo>
                    <a:pt x="189" y="26"/>
                  </a:lnTo>
                  <a:lnTo>
                    <a:pt x="186" y="15"/>
                  </a:lnTo>
                  <a:lnTo>
                    <a:pt x="178" y="7"/>
                  </a:lnTo>
                  <a:lnTo>
                    <a:pt x="167" y="2"/>
                  </a:lnTo>
                  <a:lnTo>
                    <a:pt x="156" y="0"/>
                  </a:lnTo>
                  <a:lnTo>
                    <a:pt x="150" y="1"/>
                  </a:lnTo>
                  <a:lnTo>
                    <a:pt x="144" y="2"/>
                  </a:lnTo>
                  <a:lnTo>
                    <a:pt x="138" y="4"/>
                  </a:lnTo>
                  <a:lnTo>
                    <a:pt x="131" y="8"/>
                  </a:lnTo>
                  <a:lnTo>
                    <a:pt x="124" y="14"/>
                  </a:lnTo>
                  <a:lnTo>
                    <a:pt x="118" y="22"/>
                  </a:lnTo>
                  <a:lnTo>
                    <a:pt x="112" y="32"/>
                  </a:lnTo>
                  <a:lnTo>
                    <a:pt x="108" y="45"/>
                  </a:lnTo>
                  <a:lnTo>
                    <a:pt x="106" y="51"/>
                  </a:lnTo>
                  <a:lnTo>
                    <a:pt x="104" y="59"/>
                  </a:lnTo>
                  <a:lnTo>
                    <a:pt x="101" y="76"/>
                  </a:lnTo>
                  <a:lnTo>
                    <a:pt x="95" y="104"/>
                  </a:lnTo>
                  <a:lnTo>
                    <a:pt x="69" y="104"/>
                  </a:lnTo>
                  <a:lnTo>
                    <a:pt x="64" y="104"/>
                  </a:lnTo>
                  <a:lnTo>
                    <a:pt x="61" y="105"/>
                  </a:lnTo>
                  <a:lnTo>
                    <a:pt x="58" y="107"/>
                  </a:lnTo>
                  <a:lnTo>
                    <a:pt x="58" y="112"/>
                  </a:lnTo>
                  <a:lnTo>
                    <a:pt x="60" y="115"/>
                  </a:lnTo>
                  <a:lnTo>
                    <a:pt x="68" y="116"/>
                  </a:lnTo>
                  <a:lnTo>
                    <a:pt x="93" y="116"/>
                  </a:lnTo>
                  <a:lnTo>
                    <a:pt x="65" y="266"/>
                  </a:lnTo>
                  <a:lnTo>
                    <a:pt x="59" y="293"/>
                  </a:lnTo>
                  <a:lnTo>
                    <a:pt x="53" y="316"/>
                  </a:lnTo>
                  <a:lnTo>
                    <a:pt x="44" y="331"/>
                  </a:lnTo>
                  <a:lnTo>
                    <a:pt x="32" y="337"/>
                  </a:lnTo>
                  <a:lnTo>
                    <a:pt x="29" y="337"/>
                  </a:lnTo>
                  <a:lnTo>
                    <a:pt x="25" y="337"/>
                  </a:lnTo>
                  <a:lnTo>
                    <a:pt x="19" y="335"/>
                  </a:lnTo>
                  <a:lnTo>
                    <a:pt x="14" y="331"/>
                  </a:lnTo>
                  <a:lnTo>
                    <a:pt x="24" y="328"/>
                  </a:lnTo>
                  <a:lnTo>
                    <a:pt x="31" y="322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3" y="304"/>
                  </a:lnTo>
                  <a:lnTo>
                    <a:pt x="30" y="300"/>
                  </a:lnTo>
                  <a:lnTo>
                    <a:pt x="26" y="298"/>
                  </a:lnTo>
                  <a:lnTo>
                    <a:pt x="21" y="297"/>
                  </a:lnTo>
                  <a:lnTo>
                    <a:pt x="13" y="298"/>
                  </a:lnTo>
                  <a:lnTo>
                    <a:pt x="6" y="303"/>
                  </a:lnTo>
                  <a:lnTo>
                    <a:pt x="2" y="310"/>
                  </a:lnTo>
                  <a:lnTo>
                    <a:pt x="0" y="320"/>
                  </a:lnTo>
                  <a:lnTo>
                    <a:pt x="2" y="331"/>
                  </a:lnTo>
                  <a:lnTo>
                    <a:pt x="10" y="339"/>
                  </a:lnTo>
                  <a:lnTo>
                    <a:pt x="20" y="344"/>
                  </a:lnTo>
                  <a:lnTo>
                    <a:pt x="32" y="346"/>
                  </a:lnTo>
                  <a:lnTo>
                    <a:pt x="46" y="342"/>
                  </a:lnTo>
                  <a:lnTo>
                    <a:pt x="59" y="333"/>
                  </a:lnTo>
                  <a:lnTo>
                    <a:pt x="68" y="321"/>
                  </a:lnTo>
                  <a:lnTo>
                    <a:pt x="75" y="309"/>
                  </a:lnTo>
                  <a:lnTo>
                    <a:pt x="83" y="288"/>
                  </a:lnTo>
                  <a:lnTo>
                    <a:pt x="90" y="265"/>
                  </a:lnTo>
                  <a:lnTo>
                    <a:pt x="94" y="246"/>
                  </a:lnTo>
                  <a:lnTo>
                    <a:pt x="96" y="236"/>
                  </a:lnTo>
                  <a:lnTo>
                    <a:pt x="118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reeform 76"/>
            <p:cNvSpPr>
              <a:spLocks noChangeAspect="1" noEditPoints="1"/>
            </p:cNvSpPr>
            <p:nvPr/>
          </p:nvSpPr>
          <p:spPr bwMode="auto">
            <a:xfrm>
              <a:off x="3250" y="342"/>
              <a:ext cx="261" cy="342"/>
            </a:xfrm>
            <a:custGeom>
              <a:avLst/>
              <a:gdLst>
                <a:gd name="T0" fmla="*/ 169 w 261"/>
                <a:gd name="T1" fmla="*/ 255 h 342"/>
                <a:gd name="T2" fmla="*/ 209 w 261"/>
                <a:gd name="T3" fmla="*/ 224 h 342"/>
                <a:gd name="T4" fmla="*/ 240 w 261"/>
                <a:gd name="T5" fmla="*/ 180 h 342"/>
                <a:gd name="T6" fmla="*/ 259 w 261"/>
                <a:gd name="T7" fmla="*/ 130 h 342"/>
                <a:gd name="T8" fmla="*/ 259 w 261"/>
                <a:gd name="T9" fmla="*/ 80 h 342"/>
                <a:gd name="T10" fmla="*/ 245 w 261"/>
                <a:gd name="T11" fmla="*/ 43 h 342"/>
                <a:gd name="T12" fmla="*/ 220 w 261"/>
                <a:gd name="T13" fmla="*/ 16 h 342"/>
                <a:gd name="T14" fmla="*/ 185 w 261"/>
                <a:gd name="T15" fmla="*/ 2 h 342"/>
                <a:gd name="T16" fmla="*/ 134 w 261"/>
                <a:gd name="T17" fmla="*/ 4 h 342"/>
                <a:gd name="T18" fmla="*/ 76 w 261"/>
                <a:gd name="T19" fmla="*/ 32 h 342"/>
                <a:gd name="T20" fmla="*/ 30 w 261"/>
                <a:gd name="T21" fmla="*/ 81 h 342"/>
                <a:gd name="T22" fmla="*/ 3 w 261"/>
                <a:gd name="T23" fmla="*/ 142 h 342"/>
                <a:gd name="T24" fmla="*/ 2 w 261"/>
                <a:gd name="T25" fmla="*/ 197 h 342"/>
                <a:gd name="T26" fmla="*/ 16 w 261"/>
                <a:gd name="T27" fmla="*/ 235 h 342"/>
                <a:gd name="T28" fmla="*/ 42 w 261"/>
                <a:gd name="T29" fmla="*/ 261 h 342"/>
                <a:gd name="T30" fmla="*/ 77 w 261"/>
                <a:gd name="T31" fmla="*/ 275 h 342"/>
                <a:gd name="T32" fmla="*/ 113 w 261"/>
                <a:gd name="T33" fmla="*/ 275 h 342"/>
                <a:gd name="T34" fmla="*/ 133 w 261"/>
                <a:gd name="T35" fmla="*/ 284 h 342"/>
                <a:gd name="T36" fmla="*/ 132 w 261"/>
                <a:gd name="T37" fmla="*/ 297 h 342"/>
                <a:gd name="T38" fmla="*/ 132 w 261"/>
                <a:gd name="T39" fmla="*/ 305 h 342"/>
                <a:gd name="T40" fmla="*/ 134 w 261"/>
                <a:gd name="T41" fmla="*/ 318 h 342"/>
                <a:gd name="T42" fmla="*/ 140 w 261"/>
                <a:gd name="T43" fmla="*/ 332 h 342"/>
                <a:gd name="T44" fmla="*/ 153 w 261"/>
                <a:gd name="T45" fmla="*/ 340 h 342"/>
                <a:gd name="T46" fmla="*/ 179 w 261"/>
                <a:gd name="T47" fmla="*/ 339 h 342"/>
                <a:gd name="T48" fmla="*/ 203 w 261"/>
                <a:gd name="T49" fmla="*/ 319 h 342"/>
                <a:gd name="T50" fmla="*/ 219 w 261"/>
                <a:gd name="T51" fmla="*/ 293 h 342"/>
                <a:gd name="T52" fmla="*/ 226 w 261"/>
                <a:gd name="T53" fmla="*/ 272 h 342"/>
                <a:gd name="T54" fmla="*/ 225 w 261"/>
                <a:gd name="T55" fmla="*/ 265 h 342"/>
                <a:gd name="T56" fmla="*/ 219 w 261"/>
                <a:gd name="T57" fmla="*/ 265 h 342"/>
                <a:gd name="T58" fmla="*/ 209 w 261"/>
                <a:gd name="T59" fmla="*/ 286 h 342"/>
                <a:gd name="T60" fmla="*/ 185 w 261"/>
                <a:gd name="T61" fmla="*/ 303 h 342"/>
                <a:gd name="T62" fmla="*/ 163 w 261"/>
                <a:gd name="T63" fmla="*/ 303 h 342"/>
                <a:gd name="T64" fmla="*/ 150 w 261"/>
                <a:gd name="T65" fmla="*/ 284 h 342"/>
                <a:gd name="T66" fmla="*/ 75 w 261"/>
                <a:gd name="T67" fmla="*/ 263 h 342"/>
                <a:gd name="T68" fmla="*/ 43 w 261"/>
                <a:gd name="T69" fmla="*/ 233 h 342"/>
                <a:gd name="T70" fmla="*/ 33 w 261"/>
                <a:gd name="T71" fmla="*/ 187 h 342"/>
                <a:gd name="T72" fmla="*/ 41 w 261"/>
                <a:gd name="T73" fmla="*/ 132 h 342"/>
                <a:gd name="T74" fmla="*/ 72 w 261"/>
                <a:gd name="T75" fmla="*/ 66 h 342"/>
                <a:gd name="T76" fmla="*/ 117 w 261"/>
                <a:gd name="T77" fmla="*/ 23 h 342"/>
                <a:gd name="T78" fmla="*/ 162 w 261"/>
                <a:gd name="T79" fmla="*/ 10 h 342"/>
                <a:gd name="T80" fmla="*/ 209 w 261"/>
                <a:gd name="T81" fmla="*/ 31 h 342"/>
                <a:gd name="T82" fmla="*/ 228 w 261"/>
                <a:gd name="T83" fmla="*/ 90 h 342"/>
                <a:gd name="T84" fmla="*/ 224 w 261"/>
                <a:gd name="T85" fmla="*/ 127 h 342"/>
                <a:gd name="T86" fmla="*/ 210 w 261"/>
                <a:gd name="T87" fmla="*/ 172 h 342"/>
                <a:gd name="T88" fmla="*/ 185 w 261"/>
                <a:gd name="T89" fmla="*/ 218 h 342"/>
                <a:gd name="T90" fmla="*/ 145 w 261"/>
                <a:gd name="T91" fmla="*/ 253 h 342"/>
                <a:gd name="T92" fmla="*/ 143 w 261"/>
                <a:gd name="T93" fmla="*/ 241 h 342"/>
                <a:gd name="T94" fmla="*/ 138 w 261"/>
                <a:gd name="T95" fmla="*/ 227 h 342"/>
                <a:gd name="T96" fmla="*/ 128 w 261"/>
                <a:gd name="T97" fmla="*/ 216 h 342"/>
                <a:gd name="T98" fmla="*/ 112 w 261"/>
                <a:gd name="T99" fmla="*/ 212 h 342"/>
                <a:gd name="T100" fmla="*/ 85 w 261"/>
                <a:gd name="T101" fmla="*/ 224 h 342"/>
                <a:gd name="T102" fmla="*/ 73 w 261"/>
                <a:gd name="T103" fmla="*/ 250 h 342"/>
                <a:gd name="T104" fmla="*/ 75 w 261"/>
                <a:gd name="T105" fmla="*/ 263 h 342"/>
                <a:gd name="T106" fmla="*/ 94 w 261"/>
                <a:gd name="T107" fmla="*/ 267 h 342"/>
                <a:gd name="T108" fmla="*/ 83 w 261"/>
                <a:gd name="T109" fmla="*/ 260 h 342"/>
                <a:gd name="T110" fmla="*/ 84 w 261"/>
                <a:gd name="T111" fmla="*/ 239 h 342"/>
                <a:gd name="T112" fmla="*/ 100 w 261"/>
                <a:gd name="T113" fmla="*/ 223 h 342"/>
                <a:gd name="T114" fmla="*/ 122 w 261"/>
                <a:gd name="T115" fmla="*/ 222 h 342"/>
                <a:gd name="T116" fmla="*/ 133 w 261"/>
                <a:gd name="T117" fmla="*/ 238 h 342"/>
                <a:gd name="T118" fmla="*/ 134 w 261"/>
                <a:gd name="T119" fmla="*/ 258 h 342"/>
                <a:gd name="T120" fmla="*/ 115 w 261"/>
                <a:gd name="T121" fmla="*/ 26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1" h="342">
                  <a:moveTo>
                    <a:pt x="147" y="266"/>
                  </a:moveTo>
                  <a:lnTo>
                    <a:pt x="169" y="255"/>
                  </a:lnTo>
                  <a:lnTo>
                    <a:pt x="189" y="241"/>
                  </a:lnTo>
                  <a:lnTo>
                    <a:pt x="209" y="224"/>
                  </a:lnTo>
                  <a:lnTo>
                    <a:pt x="226" y="203"/>
                  </a:lnTo>
                  <a:lnTo>
                    <a:pt x="240" y="180"/>
                  </a:lnTo>
                  <a:lnTo>
                    <a:pt x="252" y="156"/>
                  </a:lnTo>
                  <a:lnTo>
                    <a:pt x="259" y="130"/>
                  </a:lnTo>
                  <a:lnTo>
                    <a:pt x="261" y="102"/>
                  </a:lnTo>
                  <a:lnTo>
                    <a:pt x="259" y="80"/>
                  </a:lnTo>
                  <a:lnTo>
                    <a:pt x="254" y="61"/>
                  </a:lnTo>
                  <a:lnTo>
                    <a:pt x="245" y="43"/>
                  </a:lnTo>
                  <a:lnTo>
                    <a:pt x="234" y="28"/>
                  </a:lnTo>
                  <a:lnTo>
                    <a:pt x="220" y="16"/>
                  </a:lnTo>
                  <a:lnTo>
                    <a:pt x="203" y="8"/>
                  </a:lnTo>
                  <a:lnTo>
                    <a:pt x="185" y="2"/>
                  </a:lnTo>
                  <a:lnTo>
                    <a:pt x="165" y="0"/>
                  </a:lnTo>
                  <a:lnTo>
                    <a:pt x="134" y="4"/>
                  </a:lnTo>
                  <a:lnTo>
                    <a:pt x="104" y="15"/>
                  </a:lnTo>
                  <a:lnTo>
                    <a:pt x="76" y="32"/>
                  </a:lnTo>
                  <a:lnTo>
                    <a:pt x="51" y="54"/>
                  </a:lnTo>
                  <a:lnTo>
                    <a:pt x="30" y="81"/>
                  </a:lnTo>
                  <a:lnTo>
                    <a:pt x="14" y="110"/>
                  </a:lnTo>
                  <a:lnTo>
                    <a:pt x="3" y="142"/>
                  </a:lnTo>
                  <a:lnTo>
                    <a:pt x="0" y="175"/>
                  </a:lnTo>
                  <a:lnTo>
                    <a:pt x="2" y="197"/>
                  </a:lnTo>
                  <a:lnTo>
                    <a:pt x="7" y="217"/>
                  </a:lnTo>
                  <a:lnTo>
                    <a:pt x="16" y="235"/>
                  </a:lnTo>
                  <a:lnTo>
                    <a:pt x="28" y="249"/>
                  </a:lnTo>
                  <a:lnTo>
                    <a:pt x="42" y="261"/>
                  </a:lnTo>
                  <a:lnTo>
                    <a:pt x="58" y="269"/>
                  </a:lnTo>
                  <a:lnTo>
                    <a:pt x="77" y="275"/>
                  </a:lnTo>
                  <a:lnTo>
                    <a:pt x="97" y="276"/>
                  </a:lnTo>
                  <a:lnTo>
                    <a:pt x="113" y="275"/>
                  </a:lnTo>
                  <a:lnTo>
                    <a:pt x="134" y="271"/>
                  </a:lnTo>
                  <a:lnTo>
                    <a:pt x="133" y="284"/>
                  </a:lnTo>
                  <a:lnTo>
                    <a:pt x="132" y="292"/>
                  </a:lnTo>
                  <a:lnTo>
                    <a:pt x="132" y="297"/>
                  </a:lnTo>
                  <a:lnTo>
                    <a:pt x="132" y="300"/>
                  </a:lnTo>
                  <a:lnTo>
                    <a:pt x="132" y="305"/>
                  </a:lnTo>
                  <a:lnTo>
                    <a:pt x="133" y="311"/>
                  </a:lnTo>
                  <a:lnTo>
                    <a:pt x="134" y="318"/>
                  </a:lnTo>
                  <a:lnTo>
                    <a:pt x="136" y="325"/>
                  </a:lnTo>
                  <a:lnTo>
                    <a:pt x="140" y="332"/>
                  </a:lnTo>
                  <a:lnTo>
                    <a:pt x="145" y="337"/>
                  </a:lnTo>
                  <a:lnTo>
                    <a:pt x="153" y="340"/>
                  </a:lnTo>
                  <a:lnTo>
                    <a:pt x="163" y="342"/>
                  </a:lnTo>
                  <a:lnTo>
                    <a:pt x="179" y="339"/>
                  </a:lnTo>
                  <a:lnTo>
                    <a:pt x="192" y="331"/>
                  </a:lnTo>
                  <a:lnTo>
                    <a:pt x="203" y="319"/>
                  </a:lnTo>
                  <a:lnTo>
                    <a:pt x="212" y="306"/>
                  </a:lnTo>
                  <a:lnTo>
                    <a:pt x="219" y="293"/>
                  </a:lnTo>
                  <a:lnTo>
                    <a:pt x="223" y="281"/>
                  </a:lnTo>
                  <a:lnTo>
                    <a:pt x="226" y="272"/>
                  </a:lnTo>
                  <a:lnTo>
                    <a:pt x="227" y="268"/>
                  </a:lnTo>
                  <a:lnTo>
                    <a:pt x="225" y="265"/>
                  </a:lnTo>
                  <a:lnTo>
                    <a:pt x="222" y="264"/>
                  </a:lnTo>
                  <a:lnTo>
                    <a:pt x="219" y="265"/>
                  </a:lnTo>
                  <a:lnTo>
                    <a:pt x="218" y="268"/>
                  </a:lnTo>
                  <a:lnTo>
                    <a:pt x="209" y="286"/>
                  </a:lnTo>
                  <a:lnTo>
                    <a:pt x="197" y="297"/>
                  </a:lnTo>
                  <a:lnTo>
                    <a:pt x="185" y="303"/>
                  </a:lnTo>
                  <a:lnTo>
                    <a:pt x="174" y="305"/>
                  </a:lnTo>
                  <a:lnTo>
                    <a:pt x="163" y="303"/>
                  </a:lnTo>
                  <a:lnTo>
                    <a:pt x="155" y="296"/>
                  </a:lnTo>
                  <a:lnTo>
                    <a:pt x="150" y="284"/>
                  </a:lnTo>
                  <a:lnTo>
                    <a:pt x="147" y="266"/>
                  </a:lnTo>
                  <a:close/>
                  <a:moveTo>
                    <a:pt x="75" y="263"/>
                  </a:moveTo>
                  <a:lnTo>
                    <a:pt x="56" y="251"/>
                  </a:lnTo>
                  <a:lnTo>
                    <a:pt x="43" y="233"/>
                  </a:lnTo>
                  <a:lnTo>
                    <a:pt x="35" y="212"/>
                  </a:lnTo>
                  <a:lnTo>
                    <a:pt x="33" y="187"/>
                  </a:lnTo>
                  <a:lnTo>
                    <a:pt x="35" y="163"/>
                  </a:lnTo>
                  <a:lnTo>
                    <a:pt x="41" y="132"/>
                  </a:lnTo>
                  <a:lnTo>
                    <a:pt x="53" y="99"/>
                  </a:lnTo>
                  <a:lnTo>
                    <a:pt x="72" y="66"/>
                  </a:lnTo>
                  <a:lnTo>
                    <a:pt x="93" y="41"/>
                  </a:lnTo>
                  <a:lnTo>
                    <a:pt x="117" y="23"/>
                  </a:lnTo>
                  <a:lnTo>
                    <a:pt x="140" y="13"/>
                  </a:lnTo>
                  <a:lnTo>
                    <a:pt x="162" y="10"/>
                  </a:lnTo>
                  <a:lnTo>
                    <a:pt x="188" y="15"/>
                  </a:lnTo>
                  <a:lnTo>
                    <a:pt x="209" y="31"/>
                  </a:lnTo>
                  <a:lnTo>
                    <a:pt x="223" y="56"/>
                  </a:lnTo>
                  <a:lnTo>
                    <a:pt x="228" y="90"/>
                  </a:lnTo>
                  <a:lnTo>
                    <a:pt x="227" y="107"/>
                  </a:lnTo>
                  <a:lnTo>
                    <a:pt x="224" y="127"/>
                  </a:lnTo>
                  <a:lnTo>
                    <a:pt x="218" y="149"/>
                  </a:lnTo>
                  <a:lnTo>
                    <a:pt x="210" y="172"/>
                  </a:lnTo>
                  <a:lnTo>
                    <a:pt x="199" y="196"/>
                  </a:lnTo>
                  <a:lnTo>
                    <a:pt x="185" y="218"/>
                  </a:lnTo>
                  <a:lnTo>
                    <a:pt x="167" y="237"/>
                  </a:lnTo>
                  <a:lnTo>
                    <a:pt x="145" y="253"/>
                  </a:lnTo>
                  <a:lnTo>
                    <a:pt x="144" y="247"/>
                  </a:lnTo>
                  <a:lnTo>
                    <a:pt x="143" y="241"/>
                  </a:lnTo>
                  <a:lnTo>
                    <a:pt x="141" y="234"/>
                  </a:lnTo>
                  <a:lnTo>
                    <a:pt x="138" y="227"/>
                  </a:lnTo>
                  <a:lnTo>
                    <a:pt x="134" y="221"/>
                  </a:lnTo>
                  <a:lnTo>
                    <a:pt x="128" y="216"/>
                  </a:lnTo>
                  <a:lnTo>
                    <a:pt x="121" y="213"/>
                  </a:lnTo>
                  <a:lnTo>
                    <a:pt x="112" y="212"/>
                  </a:lnTo>
                  <a:lnTo>
                    <a:pt x="97" y="215"/>
                  </a:lnTo>
                  <a:lnTo>
                    <a:pt x="85" y="224"/>
                  </a:lnTo>
                  <a:lnTo>
                    <a:pt x="76" y="236"/>
                  </a:lnTo>
                  <a:lnTo>
                    <a:pt x="73" y="250"/>
                  </a:lnTo>
                  <a:lnTo>
                    <a:pt x="74" y="259"/>
                  </a:lnTo>
                  <a:lnTo>
                    <a:pt x="75" y="263"/>
                  </a:lnTo>
                  <a:close/>
                  <a:moveTo>
                    <a:pt x="99" y="267"/>
                  </a:moveTo>
                  <a:lnTo>
                    <a:pt x="94" y="267"/>
                  </a:lnTo>
                  <a:lnTo>
                    <a:pt x="88" y="265"/>
                  </a:lnTo>
                  <a:lnTo>
                    <a:pt x="83" y="260"/>
                  </a:lnTo>
                  <a:lnTo>
                    <a:pt x="81" y="250"/>
                  </a:lnTo>
                  <a:lnTo>
                    <a:pt x="84" y="239"/>
                  </a:lnTo>
                  <a:lnTo>
                    <a:pt x="91" y="230"/>
                  </a:lnTo>
                  <a:lnTo>
                    <a:pt x="100" y="223"/>
                  </a:lnTo>
                  <a:lnTo>
                    <a:pt x="112" y="220"/>
                  </a:lnTo>
                  <a:lnTo>
                    <a:pt x="122" y="222"/>
                  </a:lnTo>
                  <a:lnTo>
                    <a:pt x="129" y="228"/>
                  </a:lnTo>
                  <a:lnTo>
                    <a:pt x="133" y="238"/>
                  </a:lnTo>
                  <a:lnTo>
                    <a:pt x="135" y="252"/>
                  </a:lnTo>
                  <a:lnTo>
                    <a:pt x="134" y="258"/>
                  </a:lnTo>
                  <a:lnTo>
                    <a:pt x="131" y="260"/>
                  </a:lnTo>
                  <a:lnTo>
                    <a:pt x="115" y="265"/>
                  </a:lnTo>
                  <a:lnTo>
                    <a:pt x="99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reeform 77"/>
            <p:cNvSpPr>
              <a:spLocks noChangeAspect="1"/>
            </p:cNvSpPr>
            <p:nvPr/>
          </p:nvSpPr>
          <p:spPr bwMode="auto">
            <a:xfrm>
              <a:off x="3617" y="67"/>
              <a:ext cx="84" cy="380"/>
            </a:xfrm>
            <a:custGeom>
              <a:avLst/>
              <a:gdLst>
                <a:gd name="T0" fmla="*/ 82 w 84"/>
                <a:gd name="T1" fmla="*/ 15 h 380"/>
                <a:gd name="T2" fmla="*/ 84 w 84"/>
                <a:gd name="T3" fmla="*/ 10 h 380"/>
                <a:gd name="T4" fmla="*/ 84 w 84"/>
                <a:gd name="T5" fmla="*/ 8 h 380"/>
                <a:gd name="T6" fmla="*/ 82 w 84"/>
                <a:gd name="T7" fmla="*/ 3 h 380"/>
                <a:gd name="T8" fmla="*/ 76 w 84"/>
                <a:gd name="T9" fmla="*/ 0 h 380"/>
                <a:gd name="T10" fmla="*/ 72 w 84"/>
                <a:gd name="T11" fmla="*/ 2 h 380"/>
                <a:gd name="T12" fmla="*/ 68 w 84"/>
                <a:gd name="T13" fmla="*/ 9 h 380"/>
                <a:gd name="T14" fmla="*/ 1 w 84"/>
                <a:gd name="T15" fmla="*/ 183 h 380"/>
                <a:gd name="T16" fmla="*/ 0 w 84"/>
                <a:gd name="T17" fmla="*/ 190 h 380"/>
                <a:gd name="T18" fmla="*/ 0 w 84"/>
                <a:gd name="T19" fmla="*/ 192 h 380"/>
                <a:gd name="T20" fmla="*/ 1 w 84"/>
                <a:gd name="T21" fmla="*/ 197 h 380"/>
                <a:gd name="T22" fmla="*/ 68 w 84"/>
                <a:gd name="T23" fmla="*/ 371 h 380"/>
                <a:gd name="T24" fmla="*/ 70 w 84"/>
                <a:gd name="T25" fmla="*/ 377 h 380"/>
                <a:gd name="T26" fmla="*/ 76 w 84"/>
                <a:gd name="T27" fmla="*/ 380 h 380"/>
                <a:gd name="T28" fmla="*/ 82 w 84"/>
                <a:gd name="T29" fmla="*/ 378 h 380"/>
                <a:gd name="T30" fmla="*/ 84 w 84"/>
                <a:gd name="T31" fmla="*/ 373 h 380"/>
                <a:gd name="T32" fmla="*/ 84 w 84"/>
                <a:gd name="T33" fmla="*/ 371 h 380"/>
                <a:gd name="T34" fmla="*/ 82 w 84"/>
                <a:gd name="T35" fmla="*/ 366 h 380"/>
                <a:gd name="T36" fmla="*/ 15 w 84"/>
                <a:gd name="T37" fmla="*/ 190 h 380"/>
                <a:gd name="T38" fmla="*/ 82 w 84"/>
                <a:gd name="T39" fmla="*/ 1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380">
                  <a:moveTo>
                    <a:pt x="82" y="15"/>
                  </a:moveTo>
                  <a:lnTo>
                    <a:pt x="84" y="10"/>
                  </a:lnTo>
                  <a:lnTo>
                    <a:pt x="84" y="8"/>
                  </a:lnTo>
                  <a:lnTo>
                    <a:pt x="82" y="3"/>
                  </a:lnTo>
                  <a:lnTo>
                    <a:pt x="76" y="0"/>
                  </a:lnTo>
                  <a:lnTo>
                    <a:pt x="72" y="2"/>
                  </a:lnTo>
                  <a:lnTo>
                    <a:pt x="68" y="9"/>
                  </a:lnTo>
                  <a:lnTo>
                    <a:pt x="1" y="183"/>
                  </a:lnTo>
                  <a:lnTo>
                    <a:pt x="0" y="190"/>
                  </a:lnTo>
                  <a:lnTo>
                    <a:pt x="0" y="192"/>
                  </a:lnTo>
                  <a:lnTo>
                    <a:pt x="1" y="197"/>
                  </a:lnTo>
                  <a:lnTo>
                    <a:pt x="68" y="371"/>
                  </a:lnTo>
                  <a:lnTo>
                    <a:pt x="70" y="377"/>
                  </a:lnTo>
                  <a:lnTo>
                    <a:pt x="76" y="380"/>
                  </a:lnTo>
                  <a:lnTo>
                    <a:pt x="82" y="378"/>
                  </a:lnTo>
                  <a:lnTo>
                    <a:pt x="84" y="373"/>
                  </a:lnTo>
                  <a:lnTo>
                    <a:pt x="84" y="371"/>
                  </a:lnTo>
                  <a:lnTo>
                    <a:pt x="82" y="366"/>
                  </a:lnTo>
                  <a:lnTo>
                    <a:pt x="15" y="190"/>
                  </a:lnTo>
                  <a:lnTo>
                    <a:pt x="8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reeform 78"/>
            <p:cNvSpPr>
              <a:spLocks noChangeAspect="1"/>
            </p:cNvSpPr>
            <p:nvPr/>
          </p:nvSpPr>
          <p:spPr bwMode="auto">
            <a:xfrm>
              <a:off x="3940" y="0"/>
              <a:ext cx="40" cy="40"/>
            </a:xfrm>
            <a:custGeom>
              <a:avLst/>
              <a:gdLst>
                <a:gd name="T0" fmla="*/ 40 w 40"/>
                <a:gd name="T1" fmla="*/ 20 h 40"/>
                <a:gd name="T2" fmla="*/ 39 w 40"/>
                <a:gd name="T3" fmla="*/ 13 h 40"/>
                <a:gd name="T4" fmla="*/ 35 w 40"/>
                <a:gd name="T5" fmla="*/ 6 h 40"/>
                <a:gd name="T6" fmla="*/ 28 w 40"/>
                <a:gd name="T7" fmla="*/ 2 h 40"/>
                <a:gd name="T8" fmla="*/ 20 w 40"/>
                <a:gd name="T9" fmla="*/ 0 h 40"/>
                <a:gd name="T10" fmla="*/ 12 w 40"/>
                <a:gd name="T11" fmla="*/ 2 h 40"/>
                <a:gd name="T12" fmla="*/ 5 w 40"/>
                <a:gd name="T13" fmla="*/ 7 h 40"/>
                <a:gd name="T14" fmla="*/ 1 w 40"/>
                <a:gd name="T15" fmla="*/ 13 h 40"/>
                <a:gd name="T16" fmla="*/ 0 w 40"/>
                <a:gd name="T17" fmla="*/ 20 h 40"/>
                <a:gd name="T18" fmla="*/ 2 w 40"/>
                <a:gd name="T19" fmla="*/ 28 h 40"/>
                <a:gd name="T20" fmla="*/ 6 w 40"/>
                <a:gd name="T21" fmla="*/ 34 h 40"/>
                <a:gd name="T22" fmla="*/ 12 w 40"/>
                <a:gd name="T23" fmla="*/ 39 h 40"/>
                <a:gd name="T24" fmla="*/ 20 w 40"/>
                <a:gd name="T25" fmla="*/ 40 h 40"/>
                <a:gd name="T26" fmla="*/ 29 w 40"/>
                <a:gd name="T27" fmla="*/ 39 h 40"/>
                <a:gd name="T28" fmla="*/ 35 w 40"/>
                <a:gd name="T29" fmla="*/ 34 h 40"/>
                <a:gd name="T30" fmla="*/ 39 w 40"/>
                <a:gd name="T31" fmla="*/ 27 h 40"/>
                <a:gd name="T32" fmla="*/ 40 w 40"/>
                <a:gd name="T3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0">
                  <a:moveTo>
                    <a:pt x="40" y="20"/>
                  </a:moveTo>
                  <a:lnTo>
                    <a:pt x="39" y="13"/>
                  </a:lnTo>
                  <a:lnTo>
                    <a:pt x="35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7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20" y="40"/>
                  </a:lnTo>
                  <a:lnTo>
                    <a:pt x="29" y="39"/>
                  </a:lnTo>
                  <a:lnTo>
                    <a:pt x="35" y="34"/>
                  </a:lnTo>
                  <a:lnTo>
                    <a:pt x="39" y="27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eeform 79"/>
            <p:cNvSpPr>
              <a:spLocks noChangeAspect="1"/>
            </p:cNvSpPr>
            <p:nvPr/>
          </p:nvSpPr>
          <p:spPr bwMode="auto">
            <a:xfrm>
              <a:off x="3739" y="93"/>
              <a:ext cx="380" cy="259"/>
            </a:xfrm>
            <a:custGeom>
              <a:avLst/>
              <a:gdLst>
                <a:gd name="T0" fmla="*/ 337 w 380"/>
                <a:gd name="T1" fmla="*/ 21 h 259"/>
                <a:gd name="T2" fmla="*/ 351 w 380"/>
                <a:gd name="T3" fmla="*/ 12 h 259"/>
                <a:gd name="T4" fmla="*/ 373 w 380"/>
                <a:gd name="T5" fmla="*/ 11 h 259"/>
                <a:gd name="T6" fmla="*/ 379 w 380"/>
                <a:gd name="T7" fmla="*/ 8 h 259"/>
                <a:gd name="T8" fmla="*/ 377 w 380"/>
                <a:gd name="T9" fmla="*/ 0 h 259"/>
                <a:gd name="T10" fmla="*/ 319 w 380"/>
                <a:gd name="T11" fmla="*/ 0 h 259"/>
                <a:gd name="T12" fmla="*/ 310 w 380"/>
                <a:gd name="T13" fmla="*/ 1 h 259"/>
                <a:gd name="T14" fmla="*/ 305 w 380"/>
                <a:gd name="T15" fmla="*/ 7 h 259"/>
                <a:gd name="T16" fmla="*/ 137 w 380"/>
                <a:gd name="T17" fmla="*/ 9 h 259"/>
                <a:gd name="T18" fmla="*/ 134 w 380"/>
                <a:gd name="T19" fmla="*/ 1 h 259"/>
                <a:gd name="T20" fmla="*/ 125 w 380"/>
                <a:gd name="T21" fmla="*/ 0 h 259"/>
                <a:gd name="T22" fmla="*/ 68 w 380"/>
                <a:gd name="T23" fmla="*/ 0 h 259"/>
                <a:gd name="T24" fmla="*/ 62 w 380"/>
                <a:gd name="T25" fmla="*/ 3 h 259"/>
                <a:gd name="T26" fmla="*/ 64 w 380"/>
                <a:gd name="T27" fmla="*/ 11 h 259"/>
                <a:gd name="T28" fmla="*/ 81 w 380"/>
                <a:gd name="T29" fmla="*/ 12 h 259"/>
                <a:gd name="T30" fmla="*/ 96 w 380"/>
                <a:gd name="T31" fmla="*/ 14 h 259"/>
                <a:gd name="T32" fmla="*/ 97 w 380"/>
                <a:gd name="T33" fmla="*/ 21 h 259"/>
                <a:gd name="T34" fmla="*/ 48 w 380"/>
                <a:gd name="T35" fmla="*/ 219 h 259"/>
                <a:gd name="T36" fmla="*/ 37 w 380"/>
                <a:gd name="T37" fmla="*/ 238 h 259"/>
                <a:gd name="T38" fmla="*/ 7 w 380"/>
                <a:gd name="T39" fmla="*/ 247 h 259"/>
                <a:gd name="T40" fmla="*/ 3 w 380"/>
                <a:gd name="T41" fmla="*/ 248 h 259"/>
                <a:gd name="T42" fmla="*/ 0 w 380"/>
                <a:gd name="T43" fmla="*/ 255 h 259"/>
                <a:gd name="T44" fmla="*/ 5 w 380"/>
                <a:gd name="T45" fmla="*/ 259 h 259"/>
                <a:gd name="T46" fmla="*/ 84 w 380"/>
                <a:gd name="T47" fmla="*/ 259 h 259"/>
                <a:gd name="T48" fmla="*/ 88 w 380"/>
                <a:gd name="T49" fmla="*/ 256 h 259"/>
                <a:gd name="T50" fmla="*/ 87 w 380"/>
                <a:gd name="T51" fmla="*/ 248 h 259"/>
                <a:gd name="T52" fmla="*/ 69 w 380"/>
                <a:gd name="T53" fmla="*/ 246 h 259"/>
                <a:gd name="T54" fmla="*/ 58 w 380"/>
                <a:gd name="T55" fmla="*/ 237 h 259"/>
                <a:gd name="T56" fmla="*/ 57 w 380"/>
                <a:gd name="T57" fmla="*/ 227 h 259"/>
                <a:gd name="T58" fmla="*/ 110 w 380"/>
                <a:gd name="T59" fmla="*/ 15 h 259"/>
                <a:gd name="T60" fmla="*/ 142 w 380"/>
                <a:gd name="T61" fmla="*/ 250 h 259"/>
                <a:gd name="T62" fmla="*/ 148 w 380"/>
                <a:gd name="T63" fmla="*/ 259 h 259"/>
                <a:gd name="T64" fmla="*/ 157 w 380"/>
                <a:gd name="T65" fmla="*/ 252 h 259"/>
                <a:gd name="T66" fmla="*/ 310 w 380"/>
                <a:gd name="T67" fmla="*/ 12 h 259"/>
                <a:gd name="T68" fmla="*/ 254 w 380"/>
                <a:gd name="T69" fmla="*/ 235 h 259"/>
                <a:gd name="T70" fmla="*/ 251 w 380"/>
                <a:gd name="T71" fmla="*/ 242 h 259"/>
                <a:gd name="T72" fmla="*/ 244 w 380"/>
                <a:gd name="T73" fmla="*/ 246 h 259"/>
                <a:gd name="T74" fmla="*/ 231 w 380"/>
                <a:gd name="T75" fmla="*/ 247 h 259"/>
                <a:gd name="T76" fmla="*/ 217 w 380"/>
                <a:gd name="T77" fmla="*/ 247 h 259"/>
                <a:gd name="T78" fmla="*/ 211 w 380"/>
                <a:gd name="T79" fmla="*/ 250 h 259"/>
                <a:gd name="T80" fmla="*/ 213 w 380"/>
                <a:gd name="T81" fmla="*/ 259 h 259"/>
                <a:gd name="T82" fmla="*/ 311 w 380"/>
                <a:gd name="T83" fmla="*/ 259 h 259"/>
                <a:gd name="T84" fmla="*/ 315 w 380"/>
                <a:gd name="T85" fmla="*/ 258 h 259"/>
                <a:gd name="T86" fmla="*/ 318 w 380"/>
                <a:gd name="T87" fmla="*/ 252 h 259"/>
                <a:gd name="T88" fmla="*/ 307 w 380"/>
                <a:gd name="T89" fmla="*/ 247 h 259"/>
                <a:gd name="T90" fmla="*/ 290 w 380"/>
                <a:gd name="T91" fmla="*/ 247 h 259"/>
                <a:gd name="T92" fmla="*/ 283 w 380"/>
                <a:gd name="T93" fmla="*/ 241 h 259"/>
                <a:gd name="T94" fmla="*/ 284 w 380"/>
                <a:gd name="T95" fmla="*/ 23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0" h="259">
                  <a:moveTo>
                    <a:pt x="335" y="29"/>
                  </a:moveTo>
                  <a:lnTo>
                    <a:pt x="337" y="21"/>
                  </a:lnTo>
                  <a:lnTo>
                    <a:pt x="342" y="15"/>
                  </a:lnTo>
                  <a:lnTo>
                    <a:pt x="351" y="12"/>
                  </a:lnTo>
                  <a:lnTo>
                    <a:pt x="367" y="11"/>
                  </a:lnTo>
                  <a:lnTo>
                    <a:pt x="373" y="11"/>
                  </a:lnTo>
                  <a:lnTo>
                    <a:pt x="377" y="11"/>
                  </a:lnTo>
                  <a:lnTo>
                    <a:pt x="379" y="8"/>
                  </a:lnTo>
                  <a:lnTo>
                    <a:pt x="380" y="4"/>
                  </a:lnTo>
                  <a:lnTo>
                    <a:pt x="377" y="0"/>
                  </a:lnTo>
                  <a:lnTo>
                    <a:pt x="369" y="0"/>
                  </a:lnTo>
                  <a:lnTo>
                    <a:pt x="319" y="0"/>
                  </a:lnTo>
                  <a:lnTo>
                    <a:pt x="313" y="0"/>
                  </a:lnTo>
                  <a:lnTo>
                    <a:pt x="310" y="1"/>
                  </a:lnTo>
                  <a:lnTo>
                    <a:pt x="307" y="3"/>
                  </a:lnTo>
                  <a:lnTo>
                    <a:pt x="305" y="7"/>
                  </a:lnTo>
                  <a:lnTo>
                    <a:pt x="166" y="223"/>
                  </a:lnTo>
                  <a:lnTo>
                    <a:pt x="137" y="9"/>
                  </a:lnTo>
                  <a:lnTo>
                    <a:pt x="136" y="3"/>
                  </a:lnTo>
                  <a:lnTo>
                    <a:pt x="134" y="1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73" y="0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62" y="3"/>
                  </a:lnTo>
                  <a:lnTo>
                    <a:pt x="62" y="7"/>
                  </a:lnTo>
                  <a:lnTo>
                    <a:pt x="64" y="11"/>
                  </a:lnTo>
                  <a:lnTo>
                    <a:pt x="73" y="11"/>
                  </a:lnTo>
                  <a:lnTo>
                    <a:pt x="81" y="12"/>
                  </a:lnTo>
                  <a:lnTo>
                    <a:pt x="89" y="12"/>
                  </a:lnTo>
                  <a:lnTo>
                    <a:pt x="96" y="14"/>
                  </a:lnTo>
                  <a:lnTo>
                    <a:pt x="97" y="18"/>
                  </a:lnTo>
                  <a:lnTo>
                    <a:pt x="97" y="21"/>
                  </a:lnTo>
                  <a:lnTo>
                    <a:pt x="96" y="26"/>
                  </a:lnTo>
                  <a:lnTo>
                    <a:pt x="48" y="219"/>
                  </a:lnTo>
                  <a:lnTo>
                    <a:pt x="44" y="230"/>
                  </a:lnTo>
                  <a:lnTo>
                    <a:pt x="37" y="238"/>
                  </a:lnTo>
                  <a:lnTo>
                    <a:pt x="26" y="245"/>
                  </a:lnTo>
                  <a:lnTo>
                    <a:pt x="7" y="247"/>
                  </a:lnTo>
                  <a:lnTo>
                    <a:pt x="5" y="248"/>
                  </a:lnTo>
                  <a:lnTo>
                    <a:pt x="3" y="248"/>
                  </a:lnTo>
                  <a:lnTo>
                    <a:pt x="1" y="251"/>
                  </a:lnTo>
                  <a:lnTo>
                    <a:pt x="0" y="255"/>
                  </a:lnTo>
                  <a:lnTo>
                    <a:pt x="2" y="258"/>
                  </a:lnTo>
                  <a:lnTo>
                    <a:pt x="5" y="259"/>
                  </a:lnTo>
                  <a:lnTo>
                    <a:pt x="82" y="259"/>
                  </a:lnTo>
                  <a:lnTo>
                    <a:pt x="84" y="259"/>
                  </a:lnTo>
                  <a:lnTo>
                    <a:pt x="86" y="258"/>
                  </a:lnTo>
                  <a:lnTo>
                    <a:pt x="88" y="256"/>
                  </a:lnTo>
                  <a:lnTo>
                    <a:pt x="89" y="252"/>
                  </a:lnTo>
                  <a:lnTo>
                    <a:pt x="87" y="248"/>
                  </a:lnTo>
                  <a:lnTo>
                    <a:pt x="82" y="247"/>
                  </a:lnTo>
                  <a:lnTo>
                    <a:pt x="69" y="246"/>
                  </a:lnTo>
                  <a:lnTo>
                    <a:pt x="61" y="242"/>
                  </a:lnTo>
                  <a:lnTo>
                    <a:pt x="58" y="237"/>
                  </a:lnTo>
                  <a:lnTo>
                    <a:pt x="57" y="231"/>
                  </a:lnTo>
                  <a:lnTo>
                    <a:pt x="57" y="227"/>
                  </a:lnTo>
                  <a:lnTo>
                    <a:pt x="58" y="222"/>
                  </a:lnTo>
                  <a:lnTo>
                    <a:pt x="110" y="15"/>
                  </a:lnTo>
                  <a:lnTo>
                    <a:pt x="110" y="15"/>
                  </a:lnTo>
                  <a:lnTo>
                    <a:pt x="142" y="250"/>
                  </a:lnTo>
                  <a:lnTo>
                    <a:pt x="144" y="257"/>
                  </a:lnTo>
                  <a:lnTo>
                    <a:pt x="148" y="259"/>
                  </a:lnTo>
                  <a:lnTo>
                    <a:pt x="153" y="257"/>
                  </a:lnTo>
                  <a:lnTo>
                    <a:pt x="157" y="252"/>
                  </a:lnTo>
                  <a:lnTo>
                    <a:pt x="309" y="12"/>
                  </a:lnTo>
                  <a:lnTo>
                    <a:pt x="310" y="12"/>
                  </a:lnTo>
                  <a:lnTo>
                    <a:pt x="256" y="229"/>
                  </a:lnTo>
                  <a:lnTo>
                    <a:pt x="254" y="235"/>
                  </a:lnTo>
                  <a:lnTo>
                    <a:pt x="253" y="239"/>
                  </a:lnTo>
                  <a:lnTo>
                    <a:pt x="251" y="242"/>
                  </a:lnTo>
                  <a:lnTo>
                    <a:pt x="248" y="244"/>
                  </a:lnTo>
                  <a:lnTo>
                    <a:pt x="244" y="246"/>
                  </a:lnTo>
                  <a:lnTo>
                    <a:pt x="239" y="247"/>
                  </a:lnTo>
                  <a:lnTo>
                    <a:pt x="231" y="247"/>
                  </a:lnTo>
                  <a:lnTo>
                    <a:pt x="221" y="247"/>
                  </a:lnTo>
                  <a:lnTo>
                    <a:pt x="217" y="247"/>
                  </a:lnTo>
                  <a:lnTo>
                    <a:pt x="214" y="248"/>
                  </a:lnTo>
                  <a:lnTo>
                    <a:pt x="211" y="250"/>
                  </a:lnTo>
                  <a:lnTo>
                    <a:pt x="211" y="255"/>
                  </a:lnTo>
                  <a:lnTo>
                    <a:pt x="213" y="259"/>
                  </a:lnTo>
                  <a:lnTo>
                    <a:pt x="216" y="259"/>
                  </a:lnTo>
                  <a:lnTo>
                    <a:pt x="311" y="259"/>
                  </a:lnTo>
                  <a:lnTo>
                    <a:pt x="313" y="259"/>
                  </a:lnTo>
                  <a:lnTo>
                    <a:pt x="315" y="258"/>
                  </a:lnTo>
                  <a:lnTo>
                    <a:pt x="317" y="256"/>
                  </a:lnTo>
                  <a:lnTo>
                    <a:pt x="318" y="252"/>
                  </a:lnTo>
                  <a:lnTo>
                    <a:pt x="315" y="248"/>
                  </a:lnTo>
                  <a:lnTo>
                    <a:pt x="307" y="247"/>
                  </a:lnTo>
                  <a:lnTo>
                    <a:pt x="297" y="247"/>
                  </a:lnTo>
                  <a:lnTo>
                    <a:pt x="290" y="247"/>
                  </a:lnTo>
                  <a:lnTo>
                    <a:pt x="284" y="245"/>
                  </a:lnTo>
                  <a:lnTo>
                    <a:pt x="283" y="241"/>
                  </a:lnTo>
                  <a:lnTo>
                    <a:pt x="283" y="238"/>
                  </a:lnTo>
                  <a:lnTo>
                    <a:pt x="284" y="231"/>
                  </a:lnTo>
                  <a:lnTo>
                    <a:pt x="335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reeform 80"/>
            <p:cNvSpPr>
              <a:spLocks noChangeAspect="1"/>
            </p:cNvSpPr>
            <p:nvPr/>
          </p:nvSpPr>
          <p:spPr bwMode="auto">
            <a:xfrm>
              <a:off x="4153" y="67"/>
              <a:ext cx="84" cy="380"/>
            </a:xfrm>
            <a:custGeom>
              <a:avLst/>
              <a:gdLst>
                <a:gd name="T0" fmla="*/ 83 w 84"/>
                <a:gd name="T1" fmla="*/ 197 h 380"/>
                <a:gd name="T2" fmla="*/ 84 w 84"/>
                <a:gd name="T3" fmla="*/ 192 h 380"/>
                <a:gd name="T4" fmla="*/ 84 w 84"/>
                <a:gd name="T5" fmla="*/ 190 h 380"/>
                <a:gd name="T6" fmla="*/ 84 w 84"/>
                <a:gd name="T7" fmla="*/ 188 h 380"/>
                <a:gd name="T8" fmla="*/ 83 w 84"/>
                <a:gd name="T9" fmla="*/ 184 h 380"/>
                <a:gd name="T10" fmla="*/ 16 w 84"/>
                <a:gd name="T11" fmla="*/ 9 h 380"/>
                <a:gd name="T12" fmla="*/ 13 w 84"/>
                <a:gd name="T13" fmla="*/ 2 h 380"/>
                <a:gd name="T14" fmla="*/ 8 w 84"/>
                <a:gd name="T15" fmla="*/ 0 h 380"/>
                <a:gd name="T16" fmla="*/ 2 w 84"/>
                <a:gd name="T17" fmla="*/ 3 h 380"/>
                <a:gd name="T18" fmla="*/ 0 w 84"/>
                <a:gd name="T19" fmla="*/ 8 h 380"/>
                <a:gd name="T20" fmla="*/ 0 w 84"/>
                <a:gd name="T21" fmla="*/ 10 h 380"/>
                <a:gd name="T22" fmla="*/ 2 w 84"/>
                <a:gd name="T23" fmla="*/ 14 h 380"/>
                <a:gd name="T24" fmla="*/ 69 w 84"/>
                <a:gd name="T25" fmla="*/ 190 h 380"/>
                <a:gd name="T26" fmla="*/ 2 w 84"/>
                <a:gd name="T27" fmla="*/ 366 h 380"/>
                <a:gd name="T28" fmla="*/ 0 w 84"/>
                <a:gd name="T29" fmla="*/ 370 h 380"/>
                <a:gd name="T30" fmla="*/ 0 w 84"/>
                <a:gd name="T31" fmla="*/ 373 h 380"/>
                <a:gd name="T32" fmla="*/ 2 w 84"/>
                <a:gd name="T33" fmla="*/ 378 h 380"/>
                <a:gd name="T34" fmla="*/ 8 w 84"/>
                <a:gd name="T35" fmla="*/ 380 h 380"/>
                <a:gd name="T36" fmla="*/ 13 w 84"/>
                <a:gd name="T37" fmla="*/ 378 h 380"/>
                <a:gd name="T38" fmla="*/ 15 w 84"/>
                <a:gd name="T39" fmla="*/ 373 h 380"/>
                <a:gd name="T40" fmla="*/ 83 w 84"/>
                <a:gd name="T41" fmla="*/ 19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380">
                  <a:moveTo>
                    <a:pt x="83" y="197"/>
                  </a:moveTo>
                  <a:lnTo>
                    <a:pt x="84" y="192"/>
                  </a:lnTo>
                  <a:lnTo>
                    <a:pt x="84" y="190"/>
                  </a:lnTo>
                  <a:lnTo>
                    <a:pt x="84" y="188"/>
                  </a:lnTo>
                  <a:lnTo>
                    <a:pt x="83" y="184"/>
                  </a:lnTo>
                  <a:lnTo>
                    <a:pt x="16" y="9"/>
                  </a:lnTo>
                  <a:lnTo>
                    <a:pt x="13" y="2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9" y="190"/>
                  </a:lnTo>
                  <a:lnTo>
                    <a:pt x="2" y="366"/>
                  </a:lnTo>
                  <a:lnTo>
                    <a:pt x="0" y="370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8" y="380"/>
                  </a:lnTo>
                  <a:lnTo>
                    <a:pt x="13" y="378"/>
                  </a:lnTo>
                  <a:lnTo>
                    <a:pt x="15" y="373"/>
                  </a:lnTo>
                  <a:lnTo>
                    <a:pt x="83" y="1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Line 81"/>
            <p:cNvSpPr>
              <a:spLocks noChangeAspect="1" noChangeShapeType="1"/>
            </p:cNvSpPr>
            <p:nvPr/>
          </p:nvSpPr>
          <p:spPr bwMode="auto">
            <a:xfrm>
              <a:off x="3576" y="513"/>
              <a:ext cx="70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reeform 82"/>
            <p:cNvSpPr>
              <a:spLocks noChangeAspect="1"/>
            </p:cNvSpPr>
            <p:nvPr/>
          </p:nvSpPr>
          <p:spPr bwMode="auto">
            <a:xfrm>
              <a:off x="3651" y="700"/>
              <a:ext cx="310" cy="172"/>
            </a:xfrm>
            <a:custGeom>
              <a:avLst/>
              <a:gdLst>
                <a:gd name="T0" fmla="*/ 19 w 310"/>
                <a:gd name="T1" fmla="*/ 162 h 172"/>
                <a:gd name="T2" fmla="*/ 38 w 310"/>
                <a:gd name="T3" fmla="*/ 170 h 172"/>
                <a:gd name="T4" fmla="*/ 47 w 310"/>
                <a:gd name="T5" fmla="*/ 151 h 172"/>
                <a:gd name="T6" fmla="*/ 59 w 310"/>
                <a:gd name="T7" fmla="*/ 99 h 172"/>
                <a:gd name="T8" fmla="*/ 69 w 310"/>
                <a:gd name="T9" fmla="*/ 62 h 172"/>
                <a:gd name="T10" fmla="*/ 78 w 310"/>
                <a:gd name="T11" fmla="*/ 42 h 172"/>
                <a:gd name="T12" fmla="*/ 132 w 310"/>
                <a:gd name="T13" fmla="*/ 8 h 172"/>
                <a:gd name="T14" fmla="*/ 152 w 310"/>
                <a:gd name="T15" fmla="*/ 25 h 172"/>
                <a:gd name="T16" fmla="*/ 147 w 310"/>
                <a:gd name="T17" fmla="*/ 66 h 172"/>
                <a:gd name="T18" fmla="*/ 128 w 310"/>
                <a:gd name="T19" fmla="*/ 146 h 172"/>
                <a:gd name="T20" fmla="*/ 124 w 310"/>
                <a:gd name="T21" fmla="*/ 162 h 172"/>
                <a:gd name="T22" fmla="*/ 142 w 310"/>
                <a:gd name="T23" fmla="*/ 170 h 172"/>
                <a:gd name="T24" fmla="*/ 152 w 310"/>
                <a:gd name="T25" fmla="*/ 150 h 172"/>
                <a:gd name="T26" fmla="*/ 171 w 310"/>
                <a:gd name="T27" fmla="*/ 76 h 172"/>
                <a:gd name="T28" fmla="*/ 191 w 310"/>
                <a:gd name="T29" fmla="*/ 32 h 172"/>
                <a:gd name="T30" fmla="*/ 247 w 310"/>
                <a:gd name="T31" fmla="*/ 10 h 172"/>
                <a:gd name="T32" fmla="*/ 258 w 310"/>
                <a:gd name="T33" fmla="*/ 35 h 172"/>
                <a:gd name="T34" fmla="*/ 241 w 310"/>
                <a:gd name="T35" fmla="*/ 101 h 172"/>
                <a:gd name="T36" fmla="*/ 229 w 310"/>
                <a:gd name="T37" fmla="*/ 141 h 172"/>
                <a:gd name="T38" fmla="*/ 248 w 310"/>
                <a:gd name="T39" fmla="*/ 170 h 172"/>
                <a:gd name="T40" fmla="*/ 298 w 310"/>
                <a:gd name="T41" fmla="*/ 144 h 172"/>
                <a:gd name="T42" fmla="*/ 308 w 310"/>
                <a:gd name="T43" fmla="*/ 110 h 172"/>
                <a:gd name="T44" fmla="*/ 300 w 310"/>
                <a:gd name="T45" fmla="*/ 117 h 172"/>
                <a:gd name="T46" fmla="*/ 275 w 310"/>
                <a:gd name="T47" fmla="*/ 159 h 172"/>
                <a:gd name="T48" fmla="*/ 252 w 310"/>
                <a:gd name="T49" fmla="*/ 151 h 172"/>
                <a:gd name="T50" fmla="*/ 266 w 310"/>
                <a:gd name="T51" fmla="*/ 106 h 172"/>
                <a:gd name="T52" fmla="*/ 282 w 310"/>
                <a:gd name="T53" fmla="*/ 41 h 172"/>
                <a:gd name="T54" fmla="*/ 257 w 310"/>
                <a:gd name="T55" fmla="*/ 3 h 172"/>
                <a:gd name="T56" fmla="*/ 202 w 310"/>
                <a:gd name="T57" fmla="*/ 11 h 172"/>
                <a:gd name="T58" fmla="*/ 176 w 310"/>
                <a:gd name="T59" fmla="*/ 32 h 172"/>
                <a:gd name="T60" fmla="*/ 165 w 310"/>
                <a:gd name="T61" fmla="*/ 10 h 172"/>
                <a:gd name="T62" fmla="*/ 111 w 310"/>
                <a:gd name="T63" fmla="*/ 4 h 172"/>
                <a:gd name="T64" fmla="*/ 74 w 310"/>
                <a:gd name="T65" fmla="*/ 33 h 172"/>
                <a:gd name="T66" fmla="*/ 52 w 310"/>
                <a:gd name="T67" fmla="*/ 2 h 172"/>
                <a:gd name="T68" fmla="*/ 20 w 310"/>
                <a:gd name="T69" fmla="*/ 8 h 172"/>
                <a:gd name="T70" fmla="*/ 7 w 310"/>
                <a:gd name="T71" fmla="*/ 33 h 172"/>
                <a:gd name="T72" fmla="*/ 0 w 310"/>
                <a:gd name="T73" fmla="*/ 58 h 172"/>
                <a:gd name="T74" fmla="*/ 7 w 310"/>
                <a:gd name="T75" fmla="*/ 62 h 172"/>
                <a:gd name="T76" fmla="*/ 11 w 310"/>
                <a:gd name="T77" fmla="*/ 54 h 172"/>
                <a:gd name="T78" fmla="*/ 29 w 310"/>
                <a:gd name="T79" fmla="*/ 12 h 172"/>
                <a:gd name="T80" fmla="*/ 47 w 310"/>
                <a:gd name="T81" fmla="*/ 12 h 172"/>
                <a:gd name="T82" fmla="*/ 50 w 310"/>
                <a:gd name="T83" fmla="*/ 31 h 172"/>
                <a:gd name="T84" fmla="*/ 44 w 310"/>
                <a:gd name="T85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0" h="172">
                  <a:moveTo>
                    <a:pt x="22" y="145"/>
                  </a:moveTo>
                  <a:lnTo>
                    <a:pt x="20" y="155"/>
                  </a:lnTo>
                  <a:lnTo>
                    <a:pt x="19" y="162"/>
                  </a:lnTo>
                  <a:lnTo>
                    <a:pt x="22" y="169"/>
                  </a:lnTo>
                  <a:lnTo>
                    <a:pt x="30" y="172"/>
                  </a:lnTo>
                  <a:lnTo>
                    <a:pt x="38" y="170"/>
                  </a:lnTo>
                  <a:lnTo>
                    <a:pt x="44" y="161"/>
                  </a:lnTo>
                  <a:lnTo>
                    <a:pt x="45" y="158"/>
                  </a:lnTo>
                  <a:lnTo>
                    <a:pt x="47" y="151"/>
                  </a:lnTo>
                  <a:lnTo>
                    <a:pt x="49" y="142"/>
                  </a:lnTo>
                  <a:lnTo>
                    <a:pt x="51" y="133"/>
                  </a:lnTo>
                  <a:lnTo>
                    <a:pt x="59" y="99"/>
                  </a:lnTo>
                  <a:lnTo>
                    <a:pt x="66" y="74"/>
                  </a:lnTo>
                  <a:lnTo>
                    <a:pt x="67" y="68"/>
                  </a:lnTo>
                  <a:lnTo>
                    <a:pt x="69" y="62"/>
                  </a:lnTo>
                  <a:lnTo>
                    <a:pt x="70" y="57"/>
                  </a:lnTo>
                  <a:lnTo>
                    <a:pt x="71" y="55"/>
                  </a:lnTo>
                  <a:lnTo>
                    <a:pt x="78" y="42"/>
                  </a:lnTo>
                  <a:lnTo>
                    <a:pt x="90" y="27"/>
                  </a:lnTo>
                  <a:lnTo>
                    <a:pt x="108" y="14"/>
                  </a:lnTo>
                  <a:lnTo>
                    <a:pt x="132" y="8"/>
                  </a:lnTo>
                  <a:lnTo>
                    <a:pt x="143" y="11"/>
                  </a:lnTo>
                  <a:lnTo>
                    <a:pt x="149" y="17"/>
                  </a:lnTo>
                  <a:lnTo>
                    <a:pt x="152" y="25"/>
                  </a:lnTo>
                  <a:lnTo>
                    <a:pt x="153" y="35"/>
                  </a:lnTo>
                  <a:lnTo>
                    <a:pt x="151" y="50"/>
                  </a:lnTo>
                  <a:lnTo>
                    <a:pt x="147" y="66"/>
                  </a:lnTo>
                  <a:lnTo>
                    <a:pt x="137" y="111"/>
                  </a:lnTo>
                  <a:lnTo>
                    <a:pt x="129" y="139"/>
                  </a:lnTo>
                  <a:lnTo>
                    <a:pt x="128" y="146"/>
                  </a:lnTo>
                  <a:lnTo>
                    <a:pt x="126" y="153"/>
                  </a:lnTo>
                  <a:lnTo>
                    <a:pt x="125" y="158"/>
                  </a:lnTo>
                  <a:lnTo>
                    <a:pt x="124" y="162"/>
                  </a:lnTo>
                  <a:lnTo>
                    <a:pt x="127" y="169"/>
                  </a:lnTo>
                  <a:lnTo>
                    <a:pt x="135" y="172"/>
                  </a:lnTo>
                  <a:lnTo>
                    <a:pt x="142" y="170"/>
                  </a:lnTo>
                  <a:lnTo>
                    <a:pt x="147" y="166"/>
                  </a:lnTo>
                  <a:lnTo>
                    <a:pt x="150" y="159"/>
                  </a:lnTo>
                  <a:lnTo>
                    <a:pt x="152" y="150"/>
                  </a:lnTo>
                  <a:lnTo>
                    <a:pt x="158" y="129"/>
                  </a:lnTo>
                  <a:lnTo>
                    <a:pt x="164" y="102"/>
                  </a:lnTo>
                  <a:lnTo>
                    <a:pt x="171" y="76"/>
                  </a:lnTo>
                  <a:lnTo>
                    <a:pt x="175" y="59"/>
                  </a:lnTo>
                  <a:lnTo>
                    <a:pt x="179" y="49"/>
                  </a:lnTo>
                  <a:lnTo>
                    <a:pt x="191" y="32"/>
                  </a:lnTo>
                  <a:lnTo>
                    <a:pt x="210" y="15"/>
                  </a:lnTo>
                  <a:lnTo>
                    <a:pt x="237" y="8"/>
                  </a:lnTo>
                  <a:lnTo>
                    <a:pt x="247" y="10"/>
                  </a:lnTo>
                  <a:lnTo>
                    <a:pt x="254" y="16"/>
                  </a:lnTo>
                  <a:lnTo>
                    <a:pt x="257" y="25"/>
                  </a:lnTo>
                  <a:lnTo>
                    <a:pt x="258" y="35"/>
                  </a:lnTo>
                  <a:lnTo>
                    <a:pt x="255" y="54"/>
                  </a:lnTo>
                  <a:lnTo>
                    <a:pt x="249" y="78"/>
                  </a:lnTo>
                  <a:lnTo>
                    <a:pt x="241" y="101"/>
                  </a:lnTo>
                  <a:lnTo>
                    <a:pt x="234" y="120"/>
                  </a:lnTo>
                  <a:lnTo>
                    <a:pt x="231" y="131"/>
                  </a:lnTo>
                  <a:lnTo>
                    <a:pt x="229" y="141"/>
                  </a:lnTo>
                  <a:lnTo>
                    <a:pt x="232" y="153"/>
                  </a:lnTo>
                  <a:lnTo>
                    <a:pt x="238" y="163"/>
                  </a:lnTo>
                  <a:lnTo>
                    <a:pt x="248" y="170"/>
                  </a:lnTo>
                  <a:lnTo>
                    <a:pt x="260" y="172"/>
                  </a:lnTo>
                  <a:lnTo>
                    <a:pt x="283" y="163"/>
                  </a:lnTo>
                  <a:lnTo>
                    <a:pt x="298" y="144"/>
                  </a:lnTo>
                  <a:lnTo>
                    <a:pt x="307" y="124"/>
                  </a:lnTo>
                  <a:lnTo>
                    <a:pt x="310" y="113"/>
                  </a:lnTo>
                  <a:lnTo>
                    <a:pt x="308" y="110"/>
                  </a:lnTo>
                  <a:lnTo>
                    <a:pt x="305" y="110"/>
                  </a:lnTo>
                  <a:lnTo>
                    <a:pt x="302" y="111"/>
                  </a:lnTo>
                  <a:lnTo>
                    <a:pt x="300" y="117"/>
                  </a:lnTo>
                  <a:lnTo>
                    <a:pt x="294" y="132"/>
                  </a:lnTo>
                  <a:lnTo>
                    <a:pt x="286" y="148"/>
                  </a:lnTo>
                  <a:lnTo>
                    <a:pt x="275" y="159"/>
                  </a:lnTo>
                  <a:lnTo>
                    <a:pt x="261" y="164"/>
                  </a:lnTo>
                  <a:lnTo>
                    <a:pt x="254" y="161"/>
                  </a:lnTo>
                  <a:lnTo>
                    <a:pt x="252" y="151"/>
                  </a:lnTo>
                  <a:lnTo>
                    <a:pt x="254" y="137"/>
                  </a:lnTo>
                  <a:lnTo>
                    <a:pt x="259" y="124"/>
                  </a:lnTo>
                  <a:lnTo>
                    <a:pt x="266" y="106"/>
                  </a:lnTo>
                  <a:lnTo>
                    <a:pt x="273" y="83"/>
                  </a:lnTo>
                  <a:lnTo>
                    <a:pt x="279" y="60"/>
                  </a:lnTo>
                  <a:lnTo>
                    <a:pt x="282" y="41"/>
                  </a:lnTo>
                  <a:lnTo>
                    <a:pt x="279" y="24"/>
                  </a:lnTo>
                  <a:lnTo>
                    <a:pt x="271" y="11"/>
                  </a:lnTo>
                  <a:lnTo>
                    <a:pt x="257" y="3"/>
                  </a:lnTo>
                  <a:lnTo>
                    <a:pt x="238" y="0"/>
                  </a:lnTo>
                  <a:lnTo>
                    <a:pt x="219" y="3"/>
                  </a:lnTo>
                  <a:lnTo>
                    <a:pt x="202" y="11"/>
                  </a:lnTo>
                  <a:lnTo>
                    <a:pt x="188" y="22"/>
                  </a:lnTo>
                  <a:lnTo>
                    <a:pt x="177" y="37"/>
                  </a:lnTo>
                  <a:lnTo>
                    <a:pt x="176" y="32"/>
                  </a:lnTo>
                  <a:lnTo>
                    <a:pt x="175" y="25"/>
                  </a:lnTo>
                  <a:lnTo>
                    <a:pt x="171" y="17"/>
                  </a:lnTo>
                  <a:lnTo>
                    <a:pt x="165" y="10"/>
                  </a:lnTo>
                  <a:lnTo>
                    <a:pt x="149" y="2"/>
                  </a:lnTo>
                  <a:lnTo>
                    <a:pt x="134" y="0"/>
                  </a:lnTo>
                  <a:lnTo>
                    <a:pt x="111" y="4"/>
                  </a:lnTo>
                  <a:lnTo>
                    <a:pt x="94" y="13"/>
                  </a:lnTo>
                  <a:lnTo>
                    <a:pt x="82" y="24"/>
                  </a:lnTo>
                  <a:lnTo>
                    <a:pt x="74" y="33"/>
                  </a:lnTo>
                  <a:lnTo>
                    <a:pt x="71" y="19"/>
                  </a:lnTo>
                  <a:lnTo>
                    <a:pt x="63" y="8"/>
                  </a:lnTo>
                  <a:lnTo>
                    <a:pt x="52" y="2"/>
                  </a:lnTo>
                  <a:lnTo>
                    <a:pt x="40" y="0"/>
                  </a:lnTo>
                  <a:lnTo>
                    <a:pt x="29" y="2"/>
                  </a:lnTo>
                  <a:lnTo>
                    <a:pt x="20" y="8"/>
                  </a:lnTo>
                  <a:lnTo>
                    <a:pt x="15" y="15"/>
                  </a:lnTo>
                  <a:lnTo>
                    <a:pt x="12" y="22"/>
                  </a:lnTo>
                  <a:lnTo>
                    <a:pt x="7" y="33"/>
                  </a:lnTo>
                  <a:lnTo>
                    <a:pt x="3" y="45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7" y="62"/>
                  </a:lnTo>
                  <a:lnTo>
                    <a:pt x="8" y="61"/>
                  </a:lnTo>
                  <a:lnTo>
                    <a:pt x="10" y="58"/>
                  </a:lnTo>
                  <a:lnTo>
                    <a:pt x="11" y="54"/>
                  </a:lnTo>
                  <a:lnTo>
                    <a:pt x="16" y="35"/>
                  </a:lnTo>
                  <a:lnTo>
                    <a:pt x="22" y="21"/>
                  </a:lnTo>
                  <a:lnTo>
                    <a:pt x="29" y="12"/>
                  </a:lnTo>
                  <a:lnTo>
                    <a:pt x="38" y="8"/>
                  </a:lnTo>
                  <a:lnTo>
                    <a:pt x="43" y="9"/>
                  </a:lnTo>
                  <a:lnTo>
                    <a:pt x="47" y="12"/>
                  </a:lnTo>
                  <a:lnTo>
                    <a:pt x="49" y="17"/>
                  </a:lnTo>
                  <a:lnTo>
                    <a:pt x="50" y="26"/>
                  </a:lnTo>
                  <a:lnTo>
                    <a:pt x="50" y="31"/>
                  </a:lnTo>
                  <a:lnTo>
                    <a:pt x="49" y="37"/>
                  </a:lnTo>
                  <a:lnTo>
                    <a:pt x="47" y="46"/>
                  </a:lnTo>
                  <a:lnTo>
                    <a:pt x="44" y="58"/>
                  </a:lnTo>
                  <a:lnTo>
                    <a:pt x="22" y="1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reeform 83"/>
            <p:cNvSpPr>
              <a:spLocks noChangeAspect="1"/>
            </p:cNvSpPr>
            <p:nvPr/>
          </p:nvSpPr>
          <p:spPr bwMode="auto">
            <a:xfrm>
              <a:off x="3988" y="744"/>
              <a:ext cx="193" cy="182"/>
            </a:xfrm>
            <a:custGeom>
              <a:avLst/>
              <a:gdLst>
                <a:gd name="T0" fmla="*/ 54 w 193"/>
                <a:gd name="T1" fmla="*/ 4 h 182"/>
                <a:gd name="T2" fmla="*/ 51 w 193"/>
                <a:gd name="T3" fmla="*/ 1 h 182"/>
                <a:gd name="T4" fmla="*/ 46 w 193"/>
                <a:gd name="T5" fmla="*/ 0 h 182"/>
                <a:gd name="T6" fmla="*/ 0 w 193"/>
                <a:gd name="T7" fmla="*/ 0 h 182"/>
                <a:gd name="T8" fmla="*/ 0 w 193"/>
                <a:gd name="T9" fmla="*/ 10 h 182"/>
                <a:gd name="T10" fmla="*/ 8 w 193"/>
                <a:gd name="T11" fmla="*/ 10 h 182"/>
                <a:gd name="T12" fmla="*/ 21 w 193"/>
                <a:gd name="T13" fmla="*/ 11 h 182"/>
                <a:gd name="T14" fmla="*/ 27 w 193"/>
                <a:gd name="T15" fmla="*/ 12 h 182"/>
                <a:gd name="T16" fmla="*/ 27 w 193"/>
                <a:gd name="T17" fmla="*/ 153 h 182"/>
                <a:gd name="T18" fmla="*/ 27 w 193"/>
                <a:gd name="T19" fmla="*/ 156 h 182"/>
                <a:gd name="T20" fmla="*/ 27 w 193"/>
                <a:gd name="T21" fmla="*/ 159 h 182"/>
                <a:gd name="T22" fmla="*/ 26 w 193"/>
                <a:gd name="T23" fmla="*/ 162 h 182"/>
                <a:gd name="T24" fmla="*/ 24 w 193"/>
                <a:gd name="T25" fmla="*/ 165 h 182"/>
                <a:gd name="T26" fmla="*/ 20 w 193"/>
                <a:gd name="T27" fmla="*/ 168 h 182"/>
                <a:gd name="T28" fmla="*/ 16 w 193"/>
                <a:gd name="T29" fmla="*/ 170 h 182"/>
                <a:gd name="T30" fmla="*/ 9 w 193"/>
                <a:gd name="T31" fmla="*/ 172 h 182"/>
                <a:gd name="T32" fmla="*/ 0 w 193"/>
                <a:gd name="T33" fmla="*/ 172 h 182"/>
                <a:gd name="T34" fmla="*/ 0 w 193"/>
                <a:gd name="T35" fmla="*/ 182 h 182"/>
                <a:gd name="T36" fmla="*/ 64 w 193"/>
                <a:gd name="T37" fmla="*/ 182 h 182"/>
                <a:gd name="T38" fmla="*/ 64 w 193"/>
                <a:gd name="T39" fmla="*/ 172 h 182"/>
                <a:gd name="T40" fmla="*/ 55 w 193"/>
                <a:gd name="T41" fmla="*/ 172 h 182"/>
                <a:gd name="T42" fmla="*/ 49 w 193"/>
                <a:gd name="T43" fmla="*/ 170 h 182"/>
                <a:gd name="T44" fmla="*/ 44 w 193"/>
                <a:gd name="T45" fmla="*/ 168 h 182"/>
                <a:gd name="T46" fmla="*/ 41 w 193"/>
                <a:gd name="T47" fmla="*/ 165 h 182"/>
                <a:gd name="T48" fmla="*/ 39 w 193"/>
                <a:gd name="T49" fmla="*/ 162 h 182"/>
                <a:gd name="T50" fmla="*/ 38 w 193"/>
                <a:gd name="T51" fmla="*/ 159 h 182"/>
                <a:gd name="T52" fmla="*/ 37 w 193"/>
                <a:gd name="T53" fmla="*/ 156 h 182"/>
                <a:gd name="T54" fmla="*/ 37 w 193"/>
                <a:gd name="T55" fmla="*/ 153 h 182"/>
                <a:gd name="T56" fmla="*/ 37 w 193"/>
                <a:gd name="T57" fmla="*/ 19 h 182"/>
                <a:gd name="T58" fmla="*/ 155 w 193"/>
                <a:gd name="T59" fmla="*/ 178 h 182"/>
                <a:gd name="T60" fmla="*/ 158 w 193"/>
                <a:gd name="T61" fmla="*/ 181 h 182"/>
                <a:gd name="T62" fmla="*/ 161 w 193"/>
                <a:gd name="T63" fmla="*/ 182 h 182"/>
                <a:gd name="T64" fmla="*/ 165 w 193"/>
                <a:gd name="T65" fmla="*/ 180 h 182"/>
                <a:gd name="T66" fmla="*/ 166 w 193"/>
                <a:gd name="T67" fmla="*/ 174 h 182"/>
                <a:gd name="T68" fmla="*/ 166 w 193"/>
                <a:gd name="T69" fmla="*/ 29 h 182"/>
                <a:gd name="T70" fmla="*/ 166 w 193"/>
                <a:gd name="T71" fmla="*/ 26 h 182"/>
                <a:gd name="T72" fmla="*/ 166 w 193"/>
                <a:gd name="T73" fmla="*/ 23 h 182"/>
                <a:gd name="T74" fmla="*/ 167 w 193"/>
                <a:gd name="T75" fmla="*/ 20 h 182"/>
                <a:gd name="T76" fmla="*/ 169 w 193"/>
                <a:gd name="T77" fmla="*/ 17 h 182"/>
                <a:gd name="T78" fmla="*/ 173 w 193"/>
                <a:gd name="T79" fmla="*/ 14 h 182"/>
                <a:gd name="T80" fmla="*/ 177 w 193"/>
                <a:gd name="T81" fmla="*/ 12 h 182"/>
                <a:gd name="T82" fmla="*/ 184 w 193"/>
                <a:gd name="T83" fmla="*/ 10 h 182"/>
                <a:gd name="T84" fmla="*/ 193 w 193"/>
                <a:gd name="T85" fmla="*/ 10 h 182"/>
                <a:gd name="T86" fmla="*/ 193 w 193"/>
                <a:gd name="T87" fmla="*/ 0 h 182"/>
                <a:gd name="T88" fmla="*/ 129 w 193"/>
                <a:gd name="T89" fmla="*/ 0 h 182"/>
                <a:gd name="T90" fmla="*/ 129 w 193"/>
                <a:gd name="T91" fmla="*/ 10 h 182"/>
                <a:gd name="T92" fmla="*/ 138 w 193"/>
                <a:gd name="T93" fmla="*/ 10 h 182"/>
                <a:gd name="T94" fmla="*/ 144 w 193"/>
                <a:gd name="T95" fmla="*/ 12 h 182"/>
                <a:gd name="T96" fmla="*/ 149 w 193"/>
                <a:gd name="T97" fmla="*/ 14 h 182"/>
                <a:gd name="T98" fmla="*/ 152 w 193"/>
                <a:gd name="T99" fmla="*/ 17 h 182"/>
                <a:gd name="T100" fmla="*/ 154 w 193"/>
                <a:gd name="T101" fmla="*/ 20 h 182"/>
                <a:gd name="T102" fmla="*/ 155 w 193"/>
                <a:gd name="T103" fmla="*/ 23 h 182"/>
                <a:gd name="T104" fmla="*/ 156 w 193"/>
                <a:gd name="T105" fmla="*/ 26 h 182"/>
                <a:gd name="T106" fmla="*/ 156 w 193"/>
                <a:gd name="T107" fmla="*/ 29 h 182"/>
                <a:gd name="T108" fmla="*/ 156 w 193"/>
                <a:gd name="T109" fmla="*/ 142 h 182"/>
                <a:gd name="T110" fmla="*/ 54 w 193"/>
                <a:gd name="T111" fmla="*/ 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3" h="182">
                  <a:moveTo>
                    <a:pt x="54" y="4"/>
                  </a:moveTo>
                  <a:lnTo>
                    <a:pt x="51" y="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21" y="11"/>
                  </a:lnTo>
                  <a:lnTo>
                    <a:pt x="27" y="12"/>
                  </a:lnTo>
                  <a:lnTo>
                    <a:pt x="27" y="153"/>
                  </a:lnTo>
                  <a:lnTo>
                    <a:pt x="27" y="156"/>
                  </a:lnTo>
                  <a:lnTo>
                    <a:pt x="27" y="159"/>
                  </a:lnTo>
                  <a:lnTo>
                    <a:pt x="26" y="162"/>
                  </a:lnTo>
                  <a:lnTo>
                    <a:pt x="24" y="165"/>
                  </a:lnTo>
                  <a:lnTo>
                    <a:pt x="20" y="168"/>
                  </a:lnTo>
                  <a:lnTo>
                    <a:pt x="16" y="170"/>
                  </a:lnTo>
                  <a:lnTo>
                    <a:pt x="9" y="172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64" y="182"/>
                  </a:lnTo>
                  <a:lnTo>
                    <a:pt x="64" y="172"/>
                  </a:lnTo>
                  <a:lnTo>
                    <a:pt x="55" y="172"/>
                  </a:lnTo>
                  <a:lnTo>
                    <a:pt x="49" y="170"/>
                  </a:lnTo>
                  <a:lnTo>
                    <a:pt x="44" y="168"/>
                  </a:lnTo>
                  <a:lnTo>
                    <a:pt x="41" y="165"/>
                  </a:lnTo>
                  <a:lnTo>
                    <a:pt x="39" y="162"/>
                  </a:lnTo>
                  <a:lnTo>
                    <a:pt x="38" y="159"/>
                  </a:lnTo>
                  <a:lnTo>
                    <a:pt x="37" y="156"/>
                  </a:lnTo>
                  <a:lnTo>
                    <a:pt x="37" y="153"/>
                  </a:lnTo>
                  <a:lnTo>
                    <a:pt x="37" y="19"/>
                  </a:lnTo>
                  <a:lnTo>
                    <a:pt x="155" y="178"/>
                  </a:lnTo>
                  <a:lnTo>
                    <a:pt x="158" y="181"/>
                  </a:lnTo>
                  <a:lnTo>
                    <a:pt x="161" y="182"/>
                  </a:lnTo>
                  <a:lnTo>
                    <a:pt x="165" y="180"/>
                  </a:lnTo>
                  <a:lnTo>
                    <a:pt x="166" y="174"/>
                  </a:lnTo>
                  <a:lnTo>
                    <a:pt x="166" y="29"/>
                  </a:lnTo>
                  <a:lnTo>
                    <a:pt x="166" y="26"/>
                  </a:lnTo>
                  <a:lnTo>
                    <a:pt x="166" y="23"/>
                  </a:lnTo>
                  <a:lnTo>
                    <a:pt x="167" y="20"/>
                  </a:lnTo>
                  <a:lnTo>
                    <a:pt x="169" y="17"/>
                  </a:lnTo>
                  <a:lnTo>
                    <a:pt x="173" y="14"/>
                  </a:lnTo>
                  <a:lnTo>
                    <a:pt x="177" y="12"/>
                  </a:lnTo>
                  <a:lnTo>
                    <a:pt x="184" y="10"/>
                  </a:lnTo>
                  <a:lnTo>
                    <a:pt x="193" y="10"/>
                  </a:lnTo>
                  <a:lnTo>
                    <a:pt x="193" y="0"/>
                  </a:lnTo>
                  <a:lnTo>
                    <a:pt x="129" y="0"/>
                  </a:lnTo>
                  <a:lnTo>
                    <a:pt x="129" y="10"/>
                  </a:lnTo>
                  <a:lnTo>
                    <a:pt x="138" y="10"/>
                  </a:lnTo>
                  <a:lnTo>
                    <a:pt x="144" y="12"/>
                  </a:lnTo>
                  <a:lnTo>
                    <a:pt x="149" y="14"/>
                  </a:lnTo>
                  <a:lnTo>
                    <a:pt x="152" y="17"/>
                  </a:lnTo>
                  <a:lnTo>
                    <a:pt x="154" y="20"/>
                  </a:lnTo>
                  <a:lnTo>
                    <a:pt x="155" y="23"/>
                  </a:lnTo>
                  <a:lnTo>
                    <a:pt x="156" y="26"/>
                  </a:lnTo>
                  <a:lnTo>
                    <a:pt x="156" y="29"/>
                  </a:lnTo>
                  <a:lnTo>
                    <a:pt x="156" y="142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reeform 84"/>
            <p:cNvSpPr>
              <a:spLocks noChangeAspect="1"/>
            </p:cNvSpPr>
            <p:nvPr/>
          </p:nvSpPr>
          <p:spPr bwMode="auto">
            <a:xfrm>
              <a:off x="4357" y="570"/>
              <a:ext cx="44" cy="113"/>
            </a:xfrm>
            <a:custGeom>
              <a:avLst/>
              <a:gdLst>
                <a:gd name="T0" fmla="*/ 44 w 44"/>
                <a:gd name="T1" fmla="*/ 40 h 113"/>
                <a:gd name="T2" fmla="*/ 42 w 44"/>
                <a:gd name="T3" fmla="*/ 23 h 113"/>
                <a:gd name="T4" fmla="*/ 37 w 44"/>
                <a:gd name="T5" fmla="*/ 10 h 113"/>
                <a:gd name="T6" fmla="*/ 30 w 44"/>
                <a:gd name="T7" fmla="*/ 2 h 113"/>
                <a:gd name="T8" fmla="*/ 20 w 44"/>
                <a:gd name="T9" fmla="*/ 0 h 113"/>
                <a:gd name="T10" fmla="*/ 11 w 44"/>
                <a:gd name="T11" fmla="*/ 1 h 113"/>
                <a:gd name="T12" fmla="*/ 5 w 44"/>
                <a:gd name="T13" fmla="*/ 6 h 113"/>
                <a:gd name="T14" fmla="*/ 1 w 44"/>
                <a:gd name="T15" fmla="*/ 12 h 113"/>
                <a:gd name="T16" fmla="*/ 0 w 44"/>
                <a:gd name="T17" fmla="*/ 20 h 113"/>
                <a:gd name="T18" fmla="*/ 1 w 44"/>
                <a:gd name="T19" fmla="*/ 27 h 113"/>
                <a:gd name="T20" fmla="*/ 5 w 44"/>
                <a:gd name="T21" fmla="*/ 34 h 113"/>
                <a:gd name="T22" fmla="*/ 11 w 44"/>
                <a:gd name="T23" fmla="*/ 38 h 113"/>
                <a:gd name="T24" fmla="*/ 20 w 44"/>
                <a:gd name="T25" fmla="*/ 40 h 113"/>
                <a:gd name="T26" fmla="*/ 26 w 44"/>
                <a:gd name="T27" fmla="*/ 39 h 113"/>
                <a:gd name="T28" fmla="*/ 33 w 44"/>
                <a:gd name="T29" fmla="*/ 35 h 113"/>
                <a:gd name="T30" fmla="*/ 35 w 44"/>
                <a:gd name="T31" fmla="*/ 34 h 113"/>
                <a:gd name="T32" fmla="*/ 35 w 44"/>
                <a:gd name="T33" fmla="*/ 35 h 113"/>
                <a:gd name="T34" fmla="*/ 35 w 44"/>
                <a:gd name="T35" fmla="*/ 40 h 113"/>
                <a:gd name="T36" fmla="*/ 33 w 44"/>
                <a:gd name="T37" fmla="*/ 60 h 113"/>
                <a:gd name="T38" fmla="*/ 27 w 44"/>
                <a:gd name="T39" fmla="*/ 77 h 113"/>
                <a:gd name="T40" fmla="*/ 19 w 44"/>
                <a:gd name="T41" fmla="*/ 92 h 113"/>
                <a:gd name="T42" fmla="*/ 10 w 44"/>
                <a:gd name="T43" fmla="*/ 103 h 113"/>
                <a:gd name="T44" fmla="*/ 6 w 44"/>
                <a:gd name="T45" fmla="*/ 107 h 113"/>
                <a:gd name="T46" fmla="*/ 6 w 44"/>
                <a:gd name="T47" fmla="*/ 109 h 113"/>
                <a:gd name="T48" fmla="*/ 7 w 44"/>
                <a:gd name="T49" fmla="*/ 112 h 113"/>
                <a:gd name="T50" fmla="*/ 9 w 44"/>
                <a:gd name="T51" fmla="*/ 113 h 113"/>
                <a:gd name="T52" fmla="*/ 16 w 44"/>
                <a:gd name="T53" fmla="*/ 108 h 113"/>
                <a:gd name="T54" fmla="*/ 28 w 44"/>
                <a:gd name="T55" fmla="*/ 93 h 113"/>
                <a:gd name="T56" fmla="*/ 39 w 44"/>
                <a:gd name="T57" fmla="*/ 70 h 113"/>
                <a:gd name="T58" fmla="*/ 44 w 44"/>
                <a:gd name="T59" fmla="*/ 4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113">
                  <a:moveTo>
                    <a:pt x="44" y="40"/>
                  </a:moveTo>
                  <a:lnTo>
                    <a:pt x="42" y="23"/>
                  </a:lnTo>
                  <a:lnTo>
                    <a:pt x="37" y="10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20" y="40"/>
                  </a:lnTo>
                  <a:lnTo>
                    <a:pt x="26" y="39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5" y="40"/>
                  </a:lnTo>
                  <a:lnTo>
                    <a:pt x="33" y="60"/>
                  </a:lnTo>
                  <a:lnTo>
                    <a:pt x="27" y="77"/>
                  </a:lnTo>
                  <a:lnTo>
                    <a:pt x="19" y="92"/>
                  </a:lnTo>
                  <a:lnTo>
                    <a:pt x="10" y="103"/>
                  </a:lnTo>
                  <a:lnTo>
                    <a:pt x="6" y="107"/>
                  </a:lnTo>
                  <a:lnTo>
                    <a:pt x="6" y="109"/>
                  </a:lnTo>
                  <a:lnTo>
                    <a:pt x="7" y="112"/>
                  </a:lnTo>
                  <a:lnTo>
                    <a:pt x="9" y="113"/>
                  </a:lnTo>
                  <a:lnTo>
                    <a:pt x="16" y="108"/>
                  </a:lnTo>
                  <a:lnTo>
                    <a:pt x="28" y="93"/>
                  </a:lnTo>
                  <a:lnTo>
                    <a:pt x="39" y="70"/>
                  </a:lnTo>
                  <a:lnTo>
                    <a:pt x="44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reeform 85"/>
            <p:cNvSpPr>
              <a:spLocks noChangeAspect="1"/>
            </p:cNvSpPr>
            <p:nvPr/>
          </p:nvSpPr>
          <p:spPr bwMode="auto">
            <a:xfrm>
              <a:off x="4891" y="342"/>
              <a:ext cx="188" cy="346"/>
            </a:xfrm>
            <a:custGeom>
              <a:avLst/>
              <a:gdLst>
                <a:gd name="T0" fmla="*/ 151 w 188"/>
                <a:gd name="T1" fmla="*/ 116 h 346"/>
                <a:gd name="T2" fmla="*/ 159 w 188"/>
                <a:gd name="T3" fmla="*/ 115 h 346"/>
                <a:gd name="T4" fmla="*/ 162 w 188"/>
                <a:gd name="T5" fmla="*/ 108 h 346"/>
                <a:gd name="T6" fmla="*/ 152 w 188"/>
                <a:gd name="T7" fmla="*/ 104 h 346"/>
                <a:gd name="T8" fmla="*/ 129 w 188"/>
                <a:gd name="T9" fmla="*/ 61 h 346"/>
                <a:gd name="T10" fmla="*/ 133 w 188"/>
                <a:gd name="T11" fmla="*/ 40 h 346"/>
                <a:gd name="T12" fmla="*/ 138 w 188"/>
                <a:gd name="T13" fmla="*/ 22 h 346"/>
                <a:gd name="T14" fmla="*/ 155 w 188"/>
                <a:gd name="T15" fmla="*/ 9 h 346"/>
                <a:gd name="T16" fmla="*/ 163 w 188"/>
                <a:gd name="T17" fmla="*/ 9 h 346"/>
                <a:gd name="T18" fmla="*/ 174 w 188"/>
                <a:gd name="T19" fmla="*/ 15 h 346"/>
                <a:gd name="T20" fmla="*/ 158 w 188"/>
                <a:gd name="T21" fmla="*/ 24 h 346"/>
                <a:gd name="T22" fmla="*/ 154 w 188"/>
                <a:gd name="T23" fmla="*/ 36 h 346"/>
                <a:gd name="T24" fmla="*/ 158 w 188"/>
                <a:gd name="T25" fmla="*/ 46 h 346"/>
                <a:gd name="T26" fmla="*/ 168 w 188"/>
                <a:gd name="T27" fmla="*/ 49 h 346"/>
                <a:gd name="T28" fmla="*/ 182 w 188"/>
                <a:gd name="T29" fmla="*/ 43 h 346"/>
                <a:gd name="T30" fmla="*/ 188 w 188"/>
                <a:gd name="T31" fmla="*/ 26 h 346"/>
                <a:gd name="T32" fmla="*/ 178 w 188"/>
                <a:gd name="T33" fmla="*/ 7 h 346"/>
                <a:gd name="T34" fmla="*/ 155 w 188"/>
                <a:gd name="T35" fmla="*/ 0 h 346"/>
                <a:gd name="T36" fmla="*/ 144 w 188"/>
                <a:gd name="T37" fmla="*/ 2 h 346"/>
                <a:gd name="T38" fmla="*/ 131 w 188"/>
                <a:gd name="T39" fmla="*/ 8 h 346"/>
                <a:gd name="T40" fmla="*/ 118 w 188"/>
                <a:gd name="T41" fmla="*/ 22 h 346"/>
                <a:gd name="T42" fmla="*/ 108 w 188"/>
                <a:gd name="T43" fmla="*/ 45 h 346"/>
                <a:gd name="T44" fmla="*/ 104 w 188"/>
                <a:gd name="T45" fmla="*/ 59 h 346"/>
                <a:gd name="T46" fmla="*/ 95 w 188"/>
                <a:gd name="T47" fmla="*/ 104 h 346"/>
                <a:gd name="T48" fmla="*/ 64 w 188"/>
                <a:gd name="T49" fmla="*/ 104 h 346"/>
                <a:gd name="T50" fmla="*/ 58 w 188"/>
                <a:gd name="T51" fmla="*/ 107 h 346"/>
                <a:gd name="T52" fmla="*/ 60 w 188"/>
                <a:gd name="T53" fmla="*/ 115 h 346"/>
                <a:gd name="T54" fmla="*/ 93 w 188"/>
                <a:gd name="T55" fmla="*/ 116 h 346"/>
                <a:gd name="T56" fmla="*/ 59 w 188"/>
                <a:gd name="T57" fmla="*/ 293 h 346"/>
                <a:gd name="T58" fmla="*/ 44 w 188"/>
                <a:gd name="T59" fmla="*/ 331 h 346"/>
                <a:gd name="T60" fmla="*/ 29 w 188"/>
                <a:gd name="T61" fmla="*/ 337 h 346"/>
                <a:gd name="T62" fmla="*/ 19 w 188"/>
                <a:gd name="T63" fmla="*/ 335 h 346"/>
                <a:gd name="T64" fmla="*/ 24 w 188"/>
                <a:gd name="T65" fmla="*/ 328 h 346"/>
                <a:gd name="T66" fmla="*/ 34 w 188"/>
                <a:gd name="T67" fmla="*/ 316 h 346"/>
                <a:gd name="T68" fmla="*/ 33 w 188"/>
                <a:gd name="T69" fmla="*/ 304 h 346"/>
                <a:gd name="T70" fmla="*/ 26 w 188"/>
                <a:gd name="T71" fmla="*/ 298 h 346"/>
                <a:gd name="T72" fmla="*/ 13 w 188"/>
                <a:gd name="T73" fmla="*/ 298 h 346"/>
                <a:gd name="T74" fmla="*/ 1 w 188"/>
                <a:gd name="T75" fmla="*/ 310 h 346"/>
                <a:gd name="T76" fmla="*/ 2 w 188"/>
                <a:gd name="T77" fmla="*/ 331 h 346"/>
                <a:gd name="T78" fmla="*/ 20 w 188"/>
                <a:gd name="T79" fmla="*/ 344 h 346"/>
                <a:gd name="T80" fmla="*/ 46 w 188"/>
                <a:gd name="T81" fmla="*/ 342 h 346"/>
                <a:gd name="T82" fmla="*/ 68 w 188"/>
                <a:gd name="T83" fmla="*/ 321 h 346"/>
                <a:gd name="T84" fmla="*/ 83 w 188"/>
                <a:gd name="T85" fmla="*/ 288 h 346"/>
                <a:gd name="T86" fmla="*/ 94 w 188"/>
                <a:gd name="T87" fmla="*/ 246 h 346"/>
                <a:gd name="T88" fmla="*/ 118 w 188"/>
                <a:gd name="T89" fmla="*/ 11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346">
                  <a:moveTo>
                    <a:pt x="118" y="116"/>
                  </a:moveTo>
                  <a:lnTo>
                    <a:pt x="151" y="116"/>
                  </a:lnTo>
                  <a:lnTo>
                    <a:pt x="156" y="116"/>
                  </a:lnTo>
                  <a:lnTo>
                    <a:pt x="159" y="115"/>
                  </a:lnTo>
                  <a:lnTo>
                    <a:pt x="162" y="113"/>
                  </a:lnTo>
                  <a:lnTo>
                    <a:pt x="162" y="108"/>
                  </a:lnTo>
                  <a:lnTo>
                    <a:pt x="160" y="105"/>
                  </a:lnTo>
                  <a:lnTo>
                    <a:pt x="152" y="104"/>
                  </a:lnTo>
                  <a:lnTo>
                    <a:pt x="121" y="104"/>
                  </a:lnTo>
                  <a:lnTo>
                    <a:pt x="129" y="61"/>
                  </a:lnTo>
                  <a:lnTo>
                    <a:pt x="130" y="52"/>
                  </a:lnTo>
                  <a:lnTo>
                    <a:pt x="133" y="40"/>
                  </a:lnTo>
                  <a:lnTo>
                    <a:pt x="136" y="28"/>
                  </a:lnTo>
                  <a:lnTo>
                    <a:pt x="138" y="22"/>
                  </a:lnTo>
                  <a:lnTo>
                    <a:pt x="145" y="12"/>
                  </a:lnTo>
                  <a:lnTo>
                    <a:pt x="155" y="9"/>
                  </a:lnTo>
                  <a:lnTo>
                    <a:pt x="158" y="9"/>
                  </a:lnTo>
                  <a:lnTo>
                    <a:pt x="163" y="9"/>
                  </a:lnTo>
                  <a:lnTo>
                    <a:pt x="168" y="11"/>
                  </a:lnTo>
                  <a:lnTo>
                    <a:pt x="174" y="15"/>
                  </a:lnTo>
                  <a:lnTo>
                    <a:pt x="164" y="18"/>
                  </a:lnTo>
                  <a:lnTo>
                    <a:pt x="158" y="24"/>
                  </a:lnTo>
                  <a:lnTo>
                    <a:pt x="155" y="30"/>
                  </a:lnTo>
                  <a:lnTo>
                    <a:pt x="154" y="36"/>
                  </a:lnTo>
                  <a:lnTo>
                    <a:pt x="155" y="42"/>
                  </a:lnTo>
                  <a:lnTo>
                    <a:pt x="158" y="46"/>
                  </a:lnTo>
                  <a:lnTo>
                    <a:pt x="163" y="48"/>
                  </a:lnTo>
                  <a:lnTo>
                    <a:pt x="168" y="49"/>
                  </a:lnTo>
                  <a:lnTo>
                    <a:pt x="175" y="48"/>
                  </a:lnTo>
                  <a:lnTo>
                    <a:pt x="182" y="43"/>
                  </a:lnTo>
                  <a:lnTo>
                    <a:pt x="187" y="36"/>
                  </a:lnTo>
                  <a:lnTo>
                    <a:pt x="188" y="26"/>
                  </a:lnTo>
                  <a:lnTo>
                    <a:pt x="186" y="15"/>
                  </a:lnTo>
                  <a:lnTo>
                    <a:pt x="178" y="7"/>
                  </a:lnTo>
                  <a:lnTo>
                    <a:pt x="167" y="2"/>
                  </a:lnTo>
                  <a:lnTo>
                    <a:pt x="155" y="0"/>
                  </a:lnTo>
                  <a:lnTo>
                    <a:pt x="150" y="1"/>
                  </a:lnTo>
                  <a:lnTo>
                    <a:pt x="144" y="2"/>
                  </a:lnTo>
                  <a:lnTo>
                    <a:pt x="138" y="4"/>
                  </a:lnTo>
                  <a:lnTo>
                    <a:pt x="131" y="8"/>
                  </a:lnTo>
                  <a:lnTo>
                    <a:pt x="124" y="14"/>
                  </a:lnTo>
                  <a:lnTo>
                    <a:pt x="118" y="22"/>
                  </a:lnTo>
                  <a:lnTo>
                    <a:pt x="112" y="32"/>
                  </a:lnTo>
                  <a:lnTo>
                    <a:pt x="108" y="45"/>
                  </a:lnTo>
                  <a:lnTo>
                    <a:pt x="106" y="51"/>
                  </a:lnTo>
                  <a:lnTo>
                    <a:pt x="104" y="59"/>
                  </a:lnTo>
                  <a:lnTo>
                    <a:pt x="100" y="76"/>
                  </a:lnTo>
                  <a:lnTo>
                    <a:pt x="95" y="104"/>
                  </a:lnTo>
                  <a:lnTo>
                    <a:pt x="69" y="104"/>
                  </a:lnTo>
                  <a:lnTo>
                    <a:pt x="64" y="104"/>
                  </a:lnTo>
                  <a:lnTo>
                    <a:pt x="60" y="105"/>
                  </a:lnTo>
                  <a:lnTo>
                    <a:pt x="58" y="107"/>
                  </a:lnTo>
                  <a:lnTo>
                    <a:pt x="58" y="112"/>
                  </a:lnTo>
                  <a:lnTo>
                    <a:pt x="60" y="115"/>
                  </a:lnTo>
                  <a:lnTo>
                    <a:pt x="68" y="116"/>
                  </a:lnTo>
                  <a:lnTo>
                    <a:pt x="93" y="116"/>
                  </a:lnTo>
                  <a:lnTo>
                    <a:pt x="65" y="266"/>
                  </a:lnTo>
                  <a:lnTo>
                    <a:pt x="59" y="293"/>
                  </a:lnTo>
                  <a:lnTo>
                    <a:pt x="53" y="316"/>
                  </a:lnTo>
                  <a:lnTo>
                    <a:pt x="44" y="331"/>
                  </a:lnTo>
                  <a:lnTo>
                    <a:pt x="32" y="337"/>
                  </a:lnTo>
                  <a:lnTo>
                    <a:pt x="29" y="337"/>
                  </a:lnTo>
                  <a:lnTo>
                    <a:pt x="25" y="337"/>
                  </a:lnTo>
                  <a:lnTo>
                    <a:pt x="19" y="335"/>
                  </a:lnTo>
                  <a:lnTo>
                    <a:pt x="14" y="331"/>
                  </a:lnTo>
                  <a:lnTo>
                    <a:pt x="24" y="328"/>
                  </a:lnTo>
                  <a:lnTo>
                    <a:pt x="30" y="322"/>
                  </a:lnTo>
                  <a:lnTo>
                    <a:pt x="34" y="316"/>
                  </a:lnTo>
                  <a:lnTo>
                    <a:pt x="34" y="310"/>
                  </a:lnTo>
                  <a:lnTo>
                    <a:pt x="33" y="304"/>
                  </a:lnTo>
                  <a:lnTo>
                    <a:pt x="30" y="300"/>
                  </a:lnTo>
                  <a:lnTo>
                    <a:pt x="26" y="298"/>
                  </a:lnTo>
                  <a:lnTo>
                    <a:pt x="20" y="297"/>
                  </a:lnTo>
                  <a:lnTo>
                    <a:pt x="13" y="298"/>
                  </a:lnTo>
                  <a:lnTo>
                    <a:pt x="6" y="303"/>
                  </a:lnTo>
                  <a:lnTo>
                    <a:pt x="1" y="310"/>
                  </a:lnTo>
                  <a:lnTo>
                    <a:pt x="0" y="320"/>
                  </a:lnTo>
                  <a:lnTo>
                    <a:pt x="2" y="331"/>
                  </a:lnTo>
                  <a:lnTo>
                    <a:pt x="10" y="339"/>
                  </a:lnTo>
                  <a:lnTo>
                    <a:pt x="20" y="344"/>
                  </a:lnTo>
                  <a:lnTo>
                    <a:pt x="32" y="346"/>
                  </a:lnTo>
                  <a:lnTo>
                    <a:pt x="46" y="342"/>
                  </a:lnTo>
                  <a:lnTo>
                    <a:pt x="59" y="333"/>
                  </a:lnTo>
                  <a:lnTo>
                    <a:pt x="68" y="321"/>
                  </a:lnTo>
                  <a:lnTo>
                    <a:pt x="75" y="309"/>
                  </a:lnTo>
                  <a:lnTo>
                    <a:pt x="83" y="288"/>
                  </a:lnTo>
                  <a:lnTo>
                    <a:pt x="89" y="265"/>
                  </a:lnTo>
                  <a:lnTo>
                    <a:pt x="94" y="246"/>
                  </a:lnTo>
                  <a:lnTo>
                    <a:pt x="96" y="236"/>
                  </a:lnTo>
                  <a:lnTo>
                    <a:pt x="118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reeform 86"/>
            <p:cNvSpPr>
              <a:spLocks noChangeAspect="1" noEditPoints="1"/>
            </p:cNvSpPr>
            <p:nvPr/>
          </p:nvSpPr>
          <p:spPr bwMode="auto">
            <a:xfrm>
              <a:off x="5225" y="332"/>
              <a:ext cx="251" cy="364"/>
            </a:xfrm>
            <a:custGeom>
              <a:avLst/>
              <a:gdLst>
                <a:gd name="T0" fmla="*/ 239 w 251"/>
                <a:gd name="T1" fmla="*/ 12 h 364"/>
                <a:gd name="T2" fmla="*/ 239 w 251"/>
                <a:gd name="T3" fmla="*/ 2 h 364"/>
                <a:gd name="T4" fmla="*/ 230 w 251"/>
                <a:gd name="T5" fmla="*/ 1 h 364"/>
                <a:gd name="T6" fmla="*/ 17 w 251"/>
                <a:gd name="T7" fmla="*/ 101 h 364"/>
                <a:gd name="T8" fmla="*/ 10 w 251"/>
                <a:gd name="T9" fmla="*/ 110 h 364"/>
                <a:gd name="T10" fmla="*/ 17 w 251"/>
                <a:gd name="T11" fmla="*/ 118 h 364"/>
                <a:gd name="T12" fmla="*/ 232 w 251"/>
                <a:gd name="T13" fmla="*/ 220 h 364"/>
                <a:gd name="T14" fmla="*/ 239 w 251"/>
                <a:gd name="T15" fmla="*/ 218 h 364"/>
                <a:gd name="T16" fmla="*/ 239 w 251"/>
                <a:gd name="T17" fmla="*/ 207 h 364"/>
                <a:gd name="T18" fmla="*/ 35 w 251"/>
                <a:gd name="T19" fmla="*/ 110 h 364"/>
                <a:gd name="T20" fmla="*/ 251 w 251"/>
                <a:gd name="T21" fmla="*/ 288 h 364"/>
                <a:gd name="T22" fmla="*/ 246 w 251"/>
                <a:gd name="T23" fmla="*/ 276 h 364"/>
                <a:gd name="T24" fmla="*/ 242 w 251"/>
                <a:gd name="T25" fmla="*/ 281 h 364"/>
                <a:gd name="T26" fmla="*/ 241 w 251"/>
                <a:gd name="T27" fmla="*/ 287 h 364"/>
                <a:gd name="T28" fmla="*/ 236 w 251"/>
                <a:gd name="T29" fmla="*/ 309 h 364"/>
                <a:gd name="T30" fmla="*/ 224 w 251"/>
                <a:gd name="T31" fmla="*/ 327 h 364"/>
                <a:gd name="T32" fmla="*/ 208 w 251"/>
                <a:gd name="T33" fmla="*/ 339 h 364"/>
                <a:gd name="T34" fmla="*/ 189 w 251"/>
                <a:gd name="T35" fmla="*/ 343 h 364"/>
                <a:gd name="T36" fmla="*/ 156 w 251"/>
                <a:gd name="T37" fmla="*/ 333 h 364"/>
                <a:gd name="T38" fmla="*/ 129 w 251"/>
                <a:gd name="T39" fmla="*/ 311 h 364"/>
                <a:gd name="T40" fmla="*/ 98 w 251"/>
                <a:gd name="T41" fmla="*/ 286 h 364"/>
                <a:gd name="T42" fmla="*/ 63 w 251"/>
                <a:gd name="T43" fmla="*/ 275 h 364"/>
                <a:gd name="T44" fmla="*/ 16 w 251"/>
                <a:gd name="T45" fmla="*/ 300 h 364"/>
                <a:gd name="T46" fmla="*/ 0 w 251"/>
                <a:gd name="T47" fmla="*/ 351 h 364"/>
                <a:gd name="T48" fmla="*/ 5 w 251"/>
                <a:gd name="T49" fmla="*/ 363 h 364"/>
                <a:gd name="T50" fmla="*/ 9 w 251"/>
                <a:gd name="T51" fmla="*/ 360 h 364"/>
                <a:gd name="T52" fmla="*/ 10 w 251"/>
                <a:gd name="T53" fmla="*/ 355 h 364"/>
                <a:gd name="T54" fmla="*/ 30 w 251"/>
                <a:gd name="T55" fmla="*/ 309 h 364"/>
                <a:gd name="T56" fmla="*/ 63 w 251"/>
                <a:gd name="T57" fmla="*/ 297 h 364"/>
                <a:gd name="T58" fmla="*/ 95 w 251"/>
                <a:gd name="T59" fmla="*/ 306 h 364"/>
                <a:gd name="T60" fmla="*/ 122 w 251"/>
                <a:gd name="T61" fmla="*/ 328 h 364"/>
                <a:gd name="T62" fmla="*/ 153 w 251"/>
                <a:gd name="T63" fmla="*/ 353 h 364"/>
                <a:gd name="T64" fmla="*/ 189 w 251"/>
                <a:gd name="T65" fmla="*/ 364 h 364"/>
                <a:gd name="T66" fmla="*/ 235 w 251"/>
                <a:gd name="T67" fmla="*/ 339 h 364"/>
                <a:gd name="T68" fmla="*/ 251 w 251"/>
                <a:gd name="T69" fmla="*/ 28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1" h="364">
                  <a:moveTo>
                    <a:pt x="234" y="16"/>
                  </a:moveTo>
                  <a:lnTo>
                    <a:pt x="239" y="12"/>
                  </a:lnTo>
                  <a:lnTo>
                    <a:pt x="241" y="8"/>
                  </a:lnTo>
                  <a:lnTo>
                    <a:pt x="239" y="2"/>
                  </a:lnTo>
                  <a:lnTo>
                    <a:pt x="234" y="0"/>
                  </a:lnTo>
                  <a:lnTo>
                    <a:pt x="230" y="1"/>
                  </a:lnTo>
                  <a:lnTo>
                    <a:pt x="227" y="2"/>
                  </a:lnTo>
                  <a:lnTo>
                    <a:pt x="17" y="101"/>
                  </a:lnTo>
                  <a:lnTo>
                    <a:pt x="11" y="106"/>
                  </a:lnTo>
                  <a:lnTo>
                    <a:pt x="10" y="110"/>
                  </a:lnTo>
                  <a:lnTo>
                    <a:pt x="12" y="114"/>
                  </a:lnTo>
                  <a:lnTo>
                    <a:pt x="17" y="118"/>
                  </a:lnTo>
                  <a:lnTo>
                    <a:pt x="227" y="217"/>
                  </a:lnTo>
                  <a:lnTo>
                    <a:pt x="232" y="220"/>
                  </a:lnTo>
                  <a:lnTo>
                    <a:pt x="234" y="220"/>
                  </a:lnTo>
                  <a:lnTo>
                    <a:pt x="239" y="218"/>
                  </a:lnTo>
                  <a:lnTo>
                    <a:pt x="241" y="212"/>
                  </a:lnTo>
                  <a:lnTo>
                    <a:pt x="239" y="207"/>
                  </a:lnTo>
                  <a:lnTo>
                    <a:pt x="234" y="204"/>
                  </a:lnTo>
                  <a:lnTo>
                    <a:pt x="35" y="110"/>
                  </a:lnTo>
                  <a:lnTo>
                    <a:pt x="234" y="16"/>
                  </a:lnTo>
                  <a:close/>
                  <a:moveTo>
                    <a:pt x="251" y="288"/>
                  </a:moveTo>
                  <a:lnTo>
                    <a:pt x="250" y="278"/>
                  </a:lnTo>
                  <a:lnTo>
                    <a:pt x="246" y="276"/>
                  </a:lnTo>
                  <a:lnTo>
                    <a:pt x="243" y="277"/>
                  </a:lnTo>
                  <a:lnTo>
                    <a:pt x="242" y="281"/>
                  </a:lnTo>
                  <a:lnTo>
                    <a:pt x="241" y="284"/>
                  </a:lnTo>
                  <a:lnTo>
                    <a:pt x="241" y="287"/>
                  </a:lnTo>
                  <a:lnTo>
                    <a:pt x="239" y="299"/>
                  </a:lnTo>
                  <a:lnTo>
                    <a:pt x="236" y="309"/>
                  </a:lnTo>
                  <a:lnTo>
                    <a:pt x="231" y="319"/>
                  </a:lnTo>
                  <a:lnTo>
                    <a:pt x="224" y="327"/>
                  </a:lnTo>
                  <a:lnTo>
                    <a:pt x="217" y="334"/>
                  </a:lnTo>
                  <a:lnTo>
                    <a:pt x="208" y="339"/>
                  </a:lnTo>
                  <a:lnTo>
                    <a:pt x="199" y="341"/>
                  </a:lnTo>
                  <a:lnTo>
                    <a:pt x="189" y="343"/>
                  </a:lnTo>
                  <a:lnTo>
                    <a:pt x="171" y="340"/>
                  </a:lnTo>
                  <a:lnTo>
                    <a:pt x="156" y="333"/>
                  </a:lnTo>
                  <a:lnTo>
                    <a:pt x="143" y="323"/>
                  </a:lnTo>
                  <a:lnTo>
                    <a:pt x="129" y="311"/>
                  </a:lnTo>
                  <a:lnTo>
                    <a:pt x="114" y="298"/>
                  </a:lnTo>
                  <a:lnTo>
                    <a:pt x="98" y="286"/>
                  </a:lnTo>
                  <a:lnTo>
                    <a:pt x="81" y="278"/>
                  </a:lnTo>
                  <a:lnTo>
                    <a:pt x="63" y="275"/>
                  </a:lnTo>
                  <a:lnTo>
                    <a:pt x="36" y="282"/>
                  </a:lnTo>
                  <a:lnTo>
                    <a:pt x="16" y="300"/>
                  </a:lnTo>
                  <a:lnTo>
                    <a:pt x="4" y="325"/>
                  </a:lnTo>
                  <a:lnTo>
                    <a:pt x="0" y="351"/>
                  </a:lnTo>
                  <a:lnTo>
                    <a:pt x="1" y="361"/>
                  </a:lnTo>
                  <a:lnTo>
                    <a:pt x="5" y="363"/>
                  </a:lnTo>
                  <a:lnTo>
                    <a:pt x="8" y="362"/>
                  </a:lnTo>
                  <a:lnTo>
                    <a:pt x="9" y="360"/>
                  </a:lnTo>
                  <a:lnTo>
                    <a:pt x="10" y="357"/>
                  </a:lnTo>
                  <a:lnTo>
                    <a:pt x="10" y="355"/>
                  </a:lnTo>
                  <a:lnTo>
                    <a:pt x="16" y="327"/>
                  </a:lnTo>
                  <a:lnTo>
                    <a:pt x="30" y="309"/>
                  </a:lnTo>
                  <a:lnTo>
                    <a:pt x="46" y="300"/>
                  </a:lnTo>
                  <a:lnTo>
                    <a:pt x="63" y="297"/>
                  </a:lnTo>
                  <a:lnTo>
                    <a:pt x="80" y="299"/>
                  </a:lnTo>
                  <a:lnTo>
                    <a:pt x="95" y="306"/>
                  </a:lnTo>
                  <a:lnTo>
                    <a:pt x="109" y="316"/>
                  </a:lnTo>
                  <a:lnTo>
                    <a:pt x="122" y="328"/>
                  </a:lnTo>
                  <a:lnTo>
                    <a:pt x="137" y="341"/>
                  </a:lnTo>
                  <a:lnTo>
                    <a:pt x="153" y="353"/>
                  </a:lnTo>
                  <a:lnTo>
                    <a:pt x="170" y="361"/>
                  </a:lnTo>
                  <a:lnTo>
                    <a:pt x="189" y="364"/>
                  </a:lnTo>
                  <a:lnTo>
                    <a:pt x="215" y="357"/>
                  </a:lnTo>
                  <a:lnTo>
                    <a:pt x="235" y="339"/>
                  </a:lnTo>
                  <a:lnTo>
                    <a:pt x="247" y="315"/>
                  </a:lnTo>
                  <a:lnTo>
                    <a:pt x="251" y="2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reeform 87"/>
            <p:cNvSpPr>
              <a:spLocks noChangeAspect="1"/>
            </p:cNvSpPr>
            <p:nvPr/>
          </p:nvSpPr>
          <p:spPr bwMode="auto">
            <a:xfrm>
              <a:off x="5635" y="357"/>
              <a:ext cx="125" cy="253"/>
            </a:xfrm>
            <a:custGeom>
              <a:avLst/>
              <a:gdLst>
                <a:gd name="T0" fmla="*/ 78 w 125"/>
                <a:gd name="T1" fmla="*/ 10 h 253"/>
                <a:gd name="T2" fmla="*/ 78 w 125"/>
                <a:gd name="T3" fmla="*/ 5 h 253"/>
                <a:gd name="T4" fmla="*/ 77 w 125"/>
                <a:gd name="T5" fmla="*/ 1 h 253"/>
                <a:gd name="T6" fmla="*/ 74 w 125"/>
                <a:gd name="T7" fmla="*/ 0 h 253"/>
                <a:gd name="T8" fmla="*/ 69 w 125"/>
                <a:gd name="T9" fmla="*/ 0 h 253"/>
                <a:gd name="T10" fmla="*/ 50 w 125"/>
                <a:gd name="T11" fmla="*/ 14 h 253"/>
                <a:gd name="T12" fmla="*/ 30 w 125"/>
                <a:gd name="T13" fmla="*/ 21 h 253"/>
                <a:gd name="T14" fmla="*/ 13 w 125"/>
                <a:gd name="T15" fmla="*/ 24 h 253"/>
                <a:gd name="T16" fmla="*/ 0 w 125"/>
                <a:gd name="T17" fmla="*/ 24 h 253"/>
                <a:gd name="T18" fmla="*/ 0 w 125"/>
                <a:gd name="T19" fmla="*/ 36 h 253"/>
                <a:gd name="T20" fmla="*/ 8 w 125"/>
                <a:gd name="T21" fmla="*/ 36 h 253"/>
                <a:gd name="T22" fmla="*/ 21 w 125"/>
                <a:gd name="T23" fmla="*/ 35 h 253"/>
                <a:gd name="T24" fmla="*/ 35 w 125"/>
                <a:gd name="T25" fmla="*/ 32 h 253"/>
                <a:gd name="T26" fmla="*/ 50 w 125"/>
                <a:gd name="T27" fmla="*/ 26 h 253"/>
                <a:gd name="T28" fmla="*/ 50 w 125"/>
                <a:gd name="T29" fmla="*/ 223 h 253"/>
                <a:gd name="T30" fmla="*/ 50 w 125"/>
                <a:gd name="T31" fmla="*/ 228 h 253"/>
                <a:gd name="T32" fmla="*/ 49 w 125"/>
                <a:gd name="T33" fmla="*/ 232 h 253"/>
                <a:gd name="T34" fmla="*/ 48 w 125"/>
                <a:gd name="T35" fmla="*/ 235 h 253"/>
                <a:gd name="T36" fmla="*/ 45 w 125"/>
                <a:gd name="T37" fmla="*/ 237 h 253"/>
                <a:gd name="T38" fmla="*/ 41 w 125"/>
                <a:gd name="T39" fmla="*/ 239 h 253"/>
                <a:gd name="T40" fmla="*/ 35 w 125"/>
                <a:gd name="T41" fmla="*/ 240 h 253"/>
                <a:gd name="T42" fmla="*/ 26 w 125"/>
                <a:gd name="T43" fmla="*/ 241 h 253"/>
                <a:gd name="T44" fmla="*/ 15 w 125"/>
                <a:gd name="T45" fmla="*/ 241 h 253"/>
                <a:gd name="T46" fmla="*/ 3 w 125"/>
                <a:gd name="T47" fmla="*/ 241 h 253"/>
                <a:gd name="T48" fmla="*/ 3 w 125"/>
                <a:gd name="T49" fmla="*/ 253 h 253"/>
                <a:gd name="T50" fmla="*/ 125 w 125"/>
                <a:gd name="T51" fmla="*/ 253 h 253"/>
                <a:gd name="T52" fmla="*/ 125 w 125"/>
                <a:gd name="T53" fmla="*/ 241 h 253"/>
                <a:gd name="T54" fmla="*/ 113 w 125"/>
                <a:gd name="T55" fmla="*/ 241 h 253"/>
                <a:gd name="T56" fmla="*/ 102 w 125"/>
                <a:gd name="T57" fmla="*/ 241 h 253"/>
                <a:gd name="T58" fmla="*/ 93 w 125"/>
                <a:gd name="T59" fmla="*/ 240 h 253"/>
                <a:gd name="T60" fmla="*/ 87 w 125"/>
                <a:gd name="T61" fmla="*/ 239 h 253"/>
                <a:gd name="T62" fmla="*/ 83 w 125"/>
                <a:gd name="T63" fmla="*/ 237 h 253"/>
                <a:gd name="T64" fmla="*/ 80 w 125"/>
                <a:gd name="T65" fmla="*/ 235 h 253"/>
                <a:gd name="T66" fmla="*/ 79 w 125"/>
                <a:gd name="T67" fmla="*/ 232 h 253"/>
                <a:gd name="T68" fmla="*/ 78 w 125"/>
                <a:gd name="T69" fmla="*/ 228 h 253"/>
                <a:gd name="T70" fmla="*/ 78 w 125"/>
                <a:gd name="T71" fmla="*/ 223 h 253"/>
                <a:gd name="T72" fmla="*/ 78 w 125"/>
                <a:gd name="T73" fmla="*/ 1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5" h="253">
                  <a:moveTo>
                    <a:pt x="78" y="10"/>
                  </a:moveTo>
                  <a:lnTo>
                    <a:pt x="78" y="5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50" y="14"/>
                  </a:lnTo>
                  <a:lnTo>
                    <a:pt x="30" y="21"/>
                  </a:lnTo>
                  <a:lnTo>
                    <a:pt x="13" y="24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21" y="35"/>
                  </a:lnTo>
                  <a:lnTo>
                    <a:pt x="35" y="32"/>
                  </a:lnTo>
                  <a:lnTo>
                    <a:pt x="50" y="26"/>
                  </a:lnTo>
                  <a:lnTo>
                    <a:pt x="50" y="223"/>
                  </a:lnTo>
                  <a:lnTo>
                    <a:pt x="50" y="228"/>
                  </a:lnTo>
                  <a:lnTo>
                    <a:pt x="49" y="232"/>
                  </a:lnTo>
                  <a:lnTo>
                    <a:pt x="48" y="235"/>
                  </a:lnTo>
                  <a:lnTo>
                    <a:pt x="45" y="237"/>
                  </a:lnTo>
                  <a:lnTo>
                    <a:pt x="41" y="239"/>
                  </a:lnTo>
                  <a:lnTo>
                    <a:pt x="35" y="240"/>
                  </a:lnTo>
                  <a:lnTo>
                    <a:pt x="26" y="241"/>
                  </a:lnTo>
                  <a:lnTo>
                    <a:pt x="15" y="241"/>
                  </a:lnTo>
                  <a:lnTo>
                    <a:pt x="3" y="241"/>
                  </a:lnTo>
                  <a:lnTo>
                    <a:pt x="3" y="253"/>
                  </a:lnTo>
                  <a:lnTo>
                    <a:pt x="125" y="253"/>
                  </a:lnTo>
                  <a:lnTo>
                    <a:pt x="125" y="241"/>
                  </a:lnTo>
                  <a:lnTo>
                    <a:pt x="113" y="241"/>
                  </a:lnTo>
                  <a:lnTo>
                    <a:pt x="102" y="241"/>
                  </a:lnTo>
                  <a:lnTo>
                    <a:pt x="93" y="240"/>
                  </a:lnTo>
                  <a:lnTo>
                    <a:pt x="87" y="239"/>
                  </a:lnTo>
                  <a:lnTo>
                    <a:pt x="83" y="237"/>
                  </a:lnTo>
                  <a:lnTo>
                    <a:pt x="80" y="235"/>
                  </a:lnTo>
                  <a:lnTo>
                    <a:pt x="79" y="232"/>
                  </a:lnTo>
                  <a:lnTo>
                    <a:pt x="78" y="228"/>
                  </a:lnTo>
                  <a:lnTo>
                    <a:pt x="78" y="223"/>
                  </a:lnTo>
                  <a:lnTo>
                    <a:pt x="78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5544185" y="4941168"/>
            <a:ext cx="328397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</a:rPr>
              <a:t>Quiescent state: thermal balance</a:t>
            </a:r>
            <a:endParaRPr lang="ru-RU" b="0" dirty="0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475656" y="4869160"/>
            <a:ext cx="190141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</a:rPr>
              <a:t>Thermal evolution</a:t>
            </a:r>
            <a:endParaRPr lang="ru-RU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17475"/>
            <a:ext cx="9144000" cy="708025"/>
            <a:chOff x="0" y="0"/>
            <a:chExt cx="5760" cy="446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/>
                <a:t>Introduction. Neutrino </a:t>
              </a:r>
              <a:r>
                <a:rPr lang="en-US" sz="2000" dirty="0"/>
                <a:t>emission in NS cooling theory</a:t>
              </a:r>
              <a:endParaRPr lang="ru-RU" sz="2000" dirty="0"/>
            </a:p>
            <a:p>
              <a:endParaRPr lang="ru-RU" sz="2000" dirty="0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3" y="777233"/>
            <a:ext cx="3025597" cy="26198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1294" y="1916832"/>
            <a:ext cx="449995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Non-superfluid beta-stable </a:t>
            </a:r>
            <a:r>
              <a:rPr lang="en-US" dirty="0" err="1" smtClean="0">
                <a:solidFill>
                  <a:srgbClr val="FF0000"/>
                </a:solidFill>
              </a:rPr>
              <a:t>npe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dirty="0" smtClean="0"/>
              <a:t> matter</a:t>
            </a:r>
            <a:endParaRPr lang="ru-RU" dirty="0"/>
          </a:p>
        </p:txBody>
      </p:sp>
      <p:pic>
        <p:nvPicPr>
          <p:cNvPr id="68" name="Рисунок 1" descr="alumin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72" y="3425385"/>
            <a:ext cx="3035928" cy="303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" name="Group 38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420081" y="4040798"/>
            <a:ext cx="1189544" cy="181529"/>
            <a:chOff x="0" y="1"/>
            <a:chExt cx="5760" cy="879"/>
          </a:xfrm>
        </p:grpSpPr>
        <p:sp>
          <p:nvSpPr>
            <p:cNvPr id="70" name="Freeform 39"/>
            <p:cNvSpPr>
              <a:spLocks noChangeAspect="1"/>
            </p:cNvSpPr>
            <p:nvPr/>
          </p:nvSpPr>
          <p:spPr bwMode="auto">
            <a:xfrm>
              <a:off x="0" y="123"/>
              <a:ext cx="552" cy="565"/>
            </a:xfrm>
            <a:custGeom>
              <a:avLst/>
              <a:gdLst>
                <a:gd name="T0" fmla="*/ 460 w 552"/>
                <a:gd name="T1" fmla="*/ 61 h 565"/>
                <a:gd name="T2" fmla="*/ 499 w 552"/>
                <a:gd name="T3" fmla="*/ 30 h 565"/>
                <a:gd name="T4" fmla="*/ 542 w 552"/>
                <a:gd name="T5" fmla="*/ 24 h 565"/>
                <a:gd name="T6" fmla="*/ 550 w 552"/>
                <a:gd name="T7" fmla="*/ 18 h 565"/>
                <a:gd name="T8" fmla="*/ 550 w 552"/>
                <a:gd name="T9" fmla="*/ 4 h 565"/>
                <a:gd name="T10" fmla="*/ 377 w 552"/>
                <a:gd name="T11" fmla="*/ 0 h 565"/>
                <a:gd name="T12" fmla="*/ 368 w 552"/>
                <a:gd name="T13" fmla="*/ 2 h 565"/>
                <a:gd name="T14" fmla="*/ 363 w 552"/>
                <a:gd name="T15" fmla="*/ 16 h 565"/>
                <a:gd name="T16" fmla="*/ 377 w 552"/>
                <a:gd name="T17" fmla="*/ 24 h 565"/>
                <a:gd name="T18" fmla="*/ 421 w 552"/>
                <a:gd name="T19" fmla="*/ 36 h 565"/>
                <a:gd name="T20" fmla="*/ 432 w 552"/>
                <a:gd name="T21" fmla="*/ 60 h 565"/>
                <a:gd name="T22" fmla="*/ 429 w 552"/>
                <a:gd name="T23" fmla="*/ 77 h 565"/>
                <a:gd name="T24" fmla="*/ 326 w 552"/>
                <a:gd name="T25" fmla="*/ 436 h 565"/>
                <a:gd name="T26" fmla="*/ 220 w 552"/>
                <a:gd name="T27" fmla="*/ 527 h 565"/>
                <a:gd name="T28" fmla="*/ 121 w 552"/>
                <a:gd name="T29" fmla="*/ 533 h 565"/>
                <a:gd name="T30" fmla="*/ 70 w 552"/>
                <a:gd name="T31" fmla="*/ 481 h 565"/>
                <a:gd name="T32" fmla="*/ 62 w 552"/>
                <a:gd name="T33" fmla="*/ 430 h 565"/>
                <a:gd name="T34" fmla="*/ 66 w 552"/>
                <a:gd name="T35" fmla="*/ 397 h 565"/>
                <a:gd name="T36" fmla="*/ 148 w 552"/>
                <a:gd name="T37" fmla="*/ 62 h 565"/>
                <a:gd name="T38" fmla="*/ 162 w 552"/>
                <a:gd name="T39" fmla="*/ 32 h 565"/>
                <a:gd name="T40" fmla="*/ 215 w 552"/>
                <a:gd name="T41" fmla="*/ 24 h 565"/>
                <a:gd name="T42" fmla="*/ 236 w 552"/>
                <a:gd name="T43" fmla="*/ 23 h 565"/>
                <a:gd name="T44" fmla="*/ 242 w 552"/>
                <a:gd name="T45" fmla="*/ 9 h 565"/>
                <a:gd name="T46" fmla="*/ 231 w 552"/>
                <a:gd name="T47" fmla="*/ 0 h 565"/>
                <a:gd name="T48" fmla="*/ 21 w 552"/>
                <a:gd name="T49" fmla="*/ 0 h 565"/>
                <a:gd name="T50" fmla="*/ 13 w 552"/>
                <a:gd name="T51" fmla="*/ 6 h 565"/>
                <a:gd name="T52" fmla="*/ 16 w 552"/>
                <a:gd name="T53" fmla="*/ 24 h 565"/>
                <a:gd name="T54" fmla="*/ 44 w 552"/>
                <a:gd name="T55" fmla="*/ 25 h 565"/>
                <a:gd name="T56" fmla="*/ 80 w 552"/>
                <a:gd name="T57" fmla="*/ 29 h 565"/>
                <a:gd name="T58" fmla="*/ 84 w 552"/>
                <a:gd name="T59" fmla="*/ 47 h 565"/>
                <a:gd name="T60" fmla="*/ 76 w 552"/>
                <a:gd name="T61" fmla="*/ 80 h 565"/>
                <a:gd name="T62" fmla="*/ 54 w 552"/>
                <a:gd name="T63" fmla="*/ 167 h 565"/>
                <a:gd name="T64" fmla="*/ 44 w 552"/>
                <a:gd name="T65" fmla="*/ 208 h 565"/>
                <a:gd name="T66" fmla="*/ 28 w 552"/>
                <a:gd name="T67" fmla="*/ 271 h 565"/>
                <a:gd name="T68" fmla="*/ 13 w 552"/>
                <a:gd name="T69" fmla="*/ 331 h 565"/>
                <a:gd name="T70" fmla="*/ 5 w 552"/>
                <a:gd name="T71" fmla="*/ 364 h 565"/>
                <a:gd name="T72" fmla="*/ 0 w 552"/>
                <a:gd name="T73" fmla="*/ 411 h 565"/>
                <a:gd name="T74" fmla="*/ 46 w 552"/>
                <a:gd name="T75" fmla="*/ 524 h 565"/>
                <a:gd name="T76" fmla="*/ 156 w 552"/>
                <a:gd name="T77" fmla="*/ 565 h 565"/>
                <a:gd name="T78" fmla="*/ 230 w 552"/>
                <a:gd name="T79" fmla="*/ 549 h 565"/>
                <a:gd name="T80" fmla="*/ 297 w 552"/>
                <a:gd name="T81" fmla="*/ 506 h 565"/>
                <a:gd name="T82" fmla="*/ 349 w 552"/>
                <a:gd name="T83" fmla="*/ 444 h 565"/>
                <a:gd name="T84" fmla="*/ 381 w 552"/>
                <a:gd name="T85" fmla="*/ 368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2" h="565">
                  <a:moveTo>
                    <a:pt x="452" y="84"/>
                  </a:moveTo>
                  <a:lnTo>
                    <a:pt x="460" y="61"/>
                  </a:lnTo>
                  <a:lnTo>
                    <a:pt x="474" y="43"/>
                  </a:lnTo>
                  <a:lnTo>
                    <a:pt x="499" y="30"/>
                  </a:lnTo>
                  <a:lnTo>
                    <a:pt x="538" y="24"/>
                  </a:lnTo>
                  <a:lnTo>
                    <a:pt x="542" y="24"/>
                  </a:lnTo>
                  <a:lnTo>
                    <a:pt x="547" y="22"/>
                  </a:lnTo>
                  <a:lnTo>
                    <a:pt x="550" y="18"/>
                  </a:lnTo>
                  <a:lnTo>
                    <a:pt x="552" y="9"/>
                  </a:lnTo>
                  <a:lnTo>
                    <a:pt x="550" y="4"/>
                  </a:lnTo>
                  <a:lnTo>
                    <a:pt x="541" y="0"/>
                  </a:lnTo>
                  <a:lnTo>
                    <a:pt x="377" y="0"/>
                  </a:lnTo>
                  <a:lnTo>
                    <a:pt x="373" y="0"/>
                  </a:lnTo>
                  <a:lnTo>
                    <a:pt x="368" y="2"/>
                  </a:lnTo>
                  <a:lnTo>
                    <a:pt x="365" y="6"/>
                  </a:lnTo>
                  <a:lnTo>
                    <a:pt x="363" y="16"/>
                  </a:lnTo>
                  <a:lnTo>
                    <a:pt x="368" y="24"/>
                  </a:lnTo>
                  <a:lnTo>
                    <a:pt x="377" y="24"/>
                  </a:lnTo>
                  <a:lnTo>
                    <a:pt x="405" y="28"/>
                  </a:lnTo>
                  <a:lnTo>
                    <a:pt x="421" y="36"/>
                  </a:lnTo>
                  <a:lnTo>
                    <a:pt x="429" y="47"/>
                  </a:lnTo>
                  <a:lnTo>
                    <a:pt x="432" y="60"/>
                  </a:lnTo>
                  <a:lnTo>
                    <a:pt x="430" y="68"/>
                  </a:lnTo>
                  <a:lnTo>
                    <a:pt x="429" y="77"/>
                  </a:lnTo>
                  <a:lnTo>
                    <a:pt x="357" y="363"/>
                  </a:lnTo>
                  <a:lnTo>
                    <a:pt x="326" y="436"/>
                  </a:lnTo>
                  <a:lnTo>
                    <a:pt x="278" y="492"/>
                  </a:lnTo>
                  <a:lnTo>
                    <a:pt x="220" y="527"/>
                  </a:lnTo>
                  <a:lnTo>
                    <a:pt x="159" y="540"/>
                  </a:lnTo>
                  <a:lnTo>
                    <a:pt x="121" y="533"/>
                  </a:lnTo>
                  <a:lnTo>
                    <a:pt x="90" y="514"/>
                  </a:lnTo>
                  <a:lnTo>
                    <a:pt x="70" y="481"/>
                  </a:lnTo>
                  <a:lnTo>
                    <a:pt x="62" y="436"/>
                  </a:lnTo>
                  <a:lnTo>
                    <a:pt x="62" y="430"/>
                  </a:lnTo>
                  <a:lnTo>
                    <a:pt x="63" y="417"/>
                  </a:lnTo>
                  <a:lnTo>
                    <a:pt x="66" y="397"/>
                  </a:lnTo>
                  <a:lnTo>
                    <a:pt x="71" y="373"/>
                  </a:lnTo>
                  <a:lnTo>
                    <a:pt x="148" y="62"/>
                  </a:lnTo>
                  <a:lnTo>
                    <a:pt x="153" y="44"/>
                  </a:lnTo>
                  <a:lnTo>
                    <a:pt x="162" y="32"/>
                  </a:lnTo>
                  <a:lnTo>
                    <a:pt x="181" y="26"/>
                  </a:lnTo>
                  <a:lnTo>
                    <a:pt x="215" y="24"/>
                  </a:lnTo>
                  <a:lnTo>
                    <a:pt x="228" y="24"/>
                  </a:lnTo>
                  <a:lnTo>
                    <a:pt x="236" y="23"/>
                  </a:lnTo>
                  <a:lnTo>
                    <a:pt x="241" y="18"/>
                  </a:lnTo>
                  <a:lnTo>
                    <a:pt x="242" y="9"/>
                  </a:lnTo>
                  <a:lnTo>
                    <a:pt x="237" y="1"/>
                  </a:lnTo>
                  <a:lnTo>
                    <a:pt x="2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13" y="6"/>
                  </a:lnTo>
                  <a:lnTo>
                    <a:pt x="11" y="16"/>
                  </a:lnTo>
                  <a:lnTo>
                    <a:pt x="16" y="24"/>
                  </a:lnTo>
                  <a:lnTo>
                    <a:pt x="34" y="24"/>
                  </a:lnTo>
                  <a:lnTo>
                    <a:pt x="44" y="25"/>
                  </a:lnTo>
                  <a:lnTo>
                    <a:pt x="64" y="26"/>
                  </a:lnTo>
                  <a:lnTo>
                    <a:pt x="80" y="29"/>
                  </a:lnTo>
                  <a:lnTo>
                    <a:pt x="85" y="39"/>
                  </a:lnTo>
                  <a:lnTo>
                    <a:pt x="84" y="47"/>
                  </a:lnTo>
                  <a:lnTo>
                    <a:pt x="80" y="62"/>
                  </a:lnTo>
                  <a:lnTo>
                    <a:pt x="76" y="80"/>
                  </a:lnTo>
                  <a:lnTo>
                    <a:pt x="72" y="96"/>
                  </a:lnTo>
                  <a:lnTo>
                    <a:pt x="54" y="167"/>
                  </a:lnTo>
                  <a:lnTo>
                    <a:pt x="50" y="183"/>
                  </a:lnTo>
                  <a:lnTo>
                    <a:pt x="44" y="208"/>
                  </a:lnTo>
                  <a:lnTo>
                    <a:pt x="36" y="239"/>
                  </a:lnTo>
                  <a:lnTo>
                    <a:pt x="28" y="271"/>
                  </a:lnTo>
                  <a:lnTo>
                    <a:pt x="20" y="303"/>
                  </a:lnTo>
                  <a:lnTo>
                    <a:pt x="13" y="331"/>
                  </a:lnTo>
                  <a:lnTo>
                    <a:pt x="8" y="353"/>
                  </a:lnTo>
                  <a:lnTo>
                    <a:pt x="5" y="364"/>
                  </a:lnTo>
                  <a:lnTo>
                    <a:pt x="0" y="391"/>
                  </a:lnTo>
                  <a:lnTo>
                    <a:pt x="0" y="411"/>
                  </a:lnTo>
                  <a:lnTo>
                    <a:pt x="13" y="476"/>
                  </a:lnTo>
                  <a:lnTo>
                    <a:pt x="46" y="524"/>
                  </a:lnTo>
                  <a:lnTo>
                    <a:pt x="96" y="555"/>
                  </a:lnTo>
                  <a:lnTo>
                    <a:pt x="156" y="565"/>
                  </a:lnTo>
                  <a:lnTo>
                    <a:pt x="193" y="561"/>
                  </a:lnTo>
                  <a:lnTo>
                    <a:pt x="230" y="549"/>
                  </a:lnTo>
                  <a:lnTo>
                    <a:pt x="265" y="530"/>
                  </a:lnTo>
                  <a:lnTo>
                    <a:pt x="297" y="506"/>
                  </a:lnTo>
                  <a:lnTo>
                    <a:pt x="325" y="477"/>
                  </a:lnTo>
                  <a:lnTo>
                    <a:pt x="349" y="444"/>
                  </a:lnTo>
                  <a:lnTo>
                    <a:pt x="368" y="407"/>
                  </a:lnTo>
                  <a:lnTo>
                    <a:pt x="381" y="368"/>
                  </a:lnTo>
                  <a:lnTo>
                    <a:pt x="452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reeform 40"/>
            <p:cNvSpPr>
              <a:spLocks noChangeAspect="1"/>
            </p:cNvSpPr>
            <p:nvPr/>
          </p:nvSpPr>
          <p:spPr bwMode="auto">
            <a:xfrm>
              <a:off x="514" y="414"/>
              <a:ext cx="400" cy="379"/>
            </a:xfrm>
            <a:custGeom>
              <a:avLst/>
              <a:gdLst>
                <a:gd name="T0" fmla="*/ 388 w 400"/>
                <a:gd name="T1" fmla="*/ 0 h 379"/>
                <a:gd name="T2" fmla="*/ 12 w 400"/>
                <a:gd name="T3" fmla="*/ 0 h 379"/>
                <a:gd name="T4" fmla="*/ 0 w 400"/>
                <a:gd name="T5" fmla="*/ 128 h 379"/>
                <a:gd name="T6" fmla="*/ 19 w 400"/>
                <a:gd name="T7" fmla="*/ 128 h 379"/>
                <a:gd name="T8" fmla="*/ 22 w 400"/>
                <a:gd name="T9" fmla="*/ 96 h 379"/>
                <a:gd name="T10" fmla="*/ 27 w 400"/>
                <a:gd name="T11" fmla="*/ 70 h 379"/>
                <a:gd name="T12" fmla="*/ 34 w 400"/>
                <a:gd name="T13" fmla="*/ 51 h 379"/>
                <a:gd name="T14" fmla="*/ 44 w 400"/>
                <a:gd name="T15" fmla="*/ 38 h 379"/>
                <a:gd name="T16" fmla="*/ 58 w 400"/>
                <a:gd name="T17" fmla="*/ 28 h 379"/>
                <a:gd name="T18" fmla="*/ 76 w 400"/>
                <a:gd name="T19" fmla="*/ 23 h 379"/>
                <a:gd name="T20" fmla="*/ 100 w 400"/>
                <a:gd name="T21" fmla="*/ 20 h 379"/>
                <a:gd name="T22" fmla="*/ 128 w 400"/>
                <a:gd name="T23" fmla="*/ 20 h 379"/>
                <a:gd name="T24" fmla="*/ 147 w 400"/>
                <a:gd name="T25" fmla="*/ 20 h 379"/>
                <a:gd name="T26" fmla="*/ 162 w 400"/>
                <a:gd name="T27" fmla="*/ 20 h 379"/>
                <a:gd name="T28" fmla="*/ 172 w 400"/>
                <a:gd name="T29" fmla="*/ 27 h 379"/>
                <a:gd name="T30" fmla="*/ 174 w 400"/>
                <a:gd name="T31" fmla="*/ 41 h 379"/>
                <a:gd name="T32" fmla="*/ 174 w 400"/>
                <a:gd name="T33" fmla="*/ 332 h 379"/>
                <a:gd name="T34" fmla="*/ 173 w 400"/>
                <a:gd name="T35" fmla="*/ 344 h 379"/>
                <a:gd name="T36" fmla="*/ 167 w 400"/>
                <a:gd name="T37" fmla="*/ 352 h 379"/>
                <a:gd name="T38" fmla="*/ 149 w 400"/>
                <a:gd name="T39" fmla="*/ 357 h 379"/>
                <a:gd name="T40" fmla="*/ 116 w 400"/>
                <a:gd name="T41" fmla="*/ 358 h 379"/>
                <a:gd name="T42" fmla="*/ 92 w 400"/>
                <a:gd name="T43" fmla="*/ 358 h 379"/>
                <a:gd name="T44" fmla="*/ 92 w 400"/>
                <a:gd name="T45" fmla="*/ 379 h 379"/>
                <a:gd name="T46" fmla="*/ 308 w 400"/>
                <a:gd name="T47" fmla="*/ 379 h 379"/>
                <a:gd name="T48" fmla="*/ 308 w 400"/>
                <a:gd name="T49" fmla="*/ 358 h 379"/>
                <a:gd name="T50" fmla="*/ 285 w 400"/>
                <a:gd name="T51" fmla="*/ 358 h 379"/>
                <a:gd name="T52" fmla="*/ 251 w 400"/>
                <a:gd name="T53" fmla="*/ 357 h 379"/>
                <a:gd name="T54" fmla="*/ 234 w 400"/>
                <a:gd name="T55" fmla="*/ 352 h 379"/>
                <a:gd name="T56" fmla="*/ 227 w 400"/>
                <a:gd name="T57" fmla="*/ 344 h 379"/>
                <a:gd name="T58" fmla="*/ 227 w 400"/>
                <a:gd name="T59" fmla="*/ 332 h 379"/>
                <a:gd name="T60" fmla="*/ 227 w 400"/>
                <a:gd name="T61" fmla="*/ 41 h 379"/>
                <a:gd name="T62" fmla="*/ 228 w 400"/>
                <a:gd name="T63" fmla="*/ 27 h 379"/>
                <a:gd name="T64" fmla="*/ 239 w 400"/>
                <a:gd name="T65" fmla="*/ 20 h 379"/>
                <a:gd name="T66" fmla="*/ 253 w 400"/>
                <a:gd name="T67" fmla="*/ 20 h 379"/>
                <a:gd name="T68" fmla="*/ 272 w 400"/>
                <a:gd name="T69" fmla="*/ 20 h 379"/>
                <a:gd name="T70" fmla="*/ 313 w 400"/>
                <a:gd name="T71" fmla="*/ 21 h 379"/>
                <a:gd name="T72" fmla="*/ 347 w 400"/>
                <a:gd name="T73" fmla="*/ 31 h 379"/>
                <a:gd name="T74" fmla="*/ 361 w 400"/>
                <a:gd name="T75" fmla="*/ 45 h 379"/>
                <a:gd name="T76" fmla="*/ 371 w 400"/>
                <a:gd name="T77" fmla="*/ 62 h 379"/>
                <a:gd name="T78" fmla="*/ 375 w 400"/>
                <a:gd name="T79" fmla="*/ 77 h 379"/>
                <a:gd name="T80" fmla="*/ 376 w 400"/>
                <a:gd name="T81" fmla="*/ 85 h 379"/>
                <a:gd name="T82" fmla="*/ 381 w 400"/>
                <a:gd name="T83" fmla="*/ 128 h 379"/>
                <a:gd name="T84" fmla="*/ 400 w 400"/>
                <a:gd name="T85" fmla="*/ 128 h 379"/>
                <a:gd name="T86" fmla="*/ 388 w 400"/>
                <a:gd name="T87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0" h="379">
                  <a:moveTo>
                    <a:pt x="388" y="0"/>
                  </a:moveTo>
                  <a:lnTo>
                    <a:pt x="12" y="0"/>
                  </a:lnTo>
                  <a:lnTo>
                    <a:pt x="0" y="128"/>
                  </a:lnTo>
                  <a:lnTo>
                    <a:pt x="19" y="128"/>
                  </a:lnTo>
                  <a:lnTo>
                    <a:pt x="22" y="96"/>
                  </a:lnTo>
                  <a:lnTo>
                    <a:pt x="27" y="70"/>
                  </a:lnTo>
                  <a:lnTo>
                    <a:pt x="34" y="51"/>
                  </a:lnTo>
                  <a:lnTo>
                    <a:pt x="44" y="38"/>
                  </a:lnTo>
                  <a:lnTo>
                    <a:pt x="58" y="28"/>
                  </a:lnTo>
                  <a:lnTo>
                    <a:pt x="76" y="23"/>
                  </a:lnTo>
                  <a:lnTo>
                    <a:pt x="100" y="20"/>
                  </a:lnTo>
                  <a:lnTo>
                    <a:pt x="128" y="20"/>
                  </a:lnTo>
                  <a:lnTo>
                    <a:pt x="147" y="20"/>
                  </a:lnTo>
                  <a:lnTo>
                    <a:pt x="162" y="20"/>
                  </a:lnTo>
                  <a:lnTo>
                    <a:pt x="172" y="27"/>
                  </a:lnTo>
                  <a:lnTo>
                    <a:pt x="174" y="41"/>
                  </a:lnTo>
                  <a:lnTo>
                    <a:pt x="174" y="332"/>
                  </a:lnTo>
                  <a:lnTo>
                    <a:pt x="173" y="344"/>
                  </a:lnTo>
                  <a:lnTo>
                    <a:pt x="167" y="352"/>
                  </a:lnTo>
                  <a:lnTo>
                    <a:pt x="149" y="357"/>
                  </a:lnTo>
                  <a:lnTo>
                    <a:pt x="116" y="358"/>
                  </a:lnTo>
                  <a:lnTo>
                    <a:pt x="92" y="358"/>
                  </a:lnTo>
                  <a:lnTo>
                    <a:pt x="92" y="379"/>
                  </a:lnTo>
                  <a:lnTo>
                    <a:pt x="308" y="379"/>
                  </a:lnTo>
                  <a:lnTo>
                    <a:pt x="308" y="358"/>
                  </a:lnTo>
                  <a:lnTo>
                    <a:pt x="285" y="358"/>
                  </a:lnTo>
                  <a:lnTo>
                    <a:pt x="251" y="357"/>
                  </a:lnTo>
                  <a:lnTo>
                    <a:pt x="234" y="352"/>
                  </a:lnTo>
                  <a:lnTo>
                    <a:pt x="227" y="344"/>
                  </a:lnTo>
                  <a:lnTo>
                    <a:pt x="227" y="332"/>
                  </a:lnTo>
                  <a:lnTo>
                    <a:pt x="227" y="41"/>
                  </a:lnTo>
                  <a:lnTo>
                    <a:pt x="228" y="27"/>
                  </a:lnTo>
                  <a:lnTo>
                    <a:pt x="239" y="20"/>
                  </a:lnTo>
                  <a:lnTo>
                    <a:pt x="253" y="20"/>
                  </a:lnTo>
                  <a:lnTo>
                    <a:pt x="272" y="20"/>
                  </a:lnTo>
                  <a:lnTo>
                    <a:pt x="313" y="21"/>
                  </a:lnTo>
                  <a:lnTo>
                    <a:pt x="347" y="31"/>
                  </a:lnTo>
                  <a:lnTo>
                    <a:pt x="361" y="45"/>
                  </a:lnTo>
                  <a:lnTo>
                    <a:pt x="371" y="62"/>
                  </a:lnTo>
                  <a:lnTo>
                    <a:pt x="375" y="77"/>
                  </a:lnTo>
                  <a:lnTo>
                    <a:pt x="376" y="85"/>
                  </a:lnTo>
                  <a:lnTo>
                    <a:pt x="381" y="128"/>
                  </a:lnTo>
                  <a:lnTo>
                    <a:pt x="400" y="128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reeform 41"/>
            <p:cNvSpPr>
              <a:spLocks noChangeAspect="1"/>
            </p:cNvSpPr>
            <p:nvPr/>
          </p:nvSpPr>
          <p:spPr bwMode="auto">
            <a:xfrm>
              <a:off x="1246" y="376"/>
              <a:ext cx="531" cy="187"/>
            </a:xfrm>
            <a:custGeom>
              <a:avLst/>
              <a:gdLst>
                <a:gd name="T0" fmla="*/ 531 w 531"/>
                <a:gd name="T1" fmla="*/ 27 h 187"/>
                <a:gd name="T2" fmla="*/ 528 w 531"/>
                <a:gd name="T3" fmla="*/ 7 h 187"/>
                <a:gd name="T4" fmla="*/ 520 w 531"/>
                <a:gd name="T5" fmla="*/ 1 h 187"/>
                <a:gd name="T6" fmla="*/ 513 w 531"/>
                <a:gd name="T7" fmla="*/ 5 h 187"/>
                <a:gd name="T8" fmla="*/ 509 w 531"/>
                <a:gd name="T9" fmla="*/ 22 h 187"/>
                <a:gd name="T10" fmla="*/ 506 w 531"/>
                <a:gd name="T11" fmla="*/ 49 h 187"/>
                <a:gd name="T12" fmla="*/ 498 w 531"/>
                <a:gd name="T13" fmla="*/ 73 h 187"/>
                <a:gd name="T14" fmla="*/ 487 w 531"/>
                <a:gd name="T15" fmla="*/ 94 h 187"/>
                <a:gd name="T16" fmla="*/ 473 w 531"/>
                <a:gd name="T17" fmla="*/ 111 h 187"/>
                <a:gd name="T18" fmla="*/ 456 w 531"/>
                <a:gd name="T19" fmla="*/ 125 h 187"/>
                <a:gd name="T20" fmla="*/ 438 w 531"/>
                <a:gd name="T21" fmla="*/ 135 h 187"/>
                <a:gd name="T22" fmla="*/ 418 w 531"/>
                <a:gd name="T23" fmla="*/ 141 h 187"/>
                <a:gd name="T24" fmla="*/ 397 w 531"/>
                <a:gd name="T25" fmla="*/ 143 h 187"/>
                <a:gd name="T26" fmla="*/ 362 w 531"/>
                <a:gd name="T27" fmla="*/ 137 h 187"/>
                <a:gd name="T28" fmla="*/ 330 w 531"/>
                <a:gd name="T29" fmla="*/ 121 h 187"/>
                <a:gd name="T30" fmla="*/ 300 w 531"/>
                <a:gd name="T31" fmla="*/ 99 h 187"/>
                <a:gd name="T32" fmla="*/ 270 w 531"/>
                <a:gd name="T33" fmla="*/ 74 h 187"/>
                <a:gd name="T34" fmla="*/ 239 w 531"/>
                <a:gd name="T35" fmla="*/ 46 h 187"/>
                <a:gd name="T36" fmla="*/ 207 w 531"/>
                <a:gd name="T37" fmla="*/ 23 h 187"/>
                <a:gd name="T38" fmla="*/ 172 w 531"/>
                <a:gd name="T39" fmla="*/ 6 h 187"/>
                <a:gd name="T40" fmla="*/ 134 w 531"/>
                <a:gd name="T41" fmla="*/ 0 h 187"/>
                <a:gd name="T42" fmla="*/ 77 w 531"/>
                <a:gd name="T43" fmla="*/ 15 h 187"/>
                <a:gd name="T44" fmla="*/ 35 w 531"/>
                <a:gd name="T45" fmla="*/ 53 h 187"/>
                <a:gd name="T46" fmla="*/ 9 w 531"/>
                <a:gd name="T47" fmla="*/ 105 h 187"/>
                <a:gd name="T48" fmla="*/ 0 w 531"/>
                <a:gd name="T49" fmla="*/ 161 h 187"/>
                <a:gd name="T50" fmla="*/ 2 w 531"/>
                <a:gd name="T51" fmla="*/ 176 h 187"/>
                <a:gd name="T52" fmla="*/ 5 w 531"/>
                <a:gd name="T53" fmla="*/ 184 h 187"/>
                <a:gd name="T54" fmla="*/ 9 w 531"/>
                <a:gd name="T55" fmla="*/ 186 h 187"/>
                <a:gd name="T56" fmla="*/ 11 w 531"/>
                <a:gd name="T57" fmla="*/ 187 h 187"/>
                <a:gd name="T58" fmla="*/ 17 w 531"/>
                <a:gd name="T59" fmla="*/ 184 h 187"/>
                <a:gd name="T60" fmla="*/ 20 w 531"/>
                <a:gd name="T61" fmla="*/ 178 h 187"/>
                <a:gd name="T62" fmla="*/ 22 w 531"/>
                <a:gd name="T63" fmla="*/ 172 h 187"/>
                <a:gd name="T64" fmla="*/ 23 w 531"/>
                <a:gd name="T65" fmla="*/ 168 h 187"/>
                <a:gd name="T66" fmla="*/ 35 w 531"/>
                <a:gd name="T67" fmla="*/ 112 h 187"/>
                <a:gd name="T68" fmla="*/ 61 w 531"/>
                <a:gd name="T69" fmla="*/ 74 h 187"/>
                <a:gd name="T70" fmla="*/ 97 w 531"/>
                <a:gd name="T71" fmla="*/ 52 h 187"/>
                <a:gd name="T72" fmla="*/ 134 w 531"/>
                <a:gd name="T73" fmla="*/ 45 h 187"/>
                <a:gd name="T74" fmla="*/ 170 w 531"/>
                <a:gd name="T75" fmla="*/ 51 h 187"/>
                <a:gd name="T76" fmla="*/ 202 w 531"/>
                <a:gd name="T77" fmla="*/ 66 h 187"/>
                <a:gd name="T78" fmla="*/ 232 w 531"/>
                <a:gd name="T79" fmla="*/ 89 h 187"/>
                <a:gd name="T80" fmla="*/ 262 w 531"/>
                <a:gd name="T81" fmla="*/ 114 h 187"/>
                <a:gd name="T82" fmla="*/ 292 w 531"/>
                <a:gd name="T83" fmla="*/ 141 h 187"/>
                <a:gd name="T84" fmla="*/ 324 w 531"/>
                <a:gd name="T85" fmla="*/ 164 h 187"/>
                <a:gd name="T86" fmla="*/ 359 w 531"/>
                <a:gd name="T87" fmla="*/ 181 h 187"/>
                <a:gd name="T88" fmla="*/ 397 w 531"/>
                <a:gd name="T89" fmla="*/ 187 h 187"/>
                <a:gd name="T90" fmla="*/ 455 w 531"/>
                <a:gd name="T91" fmla="*/ 172 h 187"/>
                <a:gd name="T92" fmla="*/ 497 w 531"/>
                <a:gd name="T93" fmla="*/ 134 h 187"/>
                <a:gd name="T94" fmla="*/ 523 w 531"/>
                <a:gd name="T95" fmla="*/ 82 h 187"/>
                <a:gd name="T96" fmla="*/ 531 w 531"/>
                <a:gd name="T97" fmla="*/ 2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1" h="187">
                  <a:moveTo>
                    <a:pt x="531" y="27"/>
                  </a:moveTo>
                  <a:lnTo>
                    <a:pt x="528" y="7"/>
                  </a:lnTo>
                  <a:lnTo>
                    <a:pt x="520" y="1"/>
                  </a:lnTo>
                  <a:lnTo>
                    <a:pt x="513" y="5"/>
                  </a:lnTo>
                  <a:lnTo>
                    <a:pt x="509" y="22"/>
                  </a:lnTo>
                  <a:lnTo>
                    <a:pt x="506" y="49"/>
                  </a:lnTo>
                  <a:lnTo>
                    <a:pt x="498" y="73"/>
                  </a:lnTo>
                  <a:lnTo>
                    <a:pt x="487" y="94"/>
                  </a:lnTo>
                  <a:lnTo>
                    <a:pt x="473" y="111"/>
                  </a:lnTo>
                  <a:lnTo>
                    <a:pt x="456" y="125"/>
                  </a:lnTo>
                  <a:lnTo>
                    <a:pt x="438" y="135"/>
                  </a:lnTo>
                  <a:lnTo>
                    <a:pt x="418" y="141"/>
                  </a:lnTo>
                  <a:lnTo>
                    <a:pt x="397" y="143"/>
                  </a:lnTo>
                  <a:lnTo>
                    <a:pt x="362" y="137"/>
                  </a:lnTo>
                  <a:lnTo>
                    <a:pt x="330" y="121"/>
                  </a:lnTo>
                  <a:lnTo>
                    <a:pt x="300" y="99"/>
                  </a:lnTo>
                  <a:lnTo>
                    <a:pt x="270" y="74"/>
                  </a:lnTo>
                  <a:lnTo>
                    <a:pt x="239" y="46"/>
                  </a:lnTo>
                  <a:lnTo>
                    <a:pt x="207" y="23"/>
                  </a:lnTo>
                  <a:lnTo>
                    <a:pt x="172" y="6"/>
                  </a:lnTo>
                  <a:lnTo>
                    <a:pt x="134" y="0"/>
                  </a:lnTo>
                  <a:lnTo>
                    <a:pt x="77" y="15"/>
                  </a:lnTo>
                  <a:lnTo>
                    <a:pt x="35" y="53"/>
                  </a:lnTo>
                  <a:lnTo>
                    <a:pt x="9" y="105"/>
                  </a:lnTo>
                  <a:lnTo>
                    <a:pt x="0" y="161"/>
                  </a:lnTo>
                  <a:lnTo>
                    <a:pt x="2" y="176"/>
                  </a:lnTo>
                  <a:lnTo>
                    <a:pt x="5" y="184"/>
                  </a:lnTo>
                  <a:lnTo>
                    <a:pt x="9" y="186"/>
                  </a:lnTo>
                  <a:lnTo>
                    <a:pt x="11" y="187"/>
                  </a:lnTo>
                  <a:lnTo>
                    <a:pt x="17" y="184"/>
                  </a:lnTo>
                  <a:lnTo>
                    <a:pt x="20" y="178"/>
                  </a:lnTo>
                  <a:lnTo>
                    <a:pt x="22" y="172"/>
                  </a:lnTo>
                  <a:lnTo>
                    <a:pt x="23" y="168"/>
                  </a:lnTo>
                  <a:lnTo>
                    <a:pt x="35" y="112"/>
                  </a:lnTo>
                  <a:lnTo>
                    <a:pt x="61" y="74"/>
                  </a:lnTo>
                  <a:lnTo>
                    <a:pt x="97" y="52"/>
                  </a:lnTo>
                  <a:lnTo>
                    <a:pt x="134" y="45"/>
                  </a:lnTo>
                  <a:lnTo>
                    <a:pt x="170" y="51"/>
                  </a:lnTo>
                  <a:lnTo>
                    <a:pt x="202" y="66"/>
                  </a:lnTo>
                  <a:lnTo>
                    <a:pt x="232" y="89"/>
                  </a:lnTo>
                  <a:lnTo>
                    <a:pt x="262" y="114"/>
                  </a:lnTo>
                  <a:lnTo>
                    <a:pt x="292" y="141"/>
                  </a:lnTo>
                  <a:lnTo>
                    <a:pt x="324" y="164"/>
                  </a:lnTo>
                  <a:lnTo>
                    <a:pt x="359" y="181"/>
                  </a:lnTo>
                  <a:lnTo>
                    <a:pt x="397" y="187"/>
                  </a:lnTo>
                  <a:lnTo>
                    <a:pt x="455" y="172"/>
                  </a:lnTo>
                  <a:lnTo>
                    <a:pt x="497" y="134"/>
                  </a:lnTo>
                  <a:lnTo>
                    <a:pt x="523" y="82"/>
                  </a:lnTo>
                  <a:lnTo>
                    <a:pt x="53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reeform 42"/>
            <p:cNvSpPr>
              <a:spLocks noChangeAspect="1"/>
            </p:cNvSpPr>
            <p:nvPr/>
          </p:nvSpPr>
          <p:spPr bwMode="auto">
            <a:xfrm>
              <a:off x="2111" y="136"/>
              <a:ext cx="262" cy="534"/>
            </a:xfrm>
            <a:custGeom>
              <a:avLst/>
              <a:gdLst>
                <a:gd name="T0" fmla="*/ 163 w 262"/>
                <a:gd name="T1" fmla="*/ 21 h 534"/>
                <a:gd name="T2" fmla="*/ 163 w 262"/>
                <a:gd name="T3" fmla="*/ 10 h 534"/>
                <a:gd name="T4" fmla="*/ 160 w 262"/>
                <a:gd name="T5" fmla="*/ 3 h 534"/>
                <a:gd name="T6" fmla="*/ 155 w 262"/>
                <a:gd name="T7" fmla="*/ 1 h 534"/>
                <a:gd name="T8" fmla="*/ 144 w 262"/>
                <a:gd name="T9" fmla="*/ 0 h 534"/>
                <a:gd name="T10" fmla="*/ 105 w 262"/>
                <a:gd name="T11" fmla="*/ 30 h 534"/>
                <a:gd name="T12" fmla="*/ 63 w 262"/>
                <a:gd name="T13" fmla="*/ 45 h 534"/>
                <a:gd name="T14" fmla="*/ 26 w 262"/>
                <a:gd name="T15" fmla="*/ 51 h 534"/>
                <a:gd name="T16" fmla="*/ 0 w 262"/>
                <a:gd name="T17" fmla="*/ 52 h 534"/>
                <a:gd name="T18" fmla="*/ 0 w 262"/>
                <a:gd name="T19" fmla="*/ 77 h 534"/>
                <a:gd name="T20" fmla="*/ 17 w 262"/>
                <a:gd name="T21" fmla="*/ 76 h 534"/>
                <a:gd name="T22" fmla="*/ 42 w 262"/>
                <a:gd name="T23" fmla="*/ 74 h 534"/>
                <a:gd name="T24" fmla="*/ 72 w 262"/>
                <a:gd name="T25" fmla="*/ 68 h 534"/>
                <a:gd name="T26" fmla="*/ 104 w 262"/>
                <a:gd name="T27" fmla="*/ 56 h 534"/>
                <a:gd name="T28" fmla="*/ 104 w 262"/>
                <a:gd name="T29" fmla="*/ 471 h 534"/>
                <a:gd name="T30" fmla="*/ 104 w 262"/>
                <a:gd name="T31" fmla="*/ 481 h 534"/>
                <a:gd name="T32" fmla="*/ 102 w 262"/>
                <a:gd name="T33" fmla="*/ 489 h 534"/>
                <a:gd name="T34" fmla="*/ 99 w 262"/>
                <a:gd name="T35" fmla="*/ 496 h 534"/>
                <a:gd name="T36" fmla="*/ 94 w 262"/>
                <a:gd name="T37" fmla="*/ 501 h 534"/>
                <a:gd name="T38" fmla="*/ 85 w 262"/>
                <a:gd name="T39" fmla="*/ 505 h 534"/>
                <a:gd name="T40" fmla="*/ 72 w 262"/>
                <a:gd name="T41" fmla="*/ 507 h 534"/>
                <a:gd name="T42" fmla="*/ 54 w 262"/>
                <a:gd name="T43" fmla="*/ 509 h 534"/>
                <a:gd name="T44" fmla="*/ 30 w 262"/>
                <a:gd name="T45" fmla="*/ 509 h 534"/>
                <a:gd name="T46" fmla="*/ 4 w 262"/>
                <a:gd name="T47" fmla="*/ 509 h 534"/>
                <a:gd name="T48" fmla="*/ 4 w 262"/>
                <a:gd name="T49" fmla="*/ 534 h 534"/>
                <a:gd name="T50" fmla="*/ 262 w 262"/>
                <a:gd name="T51" fmla="*/ 534 h 534"/>
                <a:gd name="T52" fmla="*/ 262 w 262"/>
                <a:gd name="T53" fmla="*/ 509 h 534"/>
                <a:gd name="T54" fmla="*/ 237 w 262"/>
                <a:gd name="T55" fmla="*/ 509 h 534"/>
                <a:gd name="T56" fmla="*/ 213 w 262"/>
                <a:gd name="T57" fmla="*/ 509 h 534"/>
                <a:gd name="T58" fmla="*/ 195 w 262"/>
                <a:gd name="T59" fmla="*/ 507 h 534"/>
                <a:gd name="T60" fmla="*/ 182 w 262"/>
                <a:gd name="T61" fmla="*/ 505 h 534"/>
                <a:gd name="T62" fmla="*/ 173 w 262"/>
                <a:gd name="T63" fmla="*/ 501 h 534"/>
                <a:gd name="T64" fmla="*/ 167 w 262"/>
                <a:gd name="T65" fmla="*/ 496 h 534"/>
                <a:gd name="T66" fmla="*/ 164 w 262"/>
                <a:gd name="T67" fmla="*/ 489 h 534"/>
                <a:gd name="T68" fmla="*/ 163 w 262"/>
                <a:gd name="T69" fmla="*/ 481 h 534"/>
                <a:gd name="T70" fmla="*/ 163 w 262"/>
                <a:gd name="T71" fmla="*/ 471 h 534"/>
                <a:gd name="T72" fmla="*/ 163 w 262"/>
                <a:gd name="T73" fmla="*/ 2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2" h="534">
                  <a:moveTo>
                    <a:pt x="163" y="21"/>
                  </a:moveTo>
                  <a:lnTo>
                    <a:pt x="163" y="10"/>
                  </a:lnTo>
                  <a:lnTo>
                    <a:pt x="160" y="3"/>
                  </a:lnTo>
                  <a:lnTo>
                    <a:pt x="155" y="1"/>
                  </a:lnTo>
                  <a:lnTo>
                    <a:pt x="144" y="0"/>
                  </a:lnTo>
                  <a:lnTo>
                    <a:pt x="105" y="30"/>
                  </a:lnTo>
                  <a:lnTo>
                    <a:pt x="63" y="45"/>
                  </a:lnTo>
                  <a:lnTo>
                    <a:pt x="26" y="51"/>
                  </a:lnTo>
                  <a:lnTo>
                    <a:pt x="0" y="52"/>
                  </a:lnTo>
                  <a:lnTo>
                    <a:pt x="0" y="77"/>
                  </a:lnTo>
                  <a:lnTo>
                    <a:pt x="17" y="76"/>
                  </a:lnTo>
                  <a:lnTo>
                    <a:pt x="42" y="74"/>
                  </a:lnTo>
                  <a:lnTo>
                    <a:pt x="72" y="68"/>
                  </a:lnTo>
                  <a:lnTo>
                    <a:pt x="104" y="56"/>
                  </a:lnTo>
                  <a:lnTo>
                    <a:pt x="104" y="471"/>
                  </a:lnTo>
                  <a:lnTo>
                    <a:pt x="104" y="481"/>
                  </a:lnTo>
                  <a:lnTo>
                    <a:pt x="102" y="489"/>
                  </a:lnTo>
                  <a:lnTo>
                    <a:pt x="99" y="496"/>
                  </a:lnTo>
                  <a:lnTo>
                    <a:pt x="94" y="501"/>
                  </a:lnTo>
                  <a:lnTo>
                    <a:pt x="85" y="505"/>
                  </a:lnTo>
                  <a:lnTo>
                    <a:pt x="72" y="507"/>
                  </a:lnTo>
                  <a:lnTo>
                    <a:pt x="54" y="509"/>
                  </a:lnTo>
                  <a:lnTo>
                    <a:pt x="30" y="509"/>
                  </a:lnTo>
                  <a:lnTo>
                    <a:pt x="4" y="509"/>
                  </a:lnTo>
                  <a:lnTo>
                    <a:pt x="4" y="534"/>
                  </a:lnTo>
                  <a:lnTo>
                    <a:pt x="262" y="534"/>
                  </a:lnTo>
                  <a:lnTo>
                    <a:pt x="262" y="509"/>
                  </a:lnTo>
                  <a:lnTo>
                    <a:pt x="237" y="509"/>
                  </a:lnTo>
                  <a:lnTo>
                    <a:pt x="213" y="509"/>
                  </a:lnTo>
                  <a:lnTo>
                    <a:pt x="195" y="507"/>
                  </a:lnTo>
                  <a:lnTo>
                    <a:pt x="182" y="505"/>
                  </a:lnTo>
                  <a:lnTo>
                    <a:pt x="173" y="501"/>
                  </a:lnTo>
                  <a:lnTo>
                    <a:pt x="167" y="496"/>
                  </a:lnTo>
                  <a:lnTo>
                    <a:pt x="164" y="489"/>
                  </a:lnTo>
                  <a:lnTo>
                    <a:pt x="163" y="481"/>
                  </a:lnTo>
                  <a:lnTo>
                    <a:pt x="163" y="471"/>
                  </a:lnTo>
                  <a:lnTo>
                    <a:pt x="163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eeform 43"/>
            <p:cNvSpPr>
              <a:spLocks noChangeAspect="1" noEditPoints="1"/>
            </p:cNvSpPr>
            <p:nvPr/>
          </p:nvSpPr>
          <p:spPr bwMode="auto">
            <a:xfrm>
              <a:off x="2474" y="136"/>
              <a:ext cx="335" cy="552"/>
            </a:xfrm>
            <a:custGeom>
              <a:avLst/>
              <a:gdLst>
                <a:gd name="T0" fmla="*/ 330 w 335"/>
                <a:gd name="T1" fmla="*/ 182 h 552"/>
                <a:gd name="T2" fmla="*/ 272 w 335"/>
                <a:gd name="T3" fmla="*/ 44 h 552"/>
                <a:gd name="T4" fmla="*/ 198 w 335"/>
                <a:gd name="T5" fmla="*/ 4 h 552"/>
                <a:gd name="T6" fmla="*/ 131 w 335"/>
                <a:gd name="T7" fmla="*/ 5 h 552"/>
                <a:gd name="T8" fmla="*/ 58 w 335"/>
                <a:gd name="T9" fmla="*/ 49 h 552"/>
                <a:gd name="T10" fmla="*/ 5 w 335"/>
                <a:gd name="T11" fmla="*/ 183 h 552"/>
                <a:gd name="T12" fmla="*/ 1 w 335"/>
                <a:gd name="T13" fmla="*/ 325 h 552"/>
                <a:gd name="T14" fmla="*/ 17 w 335"/>
                <a:gd name="T15" fmla="*/ 423 h 552"/>
                <a:gd name="T16" fmla="*/ 66 w 335"/>
                <a:gd name="T17" fmla="*/ 511 h 552"/>
                <a:gd name="T18" fmla="*/ 135 w 335"/>
                <a:gd name="T19" fmla="*/ 548 h 552"/>
                <a:gd name="T20" fmla="*/ 202 w 335"/>
                <a:gd name="T21" fmla="*/ 548 h 552"/>
                <a:gd name="T22" fmla="*/ 276 w 335"/>
                <a:gd name="T23" fmla="*/ 506 h 552"/>
                <a:gd name="T24" fmla="*/ 330 w 335"/>
                <a:gd name="T25" fmla="*/ 371 h 552"/>
                <a:gd name="T26" fmla="*/ 168 w 335"/>
                <a:gd name="T27" fmla="*/ 534 h 552"/>
                <a:gd name="T28" fmla="*/ 142 w 335"/>
                <a:gd name="T29" fmla="*/ 530 h 552"/>
                <a:gd name="T30" fmla="*/ 115 w 335"/>
                <a:gd name="T31" fmla="*/ 514 h 552"/>
                <a:gd name="T32" fmla="*/ 91 w 335"/>
                <a:gd name="T33" fmla="*/ 485 h 552"/>
                <a:gd name="T34" fmla="*/ 75 w 335"/>
                <a:gd name="T35" fmla="*/ 437 h 552"/>
                <a:gd name="T36" fmla="*/ 66 w 335"/>
                <a:gd name="T37" fmla="*/ 268 h 552"/>
                <a:gd name="T38" fmla="*/ 72 w 335"/>
                <a:gd name="T39" fmla="*/ 121 h 552"/>
                <a:gd name="T40" fmla="*/ 91 w 335"/>
                <a:gd name="T41" fmla="*/ 64 h 552"/>
                <a:gd name="T42" fmla="*/ 118 w 335"/>
                <a:gd name="T43" fmla="*/ 34 h 552"/>
                <a:gd name="T44" fmla="*/ 146 w 335"/>
                <a:gd name="T45" fmla="*/ 21 h 552"/>
                <a:gd name="T46" fmla="*/ 168 w 335"/>
                <a:gd name="T47" fmla="*/ 18 h 552"/>
                <a:gd name="T48" fmla="*/ 191 w 335"/>
                <a:gd name="T49" fmla="*/ 21 h 552"/>
                <a:gd name="T50" fmla="*/ 219 w 335"/>
                <a:gd name="T51" fmla="*/ 35 h 552"/>
                <a:gd name="T52" fmla="*/ 244 w 335"/>
                <a:gd name="T53" fmla="*/ 64 h 552"/>
                <a:gd name="T54" fmla="*/ 261 w 335"/>
                <a:gd name="T55" fmla="*/ 112 h 552"/>
                <a:gd name="T56" fmla="*/ 269 w 335"/>
                <a:gd name="T57" fmla="*/ 268 h 552"/>
                <a:gd name="T58" fmla="*/ 260 w 335"/>
                <a:gd name="T59" fmla="*/ 434 h 552"/>
                <a:gd name="T60" fmla="*/ 246 w 335"/>
                <a:gd name="T61" fmla="*/ 482 h 552"/>
                <a:gd name="T62" fmla="*/ 223 w 335"/>
                <a:gd name="T63" fmla="*/ 512 h 552"/>
                <a:gd name="T64" fmla="*/ 195 w 335"/>
                <a:gd name="T65" fmla="*/ 529 h 552"/>
                <a:gd name="T66" fmla="*/ 168 w 335"/>
                <a:gd name="T67" fmla="*/ 534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5" h="552">
                  <a:moveTo>
                    <a:pt x="335" y="278"/>
                  </a:moveTo>
                  <a:lnTo>
                    <a:pt x="330" y="182"/>
                  </a:lnTo>
                  <a:lnTo>
                    <a:pt x="303" y="90"/>
                  </a:lnTo>
                  <a:lnTo>
                    <a:pt x="272" y="44"/>
                  </a:lnTo>
                  <a:lnTo>
                    <a:pt x="235" y="16"/>
                  </a:lnTo>
                  <a:lnTo>
                    <a:pt x="198" y="4"/>
                  </a:lnTo>
                  <a:lnTo>
                    <a:pt x="168" y="0"/>
                  </a:lnTo>
                  <a:lnTo>
                    <a:pt x="131" y="5"/>
                  </a:lnTo>
                  <a:lnTo>
                    <a:pt x="93" y="20"/>
                  </a:lnTo>
                  <a:lnTo>
                    <a:pt x="58" y="49"/>
                  </a:lnTo>
                  <a:lnTo>
                    <a:pt x="29" y="96"/>
                  </a:lnTo>
                  <a:lnTo>
                    <a:pt x="5" y="183"/>
                  </a:lnTo>
                  <a:lnTo>
                    <a:pt x="0" y="278"/>
                  </a:lnTo>
                  <a:lnTo>
                    <a:pt x="1" y="325"/>
                  </a:lnTo>
                  <a:lnTo>
                    <a:pt x="6" y="374"/>
                  </a:lnTo>
                  <a:lnTo>
                    <a:pt x="17" y="423"/>
                  </a:lnTo>
                  <a:lnTo>
                    <a:pt x="36" y="471"/>
                  </a:lnTo>
                  <a:lnTo>
                    <a:pt x="66" y="511"/>
                  </a:lnTo>
                  <a:lnTo>
                    <a:pt x="100" y="535"/>
                  </a:lnTo>
                  <a:lnTo>
                    <a:pt x="135" y="548"/>
                  </a:lnTo>
                  <a:lnTo>
                    <a:pt x="168" y="552"/>
                  </a:lnTo>
                  <a:lnTo>
                    <a:pt x="202" y="548"/>
                  </a:lnTo>
                  <a:lnTo>
                    <a:pt x="240" y="534"/>
                  </a:lnTo>
                  <a:lnTo>
                    <a:pt x="276" y="506"/>
                  </a:lnTo>
                  <a:lnTo>
                    <a:pt x="306" y="459"/>
                  </a:lnTo>
                  <a:lnTo>
                    <a:pt x="330" y="371"/>
                  </a:lnTo>
                  <a:lnTo>
                    <a:pt x="335" y="278"/>
                  </a:lnTo>
                  <a:close/>
                  <a:moveTo>
                    <a:pt x="168" y="534"/>
                  </a:moveTo>
                  <a:lnTo>
                    <a:pt x="155" y="533"/>
                  </a:lnTo>
                  <a:lnTo>
                    <a:pt x="142" y="530"/>
                  </a:lnTo>
                  <a:lnTo>
                    <a:pt x="128" y="524"/>
                  </a:lnTo>
                  <a:lnTo>
                    <a:pt x="115" y="514"/>
                  </a:lnTo>
                  <a:lnTo>
                    <a:pt x="103" y="502"/>
                  </a:lnTo>
                  <a:lnTo>
                    <a:pt x="91" y="485"/>
                  </a:lnTo>
                  <a:lnTo>
                    <a:pt x="82" y="463"/>
                  </a:lnTo>
                  <a:lnTo>
                    <a:pt x="75" y="437"/>
                  </a:lnTo>
                  <a:lnTo>
                    <a:pt x="68" y="352"/>
                  </a:lnTo>
                  <a:lnTo>
                    <a:pt x="66" y="268"/>
                  </a:lnTo>
                  <a:lnTo>
                    <a:pt x="67" y="191"/>
                  </a:lnTo>
                  <a:lnTo>
                    <a:pt x="72" y="121"/>
                  </a:lnTo>
                  <a:lnTo>
                    <a:pt x="80" y="89"/>
                  </a:lnTo>
                  <a:lnTo>
                    <a:pt x="91" y="64"/>
                  </a:lnTo>
                  <a:lnTo>
                    <a:pt x="104" y="46"/>
                  </a:lnTo>
                  <a:lnTo>
                    <a:pt x="118" y="34"/>
                  </a:lnTo>
                  <a:lnTo>
                    <a:pt x="133" y="25"/>
                  </a:lnTo>
                  <a:lnTo>
                    <a:pt x="146" y="21"/>
                  </a:lnTo>
                  <a:lnTo>
                    <a:pt x="158" y="18"/>
                  </a:lnTo>
                  <a:lnTo>
                    <a:pt x="168" y="18"/>
                  </a:lnTo>
                  <a:lnTo>
                    <a:pt x="178" y="19"/>
                  </a:lnTo>
                  <a:lnTo>
                    <a:pt x="191" y="21"/>
                  </a:lnTo>
                  <a:lnTo>
                    <a:pt x="205" y="27"/>
                  </a:lnTo>
                  <a:lnTo>
                    <a:pt x="219" y="35"/>
                  </a:lnTo>
                  <a:lnTo>
                    <a:pt x="232" y="47"/>
                  </a:lnTo>
                  <a:lnTo>
                    <a:pt x="244" y="64"/>
                  </a:lnTo>
                  <a:lnTo>
                    <a:pt x="254" y="85"/>
                  </a:lnTo>
                  <a:lnTo>
                    <a:pt x="261" y="112"/>
                  </a:lnTo>
                  <a:lnTo>
                    <a:pt x="268" y="188"/>
                  </a:lnTo>
                  <a:lnTo>
                    <a:pt x="269" y="268"/>
                  </a:lnTo>
                  <a:lnTo>
                    <a:pt x="268" y="354"/>
                  </a:lnTo>
                  <a:lnTo>
                    <a:pt x="260" y="434"/>
                  </a:lnTo>
                  <a:lnTo>
                    <a:pt x="255" y="460"/>
                  </a:lnTo>
                  <a:lnTo>
                    <a:pt x="246" y="482"/>
                  </a:lnTo>
                  <a:lnTo>
                    <a:pt x="235" y="499"/>
                  </a:lnTo>
                  <a:lnTo>
                    <a:pt x="223" y="512"/>
                  </a:lnTo>
                  <a:lnTo>
                    <a:pt x="209" y="522"/>
                  </a:lnTo>
                  <a:lnTo>
                    <a:pt x="195" y="529"/>
                  </a:lnTo>
                  <a:lnTo>
                    <a:pt x="181" y="533"/>
                  </a:lnTo>
                  <a:lnTo>
                    <a:pt x="168" y="5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reeform 44"/>
            <p:cNvSpPr>
              <a:spLocks noChangeAspect="1" noEditPoints="1"/>
            </p:cNvSpPr>
            <p:nvPr/>
          </p:nvSpPr>
          <p:spPr bwMode="auto">
            <a:xfrm>
              <a:off x="2861" y="1"/>
              <a:ext cx="273" cy="378"/>
            </a:xfrm>
            <a:custGeom>
              <a:avLst/>
              <a:gdLst>
                <a:gd name="T0" fmla="*/ 273 w 273"/>
                <a:gd name="T1" fmla="*/ 286 h 378"/>
                <a:gd name="T2" fmla="*/ 273 w 273"/>
                <a:gd name="T3" fmla="*/ 266 h 378"/>
                <a:gd name="T4" fmla="*/ 211 w 273"/>
                <a:gd name="T5" fmla="*/ 266 h 378"/>
                <a:gd name="T6" fmla="*/ 211 w 273"/>
                <a:gd name="T7" fmla="*/ 15 h 378"/>
                <a:gd name="T8" fmla="*/ 210 w 273"/>
                <a:gd name="T9" fmla="*/ 3 h 378"/>
                <a:gd name="T10" fmla="*/ 199 w 273"/>
                <a:gd name="T11" fmla="*/ 0 h 378"/>
                <a:gd name="T12" fmla="*/ 191 w 273"/>
                <a:gd name="T13" fmla="*/ 1 h 378"/>
                <a:gd name="T14" fmla="*/ 184 w 273"/>
                <a:gd name="T15" fmla="*/ 8 h 378"/>
                <a:gd name="T16" fmla="*/ 0 w 273"/>
                <a:gd name="T17" fmla="*/ 266 h 378"/>
                <a:gd name="T18" fmla="*/ 0 w 273"/>
                <a:gd name="T19" fmla="*/ 286 h 378"/>
                <a:gd name="T20" fmla="*/ 163 w 273"/>
                <a:gd name="T21" fmla="*/ 286 h 378"/>
                <a:gd name="T22" fmla="*/ 163 w 273"/>
                <a:gd name="T23" fmla="*/ 332 h 378"/>
                <a:gd name="T24" fmla="*/ 163 w 273"/>
                <a:gd name="T25" fmla="*/ 344 h 378"/>
                <a:gd name="T26" fmla="*/ 158 w 273"/>
                <a:gd name="T27" fmla="*/ 352 h 378"/>
                <a:gd name="T28" fmla="*/ 144 w 273"/>
                <a:gd name="T29" fmla="*/ 356 h 378"/>
                <a:gd name="T30" fmla="*/ 118 w 273"/>
                <a:gd name="T31" fmla="*/ 358 h 378"/>
                <a:gd name="T32" fmla="*/ 103 w 273"/>
                <a:gd name="T33" fmla="*/ 358 h 378"/>
                <a:gd name="T34" fmla="*/ 103 w 273"/>
                <a:gd name="T35" fmla="*/ 378 h 378"/>
                <a:gd name="T36" fmla="*/ 271 w 273"/>
                <a:gd name="T37" fmla="*/ 378 h 378"/>
                <a:gd name="T38" fmla="*/ 271 w 273"/>
                <a:gd name="T39" fmla="*/ 358 h 378"/>
                <a:gd name="T40" fmla="*/ 256 w 273"/>
                <a:gd name="T41" fmla="*/ 358 h 378"/>
                <a:gd name="T42" fmla="*/ 230 w 273"/>
                <a:gd name="T43" fmla="*/ 356 h 378"/>
                <a:gd name="T44" fmla="*/ 216 w 273"/>
                <a:gd name="T45" fmla="*/ 352 h 378"/>
                <a:gd name="T46" fmla="*/ 211 w 273"/>
                <a:gd name="T47" fmla="*/ 344 h 378"/>
                <a:gd name="T48" fmla="*/ 211 w 273"/>
                <a:gd name="T49" fmla="*/ 332 h 378"/>
                <a:gd name="T50" fmla="*/ 211 w 273"/>
                <a:gd name="T51" fmla="*/ 286 h 378"/>
                <a:gd name="T52" fmla="*/ 273 w 273"/>
                <a:gd name="T53" fmla="*/ 286 h 378"/>
                <a:gd name="T54" fmla="*/ 168 w 273"/>
                <a:gd name="T55" fmla="*/ 61 h 378"/>
                <a:gd name="T56" fmla="*/ 168 w 273"/>
                <a:gd name="T57" fmla="*/ 266 h 378"/>
                <a:gd name="T58" fmla="*/ 20 w 273"/>
                <a:gd name="T59" fmla="*/ 266 h 378"/>
                <a:gd name="T60" fmla="*/ 168 w 273"/>
                <a:gd name="T61" fmla="*/ 6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3" h="378">
                  <a:moveTo>
                    <a:pt x="273" y="286"/>
                  </a:moveTo>
                  <a:lnTo>
                    <a:pt x="273" y="266"/>
                  </a:lnTo>
                  <a:lnTo>
                    <a:pt x="211" y="266"/>
                  </a:lnTo>
                  <a:lnTo>
                    <a:pt x="211" y="15"/>
                  </a:lnTo>
                  <a:lnTo>
                    <a:pt x="210" y="3"/>
                  </a:lnTo>
                  <a:lnTo>
                    <a:pt x="199" y="0"/>
                  </a:lnTo>
                  <a:lnTo>
                    <a:pt x="191" y="1"/>
                  </a:lnTo>
                  <a:lnTo>
                    <a:pt x="184" y="8"/>
                  </a:lnTo>
                  <a:lnTo>
                    <a:pt x="0" y="266"/>
                  </a:lnTo>
                  <a:lnTo>
                    <a:pt x="0" y="286"/>
                  </a:lnTo>
                  <a:lnTo>
                    <a:pt x="163" y="286"/>
                  </a:lnTo>
                  <a:lnTo>
                    <a:pt x="163" y="332"/>
                  </a:lnTo>
                  <a:lnTo>
                    <a:pt x="163" y="344"/>
                  </a:lnTo>
                  <a:lnTo>
                    <a:pt x="158" y="352"/>
                  </a:lnTo>
                  <a:lnTo>
                    <a:pt x="144" y="356"/>
                  </a:lnTo>
                  <a:lnTo>
                    <a:pt x="118" y="358"/>
                  </a:lnTo>
                  <a:lnTo>
                    <a:pt x="103" y="358"/>
                  </a:lnTo>
                  <a:lnTo>
                    <a:pt x="103" y="378"/>
                  </a:lnTo>
                  <a:lnTo>
                    <a:pt x="271" y="378"/>
                  </a:lnTo>
                  <a:lnTo>
                    <a:pt x="271" y="358"/>
                  </a:lnTo>
                  <a:lnTo>
                    <a:pt x="256" y="358"/>
                  </a:lnTo>
                  <a:lnTo>
                    <a:pt x="230" y="356"/>
                  </a:lnTo>
                  <a:lnTo>
                    <a:pt x="216" y="352"/>
                  </a:lnTo>
                  <a:lnTo>
                    <a:pt x="211" y="344"/>
                  </a:lnTo>
                  <a:lnTo>
                    <a:pt x="211" y="332"/>
                  </a:lnTo>
                  <a:lnTo>
                    <a:pt x="211" y="286"/>
                  </a:lnTo>
                  <a:lnTo>
                    <a:pt x="273" y="286"/>
                  </a:lnTo>
                  <a:close/>
                  <a:moveTo>
                    <a:pt x="168" y="61"/>
                  </a:moveTo>
                  <a:lnTo>
                    <a:pt x="168" y="266"/>
                  </a:lnTo>
                  <a:lnTo>
                    <a:pt x="20" y="266"/>
                  </a:lnTo>
                  <a:lnTo>
                    <a:pt x="168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reeform 45"/>
            <p:cNvSpPr>
              <a:spLocks noChangeAspect="1" noEditPoints="1"/>
            </p:cNvSpPr>
            <p:nvPr/>
          </p:nvSpPr>
          <p:spPr bwMode="auto">
            <a:xfrm>
              <a:off x="3189" y="7"/>
              <a:ext cx="256" cy="383"/>
            </a:xfrm>
            <a:custGeom>
              <a:avLst/>
              <a:gdLst>
                <a:gd name="T0" fmla="*/ 197 w 256"/>
                <a:gd name="T1" fmla="*/ 152 h 383"/>
                <a:gd name="T2" fmla="*/ 234 w 256"/>
                <a:gd name="T3" fmla="*/ 110 h 383"/>
                <a:gd name="T4" fmla="*/ 236 w 256"/>
                <a:gd name="T5" fmla="*/ 64 h 383"/>
                <a:gd name="T6" fmla="*/ 218 w 256"/>
                <a:gd name="T7" fmla="*/ 33 h 383"/>
                <a:gd name="T8" fmla="*/ 187 w 256"/>
                <a:gd name="T9" fmla="*/ 12 h 383"/>
                <a:gd name="T10" fmla="*/ 149 w 256"/>
                <a:gd name="T11" fmla="*/ 1 h 383"/>
                <a:gd name="T12" fmla="*/ 106 w 256"/>
                <a:gd name="T13" fmla="*/ 1 h 383"/>
                <a:gd name="T14" fmla="*/ 66 w 256"/>
                <a:gd name="T15" fmla="*/ 15 h 383"/>
                <a:gd name="T16" fmla="*/ 36 w 256"/>
                <a:gd name="T17" fmla="*/ 40 h 383"/>
                <a:gd name="T18" fmla="*/ 19 w 256"/>
                <a:gd name="T19" fmla="*/ 74 h 383"/>
                <a:gd name="T20" fmla="*/ 24 w 256"/>
                <a:gd name="T21" fmla="*/ 127 h 383"/>
                <a:gd name="T22" fmla="*/ 46 w 256"/>
                <a:gd name="T23" fmla="*/ 157 h 383"/>
                <a:gd name="T24" fmla="*/ 66 w 256"/>
                <a:gd name="T25" fmla="*/ 171 h 383"/>
                <a:gd name="T26" fmla="*/ 73 w 256"/>
                <a:gd name="T27" fmla="*/ 189 h 383"/>
                <a:gd name="T28" fmla="*/ 45 w 256"/>
                <a:gd name="T29" fmla="*/ 206 h 383"/>
                <a:gd name="T30" fmla="*/ 19 w 256"/>
                <a:gd name="T31" fmla="*/ 231 h 383"/>
                <a:gd name="T32" fmla="*/ 2 w 256"/>
                <a:gd name="T33" fmla="*/ 265 h 383"/>
                <a:gd name="T34" fmla="*/ 11 w 256"/>
                <a:gd name="T35" fmla="*/ 328 h 383"/>
                <a:gd name="T36" fmla="*/ 81 w 256"/>
                <a:gd name="T37" fmla="*/ 377 h 383"/>
                <a:gd name="T38" fmla="*/ 177 w 256"/>
                <a:gd name="T39" fmla="*/ 375 h 383"/>
                <a:gd name="T40" fmla="*/ 246 w 256"/>
                <a:gd name="T41" fmla="*/ 319 h 383"/>
                <a:gd name="T42" fmla="*/ 252 w 256"/>
                <a:gd name="T43" fmla="*/ 250 h 383"/>
                <a:gd name="T44" fmla="*/ 224 w 256"/>
                <a:gd name="T45" fmla="*/ 206 h 383"/>
                <a:gd name="T46" fmla="*/ 185 w 256"/>
                <a:gd name="T47" fmla="*/ 180 h 383"/>
                <a:gd name="T48" fmla="*/ 77 w 256"/>
                <a:gd name="T49" fmla="*/ 116 h 383"/>
                <a:gd name="T50" fmla="*/ 56 w 256"/>
                <a:gd name="T51" fmla="*/ 99 h 383"/>
                <a:gd name="T52" fmla="*/ 47 w 256"/>
                <a:gd name="T53" fmla="*/ 72 h 383"/>
                <a:gd name="T54" fmla="*/ 72 w 256"/>
                <a:gd name="T55" fmla="*/ 31 h 383"/>
                <a:gd name="T56" fmla="*/ 127 w 256"/>
                <a:gd name="T57" fmla="*/ 16 h 383"/>
                <a:gd name="T58" fmla="*/ 185 w 256"/>
                <a:gd name="T59" fmla="*/ 34 h 383"/>
                <a:gd name="T60" fmla="*/ 209 w 256"/>
                <a:gd name="T61" fmla="*/ 83 h 383"/>
                <a:gd name="T62" fmla="*/ 200 w 256"/>
                <a:gd name="T63" fmla="*/ 116 h 383"/>
                <a:gd name="T64" fmla="*/ 180 w 256"/>
                <a:gd name="T65" fmla="*/ 139 h 383"/>
                <a:gd name="T66" fmla="*/ 160 w 256"/>
                <a:gd name="T67" fmla="*/ 153 h 383"/>
                <a:gd name="T68" fmla="*/ 150 w 256"/>
                <a:gd name="T69" fmla="*/ 158 h 383"/>
                <a:gd name="T70" fmla="*/ 77 w 256"/>
                <a:gd name="T71" fmla="*/ 116 h 383"/>
                <a:gd name="T72" fmla="*/ 180 w 256"/>
                <a:gd name="T73" fmla="*/ 239 h 383"/>
                <a:gd name="T74" fmla="*/ 207 w 256"/>
                <a:gd name="T75" fmla="*/ 258 h 383"/>
                <a:gd name="T76" fmla="*/ 223 w 256"/>
                <a:gd name="T77" fmla="*/ 297 h 383"/>
                <a:gd name="T78" fmla="*/ 194 w 256"/>
                <a:gd name="T79" fmla="*/ 347 h 383"/>
                <a:gd name="T80" fmla="*/ 129 w 256"/>
                <a:gd name="T81" fmla="*/ 365 h 383"/>
                <a:gd name="T82" fmla="*/ 62 w 256"/>
                <a:gd name="T83" fmla="*/ 343 h 383"/>
                <a:gd name="T84" fmla="*/ 33 w 256"/>
                <a:gd name="T85" fmla="*/ 286 h 383"/>
                <a:gd name="T86" fmla="*/ 54 w 256"/>
                <a:gd name="T87" fmla="*/ 232 h 383"/>
                <a:gd name="T88" fmla="*/ 104 w 256"/>
                <a:gd name="T89" fmla="*/ 19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6" h="383">
                  <a:moveTo>
                    <a:pt x="168" y="170"/>
                  </a:moveTo>
                  <a:lnTo>
                    <a:pt x="197" y="152"/>
                  </a:lnTo>
                  <a:lnTo>
                    <a:pt x="219" y="133"/>
                  </a:lnTo>
                  <a:lnTo>
                    <a:pt x="234" y="110"/>
                  </a:lnTo>
                  <a:lnTo>
                    <a:pt x="239" y="83"/>
                  </a:lnTo>
                  <a:lnTo>
                    <a:pt x="236" y="64"/>
                  </a:lnTo>
                  <a:lnTo>
                    <a:pt x="229" y="47"/>
                  </a:lnTo>
                  <a:lnTo>
                    <a:pt x="218" y="33"/>
                  </a:lnTo>
                  <a:lnTo>
                    <a:pt x="204" y="21"/>
                  </a:lnTo>
                  <a:lnTo>
                    <a:pt x="187" y="12"/>
                  </a:lnTo>
                  <a:lnTo>
                    <a:pt x="168" y="5"/>
                  </a:lnTo>
                  <a:lnTo>
                    <a:pt x="149" y="1"/>
                  </a:lnTo>
                  <a:lnTo>
                    <a:pt x="129" y="0"/>
                  </a:lnTo>
                  <a:lnTo>
                    <a:pt x="106" y="1"/>
                  </a:lnTo>
                  <a:lnTo>
                    <a:pt x="85" y="7"/>
                  </a:lnTo>
                  <a:lnTo>
                    <a:pt x="66" y="15"/>
                  </a:lnTo>
                  <a:lnTo>
                    <a:pt x="50" y="26"/>
                  </a:lnTo>
                  <a:lnTo>
                    <a:pt x="36" y="40"/>
                  </a:lnTo>
                  <a:lnTo>
                    <a:pt x="26" y="56"/>
                  </a:lnTo>
                  <a:lnTo>
                    <a:pt x="19" y="74"/>
                  </a:lnTo>
                  <a:lnTo>
                    <a:pt x="17" y="93"/>
                  </a:lnTo>
                  <a:lnTo>
                    <a:pt x="24" y="127"/>
                  </a:lnTo>
                  <a:lnTo>
                    <a:pt x="39" y="150"/>
                  </a:lnTo>
                  <a:lnTo>
                    <a:pt x="46" y="157"/>
                  </a:lnTo>
                  <a:lnTo>
                    <a:pt x="54" y="164"/>
                  </a:lnTo>
                  <a:lnTo>
                    <a:pt x="66" y="171"/>
                  </a:lnTo>
                  <a:lnTo>
                    <a:pt x="86" y="183"/>
                  </a:lnTo>
                  <a:lnTo>
                    <a:pt x="73" y="189"/>
                  </a:lnTo>
                  <a:lnTo>
                    <a:pt x="60" y="197"/>
                  </a:lnTo>
                  <a:lnTo>
                    <a:pt x="45" y="206"/>
                  </a:lnTo>
                  <a:lnTo>
                    <a:pt x="31" y="218"/>
                  </a:lnTo>
                  <a:lnTo>
                    <a:pt x="19" y="231"/>
                  </a:lnTo>
                  <a:lnTo>
                    <a:pt x="9" y="247"/>
                  </a:lnTo>
                  <a:lnTo>
                    <a:pt x="2" y="265"/>
                  </a:lnTo>
                  <a:lnTo>
                    <a:pt x="0" y="286"/>
                  </a:lnTo>
                  <a:lnTo>
                    <a:pt x="11" y="328"/>
                  </a:lnTo>
                  <a:lnTo>
                    <a:pt x="40" y="358"/>
                  </a:lnTo>
                  <a:lnTo>
                    <a:pt x="81" y="377"/>
                  </a:lnTo>
                  <a:lnTo>
                    <a:pt x="127" y="383"/>
                  </a:lnTo>
                  <a:lnTo>
                    <a:pt x="177" y="375"/>
                  </a:lnTo>
                  <a:lnTo>
                    <a:pt x="218" y="353"/>
                  </a:lnTo>
                  <a:lnTo>
                    <a:pt x="246" y="319"/>
                  </a:lnTo>
                  <a:lnTo>
                    <a:pt x="256" y="277"/>
                  </a:lnTo>
                  <a:lnTo>
                    <a:pt x="252" y="250"/>
                  </a:lnTo>
                  <a:lnTo>
                    <a:pt x="241" y="227"/>
                  </a:lnTo>
                  <a:lnTo>
                    <a:pt x="224" y="206"/>
                  </a:lnTo>
                  <a:lnTo>
                    <a:pt x="202" y="190"/>
                  </a:lnTo>
                  <a:lnTo>
                    <a:pt x="185" y="180"/>
                  </a:lnTo>
                  <a:lnTo>
                    <a:pt x="168" y="170"/>
                  </a:lnTo>
                  <a:close/>
                  <a:moveTo>
                    <a:pt x="77" y="116"/>
                  </a:moveTo>
                  <a:lnTo>
                    <a:pt x="66" y="109"/>
                  </a:lnTo>
                  <a:lnTo>
                    <a:pt x="56" y="99"/>
                  </a:lnTo>
                  <a:lnTo>
                    <a:pt x="49" y="86"/>
                  </a:lnTo>
                  <a:lnTo>
                    <a:pt x="47" y="72"/>
                  </a:lnTo>
                  <a:lnTo>
                    <a:pt x="54" y="48"/>
                  </a:lnTo>
                  <a:lnTo>
                    <a:pt x="72" y="31"/>
                  </a:lnTo>
                  <a:lnTo>
                    <a:pt x="98" y="19"/>
                  </a:lnTo>
                  <a:lnTo>
                    <a:pt x="127" y="16"/>
                  </a:lnTo>
                  <a:lnTo>
                    <a:pt x="159" y="21"/>
                  </a:lnTo>
                  <a:lnTo>
                    <a:pt x="185" y="34"/>
                  </a:lnTo>
                  <a:lnTo>
                    <a:pt x="203" y="56"/>
                  </a:lnTo>
                  <a:lnTo>
                    <a:pt x="209" y="83"/>
                  </a:lnTo>
                  <a:lnTo>
                    <a:pt x="207" y="101"/>
                  </a:lnTo>
                  <a:lnTo>
                    <a:pt x="200" y="116"/>
                  </a:lnTo>
                  <a:lnTo>
                    <a:pt x="191" y="129"/>
                  </a:lnTo>
                  <a:lnTo>
                    <a:pt x="180" y="139"/>
                  </a:lnTo>
                  <a:lnTo>
                    <a:pt x="169" y="148"/>
                  </a:lnTo>
                  <a:lnTo>
                    <a:pt x="160" y="153"/>
                  </a:lnTo>
                  <a:lnTo>
                    <a:pt x="153" y="157"/>
                  </a:lnTo>
                  <a:lnTo>
                    <a:pt x="150" y="158"/>
                  </a:lnTo>
                  <a:lnTo>
                    <a:pt x="144" y="155"/>
                  </a:lnTo>
                  <a:lnTo>
                    <a:pt x="77" y="116"/>
                  </a:lnTo>
                  <a:close/>
                  <a:moveTo>
                    <a:pt x="104" y="194"/>
                  </a:moveTo>
                  <a:lnTo>
                    <a:pt x="180" y="239"/>
                  </a:lnTo>
                  <a:lnTo>
                    <a:pt x="193" y="247"/>
                  </a:lnTo>
                  <a:lnTo>
                    <a:pt x="207" y="258"/>
                  </a:lnTo>
                  <a:lnTo>
                    <a:pt x="218" y="275"/>
                  </a:lnTo>
                  <a:lnTo>
                    <a:pt x="223" y="297"/>
                  </a:lnTo>
                  <a:lnTo>
                    <a:pt x="215" y="325"/>
                  </a:lnTo>
                  <a:lnTo>
                    <a:pt x="194" y="347"/>
                  </a:lnTo>
                  <a:lnTo>
                    <a:pt x="164" y="360"/>
                  </a:lnTo>
                  <a:lnTo>
                    <a:pt x="129" y="365"/>
                  </a:lnTo>
                  <a:lnTo>
                    <a:pt x="92" y="360"/>
                  </a:lnTo>
                  <a:lnTo>
                    <a:pt x="62" y="343"/>
                  </a:lnTo>
                  <a:lnTo>
                    <a:pt x="41" y="318"/>
                  </a:lnTo>
                  <a:lnTo>
                    <a:pt x="33" y="286"/>
                  </a:lnTo>
                  <a:lnTo>
                    <a:pt x="39" y="257"/>
                  </a:lnTo>
                  <a:lnTo>
                    <a:pt x="54" y="232"/>
                  </a:lnTo>
                  <a:lnTo>
                    <a:pt x="76" y="211"/>
                  </a:lnTo>
                  <a:lnTo>
                    <a:pt x="104" y="1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reeform 46"/>
            <p:cNvSpPr>
              <a:spLocks noChangeAspect="1"/>
            </p:cNvSpPr>
            <p:nvPr/>
          </p:nvSpPr>
          <p:spPr bwMode="auto">
            <a:xfrm>
              <a:off x="3536" y="128"/>
              <a:ext cx="541" cy="542"/>
            </a:xfrm>
            <a:custGeom>
              <a:avLst/>
              <a:gdLst>
                <a:gd name="T0" fmla="*/ 324 w 541"/>
                <a:gd name="T1" fmla="*/ 42 h 542"/>
                <a:gd name="T2" fmla="*/ 333 w 541"/>
                <a:gd name="T3" fmla="*/ 29 h 542"/>
                <a:gd name="T4" fmla="*/ 347 w 541"/>
                <a:gd name="T5" fmla="*/ 25 h 542"/>
                <a:gd name="T6" fmla="*/ 375 w 541"/>
                <a:gd name="T7" fmla="*/ 24 h 542"/>
                <a:gd name="T8" fmla="*/ 417 w 541"/>
                <a:gd name="T9" fmla="*/ 25 h 542"/>
                <a:gd name="T10" fmla="*/ 461 w 541"/>
                <a:gd name="T11" fmla="*/ 29 h 542"/>
                <a:gd name="T12" fmla="*/ 489 w 541"/>
                <a:gd name="T13" fmla="*/ 42 h 542"/>
                <a:gd name="T14" fmla="*/ 503 w 541"/>
                <a:gd name="T15" fmla="*/ 69 h 542"/>
                <a:gd name="T16" fmla="*/ 505 w 541"/>
                <a:gd name="T17" fmla="*/ 102 h 542"/>
                <a:gd name="T18" fmla="*/ 501 w 541"/>
                <a:gd name="T19" fmla="*/ 137 h 542"/>
                <a:gd name="T20" fmla="*/ 497 w 541"/>
                <a:gd name="T21" fmla="*/ 162 h 542"/>
                <a:gd name="T22" fmla="*/ 499 w 541"/>
                <a:gd name="T23" fmla="*/ 176 h 542"/>
                <a:gd name="T24" fmla="*/ 514 w 541"/>
                <a:gd name="T25" fmla="*/ 175 h 542"/>
                <a:gd name="T26" fmla="*/ 539 w 541"/>
                <a:gd name="T27" fmla="*/ 22 h 542"/>
                <a:gd name="T28" fmla="*/ 541 w 541"/>
                <a:gd name="T29" fmla="*/ 8 h 542"/>
                <a:gd name="T30" fmla="*/ 519 w 541"/>
                <a:gd name="T31" fmla="*/ 0 h 542"/>
                <a:gd name="T32" fmla="*/ 66 w 541"/>
                <a:gd name="T33" fmla="*/ 0 h 542"/>
                <a:gd name="T34" fmla="*/ 56 w 541"/>
                <a:gd name="T35" fmla="*/ 7 h 542"/>
                <a:gd name="T36" fmla="*/ 4 w 541"/>
                <a:gd name="T37" fmla="*/ 157 h 542"/>
                <a:gd name="T38" fmla="*/ 0 w 541"/>
                <a:gd name="T39" fmla="*/ 171 h 542"/>
                <a:gd name="T40" fmla="*/ 9 w 541"/>
                <a:gd name="T41" fmla="*/ 180 h 542"/>
                <a:gd name="T42" fmla="*/ 22 w 541"/>
                <a:gd name="T43" fmla="*/ 163 h 542"/>
                <a:gd name="T44" fmla="*/ 52 w 541"/>
                <a:gd name="T45" fmla="*/ 89 h 542"/>
                <a:gd name="T46" fmla="*/ 85 w 541"/>
                <a:gd name="T47" fmla="*/ 47 h 542"/>
                <a:gd name="T48" fmla="*/ 132 w 541"/>
                <a:gd name="T49" fmla="*/ 29 h 542"/>
                <a:gd name="T50" fmla="*/ 204 w 541"/>
                <a:gd name="T51" fmla="*/ 24 h 542"/>
                <a:gd name="T52" fmla="*/ 248 w 541"/>
                <a:gd name="T53" fmla="*/ 25 h 542"/>
                <a:gd name="T54" fmla="*/ 257 w 541"/>
                <a:gd name="T55" fmla="*/ 30 h 542"/>
                <a:gd name="T56" fmla="*/ 256 w 541"/>
                <a:gd name="T57" fmla="*/ 43 h 542"/>
                <a:gd name="T58" fmla="*/ 148 w 541"/>
                <a:gd name="T59" fmla="*/ 479 h 542"/>
                <a:gd name="T60" fmla="*/ 142 w 541"/>
                <a:gd name="T61" fmla="*/ 497 h 542"/>
                <a:gd name="T62" fmla="*/ 129 w 541"/>
                <a:gd name="T63" fmla="*/ 509 h 542"/>
                <a:gd name="T64" fmla="*/ 103 w 541"/>
                <a:gd name="T65" fmla="*/ 515 h 542"/>
                <a:gd name="T66" fmla="*/ 53 w 541"/>
                <a:gd name="T67" fmla="*/ 517 h 542"/>
                <a:gd name="T68" fmla="*/ 25 w 541"/>
                <a:gd name="T69" fmla="*/ 519 h 542"/>
                <a:gd name="T70" fmla="*/ 19 w 541"/>
                <a:gd name="T71" fmla="*/ 532 h 542"/>
                <a:gd name="T72" fmla="*/ 33 w 541"/>
                <a:gd name="T73" fmla="*/ 542 h 542"/>
                <a:gd name="T74" fmla="*/ 232 w 541"/>
                <a:gd name="T75" fmla="*/ 540 h 542"/>
                <a:gd name="T76" fmla="*/ 307 w 541"/>
                <a:gd name="T77" fmla="*/ 542 h 542"/>
                <a:gd name="T78" fmla="*/ 317 w 541"/>
                <a:gd name="T79" fmla="*/ 535 h 542"/>
                <a:gd name="T80" fmla="*/ 317 w 541"/>
                <a:gd name="T81" fmla="*/ 521 h 542"/>
                <a:gd name="T82" fmla="*/ 304 w 541"/>
                <a:gd name="T83" fmla="*/ 517 h 542"/>
                <a:gd name="T84" fmla="*/ 266 w 541"/>
                <a:gd name="T85" fmla="*/ 517 h 542"/>
                <a:gd name="T86" fmla="*/ 226 w 541"/>
                <a:gd name="T87" fmla="*/ 514 h 542"/>
                <a:gd name="T88" fmla="*/ 213 w 541"/>
                <a:gd name="T89" fmla="*/ 506 h 542"/>
                <a:gd name="T90" fmla="*/ 212 w 541"/>
                <a:gd name="T91" fmla="*/ 494 h 542"/>
                <a:gd name="T92" fmla="*/ 320 w 541"/>
                <a:gd name="T93" fmla="*/ 56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1" h="542">
                  <a:moveTo>
                    <a:pt x="320" y="56"/>
                  </a:moveTo>
                  <a:lnTo>
                    <a:pt x="324" y="42"/>
                  </a:lnTo>
                  <a:lnTo>
                    <a:pt x="328" y="33"/>
                  </a:lnTo>
                  <a:lnTo>
                    <a:pt x="333" y="29"/>
                  </a:lnTo>
                  <a:lnTo>
                    <a:pt x="339" y="26"/>
                  </a:lnTo>
                  <a:lnTo>
                    <a:pt x="347" y="25"/>
                  </a:lnTo>
                  <a:lnTo>
                    <a:pt x="360" y="24"/>
                  </a:lnTo>
                  <a:lnTo>
                    <a:pt x="375" y="24"/>
                  </a:lnTo>
                  <a:lnTo>
                    <a:pt x="389" y="24"/>
                  </a:lnTo>
                  <a:lnTo>
                    <a:pt x="417" y="25"/>
                  </a:lnTo>
                  <a:lnTo>
                    <a:pt x="441" y="26"/>
                  </a:lnTo>
                  <a:lnTo>
                    <a:pt x="461" y="29"/>
                  </a:lnTo>
                  <a:lnTo>
                    <a:pt x="477" y="34"/>
                  </a:lnTo>
                  <a:lnTo>
                    <a:pt x="489" y="42"/>
                  </a:lnTo>
                  <a:lnTo>
                    <a:pt x="498" y="54"/>
                  </a:lnTo>
                  <a:lnTo>
                    <a:pt x="503" y="69"/>
                  </a:lnTo>
                  <a:lnTo>
                    <a:pt x="505" y="90"/>
                  </a:lnTo>
                  <a:lnTo>
                    <a:pt x="505" y="102"/>
                  </a:lnTo>
                  <a:lnTo>
                    <a:pt x="503" y="119"/>
                  </a:lnTo>
                  <a:lnTo>
                    <a:pt x="501" y="137"/>
                  </a:lnTo>
                  <a:lnTo>
                    <a:pt x="499" y="154"/>
                  </a:lnTo>
                  <a:lnTo>
                    <a:pt x="497" y="162"/>
                  </a:lnTo>
                  <a:lnTo>
                    <a:pt x="496" y="170"/>
                  </a:lnTo>
                  <a:lnTo>
                    <a:pt x="499" y="176"/>
                  </a:lnTo>
                  <a:lnTo>
                    <a:pt x="506" y="180"/>
                  </a:lnTo>
                  <a:lnTo>
                    <a:pt x="514" y="175"/>
                  </a:lnTo>
                  <a:lnTo>
                    <a:pt x="518" y="162"/>
                  </a:lnTo>
                  <a:lnTo>
                    <a:pt x="539" y="22"/>
                  </a:lnTo>
                  <a:lnTo>
                    <a:pt x="540" y="15"/>
                  </a:lnTo>
                  <a:lnTo>
                    <a:pt x="541" y="8"/>
                  </a:lnTo>
                  <a:lnTo>
                    <a:pt x="535" y="1"/>
                  </a:lnTo>
                  <a:lnTo>
                    <a:pt x="519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60" y="2"/>
                  </a:lnTo>
                  <a:lnTo>
                    <a:pt x="56" y="7"/>
                  </a:lnTo>
                  <a:lnTo>
                    <a:pt x="52" y="16"/>
                  </a:lnTo>
                  <a:lnTo>
                    <a:pt x="4" y="157"/>
                  </a:lnTo>
                  <a:lnTo>
                    <a:pt x="1" y="164"/>
                  </a:lnTo>
                  <a:lnTo>
                    <a:pt x="0" y="171"/>
                  </a:lnTo>
                  <a:lnTo>
                    <a:pt x="2" y="177"/>
                  </a:lnTo>
                  <a:lnTo>
                    <a:pt x="9" y="180"/>
                  </a:lnTo>
                  <a:lnTo>
                    <a:pt x="17" y="176"/>
                  </a:lnTo>
                  <a:lnTo>
                    <a:pt x="22" y="163"/>
                  </a:lnTo>
                  <a:lnTo>
                    <a:pt x="38" y="121"/>
                  </a:lnTo>
                  <a:lnTo>
                    <a:pt x="52" y="89"/>
                  </a:lnTo>
                  <a:lnTo>
                    <a:pt x="68" y="65"/>
                  </a:lnTo>
                  <a:lnTo>
                    <a:pt x="85" y="47"/>
                  </a:lnTo>
                  <a:lnTo>
                    <a:pt x="106" y="36"/>
                  </a:lnTo>
                  <a:lnTo>
                    <a:pt x="132" y="29"/>
                  </a:lnTo>
                  <a:lnTo>
                    <a:pt x="164" y="25"/>
                  </a:lnTo>
                  <a:lnTo>
                    <a:pt x="204" y="24"/>
                  </a:lnTo>
                  <a:lnTo>
                    <a:pt x="235" y="24"/>
                  </a:lnTo>
                  <a:lnTo>
                    <a:pt x="248" y="25"/>
                  </a:lnTo>
                  <a:lnTo>
                    <a:pt x="255" y="27"/>
                  </a:lnTo>
                  <a:lnTo>
                    <a:pt x="257" y="30"/>
                  </a:lnTo>
                  <a:lnTo>
                    <a:pt x="258" y="34"/>
                  </a:lnTo>
                  <a:lnTo>
                    <a:pt x="256" y="43"/>
                  </a:lnTo>
                  <a:lnTo>
                    <a:pt x="254" y="51"/>
                  </a:lnTo>
                  <a:lnTo>
                    <a:pt x="148" y="479"/>
                  </a:lnTo>
                  <a:lnTo>
                    <a:pt x="145" y="489"/>
                  </a:lnTo>
                  <a:lnTo>
                    <a:pt x="142" y="497"/>
                  </a:lnTo>
                  <a:lnTo>
                    <a:pt x="137" y="504"/>
                  </a:lnTo>
                  <a:lnTo>
                    <a:pt x="129" y="509"/>
                  </a:lnTo>
                  <a:lnTo>
                    <a:pt x="118" y="513"/>
                  </a:lnTo>
                  <a:lnTo>
                    <a:pt x="103" y="515"/>
                  </a:lnTo>
                  <a:lnTo>
                    <a:pt x="81" y="517"/>
                  </a:lnTo>
                  <a:lnTo>
                    <a:pt x="53" y="517"/>
                  </a:lnTo>
                  <a:lnTo>
                    <a:pt x="35" y="517"/>
                  </a:lnTo>
                  <a:lnTo>
                    <a:pt x="25" y="519"/>
                  </a:lnTo>
                  <a:lnTo>
                    <a:pt x="21" y="523"/>
                  </a:lnTo>
                  <a:lnTo>
                    <a:pt x="19" y="532"/>
                  </a:lnTo>
                  <a:lnTo>
                    <a:pt x="24" y="541"/>
                  </a:lnTo>
                  <a:lnTo>
                    <a:pt x="33" y="542"/>
                  </a:lnTo>
                  <a:lnTo>
                    <a:pt x="98" y="540"/>
                  </a:lnTo>
                  <a:lnTo>
                    <a:pt x="232" y="540"/>
                  </a:lnTo>
                  <a:lnTo>
                    <a:pt x="301" y="542"/>
                  </a:lnTo>
                  <a:lnTo>
                    <a:pt x="307" y="542"/>
                  </a:lnTo>
                  <a:lnTo>
                    <a:pt x="313" y="540"/>
                  </a:lnTo>
                  <a:lnTo>
                    <a:pt x="317" y="535"/>
                  </a:lnTo>
                  <a:lnTo>
                    <a:pt x="319" y="526"/>
                  </a:lnTo>
                  <a:lnTo>
                    <a:pt x="317" y="521"/>
                  </a:lnTo>
                  <a:lnTo>
                    <a:pt x="313" y="518"/>
                  </a:lnTo>
                  <a:lnTo>
                    <a:pt x="304" y="517"/>
                  </a:lnTo>
                  <a:lnTo>
                    <a:pt x="292" y="517"/>
                  </a:lnTo>
                  <a:lnTo>
                    <a:pt x="266" y="517"/>
                  </a:lnTo>
                  <a:lnTo>
                    <a:pt x="241" y="515"/>
                  </a:lnTo>
                  <a:lnTo>
                    <a:pt x="226" y="514"/>
                  </a:lnTo>
                  <a:lnTo>
                    <a:pt x="217" y="511"/>
                  </a:lnTo>
                  <a:lnTo>
                    <a:pt x="213" y="506"/>
                  </a:lnTo>
                  <a:lnTo>
                    <a:pt x="211" y="498"/>
                  </a:lnTo>
                  <a:lnTo>
                    <a:pt x="212" y="494"/>
                  </a:lnTo>
                  <a:lnTo>
                    <a:pt x="215" y="481"/>
                  </a:lnTo>
                  <a:lnTo>
                    <a:pt x="32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reeform 47"/>
            <p:cNvSpPr>
              <a:spLocks noChangeAspect="1"/>
            </p:cNvSpPr>
            <p:nvPr/>
          </p:nvSpPr>
          <p:spPr bwMode="auto">
            <a:xfrm>
              <a:off x="4122" y="7"/>
              <a:ext cx="247" cy="372"/>
            </a:xfrm>
            <a:custGeom>
              <a:avLst/>
              <a:gdLst>
                <a:gd name="T0" fmla="*/ 247 w 247"/>
                <a:gd name="T1" fmla="*/ 270 h 372"/>
                <a:gd name="T2" fmla="*/ 228 w 247"/>
                <a:gd name="T3" fmla="*/ 270 h 372"/>
                <a:gd name="T4" fmla="*/ 226 w 247"/>
                <a:gd name="T5" fmla="*/ 282 h 372"/>
                <a:gd name="T6" fmla="*/ 223 w 247"/>
                <a:gd name="T7" fmla="*/ 298 h 372"/>
                <a:gd name="T8" fmla="*/ 218 w 247"/>
                <a:gd name="T9" fmla="*/ 312 h 372"/>
                <a:gd name="T10" fmla="*/ 213 w 247"/>
                <a:gd name="T11" fmla="*/ 321 h 372"/>
                <a:gd name="T12" fmla="*/ 204 w 247"/>
                <a:gd name="T13" fmla="*/ 323 h 372"/>
                <a:gd name="T14" fmla="*/ 187 w 247"/>
                <a:gd name="T15" fmla="*/ 324 h 372"/>
                <a:gd name="T16" fmla="*/ 169 w 247"/>
                <a:gd name="T17" fmla="*/ 324 h 372"/>
                <a:gd name="T18" fmla="*/ 158 w 247"/>
                <a:gd name="T19" fmla="*/ 324 h 372"/>
                <a:gd name="T20" fmla="*/ 56 w 247"/>
                <a:gd name="T21" fmla="*/ 324 h 372"/>
                <a:gd name="T22" fmla="*/ 93 w 247"/>
                <a:gd name="T23" fmla="*/ 291 h 372"/>
                <a:gd name="T24" fmla="*/ 121 w 247"/>
                <a:gd name="T25" fmla="*/ 268 h 372"/>
                <a:gd name="T26" fmla="*/ 144 w 247"/>
                <a:gd name="T27" fmla="*/ 248 h 372"/>
                <a:gd name="T28" fmla="*/ 167 w 247"/>
                <a:gd name="T29" fmla="*/ 230 h 372"/>
                <a:gd name="T30" fmla="*/ 197 w 247"/>
                <a:gd name="T31" fmla="*/ 205 h 372"/>
                <a:gd name="T32" fmla="*/ 222 w 247"/>
                <a:gd name="T33" fmla="*/ 177 h 372"/>
                <a:gd name="T34" fmla="*/ 240 w 247"/>
                <a:gd name="T35" fmla="*/ 146 h 372"/>
                <a:gd name="T36" fmla="*/ 247 w 247"/>
                <a:gd name="T37" fmla="*/ 109 h 372"/>
                <a:gd name="T38" fmla="*/ 236 w 247"/>
                <a:gd name="T39" fmla="*/ 63 h 372"/>
                <a:gd name="T40" fmla="*/ 208 w 247"/>
                <a:gd name="T41" fmla="*/ 29 h 372"/>
                <a:gd name="T42" fmla="*/ 167 w 247"/>
                <a:gd name="T43" fmla="*/ 7 h 372"/>
                <a:gd name="T44" fmla="*/ 116 w 247"/>
                <a:gd name="T45" fmla="*/ 0 h 372"/>
                <a:gd name="T46" fmla="*/ 91 w 247"/>
                <a:gd name="T47" fmla="*/ 2 h 372"/>
                <a:gd name="T48" fmla="*/ 69 w 247"/>
                <a:gd name="T49" fmla="*/ 8 h 372"/>
                <a:gd name="T50" fmla="*/ 49 w 247"/>
                <a:gd name="T51" fmla="*/ 18 h 372"/>
                <a:gd name="T52" fmla="*/ 32 w 247"/>
                <a:gd name="T53" fmla="*/ 31 h 372"/>
                <a:gd name="T54" fmla="*/ 19 w 247"/>
                <a:gd name="T55" fmla="*/ 45 h 372"/>
                <a:gd name="T56" fmla="*/ 9 w 247"/>
                <a:gd name="T57" fmla="*/ 62 h 372"/>
                <a:gd name="T58" fmla="*/ 2 w 247"/>
                <a:gd name="T59" fmla="*/ 81 h 372"/>
                <a:gd name="T60" fmla="*/ 0 w 247"/>
                <a:gd name="T61" fmla="*/ 100 h 372"/>
                <a:gd name="T62" fmla="*/ 4 w 247"/>
                <a:gd name="T63" fmla="*/ 117 h 372"/>
                <a:gd name="T64" fmla="*/ 13 w 247"/>
                <a:gd name="T65" fmla="*/ 126 h 372"/>
                <a:gd name="T66" fmla="*/ 23 w 247"/>
                <a:gd name="T67" fmla="*/ 131 h 372"/>
                <a:gd name="T68" fmla="*/ 30 w 247"/>
                <a:gd name="T69" fmla="*/ 131 h 372"/>
                <a:gd name="T70" fmla="*/ 40 w 247"/>
                <a:gd name="T71" fmla="*/ 129 h 372"/>
                <a:gd name="T72" fmla="*/ 50 w 247"/>
                <a:gd name="T73" fmla="*/ 124 h 372"/>
                <a:gd name="T74" fmla="*/ 57 w 247"/>
                <a:gd name="T75" fmla="*/ 115 h 372"/>
                <a:gd name="T76" fmla="*/ 59 w 247"/>
                <a:gd name="T77" fmla="*/ 102 h 372"/>
                <a:gd name="T78" fmla="*/ 58 w 247"/>
                <a:gd name="T79" fmla="*/ 93 h 372"/>
                <a:gd name="T80" fmla="*/ 54 w 247"/>
                <a:gd name="T81" fmla="*/ 83 h 372"/>
                <a:gd name="T82" fmla="*/ 44 w 247"/>
                <a:gd name="T83" fmla="*/ 75 h 372"/>
                <a:gd name="T84" fmla="*/ 27 w 247"/>
                <a:gd name="T85" fmla="*/ 72 h 372"/>
                <a:gd name="T86" fmla="*/ 43 w 247"/>
                <a:gd name="T87" fmla="*/ 47 h 372"/>
                <a:gd name="T88" fmla="*/ 64 w 247"/>
                <a:gd name="T89" fmla="*/ 31 h 372"/>
                <a:gd name="T90" fmla="*/ 86 w 247"/>
                <a:gd name="T91" fmla="*/ 22 h 372"/>
                <a:gd name="T92" fmla="*/ 108 w 247"/>
                <a:gd name="T93" fmla="*/ 20 h 372"/>
                <a:gd name="T94" fmla="*/ 145 w 247"/>
                <a:gd name="T95" fmla="*/ 27 h 372"/>
                <a:gd name="T96" fmla="*/ 171 w 247"/>
                <a:gd name="T97" fmla="*/ 47 h 372"/>
                <a:gd name="T98" fmla="*/ 187 w 247"/>
                <a:gd name="T99" fmla="*/ 76 h 372"/>
                <a:gd name="T100" fmla="*/ 193 w 247"/>
                <a:gd name="T101" fmla="*/ 109 h 372"/>
                <a:gd name="T102" fmla="*/ 187 w 247"/>
                <a:gd name="T103" fmla="*/ 144 h 372"/>
                <a:gd name="T104" fmla="*/ 173 w 247"/>
                <a:gd name="T105" fmla="*/ 173 h 372"/>
                <a:gd name="T106" fmla="*/ 156 w 247"/>
                <a:gd name="T107" fmla="*/ 198 h 372"/>
                <a:gd name="T108" fmla="*/ 140 w 247"/>
                <a:gd name="T109" fmla="*/ 217 h 372"/>
                <a:gd name="T110" fmla="*/ 6 w 247"/>
                <a:gd name="T111" fmla="*/ 350 h 372"/>
                <a:gd name="T112" fmla="*/ 1 w 247"/>
                <a:gd name="T113" fmla="*/ 357 h 372"/>
                <a:gd name="T114" fmla="*/ 0 w 247"/>
                <a:gd name="T115" fmla="*/ 372 h 372"/>
                <a:gd name="T116" fmla="*/ 230 w 247"/>
                <a:gd name="T117" fmla="*/ 372 h 372"/>
                <a:gd name="T118" fmla="*/ 247 w 247"/>
                <a:gd name="T119" fmla="*/ 27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7" h="372">
                  <a:moveTo>
                    <a:pt x="247" y="270"/>
                  </a:moveTo>
                  <a:lnTo>
                    <a:pt x="228" y="270"/>
                  </a:lnTo>
                  <a:lnTo>
                    <a:pt x="226" y="282"/>
                  </a:lnTo>
                  <a:lnTo>
                    <a:pt x="223" y="298"/>
                  </a:lnTo>
                  <a:lnTo>
                    <a:pt x="218" y="312"/>
                  </a:lnTo>
                  <a:lnTo>
                    <a:pt x="213" y="321"/>
                  </a:lnTo>
                  <a:lnTo>
                    <a:pt x="204" y="323"/>
                  </a:lnTo>
                  <a:lnTo>
                    <a:pt x="187" y="324"/>
                  </a:lnTo>
                  <a:lnTo>
                    <a:pt x="169" y="324"/>
                  </a:lnTo>
                  <a:lnTo>
                    <a:pt x="158" y="324"/>
                  </a:lnTo>
                  <a:lnTo>
                    <a:pt x="56" y="324"/>
                  </a:lnTo>
                  <a:lnTo>
                    <a:pt x="93" y="291"/>
                  </a:lnTo>
                  <a:lnTo>
                    <a:pt x="121" y="268"/>
                  </a:lnTo>
                  <a:lnTo>
                    <a:pt x="144" y="248"/>
                  </a:lnTo>
                  <a:lnTo>
                    <a:pt x="167" y="230"/>
                  </a:lnTo>
                  <a:lnTo>
                    <a:pt x="197" y="205"/>
                  </a:lnTo>
                  <a:lnTo>
                    <a:pt x="222" y="177"/>
                  </a:lnTo>
                  <a:lnTo>
                    <a:pt x="240" y="146"/>
                  </a:lnTo>
                  <a:lnTo>
                    <a:pt x="247" y="109"/>
                  </a:lnTo>
                  <a:lnTo>
                    <a:pt x="236" y="63"/>
                  </a:lnTo>
                  <a:lnTo>
                    <a:pt x="208" y="29"/>
                  </a:lnTo>
                  <a:lnTo>
                    <a:pt x="167" y="7"/>
                  </a:lnTo>
                  <a:lnTo>
                    <a:pt x="116" y="0"/>
                  </a:lnTo>
                  <a:lnTo>
                    <a:pt x="91" y="2"/>
                  </a:lnTo>
                  <a:lnTo>
                    <a:pt x="69" y="8"/>
                  </a:lnTo>
                  <a:lnTo>
                    <a:pt x="49" y="18"/>
                  </a:lnTo>
                  <a:lnTo>
                    <a:pt x="32" y="31"/>
                  </a:lnTo>
                  <a:lnTo>
                    <a:pt x="19" y="45"/>
                  </a:lnTo>
                  <a:lnTo>
                    <a:pt x="9" y="62"/>
                  </a:lnTo>
                  <a:lnTo>
                    <a:pt x="2" y="81"/>
                  </a:lnTo>
                  <a:lnTo>
                    <a:pt x="0" y="100"/>
                  </a:lnTo>
                  <a:lnTo>
                    <a:pt x="4" y="117"/>
                  </a:lnTo>
                  <a:lnTo>
                    <a:pt x="13" y="126"/>
                  </a:lnTo>
                  <a:lnTo>
                    <a:pt x="23" y="131"/>
                  </a:lnTo>
                  <a:lnTo>
                    <a:pt x="30" y="131"/>
                  </a:lnTo>
                  <a:lnTo>
                    <a:pt x="40" y="129"/>
                  </a:lnTo>
                  <a:lnTo>
                    <a:pt x="50" y="124"/>
                  </a:lnTo>
                  <a:lnTo>
                    <a:pt x="57" y="115"/>
                  </a:lnTo>
                  <a:lnTo>
                    <a:pt x="59" y="102"/>
                  </a:lnTo>
                  <a:lnTo>
                    <a:pt x="58" y="93"/>
                  </a:lnTo>
                  <a:lnTo>
                    <a:pt x="54" y="83"/>
                  </a:lnTo>
                  <a:lnTo>
                    <a:pt x="44" y="75"/>
                  </a:lnTo>
                  <a:lnTo>
                    <a:pt x="27" y="72"/>
                  </a:lnTo>
                  <a:lnTo>
                    <a:pt x="43" y="47"/>
                  </a:lnTo>
                  <a:lnTo>
                    <a:pt x="64" y="31"/>
                  </a:lnTo>
                  <a:lnTo>
                    <a:pt x="86" y="22"/>
                  </a:lnTo>
                  <a:lnTo>
                    <a:pt x="108" y="20"/>
                  </a:lnTo>
                  <a:lnTo>
                    <a:pt x="145" y="27"/>
                  </a:lnTo>
                  <a:lnTo>
                    <a:pt x="171" y="47"/>
                  </a:lnTo>
                  <a:lnTo>
                    <a:pt x="187" y="76"/>
                  </a:lnTo>
                  <a:lnTo>
                    <a:pt x="193" y="109"/>
                  </a:lnTo>
                  <a:lnTo>
                    <a:pt x="187" y="144"/>
                  </a:lnTo>
                  <a:lnTo>
                    <a:pt x="173" y="173"/>
                  </a:lnTo>
                  <a:lnTo>
                    <a:pt x="156" y="198"/>
                  </a:lnTo>
                  <a:lnTo>
                    <a:pt x="140" y="217"/>
                  </a:lnTo>
                  <a:lnTo>
                    <a:pt x="6" y="350"/>
                  </a:lnTo>
                  <a:lnTo>
                    <a:pt x="1" y="357"/>
                  </a:lnTo>
                  <a:lnTo>
                    <a:pt x="0" y="372"/>
                  </a:lnTo>
                  <a:lnTo>
                    <a:pt x="230" y="372"/>
                  </a:lnTo>
                  <a:lnTo>
                    <a:pt x="247" y="2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reeform 48"/>
            <p:cNvSpPr>
              <a:spLocks noChangeAspect="1" noEditPoints="1"/>
            </p:cNvSpPr>
            <p:nvPr/>
          </p:nvSpPr>
          <p:spPr bwMode="auto">
            <a:xfrm>
              <a:off x="4011" y="497"/>
              <a:ext cx="256" cy="383"/>
            </a:xfrm>
            <a:custGeom>
              <a:avLst/>
              <a:gdLst>
                <a:gd name="T0" fmla="*/ 200 w 256"/>
                <a:gd name="T1" fmla="*/ 252 h 383"/>
                <a:gd name="T2" fmla="*/ 179 w 256"/>
                <a:gd name="T3" fmla="*/ 317 h 383"/>
                <a:gd name="T4" fmla="*/ 148 w 256"/>
                <a:gd name="T5" fmla="*/ 351 h 383"/>
                <a:gd name="T6" fmla="*/ 114 w 256"/>
                <a:gd name="T7" fmla="*/ 364 h 383"/>
                <a:gd name="T8" fmla="*/ 89 w 256"/>
                <a:gd name="T9" fmla="*/ 365 h 383"/>
                <a:gd name="T10" fmla="*/ 57 w 256"/>
                <a:gd name="T11" fmla="*/ 357 h 383"/>
                <a:gd name="T12" fmla="*/ 57 w 256"/>
                <a:gd name="T13" fmla="*/ 342 h 383"/>
                <a:gd name="T14" fmla="*/ 68 w 256"/>
                <a:gd name="T15" fmla="*/ 326 h 383"/>
                <a:gd name="T16" fmla="*/ 67 w 256"/>
                <a:gd name="T17" fmla="*/ 310 h 383"/>
                <a:gd name="T18" fmla="*/ 53 w 256"/>
                <a:gd name="T19" fmla="*/ 296 h 383"/>
                <a:gd name="T20" fmla="*/ 31 w 256"/>
                <a:gd name="T21" fmla="*/ 296 h 383"/>
                <a:gd name="T22" fmla="*/ 17 w 256"/>
                <a:gd name="T23" fmla="*/ 310 h 383"/>
                <a:gd name="T24" fmla="*/ 21 w 256"/>
                <a:gd name="T25" fmla="*/ 347 h 383"/>
                <a:gd name="T26" fmla="*/ 65 w 256"/>
                <a:gd name="T27" fmla="*/ 379 h 383"/>
                <a:gd name="T28" fmla="*/ 159 w 256"/>
                <a:gd name="T29" fmla="*/ 370 h 383"/>
                <a:gd name="T30" fmla="*/ 243 w 256"/>
                <a:gd name="T31" fmla="*/ 269 h 383"/>
                <a:gd name="T32" fmla="*/ 245 w 256"/>
                <a:gd name="T33" fmla="*/ 100 h 383"/>
                <a:gd name="T34" fmla="*/ 177 w 256"/>
                <a:gd name="T35" fmla="*/ 10 h 383"/>
                <a:gd name="T36" fmla="*/ 113 w 256"/>
                <a:gd name="T37" fmla="*/ 1 h 383"/>
                <a:gd name="T38" fmla="*/ 66 w 256"/>
                <a:gd name="T39" fmla="*/ 15 h 383"/>
                <a:gd name="T40" fmla="*/ 27 w 256"/>
                <a:gd name="T41" fmla="*/ 49 h 383"/>
                <a:gd name="T42" fmla="*/ 3 w 256"/>
                <a:gd name="T43" fmla="*/ 92 h 383"/>
                <a:gd name="T44" fmla="*/ 9 w 256"/>
                <a:gd name="T45" fmla="*/ 174 h 383"/>
                <a:gd name="T46" fmla="*/ 75 w 256"/>
                <a:gd name="T47" fmla="*/ 239 h 383"/>
                <a:gd name="T48" fmla="*/ 151 w 256"/>
                <a:gd name="T49" fmla="*/ 244 h 383"/>
                <a:gd name="T50" fmla="*/ 191 w 256"/>
                <a:gd name="T51" fmla="*/ 213 h 383"/>
                <a:gd name="T52" fmla="*/ 203 w 256"/>
                <a:gd name="T53" fmla="*/ 205 h 383"/>
                <a:gd name="T54" fmla="*/ 108 w 256"/>
                <a:gd name="T55" fmla="*/ 231 h 383"/>
                <a:gd name="T56" fmla="*/ 79 w 256"/>
                <a:gd name="T57" fmla="*/ 216 h 383"/>
                <a:gd name="T58" fmla="*/ 55 w 256"/>
                <a:gd name="T59" fmla="*/ 166 h 383"/>
                <a:gd name="T60" fmla="*/ 54 w 256"/>
                <a:gd name="T61" fmla="*/ 102 h 383"/>
                <a:gd name="T62" fmla="*/ 60 w 256"/>
                <a:gd name="T63" fmla="*/ 64 h 383"/>
                <a:gd name="T64" fmla="*/ 81 w 256"/>
                <a:gd name="T65" fmla="*/ 34 h 383"/>
                <a:gd name="T66" fmla="*/ 110 w 256"/>
                <a:gd name="T67" fmla="*/ 18 h 383"/>
                <a:gd name="T68" fmla="*/ 149 w 256"/>
                <a:gd name="T69" fmla="*/ 19 h 383"/>
                <a:gd name="T70" fmla="*/ 176 w 256"/>
                <a:gd name="T71" fmla="*/ 37 h 383"/>
                <a:gd name="T72" fmla="*/ 193 w 256"/>
                <a:gd name="T73" fmla="*/ 69 h 383"/>
                <a:gd name="T74" fmla="*/ 200 w 256"/>
                <a:gd name="T75" fmla="*/ 113 h 383"/>
                <a:gd name="T76" fmla="*/ 199 w 256"/>
                <a:gd name="T77" fmla="*/ 156 h 383"/>
                <a:gd name="T78" fmla="*/ 186 w 256"/>
                <a:gd name="T79" fmla="*/ 195 h 383"/>
                <a:gd name="T80" fmla="*/ 164 w 256"/>
                <a:gd name="T81" fmla="*/ 220 h 383"/>
                <a:gd name="T82" fmla="*/ 137 w 256"/>
                <a:gd name="T83" fmla="*/ 23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83">
                  <a:moveTo>
                    <a:pt x="203" y="205"/>
                  </a:moveTo>
                  <a:lnTo>
                    <a:pt x="200" y="252"/>
                  </a:lnTo>
                  <a:lnTo>
                    <a:pt x="191" y="289"/>
                  </a:lnTo>
                  <a:lnTo>
                    <a:pt x="179" y="317"/>
                  </a:lnTo>
                  <a:lnTo>
                    <a:pt x="164" y="338"/>
                  </a:lnTo>
                  <a:lnTo>
                    <a:pt x="148" y="351"/>
                  </a:lnTo>
                  <a:lnTo>
                    <a:pt x="131" y="360"/>
                  </a:lnTo>
                  <a:lnTo>
                    <a:pt x="114" y="364"/>
                  </a:lnTo>
                  <a:lnTo>
                    <a:pt x="101" y="365"/>
                  </a:lnTo>
                  <a:lnTo>
                    <a:pt x="89" y="365"/>
                  </a:lnTo>
                  <a:lnTo>
                    <a:pt x="73" y="363"/>
                  </a:lnTo>
                  <a:lnTo>
                    <a:pt x="57" y="357"/>
                  </a:lnTo>
                  <a:lnTo>
                    <a:pt x="44" y="347"/>
                  </a:lnTo>
                  <a:lnTo>
                    <a:pt x="57" y="342"/>
                  </a:lnTo>
                  <a:lnTo>
                    <a:pt x="65" y="335"/>
                  </a:lnTo>
                  <a:lnTo>
                    <a:pt x="68" y="326"/>
                  </a:lnTo>
                  <a:lnTo>
                    <a:pt x="68" y="321"/>
                  </a:lnTo>
                  <a:lnTo>
                    <a:pt x="67" y="310"/>
                  </a:lnTo>
                  <a:lnTo>
                    <a:pt x="62" y="302"/>
                  </a:lnTo>
                  <a:lnTo>
                    <a:pt x="53" y="296"/>
                  </a:lnTo>
                  <a:lnTo>
                    <a:pt x="42" y="294"/>
                  </a:lnTo>
                  <a:lnTo>
                    <a:pt x="31" y="296"/>
                  </a:lnTo>
                  <a:lnTo>
                    <a:pt x="22" y="302"/>
                  </a:lnTo>
                  <a:lnTo>
                    <a:pt x="17" y="310"/>
                  </a:lnTo>
                  <a:lnTo>
                    <a:pt x="16" y="322"/>
                  </a:lnTo>
                  <a:lnTo>
                    <a:pt x="21" y="347"/>
                  </a:lnTo>
                  <a:lnTo>
                    <a:pt x="38" y="367"/>
                  </a:lnTo>
                  <a:lnTo>
                    <a:pt x="65" y="379"/>
                  </a:lnTo>
                  <a:lnTo>
                    <a:pt x="101" y="383"/>
                  </a:lnTo>
                  <a:lnTo>
                    <a:pt x="159" y="370"/>
                  </a:lnTo>
                  <a:lnTo>
                    <a:pt x="208" y="331"/>
                  </a:lnTo>
                  <a:lnTo>
                    <a:pt x="243" y="269"/>
                  </a:lnTo>
                  <a:lnTo>
                    <a:pt x="256" y="188"/>
                  </a:lnTo>
                  <a:lnTo>
                    <a:pt x="245" y="100"/>
                  </a:lnTo>
                  <a:lnTo>
                    <a:pt x="217" y="41"/>
                  </a:lnTo>
                  <a:lnTo>
                    <a:pt x="177" y="10"/>
                  </a:lnTo>
                  <a:lnTo>
                    <a:pt x="130" y="0"/>
                  </a:lnTo>
                  <a:lnTo>
                    <a:pt x="113" y="1"/>
                  </a:lnTo>
                  <a:lnTo>
                    <a:pt x="90" y="5"/>
                  </a:lnTo>
                  <a:lnTo>
                    <a:pt x="66" y="15"/>
                  </a:lnTo>
                  <a:lnTo>
                    <a:pt x="41" y="34"/>
                  </a:lnTo>
                  <a:lnTo>
                    <a:pt x="27" y="49"/>
                  </a:lnTo>
                  <a:lnTo>
                    <a:pt x="13" y="68"/>
                  </a:lnTo>
                  <a:lnTo>
                    <a:pt x="3" y="92"/>
                  </a:lnTo>
                  <a:lnTo>
                    <a:pt x="0" y="125"/>
                  </a:lnTo>
                  <a:lnTo>
                    <a:pt x="9" y="174"/>
                  </a:lnTo>
                  <a:lnTo>
                    <a:pt x="36" y="213"/>
                  </a:lnTo>
                  <a:lnTo>
                    <a:pt x="75" y="239"/>
                  </a:lnTo>
                  <a:lnTo>
                    <a:pt x="121" y="249"/>
                  </a:lnTo>
                  <a:lnTo>
                    <a:pt x="151" y="244"/>
                  </a:lnTo>
                  <a:lnTo>
                    <a:pt x="174" y="231"/>
                  </a:lnTo>
                  <a:lnTo>
                    <a:pt x="191" y="213"/>
                  </a:lnTo>
                  <a:lnTo>
                    <a:pt x="203" y="194"/>
                  </a:lnTo>
                  <a:lnTo>
                    <a:pt x="203" y="205"/>
                  </a:lnTo>
                  <a:close/>
                  <a:moveTo>
                    <a:pt x="124" y="233"/>
                  </a:moveTo>
                  <a:lnTo>
                    <a:pt x="108" y="231"/>
                  </a:lnTo>
                  <a:lnTo>
                    <a:pt x="93" y="226"/>
                  </a:lnTo>
                  <a:lnTo>
                    <a:pt x="79" y="216"/>
                  </a:lnTo>
                  <a:lnTo>
                    <a:pt x="66" y="200"/>
                  </a:lnTo>
                  <a:lnTo>
                    <a:pt x="55" y="166"/>
                  </a:lnTo>
                  <a:lnTo>
                    <a:pt x="53" y="125"/>
                  </a:lnTo>
                  <a:lnTo>
                    <a:pt x="54" y="102"/>
                  </a:lnTo>
                  <a:lnTo>
                    <a:pt x="55" y="82"/>
                  </a:lnTo>
                  <a:lnTo>
                    <a:pt x="60" y="64"/>
                  </a:lnTo>
                  <a:lnTo>
                    <a:pt x="70" y="48"/>
                  </a:lnTo>
                  <a:lnTo>
                    <a:pt x="81" y="34"/>
                  </a:lnTo>
                  <a:lnTo>
                    <a:pt x="94" y="24"/>
                  </a:lnTo>
                  <a:lnTo>
                    <a:pt x="110" y="18"/>
                  </a:lnTo>
                  <a:lnTo>
                    <a:pt x="130" y="16"/>
                  </a:lnTo>
                  <a:lnTo>
                    <a:pt x="149" y="19"/>
                  </a:lnTo>
                  <a:lnTo>
                    <a:pt x="164" y="27"/>
                  </a:lnTo>
                  <a:lnTo>
                    <a:pt x="176" y="37"/>
                  </a:lnTo>
                  <a:lnTo>
                    <a:pt x="184" y="49"/>
                  </a:lnTo>
                  <a:lnTo>
                    <a:pt x="193" y="69"/>
                  </a:lnTo>
                  <a:lnTo>
                    <a:pt x="198" y="91"/>
                  </a:lnTo>
                  <a:lnTo>
                    <a:pt x="200" y="113"/>
                  </a:lnTo>
                  <a:lnTo>
                    <a:pt x="201" y="131"/>
                  </a:lnTo>
                  <a:lnTo>
                    <a:pt x="199" y="156"/>
                  </a:lnTo>
                  <a:lnTo>
                    <a:pt x="194" y="178"/>
                  </a:lnTo>
                  <a:lnTo>
                    <a:pt x="186" y="195"/>
                  </a:lnTo>
                  <a:lnTo>
                    <a:pt x="176" y="209"/>
                  </a:lnTo>
                  <a:lnTo>
                    <a:pt x="164" y="220"/>
                  </a:lnTo>
                  <a:lnTo>
                    <a:pt x="151" y="227"/>
                  </a:lnTo>
                  <a:lnTo>
                    <a:pt x="137" y="232"/>
                  </a:lnTo>
                  <a:lnTo>
                    <a:pt x="124" y="2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reeform 49"/>
            <p:cNvSpPr>
              <a:spLocks noChangeAspect="1" noEditPoints="1"/>
            </p:cNvSpPr>
            <p:nvPr/>
          </p:nvSpPr>
          <p:spPr bwMode="auto">
            <a:xfrm>
              <a:off x="4734" y="311"/>
              <a:ext cx="308" cy="368"/>
            </a:xfrm>
            <a:custGeom>
              <a:avLst/>
              <a:gdLst>
                <a:gd name="T0" fmla="*/ 67 w 308"/>
                <a:gd name="T1" fmla="*/ 157 h 368"/>
                <a:gd name="T2" fmla="*/ 80 w 308"/>
                <a:gd name="T3" fmla="*/ 85 h 368"/>
                <a:gd name="T4" fmla="*/ 107 w 308"/>
                <a:gd name="T5" fmla="*/ 43 h 368"/>
                <a:gd name="T6" fmla="*/ 139 w 308"/>
                <a:gd name="T7" fmla="*/ 23 h 368"/>
                <a:gd name="T8" fmla="*/ 165 w 308"/>
                <a:gd name="T9" fmla="*/ 18 h 368"/>
                <a:gd name="T10" fmla="*/ 193 w 308"/>
                <a:gd name="T11" fmla="*/ 23 h 368"/>
                <a:gd name="T12" fmla="*/ 214 w 308"/>
                <a:gd name="T13" fmla="*/ 35 h 368"/>
                <a:gd name="T14" fmla="*/ 230 w 308"/>
                <a:gd name="T15" fmla="*/ 54 h 368"/>
                <a:gd name="T16" fmla="*/ 241 w 308"/>
                <a:gd name="T17" fmla="*/ 76 h 368"/>
                <a:gd name="T18" fmla="*/ 249 w 308"/>
                <a:gd name="T19" fmla="*/ 99 h 368"/>
                <a:gd name="T20" fmla="*/ 253 w 308"/>
                <a:gd name="T21" fmla="*/ 122 h 368"/>
                <a:gd name="T22" fmla="*/ 255 w 308"/>
                <a:gd name="T23" fmla="*/ 142 h 368"/>
                <a:gd name="T24" fmla="*/ 255 w 308"/>
                <a:gd name="T25" fmla="*/ 157 h 368"/>
                <a:gd name="T26" fmla="*/ 67 w 308"/>
                <a:gd name="T27" fmla="*/ 157 h 368"/>
                <a:gd name="T28" fmla="*/ 66 w 308"/>
                <a:gd name="T29" fmla="*/ 174 h 368"/>
                <a:gd name="T30" fmla="*/ 288 w 308"/>
                <a:gd name="T31" fmla="*/ 174 h 368"/>
                <a:gd name="T32" fmla="*/ 298 w 308"/>
                <a:gd name="T33" fmla="*/ 174 h 368"/>
                <a:gd name="T34" fmla="*/ 304 w 308"/>
                <a:gd name="T35" fmla="*/ 172 h 368"/>
                <a:gd name="T36" fmla="*/ 307 w 308"/>
                <a:gd name="T37" fmla="*/ 167 h 368"/>
                <a:gd name="T38" fmla="*/ 308 w 308"/>
                <a:gd name="T39" fmla="*/ 157 h 368"/>
                <a:gd name="T40" fmla="*/ 300 w 308"/>
                <a:gd name="T41" fmla="*/ 99 h 368"/>
                <a:gd name="T42" fmla="*/ 274 w 308"/>
                <a:gd name="T43" fmla="*/ 49 h 368"/>
                <a:gd name="T44" fmla="*/ 229 w 308"/>
                <a:gd name="T45" fmla="*/ 13 h 368"/>
                <a:gd name="T46" fmla="*/ 165 w 308"/>
                <a:gd name="T47" fmla="*/ 0 h 368"/>
                <a:gd name="T48" fmla="*/ 100 w 308"/>
                <a:gd name="T49" fmla="*/ 15 h 368"/>
                <a:gd name="T50" fmla="*/ 48 w 308"/>
                <a:gd name="T51" fmla="*/ 54 h 368"/>
                <a:gd name="T52" fmla="*/ 13 w 308"/>
                <a:gd name="T53" fmla="*/ 112 h 368"/>
                <a:gd name="T54" fmla="*/ 0 w 308"/>
                <a:gd name="T55" fmla="*/ 183 h 368"/>
                <a:gd name="T56" fmla="*/ 14 w 308"/>
                <a:gd name="T57" fmla="*/ 257 h 368"/>
                <a:gd name="T58" fmla="*/ 53 w 308"/>
                <a:gd name="T59" fmla="*/ 316 h 368"/>
                <a:gd name="T60" fmla="*/ 109 w 308"/>
                <a:gd name="T61" fmla="*/ 354 h 368"/>
                <a:gd name="T62" fmla="*/ 175 w 308"/>
                <a:gd name="T63" fmla="*/ 368 h 368"/>
                <a:gd name="T64" fmla="*/ 237 w 308"/>
                <a:gd name="T65" fmla="*/ 354 h 368"/>
                <a:gd name="T66" fmla="*/ 278 w 308"/>
                <a:gd name="T67" fmla="*/ 321 h 368"/>
                <a:gd name="T68" fmla="*/ 301 w 308"/>
                <a:gd name="T69" fmla="*/ 286 h 368"/>
                <a:gd name="T70" fmla="*/ 308 w 308"/>
                <a:gd name="T71" fmla="*/ 264 h 368"/>
                <a:gd name="T72" fmla="*/ 304 w 308"/>
                <a:gd name="T73" fmla="*/ 256 h 368"/>
                <a:gd name="T74" fmla="*/ 298 w 308"/>
                <a:gd name="T75" fmla="*/ 254 h 368"/>
                <a:gd name="T76" fmla="*/ 290 w 308"/>
                <a:gd name="T77" fmla="*/ 257 h 368"/>
                <a:gd name="T78" fmla="*/ 287 w 308"/>
                <a:gd name="T79" fmla="*/ 265 h 368"/>
                <a:gd name="T80" fmla="*/ 275 w 308"/>
                <a:gd name="T81" fmla="*/ 293 h 368"/>
                <a:gd name="T82" fmla="*/ 260 w 308"/>
                <a:gd name="T83" fmla="*/ 313 h 368"/>
                <a:gd name="T84" fmla="*/ 243 w 308"/>
                <a:gd name="T85" fmla="*/ 328 h 368"/>
                <a:gd name="T86" fmla="*/ 226 w 308"/>
                <a:gd name="T87" fmla="*/ 337 h 368"/>
                <a:gd name="T88" fmla="*/ 210 w 308"/>
                <a:gd name="T89" fmla="*/ 344 h 368"/>
                <a:gd name="T90" fmla="*/ 196 w 308"/>
                <a:gd name="T91" fmla="*/ 347 h 368"/>
                <a:gd name="T92" fmla="*/ 185 w 308"/>
                <a:gd name="T93" fmla="*/ 348 h 368"/>
                <a:gd name="T94" fmla="*/ 180 w 308"/>
                <a:gd name="T95" fmla="*/ 348 h 368"/>
                <a:gd name="T96" fmla="*/ 151 w 308"/>
                <a:gd name="T97" fmla="*/ 344 h 368"/>
                <a:gd name="T98" fmla="*/ 126 w 308"/>
                <a:gd name="T99" fmla="*/ 332 h 368"/>
                <a:gd name="T100" fmla="*/ 106 w 308"/>
                <a:gd name="T101" fmla="*/ 315 h 368"/>
                <a:gd name="T102" fmla="*/ 90 w 308"/>
                <a:gd name="T103" fmla="*/ 294 h 368"/>
                <a:gd name="T104" fmla="*/ 76 w 308"/>
                <a:gd name="T105" fmla="*/ 263 h 368"/>
                <a:gd name="T106" fmla="*/ 69 w 308"/>
                <a:gd name="T107" fmla="*/ 231 h 368"/>
                <a:gd name="T108" fmla="*/ 66 w 308"/>
                <a:gd name="T109" fmla="*/ 200 h 368"/>
                <a:gd name="T110" fmla="*/ 66 w 308"/>
                <a:gd name="T111" fmla="*/ 17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8" h="368">
                  <a:moveTo>
                    <a:pt x="67" y="157"/>
                  </a:moveTo>
                  <a:lnTo>
                    <a:pt x="80" y="85"/>
                  </a:lnTo>
                  <a:lnTo>
                    <a:pt x="107" y="43"/>
                  </a:lnTo>
                  <a:lnTo>
                    <a:pt x="139" y="23"/>
                  </a:lnTo>
                  <a:lnTo>
                    <a:pt x="165" y="18"/>
                  </a:lnTo>
                  <a:lnTo>
                    <a:pt x="193" y="23"/>
                  </a:lnTo>
                  <a:lnTo>
                    <a:pt x="214" y="35"/>
                  </a:lnTo>
                  <a:lnTo>
                    <a:pt x="230" y="54"/>
                  </a:lnTo>
                  <a:lnTo>
                    <a:pt x="241" y="76"/>
                  </a:lnTo>
                  <a:lnTo>
                    <a:pt x="249" y="99"/>
                  </a:lnTo>
                  <a:lnTo>
                    <a:pt x="253" y="122"/>
                  </a:lnTo>
                  <a:lnTo>
                    <a:pt x="255" y="142"/>
                  </a:lnTo>
                  <a:lnTo>
                    <a:pt x="255" y="157"/>
                  </a:lnTo>
                  <a:lnTo>
                    <a:pt x="67" y="157"/>
                  </a:lnTo>
                  <a:close/>
                  <a:moveTo>
                    <a:pt x="66" y="174"/>
                  </a:moveTo>
                  <a:lnTo>
                    <a:pt x="288" y="174"/>
                  </a:lnTo>
                  <a:lnTo>
                    <a:pt x="298" y="174"/>
                  </a:lnTo>
                  <a:lnTo>
                    <a:pt x="304" y="172"/>
                  </a:lnTo>
                  <a:lnTo>
                    <a:pt x="307" y="167"/>
                  </a:lnTo>
                  <a:lnTo>
                    <a:pt x="308" y="157"/>
                  </a:lnTo>
                  <a:lnTo>
                    <a:pt x="300" y="99"/>
                  </a:lnTo>
                  <a:lnTo>
                    <a:pt x="274" y="49"/>
                  </a:lnTo>
                  <a:lnTo>
                    <a:pt x="229" y="13"/>
                  </a:lnTo>
                  <a:lnTo>
                    <a:pt x="165" y="0"/>
                  </a:lnTo>
                  <a:lnTo>
                    <a:pt x="100" y="15"/>
                  </a:lnTo>
                  <a:lnTo>
                    <a:pt x="48" y="54"/>
                  </a:lnTo>
                  <a:lnTo>
                    <a:pt x="13" y="112"/>
                  </a:lnTo>
                  <a:lnTo>
                    <a:pt x="0" y="183"/>
                  </a:lnTo>
                  <a:lnTo>
                    <a:pt x="14" y="257"/>
                  </a:lnTo>
                  <a:lnTo>
                    <a:pt x="53" y="316"/>
                  </a:lnTo>
                  <a:lnTo>
                    <a:pt x="109" y="354"/>
                  </a:lnTo>
                  <a:lnTo>
                    <a:pt x="175" y="368"/>
                  </a:lnTo>
                  <a:lnTo>
                    <a:pt x="237" y="354"/>
                  </a:lnTo>
                  <a:lnTo>
                    <a:pt x="278" y="321"/>
                  </a:lnTo>
                  <a:lnTo>
                    <a:pt x="301" y="286"/>
                  </a:lnTo>
                  <a:lnTo>
                    <a:pt x="308" y="264"/>
                  </a:lnTo>
                  <a:lnTo>
                    <a:pt x="304" y="256"/>
                  </a:lnTo>
                  <a:lnTo>
                    <a:pt x="298" y="254"/>
                  </a:lnTo>
                  <a:lnTo>
                    <a:pt x="290" y="257"/>
                  </a:lnTo>
                  <a:lnTo>
                    <a:pt x="287" y="265"/>
                  </a:lnTo>
                  <a:lnTo>
                    <a:pt x="275" y="293"/>
                  </a:lnTo>
                  <a:lnTo>
                    <a:pt x="260" y="313"/>
                  </a:lnTo>
                  <a:lnTo>
                    <a:pt x="243" y="328"/>
                  </a:lnTo>
                  <a:lnTo>
                    <a:pt x="226" y="337"/>
                  </a:lnTo>
                  <a:lnTo>
                    <a:pt x="210" y="344"/>
                  </a:lnTo>
                  <a:lnTo>
                    <a:pt x="196" y="347"/>
                  </a:lnTo>
                  <a:lnTo>
                    <a:pt x="185" y="348"/>
                  </a:lnTo>
                  <a:lnTo>
                    <a:pt x="180" y="348"/>
                  </a:lnTo>
                  <a:lnTo>
                    <a:pt x="151" y="344"/>
                  </a:lnTo>
                  <a:lnTo>
                    <a:pt x="126" y="332"/>
                  </a:lnTo>
                  <a:lnTo>
                    <a:pt x="106" y="315"/>
                  </a:lnTo>
                  <a:lnTo>
                    <a:pt x="90" y="294"/>
                  </a:lnTo>
                  <a:lnTo>
                    <a:pt x="76" y="263"/>
                  </a:lnTo>
                  <a:lnTo>
                    <a:pt x="69" y="231"/>
                  </a:lnTo>
                  <a:lnTo>
                    <a:pt x="66" y="200"/>
                  </a:lnTo>
                  <a:lnTo>
                    <a:pt x="66" y="1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reeform 50"/>
            <p:cNvSpPr>
              <a:spLocks noChangeAspect="1"/>
            </p:cNvSpPr>
            <p:nvPr/>
          </p:nvSpPr>
          <p:spPr bwMode="auto">
            <a:xfrm>
              <a:off x="5084" y="316"/>
              <a:ext cx="267" cy="354"/>
            </a:xfrm>
            <a:custGeom>
              <a:avLst/>
              <a:gdLst>
                <a:gd name="T0" fmla="*/ 110 w 267"/>
                <a:gd name="T1" fmla="*/ 88 h 354"/>
                <a:gd name="T2" fmla="*/ 110 w 267"/>
                <a:gd name="T3" fmla="*/ 0 h 354"/>
                <a:gd name="T4" fmla="*/ 0 w 267"/>
                <a:gd name="T5" fmla="*/ 9 h 354"/>
                <a:gd name="T6" fmla="*/ 0 w 267"/>
                <a:gd name="T7" fmla="*/ 34 h 354"/>
                <a:gd name="T8" fmla="*/ 18 w 267"/>
                <a:gd name="T9" fmla="*/ 34 h 354"/>
                <a:gd name="T10" fmla="*/ 33 w 267"/>
                <a:gd name="T11" fmla="*/ 35 h 354"/>
                <a:gd name="T12" fmla="*/ 44 w 267"/>
                <a:gd name="T13" fmla="*/ 38 h 354"/>
                <a:gd name="T14" fmla="*/ 52 w 267"/>
                <a:gd name="T15" fmla="*/ 41 h 354"/>
                <a:gd name="T16" fmla="*/ 57 w 267"/>
                <a:gd name="T17" fmla="*/ 47 h 354"/>
                <a:gd name="T18" fmla="*/ 60 w 267"/>
                <a:gd name="T19" fmla="*/ 55 h 354"/>
                <a:gd name="T20" fmla="*/ 61 w 267"/>
                <a:gd name="T21" fmla="*/ 65 h 354"/>
                <a:gd name="T22" fmla="*/ 62 w 267"/>
                <a:gd name="T23" fmla="*/ 78 h 354"/>
                <a:gd name="T24" fmla="*/ 62 w 267"/>
                <a:gd name="T25" fmla="*/ 293 h 354"/>
                <a:gd name="T26" fmla="*/ 60 w 267"/>
                <a:gd name="T27" fmla="*/ 314 h 354"/>
                <a:gd name="T28" fmla="*/ 51 w 267"/>
                <a:gd name="T29" fmla="*/ 325 h 354"/>
                <a:gd name="T30" fmla="*/ 32 w 267"/>
                <a:gd name="T31" fmla="*/ 329 h 354"/>
                <a:gd name="T32" fmla="*/ 0 w 267"/>
                <a:gd name="T33" fmla="*/ 329 h 354"/>
                <a:gd name="T34" fmla="*/ 0 w 267"/>
                <a:gd name="T35" fmla="*/ 354 h 354"/>
                <a:gd name="T36" fmla="*/ 192 w 267"/>
                <a:gd name="T37" fmla="*/ 354 h 354"/>
                <a:gd name="T38" fmla="*/ 192 w 267"/>
                <a:gd name="T39" fmla="*/ 329 h 354"/>
                <a:gd name="T40" fmla="*/ 175 w 267"/>
                <a:gd name="T41" fmla="*/ 329 h 354"/>
                <a:gd name="T42" fmla="*/ 141 w 267"/>
                <a:gd name="T43" fmla="*/ 327 h 354"/>
                <a:gd name="T44" fmla="*/ 123 w 267"/>
                <a:gd name="T45" fmla="*/ 321 h 354"/>
                <a:gd name="T46" fmla="*/ 115 w 267"/>
                <a:gd name="T47" fmla="*/ 309 h 354"/>
                <a:gd name="T48" fmla="*/ 114 w 267"/>
                <a:gd name="T49" fmla="*/ 291 h 354"/>
                <a:gd name="T50" fmla="*/ 114 w 267"/>
                <a:gd name="T51" fmla="*/ 168 h 354"/>
                <a:gd name="T52" fmla="*/ 121 w 267"/>
                <a:gd name="T53" fmla="*/ 111 h 354"/>
                <a:gd name="T54" fmla="*/ 139 w 267"/>
                <a:gd name="T55" fmla="*/ 63 h 354"/>
                <a:gd name="T56" fmla="*/ 168 w 267"/>
                <a:gd name="T57" fmla="*/ 30 h 354"/>
                <a:gd name="T58" fmla="*/ 208 w 267"/>
                <a:gd name="T59" fmla="*/ 18 h 354"/>
                <a:gd name="T60" fmla="*/ 217 w 267"/>
                <a:gd name="T61" fmla="*/ 18 h 354"/>
                <a:gd name="T62" fmla="*/ 213 w 267"/>
                <a:gd name="T63" fmla="*/ 21 h 354"/>
                <a:gd name="T64" fmla="*/ 207 w 267"/>
                <a:gd name="T65" fmla="*/ 26 h 354"/>
                <a:gd name="T66" fmla="*/ 201 w 267"/>
                <a:gd name="T67" fmla="*/ 36 h 354"/>
                <a:gd name="T68" fmla="*/ 199 w 267"/>
                <a:gd name="T69" fmla="*/ 50 h 354"/>
                <a:gd name="T70" fmla="*/ 202 w 267"/>
                <a:gd name="T71" fmla="*/ 64 h 354"/>
                <a:gd name="T72" fmla="*/ 209 w 267"/>
                <a:gd name="T73" fmla="*/ 75 h 354"/>
                <a:gd name="T74" fmla="*/ 220 w 267"/>
                <a:gd name="T75" fmla="*/ 82 h 354"/>
                <a:gd name="T76" fmla="*/ 233 w 267"/>
                <a:gd name="T77" fmla="*/ 84 h 354"/>
                <a:gd name="T78" fmla="*/ 244 w 267"/>
                <a:gd name="T79" fmla="*/ 82 h 354"/>
                <a:gd name="T80" fmla="*/ 255 w 267"/>
                <a:gd name="T81" fmla="*/ 76 h 354"/>
                <a:gd name="T82" fmla="*/ 264 w 267"/>
                <a:gd name="T83" fmla="*/ 65 h 354"/>
                <a:gd name="T84" fmla="*/ 267 w 267"/>
                <a:gd name="T85" fmla="*/ 49 h 354"/>
                <a:gd name="T86" fmla="*/ 263 w 267"/>
                <a:gd name="T87" fmla="*/ 30 h 354"/>
                <a:gd name="T88" fmla="*/ 251 w 267"/>
                <a:gd name="T89" fmla="*/ 15 h 354"/>
                <a:gd name="T90" fmla="*/ 232 w 267"/>
                <a:gd name="T91" fmla="*/ 4 h 354"/>
                <a:gd name="T92" fmla="*/ 208 w 267"/>
                <a:gd name="T93" fmla="*/ 0 h 354"/>
                <a:gd name="T94" fmla="*/ 188 w 267"/>
                <a:gd name="T95" fmla="*/ 2 h 354"/>
                <a:gd name="T96" fmla="*/ 170 w 267"/>
                <a:gd name="T97" fmla="*/ 9 h 354"/>
                <a:gd name="T98" fmla="*/ 155 w 267"/>
                <a:gd name="T99" fmla="*/ 19 h 354"/>
                <a:gd name="T100" fmla="*/ 142 w 267"/>
                <a:gd name="T101" fmla="*/ 31 h 354"/>
                <a:gd name="T102" fmla="*/ 131 w 267"/>
                <a:gd name="T103" fmla="*/ 45 h 354"/>
                <a:gd name="T104" fmla="*/ 122 w 267"/>
                <a:gd name="T105" fmla="*/ 60 h 354"/>
                <a:gd name="T106" fmla="*/ 115 w 267"/>
                <a:gd name="T107" fmla="*/ 74 h 354"/>
                <a:gd name="T108" fmla="*/ 110 w 267"/>
                <a:gd name="T109" fmla="*/ 8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7" h="354">
                  <a:moveTo>
                    <a:pt x="110" y="88"/>
                  </a:moveTo>
                  <a:lnTo>
                    <a:pt x="110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18" y="34"/>
                  </a:lnTo>
                  <a:lnTo>
                    <a:pt x="33" y="35"/>
                  </a:lnTo>
                  <a:lnTo>
                    <a:pt x="44" y="38"/>
                  </a:lnTo>
                  <a:lnTo>
                    <a:pt x="52" y="41"/>
                  </a:lnTo>
                  <a:lnTo>
                    <a:pt x="57" y="47"/>
                  </a:lnTo>
                  <a:lnTo>
                    <a:pt x="60" y="55"/>
                  </a:lnTo>
                  <a:lnTo>
                    <a:pt x="61" y="65"/>
                  </a:lnTo>
                  <a:lnTo>
                    <a:pt x="62" y="78"/>
                  </a:lnTo>
                  <a:lnTo>
                    <a:pt x="62" y="293"/>
                  </a:lnTo>
                  <a:lnTo>
                    <a:pt x="60" y="314"/>
                  </a:lnTo>
                  <a:lnTo>
                    <a:pt x="51" y="325"/>
                  </a:lnTo>
                  <a:lnTo>
                    <a:pt x="32" y="329"/>
                  </a:lnTo>
                  <a:lnTo>
                    <a:pt x="0" y="329"/>
                  </a:lnTo>
                  <a:lnTo>
                    <a:pt x="0" y="354"/>
                  </a:lnTo>
                  <a:lnTo>
                    <a:pt x="192" y="354"/>
                  </a:lnTo>
                  <a:lnTo>
                    <a:pt x="192" y="329"/>
                  </a:lnTo>
                  <a:lnTo>
                    <a:pt x="175" y="329"/>
                  </a:lnTo>
                  <a:lnTo>
                    <a:pt x="141" y="327"/>
                  </a:lnTo>
                  <a:lnTo>
                    <a:pt x="123" y="321"/>
                  </a:lnTo>
                  <a:lnTo>
                    <a:pt x="115" y="309"/>
                  </a:lnTo>
                  <a:lnTo>
                    <a:pt x="114" y="291"/>
                  </a:lnTo>
                  <a:lnTo>
                    <a:pt x="114" y="168"/>
                  </a:lnTo>
                  <a:lnTo>
                    <a:pt x="121" y="111"/>
                  </a:lnTo>
                  <a:lnTo>
                    <a:pt x="139" y="63"/>
                  </a:lnTo>
                  <a:lnTo>
                    <a:pt x="168" y="30"/>
                  </a:lnTo>
                  <a:lnTo>
                    <a:pt x="208" y="18"/>
                  </a:lnTo>
                  <a:lnTo>
                    <a:pt x="217" y="18"/>
                  </a:lnTo>
                  <a:lnTo>
                    <a:pt x="213" y="21"/>
                  </a:lnTo>
                  <a:lnTo>
                    <a:pt x="207" y="26"/>
                  </a:lnTo>
                  <a:lnTo>
                    <a:pt x="201" y="36"/>
                  </a:lnTo>
                  <a:lnTo>
                    <a:pt x="199" y="50"/>
                  </a:lnTo>
                  <a:lnTo>
                    <a:pt x="202" y="64"/>
                  </a:lnTo>
                  <a:lnTo>
                    <a:pt x="209" y="75"/>
                  </a:lnTo>
                  <a:lnTo>
                    <a:pt x="220" y="82"/>
                  </a:lnTo>
                  <a:lnTo>
                    <a:pt x="233" y="84"/>
                  </a:lnTo>
                  <a:lnTo>
                    <a:pt x="244" y="82"/>
                  </a:lnTo>
                  <a:lnTo>
                    <a:pt x="255" y="76"/>
                  </a:lnTo>
                  <a:lnTo>
                    <a:pt x="264" y="65"/>
                  </a:lnTo>
                  <a:lnTo>
                    <a:pt x="267" y="49"/>
                  </a:lnTo>
                  <a:lnTo>
                    <a:pt x="263" y="30"/>
                  </a:lnTo>
                  <a:lnTo>
                    <a:pt x="251" y="15"/>
                  </a:lnTo>
                  <a:lnTo>
                    <a:pt x="232" y="4"/>
                  </a:lnTo>
                  <a:lnTo>
                    <a:pt x="208" y="0"/>
                  </a:lnTo>
                  <a:lnTo>
                    <a:pt x="188" y="2"/>
                  </a:lnTo>
                  <a:lnTo>
                    <a:pt x="170" y="9"/>
                  </a:lnTo>
                  <a:lnTo>
                    <a:pt x="155" y="19"/>
                  </a:lnTo>
                  <a:lnTo>
                    <a:pt x="142" y="31"/>
                  </a:lnTo>
                  <a:lnTo>
                    <a:pt x="131" y="45"/>
                  </a:lnTo>
                  <a:lnTo>
                    <a:pt x="122" y="60"/>
                  </a:lnTo>
                  <a:lnTo>
                    <a:pt x="115" y="74"/>
                  </a:lnTo>
                  <a:lnTo>
                    <a:pt x="110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reeform 51"/>
            <p:cNvSpPr>
              <a:spLocks noChangeAspect="1" noEditPoints="1"/>
            </p:cNvSpPr>
            <p:nvPr/>
          </p:nvSpPr>
          <p:spPr bwMode="auto">
            <a:xfrm>
              <a:off x="5396" y="307"/>
              <a:ext cx="364" cy="528"/>
            </a:xfrm>
            <a:custGeom>
              <a:avLst/>
              <a:gdLst>
                <a:gd name="T0" fmla="*/ 114 w 364"/>
                <a:gd name="T1" fmla="*/ 212 h 528"/>
                <a:gd name="T2" fmla="*/ 88 w 364"/>
                <a:gd name="T3" fmla="*/ 166 h 528"/>
                <a:gd name="T4" fmla="*/ 85 w 364"/>
                <a:gd name="T5" fmla="*/ 127 h 528"/>
                <a:gd name="T6" fmla="*/ 105 w 364"/>
                <a:gd name="T7" fmla="*/ 50 h 528"/>
                <a:gd name="T8" fmla="*/ 154 w 364"/>
                <a:gd name="T9" fmla="*/ 27 h 528"/>
                <a:gd name="T10" fmla="*/ 206 w 364"/>
                <a:gd name="T11" fmla="*/ 54 h 528"/>
                <a:gd name="T12" fmla="*/ 222 w 364"/>
                <a:gd name="T13" fmla="*/ 103 h 528"/>
                <a:gd name="T14" fmla="*/ 222 w 364"/>
                <a:gd name="T15" fmla="*/ 160 h 528"/>
                <a:gd name="T16" fmla="*/ 192 w 364"/>
                <a:gd name="T17" fmla="*/ 213 h 528"/>
                <a:gd name="T18" fmla="*/ 62 w 364"/>
                <a:gd name="T19" fmla="*/ 256 h 528"/>
                <a:gd name="T20" fmla="*/ 68 w 364"/>
                <a:gd name="T21" fmla="*/ 231 h 528"/>
                <a:gd name="T22" fmla="*/ 121 w 364"/>
                <a:gd name="T23" fmla="*/ 240 h 528"/>
                <a:gd name="T24" fmla="*/ 206 w 364"/>
                <a:gd name="T25" fmla="*/ 234 h 528"/>
                <a:gd name="T26" fmla="*/ 283 w 364"/>
                <a:gd name="T27" fmla="*/ 127 h 528"/>
                <a:gd name="T28" fmla="*/ 264 w 364"/>
                <a:gd name="T29" fmla="*/ 65 h 528"/>
                <a:gd name="T30" fmla="*/ 292 w 364"/>
                <a:gd name="T31" fmla="*/ 23 h 528"/>
                <a:gd name="T32" fmla="*/ 330 w 364"/>
                <a:gd name="T33" fmla="*/ 19 h 528"/>
                <a:gd name="T34" fmla="*/ 324 w 364"/>
                <a:gd name="T35" fmla="*/ 57 h 528"/>
                <a:gd name="T36" fmla="*/ 355 w 364"/>
                <a:gd name="T37" fmla="*/ 58 h 528"/>
                <a:gd name="T38" fmla="*/ 362 w 364"/>
                <a:gd name="T39" fmla="*/ 27 h 528"/>
                <a:gd name="T40" fmla="*/ 323 w 364"/>
                <a:gd name="T41" fmla="*/ 0 h 528"/>
                <a:gd name="T42" fmla="*/ 264 w 364"/>
                <a:gd name="T43" fmla="*/ 18 h 528"/>
                <a:gd name="T44" fmla="*/ 190 w 364"/>
                <a:gd name="T45" fmla="*/ 14 h 528"/>
                <a:gd name="T46" fmla="*/ 103 w 364"/>
                <a:gd name="T47" fmla="*/ 19 h 528"/>
                <a:gd name="T48" fmla="*/ 25 w 364"/>
                <a:gd name="T49" fmla="*/ 126 h 528"/>
                <a:gd name="T50" fmla="*/ 49 w 364"/>
                <a:gd name="T51" fmla="*/ 193 h 528"/>
                <a:gd name="T52" fmla="*/ 47 w 364"/>
                <a:gd name="T53" fmla="*/ 236 h 528"/>
                <a:gd name="T54" fmla="*/ 40 w 364"/>
                <a:gd name="T55" fmla="*/ 294 h 528"/>
                <a:gd name="T56" fmla="*/ 73 w 364"/>
                <a:gd name="T57" fmla="*/ 346 h 528"/>
                <a:gd name="T58" fmla="*/ 5 w 364"/>
                <a:gd name="T59" fmla="*/ 402 h 528"/>
                <a:gd name="T60" fmla="*/ 51 w 364"/>
                <a:gd name="T61" fmla="*/ 499 h 528"/>
                <a:gd name="T62" fmla="*/ 243 w 364"/>
                <a:gd name="T63" fmla="*/ 521 h 528"/>
                <a:gd name="T64" fmla="*/ 353 w 364"/>
                <a:gd name="T65" fmla="*/ 425 h 528"/>
                <a:gd name="T66" fmla="*/ 326 w 364"/>
                <a:gd name="T67" fmla="*/ 353 h 528"/>
                <a:gd name="T68" fmla="*/ 164 w 364"/>
                <a:gd name="T69" fmla="*/ 311 h 528"/>
                <a:gd name="T70" fmla="*/ 113 w 364"/>
                <a:gd name="T71" fmla="*/ 311 h 528"/>
                <a:gd name="T72" fmla="*/ 74 w 364"/>
                <a:gd name="T73" fmla="*/ 292 h 528"/>
                <a:gd name="T74" fmla="*/ 177 w 364"/>
                <a:gd name="T75" fmla="*/ 510 h 528"/>
                <a:gd name="T76" fmla="*/ 51 w 364"/>
                <a:gd name="T77" fmla="*/ 457 h 528"/>
                <a:gd name="T78" fmla="*/ 61 w 364"/>
                <a:gd name="T79" fmla="*/ 379 h 528"/>
                <a:gd name="T80" fmla="*/ 154 w 364"/>
                <a:gd name="T81" fmla="*/ 357 h 528"/>
                <a:gd name="T82" fmla="*/ 296 w 364"/>
                <a:gd name="T83" fmla="*/ 387 h 528"/>
                <a:gd name="T84" fmla="*/ 273 w 364"/>
                <a:gd name="T85" fmla="*/ 484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4" h="528">
                  <a:moveTo>
                    <a:pt x="154" y="225"/>
                  </a:moveTo>
                  <a:lnTo>
                    <a:pt x="131" y="222"/>
                  </a:lnTo>
                  <a:lnTo>
                    <a:pt x="114" y="212"/>
                  </a:lnTo>
                  <a:lnTo>
                    <a:pt x="102" y="199"/>
                  </a:lnTo>
                  <a:lnTo>
                    <a:pt x="94" y="183"/>
                  </a:lnTo>
                  <a:lnTo>
                    <a:pt x="88" y="166"/>
                  </a:lnTo>
                  <a:lnTo>
                    <a:pt x="86" y="150"/>
                  </a:lnTo>
                  <a:lnTo>
                    <a:pt x="85" y="136"/>
                  </a:lnTo>
                  <a:lnTo>
                    <a:pt x="85" y="127"/>
                  </a:lnTo>
                  <a:lnTo>
                    <a:pt x="87" y="92"/>
                  </a:lnTo>
                  <a:lnTo>
                    <a:pt x="98" y="60"/>
                  </a:lnTo>
                  <a:lnTo>
                    <a:pt x="105" y="50"/>
                  </a:lnTo>
                  <a:lnTo>
                    <a:pt x="117" y="40"/>
                  </a:lnTo>
                  <a:lnTo>
                    <a:pt x="133" y="31"/>
                  </a:lnTo>
                  <a:lnTo>
                    <a:pt x="154" y="27"/>
                  </a:lnTo>
                  <a:lnTo>
                    <a:pt x="177" y="31"/>
                  </a:lnTo>
                  <a:lnTo>
                    <a:pt x="194" y="40"/>
                  </a:lnTo>
                  <a:lnTo>
                    <a:pt x="206" y="54"/>
                  </a:lnTo>
                  <a:lnTo>
                    <a:pt x="215" y="69"/>
                  </a:lnTo>
                  <a:lnTo>
                    <a:pt x="220" y="87"/>
                  </a:lnTo>
                  <a:lnTo>
                    <a:pt x="222" y="103"/>
                  </a:lnTo>
                  <a:lnTo>
                    <a:pt x="224" y="116"/>
                  </a:lnTo>
                  <a:lnTo>
                    <a:pt x="224" y="126"/>
                  </a:lnTo>
                  <a:lnTo>
                    <a:pt x="222" y="160"/>
                  </a:lnTo>
                  <a:lnTo>
                    <a:pt x="211" y="193"/>
                  </a:lnTo>
                  <a:lnTo>
                    <a:pt x="204" y="202"/>
                  </a:lnTo>
                  <a:lnTo>
                    <a:pt x="192" y="213"/>
                  </a:lnTo>
                  <a:lnTo>
                    <a:pt x="176" y="222"/>
                  </a:lnTo>
                  <a:lnTo>
                    <a:pt x="154" y="225"/>
                  </a:lnTo>
                  <a:close/>
                  <a:moveTo>
                    <a:pt x="62" y="256"/>
                  </a:moveTo>
                  <a:lnTo>
                    <a:pt x="62" y="251"/>
                  </a:lnTo>
                  <a:lnTo>
                    <a:pt x="64" y="243"/>
                  </a:lnTo>
                  <a:lnTo>
                    <a:pt x="68" y="231"/>
                  </a:lnTo>
                  <a:lnTo>
                    <a:pt x="76" y="219"/>
                  </a:lnTo>
                  <a:lnTo>
                    <a:pt x="99" y="232"/>
                  </a:lnTo>
                  <a:lnTo>
                    <a:pt x="121" y="240"/>
                  </a:lnTo>
                  <a:lnTo>
                    <a:pt x="140" y="243"/>
                  </a:lnTo>
                  <a:lnTo>
                    <a:pt x="154" y="244"/>
                  </a:lnTo>
                  <a:lnTo>
                    <a:pt x="206" y="234"/>
                  </a:lnTo>
                  <a:lnTo>
                    <a:pt x="246" y="208"/>
                  </a:lnTo>
                  <a:lnTo>
                    <a:pt x="273" y="171"/>
                  </a:lnTo>
                  <a:lnTo>
                    <a:pt x="283" y="127"/>
                  </a:lnTo>
                  <a:lnTo>
                    <a:pt x="281" y="105"/>
                  </a:lnTo>
                  <a:lnTo>
                    <a:pt x="275" y="84"/>
                  </a:lnTo>
                  <a:lnTo>
                    <a:pt x="264" y="65"/>
                  </a:lnTo>
                  <a:lnTo>
                    <a:pt x="251" y="49"/>
                  </a:lnTo>
                  <a:lnTo>
                    <a:pt x="272" y="33"/>
                  </a:lnTo>
                  <a:lnTo>
                    <a:pt x="292" y="23"/>
                  </a:lnTo>
                  <a:lnTo>
                    <a:pt x="309" y="19"/>
                  </a:lnTo>
                  <a:lnTo>
                    <a:pt x="323" y="18"/>
                  </a:lnTo>
                  <a:lnTo>
                    <a:pt x="330" y="19"/>
                  </a:lnTo>
                  <a:lnTo>
                    <a:pt x="321" y="27"/>
                  </a:lnTo>
                  <a:lnTo>
                    <a:pt x="318" y="40"/>
                  </a:lnTo>
                  <a:lnTo>
                    <a:pt x="324" y="57"/>
                  </a:lnTo>
                  <a:lnTo>
                    <a:pt x="340" y="63"/>
                  </a:lnTo>
                  <a:lnTo>
                    <a:pt x="348" y="62"/>
                  </a:lnTo>
                  <a:lnTo>
                    <a:pt x="355" y="58"/>
                  </a:lnTo>
                  <a:lnTo>
                    <a:pt x="361" y="51"/>
                  </a:lnTo>
                  <a:lnTo>
                    <a:pt x="364" y="39"/>
                  </a:lnTo>
                  <a:lnTo>
                    <a:pt x="362" y="27"/>
                  </a:lnTo>
                  <a:lnTo>
                    <a:pt x="355" y="15"/>
                  </a:lnTo>
                  <a:lnTo>
                    <a:pt x="342" y="4"/>
                  </a:lnTo>
                  <a:lnTo>
                    <a:pt x="323" y="0"/>
                  </a:lnTo>
                  <a:lnTo>
                    <a:pt x="308" y="1"/>
                  </a:lnTo>
                  <a:lnTo>
                    <a:pt x="288" y="7"/>
                  </a:lnTo>
                  <a:lnTo>
                    <a:pt x="264" y="18"/>
                  </a:lnTo>
                  <a:lnTo>
                    <a:pt x="239" y="38"/>
                  </a:lnTo>
                  <a:lnTo>
                    <a:pt x="214" y="22"/>
                  </a:lnTo>
                  <a:lnTo>
                    <a:pt x="190" y="14"/>
                  </a:lnTo>
                  <a:lnTo>
                    <a:pt x="170" y="10"/>
                  </a:lnTo>
                  <a:lnTo>
                    <a:pt x="154" y="9"/>
                  </a:lnTo>
                  <a:lnTo>
                    <a:pt x="103" y="19"/>
                  </a:lnTo>
                  <a:lnTo>
                    <a:pt x="62" y="44"/>
                  </a:lnTo>
                  <a:lnTo>
                    <a:pt x="35" y="82"/>
                  </a:lnTo>
                  <a:lnTo>
                    <a:pt x="25" y="126"/>
                  </a:lnTo>
                  <a:lnTo>
                    <a:pt x="28" y="151"/>
                  </a:lnTo>
                  <a:lnTo>
                    <a:pt x="37" y="174"/>
                  </a:lnTo>
                  <a:lnTo>
                    <a:pt x="49" y="193"/>
                  </a:lnTo>
                  <a:lnTo>
                    <a:pt x="63" y="209"/>
                  </a:lnTo>
                  <a:lnTo>
                    <a:pt x="55" y="220"/>
                  </a:lnTo>
                  <a:lnTo>
                    <a:pt x="47" y="236"/>
                  </a:lnTo>
                  <a:lnTo>
                    <a:pt x="41" y="254"/>
                  </a:lnTo>
                  <a:lnTo>
                    <a:pt x="38" y="275"/>
                  </a:lnTo>
                  <a:lnTo>
                    <a:pt x="40" y="294"/>
                  </a:lnTo>
                  <a:lnTo>
                    <a:pt x="46" y="314"/>
                  </a:lnTo>
                  <a:lnTo>
                    <a:pt x="57" y="332"/>
                  </a:lnTo>
                  <a:lnTo>
                    <a:pt x="73" y="346"/>
                  </a:lnTo>
                  <a:lnTo>
                    <a:pt x="42" y="360"/>
                  </a:lnTo>
                  <a:lnTo>
                    <a:pt x="18" y="379"/>
                  </a:lnTo>
                  <a:lnTo>
                    <a:pt x="5" y="402"/>
                  </a:lnTo>
                  <a:lnTo>
                    <a:pt x="0" y="426"/>
                  </a:lnTo>
                  <a:lnTo>
                    <a:pt x="14" y="467"/>
                  </a:lnTo>
                  <a:lnTo>
                    <a:pt x="51" y="499"/>
                  </a:lnTo>
                  <a:lnTo>
                    <a:pt x="108" y="520"/>
                  </a:lnTo>
                  <a:lnTo>
                    <a:pt x="176" y="528"/>
                  </a:lnTo>
                  <a:lnTo>
                    <a:pt x="243" y="521"/>
                  </a:lnTo>
                  <a:lnTo>
                    <a:pt x="299" y="500"/>
                  </a:lnTo>
                  <a:lnTo>
                    <a:pt x="338" y="467"/>
                  </a:lnTo>
                  <a:lnTo>
                    <a:pt x="353" y="425"/>
                  </a:lnTo>
                  <a:lnTo>
                    <a:pt x="350" y="402"/>
                  </a:lnTo>
                  <a:lnTo>
                    <a:pt x="342" y="377"/>
                  </a:lnTo>
                  <a:lnTo>
                    <a:pt x="326" y="353"/>
                  </a:lnTo>
                  <a:lnTo>
                    <a:pt x="301" y="333"/>
                  </a:lnTo>
                  <a:lnTo>
                    <a:pt x="235" y="314"/>
                  </a:lnTo>
                  <a:lnTo>
                    <a:pt x="164" y="311"/>
                  </a:lnTo>
                  <a:lnTo>
                    <a:pt x="147" y="311"/>
                  </a:lnTo>
                  <a:lnTo>
                    <a:pt x="128" y="311"/>
                  </a:lnTo>
                  <a:lnTo>
                    <a:pt x="113" y="311"/>
                  </a:lnTo>
                  <a:lnTo>
                    <a:pt x="104" y="310"/>
                  </a:lnTo>
                  <a:lnTo>
                    <a:pt x="87" y="304"/>
                  </a:lnTo>
                  <a:lnTo>
                    <a:pt x="74" y="292"/>
                  </a:lnTo>
                  <a:lnTo>
                    <a:pt x="65" y="275"/>
                  </a:lnTo>
                  <a:lnTo>
                    <a:pt x="62" y="256"/>
                  </a:lnTo>
                  <a:close/>
                  <a:moveTo>
                    <a:pt x="177" y="510"/>
                  </a:moveTo>
                  <a:lnTo>
                    <a:pt x="122" y="503"/>
                  </a:lnTo>
                  <a:lnTo>
                    <a:pt x="79" y="484"/>
                  </a:lnTo>
                  <a:lnTo>
                    <a:pt x="51" y="457"/>
                  </a:lnTo>
                  <a:lnTo>
                    <a:pt x="41" y="426"/>
                  </a:lnTo>
                  <a:lnTo>
                    <a:pt x="47" y="400"/>
                  </a:lnTo>
                  <a:lnTo>
                    <a:pt x="61" y="379"/>
                  </a:lnTo>
                  <a:lnTo>
                    <a:pt x="82" y="364"/>
                  </a:lnTo>
                  <a:lnTo>
                    <a:pt x="106" y="357"/>
                  </a:lnTo>
                  <a:lnTo>
                    <a:pt x="154" y="357"/>
                  </a:lnTo>
                  <a:lnTo>
                    <a:pt x="207" y="359"/>
                  </a:lnTo>
                  <a:lnTo>
                    <a:pt x="258" y="366"/>
                  </a:lnTo>
                  <a:lnTo>
                    <a:pt x="296" y="387"/>
                  </a:lnTo>
                  <a:lnTo>
                    <a:pt x="311" y="426"/>
                  </a:lnTo>
                  <a:lnTo>
                    <a:pt x="301" y="457"/>
                  </a:lnTo>
                  <a:lnTo>
                    <a:pt x="273" y="484"/>
                  </a:lnTo>
                  <a:lnTo>
                    <a:pt x="230" y="503"/>
                  </a:lnTo>
                  <a:lnTo>
                    <a:pt x="177" y="5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2732232" y="3052028"/>
            <a:ext cx="4054315" cy="369332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Basic neutrino emission levels in the core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5385"/>
            <a:ext cx="2750641" cy="288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3315142" y="848594"/>
            <a:ext cx="5066066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Many processes depending on composition, EOS, etc.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447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457200" y="117475"/>
            <a:ext cx="100584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/>
                <a:t>Introduction. Direct </a:t>
              </a:r>
              <a:r>
                <a:rPr lang="en-US" sz="2000" dirty="0" err="1" smtClean="0"/>
                <a:t>Urca</a:t>
              </a:r>
              <a:r>
                <a:rPr lang="en-US" sz="2000" dirty="0" smtClean="0"/>
                <a:t> Processes</a:t>
              </a:r>
              <a:endParaRPr lang="ru-RU" sz="2000" dirty="0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4" name="Group 26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347354" y="982330"/>
            <a:ext cx="4053829" cy="260357"/>
            <a:chOff x="0" y="0"/>
            <a:chExt cx="5761" cy="370"/>
          </a:xfrm>
        </p:grpSpPr>
        <p:sp>
          <p:nvSpPr>
            <p:cNvPr id="36" name="Freeform 27"/>
            <p:cNvSpPr>
              <a:spLocks noChangeAspect="1" noEditPoints="1"/>
            </p:cNvSpPr>
            <p:nvPr/>
          </p:nvSpPr>
          <p:spPr bwMode="auto">
            <a:xfrm>
              <a:off x="0" y="4"/>
              <a:ext cx="296" cy="285"/>
            </a:xfrm>
            <a:custGeom>
              <a:avLst/>
              <a:gdLst>
                <a:gd name="T0" fmla="*/ 48 w 296"/>
                <a:gd name="T1" fmla="*/ 258 h 285"/>
                <a:gd name="T2" fmla="*/ 44 w 296"/>
                <a:gd name="T3" fmla="*/ 266 h 285"/>
                <a:gd name="T4" fmla="*/ 37 w 296"/>
                <a:gd name="T5" fmla="*/ 270 h 285"/>
                <a:gd name="T6" fmla="*/ 22 w 296"/>
                <a:gd name="T7" fmla="*/ 272 h 285"/>
                <a:gd name="T8" fmla="*/ 7 w 296"/>
                <a:gd name="T9" fmla="*/ 272 h 285"/>
                <a:gd name="T10" fmla="*/ 1 w 296"/>
                <a:gd name="T11" fmla="*/ 276 h 285"/>
                <a:gd name="T12" fmla="*/ 3 w 296"/>
                <a:gd name="T13" fmla="*/ 285 h 285"/>
                <a:gd name="T14" fmla="*/ 159 w 296"/>
                <a:gd name="T15" fmla="*/ 285 h 285"/>
                <a:gd name="T16" fmla="*/ 205 w 296"/>
                <a:gd name="T17" fmla="*/ 277 h 285"/>
                <a:gd name="T18" fmla="*/ 241 w 296"/>
                <a:gd name="T19" fmla="*/ 255 h 285"/>
                <a:gd name="T20" fmla="*/ 265 w 296"/>
                <a:gd name="T21" fmla="*/ 226 h 285"/>
                <a:gd name="T22" fmla="*/ 273 w 296"/>
                <a:gd name="T23" fmla="*/ 195 h 285"/>
                <a:gd name="T24" fmla="*/ 256 w 296"/>
                <a:gd name="T25" fmla="*/ 156 h 285"/>
                <a:gd name="T26" fmla="*/ 209 w 296"/>
                <a:gd name="T27" fmla="*/ 136 h 285"/>
                <a:gd name="T28" fmla="*/ 269 w 296"/>
                <a:gd name="T29" fmla="*/ 109 h 285"/>
                <a:gd name="T30" fmla="*/ 296 w 296"/>
                <a:gd name="T31" fmla="*/ 58 h 285"/>
                <a:gd name="T32" fmla="*/ 276 w 296"/>
                <a:gd name="T33" fmla="*/ 17 h 285"/>
                <a:gd name="T34" fmla="*/ 219 w 296"/>
                <a:gd name="T35" fmla="*/ 0 h 285"/>
                <a:gd name="T36" fmla="*/ 75 w 296"/>
                <a:gd name="T37" fmla="*/ 0 h 285"/>
                <a:gd name="T38" fmla="*/ 69 w 296"/>
                <a:gd name="T39" fmla="*/ 4 h 285"/>
                <a:gd name="T40" fmla="*/ 71 w 296"/>
                <a:gd name="T41" fmla="*/ 13 h 285"/>
                <a:gd name="T42" fmla="*/ 85 w 296"/>
                <a:gd name="T43" fmla="*/ 13 h 285"/>
                <a:gd name="T44" fmla="*/ 104 w 296"/>
                <a:gd name="T45" fmla="*/ 15 h 285"/>
                <a:gd name="T46" fmla="*/ 106 w 296"/>
                <a:gd name="T47" fmla="*/ 23 h 285"/>
                <a:gd name="T48" fmla="*/ 49 w 296"/>
                <a:gd name="T49" fmla="*/ 252 h 285"/>
                <a:gd name="T50" fmla="*/ 137 w 296"/>
                <a:gd name="T51" fmla="*/ 29 h 285"/>
                <a:gd name="T52" fmla="*/ 143 w 296"/>
                <a:gd name="T53" fmla="*/ 15 h 285"/>
                <a:gd name="T54" fmla="*/ 160 w 296"/>
                <a:gd name="T55" fmla="*/ 13 h 285"/>
                <a:gd name="T56" fmla="*/ 225 w 296"/>
                <a:gd name="T57" fmla="*/ 14 h 285"/>
                <a:gd name="T58" fmla="*/ 243 w 296"/>
                <a:gd name="T59" fmla="*/ 22 h 285"/>
                <a:gd name="T60" fmla="*/ 253 w 296"/>
                <a:gd name="T61" fmla="*/ 34 h 285"/>
                <a:gd name="T62" fmla="*/ 258 w 296"/>
                <a:gd name="T63" fmla="*/ 49 h 285"/>
                <a:gd name="T64" fmla="*/ 252 w 296"/>
                <a:gd name="T65" fmla="*/ 83 h 285"/>
                <a:gd name="T66" fmla="*/ 207 w 296"/>
                <a:gd name="T67" fmla="*/ 126 h 285"/>
                <a:gd name="T68" fmla="*/ 112 w 296"/>
                <a:gd name="T69" fmla="*/ 132 h 285"/>
                <a:gd name="T70" fmla="*/ 87 w 296"/>
                <a:gd name="T71" fmla="*/ 272 h 285"/>
                <a:gd name="T72" fmla="*/ 80 w 296"/>
                <a:gd name="T73" fmla="*/ 271 h 285"/>
                <a:gd name="T74" fmla="*/ 79 w 296"/>
                <a:gd name="T75" fmla="*/ 265 h 285"/>
                <a:gd name="T76" fmla="*/ 109 w 296"/>
                <a:gd name="T77" fmla="*/ 142 h 285"/>
                <a:gd name="T78" fmla="*/ 201 w 296"/>
                <a:gd name="T79" fmla="*/ 143 h 285"/>
                <a:gd name="T80" fmla="*/ 220 w 296"/>
                <a:gd name="T81" fmla="*/ 152 h 285"/>
                <a:gd name="T82" fmla="*/ 231 w 296"/>
                <a:gd name="T83" fmla="*/ 167 h 285"/>
                <a:gd name="T84" fmla="*/ 234 w 296"/>
                <a:gd name="T85" fmla="*/ 183 h 285"/>
                <a:gd name="T86" fmla="*/ 229 w 296"/>
                <a:gd name="T87" fmla="*/ 221 h 285"/>
                <a:gd name="T88" fmla="*/ 183 w 296"/>
                <a:gd name="T89" fmla="*/ 265 h 285"/>
                <a:gd name="T90" fmla="*/ 93 w 296"/>
                <a:gd name="T91" fmla="*/ 27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6" h="285">
                  <a:moveTo>
                    <a:pt x="49" y="252"/>
                  </a:moveTo>
                  <a:lnTo>
                    <a:pt x="48" y="258"/>
                  </a:lnTo>
                  <a:lnTo>
                    <a:pt x="46" y="262"/>
                  </a:lnTo>
                  <a:lnTo>
                    <a:pt x="44" y="266"/>
                  </a:lnTo>
                  <a:lnTo>
                    <a:pt x="41" y="268"/>
                  </a:lnTo>
                  <a:lnTo>
                    <a:pt x="37" y="270"/>
                  </a:lnTo>
                  <a:lnTo>
                    <a:pt x="31" y="271"/>
                  </a:lnTo>
                  <a:lnTo>
                    <a:pt x="22" y="272"/>
                  </a:lnTo>
                  <a:lnTo>
                    <a:pt x="12" y="272"/>
                  </a:lnTo>
                  <a:lnTo>
                    <a:pt x="7" y="272"/>
                  </a:lnTo>
                  <a:lnTo>
                    <a:pt x="3" y="273"/>
                  </a:lnTo>
                  <a:lnTo>
                    <a:pt x="1" y="276"/>
                  </a:lnTo>
                  <a:lnTo>
                    <a:pt x="0" y="280"/>
                  </a:lnTo>
                  <a:lnTo>
                    <a:pt x="3" y="285"/>
                  </a:lnTo>
                  <a:lnTo>
                    <a:pt x="12" y="285"/>
                  </a:lnTo>
                  <a:lnTo>
                    <a:pt x="159" y="285"/>
                  </a:lnTo>
                  <a:lnTo>
                    <a:pt x="183" y="283"/>
                  </a:lnTo>
                  <a:lnTo>
                    <a:pt x="205" y="277"/>
                  </a:lnTo>
                  <a:lnTo>
                    <a:pt x="224" y="267"/>
                  </a:lnTo>
                  <a:lnTo>
                    <a:pt x="241" y="255"/>
                  </a:lnTo>
                  <a:lnTo>
                    <a:pt x="255" y="242"/>
                  </a:lnTo>
                  <a:lnTo>
                    <a:pt x="265" y="226"/>
                  </a:lnTo>
                  <a:lnTo>
                    <a:pt x="271" y="211"/>
                  </a:lnTo>
                  <a:lnTo>
                    <a:pt x="273" y="195"/>
                  </a:lnTo>
                  <a:lnTo>
                    <a:pt x="269" y="174"/>
                  </a:lnTo>
                  <a:lnTo>
                    <a:pt x="256" y="156"/>
                  </a:lnTo>
                  <a:lnTo>
                    <a:pt x="236" y="143"/>
                  </a:lnTo>
                  <a:lnTo>
                    <a:pt x="209" y="136"/>
                  </a:lnTo>
                  <a:lnTo>
                    <a:pt x="241" y="126"/>
                  </a:lnTo>
                  <a:lnTo>
                    <a:pt x="269" y="109"/>
                  </a:lnTo>
                  <a:lnTo>
                    <a:pt x="288" y="86"/>
                  </a:lnTo>
                  <a:lnTo>
                    <a:pt x="296" y="58"/>
                  </a:lnTo>
                  <a:lnTo>
                    <a:pt x="291" y="36"/>
                  </a:lnTo>
                  <a:lnTo>
                    <a:pt x="276" y="17"/>
                  </a:lnTo>
                  <a:lnTo>
                    <a:pt x="252" y="5"/>
                  </a:lnTo>
                  <a:lnTo>
                    <a:pt x="219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1" y="1"/>
                  </a:lnTo>
                  <a:lnTo>
                    <a:pt x="69" y="4"/>
                  </a:lnTo>
                  <a:lnTo>
                    <a:pt x="68" y="8"/>
                  </a:lnTo>
                  <a:lnTo>
                    <a:pt x="71" y="13"/>
                  </a:lnTo>
                  <a:lnTo>
                    <a:pt x="79" y="13"/>
                  </a:lnTo>
                  <a:lnTo>
                    <a:pt x="85" y="13"/>
                  </a:lnTo>
                  <a:lnTo>
                    <a:pt x="95" y="14"/>
                  </a:lnTo>
                  <a:lnTo>
                    <a:pt x="104" y="15"/>
                  </a:lnTo>
                  <a:lnTo>
                    <a:pt x="106" y="20"/>
                  </a:lnTo>
                  <a:lnTo>
                    <a:pt x="106" y="23"/>
                  </a:lnTo>
                  <a:lnTo>
                    <a:pt x="105" y="28"/>
                  </a:lnTo>
                  <a:lnTo>
                    <a:pt x="49" y="252"/>
                  </a:lnTo>
                  <a:close/>
                  <a:moveTo>
                    <a:pt x="112" y="132"/>
                  </a:moveTo>
                  <a:lnTo>
                    <a:pt x="137" y="29"/>
                  </a:lnTo>
                  <a:lnTo>
                    <a:pt x="140" y="20"/>
                  </a:lnTo>
                  <a:lnTo>
                    <a:pt x="143" y="15"/>
                  </a:lnTo>
                  <a:lnTo>
                    <a:pt x="149" y="13"/>
                  </a:lnTo>
                  <a:lnTo>
                    <a:pt x="160" y="13"/>
                  </a:lnTo>
                  <a:lnTo>
                    <a:pt x="213" y="13"/>
                  </a:lnTo>
                  <a:lnTo>
                    <a:pt x="225" y="14"/>
                  </a:lnTo>
                  <a:lnTo>
                    <a:pt x="235" y="17"/>
                  </a:lnTo>
                  <a:lnTo>
                    <a:pt x="243" y="22"/>
                  </a:lnTo>
                  <a:lnTo>
                    <a:pt x="249" y="28"/>
                  </a:lnTo>
                  <a:lnTo>
                    <a:pt x="253" y="34"/>
                  </a:lnTo>
                  <a:lnTo>
                    <a:pt x="256" y="41"/>
                  </a:lnTo>
                  <a:lnTo>
                    <a:pt x="258" y="49"/>
                  </a:lnTo>
                  <a:lnTo>
                    <a:pt x="258" y="56"/>
                  </a:lnTo>
                  <a:lnTo>
                    <a:pt x="252" y="83"/>
                  </a:lnTo>
                  <a:lnTo>
                    <a:pt x="234" y="108"/>
                  </a:lnTo>
                  <a:lnTo>
                    <a:pt x="207" y="126"/>
                  </a:lnTo>
                  <a:lnTo>
                    <a:pt x="172" y="132"/>
                  </a:lnTo>
                  <a:lnTo>
                    <a:pt x="112" y="132"/>
                  </a:lnTo>
                  <a:close/>
                  <a:moveTo>
                    <a:pt x="93" y="272"/>
                  </a:moveTo>
                  <a:lnTo>
                    <a:pt x="87" y="272"/>
                  </a:lnTo>
                  <a:lnTo>
                    <a:pt x="84" y="272"/>
                  </a:lnTo>
                  <a:lnTo>
                    <a:pt x="80" y="271"/>
                  </a:lnTo>
                  <a:lnTo>
                    <a:pt x="79" y="268"/>
                  </a:lnTo>
                  <a:lnTo>
                    <a:pt x="79" y="265"/>
                  </a:lnTo>
                  <a:lnTo>
                    <a:pt x="81" y="258"/>
                  </a:lnTo>
                  <a:lnTo>
                    <a:pt x="109" y="142"/>
                  </a:lnTo>
                  <a:lnTo>
                    <a:pt x="187" y="142"/>
                  </a:lnTo>
                  <a:lnTo>
                    <a:pt x="201" y="143"/>
                  </a:lnTo>
                  <a:lnTo>
                    <a:pt x="212" y="147"/>
                  </a:lnTo>
                  <a:lnTo>
                    <a:pt x="220" y="152"/>
                  </a:lnTo>
                  <a:lnTo>
                    <a:pt x="226" y="159"/>
                  </a:lnTo>
                  <a:lnTo>
                    <a:pt x="231" y="167"/>
                  </a:lnTo>
                  <a:lnTo>
                    <a:pt x="233" y="175"/>
                  </a:lnTo>
                  <a:lnTo>
                    <a:pt x="234" y="183"/>
                  </a:lnTo>
                  <a:lnTo>
                    <a:pt x="235" y="190"/>
                  </a:lnTo>
                  <a:lnTo>
                    <a:pt x="229" y="221"/>
                  </a:lnTo>
                  <a:lnTo>
                    <a:pt x="211" y="247"/>
                  </a:lnTo>
                  <a:lnTo>
                    <a:pt x="183" y="265"/>
                  </a:lnTo>
                  <a:lnTo>
                    <a:pt x="149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28"/>
            <p:cNvSpPr>
              <a:spLocks noChangeAspect="1"/>
            </p:cNvSpPr>
            <p:nvPr/>
          </p:nvSpPr>
          <p:spPr bwMode="auto">
            <a:xfrm>
              <a:off x="327" y="155"/>
              <a:ext cx="105" cy="194"/>
            </a:xfrm>
            <a:custGeom>
              <a:avLst/>
              <a:gdLst>
                <a:gd name="T0" fmla="*/ 65 w 105"/>
                <a:gd name="T1" fmla="*/ 8 h 194"/>
                <a:gd name="T2" fmla="*/ 65 w 105"/>
                <a:gd name="T3" fmla="*/ 4 h 194"/>
                <a:gd name="T4" fmla="*/ 64 w 105"/>
                <a:gd name="T5" fmla="*/ 1 h 194"/>
                <a:gd name="T6" fmla="*/ 61 w 105"/>
                <a:gd name="T7" fmla="*/ 0 h 194"/>
                <a:gd name="T8" fmla="*/ 57 w 105"/>
                <a:gd name="T9" fmla="*/ 0 h 194"/>
                <a:gd name="T10" fmla="*/ 42 w 105"/>
                <a:gd name="T11" fmla="*/ 11 h 194"/>
                <a:gd name="T12" fmla="*/ 26 w 105"/>
                <a:gd name="T13" fmla="*/ 16 h 194"/>
                <a:gd name="T14" fmla="*/ 11 w 105"/>
                <a:gd name="T15" fmla="*/ 18 h 194"/>
                <a:gd name="T16" fmla="*/ 0 w 105"/>
                <a:gd name="T17" fmla="*/ 19 h 194"/>
                <a:gd name="T18" fmla="*/ 0 w 105"/>
                <a:gd name="T19" fmla="*/ 29 h 194"/>
                <a:gd name="T20" fmla="*/ 7 w 105"/>
                <a:gd name="T21" fmla="*/ 29 h 194"/>
                <a:gd name="T22" fmla="*/ 18 w 105"/>
                <a:gd name="T23" fmla="*/ 28 h 194"/>
                <a:gd name="T24" fmla="*/ 30 w 105"/>
                <a:gd name="T25" fmla="*/ 26 h 194"/>
                <a:gd name="T26" fmla="*/ 42 w 105"/>
                <a:gd name="T27" fmla="*/ 21 h 194"/>
                <a:gd name="T28" fmla="*/ 42 w 105"/>
                <a:gd name="T29" fmla="*/ 170 h 194"/>
                <a:gd name="T30" fmla="*/ 42 w 105"/>
                <a:gd name="T31" fmla="*/ 176 h 194"/>
                <a:gd name="T32" fmla="*/ 38 w 105"/>
                <a:gd name="T33" fmla="*/ 180 h 194"/>
                <a:gd name="T34" fmla="*/ 30 w 105"/>
                <a:gd name="T35" fmla="*/ 183 h 194"/>
                <a:gd name="T36" fmla="*/ 13 w 105"/>
                <a:gd name="T37" fmla="*/ 183 h 194"/>
                <a:gd name="T38" fmla="*/ 2 w 105"/>
                <a:gd name="T39" fmla="*/ 183 h 194"/>
                <a:gd name="T40" fmla="*/ 2 w 105"/>
                <a:gd name="T41" fmla="*/ 194 h 194"/>
                <a:gd name="T42" fmla="*/ 105 w 105"/>
                <a:gd name="T43" fmla="*/ 194 h 194"/>
                <a:gd name="T44" fmla="*/ 105 w 105"/>
                <a:gd name="T45" fmla="*/ 183 h 194"/>
                <a:gd name="T46" fmla="*/ 94 w 105"/>
                <a:gd name="T47" fmla="*/ 183 h 194"/>
                <a:gd name="T48" fmla="*/ 78 w 105"/>
                <a:gd name="T49" fmla="*/ 183 h 194"/>
                <a:gd name="T50" fmla="*/ 69 w 105"/>
                <a:gd name="T51" fmla="*/ 180 h 194"/>
                <a:gd name="T52" fmla="*/ 66 w 105"/>
                <a:gd name="T53" fmla="*/ 176 h 194"/>
                <a:gd name="T54" fmla="*/ 65 w 105"/>
                <a:gd name="T55" fmla="*/ 170 h 194"/>
                <a:gd name="T56" fmla="*/ 65 w 105"/>
                <a:gd name="T57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5" h="194">
                  <a:moveTo>
                    <a:pt x="65" y="8"/>
                  </a:moveTo>
                  <a:lnTo>
                    <a:pt x="65" y="4"/>
                  </a:lnTo>
                  <a:lnTo>
                    <a:pt x="64" y="1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42" y="11"/>
                  </a:lnTo>
                  <a:lnTo>
                    <a:pt x="26" y="16"/>
                  </a:lnTo>
                  <a:lnTo>
                    <a:pt x="11" y="18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7" y="29"/>
                  </a:lnTo>
                  <a:lnTo>
                    <a:pt x="18" y="28"/>
                  </a:lnTo>
                  <a:lnTo>
                    <a:pt x="30" y="26"/>
                  </a:lnTo>
                  <a:lnTo>
                    <a:pt x="42" y="21"/>
                  </a:lnTo>
                  <a:lnTo>
                    <a:pt x="42" y="170"/>
                  </a:lnTo>
                  <a:lnTo>
                    <a:pt x="42" y="176"/>
                  </a:lnTo>
                  <a:lnTo>
                    <a:pt x="38" y="180"/>
                  </a:lnTo>
                  <a:lnTo>
                    <a:pt x="30" y="183"/>
                  </a:lnTo>
                  <a:lnTo>
                    <a:pt x="13" y="183"/>
                  </a:lnTo>
                  <a:lnTo>
                    <a:pt x="2" y="183"/>
                  </a:lnTo>
                  <a:lnTo>
                    <a:pt x="2" y="194"/>
                  </a:lnTo>
                  <a:lnTo>
                    <a:pt x="105" y="194"/>
                  </a:lnTo>
                  <a:lnTo>
                    <a:pt x="105" y="183"/>
                  </a:lnTo>
                  <a:lnTo>
                    <a:pt x="94" y="183"/>
                  </a:lnTo>
                  <a:lnTo>
                    <a:pt x="78" y="183"/>
                  </a:lnTo>
                  <a:lnTo>
                    <a:pt x="69" y="180"/>
                  </a:lnTo>
                  <a:lnTo>
                    <a:pt x="66" y="176"/>
                  </a:lnTo>
                  <a:lnTo>
                    <a:pt x="65" y="170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29"/>
            <p:cNvSpPr>
              <a:spLocks noChangeAspect="1"/>
            </p:cNvSpPr>
            <p:nvPr/>
          </p:nvSpPr>
          <p:spPr bwMode="auto">
            <a:xfrm>
              <a:off x="619" y="76"/>
              <a:ext cx="367" cy="218"/>
            </a:xfrm>
            <a:custGeom>
              <a:avLst/>
              <a:gdLst>
                <a:gd name="T0" fmla="*/ 322 w 367"/>
                <a:gd name="T1" fmla="*/ 117 h 218"/>
                <a:gd name="T2" fmla="*/ 307 w 367"/>
                <a:gd name="T3" fmla="*/ 130 h 218"/>
                <a:gd name="T4" fmla="*/ 296 w 367"/>
                <a:gd name="T5" fmla="*/ 142 h 218"/>
                <a:gd name="T6" fmla="*/ 289 w 367"/>
                <a:gd name="T7" fmla="*/ 151 h 218"/>
                <a:gd name="T8" fmla="*/ 285 w 367"/>
                <a:gd name="T9" fmla="*/ 157 h 218"/>
                <a:gd name="T10" fmla="*/ 274 w 367"/>
                <a:gd name="T11" fmla="*/ 178 h 218"/>
                <a:gd name="T12" fmla="*/ 267 w 367"/>
                <a:gd name="T13" fmla="*/ 196 h 218"/>
                <a:gd name="T14" fmla="*/ 264 w 367"/>
                <a:gd name="T15" fmla="*/ 208 h 218"/>
                <a:gd name="T16" fmla="*/ 263 w 367"/>
                <a:gd name="T17" fmla="*/ 213 h 218"/>
                <a:gd name="T18" fmla="*/ 266 w 367"/>
                <a:gd name="T19" fmla="*/ 217 h 218"/>
                <a:gd name="T20" fmla="*/ 271 w 367"/>
                <a:gd name="T21" fmla="*/ 218 h 218"/>
                <a:gd name="T22" fmla="*/ 275 w 367"/>
                <a:gd name="T23" fmla="*/ 217 h 218"/>
                <a:gd name="T24" fmla="*/ 278 w 367"/>
                <a:gd name="T25" fmla="*/ 216 h 218"/>
                <a:gd name="T26" fmla="*/ 279 w 367"/>
                <a:gd name="T27" fmla="*/ 214 h 218"/>
                <a:gd name="T28" fmla="*/ 280 w 367"/>
                <a:gd name="T29" fmla="*/ 209 h 218"/>
                <a:gd name="T30" fmla="*/ 290 w 367"/>
                <a:gd name="T31" fmla="*/ 180 h 218"/>
                <a:gd name="T32" fmla="*/ 307 w 367"/>
                <a:gd name="T33" fmla="*/ 154 h 218"/>
                <a:gd name="T34" fmla="*/ 330 w 367"/>
                <a:gd name="T35" fmla="*/ 131 h 218"/>
                <a:gd name="T36" fmla="*/ 361 w 367"/>
                <a:gd name="T37" fmla="*/ 114 h 218"/>
                <a:gd name="T38" fmla="*/ 366 w 367"/>
                <a:gd name="T39" fmla="*/ 112 h 218"/>
                <a:gd name="T40" fmla="*/ 367 w 367"/>
                <a:gd name="T41" fmla="*/ 109 h 218"/>
                <a:gd name="T42" fmla="*/ 366 w 367"/>
                <a:gd name="T43" fmla="*/ 105 h 218"/>
                <a:gd name="T44" fmla="*/ 364 w 367"/>
                <a:gd name="T45" fmla="*/ 104 h 218"/>
                <a:gd name="T46" fmla="*/ 345 w 367"/>
                <a:gd name="T47" fmla="*/ 96 h 218"/>
                <a:gd name="T48" fmla="*/ 321 w 367"/>
                <a:gd name="T49" fmla="*/ 79 h 218"/>
                <a:gd name="T50" fmla="*/ 297 w 367"/>
                <a:gd name="T51" fmla="*/ 50 h 218"/>
                <a:gd name="T52" fmla="*/ 280 w 367"/>
                <a:gd name="T53" fmla="*/ 6 h 218"/>
                <a:gd name="T54" fmla="*/ 278 w 367"/>
                <a:gd name="T55" fmla="*/ 1 h 218"/>
                <a:gd name="T56" fmla="*/ 271 w 367"/>
                <a:gd name="T57" fmla="*/ 0 h 218"/>
                <a:gd name="T58" fmla="*/ 266 w 367"/>
                <a:gd name="T59" fmla="*/ 1 h 218"/>
                <a:gd name="T60" fmla="*/ 263 w 367"/>
                <a:gd name="T61" fmla="*/ 5 h 218"/>
                <a:gd name="T62" fmla="*/ 264 w 367"/>
                <a:gd name="T63" fmla="*/ 10 h 218"/>
                <a:gd name="T64" fmla="*/ 267 w 367"/>
                <a:gd name="T65" fmla="*/ 22 h 218"/>
                <a:gd name="T66" fmla="*/ 273 w 367"/>
                <a:gd name="T67" fmla="*/ 40 h 218"/>
                <a:gd name="T68" fmla="*/ 284 w 367"/>
                <a:gd name="T69" fmla="*/ 60 h 218"/>
                <a:gd name="T70" fmla="*/ 299 w 367"/>
                <a:gd name="T71" fmla="*/ 80 h 218"/>
                <a:gd name="T72" fmla="*/ 322 w 367"/>
                <a:gd name="T73" fmla="*/ 100 h 218"/>
                <a:gd name="T74" fmla="*/ 15 w 367"/>
                <a:gd name="T75" fmla="*/ 100 h 218"/>
                <a:gd name="T76" fmla="*/ 9 w 367"/>
                <a:gd name="T77" fmla="*/ 100 h 218"/>
                <a:gd name="T78" fmla="*/ 4 w 367"/>
                <a:gd name="T79" fmla="*/ 101 h 218"/>
                <a:gd name="T80" fmla="*/ 1 w 367"/>
                <a:gd name="T81" fmla="*/ 104 h 218"/>
                <a:gd name="T82" fmla="*/ 0 w 367"/>
                <a:gd name="T83" fmla="*/ 109 h 218"/>
                <a:gd name="T84" fmla="*/ 1 w 367"/>
                <a:gd name="T85" fmla="*/ 114 h 218"/>
                <a:gd name="T86" fmla="*/ 4 w 367"/>
                <a:gd name="T87" fmla="*/ 116 h 218"/>
                <a:gd name="T88" fmla="*/ 9 w 367"/>
                <a:gd name="T89" fmla="*/ 117 h 218"/>
                <a:gd name="T90" fmla="*/ 15 w 367"/>
                <a:gd name="T91" fmla="*/ 117 h 218"/>
                <a:gd name="T92" fmla="*/ 322 w 367"/>
                <a:gd name="T93" fmla="*/ 1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7" h="218">
                  <a:moveTo>
                    <a:pt x="322" y="117"/>
                  </a:moveTo>
                  <a:lnTo>
                    <a:pt x="307" y="130"/>
                  </a:lnTo>
                  <a:lnTo>
                    <a:pt x="296" y="142"/>
                  </a:lnTo>
                  <a:lnTo>
                    <a:pt x="289" y="151"/>
                  </a:lnTo>
                  <a:lnTo>
                    <a:pt x="285" y="157"/>
                  </a:lnTo>
                  <a:lnTo>
                    <a:pt x="274" y="178"/>
                  </a:lnTo>
                  <a:lnTo>
                    <a:pt x="267" y="196"/>
                  </a:lnTo>
                  <a:lnTo>
                    <a:pt x="264" y="208"/>
                  </a:lnTo>
                  <a:lnTo>
                    <a:pt x="263" y="213"/>
                  </a:lnTo>
                  <a:lnTo>
                    <a:pt x="266" y="217"/>
                  </a:lnTo>
                  <a:lnTo>
                    <a:pt x="271" y="218"/>
                  </a:lnTo>
                  <a:lnTo>
                    <a:pt x="275" y="217"/>
                  </a:lnTo>
                  <a:lnTo>
                    <a:pt x="278" y="216"/>
                  </a:lnTo>
                  <a:lnTo>
                    <a:pt x="279" y="214"/>
                  </a:lnTo>
                  <a:lnTo>
                    <a:pt x="280" y="209"/>
                  </a:lnTo>
                  <a:lnTo>
                    <a:pt x="290" y="180"/>
                  </a:lnTo>
                  <a:lnTo>
                    <a:pt x="307" y="154"/>
                  </a:lnTo>
                  <a:lnTo>
                    <a:pt x="330" y="131"/>
                  </a:lnTo>
                  <a:lnTo>
                    <a:pt x="361" y="114"/>
                  </a:lnTo>
                  <a:lnTo>
                    <a:pt x="366" y="112"/>
                  </a:lnTo>
                  <a:lnTo>
                    <a:pt x="367" y="109"/>
                  </a:lnTo>
                  <a:lnTo>
                    <a:pt x="366" y="105"/>
                  </a:lnTo>
                  <a:lnTo>
                    <a:pt x="364" y="104"/>
                  </a:lnTo>
                  <a:lnTo>
                    <a:pt x="345" y="96"/>
                  </a:lnTo>
                  <a:lnTo>
                    <a:pt x="321" y="79"/>
                  </a:lnTo>
                  <a:lnTo>
                    <a:pt x="297" y="50"/>
                  </a:lnTo>
                  <a:lnTo>
                    <a:pt x="280" y="6"/>
                  </a:lnTo>
                  <a:lnTo>
                    <a:pt x="278" y="1"/>
                  </a:lnTo>
                  <a:lnTo>
                    <a:pt x="271" y="0"/>
                  </a:lnTo>
                  <a:lnTo>
                    <a:pt x="266" y="1"/>
                  </a:lnTo>
                  <a:lnTo>
                    <a:pt x="263" y="5"/>
                  </a:lnTo>
                  <a:lnTo>
                    <a:pt x="264" y="10"/>
                  </a:lnTo>
                  <a:lnTo>
                    <a:pt x="267" y="22"/>
                  </a:lnTo>
                  <a:lnTo>
                    <a:pt x="273" y="40"/>
                  </a:lnTo>
                  <a:lnTo>
                    <a:pt x="284" y="60"/>
                  </a:lnTo>
                  <a:lnTo>
                    <a:pt x="299" y="80"/>
                  </a:lnTo>
                  <a:lnTo>
                    <a:pt x="322" y="100"/>
                  </a:lnTo>
                  <a:lnTo>
                    <a:pt x="15" y="100"/>
                  </a:lnTo>
                  <a:lnTo>
                    <a:pt x="9" y="100"/>
                  </a:lnTo>
                  <a:lnTo>
                    <a:pt x="4" y="101"/>
                  </a:lnTo>
                  <a:lnTo>
                    <a:pt x="1" y="104"/>
                  </a:lnTo>
                  <a:lnTo>
                    <a:pt x="0" y="109"/>
                  </a:lnTo>
                  <a:lnTo>
                    <a:pt x="1" y="114"/>
                  </a:lnTo>
                  <a:lnTo>
                    <a:pt x="4" y="116"/>
                  </a:lnTo>
                  <a:lnTo>
                    <a:pt x="9" y="117"/>
                  </a:lnTo>
                  <a:lnTo>
                    <a:pt x="15" y="117"/>
                  </a:lnTo>
                  <a:lnTo>
                    <a:pt x="322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0"/>
            <p:cNvSpPr>
              <a:spLocks noChangeAspect="1" noEditPoints="1"/>
            </p:cNvSpPr>
            <p:nvPr/>
          </p:nvSpPr>
          <p:spPr bwMode="auto">
            <a:xfrm>
              <a:off x="1143" y="4"/>
              <a:ext cx="296" cy="285"/>
            </a:xfrm>
            <a:custGeom>
              <a:avLst/>
              <a:gdLst>
                <a:gd name="T0" fmla="*/ 48 w 296"/>
                <a:gd name="T1" fmla="*/ 258 h 285"/>
                <a:gd name="T2" fmla="*/ 44 w 296"/>
                <a:gd name="T3" fmla="*/ 266 h 285"/>
                <a:gd name="T4" fmla="*/ 37 w 296"/>
                <a:gd name="T5" fmla="*/ 270 h 285"/>
                <a:gd name="T6" fmla="*/ 22 w 296"/>
                <a:gd name="T7" fmla="*/ 272 h 285"/>
                <a:gd name="T8" fmla="*/ 7 w 296"/>
                <a:gd name="T9" fmla="*/ 272 h 285"/>
                <a:gd name="T10" fmla="*/ 1 w 296"/>
                <a:gd name="T11" fmla="*/ 276 h 285"/>
                <a:gd name="T12" fmla="*/ 3 w 296"/>
                <a:gd name="T13" fmla="*/ 285 h 285"/>
                <a:gd name="T14" fmla="*/ 159 w 296"/>
                <a:gd name="T15" fmla="*/ 285 h 285"/>
                <a:gd name="T16" fmla="*/ 205 w 296"/>
                <a:gd name="T17" fmla="*/ 277 h 285"/>
                <a:gd name="T18" fmla="*/ 241 w 296"/>
                <a:gd name="T19" fmla="*/ 255 h 285"/>
                <a:gd name="T20" fmla="*/ 265 w 296"/>
                <a:gd name="T21" fmla="*/ 226 h 285"/>
                <a:gd name="T22" fmla="*/ 273 w 296"/>
                <a:gd name="T23" fmla="*/ 195 h 285"/>
                <a:gd name="T24" fmla="*/ 256 w 296"/>
                <a:gd name="T25" fmla="*/ 156 h 285"/>
                <a:gd name="T26" fmla="*/ 209 w 296"/>
                <a:gd name="T27" fmla="*/ 136 h 285"/>
                <a:gd name="T28" fmla="*/ 269 w 296"/>
                <a:gd name="T29" fmla="*/ 109 h 285"/>
                <a:gd name="T30" fmla="*/ 296 w 296"/>
                <a:gd name="T31" fmla="*/ 58 h 285"/>
                <a:gd name="T32" fmla="*/ 276 w 296"/>
                <a:gd name="T33" fmla="*/ 17 h 285"/>
                <a:gd name="T34" fmla="*/ 219 w 296"/>
                <a:gd name="T35" fmla="*/ 0 h 285"/>
                <a:gd name="T36" fmla="*/ 75 w 296"/>
                <a:gd name="T37" fmla="*/ 0 h 285"/>
                <a:gd name="T38" fmla="*/ 68 w 296"/>
                <a:gd name="T39" fmla="*/ 4 h 285"/>
                <a:gd name="T40" fmla="*/ 71 w 296"/>
                <a:gd name="T41" fmla="*/ 13 h 285"/>
                <a:gd name="T42" fmla="*/ 85 w 296"/>
                <a:gd name="T43" fmla="*/ 13 h 285"/>
                <a:gd name="T44" fmla="*/ 103 w 296"/>
                <a:gd name="T45" fmla="*/ 15 h 285"/>
                <a:gd name="T46" fmla="*/ 106 w 296"/>
                <a:gd name="T47" fmla="*/ 23 h 285"/>
                <a:gd name="T48" fmla="*/ 49 w 296"/>
                <a:gd name="T49" fmla="*/ 252 h 285"/>
                <a:gd name="T50" fmla="*/ 137 w 296"/>
                <a:gd name="T51" fmla="*/ 29 h 285"/>
                <a:gd name="T52" fmla="*/ 143 w 296"/>
                <a:gd name="T53" fmla="*/ 15 h 285"/>
                <a:gd name="T54" fmla="*/ 160 w 296"/>
                <a:gd name="T55" fmla="*/ 13 h 285"/>
                <a:gd name="T56" fmla="*/ 225 w 296"/>
                <a:gd name="T57" fmla="*/ 14 h 285"/>
                <a:gd name="T58" fmla="*/ 243 w 296"/>
                <a:gd name="T59" fmla="*/ 22 h 285"/>
                <a:gd name="T60" fmla="*/ 253 w 296"/>
                <a:gd name="T61" fmla="*/ 34 h 285"/>
                <a:gd name="T62" fmla="*/ 258 w 296"/>
                <a:gd name="T63" fmla="*/ 49 h 285"/>
                <a:gd name="T64" fmla="*/ 252 w 296"/>
                <a:gd name="T65" fmla="*/ 83 h 285"/>
                <a:gd name="T66" fmla="*/ 207 w 296"/>
                <a:gd name="T67" fmla="*/ 126 h 285"/>
                <a:gd name="T68" fmla="*/ 112 w 296"/>
                <a:gd name="T69" fmla="*/ 132 h 285"/>
                <a:gd name="T70" fmla="*/ 87 w 296"/>
                <a:gd name="T71" fmla="*/ 272 h 285"/>
                <a:gd name="T72" fmla="*/ 80 w 296"/>
                <a:gd name="T73" fmla="*/ 271 h 285"/>
                <a:gd name="T74" fmla="*/ 79 w 296"/>
                <a:gd name="T75" fmla="*/ 265 h 285"/>
                <a:gd name="T76" fmla="*/ 109 w 296"/>
                <a:gd name="T77" fmla="*/ 142 h 285"/>
                <a:gd name="T78" fmla="*/ 201 w 296"/>
                <a:gd name="T79" fmla="*/ 143 h 285"/>
                <a:gd name="T80" fmla="*/ 220 w 296"/>
                <a:gd name="T81" fmla="*/ 152 h 285"/>
                <a:gd name="T82" fmla="*/ 230 w 296"/>
                <a:gd name="T83" fmla="*/ 167 h 285"/>
                <a:gd name="T84" fmla="*/ 235 w 296"/>
                <a:gd name="T85" fmla="*/ 183 h 285"/>
                <a:gd name="T86" fmla="*/ 228 w 296"/>
                <a:gd name="T87" fmla="*/ 221 h 285"/>
                <a:gd name="T88" fmla="*/ 183 w 296"/>
                <a:gd name="T89" fmla="*/ 265 h 285"/>
                <a:gd name="T90" fmla="*/ 93 w 296"/>
                <a:gd name="T91" fmla="*/ 27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6" h="285">
                  <a:moveTo>
                    <a:pt x="49" y="252"/>
                  </a:moveTo>
                  <a:lnTo>
                    <a:pt x="48" y="258"/>
                  </a:lnTo>
                  <a:lnTo>
                    <a:pt x="46" y="262"/>
                  </a:lnTo>
                  <a:lnTo>
                    <a:pt x="44" y="266"/>
                  </a:lnTo>
                  <a:lnTo>
                    <a:pt x="41" y="268"/>
                  </a:lnTo>
                  <a:lnTo>
                    <a:pt x="37" y="270"/>
                  </a:lnTo>
                  <a:lnTo>
                    <a:pt x="31" y="271"/>
                  </a:lnTo>
                  <a:lnTo>
                    <a:pt x="22" y="272"/>
                  </a:lnTo>
                  <a:lnTo>
                    <a:pt x="12" y="272"/>
                  </a:lnTo>
                  <a:lnTo>
                    <a:pt x="7" y="272"/>
                  </a:lnTo>
                  <a:lnTo>
                    <a:pt x="3" y="273"/>
                  </a:lnTo>
                  <a:lnTo>
                    <a:pt x="1" y="276"/>
                  </a:lnTo>
                  <a:lnTo>
                    <a:pt x="0" y="280"/>
                  </a:lnTo>
                  <a:lnTo>
                    <a:pt x="3" y="285"/>
                  </a:lnTo>
                  <a:lnTo>
                    <a:pt x="12" y="285"/>
                  </a:lnTo>
                  <a:lnTo>
                    <a:pt x="159" y="285"/>
                  </a:lnTo>
                  <a:lnTo>
                    <a:pt x="183" y="283"/>
                  </a:lnTo>
                  <a:lnTo>
                    <a:pt x="205" y="277"/>
                  </a:lnTo>
                  <a:lnTo>
                    <a:pt x="224" y="267"/>
                  </a:lnTo>
                  <a:lnTo>
                    <a:pt x="241" y="255"/>
                  </a:lnTo>
                  <a:lnTo>
                    <a:pt x="255" y="242"/>
                  </a:lnTo>
                  <a:lnTo>
                    <a:pt x="265" y="226"/>
                  </a:lnTo>
                  <a:lnTo>
                    <a:pt x="271" y="211"/>
                  </a:lnTo>
                  <a:lnTo>
                    <a:pt x="273" y="195"/>
                  </a:lnTo>
                  <a:lnTo>
                    <a:pt x="269" y="174"/>
                  </a:lnTo>
                  <a:lnTo>
                    <a:pt x="256" y="156"/>
                  </a:lnTo>
                  <a:lnTo>
                    <a:pt x="236" y="143"/>
                  </a:lnTo>
                  <a:lnTo>
                    <a:pt x="209" y="136"/>
                  </a:lnTo>
                  <a:lnTo>
                    <a:pt x="241" y="126"/>
                  </a:lnTo>
                  <a:lnTo>
                    <a:pt x="269" y="109"/>
                  </a:lnTo>
                  <a:lnTo>
                    <a:pt x="288" y="86"/>
                  </a:lnTo>
                  <a:lnTo>
                    <a:pt x="296" y="58"/>
                  </a:lnTo>
                  <a:lnTo>
                    <a:pt x="291" y="36"/>
                  </a:lnTo>
                  <a:lnTo>
                    <a:pt x="276" y="17"/>
                  </a:lnTo>
                  <a:lnTo>
                    <a:pt x="252" y="5"/>
                  </a:lnTo>
                  <a:lnTo>
                    <a:pt x="219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1" y="1"/>
                  </a:lnTo>
                  <a:lnTo>
                    <a:pt x="68" y="4"/>
                  </a:lnTo>
                  <a:lnTo>
                    <a:pt x="68" y="8"/>
                  </a:lnTo>
                  <a:lnTo>
                    <a:pt x="71" y="13"/>
                  </a:lnTo>
                  <a:lnTo>
                    <a:pt x="79" y="13"/>
                  </a:lnTo>
                  <a:lnTo>
                    <a:pt x="85" y="13"/>
                  </a:lnTo>
                  <a:lnTo>
                    <a:pt x="95" y="14"/>
                  </a:lnTo>
                  <a:lnTo>
                    <a:pt x="103" y="15"/>
                  </a:lnTo>
                  <a:lnTo>
                    <a:pt x="106" y="20"/>
                  </a:lnTo>
                  <a:lnTo>
                    <a:pt x="106" y="23"/>
                  </a:lnTo>
                  <a:lnTo>
                    <a:pt x="105" y="28"/>
                  </a:lnTo>
                  <a:lnTo>
                    <a:pt x="49" y="252"/>
                  </a:lnTo>
                  <a:close/>
                  <a:moveTo>
                    <a:pt x="112" y="132"/>
                  </a:moveTo>
                  <a:lnTo>
                    <a:pt x="137" y="29"/>
                  </a:lnTo>
                  <a:lnTo>
                    <a:pt x="140" y="20"/>
                  </a:lnTo>
                  <a:lnTo>
                    <a:pt x="143" y="15"/>
                  </a:lnTo>
                  <a:lnTo>
                    <a:pt x="149" y="13"/>
                  </a:lnTo>
                  <a:lnTo>
                    <a:pt x="160" y="13"/>
                  </a:lnTo>
                  <a:lnTo>
                    <a:pt x="213" y="13"/>
                  </a:lnTo>
                  <a:lnTo>
                    <a:pt x="225" y="14"/>
                  </a:lnTo>
                  <a:lnTo>
                    <a:pt x="235" y="17"/>
                  </a:lnTo>
                  <a:lnTo>
                    <a:pt x="243" y="22"/>
                  </a:lnTo>
                  <a:lnTo>
                    <a:pt x="249" y="28"/>
                  </a:lnTo>
                  <a:lnTo>
                    <a:pt x="253" y="34"/>
                  </a:lnTo>
                  <a:lnTo>
                    <a:pt x="256" y="41"/>
                  </a:lnTo>
                  <a:lnTo>
                    <a:pt x="258" y="49"/>
                  </a:lnTo>
                  <a:lnTo>
                    <a:pt x="258" y="56"/>
                  </a:lnTo>
                  <a:lnTo>
                    <a:pt x="252" y="83"/>
                  </a:lnTo>
                  <a:lnTo>
                    <a:pt x="234" y="108"/>
                  </a:lnTo>
                  <a:lnTo>
                    <a:pt x="207" y="126"/>
                  </a:lnTo>
                  <a:lnTo>
                    <a:pt x="172" y="132"/>
                  </a:lnTo>
                  <a:lnTo>
                    <a:pt x="112" y="132"/>
                  </a:lnTo>
                  <a:close/>
                  <a:moveTo>
                    <a:pt x="93" y="272"/>
                  </a:moveTo>
                  <a:lnTo>
                    <a:pt x="87" y="272"/>
                  </a:lnTo>
                  <a:lnTo>
                    <a:pt x="84" y="272"/>
                  </a:lnTo>
                  <a:lnTo>
                    <a:pt x="80" y="271"/>
                  </a:lnTo>
                  <a:lnTo>
                    <a:pt x="79" y="268"/>
                  </a:lnTo>
                  <a:lnTo>
                    <a:pt x="79" y="265"/>
                  </a:lnTo>
                  <a:lnTo>
                    <a:pt x="81" y="258"/>
                  </a:lnTo>
                  <a:lnTo>
                    <a:pt x="109" y="142"/>
                  </a:lnTo>
                  <a:lnTo>
                    <a:pt x="187" y="142"/>
                  </a:lnTo>
                  <a:lnTo>
                    <a:pt x="201" y="143"/>
                  </a:lnTo>
                  <a:lnTo>
                    <a:pt x="211" y="147"/>
                  </a:lnTo>
                  <a:lnTo>
                    <a:pt x="220" y="152"/>
                  </a:lnTo>
                  <a:lnTo>
                    <a:pt x="226" y="159"/>
                  </a:lnTo>
                  <a:lnTo>
                    <a:pt x="230" y="167"/>
                  </a:lnTo>
                  <a:lnTo>
                    <a:pt x="233" y="175"/>
                  </a:lnTo>
                  <a:lnTo>
                    <a:pt x="235" y="183"/>
                  </a:lnTo>
                  <a:lnTo>
                    <a:pt x="235" y="190"/>
                  </a:lnTo>
                  <a:lnTo>
                    <a:pt x="228" y="221"/>
                  </a:lnTo>
                  <a:lnTo>
                    <a:pt x="210" y="247"/>
                  </a:lnTo>
                  <a:lnTo>
                    <a:pt x="183" y="265"/>
                  </a:lnTo>
                  <a:lnTo>
                    <a:pt x="149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1"/>
            <p:cNvSpPr>
              <a:spLocks noChangeAspect="1"/>
            </p:cNvSpPr>
            <p:nvPr/>
          </p:nvSpPr>
          <p:spPr bwMode="auto">
            <a:xfrm>
              <a:off x="1457" y="155"/>
              <a:ext cx="128" cy="194"/>
            </a:xfrm>
            <a:custGeom>
              <a:avLst/>
              <a:gdLst>
                <a:gd name="T0" fmla="*/ 128 w 128"/>
                <a:gd name="T1" fmla="*/ 141 h 194"/>
                <a:gd name="T2" fmla="*/ 118 w 128"/>
                <a:gd name="T3" fmla="*/ 141 h 194"/>
                <a:gd name="T4" fmla="*/ 117 w 128"/>
                <a:gd name="T5" fmla="*/ 147 h 194"/>
                <a:gd name="T6" fmla="*/ 115 w 128"/>
                <a:gd name="T7" fmla="*/ 155 h 194"/>
                <a:gd name="T8" fmla="*/ 113 w 128"/>
                <a:gd name="T9" fmla="*/ 163 h 194"/>
                <a:gd name="T10" fmla="*/ 110 w 128"/>
                <a:gd name="T11" fmla="*/ 167 h 194"/>
                <a:gd name="T12" fmla="*/ 105 w 128"/>
                <a:gd name="T13" fmla="*/ 168 h 194"/>
                <a:gd name="T14" fmla="*/ 97 w 128"/>
                <a:gd name="T15" fmla="*/ 169 h 194"/>
                <a:gd name="T16" fmla="*/ 87 w 128"/>
                <a:gd name="T17" fmla="*/ 169 h 194"/>
                <a:gd name="T18" fmla="*/ 82 w 128"/>
                <a:gd name="T19" fmla="*/ 169 h 194"/>
                <a:gd name="T20" fmla="*/ 28 w 128"/>
                <a:gd name="T21" fmla="*/ 169 h 194"/>
                <a:gd name="T22" fmla="*/ 48 w 128"/>
                <a:gd name="T23" fmla="*/ 152 h 194"/>
                <a:gd name="T24" fmla="*/ 62 w 128"/>
                <a:gd name="T25" fmla="*/ 140 h 194"/>
                <a:gd name="T26" fmla="*/ 74 w 128"/>
                <a:gd name="T27" fmla="*/ 130 h 194"/>
                <a:gd name="T28" fmla="*/ 86 w 128"/>
                <a:gd name="T29" fmla="*/ 120 h 194"/>
                <a:gd name="T30" fmla="*/ 102 w 128"/>
                <a:gd name="T31" fmla="*/ 107 h 194"/>
                <a:gd name="T32" fmla="*/ 115 w 128"/>
                <a:gd name="T33" fmla="*/ 93 h 194"/>
                <a:gd name="T34" fmla="*/ 124 w 128"/>
                <a:gd name="T35" fmla="*/ 76 h 194"/>
                <a:gd name="T36" fmla="*/ 128 w 128"/>
                <a:gd name="T37" fmla="*/ 57 h 194"/>
                <a:gd name="T38" fmla="*/ 122 w 128"/>
                <a:gd name="T39" fmla="*/ 33 h 194"/>
                <a:gd name="T40" fmla="*/ 108 w 128"/>
                <a:gd name="T41" fmla="*/ 15 h 194"/>
                <a:gd name="T42" fmla="*/ 86 w 128"/>
                <a:gd name="T43" fmla="*/ 4 h 194"/>
                <a:gd name="T44" fmla="*/ 60 w 128"/>
                <a:gd name="T45" fmla="*/ 0 h 194"/>
                <a:gd name="T46" fmla="*/ 47 w 128"/>
                <a:gd name="T47" fmla="*/ 1 h 194"/>
                <a:gd name="T48" fmla="*/ 35 w 128"/>
                <a:gd name="T49" fmla="*/ 4 h 194"/>
                <a:gd name="T50" fmla="*/ 25 w 128"/>
                <a:gd name="T51" fmla="*/ 9 h 194"/>
                <a:gd name="T52" fmla="*/ 16 w 128"/>
                <a:gd name="T53" fmla="*/ 16 h 194"/>
                <a:gd name="T54" fmla="*/ 9 w 128"/>
                <a:gd name="T55" fmla="*/ 24 h 194"/>
                <a:gd name="T56" fmla="*/ 4 w 128"/>
                <a:gd name="T57" fmla="*/ 33 h 194"/>
                <a:gd name="T58" fmla="*/ 1 w 128"/>
                <a:gd name="T59" fmla="*/ 42 h 194"/>
                <a:gd name="T60" fmla="*/ 0 w 128"/>
                <a:gd name="T61" fmla="*/ 52 h 194"/>
                <a:gd name="T62" fmla="*/ 2 w 128"/>
                <a:gd name="T63" fmla="*/ 61 h 194"/>
                <a:gd name="T64" fmla="*/ 6 w 128"/>
                <a:gd name="T65" fmla="*/ 66 h 194"/>
                <a:gd name="T66" fmla="*/ 11 w 128"/>
                <a:gd name="T67" fmla="*/ 68 h 194"/>
                <a:gd name="T68" fmla="*/ 15 w 128"/>
                <a:gd name="T69" fmla="*/ 69 h 194"/>
                <a:gd name="T70" fmla="*/ 20 w 128"/>
                <a:gd name="T71" fmla="*/ 68 h 194"/>
                <a:gd name="T72" fmla="*/ 25 w 128"/>
                <a:gd name="T73" fmla="*/ 65 h 194"/>
                <a:gd name="T74" fmla="*/ 29 w 128"/>
                <a:gd name="T75" fmla="*/ 60 h 194"/>
                <a:gd name="T76" fmla="*/ 30 w 128"/>
                <a:gd name="T77" fmla="*/ 53 h 194"/>
                <a:gd name="T78" fmla="*/ 30 w 128"/>
                <a:gd name="T79" fmla="*/ 48 h 194"/>
                <a:gd name="T80" fmla="*/ 27 w 128"/>
                <a:gd name="T81" fmla="*/ 43 h 194"/>
                <a:gd name="T82" fmla="*/ 22 w 128"/>
                <a:gd name="T83" fmla="*/ 39 h 194"/>
                <a:gd name="T84" fmla="*/ 13 w 128"/>
                <a:gd name="T85" fmla="*/ 38 h 194"/>
                <a:gd name="T86" fmla="*/ 22 w 128"/>
                <a:gd name="T87" fmla="*/ 25 h 194"/>
                <a:gd name="T88" fmla="*/ 33 w 128"/>
                <a:gd name="T89" fmla="*/ 16 h 194"/>
                <a:gd name="T90" fmla="*/ 44 w 128"/>
                <a:gd name="T91" fmla="*/ 12 h 194"/>
                <a:gd name="T92" fmla="*/ 56 w 128"/>
                <a:gd name="T93" fmla="*/ 11 h 194"/>
                <a:gd name="T94" fmla="*/ 75 w 128"/>
                <a:gd name="T95" fmla="*/ 15 h 194"/>
                <a:gd name="T96" fmla="*/ 88 w 128"/>
                <a:gd name="T97" fmla="*/ 25 h 194"/>
                <a:gd name="T98" fmla="*/ 97 w 128"/>
                <a:gd name="T99" fmla="*/ 40 h 194"/>
                <a:gd name="T100" fmla="*/ 100 w 128"/>
                <a:gd name="T101" fmla="*/ 57 h 194"/>
                <a:gd name="T102" fmla="*/ 97 w 128"/>
                <a:gd name="T103" fmla="*/ 75 h 194"/>
                <a:gd name="T104" fmla="*/ 89 w 128"/>
                <a:gd name="T105" fmla="*/ 91 h 194"/>
                <a:gd name="T106" fmla="*/ 81 w 128"/>
                <a:gd name="T107" fmla="*/ 103 h 194"/>
                <a:gd name="T108" fmla="*/ 72 w 128"/>
                <a:gd name="T109" fmla="*/ 113 h 194"/>
                <a:gd name="T110" fmla="*/ 2 w 128"/>
                <a:gd name="T111" fmla="*/ 182 h 194"/>
                <a:gd name="T112" fmla="*/ 0 w 128"/>
                <a:gd name="T113" fmla="*/ 186 h 194"/>
                <a:gd name="T114" fmla="*/ 0 w 128"/>
                <a:gd name="T115" fmla="*/ 194 h 194"/>
                <a:gd name="T116" fmla="*/ 119 w 128"/>
                <a:gd name="T117" fmla="*/ 194 h 194"/>
                <a:gd name="T118" fmla="*/ 128 w 128"/>
                <a:gd name="T119" fmla="*/ 14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194">
                  <a:moveTo>
                    <a:pt x="128" y="141"/>
                  </a:moveTo>
                  <a:lnTo>
                    <a:pt x="118" y="141"/>
                  </a:lnTo>
                  <a:lnTo>
                    <a:pt x="117" y="147"/>
                  </a:lnTo>
                  <a:lnTo>
                    <a:pt x="115" y="155"/>
                  </a:lnTo>
                  <a:lnTo>
                    <a:pt x="113" y="163"/>
                  </a:lnTo>
                  <a:lnTo>
                    <a:pt x="110" y="167"/>
                  </a:lnTo>
                  <a:lnTo>
                    <a:pt x="105" y="168"/>
                  </a:lnTo>
                  <a:lnTo>
                    <a:pt x="97" y="169"/>
                  </a:lnTo>
                  <a:lnTo>
                    <a:pt x="87" y="169"/>
                  </a:lnTo>
                  <a:lnTo>
                    <a:pt x="82" y="169"/>
                  </a:lnTo>
                  <a:lnTo>
                    <a:pt x="28" y="169"/>
                  </a:lnTo>
                  <a:lnTo>
                    <a:pt x="48" y="152"/>
                  </a:lnTo>
                  <a:lnTo>
                    <a:pt x="62" y="140"/>
                  </a:lnTo>
                  <a:lnTo>
                    <a:pt x="74" y="130"/>
                  </a:lnTo>
                  <a:lnTo>
                    <a:pt x="86" y="120"/>
                  </a:lnTo>
                  <a:lnTo>
                    <a:pt x="102" y="107"/>
                  </a:lnTo>
                  <a:lnTo>
                    <a:pt x="115" y="93"/>
                  </a:lnTo>
                  <a:lnTo>
                    <a:pt x="124" y="76"/>
                  </a:lnTo>
                  <a:lnTo>
                    <a:pt x="128" y="57"/>
                  </a:lnTo>
                  <a:lnTo>
                    <a:pt x="122" y="33"/>
                  </a:lnTo>
                  <a:lnTo>
                    <a:pt x="108" y="15"/>
                  </a:lnTo>
                  <a:lnTo>
                    <a:pt x="86" y="4"/>
                  </a:lnTo>
                  <a:lnTo>
                    <a:pt x="60" y="0"/>
                  </a:lnTo>
                  <a:lnTo>
                    <a:pt x="47" y="1"/>
                  </a:lnTo>
                  <a:lnTo>
                    <a:pt x="35" y="4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9" y="24"/>
                  </a:lnTo>
                  <a:lnTo>
                    <a:pt x="4" y="33"/>
                  </a:lnTo>
                  <a:lnTo>
                    <a:pt x="1" y="42"/>
                  </a:lnTo>
                  <a:lnTo>
                    <a:pt x="0" y="52"/>
                  </a:lnTo>
                  <a:lnTo>
                    <a:pt x="2" y="61"/>
                  </a:lnTo>
                  <a:lnTo>
                    <a:pt x="6" y="66"/>
                  </a:lnTo>
                  <a:lnTo>
                    <a:pt x="11" y="68"/>
                  </a:lnTo>
                  <a:lnTo>
                    <a:pt x="15" y="69"/>
                  </a:lnTo>
                  <a:lnTo>
                    <a:pt x="20" y="68"/>
                  </a:lnTo>
                  <a:lnTo>
                    <a:pt x="25" y="65"/>
                  </a:lnTo>
                  <a:lnTo>
                    <a:pt x="29" y="60"/>
                  </a:lnTo>
                  <a:lnTo>
                    <a:pt x="30" y="53"/>
                  </a:lnTo>
                  <a:lnTo>
                    <a:pt x="30" y="48"/>
                  </a:lnTo>
                  <a:lnTo>
                    <a:pt x="27" y="43"/>
                  </a:lnTo>
                  <a:lnTo>
                    <a:pt x="22" y="39"/>
                  </a:lnTo>
                  <a:lnTo>
                    <a:pt x="13" y="38"/>
                  </a:lnTo>
                  <a:lnTo>
                    <a:pt x="22" y="25"/>
                  </a:lnTo>
                  <a:lnTo>
                    <a:pt x="33" y="16"/>
                  </a:lnTo>
                  <a:lnTo>
                    <a:pt x="44" y="12"/>
                  </a:lnTo>
                  <a:lnTo>
                    <a:pt x="56" y="11"/>
                  </a:lnTo>
                  <a:lnTo>
                    <a:pt x="75" y="15"/>
                  </a:lnTo>
                  <a:lnTo>
                    <a:pt x="88" y="25"/>
                  </a:lnTo>
                  <a:lnTo>
                    <a:pt x="97" y="40"/>
                  </a:lnTo>
                  <a:lnTo>
                    <a:pt x="100" y="57"/>
                  </a:lnTo>
                  <a:lnTo>
                    <a:pt x="97" y="75"/>
                  </a:lnTo>
                  <a:lnTo>
                    <a:pt x="89" y="91"/>
                  </a:lnTo>
                  <a:lnTo>
                    <a:pt x="81" y="103"/>
                  </a:lnTo>
                  <a:lnTo>
                    <a:pt x="72" y="113"/>
                  </a:lnTo>
                  <a:lnTo>
                    <a:pt x="2" y="182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119" y="194"/>
                  </a:lnTo>
                  <a:lnTo>
                    <a:pt x="128" y="1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32"/>
            <p:cNvSpPr>
              <a:spLocks noChangeAspect="1"/>
            </p:cNvSpPr>
            <p:nvPr/>
          </p:nvSpPr>
          <p:spPr bwMode="auto">
            <a:xfrm>
              <a:off x="1738" y="46"/>
              <a:ext cx="275" cy="278"/>
            </a:xfrm>
            <a:custGeom>
              <a:avLst/>
              <a:gdLst>
                <a:gd name="T0" fmla="*/ 146 w 275"/>
                <a:gd name="T1" fmla="*/ 147 h 278"/>
                <a:gd name="T2" fmla="*/ 262 w 275"/>
                <a:gd name="T3" fmla="*/ 147 h 278"/>
                <a:gd name="T4" fmla="*/ 266 w 275"/>
                <a:gd name="T5" fmla="*/ 147 h 278"/>
                <a:gd name="T6" fmla="*/ 271 w 275"/>
                <a:gd name="T7" fmla="*/ 146 h 278"/>
                <a:gd name="T8" fmla="*/ 274 w 275"/>
                <a:gd name="T9" fmla="*/ 144 h 278"/>
                <a:gd name="T10" fmla="*/ 275 w 275"/>
                <a:gd name="T11" fmla="*/ 139 h 278"/>
                <a:gd name="T12" fmla="*/ 274 w 275"/>
                <a:gd name="T13" fmla="*/ 134 h 278"/>
                <a:gd name="T14" fmla="*/ 271 w 275"/>
                <a:gd name="T15" fmla="*/ 131 h 278"/>
                <a:gd name="T16" fmla="*/ 266 w 275"/>
                <a:gd name="T17" fmla="*/ 130 h 278"/>
                <a:gd name="T18" fmla="*/ 262 w 275"/>
                <a:gd name="T19" fmla="*/ 130 h 278"/>
                <a:gd name="T20" fmla="*/ 146 w 275"/>
                <a:gd name="T21" fmla="*/ 130 h 278"/>
                <a:gd name="T22" fmla="*/ 146 w 275"/>
                <a:gd name="T23" fmla="*/ 14 h 278"/>
                <a:gd name="T24" fmla="*/ 146 w 275"/>
                <a:gd name="T25" fmla="*/ 9 h 278"/>
                <a:gd name="T26" fmla="*/ 145 w 275"/>
                <a:gd name="T27" fmla="*/ 4 h 278"/>
                <a:gd name="T28" fmla="*/ 143 w 275"/>
                <a:gd name="T29" fmla="*/ 1 h 278"/>
                <a:gd name="T30" fmla="*/ 138 w 275"/>
                <a:gd name="T31" fmla="*/ 0 h 278"/>
                <a:gd name="T32" fmla="*/ 133 w 275"/>
                <a:gd name="T33" fmla="*/ 1 h 278"/>
                <a:gd name="T34" fmla="*/ 131 w 275"/>
                <a:gd name="T35" fmla="*/ 4 h 278"/>
                <a:gd name="T36" fmla="*/ 130 w 275"/>
                <a:gd name="T37" fmla="*/ 9 h 278"/>
                <a:gd name="T38" fmla="*/ 130 w 275"/>
                <a:gd name="T39" fmla="*/ 14 h 278"/>
                <a:gd name="T40" fmla="*/ 130 w 275"/>
                <a:gd name="T41" fmla="*/ 130 h 278"/>
                <a:gd name="T42" fmla="*/ 14 w 275"/>
                <a:gd name="T43" fmla="*/ 130 h 278"/>
                <a:gd name="T44" fmla="*/ 9 w 275"/>
                <a:gd name="T45" fmla="*/ 130 h 278"/>
                <a:gd name="T46" fmla="*/ 5 w 275"/>
                <a:gd name="T47" fmla="*/ 131 h 278"/>
                <a:gd name="T48" fmla="*/ 2 w 275"/>
                <a:gd name="T49" fmla="*/ 134 h 278"/>
                <a:gd name="T50" fmla="*/ 0 w 275"/>
                <a:gd name="T51" fmla="*/ 139 h 278"/>
                <a:gd name="T52" fmla="*/ 2 w 275"/>
                <a:gd name="T53" fmla="*/ 144 h 278"/>
                <a:gd name="T54" fmla="*/ 5 w 275"/>
                <a:gd name="T55" fmla="*/ 146 h 278"/>
                <a:gd name="T56" fmla="*/ 9 w 275"/>
                <a:gd name="T57" fmla="*/ 147 h 278"/>
                <a:gd name="T58" fmla="*/ 14 w 275"/>
                <a:gd name="T59" fmla="*/ 147 h 278"/>
                <a:gd name="T60" fmla="*/ 130 w 275"/>
                <a:gd name="T61" fmla="*/ 147 h 278"/>
                <a:gd name="T62" fmla="*/ 130 w 275"/>
                <a:gd name="T63" fmla="*/ 264 h 278"/>
                <a:gd name="T64" fmla="*/ 130 w 275"/>
                <a:gd name="T65" fmla="*/ 269 h 278"/>
                <a:gd name="T66" fmla="*/ 131 w 275"/>
                <a:gd name="T67" fmla="*/ 273 h 278"/>
                <a:gd name="T68" fmla="*/ 133 w 275"/>
                <a:gd name="T69" fmla="*/ 276 h 278"/>
                <a:gd name="T70" fmla="*/ 138 w 275"/>
                <a:gd name="T71" fmla="*/ 278 h 278"/>
                <a:gd name="T72" fmla="*/ 143 w 275"/>
                <a:gd name="T73" fmla="*/ 276 h 278"/>
                <a:gd name="T74" fmla="*/ 145 w 275"/>
                <a:gd name="T75" fmla="*/ 273 h 278"/>
                <a:gd name="T76" fmla="*/ 146 w 275"/>
                <a:gd name="T77" fmla="*/ 269 h 278"/>
                <a:gd name="T78" fmla="*/ 146 w 275"/>
                <a:gd name="T79" fmla="*/ 264 h 278"/>
                <a:gd name="T80" fmla="*/ 146 w 275"/>
                <a:gd name="T81" fmla="*/ 14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278">
                  <a:moveTo>
                    <a:pt x="146" y="147"/>
                  </a:moveTo>
                  <a:lnTo>
                    <a:pt x="262" y="147"/>
                  </a:lnTo>
                  <a:lnTo>
                    <a:pt x="266" y="147"/>
                  </a:lnTo>
                  <a:lnTo>
                    <a:pt x="271" y="146"/>
                  </a:lnTo>
                  <a:lnTo>
                    <a:pt x="274" y="144"/>
                  </a:lnTo>
                  <a:lnTo>
                    <a:pt x="275" y="139"/>
                  </a:lnTo>
                  <a:lnTo>
                    <a:pt x="274" y="134"/>
                  </a:lnTo>
                  <a:lnTo>
                    <a:pt x="271" y="131"/>
                  </a:lnTo>
                  <a:lnTo>
                    <a:pt x="266" y="130"/>
                  </a:lnTo>
                  <a:lnTo>
                    <a:pt x="262" y="130"/>
                  </a:lnTo>
                  <a:lnTo>
                    <a:pt x="146" y="130"/>
                  </a:lnTo>
                  <a:lnTo>
                    <a:pt x="146" y="14"/>
                  </a:lnTo>
                  <a:lnTo>
                    <a:pt x="146" y="9"/>
                  </a:lnTo>
                  <a:lnTo>
                    <a:pt x="145" y="4"/>
                  </a:lnTo>
                  <a:lnTo>
                    <a:pt x="143" y="1"/>
                  </a:lnTo>
                  <a:lnTo>
                    <a:pt x="138" y="0"/>
                  </a:lnTo>
                  <a:lnTo>
                    <a:pt x="133" y="1"/>
                  </a:lnTo>
                  <a:lnTo>
                    <a:pt x="131" y="4"/>
                  </a:lnTo>
                  <a:lnTo>
                    <a:pt x="130" y="9"/>
                  </a:lnTo>
                  <a:lnTo>
                    <a:pt x="130" y="14"/>
                  </a:lnTo>
                  <a:lnTo>
                    <a:pt x="130" y="130"/>
                  </a:lnTo>
                  <a:lnTo>
                    <a:pt x="14" y="130"/>
                  </a:lnTo>
                  <a:lnTo>
                    <a:pt x="9" y="130"/>
                  </a:lnTo>
                  <a:lnTo>
                    <a:pt x="5" y="131"/>
                  </a:lnTo>
                  <a:lnTo>
                    <a:pt x="2" y="134"/>
                  </a:lnTo>
                  <a:lnTo>
                    <a:pt x="0" y="139"/>
                  </a:lnTo>
                  <a:lnTo>
                    <a:pt x="2" y="144"/>
                  </a:lnTo>
                  <a:lnTo>
                    <a:pt x="5" y="146"/>
                  </a:lnTo>
                  <a:lnTo>
                    <a:pt x="9" y="147"/>
                  </a:lnTo>
                  <a:lnTo>
                    <a:pt x="14" y="147"/>
                  </a:lnTo>
                  <a:lnTo>
                    <a:pt x="130" y="147"/>
                  </a:lnTo>
                  <a:lnTo>
                    <a:pt x="130" y="264"/>
                  </a:lnTo>
                  <a:lnTo>
                    <a:pt x="130" y="269"/>
                  </a:lnTo>
                  <a:lnTo>
                    <a:pt x="131" y="273"/>
                  </a:lnTo>
                  <a:lnTo>
                    <a:pt x="133" y="276"/>
                  </a:lnTo>
                  <a:lnTo>
                    <a:pt x="138" y="278"/>
                  </a:lnTo>
                  <a:lnTo>
                    <a:pt x="143" y="276"/>
                  </a:lnTo>
                  <a:lnTo>
                    <a:pt x="145" y="273"/>
                  </a:lnTo>
                  <a:lnTo>
                    <a:pt x="146" y="269"/>
                  </a:lnTo>
                  <a:lnTo>
                    <a:pt x="146" y="264"/>
                  </a:lnTo>
                  <a:lnTo>
                    <a:pt x="146" y="1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33"/>
            <p:cNvSpPr>
              <a:spLocks noChangeAspect="1"/>
            </p:cNvSpPr>
            <p:nvPr/>
          </p:nvSpPr>
          <p:spPr bwMode="auto">
            <a:xfrm>
              <a:off x="2149" y="0"/>
              <a:ext cx="88" cy="294"/>
            </a:xfrm>
            <a:custGeom>
              <a:avLst/>
              <a:gdLst>
                <a:gd name="T0" fmla="*/ 88 w 88"/>
                <a:gd name="T1" fmla="*/ 4 h 294"/>
                <a:gd name="T2" fmla="*/ 88 w 88"/>
                <a:gd name="T3" fmla="*/ 2 h 294"/>
                <a:gd name="T4" fmla="*/ 83 w 88"/>
                <a:gd name="T5" fmla="*/ 0 h 294"/>
                <a:gd name="T6" fmla="*/ 73 w 88"/>
                <a:gd name="T7" fmla="*/ 0 h 294"/>
                <a:gd name="T8" fmla="*/ 58 w 88"/>
                <a:gd name="T9" fmla="*/ 1 h 294"/>
                <a:gd name="T10" fmla="*/ 43 w 88"/>
                <a:gd name="T11" fmla="*/ 3 h 294"/>
                <a:gd name="T12" fmla="*/ 32 w 88"/>
                <a:gd name="T13" fmla="*/ 4 h 294"/>
                <a:gd name="T14" fmla="*/ 30 w 88"/>
                <a:gd name="T15" fmla="*/ 4 h 294"/>
                <a:gd name="T16" fmla="*/ 27 w 88"/>
                <a:gd name="T17" fmla="*/ 5 h 294"/>
                <a:gd name="T18" fmla="*/ 25 w 88"/>
                <a:gd name="T19" fmla="*/ 8 h 294"/>
                <a:gd name="T20" fmla="*/ 24 w 88"/>
                <a:gd name="T21" fmla="*/ 12 h 294"/>
                <a:gd name="T22" fmla="*/ 27 w 88"/>
                <a:gd name="T23" fmla="*/ 17 h 294"/>
                <a:gd name="T24" fmla="*/ 35 w 88"/>
                <a:gd name="T25" fmla="*/ 17 h 294"/>
                <a:gd name="T26" fmla="*/ 46 w 88"/>
                <a:gd name="T27" fmla="*/ 18 h 294"/>
                <a:gd name="T28" fmla="*/ 52 w 88"/>
                <a:gd name="T29" fmla="*/ 19 h 294"/>
                <a:gd name="T30" fmla="*/ 55 w 88"/>
                <a:gd name="T31" fmla="*/ 21 h 294"/>
                <a:gd name="T32" fmla="*/ 55 w 88"/>
                <a:gd name="T33" fmla="*/ 24 h 294"/>
                <a:gd name="T34" fmla="*/ 54 w 88"/>
                <a:gd name="T35" fmla="*/ 32 h 294"/>
                <a:gd name="T36" fmla="*/ 2 w 88"/>
                <a:gd name="T37" fmla="*/ 241 h 294"/>
                <a:gd name="T38" fmla="*/ 0 w 88"/>
                <a:gd name="T39" fmla="*/ 248 h 294"/>
                <a:gd name="T40" fmla="*/ 0 w 88"/>
                <a:gd name="T41" fmla="*/ 255 h 294"/>
                <a:gd name="T42" fmla="*/ 3 w 88"/>
                <a:gd name="T43" fmla="*/ 271 h 294"/>
                <a:gd name="T44" fmla="*/ 11 w 88"/>
                <a:gd name="T45" fmla="*/ 283 h 294"/>
                <a:gd name="T46" fmla="*/ 23 w 88"/>
                <a:gd name="T47" fmla="*/ 291 h 294"/>
                <a:gd name="T48" fmla="*/ 37 w 88"/>
                <a:gd name="T49" fmla="*/ 294 h 294"/>
                <a:gd name="T50" fmla="*/ 47 w 88"/>
                <a:gd name="T51" fmla="*/ 292 h 294"/>
                <a:gd name="T52" fmla="*/ 55 w 88"/>
                <a:gd name="T53" fmla="*/ 288 h 294"/>
                <a:gd name="T54" fmla="*/ 62 w 88"/>
                <a:gd name="T55" fmla="*/ 280 h 294"/>
                <a:gd name="T56" fmla="*/ 68 w 88"/>
                <a:gd name="T57" fmla="*/ 270 h 294"/>
                <a:gd name="T58" fmla="*/ 73 w 88"/>
                <a:gd name="T59" fmla="*/ 257 h 294"/>
                <a:gd name="T60" fmla="*/ 77 w 88"/>
                <a:gd name="T61" fmla="*/ 244 h 294"/>
                <a:gd name="T62" fmla="*/ 80 w 88"/>
                <a:gd name="T63" fmla="*/ 234 h 294"/>
                <a:gd name="T64" fmla="*/ 81 w 88"/>
                <a:gd name="T65" fmla="*/ 229 h 294"/>
                <a:gd name="T66" fmla="*/ 79 w 88"/>
                <a:gd name="T67" fmla="*/ 226 h 294"/>
                <a:gd name="T68" fmla="*/ 76 w 88"/>
                <a:gd name="T69" fmla="*/ 225 h 294"/>
                <a:gd name="T70" fmla="*/ 72 w 88"/>
                <a:gd name="T71" fmla="*/ 227 h 294"/>
                <a:gd name="T72" fmla="*/ 70 w 88"/>
                <a:gd name="T73" fmla="*/ 233 h 294"/>
                <a:gd name="T74" fmla="*/ 64 w 88"/>
                <a:gd name="T75" fmla="*/ 252 h 294"/>
                <a:gd name="T76" fmla="*/ 58 w 88"/>
                <a:gd name="T77" fmla="*/ 269 h 294"/>
                <a:gd name="T78" fmla="*/ 49 w 88"/>
                <a:gd name="T79" fmla="*/ 280 h 294"/>
                <a:gd name="T80" fmla="*/ 38 w 88"/>
                <a:gd name="T81" fmla="*/ 284 h 294"/>
                <a:gd name="T82" fmla="*/ 31 w 88"/>
                <a:gd name="T83" fmla="*/ 282 h 294"/>
                <a:gd name="T84" fmla="*/ 28 w 88"/>
                <a:gd name="T85" fmla="*/ 277 h 294"/>
                <a:gd name="T86" fmla="*/ 26 w 88"/>
                <a:gd name="T87" fmla="*/ 271 h 294"/>
                <a:gd name="T88" fmla="*/ 26 w 88"/>
                <a:gd name="T89" fmla="*/ 265 h 294"/>
                <a:gd name="T90" fmla="*/ 27 w 88"/>
                <a:gd name="T91" fmla="*/ 254 h 294"/>
                <a:gd name="T92" fmla="*/ 29 w 88"/>
                <a:gd name="T93" fmla="*/ 245 h 294"/>
                <a:gd name="T94" fmla="*/ 88 w 88"/>
                <a:gd name="T95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294">
                  <a:moveTo>
                    <a:pt x="88" y="4"/>
                  </a:moveTo>
                  <a:lnTo>
                    <a:pt x="88" y="2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58" y="1"/>
                  </a:lnTo>
                  <a:lnTo>
                    <a:pt x="43" y="3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7" y="5"/>
                  </a:lnTo>
                  <a:lnTo>
                    <a:pt x="25" y="8"/>
                  </a:lnTo>
                  <a:lnTo>
                    <a:pt x="24" y="12"/>
                  </a:lnTo>
                  <a:lnTo>
                    <a:pt x="27" y="17"/>
                  </a:lnTo>
                  <a:lnTo>
                    <a:pt x="35" y="17"/>
                  </a:lnTo>
                  <a:lnTo>
                    <a:pt x="46" y="18"/>
                  </a:lnTo>
                  <a:lnTo>
                    <a:pt x="52" y="19"/>
                  </a:lnTo>
                  <a:lnTo>
                    <a:pt x="55" y="21"/>
                  </a:lnTo>
                  <a:lnTo>
                    <a:pt x="55" y="24"/>
                  </a:lnTo>
                  <a:lnTo>
                    <a:pt x="54" y="32"/>
                  </a:lnTo>
                  <a:lnTo>
                    <a:pt x="2" y="241"/>
                  </a:lnTo>
                  <a:lnTo>
                    <a:pt x="0" y="248"/>
                  </a:lnTo>
                  <a:lnTo>
                    <a:pt x="0" y="255"/>
                  </a:lnTo>
                  <a:lnTo>
                    <a:pt x="3" y="271"/>
                  </a:lnTo>
                  <a:lnTo>
                    <a:pt x="11" y="283"/>
                  </a:lnTo>
                  <a:lnTo>
                    <a:pt x="23" y="291"/>
                  </a:lnTo>
                  <a:lnTo>
                    <a:pt x="37" y="294"/>
                  </a:lnTo>
                  <a:lnTo>
                    <a:pt x="47" y="292"/>
                  </a:lnTo>
                  <a:lnTo>
                    <a:pt x="55" y="288"/>
                  </a:lnTo>
                  <a:lnTo>
                    <a:pt x="62" y="280"/>
                  </a:lnTo>
                  <a:lnTo>
                    <a:pt x="68" y="270"/>
                  </a:lnTo>
                  <a:lnTo>
                    <a:pt x="73" y="257"/>
                  </a:lnTo>
                  <a:lnTo>
                    <a:pt x="77" y="244"/>
                  </a:lnTo>
                  <a:lnTo>
                    <a:pt x="80" y="234"/>
                  </a:lnTo>
                  <a:lnTo>
                    <a:pt x="81" y="229"/>
                  </a:lnTo>
                  <a:lnTo>
                    <a:pt x="79" y="226"/>
                  </a:lnTo>
                  <a:lnTo>
                    <a:pt x="76" y="225"/>
                  </a:lnTo>
                  <a:lnTo>
                    <a:pt x="72" y="227"/>
                  </a:lnTo>
                  <a:lnTo>
                    <a:pt x="70" y="233"/>
                  </a:lnTo>
                  <a:lnTo>
                    <a:pt x="64" y="252"/>
                  </a:lnTo>
                  <a:lnTo>
                    <a:pt x="58" y="269"/>
                  </a:lnTo>
                  <a:lnTo>
                    <a:pt x="49" y="280"/>
                  </a:lnTo>
                  <a:lnTo>
                    <a:pt x="38" y="284"/>
                  </a:lnTo>
                  <a:lnTo>
                    <a:pt x="31" y="282"/>
                  </a:lnTo>
                  <a:lnTo>
                    <a:pt x="28" y="277"/>
                  </a:lnTo>
                  <a:lnTo>
                    <a:pt x="26" y="271"/>
                  </a:lnTo>
                  <a:lnTo>
                    <a:pt x="26" y="265"/>
                  </a:lnTo>
                  <a:lnTo>
                    <a:pt x="27" y="254"/>
                  </a:lnTo>
                  <a:lnTo>
                    <a:pt x="29" y="245"/>
                  </a:lnTo>
                  <a:lnTo>
                    <a:pt x="88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34"/>
            <p:cNvSpPr>
              <a:spLocks noChangeAspect="1"/>
            </p:cNvSpPr>
            <p:nvPr/>
          </p:nvSpPr>
          <p:spPr bwMode="auto">
            <a:xfrm>
              <a:off x="2375" y="46"/>
              <a:ext cx="275" cy="278"/>
            </a:xfrm>
            <a:custGeom>
              <a:avLst/>
              <a:gdLst>
                <a:gd name="T0" fmla="*/ 146 w 275"/>
                <a:gd name="T1" fmla="*/ 147 h 278"/>
                <a:gd name="T2" fmla="*/ 262 w 275"/>
                <a:gd name="T3" fmla="*/ 147 h 278"/>
                <a:gd name="T4" fmla="*/ 266 w 275"/>
                <a:gd name="T5" fmla="*/ 147 h 278"/>
                <a:gd name="T6" fmla="*/ 270 w 275"/>
                <a:gd name="T7" fmla="*/ 146 h 278"/>
                <a:gd name="T8" fmla="*/ 274 w 275"/>
                <a:gd name="T9" fmla="*/ 144 h 278"/>
                <a:gd name="T10" fmla="*/ 275 w 275"/>
                <a:gd name="T11" fmla="*/ 139 h 278"/>
                <a:gd name="T12" fmla="*/ 274 w 275"/>
                <a:gd name="T13" fmla="*/ 134 h 278"/>
                <a:gd name="T14" fmla="*/ 270 w 275"/>
                <a:gd name="T15" fmla="*/ 131 h 278"/>
                <a:gd name="T16" fmla="*/ 266 w 275"/>
                <a:gd name="T17" fmla="*/ 130 h 278"/>
                <a:gd name="T18" fmla="*/ 262 w 275"/>
                <a:gd name="T19" fmla="*/ 130 h 278"/>
                <a:gd name="T20" fmla="*/ 146 w 275"/>
                <a:gd name="T21" fmla="*/ 130 h 278"/>
                <a:gd name="T22" fmla="*/ 146 w 275"/>
                <a:gd name="T23" fmla="*/ 14 h 278"/>
                <a:gd name="T24" fmla="*/ 146 w 275"/>
                <a:gd name="T25" fmla="*/ 9 h 278"/>
                <a:gd name="T26" fmla="*/ 145 w 275"/>
                <a:gd name="T27" fmla="*/ 4 h 278"/>
                <a:gd name="T28" fmla="*/ 143 w 275"/>
                <a:gd name="T29" fmla="*/ 1 h 278"/>
                <a:gd name="T30" fmla="*/ 138 w 275"/>
                <a:gd name="T31" fmla="*/ 0 h 278"/>
                <a:gd name="T32" fmla="*/ 133 w 275"/>
                <a:gd name="T33" fmla="*/ 1 h 278"/>
                <a:gd name="T34" fmla="*/ 131 w 275"/>
                <a:gd name="T35" fmla="*/ 4 h 278"/>
                <a:gd name="T36" fmla="*/ 130 w 275"/>
                <a:gd name="T37" fmla="*/ 9 h 278"/>
                <a:gd name="T38" fmla="*/ 130 w 275"/>
                <a:gd name="T39" fmla="*/ 14 h 278"/>
                <a:gd name="T40" fmla="*/ 130 w 275"/>
                <a:gd name="T41" fmla="*/ 130 h 278"/>
                <a:gd name="T42" fmla="*/ 14 w 275"/>
                <a:gd name="T43" fmla="*/ 130 h 278"/>
                <a:gd name="T44" fmla="*/ 9 w 275"/>
                <a:gd name="T45" fmla="*/ 130 h 278"/>
                <a:gd name="T46" fmla="*/ 5 w 275"/>
                <a:gd name="T47" fmla="*/ 131 h 278"/>
                <a:gd name="T48" fmla="*/ 1 w 275"/>
                <a:gd name="T49" fmla="*/ 134 h 278"/>
                <a:gd name="T50" fmla="*/ 0 w 275"/>
                <a:gd name="T51" fmla="*/ 139 h 278"/>
                <a:gd name="T52" fmla="*/ 1 w 275"/>
                <a:gd name="T53" fmla="*/ 144 h 278"/>
                <a:gd name="T54" fmla="*/ 5 w 275"/>
                <a:gd name="T55" fmla="*/ 146 h 278"/>
                <a:gd name="T56" fmla="*/ 9 w 275"/>
                <a:gd name="T57" fmla="*/ 147 h 278"/>
                <a:gd name="T58" fmla="*/ 14 w 275"/>
                <a:gd name="T59" fmla="*/ 147 h 278"/>
                <a:gd name="T60" fmla="*/ 130 w 275"/>
                <a:gd name="T61" fmla="*/ 147 h 278"/>
                <a:gd name="T62" fmla="*/ 130 w 275"/>
                <a:gd name="T63" fmla="*/ 264 h 278"/>
                <a:gd name="T64" fmla="*/ 130 w 275"/>
                <a:gd name="T65" fmla="*/ 269 h 278"/>
                <a:gd name="T66" fmla="*/ 131 w 275"/>
                <a:gd name="T67" fmla="*/ 273 h 278"/>
                <a:gd name="T68" fmla="*/ 133 w 275"/>
                <a:gd name="T69" fmla="*/ 276 h 278"/>
                <a:gd name="T70" fmla="*/ 138 w 275"/>
                <a:gd name="T71" fmla="*/ 278 h 278"/>
                <a:gd name="T72" fmla="*/ 143 w 275"/>
                <a:gd name="T73" fmla="*/ 276 h 278"/>
                <a:gd name="T74" fmla="*/ 145 w 275"/>
                <a:gd name="T75" fmla="*/ 273 h 278"/>
                <a:gd name="T76" fmla="*/ 146 w 275"/>
                <a:gd name="T77" fmla="*/ 269 h 278"/>
                <a:gd name="T78" fmla="*/ 146 w 275"/>
                <a:gd name="T79" fmla="*/ 264 h 278"/>
                <a:gd name="T80" fmla="*/ 146 w 275"/>
                <a:gd name="T81" fmla="*/ 14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278">
                  <a:moveTo>
                    <a:pt x="146" y="147"/>
                  </a:moveTo>
                  <a:lnTo>
                    <a:pt x="262" y="147"/>
                  </a:lnTo>
                  <a:lnTo>
                    <a:pt x="266" y="147"/>
                  </a:lnTo>
                  <a:lnTo>
                    <a:pt x="270" y="146"/>
                  </a:lnTo>
                  <a:lnTo>
                    <a:pt x="274" y="144"/>
                  </a:lnTo>
                  <a:lnTo>
                    <a:pt x="275" y="139"/>
                  </a:lnTo>
                  <a:lnTo>
                    <a:pt x="274" y="134"/>
                  </a:lnTo>
                  <a:lnTo>
                    <a:pt x="270" y="131"/>
                  </a:lnTo>
                  <a:lnTo>
                    <a:pt x="266" y="130"/>
                  </a:lnTo>
                  <a:lnTo>
                    <a:pt x="262" y="130"/>
                  </a:lnTo>
                  <a:lnTo>
                    <a:pt x="146" y="130"/>
                  </a:lnTo>
                  <a:lnTo>
                    <a:pt x="146" y="14"/>
                  </a:lnTo>
                  <a:lnTo>
                    <a:pt x="146" y="9"/>
                  </a:lnTo>
                  <a:lnTo>
                    <a:pt x="145" y="4"/>
                  </a:lnTo>
                  <a:lnTo>
                    <a:pt x="143" y="1"/>
                  </a:lnTo>
                  <a:lnTo>
                    <a:pt x="138" y="0"/>
                  </a:lnTo>
                  <a:lnTo>
                    <a:pt x="133" y="1"/>
                  </a:lnTo>
                  <a:lnTo>
                    <a:pt x="131" y="4"/>
                  </a:lnTo>
                  <a:lnTo>
                    <a:pt x="130" y="9"/>
                  </a:lnTo>
                  <a:lnTo>
                    <a:pt x="130" y="14"/>
                  </a:lnTo>
                  <a:lnTo>
                    <a:pt x="130" y="130"/>
                  </a:lnTo>
                  <a:lnTo>
                    <a:pt x="14" y="130"/>
                  </a:lnTo>
                  <a:lnTo>
                    <a:pt x="9" y="130"/>
                  </a:lnTo>
                  <a:lnTo>
                    <a:pt x="5" y="131"/>
                  </a:lnTo>
                  <a:lnTo>
                    <a:pt x="1" y="134"/>
                  </a:lnTo>
                  <a:lnTo>
                    <a:pt x="0" y="139"/>
                  </a:lnTo>
                  <a:lnTo>
                    <a:pt x="1" y="144"/>
                  </a:lnTo>
                  <a:lnTo>
                    <a:pt x="5" y="146"/>
                  </a:lnTo>
                  <a:lnTo>
                    <a:pt x="9" y="147"/>
                  </a:lnTo>
                  <a:lnTo>
                    <a:pt x="14" y="147"/>
                  </a:lnTo>
                  <a:lnTo>
                    <a:pt x="130" y="147"/>
                  </a:lnTo>
                  <a:lnTo>
                    <a:pt x="130" y="264"/>
                  </a:lnTo>
                  <a:lnTo>
                    <a:pt x="130" y="269"/>
                  </a:lnTo>
                  <a:lnTo>
                    <a:pt x="131" y="273"/>
                  </a:lnTo>
                  <a:lnTo>
                    <a:pt x="133" y="276"/>
                  </a:lnTo>
                  <a:lnTo>
                    <a:pt x="138" y="278"/>
                  </a:lnTo>
                  <a:lnTo>
                    <a:pt x="143" y="276"/>
                  </a:lnTo>
                  <a:lnTo>
                    <a:pt x="145" y="273"/>
                  </a:lnTo>
                  <a:lnTo>
                    <a:pt x="146" y="269"/>
                  </a:lnTo>
                  <a:lnTo>
                    <a:pt x="146" y="264"/>
                  </a:lnTo>
                  <a:lnTo>
                    <a:pt x="146" y="1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Line 35"/>
            <p:cNvSpPr>
              <a:spLocks noChangeAspect="1" noChangeShapeType="1"/>
            </p:cNvSpPr>
            <p:nvPr/>
          </p:nvSpPr>
          <p:spPr bwMode="auto">
            <a:xfrm>
              <a:off x="2766" y="49"/>
              <a:ext cx="3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6"/>
            <p:cNvSpPr>
              <a:spLocks noChangeAspect="1"/>
            </p:cNvSpPr>
            <p:nvPr/>
          </p:nvSpPr>
          <p:spPr bwMode="auto">
            <a:xfrm>
              <a:off x="2789" y="105"/>
              <a:ext cx="195" cy="184"/>
            </a:xfrm>
            <a:custGeom>
              <a:avLst/>
              <a:gdLst>
                <a:gd name="T0" fmla="*/ 71 w 195"/>
                <a:gd name="T1" fmla="*/ 4 h 184"/>
                <a:gd name="T2" fmla="*/ 70 w 195"/>
                <a:gd name="T3" fmla="*/ 2 h 184"/>
                <a:gd name="T4" fmla="*/ 65 w 195"/>
                <a:gd name="T5" fmla="*/ 0 h 184"/>
                <a:gd name="T6" fmla="*/ 55 w 195"/>
                <a:gd name="T7" fmla="*/ 0 h 184"/>
                <a:gd name="T8" fmla="*/ 41 w 195"/>
                <a:gd name="T9" fmla="*/ 1 h 184"/>
                <a:gd name="T10" fmla="*/ 26 w 195"/>
                <a:gd name="T11" fmla="*/ 3 h 184"/>
                <a:gd name="T12" fmla="*/ 15 w 195"/>
                <a:gd name="T13" fmla="*/ 4 h 184"/>
                <a:gd name="T14" fmla="*/ 12 w 195"/>
                <a:gd name="T15" fmla="*/ 4 h 184"/>
                <a:gd name="T16" fmla="*/ 10 w 195"/>
                <a:gd name="T17" fmla="*/ 5 h 184"/>
                <a:gd name="T18" fmla="*/ 8 w 195"/>
                <a:gd name="T19" fmla="*/ 8 h 184"/>
                <a:gd name="T20" fmla="*/ 7 w 195"/>
                <a:gd name="T21" fmla="*/ 12 h 184"/>
                <a:gd name="T22" fmla="*/ 10 w 195"/>
                <a:gd name="T23" fmla="*/ 16 h 184"/>
                <a:gd name="T24" fmla="*/ 17 w 195"/>
                <a:gd name="T25" fmla="*/ 17 h 184"/>
                <a:gd name="T26" fmla="*/ 29 w 195"/>
                <a:gd name="T27" fmla="*/ 18 h 184"/>
                <a:gd name="T28" fmla="*/ 35 w 195"/>
                <a:gd name="T29" fmla="*/ 19 h 184"/>
                <a:gd name="T30" fmla="*/ 37 w 195"/>
                <a:gd name="T31" fmla="*/ 21 h 184"/>
                <a:gd name="T32" fmla="*/ 38 w 195"/>
                <a:gd name="T33" fmla="*/ 24 h 184"/>
                <a:gd name="T34" fmla="*/ 37 w 195"/>
                <a:gd name="T35" fmla="*/ 29 h 184"/>
                <a:gd name="T36" fmla="*/ 35 w 195"/>
                <a:gd name="T37" fmla="*/ 38 h 184"/>
                <a:gd name="T38" fmla="*/ 32 w 195"/>
                <a:gd name="T39" fmla="*/ 48 h 184"/>
                <a:gd name="T40" fmla="*/ 30 w 195"/>
                <a:gd name="T41" fmla="*/ 58 h 184"/>
                <a:gd name="T42" fmla="*/ 5 w 195"/>
                <a:gd name="T43" fmla="*/ 160 h 184"/>
                <a:gd name="T44" fmla="*/ 3 w 195"/>
                <a:gd name="T45" fmla="*/ 166 h 184"/>
                <a:gd name="T46" fmla="*/ 2 w 195"/>
                <a:gd name="T47" fmla="*/ 172 h 184"/>
                <a:gd name="T48" fmla="*/ 1 w 195"/>
                <a:gd name="T49" fmla="*/ 177 h 184"/>
                <a:gd name="T50" fmla="*/ 0 w 195"/>
                <a:gd name="T51" fmla="*/ 179 h 184"/>
                <a:gd name="T52" fmla="*/ 2 w 195"/>
                <a:gd name="T53" fmla="*/ 183 h 184"/>
                <a:gd name="T54" fmla="*/ 7 w 195"/>
                <a:gd name="T55" fmla="*/ 184 h 184"/>
                <a:gd name="T56" fmla="*/ 12 w 195"/>
                <a:gd name="T57" fmla="*/ 184 h 184"/>
                <a:gd name="T58" fmla="*/ 37 w 195"/>
                <a:gd name="T59" fmla="*/ 178 h 184"/>
                <a:gd name="T60" fmla="*/ 66 w 195"/>
                <a:gd name="T61" fmla="*/ 167 h 184"/>
                <a:gd name="T62" fmla="*/ 97 w 195"/>
                <a:gd name="T63" fmla="*/ 148 h 184"/>
                <a:gd name="T64" fmla="*/ 129 w 195"/>
                <a:gd name="T65" fmla="*/ 123 h 184"/>
                <a:gd name="T66" fmla="*/ 148 w 195"/>
                <a:gd name="T67" fmla="*/ 103 h 184"/>
                <a:gd name="T68" fmla="*/ 163 w 195"/>
                <a:gd name="T69" fmla="*/ 84 h 184"/>
                <a:gd name="T70" fmla="*/ 174 w 195"/>
                <a:gd name="T71" fmla="*/ 66 h 184"/>
                <a:gd name="T72" fmla="*/ 183 w 195"/>
                <a:gd name="T73" fmla="*/ 49 h 184"/>
                <a:gd name="T74" fmla="*/ 188 w 195"/>
                <a:gd name="T75" fmla="*/ 34 h 184"/>
                <a:gd name="T76" fmla="*/ 192 w 195"/>
                <a:gd name="T77" fmla="*/ 23 h 184"/>
                <a:gd name="T78" fmla="*/ 194 w 195"/>
                <a:gd name="T79" fmla="*/ 15 h 184"/>
                <a:gd name="T80" fmla="*/ 195 w 195"/>
                <a:gd name="T81" fmla="*/ 11 h 184"/>
                <a:gd name="T82" fmla="*/ 192 w 195"/>
                <a:gd name="T83" fmla="*/ 3 h 184"/>
                <a:gd name="T84" fmla="*/ 183 w 195"/>
                <a:gd name="T85" fmla="*/ 0 h 184"/>
                <a:gd name="T86" fmla="*/ 180 w 195"/>
                <a:gd name="T87" fmla="*/ 0 h 184"/>
                <a:gd name="T88" fmla="*/ 175 w 195"/>
                <a:gd name="T89" fmla="*/ 2 h 184"/>
                <a:gd name="T90" fmla="*/ 170 w 195"/>
                <a:gd name="T91" fmla="*/ 6 h 184"/>
                <a:gd name="T92" fmla="*/ 167 w 195"/>
                <a:gd name="T93" fmla="*/ 13 h 184"/>
                <a:gd name="T94" fmla="*/ 141 w 195"/>
                <a:gd name="T95" fmla="*/ 76 h 184"/>
                <a:gd name="T96" fmla="*/ 106 w 195"/>
                <a:gd name="T97" fmla="*/ 122 h 184"/>
                <a:gd name="T98" fmla="*/ 68 w 195"/>
                <a:gd name="T99" fmla="*/ 153 h 184"/>
                <a:gd name="T100" fmla="*/ 30 w 195"/>
                <a:gd name="T101" fmla="*/ 170 h 184"/>
                <a:gd name="T102" fmla="*/ 71 w 195"/>
                <a:gd name="T103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84">
                  <a:moveTo>
                    <a:pt x="71" y="4"/>
                  </a:moveTo>
                  <a:lnTo>
                    <a:pt x="70" y="2"/>
                  </a:lnTo>
                  <a:lnTo>
                    <a:pt x="65" y="0"/>
                  </a:lnTo>
                  <a:lnTo>
                    <a:pt x="55" y="0"/>
                  </a:lnTo>
                  <a:lnTo>
                    <a:pt x="41" y="1"/>
                  </a:lnTo>
                  <a:lnTo>
                    <a:pt x="26" y="3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12"/>
                  </a:lnTo>
                  <a:lnTo>
                    <a:pt x="10" y="16"/>
                  </a:lnTo>
                  <a:lnTo>
                    <a:pt x="17" y="17"/>
                  </a:lnTo>
                  <a:lnTo>
                    <a:pt x="29" y="18"/>
                  </a:lnTo>
                  <a:lnTo>
                    <a:pt x="35" y="19"/>
                  </a:lnTo>
                  <a:lnTo>
                    <a:pt x="37" y="21"/>
                  </a:lnTo>
                  <a:lnTo>
                    <a:pt x="38" y="24"/>
                  </a:lnTo>
                  <a:lnTo>
                    <a:pt x="37" y="29"/>
                  </a:lnTo>
                  <a:lnTo>
                    <a:pt x="35" y="38"/>
                  </a:lnTo>
                  <a:lnTo>
                    <a:pt x="32" y="48"/>
                  </a:lnTo>
                  <a:lnTo>
                    <a:pt x="30" y="58"/>
                  </a:lnTo>
                  <a:lnTo>
                    <a:pt x="5" y="160"/>
                  </a:lnTo>
                  <a:lnTo>
                    <a:pt x="3" y="166"/>
                  </a:lnTo>
                  <a:lnTo>
                    <a:pt x="2" y="172"/>
                  </a:lnTo>
                  <a:lnTo>
                    <a:pt x="1" y="177"/>
                  </a:lnTo>
                  <a:lnTo>
                    <a:pt x="0" y="179"/>
                  </a:lnTo>
                  <a:lnTo>
                    <a:pt x="2" y="183"/>
                  </a:lnTo>
                  <a:lnTo>
                    <a:pt x="7" y="184"/>
                  </a:lnTo>
                  <a:lnTo>
                    <a:pt x="12" y="184"/>
                  </a:lnTo>
                  <a:lnTo>
                    <a:pt x="37" y="178"/>
                  </a:lnTo>
                  <a:lnTo>
                    <a:pt x="66" y="167"/>
                  </a:lnTo>
                  <a:lnTo>
                    <a:pt x="97" y="148"/>
                  </a:lnTo>
                  <a:lnTo>
                    <a:pt x="129" y="123"/>
                  </a:lnTo>
                  <a:lnTo>
                    <a:pt x="148" y="103"/>
                  </a:lnTo>
                  <a:lnTo>
                    <a:pt x="163" y="84"/>
                  </a:lnTo>
                  <a:lnTo>
                    <a:pt x="174" y="66"/>
                  </a:lnTo>
                  <a:lnTo>
                    <a:pt x="183" y="49"/>
                  </a:lnTo>
                  <a:lnTo>
                    <a:pt x="188" y="34"/>
                  </a:lnTo>
                  <a:lnTo>
                    <a:pt x="192" y="23"/>
                  </a:lnTo>
                  <a:lnTo>
                    <a:pt x="194" y="15"/>
                  </a:lnTo>
                  <a:lnTo>
                    <a:pt x="195" y="11"/>
                  </a:lnTo>
                  <a:lnTo>
                    <a:pt x="192" y="3"/>
                  </a:lnTo>
                  <a:lnTo>
                    <a:pt x="183" y="0"/>
                  </a:lnTo>
                  <a:lnTo>
                    <a:pt x="180" y="0"/>
                  </a:lnTo>
                  <a:lnTo>
                    <a:pt x="175" y="2"/>
                  </a:lnTo>
                  <a:lnTo>
                    <a:pt x="170" y="6"/>
                  </a:lnTo>
                  <a:lnTo>
                    <a:pt x="167" y="13"/>
                  </a:lnTo>
                  <a:lnTo>
                    <a:pt x="141" y="76"/>
                  </a:lnTo>
                  <a:lnTo>
                    <a:pt x="106" y="122"/>
                  </a:lnTo>
                  <a:lnTo>
                    <a:pt x="68" y="153"/>
                  </a:lnTo>
                  <a:lnTo>
                    <a:pt x="30" y="170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7"/>
            <p:cNvSpPr>
              <a:spLocks noChangeAspect="1"/>
            </p:cNvSpPr>
            <p:nvPr/>
          </p:nvSpPr>
          <p:spPr bwMode="auto">
            <a:xfrm>
              <a:off x="2987" y="146"/>
              <a:ext cx="65" cy="206"/>
            </a:xfrm>
            <a:custGeom>
              <a:avLst/>
              <a:gdLst>
                <a:gd name="T0" fmla="*/ 63 w 65"/>
                <a:gd name="T1" fmla="*/ 9 h 206"/>
                <a:gd name="T2" fmla="*/ 64 w 65"/>
                <a:gd name="T3" fmla="*/ 7 h 206"/>
                <a:gd name="T4" fmla="*/ 65 w 65"/>
                <a:gd name="T5" fmla="*/ 4 h 206"/>
                <a:gd name="T6" fmla="*/ 64 w 65"/>
                <a:gd name="T7" fmla="*/ 2 h 206"/>
                <a:gd name="T8" fmla="*/ 60 w 65"/>
                <a:gd name="T9" fmla="*/ 0 h 206"/>
                <a:gd name="T10" fmla="*/ 53 w 65"/>
                <a:gd name="T11" fmla="*/ 1 h 206"/>
                <a:gd name="T12" fmla="*/ 42 w 65"/>
                <a:gd name="T13" fmla="*/ 1 h 206"/>
                <a:gd name="T14" fmla="*/ 31 w 65"/>
                <a:gd name="T15" fmla="*/ 2 h 206"/>
                <a:gd name="T16" fmla="*/ 23 w 65"/>
                <a:gd name="T17" fmla="*/ 3 h 206"/>
                <a:gd name="T18" fmla="*/ 19 w 65"/>
                <a:gd name="T19" fmla="*/ 4 h 206"/>
                <a:gd name="T20" fmla="*/ 17 w 65"/>
                <a:gd name="T21" fmla="*/ 10 h 206"/>
                <a:gd name="T22" fmla="*/ 19 w 65"/>
                <a:gd name="T23" fmla="*/ 13 h 206"/>
                <a:gd name="T24" fmla="*/ 24 w 65"/>
                <a:gd name="T25" fmla="*/ 14 h 206"/>
                <a:gd name="T26" fmla="*/ 32 w 65"/>
                <a:gd name="T27" fmla="*/ 14 h 206"/>
                <a:gd name="T28" fmla="*/ 36 w 65"/>
                <a:gd name="T29" fmla="*/ 15 h 206"/>
                <a:gd name="T30" fmla="*/ 38 w 65"/>
                <a:gd name="T31" fmla="*/ 17 h 206"/>
                <a:gd name="T32" fmla="*/ 38 w 65"/>
                <a:gd name="T33" fmla="*/ 18 h 206"/>
                <a:gd name="T34" fmla="*/ 37 w 65"/>
                <a:gd name="T35" fmla="*/ 25 h 206"/>
                <a:gd name="T36" fmla="*/ 1 w 65"/>
                <a:gd name="T37" fmla="*/ 169 h 206"/>
                <a:gd name="T38" fmla="*/ 0 w 65"/>
                <a:gd name="T39" fmla="*/ 178 h 206"/>
                <a:gd name="T40" fmla="*/ 3 w 65"/>
                <a:gd name="T41" fmla="*/ 190 h 206"/>
                <a:gd name="T42" fmla="*/ 10 w 65"/>
                <a:gd name="T43" fmla="*/ 199 h 206"/>
                <a:gd name="T44" fmla="*/ 20 w 65"/>
                <a:gd name="T45" fmla="*/ 204 h 206"/>
                <a:gd name="T46" fmla="*/ 30 w 65"/>
                <a:gd name="T47" fmla="*/ 206 h 206"/>
                <a:gd name="T48" fmla="*/ 36 w 65"/>
                <a:gd name="T49" fmla="*/ 205 h 206"/>
                <a:gd name="T50" fmla="*/ 42 w 65"/>
                <a:gd name="T51" fmla="*/ 203 h 206"/>
                <a:gd name="T52" fmla="*/ 48 w 65"/>
                <a:gd name="T53" fmla="*/ 198 h 206"/>
                <a:gd name="T54" fmla="*/ 53 w 65"/>
                <a:gd name="T55" fmla="*/ 190 h 206"/>
                <a:gd name="T56" fmla="*/ 57 w 65"/>
                <a:gd name="T57" fmla="*/ 181 h 206"/>
                <a:gd name="T58" fmla="*/ 61 w 65"/>
                <a:gd name="T59" fmla="*/ 172 h 206"/>
                <a:gd name="T60" fmla="*/ 63 w 65"/>
                <a:gd name="T61" fmla="*/ 165 h 206"/>
                <a:gd name="T62" fmla="*/ 63 w 65"/>
                <a:gd name="T63" fmla="*/ 161 h 206"/>
                <a:gd name="T64" fmla="*/ 61 w 65"/>
                <a:gd name="T65" fmla="*/ 158 h 206"/>
                <a:gd name="T66" fmla="*/ 59 w 65"/>
                <a:gd name="T67" fmla="*/ 157 h 206"/>
                <a:gd name="T68" fmla="*/ 55 w 65"/>
                <a:gd name="T69" fmla="*/ 159 h 206"/>
                <a:gd name="T70" fmla="*/ 53 w 65"/>
                <a:gd name="T71" fmla="*/ 164 h 206"/>
                <a:gd name="T72" fmla="*/ 50 w 65"/>
                <a:gd name="T73" fmla="*/ 176 h 206"/>
                <a:gd name="T74" fmla="*/ 45 w 65"/>
                <a:gd name="T75" fmla="*/ 186 h 206"/>
                <a:gd name="T76" fmla="*/ 39 w 65"/>
                <a:gd name="T77" fmla="*/ 194 h 206"/>
                <a:gd name="T78" fmla="*/ 31 w 65"/>
                <a:gd name="T79" fmla="*/ 198 h 206"/>
                <a:gd name="T80" fmla="*/ 27 w 65"/>
                <a:gd name="T81" fmla="*/ 196 h 206"/>
                <a:gd name="T82" fmla="*/ 23 w 65"/>
                <a:gd name="T83" fmla="*/ 193 h 206"/>
                <a:gd name="T84" fmla="*/ 22 w 65"/>
                <a:gd name="T85" fmla="*/ 188 h 206"/>
                <a:gd name="T86" fmla="*/ 22 w 65"/>
                <a:gd name="T87" fmla="*/ 183 h 206"/>
                <a:gd name="T88" fmla="*/ 22 w 65"/>
                <a:gd name="T89" fmla="*/ 177 h 206"/>
                <a:gd name="T90" fmla="*/ 23 w 65"/>
                <a:gd name="T91" fmla="*/ 171 h 206"/>
                <a:gd name="T92" fmla="*/ 63 w 65"/>
                <a:gd name="T93" fmla="*/ 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5" h="206">
                  <a:moveTo>
                    <a:pt x="63" y="9"/>
                  </a:moveTo>
                  <a:lnTo>
                    <a:pt x="64" y="7"/>
                  </a:lnTo>
                  <a:lnTo>
                    <a:pt x="65" y="4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2" y="1"/>
                  </a:lnTo>
                  <a:lnTo>
                    <a:pt x="31" y="2"/>
                  </a:lnTo>
                  <a:lnTo>
                    <a:pt x="23" y="3"/>
                  </a:lnTo>
                  <a:lnTo>
                    <a:pt x="19" y="4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4" y="14"/>
                  </a:lnTo>
                  <a:lnTo>
                    <a:pt x="32" y="14"/>
                  </a:lnTo>
                  <a:lnTo>
                    <a:pt x="36" y="15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37" y="25"/>
                  </a:lnTo>
                  <a:lnTo>
                    <a:pt x="1" y="169"/>
                  </a:lnTo>
                  <a:lnTo>
                    <a:pt x="0" y="178"/>
                  </a:lnTo>
                  <a:lnTo>
                    <a:pt x="3" y="190"/>
                  </a:lnTo>
                  <a:lnTo>
                    <a:pt x="10" y="199"/>
                  </a:lnTo>
                  <a:lnTo>
                    <a:pt x="20" y="204"/>
                  </a:lnTo>
                  <a:lnTo>
                    <a:pt x="30" y="206"/>
                  </a:lnTo>
                  <a:lnTo>
                    <a:pt x="36" y="205"/>
                  </a:lnTo>
                  <a:lnTo>
                    <a:pt x="42" y="203"/>
                  </a:lnTo>
                  <a:lnTo>
                    <a:pt x="48" y="198"/>
                  </a:lnTo>
                  <a:lnTo>
                    <a:pt x="53" y="190"/>
                  </a:lnTo>
                  <a:lnTo>
                    <a:pt x="57" y="181"/>
                  </a:lnTo>
                  <a:lnTo>
                    <a:pt x="61" y="172"/>
                  </a:lnTo>
                  <a:lnTo>
                    <a:pt x="63" y="165"/>
                  </a:lnTo>
                  <a:lnTo>
                    <a:pt x="63" y="161"/>
                  </a:lnTo>
                  <a:lnTo>
                    <a:pt x="61" y="158"/>
                  </a:lnTo>
                  <a:lnTo>
                    <a:pt x="59" y="157"/>
                  </a:lnTo>
                  <a:lnTo>
                    <a:pt x="55" y="159"/>
                  </a:lnTo>
                  <a:lnTo>
                    <a:pt x="53" y="164"/>
                  </a:lnTo>
                  <a:lnTo>
                    <a:pt x="50" y="176"/>
                  </a:lnTo>
                  <a:lnTo>
                    <a:pt x="45" y="186"/>
                  </a:lnTo>
                  <a:lnTo>
                    <a:pt x="39" y="194"/>
                  </a:lnTo>
                  <a:lnTo>
                    <a:pt x="31" y="198"/>
                  </a:lnTo>
                  <a:lnTo>
                    <a:pt x="27" y="196"/>
                  </a:lnTo>
                  <a:lnTo>
                    <a:pt x="23" y="193"/>
                  </a:lnTo>
                  <a:lnTo>
                    <a:pt x="22" y="188"/>
                  </a:lnTo>
                  <a:lnTo>
                    <a:pt x="22" y="183"/>
                  </a:lnTo>
                  <a:lnTo>
                    <a:pt x="22" y="177"/>
                  </a:lnTo>
                  <a:lnTo>
                    <a:pt x="23" y="171"/>
                  </a:lnTo>
                  <a:lnTo>
                    <a:pt x="6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38"/>
            <p:cNvSpPr>
              <a:spLocks noChangeAspect="1"/>
            </p:cNvSpPr>
            <p:nvPr/>
          </p:nvSpPr>
          <p:spPr bwMode="auto">
            <a:xfrm>
              <a:off x="3135" y="245"/>
              <a:ext cx="48" cy="125"/>
            </a:xfrm>
            <a:custGeom>
              <a:avLst/>
              <a:gdLst>
                <a:gd name="T0" fmla="*/ 48 w 48"/>
                <a:gd name="T1" fmla="*/ 44 h 125"/>
                <a:gd name="T2" fmla="*/ 47 w 48"/>
                <a:gd name="T3" fmla="*/ 25 h 125"/>
                <a:gd name="T4" fmla="*/ 41 w 48"/>
                <a:gd name="T5" fmla="*/ 11 h 125"/>
                <a:gd name="T6" fmla="*/ 33 w 48"/>
                <a:gd name="T7" fmla="*/ 3 h 125"/>
                <a:gd name="T8" fmla="*/ 22 w 48"/>
                <a:gd name="T9" fmla="*/ 0 h 125"/>
                <a:gd name="T10" fmla="*/ 13 w 48"/>
                <a:gd name="T11" fmla="*/ 2 h 125"/>
                <a:gd name="T12" fmla="*/ 6 w 48"/>
                <a:gd name="T13" fmla="*/ 6 h 125"/>
                <a:gd name="T14" fmla="*/ 1 w 48"/>
                <a:gd name="T15" fmla="*/ 14 h 125"/>
                <a:gd name="T16" fmla="*/ 0 w 48"/>
                <a:gd name="T17" fmla="*/ 22 h 125"/>
                <a:gd name="T18" fmla="*/ 1 w 48"/>
                <a:gd name="T19" fmla="*/ 30 h 125"/>
                <a:gd name="T20" fmla="*/ 6 w 48"/>
                <a:gd name="T21" fmla="*/ 37 h 125"/>
                <a:gd name="T22" fmla="*/ 13 w 48"/>
                <a:gd name="T23" fmla="*/ 42 h 125"/>
                <a:gd name="T24" fmla="*/ 22 w 48"/>
                <a:gd name="T25" fmla="*/ 44 h 125"/>
                <a:gd name="T26" fmla="*/ 29 w 48"/>
                <a:gd name="T27" fmla="*/ 43 h 125"/>
                <a:gd name="T28" fmla="*/ 36 w 48"/>
                <a:gd name="T29" fmla="*/ 39 h 125"/>
                <a:gd name="T30" fmla="*/ 38 w 48"/>
                <a:gd name="T31" fmla="*/ 37 h 125"/>
                <a:gd name="T32" fmla="*/ 39 w 48"/>
                <a:gd name="T33" fmla="*/ 38 h 125"/>
                <a:gd name="T34" fmla="*/ 39 w 48"/>
                <a:gd name="T35" fmla="*/ 44 h 125"/>
                <a:gd name="T36" fmla="*/ 37 w 48"/>
                <a:gd name="T37" fmla="*/ 66 h 125"/>
                <a:gd name="T38" fmla="*/ 30 w 48"/>
                <a:gd name="T39" fmla="*/ 85 h 125"/>
                <a:gd name="T40" fmla="*/ 21 w 48"/>
                <a:gd name="T41" fmla="*/ 101 h 125"/>
                <a:gd name="T42" fmla="*/ 11 w 48"/>
                <a:gd name="T43" fmla="*/ 113 h 125"/>
                <a:gd name="T44" fmla="*/ 7 w 48"/>
                <a:gd name="T45" fmla="*/ 118 h 125"/>
                <a:gd name="T46" fmla="*/ 7 w 48"/>
                <a:gd name="T47" fmla="*/ 120 h 125"/>
                <a:gd name="T48" fmla="*/ 8 w 48"/>
                <a:gd name="T49" fmla="*/ 123 h 125"/>
                <a:gd name="T50" fmla="*/ 11 w 48"/>
                <a:gd name="T51" fmla="*/ 125 h 125"/>
                <a:gd name="T52" fmla="*/ 18 w 48"/>
                <a:gd name="T53" fmla="*/ 119 h 125"/>
                <a:gd name="T54" fmla="*/ 31 w 48"/>
                <a:gd name="T55" fmla="*/ 102 h 125"/>
                <a:gd name="T56" fmla="*/ 43 w 48"/>
                <a:gd name="T57" fmla="*/ 77 h 125"/>
                <a:gd name="T58" fmla="*/ 48 w 48"/>
                <a:gd name="T59" fmla="*/ 4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125">
                  <a:moveTo>
                    <a:pt x="48" y="44"/>
                  </a:moveTo>
                  <a:lnTo>
                    <a:pt x="47" y="25"/>
                  </a:lnTo>
                  <a:lnTo>
                    <a:pt x="41" y="11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6" y="37"/>
                  </a:lnTo>
                  <a:lnTo>
                    <a:pt x="13" y="42"/>
                  </a:lnTo>
                  <a:lnTo>
                    <a:pt x="22" y="44"/>
                  </a:lnTo>
                  <a:lnTo>
                    <a:pt x="29" y="43"/>
                  </a:lnTo>
                  <a:lnTo>
                    <a:pt x="36" y="39"/>
                  </a:lnTo>
                  <a:lnTo>
                    <a:pt x="38" y="37"/>
                  </a:lnTo>
                  <a:lnTo>
                    <a:pt x="39" y="38"/>
                  </a:lnTo>
                  <a:lnTo>
                    <a:pt x="39" y="44"/>
                  </a:lnTo>
                  <a:lnTo>
                    <a:pt x="37" y="66"/>
                  </a:lnTo>
                  <a:lnTo>
                    <a:pt x="30" y="85"/>
                  </a:lnTo>
                  <a:lnTo>
                    <a:pt x="21" y="101"/>
                  </a:lnTo>
                  <a:lnTo>
                    <a:pt x="11" y="113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8" y="123"/>
                  </a:lnTo>
                  <a:lnTo>
                    <a:pt x="11" y="125"/>
                  </a:lnTo>
                  <a:lnTo>
                    <a:pt x="18" y="119"/>
                  </a:lnTo>
                  <a:lnTo>
                    <a:pt x="31" y="102"/>
                  </a:lnTo>
                  <a:lnTo>
                    <a:pt x="43" y="77"/>
                  </a:lnTo>
                  <a:lnTo>
                    <a:pt x="48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39"/>
            <p:cNvSpPr>
              <a:spLocks noChangeAspect="1" noEditPoints="1"/>
            </p:cNvSpPr>
            <p:nvPr/>
          </p:nvSpPr>
          <p:spPr bwMode="auto">
            <a:xfrm>
              <a:off x="3714" y="4"/>
              <a:ext cx="295" cy="285"/>
            </a:xfrm>
            <a:custGeom>
              <a:avLst/>
              <a:gdLst>
                <a:gd name="T0" fmla="*/ 47 w 295"/>
                <a:gd name="T1" fmla="*/ 258 h 285"/>
                <a:gd name="T2" fmla="*/ 44 w 295"/>
                <a:gd name="T3" fmla="*/ 266 h 285"/>
                <a:gd name="T4" fmla="*/ 36 w 295"/>
                <a:gd name="T5" fmla="*/ 270 h 285"/>
                <a:gd name="T6" fmla="*/ 22 w 295"/>
                <a:gd name="T7" fmla="*/ 272 h 285"/>
                <a:gd name="T8" fmla="*/ 6 w 295"/>
                <a:gd name="T9" fmla="*/ 272 h 285"/>
                <a:gd name="T10" fmla="*/ 1 w 295"/>
                <a:gd name="T11" fmla="*/ 276 h 285"/>
                <a:gd name="T12" fmla="*/ 3 w 295"/>
                <a:gd name="T13" fmla="*/ 285 h 285"/>
                <a:gd name="T14" fmla="*/ 159 w 295"/>
                <a:gd name="T15" fmla="*/ 285 h 285"/>
                <a:gd name="T16" fmla="*/ 204 w 295"/>
                <a:gd name="T17" fmla="*/ 277 h 285"/>
                <a:gd name="T18" fmla="*/ 240 w 295"/>
                <a:gd name="T19" fmla="*/ 255 h 285"/>
                <a:gd name="T20" fmla="*/ 264 w 295"/>
                <a:gd name="T21" fmla="*/ 226 h 285"/>
                <a:gd name="T22" fmla="*/ 273 w 295"/>
                <a:gd name="T23" fmla="*/ 195 h 285"/>
                <a:gd name="T24" fmla="*/ 256 w 295"/>
                <a:gd name="T25" fmla="*/ 156 h 285"/>
                <a:gd name="T26" fmla="*/ 209 w 295"/>
                <a:gd name="T27" fmla="*/ 136 h 285"/>
                <a:gd name="T28" fmla="*/ 268 w 295"/>
                <a:gd name="T29" fmla="*/ 109 h 285"/>
                <a:gd name="T30" fmla="*/ 295 w 295"/>
                <a:gd name="T31" fmla="*/ 58 h 285"/>
                <a:gd name="T32" fmla="*/ 275 w 295"/>
                <a:gd name="T33" fmla="*/ 17 h 285"/>
                <a:gd name="T34" fmla="*/ 218 w 295"/>
                <a:gd name="T35" fmla="*/ 0 h 285"/>
                <a:gd name="T36" fmla="*/ 74 w 295"/>
                <a:gd name="T37" fmla="*/ 0 h 285"/>
                <a:gd name="T38" fmla="*/ 68 w 295"/>
                <a:gd name="T39" fmla="*/ 4 h 285"/>
                <a:gd name="T40" fmla="*/ 70 w 295"/>
                <a:gd name="T41" fmla="*/ 13 h 285"/>
                <a:gd name="T42" fmla="*/ 84 w 295"/>
                <a:gd name="T43" fmla="*/ 13 h 285"/>
                <a:gd name="T44" fmla="*/ 103 w 295"/>
                <a:gd name="T45" fmla="*/ 15 h 285"/>
                <a:gd name="T46" fmla="*/ 105 w 295"/>
                <a:gd name="T47" fmla="*/ 23 h 285"/>
                <a:gd name="T48" fmla="*/ 49 w 295"/>
                <a:gd name="T49" fmla="*/ 252 h 285"/>
                <a:gd name="T50" fmla="*/ 137 w 295"/>
                <a:gd name="T51" fmla="*/ 29 h 285"/>
                <a:gd name="T52" fmla="*/ 143 w 295"/>
                <a:gd name="T53" fmla="*/ 15 h 285"/>
                <a:gd name="T54" fmla="*/ 159 w 295"/>
                <a:gd name="T55" fmla="*/ 13 h 285"/>
                <a:gd name="T56" fmla="*/ 225 w 295"/>
                <a:gd name="T57" fmla="*/ 14 h 285"/>
                <a:gd name="T58" fmla="*/ 243 w 295"/>
                <a:gd name="T59" fmla="*/ 22 h 285"/>
                <a:gd name="T60" fmla="*/ 253 w 295"/>
                <a:gd name="T61" fmla="*/ 34 h 285"/>
                <a:gd name="T62" fmla="*/ 257 w 295"/>
                <a:gd name="T63" fmla="*/ 49 h 285"/>
                <a:gd name="T64" fmla="*/ 251 w 295"/>
                <a:gd name="T65" fmla="*/ 83 h 285"/>
                <a:gd name="T66" fmla="*/ 206 w 295"/>
                <a:gd name="T67" fmla="*/ 126 h 285"/>
                <a:gd name="T68" fmla="*/ 111 w 295"/>
                <a:gd name="T69" fmla="*/ 132 h 285"/>
                <a:gd name="T70" fmla="*/ 87 w 295"/>
                <a:gd name="T71" fmla="*/ 272 h 285"/>
                <a:gd name="T72" fmla="*/ 79 w 295"/>
                <a:gd name="T73" fmla="*/ 271 h 285"/>
                <a:gd name="T74" fmla="*/ 78 w 295"/>
                <a:gd name="T75" fmla="*/ 265 h 285"/>
                <a:gd name="T76" fmla="*/ 109 w 295"/>
                <a:gd name="T77" fmla="*/ 142 h 285"/>
                <a:gd name="T78" fmla="*/ 200 w 295"/>
                <a:gd name="T79" fmla="*/ 143 h 285"/>
                <a:gd name="T80" fmla="*/ 219 w 295"/>
                <a:gd name="T81" fmla="*/ 152 h 285"/>
                <a:gd name="T82" fmla="*/ 230 w 295"/>
                <a:gd name="T83" fmla="*/ 167 h 285"/>
                <a:gd name="T84" fmla="*/ 234 w 295"/>
                <a:gd name="T85" fmla="*/ 183 h 285"/>
                <a:gd name="T86" fmla="*/ 228 w 295"/>
                <a:gd name="T87" fmla="*/ 221 h 285"/>
                <a:gd name="T88" fmla="*/ 183 w 295"/>
                <a:gd name="T89" fmla="*/ 265 h 285"/>
                <a:gd name="T90" fmla="*/ 93 w 295"/>
                <a:gd name="T91" fmla="*/ 27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5" h="285">
                  <a:moveTo>
                    <a:pt x="49" y="252"/>
                  </a:moveTo>
                  <a:lnTo>
                    <a:pt x="47" y="258"/>
                  </a:lnTo>
                  <a:lnTo>
                    <a:pt x="46" y="262"/>
                  </a:lnTo>
                  <a:lnTo>
                    <a:pt x="44" y="266"/>
                  </a:lnTo>
                  <a:lnTo>
                    <a:pt x="41" y="268"/>
                  </a:lnTo>
                  <a:lnTo>
                    <a:pt x="36" y="270"/>
                  </a:lnTo>
                  <a:lnTo>
                    <a:pt x="30" y="271"/>
                  </a:lnTo>
                  <a:lnTo>
                    <a:pt x="22" y="272"/>
                  </a:lnTo>
                  <a:lnTo>
                    <a:pt x="11" y="272"/>
                  </a:lnTo>
                  <a:lnTo>
                    <a:pt x="6" y="272"/>
                  </a:lnTo>
                  <a:lnTo>
                    <a:pt x="3" y="273"/>
                  </a:lnTo>
                  <a:lnTo>
                    <a:pt x="1" y="276"/>
                  </a:lnTo>
                  <a:lnTo>
                    <a:pt x="0" y="280"/>
                  </a:lnTo>
                  <a:lnTo>
                    <a:pt x="3" y="285"/>
                  </a:lnTo>
                  <a:lnTo>
                    <a:pt x="11" y="285"/>
                  </a:lnTo>
                  <a:lnTo>
                    <a:pt x="159" y="285"/>
                  </a:lnTo>
                  <a:lnTo>
                    <a:pt x="183" y="283"/>
                  </a:lnTo>
                  <a:lnTo>
                    <a:pt x="204" y="277"/>
                  </a:lnTo>
                  <a:lnTo>
                    <a:pt x="224" y="267"/>
                  </a:lnTo>
                  <a:lnTo>
                    <a:pt x="240" y="255"/>
                  </a:lnTo>
                  <a:lnTo>
                    <a:pt x="254" y="242"/>
                  </a:lnTo>
                  <a:lnTo>
                    <a:pt x="264" y="226"/>
                  </a:lnTo>
                  <a:lnTo>
                    <a:pt x="271" y="211"/>
                  </a:lnTo>
                  <a:lnTo>
                    <a:pt x="273" y="195"/>
                  </a:lnTo>
                  <a:lnTo>
                    <a:pt x="269" y="174"/>
                  </a:lnTo>
                  <a:lnTo>
                    <a:pt x="256" y="156"/>
                  </a:lnTo>
                  <a:lnTo>
                    <a:pt x="236" y="143"/>
                  </a:lnTo>
                  <a:lnTo>
                    <a:pt x="209" y="136"/>
                  </a:lnTo>
                  <a:lnTo>
                    <a:pt x="240" y="126"/>
                  </a:lnTo>
                  <a:lnTo>
                    <a:pt x="268" y="109"/>
                  </a:lnTo>
                  <a:lnTo>
                    <a:pt x="288" y="86"/>
                  </a:lnTo>
                  <a:lnTo>
                    <a:pt x="295" y="58"/>
                  </a:lnTo>
                  <a:lnTo>
                    <a:pt x="290" y="36"/>
                  </a:lnTo>
                  <a:lnTo>
                    <a:pt x="275" y="17"/>
                  </a:lnTo>
                  <a:lnTo>
                    <a:pt x="251" y="5"/>
                  </a:lnTo>
                  <a:lnTo>
                    <a:pt x="218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8" y="4"/>
                  </a:lnTo>
                  <a:lnTo>
                    <a:pt x="67" y="8"/>
                  </a:lnTo>
                  <a:lnTo>
                    <a:pt x="70" y="13"/>
                  </a:lnTo>
                  <a:lnTo>
                    <a:pt x="79" y="13"/>
                  </a:lnTo>
                  <a:lnTo>
                    <a:pt x="84" y="13"/>
                  </a:lnTo>
                  <a:lnTo>
                    <a:pt x="95" y="14"/>
                  </a:lnTo>
                  <a:lnTo>
                    <a:pt x="103" y="15"/>
                  </a:lnTo>
                  <a:lnTo>
                    <a:pt x="106" y="20"/>
                  </a:lnTo>
                  <a:lnTo>
                    <a:pt x="105" y="23"/>
                  </a:lnTo>
                  <a:lnTo>
                    <a:pt x="104" y="28"/>
                  </a:lnTo>
                  <a:lnTo>
                    <a:pt x="49" y="252"/>
                  </a:lnTo>
                  <a:close/>
                  <a:moveTo>
                    <a:pt x="111" y="132"/>
                  </a:moveTo>
                  <a:lnTo>
                    <a:pt x="137" y="29"/>
                  </a:lnTo>
                  <a:lnTo>
                    <a:pt x="139" y="20"/>
                  </a:lnTo>
                  <a:lnTo>
                    <a:pt x="143" y="15"/>
                  </a:lnTo>
                  <a:lnTo>
                    <a:pt x="149" y="13"/>
                  </a:lnTo>
                  <a:lnTo>
                    <a:pt x="159" y="13"/>
                  </a:lnTo>
                  <a:lnTo>
                    <a:pt x="213" y="13"/>
                  </a:lnTo>
                  <a:lnTo>
                    <a:pt x="225" y="14"/>
                  </a:lnTo>
                  <a:lnTo>
                    <a:pt x="235" y="17"/>
                  </a:lnTo>
                  <a:lnTo>
                    <a:pt x="243" y="22"/>
                  </a:lnTo>
                  <a:lnTo>
                    <a:pt x="249" y="28"/>
                  </a:lnTo>
                  <a:lnTo>
                    <a:pt x="253" y="34"/>
                  </a:lnTo>
                  <a:lnTo>
                    <a:pt x="256" y="41"/>
                  </a:lnTo>
                  <a:lnTo>
                    <a:pt x="257" y="49"/>
                  </a:lnTo>
                  <a:lnTo>
                    <a:pt x="258" y="56"/>
                  </a:lnTo>
                  <a:lnTo>
                    <a:pt x="251" y="83"/>
                  </a:lnTo>
                  <a:lnTo>
                    <a:pt x="234" y="108"/>
                  </a:lnTo>
                  <a:lnTo>
                    <a:pt x="206" y="126"/>
                  </a:lnTo>
                  <a:lnTo>
                    <a:pt x="172" y="132"/>
                  </a:lnTo>
                  <a:lnTo>
                    <a:pt x="111" y="132"/>
                  </a:lnTo>
                  <a:close/>
                  <a:moveTo>
                    <a:pt x="93" y="272"/>
                  </a:moveTo>
                  <a:lnTo>
                    <a:pt x="87" y="272"/>
                  </a:lnTo>
                  <a:lnTo>
                    <a:pt x="83" y="272"/>
                  </a:lnTo>
                  <a:lnTo>
                    <a:pt x="79" y="271"/>
                  </a:lnTo>
                  <a:lnTo>
                    <a:pt x="78" y="268"/>
                  </a:lnTo>
                  <a:lnTo>
                    <a:pt x="78" y="265"/>
                  </a:lnTo>
                  <a:lnTo>
                    <a:pt x="80" y="258"/>
                  </a:lnTo>
                  <a:lnTo>
                    <a:pt x="109" y="142"/>
                  </a:lnTo>
                  <a:lnTo>
                    <a:pt x="187" y="142"/>
                  </a:lnTo>
                  <a:lnTo>
                    <a:pt x="200" y="143"/>
                  </a:lnTo>
                  <a:lnTo>
                    <a:pt x="211" y="147"/>
                  </a:lnTo>
                  <a:lnTo>
                    <a:pt x="219" y="152"/>
                  </a:lnTo>
                  <a:lnTo>
                    <a:pt x="226" y="159"/>
                  </a:lnTo>
                  <a:lnTo>
                    <a:pt x="230" y="167"/>
                  </a:lnTo>
                  <a:lnTo>
                    <a:pt x="233" y="175"/>
                  </a:lnTo>
                  <a:lnTo>
                    <a:pt x="234" y="183"/>
                  </a:lnTo>
                  <a:lnTo>
                    <a:pt x="235" y="190"/>
                  </a:lnTo>
                  <a:lnTo>
                    <a:pt x="228" y="221"/>
                  </a:lnTo>
                  <a:lnTo>
                    <a:pt x="210" y="247"/>
                  </a:lnTo>
                  <a:lnTo>
                    <a:pt x="183" y="265"/>
                  </a:lnTo>
                  <a:lnTo>
                    <a:pt x="149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40"/>
            <p:cNvSpPr>
              <a:spLocks noChangeAspect="1"/>
            </p:cNvSpPr>
            <p:nvPr/>
          </p:nvSpPr>
          <p:spPr bwMode="auto">
            <a:xfrm>
              <a:off x="4027" y="155"/>
              <a:ext cx="128" cy="194"/>
            </a:xfrm>
            <a:custGeom>
              <a:avLst/>
              <a:gdLst>
                <a:gd name="T0" fmla="*/ 128 w 128"/>
                <a:gd name="T1" fmla="*/ 141 h 194"/>
                <a:gd name="T2" fmla="*/ 118 w 128"/>
                <a:gd name="T3" fmla="*/ 141 h 194"/>
                <a:gd name="T4" fmla="*/ 117 w 128"/>
                <a:gd name="T5" fmla="*/ 147 h 194"/>
                <a:gd name="T6" fmla="*/ 116 w 128"/>
                <a:gd name="T7" fmla="*/ 155 h 194"/>
                <a:gd name="T8" fmla="*/ 114 w 128"/>
                <a:gd name="T9" fmla="*/ 163 h 194"/>
                <a:gd name="T10" fmla="*/ 111 w 128"/>
                <a:gd name="T11" fmla="*/ 167 h 194"/>
                <a:gd name="T12" fmla="*/ 106 w 128"/>
                <a:gd name="T13" fmla="*/ 168 h 194"/>
                <a:gd name="T14" fmla="*/ 97 w 128"/>
                <a:gd name="T15" fmla="*/ 169 h 194"/>
                <a:gd name="T16" fmla="*/ 88 w 128"/>
                <a:gd name="T17" fmla="*/ 169 h 194"/>
                <a:gd name="T18" fmla="*/ 82 w 128"/>
                <a:gd name="T19" fmla="*/ 169 h 194"/>
                <a:gd name="T20" fmla="*/ 29 w 128"/>
                <a:gd name="T21" fmla="*/ 169 h 194"/>
                <a:gd name="T22" fmla="*/ 48 w 128"/>
                <a:gd name="T23" fmla="*/ 152 h 194"/>
                <a:gd name="T24" fmla="*/ 63 w 128"/>
                <a:gd name="T25" fmla="*/ 140 h 194"/>
                <a:gd name="T26" fmla="*/ 75 w 128"/>
                <a:gd name="T27" fmla="*/ 130 h 194"/>
                <a:gd name="T28" fmla="*/ 87 w 128"/>
                <a:gd name="T29" fmla="*/ 120 h 194"/>
                <a:gd name="T30" fmla="*/ 102 w 128"/>
                <a:gd name="T31" fmla="*/ 107 h 194"/>
                <a:gd name="T32" fmla="*/ 116 w 128"/>
                <a:gd name="T33" fmla="*/ 93 h 194"/>
                <a:gd name="T34" fmla="*/ 125 w 128"/>
                <a:gd name="T35" fmla="*/ 76 h 194"/>
                <a:gd name="T36" fmla="*/ 128 w 128"/>
                <a:gd name="T37" fmla="*/ 57 h 194"/>
                <a:gd name="T38" fmla="*/ 123 w 128"/>
                <a:gd name="T39" fmla="*/ 33 h 194"/>
                <a:gd name="T40" fmla="*/ 108 w 128"/>
                <a:gd name="T41" fmla="*/ 15 h 194"/>
                <a:gd name="T42" fmla="*/ 87 w 128"/>
                <a:gd name="T43" fmla="*/ 4 h 194"/>
                <a:gd name="T44" fmla="*/ 60 w 128"/>
                <a:gd name="T45" fmla="*/ 0 h 194"/>
                <a:gd name="T46" fmla="*/ 47 w 128"/>
                <a:gd name="T47" fmla="*/ 1 h 194"/>
                <a:gd name="T48" fmla="*/ 36 w 128"/>
                <a:gd name="T49" fmla="*/ 4 h 194"/>
                <a:gd name="T50" fmla="*/ 26 w 128"/>
                <a:gd name="T51" fmla="*/ 9 h 194"/>
                <a:gd name="T52" fmla="*/ 17 w 128"/>
                <a:gd name="T53" fmla="*/ 16 h 194"/>
                <a:gd name="T54" fmla="*/ 10 w 128"/>
                <a:gd name="T55" fmla="*/ 24 h 194"/>
                <a:gd name="T56" fmla="*/ 5 w 128"/>
                <a:gd name="T57" fmla="*/ 33 h 194"/>
                <a:gd name="T58" fmla="*/ 1 w 128"/>
                <a:gd name="T59" fmla="*/ 42 h 194"/>
                <a:gd name="T60" fmla="*/ 0 w 128"/>
                <a:gd name="T61" fmla="*/ 52 h 194"/>
                <a:gd name="T62" fmla="*/ 2 w 128"/>
                <a:gd name="T63" fmla="*/ 61 h 194"/>
                <a:gd name="T64" fmla="*/ 7 w 128"/>
                <a:gd name="T65" fmla="*/ 66 h 194"/>
                <a:gd name="T66" fmla="*/ 12 w 128"/>
                <a:gd name="T67" fmla="*/ 68 h 194"/>
                <a:gd name="T68" fmla="*/ 16 w 128"/>
                <a:gd name="T69" fmla="*/ 69 h 194"/>
                <a:gd name="T70" fmla="*/ 21 w 128"/>
                <a:gd name="T71" fmla="*/ 68 h 194"/>
                <a:gd name="T72" fmla="*/ 26 w 128"/>
                <a:gd name="T73" fmla="*/ 65 h 194"/>
                <a:gd name="T74" fmla="*/ 30 w 128"/>
                <a:gd name="T75" fmla="*/ 60 h 194"/>
                <a:gd name="T76" fmla="*/ 31 w 128"/>
                <a:gd name="T77" fmla="*/ 53 h 194"/>
                <a:gd name="T78" fmla="*/ 30 w 128"/>
                <a:gd name="T79" fmla="*/ 48 h 194"/>
                <a:gd name="T80" fmla="*/ 28 w 128"/>
                <a:gd name="T81" fmla="*/ 43 h 194"/>
                <a:gd name="T82" fmla="*/ 23 w 128"/>
                <a:gd name="T83" fmla="*/ 39 h 194"/>
                <a:gd name="T84" fmla="*/ 14 w 128"/>
                <a:gd name="T85" fmla="*/ 38 h 194"/>
                <a:gd name="T86" fmla="*/ 22 w 128"/>
                <a:gd name="T87" fmla="*/ 25 h 194"/>
                <a:gd name="T88" fmla="*/ 33 w 128"/>
                <a:gd name="T89" fmla="*/ 16 h 194"/>
                <a:gd name="T90" fmla="*/ 45 w 128"/>
                <a:gd name="T91" fmla="*/ 12 h 194"/>
                <a:gd name="T92" fmla="*/ 56 w 128"/>
                <a:gd name="T93" fmla="*/ 11 h 194"/>
                <a:gd name="T94" fmla="*/ 75 w 128"/>
                <a:gd name="T95" fmla="*/ 15 h 194"/>
                <a:gd name="T96" fmla="*/ 89 w 128"/>
                <a:gd name="T97" fmla="*/ 25 h 194"/>
                <a:gd name="T98" fmla="*/ 97 w 128"/>
                <a:gd name="T99" fmla="*/ 40 h 194"/>
                <a:gd name="T100" fmla="*/ 100 w 128"/>
                <a:gd name="T101" fmla="*/ 57 h 194"/>
                <a:gd name="T102" fmla="*/ 97 w 128"/>
                <a:gd name="T103" fmla="*/ 75 h 194"/>
                <a:gd name="T104" fmla="*/ 90 w 128"/>
                <a:gd name="T105" fmla="*/ 91 h 194"/>
                <a:gd name="T106" fmla="*/ 81 w 128"/>
                <a:gd name="T107" fmla="*/ 103 h 194"/>
                <a:gd name="T108" fmla="*/ 73 w 128"/>
                <a:gd name="T109" fmla="*/ 113 h 194"/>
                <a:gd name="T110" fmla="*/ 3 w 128"/>
                <a:gd name="T111" fmla="*/ 182 h 194"/>
                <a:gd name="T112" fmla="*/ 0 w 128"/>
                <a:gd name="T113" fmla="*/ 186 h 194"/>
                <a:gd name="T114" fmla="*/ 0 w 128"/>
                <a:gd name="T115" fmla="*/ 194 h 194"/>
                <a:gd name="T116" fmla="*/ 119 w 128"/>
                <a:gd name="T117" fmla="*/ 194 h 194"/>
                <a:gd name="T118" fmla="*/ 128 w 128"/>
                <a:gd name="T119" fmla="*/ 14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194">
                  <a:moveTo>
                    <a:pt x="128" y="141"/>
                  </a:moveTo>
                  <a:lnTo>
                    <a:pt x="118" y="141"/>
                  </a:lnTo>
                  <a:lnTo>
                    <a:pt x="117" y="147"/>
                  </a:lnTo>
                  <a:lnTo>
                    <a:pt x="116" y="155"/>
                  </a:lnTo>
                  <a:lnTo>
                    <a:pt x="114" y="163"/>
                  </a:lnTo>
                  <a:lnTo>
                    <a:pt x="111" y="167"/>
                  </a:lnTo>
                  <a:lnTo>
                    <a:pt x="106" y="168"/>
                  </a:lnTo>
                  <a:lnTo>
                    <a:pt x="97" y="169"/>
                  </a:lnTo>
                  <a:lnTo>
                    <a:pt x="88" y="169"/>
                  </a:lnTo>
                  <a:lnTo>
                    <a:pt x="82" y="169"/>
                  </a:lnTo>
                  <a:lnTo>
                    <a:pt x="29" y="169"/>
                  </a:lnTo>
                  <a:lnTo>
                    <a:pt x="48" y="152"/>
                  </a:lnTo>
                  <a:lnTo>
                    <a:pt x="63" y="140"/>
                  </a:lnTo>
                  <a:lnTo>
                    <a:pt x="75" y="130"/>
                  </a:lnTo>
                  <a:lnTo>
                    <a:pt x="87" y="120"/>
                  </a:lnTo>
                  <a:lnTo>
                    <a:pt x="102" y="107"/>
                  </a:lnTo>
                  <a:lnTo>
                    <a:pt x="116" y="93"/>
                  </a:lnTo>
                  <a:lnTo>
                    <a:pt x="125" y="76"/>
                  </a:lnTo>
                  <a:lnTo>
                    <a:pt x="128" y="57"/>
                  </a:lnTo>
                  <a:lnTo>
                    <a:pt x="123" y="33"/>
                  </a:lnTo>
                  <a:lnTo>
                    <a:pt x="108" y="15"/>
                  </a:lnTo>
                  <a:lnTo>
                    <a:pt x="87" y="4"/>
                  </a:lnTo>
                  <a:lnTo>
                    <a:pt x="60" y="0"/>
                  </a:lnTo>
                  <a:lnTo>
                    <a:pt x="47" y="1"/>
                  </a:lnTo>
                  <a:lnTo>
                    <a:pt x="36" y="4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1" y="42"/>
                  </a:lnTo>
                  <a:lnTo>
                    <a:pt x="0" y="52"/>
                  </a:lnTo>
                  <a:lnTo>
                    <a:pt x="2" y="61"/>
                  </a:lnTo>
                  <a:lnTo>
                    <a:pt x="7" y="66"/>
                  </a:lnTo>
                  <a:lnTo>
                    <a:pt x="12" y="68"/>
                  </a:lnTo>
                  <a:lnTo>
                    <a:pt x="16" y="69"/>
                  </a:lnTo>
                  <a:lnTo>
                    <a:pt x="21" y="68"/>
                  </a:lnTo>
                  <a:lnTo>
                    <a:pt x="26" y="65"/>
                  </a:lnTo>
                  <a:lnTo>
                    <a:pt x="30" y="60"/>
                  </a:lnTo>
                  <a:lnTo>
                    <a:pt x="31" y="53"/>
                  </a:lnTo>
                  <a:lnTo>
                    <a:pt x="30" y="48"/>
                  </a:lnTo>
                  <a:lnTo>
                    <a:pt x="28" y="43"/>
                  </a:lnTo>
                  <a:lnTo>
                    <a:pt x="23" y="39"/>
                  </a:lnTo>
                  <a:lnTo>
                    <a:pt x="14" y="38"/>
                  </a:lnTo>
                  <a:lnTo>
                    <a:pt x="22" y="25"/>
                  </a:lnTo>
                  <a:lnTo>
                    <a:pt x="33" y="16"/>
                  </a:lnTo>
                  <a:lnTo>
                    <a:pt x="45" y="12"/>
                  </a:lnTo>
                  <a:lnTo>
                    <a:pt x="56" y="11"/>
                  </a:lnTo>
                  <a:lnTo>
                    <a:pt x="75" y="15"/>
                  </a:lnTo>
                  <a:lnTo>
                    <a:pt x="89" y="25"/>
                  </a:lnTo>
                  <a:lnTo>
                    <a:pt x="97" y="40"/>
                  </a:lnTo>
                  <a:lnTo>
                    <a:pt x="100" y="57"/>
                  </a:lnTo>
                  <a:lnTo>
                    <a:pt x="97" y="75"/>
                  </a:lnTo>
                  <a:lnTo>
                    <a:pt x="90" y="91"/>
                  </a:lnTo>
                  <a:lnTo>
                    <a:pt x="81" y="103"/>
                  </a:lnTo>
                  <a:lnTo>
                    <a:pt x="73" y="113"/>
                  </a:lnTo>
                  <a:lnTo>
                    <a:pt x="3" y="182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119" y="194"/>
                  </a:lnTo>
                  <a:lnTo>
                    <a:pt x="128" y="1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41"/>
            <p:cNvSpPr>
              <a:spLocks noChangeAspect="1"/>
            </p:cNvSpPr>
            <p:nvPr/>
          </p:nvSpPr>
          <p:spPr bwMode="auto">
            <a:xfrm>
              <a:off x="4309" y="46"/>
              <a:ext cx="275" cy="278"/>
            </a:xfrm>
            <a:custGeom>
              <a:avLst/>
              <a:gdLst>
                <a:gd name="T0" fmla="*/ 146 w 275"/>
                <a:gd name="T1" fmla="*/ 147 h 278"/>
                <a:gd name="T2" fmla="*/ 261 w 275"/>
                <a:gd name="T3" fmla="*/ 147 h 278"/>
                <a:gd name="T4" fmla="*/ 266 w 275"/>
                <a:gd name="T5" fmla="*/ 147 h 278"/>
                <a:gd name="T6" fmla="*/ 270 w 275"/>
                <a:gd name="T7" fmla="*/ 146 h 278"/>
                <a:gd name="T8" fmla="*/ 274 w 275"/>
                <a:gd name="T9" fmla="*/ 144 h 278"/>
                <a:gd name="T10" fmla="*/ 275 w 275"/>
                <a:gd name="T11" fmla="*/ 139 h 278"/>
                <a:gd name="T12" fmla="*/ 274 w 275"/>
                <a:gd name="T13" fmla="*/ 134 h 278"/>
                <a:gd name="T14" fmla="*/ 270 w 275"/>
                <a:gd name="T15" fmla="*/ 131 h 278"/>
                <a:gd name="T16" fmla="*/ 266 w 275"/>
                <a:gd name="T17" fmla="*/ 130 h 278"/>
                <a:gd name="T18" fmla="*/ 261 w 275"/>
                <a:gd name="T19" fmla="*/ 130 h 278"/>
                <a:gd name="T20" fmla="*/ 146 w 275"/>
                <a:gd name="T21" fmla="*/ 130 h 278"/>
                <a:gd name="T22" fmla="*/ 146 w 275"/>
                <a:gd name="T23" fmla="*/ 14 h 278"/>
                <a:gd name="T24" fmla="*/ 146 w 275"/>
                <a:gd name="T25" fmla="*/ 9 h 278"/>
                <a:gd name="T26" fmla="*/ 145 w 275"/>
                <a:gd name="T27" fmla="*/ 4 h 278"/>
                <a:gd name="T28" fmla="*/ 142 w 275"/>
                <a:gd name="T29" fmla="*/ 1 h 278"/>
                <a:gd name="T30" fmla="*/ 138 w 275"/>
                <a:gd name="T31" fmla="*/ 0 h 278"/>
                <a:gd name="T32" fmla="*/ 133 w 275"/>
                <a:gd name="T33" fmla="*/ 1 h 278"/>
                <a:gd name="T34" fmla="*/ 131 w 275"/>
                <a:gd name="T35" fmla="*/ 4 h 278"/>
                <a:gd name="T36" fmla="*/ 130 w 275"/>
                <a:gd name="T37" fmla="*/ 9 h 278"/>
                <a:gd name="T38" fmla="*/ 130 w 275"/>
                <a:gd name="T39" fmla="*/ 14 h 278"/>
                <a:gd name="T40" fmla="*/ 130 w 275"/>
                <a:gd name="T41" fmla="*/ 130 h 278"/>
                <a:gd name="T42" fmla="*/ 14 w 275"/>
                <a:gd name="T43" fmla="*/ 130 h 278"/>
                <a:gd name="T44" fmla="*/ 9 w 275"/>
                <a:gd name="T45" fmla="*/ 130 h 278"/>
                <a:gd name="T46" fmla="*/ 5 w 275"/>
                <a:gd name="T47" fmla="*/ 131 h 278"/>
                <a:gd name="T48" fmla="*/ 1 w 275"/>
                <a:gd name="T49" fmla="*/ 134 h 278"/>
                <a:gd name="T50" fmla="*/ 0 w 275"/>
                <a:gd name="T51" fmla="*/ 139 h 278"/>
                <a:gd name="T52" fmla="*/ 1 w 275"/>
                <a:gd name="T53" fmla="*/ 144 h 278"/>
                <a:gd name="T54" fmla="*/ 5 w 275"/>
                <a:gd name="T55" fmla="*/ 146 h 278"/>
                <a:gd name="T56" fmla="*/ 9 w 275"/>
                <a:gd name="T57" fmla="*/ 147 h 278"/>
                <a:gd name="T58" fmla="*/ 14 w 275"/>
                <a:gd name="T59" fmla="*/ 147 h 278"/>
                <a:gd name="T60" fmla="*/ 130 w 275"/>
                <a:gd name="T61" fmla="*/ 147 h 278"/>
                <a:gd name="T62" fmla="*/ 130 w 275"/>
                <a:gd name="T63" fmla="*/ 264 h 278"/>
                <a:gd name="T64" fmla="*/ 130 w 275"/>
                <a:gd name="T65" fmla="*/ 269 h 278"/>
                <a:gd name="T66" fmla="*/ 131 w 275"/>
                <a:gd name="T67" fmla="*/ 273 h 278"/>
                <a:gd name="T68" fmla="*/ 133 w 275"/>
                <a:gd name="T69" fmla="*/ 276 h 278"/>
                <a:gd name="T70" fmla="*/ 138 w 275"/>
                <a:gd name="T71" fmla="*/ 278 h 278"/>
                <a:gd name="T72" fmla="*/ 142 w 275"/>
                <a:gd name="T73" fmla="*/ 276 h 278"/>
                <a:gd name="T74" fmla="*/ 145 w 275"/>
                <a:gd name="T75" fmla="*/ 273 h 278"/>
                <a:gd name="T76" fmla="*/ 146 w 275"/>
                <a:gd name="T77" fmla="*/ 269 h 278"/>
                <a:gd name="T78" fmla="*/ 146 w 275"/>
                <a:gd name="T79" fmla="*/ 264 h 278"/>
                <a:gd name="T80" fmla="*/ 146 w 275"/>
                <a:gd name="T81" fmla="*/ 14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278">
                  <a:moveTo>
                    <a:pt x="146" y="147"/>
                  </a:moveTo>
                  <a:lnTo>
                    <a:pt x="261" y="147"/>
                  </a:lnTo>
                  <a:lnTo>
                    <a:pt x="266" y="147"/>
                  </a:lnTo>
                  <a:lnTo>
                    <a:pt x="270" y="146"/>
                  </a:lnTo>
                  <a:lnTo>
                    <a:pt x="274" y="144"/>
                  </a:lnTo>
                  <a:lnTo>
                    <a:pt x="275" y="139"/>
                  </a:lnTo>
                  <a:lnTo>
                    <a:pt x="274" y="134"/>
                  </a:lnTo>
                  <a:lnTo>
                    <a:pt x="270" y="131"/>
                  </a:lnTo>
                  <a:lnTo>
                    <a:pt x="266" y="130"/>
                  </a:lnTo>
                  <a:lnTo>
                    <a:pt x="261" y="130"/>
                  </a:lnTo>
                  <a:lnTo>
                    <a:pt x="146" y="130"/>
                  </a:lnTo>
                  <a:lnTo>
                    <a:pt x="146" y="14"/>
                  </a:lnTo>
                  <a:lnTo>
                    <a:pt x="146" y="9"/>
                  </a:lnTo>
                  <a:lnTo>
                    <a:pt x="145" y="4"/>
                  </a:lnTo>
                  <a:lnTo>
                    <a:pt x="142" y="1"/>
                  </a:lnTo>
                  <a:lnTo>
                    <a:pt x="138" y="0"/>
                  </a:lnTo>
                  <a:lnTo>
                    <a:pt x="133" y="1"/>
                  </a:lnTo>
                  <a:lnTo>
                    <a:pt x="131" y="4"/>
                  </a:lnTo>
                  <a:lnTo>
                    <a:pt x="130" y="9"/>
                  </a:lnTo>
                  <a:lnTo>
                    <a:pt x="130" y="14"/>
                  </a:lnTo>
                  <a:lnTo>
                    <a:pt x="130" y="130"/>
                  </a:lnTo>
                  <a:lnTo>
                    <a:pt x="14" y="130"/>
                  </a:lnTo>
                  <a:lnTo>
                    <a:pt x="9" y="130"/>
                  </a:lnTo>
                  <a:lnTo>
                    <a:pt x="5" y="131"/>
                  </a:lnTo>
                  <a:lnTo>
                    <a:pt x="1" y="134"/>
                  </a:lnTo>
                  <a:lnTo>
                    <a:pt x="0" y="139"/>
                  </a:lnTo>
                  <a:lnTo>
                    <a:pt x="1" y="144"/>
                  </a:lnTo>
                  <a:lnTo>
                    <a:pt x="5" y="146"/>
                  </a:lnTo>
                  <a:lnTo>
                    <a:pt x="9" y="147"/>
                  </a:lnTo>
                  <a:lnTo>
                    <a:pt x="14" y="147"/>
                  </a:lnTo>
                  <a:lnTo>
                    <a:pt x="130" y="147"/>
                  </a:lnTo>
                  <a:lnTo>
                    <a:pt x="130" y="264"/>
                  </a:lnTo>
                  <a:lnTo>
                    <a:pt x="130" y="269"/>
                  </a:lnTo>
                  <a:lnTo>
                    <a:pt x="131" y="273"/>
                  </a:lnTo>
                  <a:lnTo>
                    <a:pt x="133" y="276"/>
                  </a:lnTo>
                  <a:lnTo>
                    <a:pt x="138" y="278"/>
                  </a:lnTo>
                  <a:lnTo>
                    <a:pt x="142" y="276"/>
                  </a:lnTo>
                  <a:lnTo>
                    <a:pt x="145" y="273"/>
                  </a:lnTo>
                  <a:lnTo>
                    <a:pt x="146" y="269"/>
                  </a:lnTo>
                  <a:lnTo>
                    <a:pt x="146" y="264"/>
                  </a:lnTo>
                  <a:lnTo>
                    <a:pt x="146" y="1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42"/>
            <p:cNvSpPr>
              <a:spLocks noChangeAspect="1"/>
            </p:cNvSpPr>
            <p:nvPr/>
          </p:nvSpPr>
          <p:spPr bwMode="auto">
            <a:xfrm>
              <a:off x="4719" y="0"/>
              <a:ext cx="89" cy="294"/>
            </a:xfrm>
            <a:custGeom>
              <a:avLst/>
              <a:gdLst>
                <a:gd name="T0" fmla="*/ 89 w 89"/>
                <a:gd name="T1" fmla="*/ 4 h 294"/>
                <a:gd name="T2" fmla="*/ 88 w 89"/>
                <a:gd name="T3" fmla="*/ 2 h 294"/>
                <a:gd name="T4" fmla="*/ 83 w 89"/>
                <a:gd name="T5" fmla="*/ 0 h 294"/>
                <a:gd name="T6" fmla="*/ 73 w 89"/>
                <a:gd name="T7" fmla="*/ 0 h 294"/>
                <a:gd name="T8" fmla="*/ 59 w 89"/>
                <a:gd name="T9" fmla="*/ 1 h 294"/>
                <a:gd name="T10" fmla="*/ 44 w 89"/>
                <a:gd name="T11" fmla="*/ 3 h 294"/>
                <a:gd name="T12" fmla="*/ 33 w 89"/>
                <a:gd name="T13" fmla="*/ 4 h 294"/>
                <a:gd name="T14" fmla="*/ 30 w 89"/>
                <a:gd name="T15" fmla="*/ 4 h 294"/>
                <a:gd name="T16" fmla="*/ 28 w 89"/>
                <a:gd name="T17" fmla="*/ 5 h 294"/>
                <a:gd name="T18" fmla="*/ 26 w 89"/>
                <a:gd name="T19" fmla="*/ 8 h 294"/>
                <a:gd name="T20" fmla="*/ 25 w 89"/>
                <a:gd name="T21" fmla="*/ 12 h 294"/>
                <a:gd name="T22" fmla="*/ 28 w 89"/>
                <a:gd name="T23" fmla="*/ 17 h 294"/>
                <a:gd name="T24" fmla="*/ 36 w 89"/>
                <a:gd name="T25" fmla="*/ 17 h 294"/>
                <a:gd name="T26" fmla="*/ 47 w 89"/>
                <a:gd name="T27" fmla="*/ 18 h 294"/>
                <a:gd name="T28" fmla="*/ 53 w 89"/>
                <a:gd name="T29" fmla="*/ 19 h 294"/>
                <a:gd name="T30" fmla="*/ 55 w 89"/>
                <a:gd name="T31" fmla="*/ 21 h 294"/>
                <a:gd name="T32" fmla="*/ 56 w 89"/>
                <a:gd name="T33" fmla="*/ 24 h 294"/>
                <a:gd name="T34" fmla="*/ 54 w 89"/>
                <a:gd name="T35" fmla="*/ 32 h 294"/>
                <a:gd name="T36" fmla="*/ 2 w 89"/>
                <a:gd name="T37" fmla="*/ 241 h 294"/>
                <a:gd name="T38" fmla="*/ 1 w 89"/>
                <a:gd name="T39" fmla="*/ 248 h 294"/>
                <a:gd name="T40" fmla="*/ 0 w 89"/>
                <a:gd name="T41" fmla="*/ 255 h 294"/>
                <a:gd name="T42" fmla="*/ 3 w 89"/>
                <a:gd name="T43" fmla="*/ 271 h 294"/>
                <a:gd name="T44" fmla="*/ 12 w 89"/>
                <a:gd name="T45" fmla="*/ 283 h 294"/>
                <a:gd name="T46" fmla="*/ 24 w 89"/>
                <a:gd name="T47" fmla="*/ 291 h 294"/>
                <a:gd name="T48" fmla="*/ 38 w 89"/>
                <a:gd name="T49" fmla="*/ 294 h 294"/>
                <a:gd name="T50" fmla="*/ 48 w 89"/>
                <a:gd name="T51" fmla="*/ 292 h 294"/>
                <a:gd name="T52" fmla="*/ 56 w 89"/>
                <a:gd name="T53" fmla="*/ 288 h 294"/>
                <a:gd name="T54" fmla="*/ 63 w 89"/>
                <a:gd name="T55" fmla="*/ 280 h 294"/>
                <a:gd name="T56" fmla="*/ 69 w 89"/>
                <a:gd name="T57" fmla="*/ 270 h 294"/>
                <a:gd name="T58" fmla="*/ 74 w 89"/>
                <a:gd name="T59" fmla="*/ 257 h 294"/>
                <a:gd name="T60" fmla="*/ 78 w 89"/>
                <a:gd name="T61" fmla="*/ 244 h 294"/>
                <a:gd name="T62" fmla="*/ 80 w 89"/>
                <a:gd name="T63" fmla="*/ 234 h 294"/>
                <a:gd name="T64" fmla="*/ 81 w 89"/>
                <a:gd name="T65" fmla="*/ 229 h 294"/>
                <a:gd name="T66" fmla="*/ 79 w 89"/>
                <a:gd name="T67" fmla="*/ 226 h 294"/>
                <a:gd name="T68" fmla="*/ 76 w 89"/>
                <a:gd name="T69" fmla="*/ 225 h 294"/>
                <a:gd name="T70" fmla="*/ 72 w 89"/>
                <a:gd name="T71" fmla="*/ 227 h 294"/>
                <a:gd name="T72" fmla="*/ 71 w 89"/>
                <a:gd name="T73" fmla="*/ 233 h 294"/>
                <a:gd name="T74" fmla="*/ 65 w 89"/>
                <a:gd name="T75" fmla="*/ 252 h 294"/>
                <a:gd name="T76" fmla="*/ 58 w 89"/>
                <a:gd name="T77" fmla="*/ 269 h 294"/>
                <a:gd name="T78" fmla="*/ 50 w 89"/>
                <a:gd name="T79" fmla="*/ 280 h 294"/>
                <a:gd name="T80" fmla="*/ 39 w 89"/>
                <a:gd name="T81" fmla="*/ 284 h 294"/>
                <a:gd name="T82" fmla="*/ 32 w 89"/>
                <a:gd name="T83" fmla="*/ 282 h 294"/>
                <a:gd name="T84" fmla="*/ 28 w 89"/>
                <a:gd name="T85" fmla="*/ 277 h 294"/>
                <a:gd name="T86" fmla="*/ 27 w 89"/>
                <a:gd name="T87" fmla="*/ 271 h 294"/>
                <a:gd name="T88" fmla="*/ 27 w 89"/>
                <a:gd name="T89" fmla="*/ 265 h 294"/>
                <a:gd name="T90" fmla="*/ 27 w 89"/>
                <a:gd name="T91" fmla="*/ 254 h 294"/>
                <a:gd name="T92" fmla="*/ 29 w 89"/>
                <a:gd name="T93" fmla="*/ 245 h 294"/>
                <a:gd name="T94" fmla="*/ 89 w 89"/>
                <a:gd name="T95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" h="294">
                  <a:moveTo>
                    <a:pt x="89" y="4"/>
                  </a:moveTo>
                  <a:lnTo>
                    <a:pt x="88" y="2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59" y="1"/>
                  </a:lnTo>
                  <a:lnTo>
                    <a:pt x="44" y="3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8" y="5"/>
                  </a:lnTo>
                  <a:lnTo>
                    <a:pt x="26" y="8"/>
                  </a:lnTo>
                  <a:lnTo>
                    <a:pt x="25" y="12"/>
                  </a:lnTo>
                  <a:lnTo>
                    <a:pt x="28" y="17"/>
                  </a:lnTo>
                  <a:lnTo>
                    <a:pt x="36" y="17"/>
                  </a:lnTo>
                  <a:lnTo>
                    <a:pt x="47" y="18"/>
                  </a:lnTo>
                  <a:lnTo>
                    <a:pt x="53" y="19"/>
                  </a:lnTo>
                  <a:lnTo>
                    <a:pt x="55" y="21"/>
                  </a:lnTo>
                  <a:lnTo>
                    <a:pt x="56" y="24"/>
                  </a:lnTo>
                  <a:lnTo>
                    <a:pt x="54" y="32"/>
                  </a:lnTo>
                  <a:lnTo>
                    <a:pt x="2" y="241"/>
                  </a:lnTo>
                  <a:lnTo>
                    <a:pt x="1" y="248"/>
                  </a:lnTo>
                  <a:lnTo>
                    <a:pt x="0" y="255"/>
                  </a:lnTo>
                  <a:lnTo>
                    <a:pt x="3" y="271"/>
                  </a:lnTo>
                  <a:lnTo>
                    <a:pt x="12" y="283"/>
                  </a:lnTo>
                  <a:lnTo>
                    <a:pt x="24" y="291"/>
                  </a:lnTo>
                  <a:lnTo>
                    <a:pt x="38" y="294"/>
                  </a:lnTo>
                  <a:lnTo>
                    <a:pt x="48" y="292"/>
                  </a:lnTo>
                  <a:lnTo>
                    <a:pt x="56" y="288"/>
                  </a:lnTo>
                  <a:lnTo>
                    <a:pt x="63" y="280"/>
                  </a:lnTo>
                  <a:lnTo>
                    <a:pt x="69" y="270"/>
                  </a:lnTo>
                  <a:lnTo>
                    <a:pt x="74" y="257"/>
                  </a:lnTo>
                  <a:lnTo>
                    <a:pt x="78" y="244"/>
                  </a:lnTo>
                  <a:lnTo>
                    <a:pt x="80" y="234"/>
                  </a:lnTo>
                  <a:lnTo>
                    <a:pt x="81" y="229"/>
                  </a:lnTo>
                  <a:lnTo>
                    <a:pt x="79" y="226"/>
                  </a:lnTo>
                  <a:lnTo>
                    <a:pt x="76" y="225"/>
                  </a:lnTo>
                  <a:lnTo>
                    <a:pt x="72" y="227"/>
                  </a:lnTo>
                  <a:lnTo>
                    <a:pt x="71" y="233"/>
                  </a:lnTo>
                  <a:lnTo>
                    <a:pt x="65" y="252"/>
                  </a:lnTo>
                  <a:lnTo>
                    <a:pt x="58" y="269"/>
                  </a:lnTo>
                  <a:lnTo>
                    <a:pt x="50" y="280"/>
                  </a:lnTo>
                  <a:lnTo>
                    <a:pt x="39" y="284"/>
                  </a:lnTo>
                  <a:lnTo>
                    <a:pt x="32" y="282"/>
                  </a:lnTo>
                  <a:lnTo>
                    <a:pt x="28" y="277"/>
                  </a:lnTo>
                  <a:lnTo>
                    <a:pt x="27" y="271"/>
                  </a:lnTo>
                  <a:lnTo>
                    <a:pt x="27" y="265"/>
                  </a:lnTo>
                  <a:lnTo>
                    <a:pt x="27" y="254"/>
                  </a:lnTo>
                  <a:lnTo>
                    <a:pt x="29" y="245"/>
                  </a:lnTo>
                  <a:lnTo>
                    <a:pt x="89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43"/>
            <p:cNvSpPr>
              <a:spLocks noChangeAspect="1"/>
            </p:cNvSpPr>
            <p:nvPr/>
          </p:nvSpPr>
          <p:spPr bwMode="auto">
            <a:xfrm>
              <a:off x="4969" y="76"/>
              <a:ext cx="367" cy="218"/>
            </a:xfrm>
            <a:custGeom>
              <a:avLst/>
              <a:gdLst>
                <a:gd name="T0" fmla="*/ 322 w 367"/>
                <a:gd name="T1" fmla="*/ 117 h 218"/>
                <a:gd name="T2" fmla="*/ 307 w 367"/>
                <a:gd name="T3" fmla="*/ 130 h 218"/>
                <a:gd name="T4" fmla="*/ 296 w 367"/>
                <a:gd name="T5" fmla="*/ 142 h 218"/>
                <a:gd name="T6" fmla="*/ 289 w 367"/>
                <a:gd name="T7" fmla="*/ 151 h 218"/>
                <a:gd name="T8" fmla="*/ 285 w 367"/>
                <a:gd name="T9" fmla="*/ 157 h 218"/>
                <a:gd name="T10" fmla="*/ 274 w 367"/>
                <a:gd name="T11" fmla="*/ 178 h 218"/>
                <a:gd name="T12" fmla="*/ 267 w 367"/>
                <a:gd name="T13" fmla="*/ 196 h 218"/>
                <a:gd name="T14" fmla="*/ 264 w 367"/>
                <a:gd name="T15" fmla="*/ 208 h 218"/>
                <a:gd name="T16" fmla="*/ 263 w 367"/>
                <a:gd name="T17" fmla="*/ 213 h 218"/>
                <a:gd name="T18" fmla="*/ 266 w 367"/>
                <a:gd name="T19" fmla="*/ 217 h 218"/>
                <a:gd name="T20" fmla="*/ 271 w 367"/>
                <a:gd name="T21" fmla="*/ 218 h 218"/>
                <a:gd name="T22" fmla="*/ 276 w 367"/>
                <a:gd name="T23" fmla="*/ 217 h 218"/>
                <a:gd name="T24" fmla="*/ 278 w 367"/>
                <a:gd name="T25" fmla="*/ 216 h 218"/>
                <a:gd name="T26" fmla="*/ 279 w 367"/>
                <a:gd name="T27" fmla="*/ 214 h 218"/>
                <a:gd name="T28" fmla="*/ 280 w 367"/>
                <a:gd name="T29" fmla="*/ 209 h 218"/>
                <a:gd name="T30" fmla="*/ 291 w 367"/>
                <a:gd name="T31" fmla="*/ 180 h 218"/>
                <a:gd name="T32" fmla="*/ 307 w 367"/>
                <a:gd name="T33" fmla="*/ 154 h 218"/>
                <a:gd name="T34" fmla="*/ 330 w 367"/>
                <a:gd name="T35" fmla="*/ 131 h 218"/>
                <a:gd name="T36" fmla="*/ 361 w 367"/>
                <a:gd name="T37" fmla="*/ 114 h 218"/>
                <a:gd name="T38" fmla="*/ 366 w 367"/>
                <a:gd name="T39" fmla="*/ 112 h 218"/>
                <a:gd name="T40" fmla="*/ 367 w 367"/>
                <a:gd name="T41" fmla="*/ 109 h 218"/>
                <a:gd name="T42" fmla="*/ 366 w 367"/>
                <a:gd name="T43" fmla="*/ 105 h 218"/>
                <a:gd name="T44" fmla="*/ 364 w 367"/>
                <a:gd name="T45" fmla="*/ 104 h 218"/>
                <a:gd name="T46" fmla="*/ 346 w 367"/>
                <a:gd name="T47" fmla="*/ 96 h 218"/>
                <a:gd name="T48" fmla="*/ 321 w 367"/>
                <a:gd name="T49" fmla="*/ 79 h 218"/>
                <a:gd name="T50" fmla="*/ 297 w 367"/>
                <a:gd name="T51" fmla="*/ 50 h 218"/>
                <a:gd name="T52" fmla="*/ 280 w 367"/>
                <a:gd name="T53" fmla="*/ 6 h 218"/>
                <a:gd name="T54" fmla="*/ 278 w 367"/>
                <a:gd name="T55" fmla="*/ 1 h 218"/>
                <a:gd name="T56" fmla="*/ 271 w 367"/>
                <a:gd name="T57" fmla="*/ 0 h 218"/>
                <a:gd name="T58" fmla="*/ 266 w 367"/>
                <a:gd name="T59" fmla="*/ 1 h 218"/>
                <a:gd name="T60" fmla="*/ 263 w 367"/>
                <a:gd name="T61" fmla="*/ 5 h 218"/>
                <a:gd name="T62" fmla="*/ 264 w 367"/>
                <a:gd name="T63" fmla="*/ 10 h 218"/>
                <a:gd name="T64" fmla="*/ 267 w 367"/>
                <a:gd name="T65" fmla="*/ 22 h 218"/>
                <a:gd name="T66" fmla="*/ 274 w 367"/>
                <a:gd name="T67" fmla="*/ 40 h 218"/>
                <a:gd name="T68" fmla="*/ 284 w 367"/>
                <a:gd name="T69" fmla="*/ 60 h 218"/>
                <a:gd name="T70" fmla="*/ 300 w 367"/>
                <a:gd name="T71" fmla="*/ 80 h 218"/>
                <a:gd name="T72" fmla="*/ 322 w 367"/>
                <a:gd name="T73" fmla="*/ 100 h 218"/>
                <a:gd name="T74" fmla="*/ 15 w 367"/>
                <a:gd name="T75" fmla="*/ 100 h 218"/>
                <a:gd name="T76" fmla="*/ 9 w 367"/>
                <a:gd name="T77" fmla="*/ 100 h 218"/>
                <a:gd name="T78" fmla="*/ 5 w 367"/>
                <a:gd name="T79" fmla="*/ 101 h 218"/>
                <a:gd name="T80" fmla="*/ 1 w 367"/>
                <a:gd name="T81" fmla="*/ 104 h 218"/>
                <a:gd name="T82" fmla="*/ 0 w 367"/>
                <a:gd name="T83" fmla="*/ 109 h 218"/>
                <a:gd name="T84" fmla="*/ 1 w 367"/>
                <a:gd name="T85" fmla="*/ 114 h 218"/>
                <a:gd name="T86" fmla="*/ 5 w 367"/>
                <a:gd name="T87" fmla="*/ 116 h 218"/>
                <a:gd name="T88" fmla="*/ 9 w 367"/>
                <a:gd name="T89" fmla="*/ 117 h 218"/>
                <a:gd name="T90" fmla="*/ 15 w 367"/>
                <a:gd name="T91" fmla="*/ 117 h 218"/>
                <a:gd name="T92" fmla="*/ 322 w 367"/>
                <a:gd name="T93" fmla="*/ 1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7" h="218">
                  <a:moveTo>
                    <a:pt x="322" y="117"/>
                  </a:moveTo>
                  <a:lnTo>
                    <a:pt x="307" y="130"/>
                  </a:lnTo>
                  <a:lnTo>
                    <a:pt x="296" y="142"/>
                  </a:lnTo>
                  <a:lnTo>
                    <a:pt x="289" y="151"/>
                  </a:lnTo>
                  <a:lnTo>
                    <a:pt x="285" y="157"/>
                  </a:lnTo>
                  <a:lnTo>
                    <a:pt x="274" y="178"/>
                  </a:lnTo>
                  <a:lnTo>
                    <a:pt x="267" y="196"/>
                  </a:lnTo>
                  <a:lnTo>
                    <a:pt x="264" y="208"/>
                  </a:lnTo>
                  <a:lnTo>
                    <a:pt x="263" y="213"/>
                  </a:lnTo>
                  <a:lnTo>
                    <a:pt x="266" y="217"/>
                  </a:lnTo>
                  <a:lnTo>
                    <a:pt x="271" y="218"/>
                  </a:lnTo>
                  <a:lnTo>
                    <a:pt x="276" y="217"/>
                  </a:lnTo>
                  <a:lnTo>
                    <a:pt x="278" y="216"/>
                  </a:lnTo>
                  <a:lnTo>
                    <a:pt x="279" y="214"/>
                  </a:lnTo>
                  <a:lnTo>
                    <a:pt x="280" y="209"/>
                  </a:lnTo>
                  <a:lnTo>
                    <a:pt x="291" y="180"/>
                  </a:lnTo>
                  <a:lnTo>
                    <a:pt x="307" y="154"/>
                  </a:lnTo>
                  <a:lnTo>
                    <a:pt x="330" y="131"/>
                  </a:lnTo>
                  <a:lnTo>
                    <a:pt x="361" y="114"/>
                  </a:lnTo>
                  <a:lnTo>
                    <a:pt x="366" y="112"/>
                  </a:lnTo>
                  <a:lnTo>
                    <a:pt x="367" y="109"/>
                  </a:lnTo>
                  <a:lnTo>
                    <a:pt x="366" y="105"/>
                  </a:lnTo>
                  <a:lnTo>
                    <a:pt x="364" y="104"/>
                  </a:lnTo>
                  <a:lnTo>
                    <a:pt x="346" y="96"/>
                  </a:lnTo>
                  <a:lnTo>
                    <a:pt x="321" y="79"/>
                  </a:lnTo>
                  <a:lnTo>
                    <a:pt x="297" y="50"/>
                  </a:lnTo>
                  <a:lnTo>
                    <a:pt x="280" y="6"/>
                  </a:lnTo>
                  <a:lnTo>
                    <a:pt x="278" y="1"/>
                  </a:lnTo>
                  <a:lnTo>
                    <a:pt x="271" y="0"/>
                  </a:lnTo>
                  <a:lnTo>
                    <a:pt x="266" y="1"/>
                  </a:lnTo>
                  <a:lnTo>
                    <a:pt x="263" y="5"/>
                  </a:lnTo>
                  <a:lnTo>
                    <a:pt x="264" y="10"/>
                  </a:lnTo>
                  <a:lnTo>
                    <a:pt x="267" y="22"/>
                  </a:lnTo>
                  <a:lnTo>
                    <a:pt x="274" y="40"/>
                  </a:lnTo>
                  <a:lnTo>
                    <a:pt x="284" y="60"/>
                  </a:lnTo>
                  <a:lnTo>
                    <a:pt x="300" y="80"/>
                  </a:lnTo>
                  <a:lnTo>
                    <a:pt x="322" y="100"/>
                  </a:lnTo>
                  <a:lnTo>
                    <a:pt x="15" y="100"/>
                  </a:lnTo>
                  <a:lnTo>
                    <a:pt x="9" y="100"/>
                  </a:lnTo>
                  <a:lnTo>
                    <a:pt x="5" y="101"/>
                  </a:lnTo>
                  <a:lnTo>
                    <a:pt x="1" y="104"/>
                  </a:lnTo>
                  <a:lnTo>
                    <a:pt x="0" y="109"/>
                  </a:lnTo>
                  <a:lnTo>
                    <a:pt x="1" y="114"/>
                  </a:lnTo>
                  <a:lnTo>
                    <a:pt x="5" y="116"/>
                  </a:lnTo>
                  <a:lnTo>
                    <a:pt x="9" y="117"/>
                  </a:lnTo>
                  <a:lnTo>
                    <a:pt x="15" y="117"/>
                  </a:lnTo>
                  <a:lnTo>
                    <a:pt x="322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44"/>
            <p:cNvSpPr>
              <a:spLocks noChangeAspect="1"/>
            </p:cNvSpPr>
            <p:nvPr/>
          </p:nvSpPr>
          <p:spPr bwMode="auto">
            <a:xfrm>
              <a:off x="5498" y="105"/>
              <a:ext cx="195" cy="184"/>
            </a:xfrm>
            <a:custGeom>
              <a:avLst/>
              <a:gdLst>
                <a:gd name="T0" fmla="*/ 71 w 195"/>
                <a:gd name="T1" fmla="*/ 4 h 184"/>
                <a:gd name="T2" fmla="*/ 70 w 195"/>
                <a:gd name="T3" fmla="*/ 2 h 184"/>
                <a:gd name="T4" fmla="*/ 65 w 195"/>
                <a:gd name="T5" fmla="*/ 0 h 184"/>
                <a:gd name="T6" fmla="*/ 55 w 195"/>
                <a:gd name="T7" fmla="*/ 0 h 184"/>
                <a:gd name="T8" fmla="*/ 41 w 195"/>
                <a:gd name="T9" fmla="*/ 1 h 184"/>
                <a:gd name="T10" fmla="*/ 26 w 195"/>
                <a:gd name="T11" fmla="*/ 3 h 184"/>
                <a:gd name="T12" fmla="*/ 15 w 195"/>
                <a:gd name="T13" fmla="*/ 4 h 184"/>
                <a:gd name="T14" fmla="*/ 12 w 195"/>
                <a:gd name="T15" fmla="*/ 4 h 184"/>
                <a:gd name="T16" fmla="*/ 10 w 195"/>
                <a:gd name="T17" fmla="*/ 5 h 184"/>
                <a:gd name="T18" fmla="*/ 8 w 195"/>
                <a:gd name="T19" fmla="*/ 8 h 184"/>
                <a:gd name="T20" fmla="*/ 7 w 195"/>
                <a:gd name="T21" fmla="*/ 12 h 184"/>
                <a:gd name="T22" fmla="*/ 10 w 195"/>
                <a:gd name="T23" fmla="*/ 16 h 184"/>
                <a:gd name="T24" fmla="*/ 17 w 195"/>
                <a:gd name="T25" fmla="*/ 17 h 184"/>
                <a:gd name="T26" fmla="*/ 29 w 195"/>
                <a:gd name="T27" fmla="*/ 18 h 184"/>
                <a:gd name="T28" fmla="*/ 35 w 195"/>
                <a:gd name="T29" fmla="*/ 19 h 184"/>
                <a:gd name="T30" fmla="*/ 37 w 195"/>
                <a:gd name="T31" fmla="*/ 21 h 184"/>
                <a:gd name="T32" fmla="*/ 38 w 195"/>
                <a:gd name="T33" fmla="*/ 24 h 184"/>
                <a:gd name="T34" fmla="*/ 37 w 195"/>
                <a:gd name="T35" fmla="*/ 29 h 184"/>
                <a:gd name="T36" fmla="*/ 35 w 195"/>
                <a:gd name="T37" fmla="*/ 38 h 184"/>
                <a:gd name="T38" fmla="*/ 32 w 195"/>
                <a:gd name="T39" fmla="*/ 48 h 184"/>
                <a:gd name="T40" fmla="*/ 30 w 195"/>
                <a:gd name="T41" fmla="*/ 58 h 184"/>
                <a:gd name="T42" fmla="*/ 5 w 195"/>
                <a:gd name="T43" fmla="*/ 160 h 184"/>
                <a:gd name="T44" fmla="*/ 3 w 195"/>
                <a:gd name="T45" fmla="*/ 166 h 184"/>
                <a:gd name="T46" fmla="*/ 2 w 195"/>
                <a:gd name="T47" fmla="*/ 172 h 184"/>
                <a:gd name="T48" fmla="*/ 1 w 195"/>
                <a:gd name="T49" fmla="*/ 177 h 184"/>
                <a:gd name="T50" fmla="*/ 0 w 195"/>
                <a:gd name="T51" fmla="*/ 179 h 184"/>
                <a:gd name="T52" fmla="*/ 2 w 195"/>
                <a:gd name="T53" fmla="*/ 183 h 184"/>
                <a:gd name="T54" fmla="*/ 7 w 195"/>
                <a:gd name="T55" fmla="*/ 184 h 184"/>
                <a:gd name="T56" fmla="*/ 12 w 195"/>
                <a:gd name="T57" fmla="*/ 184 h 184"/>
                <a:gd name="T58" fmla="*/ 37 w 195"/>
                <a:gd name="T59" fmla="*/ 178 h 184"/>
                <a:gd name="T60" fmla="*/ 66 w 195"/>
                <a:gd name="T61" fmla="*/ 167 h 184"/>
                <a:gd name="T62" fmla="*/ 97 w 195"/>
                <a:gd name="T63" fmla="*/ 148 h 184"/>
                <a:gd name="T64" fmla="*/ 129 w 195"/>
                <a:gd name="T65" fmla="*/ 123 h 184"/>
                <a:gd name="T66" fmla="*/ 148 w 195"/>
                <a:gd name="T67" fmla="*/ 103 h 184"/>
                <a:gd name="T68" fmla="*/ 163 w 195"/>
                <a:gd name="T69" fmla="*/ 84 h 184"/>
                <a:gd name="T70" fmla="*/ 174 w 195"/>
                <a:gd name="T71" fmla="*/ 66 h 184"/>
                <a:gd name="T72" fmla="*/ 183 w 195"/>
                <a:gd name="T73" fmla="*/ 49 h 184"/>
                <a:gd name="T74" fmla="*/ 188 w 195"/>
                <a:gd name="T75" fmla="*/ 34 h 184"/>
                <a:gd name="T76" fmla="*/ 192 w 195"/>
                <a:gd name="T77" fmla="*/ 23 h 184"/>
                <a:gd name="T78" fmla="*/ 194 w 195"/>
                <a:gd name="T79" fmla="*/ 15 h 184"/>
                <a:gd name="T80" fmla="*/ 195 w 195"/>
                <a:gd name="T81" fmla="*/ 11 h 184"/>
                <a:gd name="T82" fmla="*/ 192 w 195"/>
                <a:gd name="T83" fmla="*/ 3 h 184"/>
                <a:gd name="T84" fmla="*/ 183 w 195"/>
                <a:gd name="T85" fmla="*/ 0 h 184"/>
                <a:gd name="T86" fmla="*/ 180 w 195"/>
                <a:gd name="T87" fmla="*/ 0 h 184"/>
                <a:gd name="T88" fmla="*/ 175 w 195"/>
                <a:gd name="T89" fmla="*/ 2 h 184"/>
                <a:gd name="T90" fmla="*/ 170 w 195"/>
                <a:gd name="T91" fmla="*/ 6 h 184"/>
                <a:gd name="T92" fmla="*/ 167 w 195"/>
                <a:gd name="T93" fmla="*/ 13 h 184"/>
                <a:gd name="T94" fmla="*/ 141 w 195"/>
                <a:gd name="T95" fmla="*/ 76 h 184"/>
                <a:gd name="T96" fmla="*/ 106 w 195"/>
                <a:gd name="T97" fmla="*/ 122 h 184"/>
                <a:gd name="T98" fmla="*/ 68 w 195"/>
                <a:gd name="T99" fmla="*/ 153 h 184"/>
                <a:gd name="T100" fmla="*/ 30 w 195"/>
                <a:gd name="T101" fmla="*/ 170 h 184"/>
                <a:gd name="T102" fmla="*/ 71 w 195"/>
                <a:gd name="T103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84">
                  <a:moveTo>
                    <a:pt x="71" y="4"/>
                  </a:moveTo>
                  <a:lnTo>
                    <a:pt x="70" y="2"/>
                  </a:lnTo>
                  <a:lnTo>
                    <a:pt x="65" y="0"/>
                  </a:lnTo>
                  <a:lnTo>
                    <a:pt x="55" y="0"/>
                  </a:lnTo>
                  <a:lnTo>
                    <a:pt x="41" y="1"/>
                  </a:lnTo>
                  <a:lnTo>
                    <a:pt x="26" y="3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12"/>
                  </a:lnTo>
                  <a:lnTo>
                    <a:pt x="10" y="16"/>
                  </a:lnTo>
                  <a:lnTo>
                    <a:pt x="17" y="17"/>
                  </a:lnTo>
                  <a:lnTo>
                    <a:pt x="29" y="18"/>
                  </a:lnTo>
                  <a:lnTo>
                    <a:pt x="35" y="19"/>
                  </a:lnTo>
                  <a:lnTo>
                    <a:pt x="37" y="21"/>
                  </a:lnTo>
                  <a:lnTo>
                    <a:pt x="38" y="24"/>
                  </a:lnTo>
                  <a:lnTo>
                    <a:pt x="37" y="29"/>
                  </a:lnTo>
                  <a:lnTo>
                    <a:pt x="35" y="38"/>
                  </a:lnTo>
                  <a:lnTo>
                    <a:pt x="32" y="48"/>
                  </a:lnTo>
                  <a:lnTo>
                    <a:pt x="30" y="58"/>
                  </a:lnTo>
                  <a:lnTo>
                    <a:pt x="5" y="160"/>
                  </a:lnTo>
                  <a:lnTo>
                    <a:pt x="3" y="166"/>
                  </a:lnTo>
                  <a:lnTo>
                    <a:pt x="2" y="172"/>
                  </a:lnTo>
                  <a:lnTo>
                    <a:pt x="1" y="177"/>
                  </a:lnTo>
                  <a:lnTo>
                    <a:pt x="0" y="179"/>
                  </a:lnTo>
                  <a:lnTo>
                    <a:pt x="2" y="183"/>
                  </a:lnTo>
                  <a:lnTo>
                    <a:pt x="7" y="184"/>
                  </a:lnTo>
                  <a:lnTo>
                    <a:pt x="12" y="184"/>
                  </a:lnTo>
                  <a:lnTo>
                    <a:pt x="37" y="178"/>
                  </a:lnTo>
                  <a:lnTo>
                    <a:pt x="66" y="167"/>
                  </a:lnTo>
                  <a:lnTo>
                    <a:pt x="97" y="148"/>
                  </a:lnTo>
                  <a:lnTo>
                    <a:pt x="129" y="123"/>
                  </a:lnTo>
                  <a:lnTo>
                    <a:pt x="148" y="103"/>
                  </a:lnTo>
                  <a:lnTo>
                    <a:pt x="163" y="84"/>
                  </a:lnTo>
                  <a:lnTo>
                    <a:pt x="174" y="66"/>
                  </a:lnTo>
                  <a:lnTo>
                    <a:pt x="183" y="49"/>
                  </a:lnTo>
                  <a:lnTo>
                    <a:pt x="188" y="34"/>
                  </a:lnTo>
                  <a:lnTo>
                    <a:pt x="192" y="23"/>
                  </a:lnTo>
                  <a:lnTo>
                    <a:pt x="194" y="15"/>
                  </a:lnTo>
                  <a:lnTo>
                    <a:pt x="195" y="11"/>
                  </a:lnTo>
                  <a:lnTo>
                    <a:pt x="192" y="3"/>
                  </a:lnTo>
                  <a:lnTo>
                    <a:pt x="183" y="0"/>
                  </a:lnTo>
                  <a:lnTo>
                    <a:pt x="180" y="0"/>
                  </a:lnTo>
                  <a:lnTo>
                    <a:pt x="175" y="2"/>
                  </a:lnTo>
                  <a:lnTo>
                    <a:pt x="170" y="6"/>
                  </a:lnTo>
                  <a:lnTo>
                    <a:pt x="167" y="13"/>
                  </a:lnTo>
                  <a:lnTo>
                    <a:pt x="141" y="76"/>
                  </a:lnTo>
                  <a:lnTo>
                    <a:pt x="106" y="122"/>
                  </a:lnTo>
                  <a:lnTo>
                    <a:pt x="68" y="153"/>
                  </a:lnTo>
                  <a:lnTo>
                    <a:pt x="30" y="170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45"/>
            <p:cNvSpPr>
              <a:spLocks noChangeAspect="1"/>
            </p:cNvSpPr>
            <p:nvPr/>
          </p:nvSpPr>
          <p:spPr bwMode="auto">
            <a:xfrm>
              <a:off x="5696" y="146"/>
              <a:ext cx="65" cy="206"/>
            </a:xfrm>
            <a:custGeom>
              <a:avLst/>
              <a:gdLst>
                <a:gd name="T0" fmla="*/ 63 w 65"/>
                <a:gd name="T1" fmla="*/ 9 h 206"/>
                <a:gd name="T2" fmla="*/ 64 w 65"/>
                <a:gd name="T3" fmla="*/ 7 h 206"/>
                <a:gd name="T4" fmla="*/ 65 w 65"/>
                <a:gd name="T5" fmla="*/ 4 h 206"/>
                <a:gd name="T6" fmla="*/ 64 w 65"/>
                <a:gd name="T7" fmla="*/ 2 h 206"/>
                <a:gd name="T8" fmla="*/ 60 w 65"/>
                <a:gd name="T9" fmla="*/ 0 h 206"/>
                <a:gd name="T10" fmla="*/ 53 w 65"/>
                <a:gd name="T11" fmla="*/ 1 h 206"/>
                <a:gd name="T12" fmla="*/ 42 w 65"/>
                <a:gd name="T13" fmla="*/ 1 h 206"/>
                <a:gd name="T14" fmla="*/ 31 w 65"/>
                <a:gd name="T15" fmla="*/ 2 h 206"/>
                <a:gd name="T16" fmla="*/ 23 w 65"/>
                <a:gd name="T17" fmla="*/ 3 h 206"/>
                <a:gd name="T18" fmla="*/ 19 w 65"/>
                <a:gd name="T19" fmla="*/ 4 h 206"/>
                <a:gd name="T20" fmla="*/ 17 w 65"/>
                <a:gd name="T21" fmla="*/ 10 h 206"/>
                <a:gd name="T22" fmla="*/ 19 w 65"/>
                <a:gd name="T23" fmla="*/ 13 h 206"/>
                <a:gd name="T24" fmla="*/ 24 w 65"/>
                <a:gd name="T25" fmla="*/ 14 h 206"/>
                <a:gd name="T26" fmla="*/ 32 w 65"/>
                <a:gd name="T27" fmla="*/ 14 h 206"/>
                <a:gd name="T28" fmla="*/ 36 w 65"/>
                <a:gd name="T29" fmla="*/ 15 h 206"/>
                <a:gd name="T30" fmla="*/ 38 w 65"/>
                <a:gd name="T31" fmla="*/ 17 h 206"/>
                <a:gd name="T32" fmla="*/ 38 w 65"/>
                <a:gd name="T33" fmla="*/ 18 h 206"/>
                <a:gd name="T34" fmla="*/ 37 w 65"/>
                <a:gd name="T35" fmla="*/ 25 h 206"/>
                <a:gd name="T36" fmla="*/ 1 w 65"/>
                <a:gd name="T37" fmla="*/ 169 h 206"/>
                <a:gd name="T38" fmla="*/ 0 w 65"/>
                <a:gd name="T39" fmla="*/ 178 h 206"/>
                <a:gd name="T40" fmla="*/ 3 w 65"/>
                <a:gd name="T41" fmla="*/ 190 h 206"/>
                <a:gd name="T42" fmla="*/ 10 w 65"/>
                <a:gd name="T43" fmla="*/ 199 h 206"/>
                <a:gd name="T44" fmla="*/ 20 w 65"/>
                <a:gd name="T45" fmla="*/ 204 h 206"/>
                <a:gd name="T46" fmla="*/ 30 w 65"/>
                <a:gd name="T47" fmla="*/ 206 h 206"/>
                <a:gd name="T48" fmla="*/ 36 w 65"/>
                <a:gd name="T49" fmla="*/ 205 h 206"/>
                <a:gd name="T50" fmla="*/ 42 w 65"/>
                <a:gd name="T51" fmla="*/ 203 h 206"/>
                <a:gd name="T52" fmla="*/ 48 w 65"/>
                <a:gd name="T53" fmla="*/ 198 h 206"/>
                <a:gd name="T54" fmla="*/ 53 w 65"/>
                <a:gd name="T55" fmla="*/ 190 h 206"/>
                <a:gd name="T56" fmla="*/ 57 w 65"/>
                <a:gd name="T57" fmla="*/ 181 h 206"/>
                <a:gd name="T58" fmla="*/ 61 w 65"/>
                <a:gd name="T59" fmla="*/ 172 h 206"/>
                <a:gd name="T60" fmla="*/ 63 w 65"/>
                <a:gd name="T61" fmla="*/ 165 h 206"/>
                <a:gd name="T62" fmla="*/ 63 w 65"/>
                <a:gd name="T63" fmla="*/ 161 h 206"/>
                <a:gd name="T64" fmla="*/ 61 w 65"/>
                <a:gd name="T65" fmla="*/ 158 h 206"/>
                <a:gd name="T66" fmla="*/ 59 w 65"/>
                <a:gd name="T67" fmla="*/ 157 h 206"/>
                <a:gd name="T68" fmla="*/ 55 w 65"/>
                <a:gd name="T69" fmla="*/ 159 h 206"/>
                <a:gd name="T70" fmla="*/ 53 w 65"/>
                <a:gd name="T71" fmla="*/ 164 h 206"/>
                <a:gd name="T72" fmla="*/ 50 w 65"/>
                <a:gd name="T73" fmla="*/ 176 h 206"/>
                <a:gd name="T74" fmla="*/ 45 w 65"/>
                <a:gd name="T75" fmla="*/ 186 h 206"/>
                <a:gd name="T76" fmla="*/ 39 w 65"/>
                <a:gd name="T77" fmla="*/ 194 h 206"/>
                <a:gd name="T78" fmla="*/ 31 w 65"/>
                <a:gd name="T79" fmla="*/ 198 h 206"/>
                <a:gd name="T80" fmla="*/ 27 w 65"/>
                <a:gd name="T81" fmla="*/ 196 h 206"/>
                <a:gd name="T82" fmla="*/ 23 w 65"/>
                <a:gd name="T83" fmla="*/ 193 h 206"/>
                <a:gd name="T84" fmla="*/ 22 w 65"/>
                <a:gd name="T85" fmla="*/ 188 h 206"/>
                <a:gd name="T86" fmla="*/ 21 w 65"/>
                <a:gd name="T87" fmla="*/ 183 h 206"/>
                <a:gd name="T88" fmla="*/ 22 w 65"/>
                <a:gd name="T89" fmla="*/ 177 h 206"/>
                <a:gd name="T90" fmla="*/ 23 w 65"/>
                <a:gd name="T91" fmla="*/ 171 h 206"/>
                <a:gd name="T92" fmla="*/ 63 w 65"/>
                <a:gd name="T93" fmla="*/ 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5" h="206">
                  <a:moveTo>
                    <a:pt x="63" y="9"/>
                  </a:moveTo>
                  <a:lnTo>
                    <a:pt x="64" y="7"/>
                  </a:lnTo>
                  <a:lnTo>
                    <a:pt x="65" y="4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2" y="1"/>
                  </a:lnTo>
                  <a:lnTo>
                    <a:pt x="31" y="2"/>
                  </a:lnTo>
                  <a:lnTo>
                    <a:pt x="23" y="3"/>
                  </a:lnTo>
                  <a:lnTo>
                    <a:pt x="19" y="4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4" y="14"/>
                  </a:lnTo>
                  <a:lnTo>
                    <a:pt x="32" y="14"/>
                  </a:lnTo>
                  <a:lnTo>
                    <a:pt x="36" y="15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37" y="25"/>
                  </a:lnTo>
                  <a:lnTo>
                    <a:pt x="1" y="169"/>
                  </a:lnTo>
                  <a:lnTo>
                    <a:pt x="0" y="178"/>
                  </a:lnTo>
                  <a:lnTo>
                    <a:pt x="3" y="190"/>
                  </a:lnTo>
                  <a:lnTo>
                    <a:pt x="10" y="199"/>
                  </a:lnTo>
                  <a:lnTo>
                    <a:pt x="20" y="204"/>
                  </a:lnTo>
                  <a:lnTo>
                    <a:pt x="30" y="206"/>
                  </a:lnTo>
                  <a:lnTo>
                    <a:pt x="36" y="205"/>
                  </a:lnTo>
                  <a:lnTo>
                    <a:pt x="42" y="203"/>
                  </a:lnTo>
                  <a:lnTo>
                    <a:pt x="48" y="198"/>
                  </a:lnTo>
                  <a:lnTo>
                    <a:pt x="53" y="190"/>
                  </a:lnTo>
                  <a:lnTo>
                    <a:pt x="57" y="181"/>
                  </a:lnTo>
                  <a:lnTo>
                    <a:pt x="61" y="172"/>
                  </a:lnTo>
                  <a:lnTo>
                    <a:pt x="63" y="165"/>
                  </a:lnTo>
                  <a:lnTo>
                    <a:pt x="63" y="161"/>
                  </a:lnTo>
                  <a:lnTo>
                    <a:pt x="61" y="158"/>
                  </a:lnTo>
                  <a:lnTo>
                    <a:pt x="59" y="157"/>
                  </a:lnTo>
                  <a:lnTo>
                    <a:pt x="55" y="159"/>
                  </a:lnTo>
                  <a:lnTo>
                    <a:pt x="53" y="164"/>
                  </a:lnTo>
                  <a:lnTo>
                    <a:pt x="50" y="176"/>
                  </a:lnTo>
                  <a:lnTo>
                    <a:pt x="45" y="186"/>
                  </a:lnTo>
                  <a:lnTo>
                    <a:pt x="39" y="194"/>
                  </a:lnTo>
                  <a:lnTo>
                    <a:pt x="31" y="198"/>
                  </a:lnTo>
                  <a:lnTo>
                    <a:pt x="27" y="196"/>
                  </a:lnTo>
                  <a:lnTo>
                    <a:pt x="23" y="193"/>
                  </a:lnTo>
                  <a:lnTo>
                    <a:pt x="22" y="188"/>
                  </a:lnTo>
                  <a:lnTo>
                    <a:pt x="21" y="183"/>
                  </a:lnTo>
                  <a:lnTo>
                    <a:pt x="22" y="177"/>
                  </a:lnTo>
                  <a:lnTo>
                    <a:pt x="23" y="171"/>
                  </a:lnTo>
                  <a:lnTo>
                    <a:pt x="6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67269" y="906887"/>
            <a:ext cx="205883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white"/>
                </a:solidFill>
              </a:rPr>
              <a:t>Urca</a:t>
            </a:r>
            <a:r>
              <a:rPr lang="en-US" dirty="0" smtClean="0">
                <a:solidFill>
                  <a:prstClr val="white"/>
                </a:solidFill>
              </a:rPr>
              <a:t> processes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(</a:t>
            </a:r>
            <a:r>
              <a:rPr lang="el-GR" dirty="0" smtClean="0">
                <a:solidFill>
                  <a:prstClr val="white"/>
                </a:solidFill>
              </a:rPr>
              <a:t>β</a:t>
            </a:r>
            <a:r>
              <a:rPr lang="en-US" dirty="0" smtClean="0">
                <a:solidFill>
                  <a:prstClr val="white"/>
                </a:solidFill>
              </a:rPr>
              <a:t>-transformations)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93628" y="958620"/>
            <a:ext cx="2163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err="1" smtClean="0">
                <a:solidFill>
                  <a:srgbClr val="8064A2"/>
                </a:solidFill>
                <a:latin typeface="Calibri"/>
              </a:rPr>
              <a:t>Gamov&amp;Schoenberg</a:t>
            </a:r>
            <a:r>
              <a:rPr lang="en-US" sz="1400" i="1" dirty="0" smtClean="0">
                <a:solidFill>
                  <a:srgbClr val="8064A2"/>
                </a:solidFill>
                <a:latin typeface="Calibri"/>
              </a:rPr>
              <a:t>, 1941</a:t>
            </a:r>
            <a:endParaRPr lang="ru-RU" sz="1400" i="1" dirty="0">
              <a:solidFill>
                <a:srgbClr val="8064A2"/>
              </a:solidFill>
              <a:latin typeface="Calibri"/>
            </a:endParaRPr>
          </a:p>
        </p:txBody>
      </p:sp>
      <p:grpSp>
        <p:nvGrpSpPr>
          <p:cNvPr id="77" name="Group 6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348615" y="1722973"/>
            <a:ext cx="446456" cy="217375"/>
            <a:chOff x="0" y="4"/>
            <a:chExt cx="1678" cy="817"/>
          </a:xfrm>
        </p:grpSpPr>
        <p:sp>
          <p:nvSpPr>
            <p:cNvPr id="79" name="Line 65"/>
            <p:cNvSpPr>
              <a:spLocks noChangeAspect="1" noChangeShapeType="1"/>
            </p:cNvSpPr>
            <p:nvPr/>
          </p:nvSpPr>
          <p:spPr bwMode="auto">
            <a:xfrm>
              <a:off x="0" y="4"/>
              <a:ext cx="8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reeform 66"/>
            <p:cNvSpPr>
              <a:spLocks noChangeAspect="1"/>
            </p:cNvSpPr>
            <p:nvPr/>
          </p:nvSpPr>
          <p:spPr bwMode="auto">
            <a:xfrm>
              <a:off x="56" y="154"/>
              <a:ext cx="528" cy="498"/>
            </a:xfrm>
            <a:custGeom>
              <a:avLst/>
              <a:gdLst>
                <a:gd name="T0" fmla="*/ 192 w 528"/>
                <a:gd name="T1" fmla="*/ 12 h 498"/>
                <a:gd name="T2" fmla="*/ 190 w 528"/>
                <a:gd name="T3" fmla="*/ 5 h 498"/>
                <a:gd name="T4" fmla="*/ 177 w 528"/>
                <a:gd name="T5" fmla="*/ 0 h 498"/>
                <a:gd name="T6" fmla="*/ 149 w 528"/>
                <a:gd name="T7" fmla="*/ 1 h 498"/>
                <a:gd name="T8" fmla="*/ 110 w 528"/>
                <a:gd name="T9" fmla="*/ 4 h 498"/>
                <a:gd name="T10" fmla="*/ 71 w 528"/>
                <a:gd name="T11" fmla="*/ 8 h 498"/>
                <a:gd name="T12" fmla="*/ 41 w 528"/>
                <a:gd name="T13" fmla="*/ 11 h 498"/>
                <a:gd name="T14" fmla="*/ 33 w 528"/>
                <a:gd name="T15" fmla="*/ 12 h 498"/>
                <a:gd name="T16" fmla="*/ 27 w 528"/>
                <a:gd name="T17" fmla="*/ 15 h 498"/>
                <a:gd name="T18" fmla="*/ 22 w 528"/>
                <a:gd name="T19" fmla="*/ 21 h 498"/>
                <a:gd name="T20" fmla="*/ 19 w 528"/>
                <a:gd name="T21" fmla="*/ 33 h 498"/>
                <a:gd name="T22" fmla="*/ 26 w 528"/>
                <a:gd name="T23" fmla="*/ 45 h 498"/>
                <a:gd name="T24" fmla="*/ 46 w 528"/>
                <a:gd name="T25" fmla="*/ 47 h 498"/>
                <a:gd name="T26" fmla="*/ 78 w 528"/>
                <a:gd name="T27" fmla="*/ 48 h 498"/>
                <a:gd name="T28" fmla="*/ 94 w 528"/>
                <a:gd name="T29" fmla="*/ 52 h 498"/>
                <a:gd name="T30" fmla="*/ 101 w 528"/>
                <a:gd name="T31" fmla="*/ 58 h 498"/>
                <a:gd name="T32" fmla="*/ 102 w 528"/>
                <a:gd name="T33" fmla="*/ 66 h 498"/>
                <a:gd name="T34" fmla="*/ 100 w 528"/>
                <a:gd name="T35" fmla="*/ 79 h 498"/>
                <a:gd name="T36" fmla="*/ 94 w 528"/>
                <a:gd name="T37" fmla="*/ 103 h 498"/>
                <a:gd name="T38" fmla="*/ 87 w 528"/>
                <a:gd name="T39" fmla="*/ 131 h 498"/>
                <a:gd name="T40" fmla="*/ 81 w 528"/>
                <a:gd name="T41" fmla="*/ 157 h 498"/>
                <a:gd name="T42" fmla="*/ 12 w 528"/>
                <a:gd name="T43" fmla="*/ 433 h 498"/>
                <a:gd name="T44" fmla="*/ 9 w 528"/>
                <a:gd name="T45" fmla="*/ 448 h 498"/>
                <a:gd name="T46" fmla="*/ 5 w 528"/>
                <a:gd name="T47" fmla="*/ 464 h 498"/>
                <a:gd name="T48" fmla="*/ 2 w 528"/>
                <a:gd name="T49" fmla="*/ 477 h 498"/>
                <a:gd name="T50" fmla="*/ 0 w 528"/>
                <a:gd name="T51" fmla="*/ 484 h 498"/>
                <a:gd name="T52" fmla="*/ 7 w 528"/>
                <a:gd name="T53" fmla="*/ 496 h 498"/>
                <a:gd name="T54" fmla="*/ 18 w 528"/>
                <a:gd name="T55" fmla="*/ 498 h 498"/>
                <a:gd name="T56" fmla="*/ 34 w 528"/>
                <a:gd name="T57" fmla="*/ 498 h 498"/>
                <a:gd name="T58" fmla="*/ 100 w 528"/>
                <a:gd name="T59" fmla="*/ 481 h 498"/>
                <a:gd name="T60" fmla="*/ 178 w 528"/>
                <a:gd name="T61" fmla="*/ 450 h 498"/>
                <a:gd name="T62" fmla="*/ 263 w 528"/>
                <a:gd name="T63" fmla="*/ 401 h 498"/>
                <a:gd name="T64" fmla="*/ 350 w 528"/>
                <a:gd name="T65" fmla="*/ 332 h 498"/>
                <a:gd name="T66" fmla="*/ 400 w 528"/>
                <a:gd name="T67" fmla="*/ 280 h 498"/>
                <a:gd name="T68" fmla="*/ 440 w 528"/>
                <a:gd name="T69" fmla="*/ 227 h 498"/>
                <a:gd name="T70" fmla="*/ 471 w 528"/>
                <a:gd name="T71" fmla="*/ 178 h 498"/>
                <a:gd name="T72" fmla="*/ 495 w 528"/>
                <a:gd name="T73" fmla="*/ 133 h 498"/>
                <a:gd name="T74" fmla="*/ 511 w 528"/>
                <a:gd name="T75" fmla="*/ 93 h 498"/>
                <a:gd name="T76" fmla="*/ 521 w 528"/>
                <a:gd name="T77" fmla="*/ 62 h 498"/>
                <a:gd name="T78" fmla="*/ 527 w 528"/>
                <a:gd name="T79" fmla="*/ 40 h 498"/>
                <a:gd name="T80" fmla="*/ 528 w 528"/>
                <a:gd name="T81" fmla="*/ 30 h 498"/>
                <a:gd name="T82" fmla="*/ 519 w 528"/>
                <a:gd name="T83" fmla="*/ 8 h 498"/>
                <a:gd name="T84" fmla="*/ 496 w 528"/>
                <a:gd name="T85" fmla="*/ 0 h 498"/>
                <a:gd name="T86" fmla="*/ 486 w 528"/>
                <a:gd name="T87" fmla="*/ 1 h 498"/>
                <a:gd name="T88" fmla="*/ 474 w 528"/>
                <a:gd name="T89" fmla="*/ 6 h 498"/>
                <a:gd name="T90" fmla="*/ 461 w 528"/>
                <a:gd name="T91" fmla="*/ 17 h 498"/>
                <a:gd name="T92" fmla="*/ 452 w 528"/>
                <a:gd name="T93" fmla="*/ 37 h 498"/>
                <a:gd name="T94" fmla="*/ 382 w 528"/>
                <a:gd name="T95" fmla="*/ 205 h 498"/>
                <a:gd name="T96" fmla="*/ 288 w 528"/>
                <a:gd name="T97" fmla="*/ 329 h 498"/>
                <a:gd name="T98" fmla="*/ 184 w 528"/>
                <a:gd name="T99" fmla="*/ 413 h 498"/>
                <a:gd name="T100" fmla="*/ 82 w 528"/>
                <a:gd name="T101" fmla="*/ 460 h 498"/>
                <a:gd name="T102" fmla="*/ 192 w 528"/>
                <a:gd name="T103" fmla="*/ 1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498">
                  <a:moveTo>
                    <a:pt x="192" y="12"/>
                  </a:moveTo>
                  <a:lnTo>
                    <a:pt x="190" y="5"/>
                  </a:lnTo>
                  <a:lnTo>
                    <a:pt x="177" y="0"/>
                  </a:lnTo>
                  <a:lnTo>
                    <a:pt x="149" y="1"/>
                  </a:lnTo>
                  <a:lnTo>
                    <a:pt x="110" y="4"/>
                  </a:lnTo>
                  <a:lnTo>
                    <a:pt x="71" y="8"/>
                  </a:lnTo>
                  <a:lnTo>
                    <a:pt x="41" y="11"/>
                  </a:lnTo>
                  <a:lnTo>
                    <a:pt x="33" y="12"/>
                  </a:lnTo>
                  <a:lnTo>
                    <a:pt x="27" y="15"/>
                  </a:lnTo>
                  <a:lnTo>
                    <a:pt x="22" y="21"/>
                  </a:lnTo>
                  <a:lnTo>
                    <a:pt x="19" y="33"/>
                  </a:lnTo>
                  <a:lnTo>
                    <a:pt x="26" y="45"/>
                  </a:lnTo>
                  <a:lnTo>
                    <a:pt x="46" y="47"/>
                  </a:lnTo>
                  <a:lnTo>
                    <a:pt x="78" y="48"/>
                  </a:lnTo>
                  <a:lnTo>
                    <a:pt x="94" y="52"/>
                  </a:lnTo>
                  <a:lnTo>
                    <a:pt x="101" y="58"/>
                  </a:lnTo>
                  <a:lnTo>
                    <a:pt x="102" y="66"/>
                  </a:lnTo>
                  <a:lnTo>
                    <a:pt x="100" y="79"/>
                  </a:lnTo>
                  <a:lnTo>
                    <a:pt x="94" y="103"/>
                  </a:lnTo>
                  <a:lnTo>
                    <a:pt x="87" y="131"/>
                  </a:lnTo>
                  <a:lnTo>
                    <a:pt x="81" y="157"/>
                  </a:lnTo>
                  <a:lnTo>
                    <a:pt x="12" y="433"/>
                  </a:lnTo>
                  <a:lnTo>
                    <a:pt x="9" y="448"/>
                  </a:lnTo>
                  <a:lnTo>
                    <a:pt x="5" y="464"/>
                  </a:lnTo>
                  <a:lnTo>
                    <a:pt x="2" y="477"/>
                  </a:lnTo>
                  <a:lnTo>
                    <a:pt x="0" y="484"/>
                  </a:lnTo>
                  <a:lnTo>
                    <a:pt x="7" y="496"/>
                  </a:lnTo>
                  <a:lnTo>
                    <a:pt x="18" y="498"/>
                  </a:lnTo>
                  <a:lnTo>
                    <a:pt x="34" y="498"/>
                  </a:lnTo>
                  <a:lnTo>
                    <a:pt x="100" y="481"/>
                  </a:lnTo>
                  <a:lnTo>
                    <a:pt x="178" y="450"/>
                  </a:lnTo>
                  <a:lnTo>
                    <a:pt x="263" y="401"/>
                  </a:lnTo>
                  <a:lnTo>
                    <a:pt x="350" y="332"/>
                  </a:lnTo>
                  <a:lnTo>
                    <a:pt x="400" y="280"/>
                  </a:lnTo>
                  <a:lnTo>
                    <a:pt x="440" y="227"/>
                  </a:lnTo>
                  <a:lnTo>
                    <a:pt x="471" y="178"/>
                  </a:lnTo>
                  <a:lnTo>
                    <a:pt x="495" y="133"/>
                  </a:lnTo>
                  <a:lnTo>
                    <a:pt x="511" y="93"/>
                  </a:lnTo>
                  <a:lnTo>
                    <a:pt x="521" y="62"/>
                  </a:lnTo>
                  <a:lnTo>
                    <a:pt x="527" y="40"/>
                  </a:lnTo>
                  <a:lnTo>
                    <a:pt x="528" y="30"/>
                  </a:lnTo>
                  <a:lnTo>
                    <a:pt x="519" y="8"/>
                  </a:lnTo>
                  <a:lnTo>
                    <a:pt x="496" y="0"/>
                  </a:lnTo>
                  <a:lnTo>
                    <a:pt x="486" y="1"/>
                  </a:lnTo>
                  <a:lnTo>
                    <a:pt x="474" y="6"/>
                  </a:lnTo>
                  <a:lnTo>
                    <a:pt x="461" y="17"/>
                  </a:lnTo>
                  <a:lnTo>
                    <a:pt x="452" y="37"/>
                  </a:lnTo>
                  <a:lnTo>
                    <a:pt x="382" y="205"/>
                  </a:lnTo>
                  <a:lnTo>
                    <a:pt x="288" y="329"/>
                  </a:lnTo>
                  <a:lnTo>
                    <a:pt x="184" y="413"/>
                  </a:lnTo>
                  <a:lnTo>
                    <a:pt x="82" y="460"/>
                  </a:lnTo>
                  <a:lnTo>
                    <a:pt x="19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reeform 67"/>
            <p:cNvSpPr>
              <a:spLocks noChangeAspect="1"/>
            </p:cNvSpPr>
            <p:nvPr/>
          </p:nvSpPr>
          <p:spPr bwMode="auto">
            <a:xfrm>
              <a:off x="602" y="266"/>
              <a:ext cx="176" cy="555"/>
            </a:xfrm>
            <a:custGeom>
              <a:avLst/>
              <a:gdLst>
                <a:gd name="T0" fmla="*/ 173 w 176"/>
                <a:gd name="T1" fmla="*/ 23 h 555"/>
                <a:gd name="T2" fmla="*/ 175 w 176"/>
                <a:gd name="T3" fmla="*/ 17 h 555"/>
                <a:gd name="T4" fmla="*/ 176 w 176"/>
                <a:gd name="T5" fmla="*/ 11 h 555"/>
                <a:gd name="T6" fmla="*/ 173 w 176"/>
                <a:gd name="T7" fmla="*/ 4 h 555"/>
                <a:gd name="T8" fmla="*/ 164 w 176"/>
                <a:gd name="T9" fmla="*/ 0 h 555"/>
                <a:gd name="T10" fmla="*/ 144 w 176"/>
                <a:gd name="T11" fmla="*/ 1 h 555"/>
                <a:gd name="T12" fmla="*/ 115 w 176"/>
                <a:gd name="T13" fmla="*/ 3 h 555"/>
                <a:gd name="T14" fmla="*/ 85 w 176"/>
                <a:gd name="T15" fmla="*/ 5 h 555"/>
                <a:gd name="T16" fmla="*/ 63 w 176"/>
                <a:gd name="T17" fmla="*/ 8 h 555"/>
                <a:gd name="T18" fmla="*/ 53 w 176"/>
                <a:gd name="T19" fmla="*/ 11 h 555"/>
                <a:gd name="T20" fmla="*/ 47 w 176"/>
                <a:gd name="T21" fmla="*/ 25 h 555"/>
                <a:gd name="T22" fmla="*/ 53 w 176"/>
                <a:gd name="T23" fmla="*/ 35 h 555"/>
                <a:gd name="T24" fmla="*/ 66 w 176"/>
                <a:gd name="T25" fmla="*/ 37 h 555"/>
                <a:gd name="T26" fmla="*/ 88 w 176"/>
                <a:gd name="T27" fmla="*/ 38 h 555"/>
                <a:gd name="T28" fmla="*/ 100 w 176"/>
                <a:gd name="T29" fmla="*/ 40 h 555"/>
                <a:gd name="T30" fmla="*/ 103 w 176"/>
                <a:gd name="T31" fmla="*/ 44 h 555"/>
                <a:gd name="T32" fmla="*/ 104 w 176"/>
                <a:gd name="T33" fmla="*/ 49 h 555"/>
                <a:gd name="T34" fmla="*/ 101 w 176"/>
                <a:gd name="T35" fmla="*/ 66 h 555"/>
                <a:gd name="T36" fmla="*/ 4 w 176"/>
                <a:gd name="T37" fmla="*/ 456 h 555"/>
                <a:gd name="T38" fmla="*/ 0 w 176"/>
                <a:gd name="T39" fmla="*/ 480 h 555"/>
                <a:gd name="T40" fmla="*/ 8 w 176"/>
                <a:gd name="T41" fmla="*/ 513 h 555"/>
                <a:gd name="T42" fmla="*/ 28 w 176"/>
                <a:gd name="T43" fmla="*/ 537 h 555"/>
                <a:gd name="T44" fmla="*/ 54 w 176"/>
                <a:gd name="T45" fmla="*/ 551 h 555"/>
                <a:gd name="T46" fmla="*/ 83 w 176"/>
                <a:gd name="T47" fmla="*/ 555 h 555"/>
                <a:gd name="T48" fmla="*/ 98 w 176"/>
                <a:gd name="T49" fmla="*/ 553 h 555"/>
                <a:gd name="T50" fmla="*/ 114 w 176"/>
                <a:gd name="T51" fmla="*/ 547 h 555"/>
                <a:gd name="T52" fmla="*/ 130 w 176"/>
                <a:gd name="T53" fmla="*/ 534 h 555"/>
                <a:gd name="T54" fmla="*/ 146 w 176"/>
                <a:gd name="T55" fmla="*/ 513 h 555"/>
                <a:gd name="T56" fmla="*/ 157 w 176"/>
                <a:gd name="T57" fmla="*/ 489 h 555"/>
                <a:gd name="T58" fmla="*/ 165 w 176"/>
                <a:gd name="T59" fmla="*/ 464 h 555"/>
                <a:gd name="T60" fmla="*/ 171 w 176"/>
                <a:gd name="T61" fmla="*/ 444 h 555"/>
                <a:gd name="T62" fmla="*/ 173 w 176"/>
                <a:gd name="T63" fmla="*/ 434 h 555"/>
                <a:gd name="T64" fmla="*/ 168 w 176"/>
                <a:gd name="T65" fmla="*/ 425 h 555"/>
                <a:gd name="T66" fmla="*/ 161 w 176"/>
                <a:gd name="T67" fmla="*/ 424 h 555"/>
                <a:gd name="T68" fmla="*/ 150 w 176"/>
                <a:gd name="T69" fmla="*/ 428 h 555"/>
                <a:gd name="T70" fmla="*/ 145 w 176"/>
                <a:gd name="T71" fmla="*/ 443 h 555"/>
                <a:gd name="T72" fmla="*/ 136 w 176"/>
                <a:gd name="T73" fmla="*/ 474 h 555"/>
                <a:gd name="T74" fmla="*/ 124 w 176"/>
                <a:gd name="T75" fmla="*/ 503 h 555"/>
                <a:gd name="T76" fmla="*/ 108 w 176"/>
                <a:gd name="T77" fmla="*/ 524 h 555"/>
                <a:gd name="T78" fmla="*/ 86 w 176"/>
                <a:gd name="T79" fmla="*/ 533 h 555"/>
                <a:gd name="T80" fmla="*/ 73 w 176"/>
                <a:gd name="T81" fmla="*/ 530 h 555"/>
                <a:gd name="T82" fmla="*/ 65 w 176"/>
                <a:gd name="T83" fmla="*/ 520 h 555"/>
                <a:gd name="T84" fmla="*/ 60 w 176"/>
                <a:gd name="T85" fmla="*/ 508 h 555"/>
                <a:gd name="T86" fmla="*/ 59 w 176"/>
                <a:gd name="T87" fmla="*/ 494 h 555"/>
                <a:gd name="T88" fmla="*/ 61 w 176"/>
                <a:gd name="T89" fmla="*/ 478 h 555"/>
                <a:gd name="T90" fmla="*/ 64 w 176"/>
                <a:gd name="T91" fmla="*/ 462 h 555"/>
                <a:gd name="T92" fmla="*/ 173 w 176"/>
                <a:gd name="T93" fmla="*/ 2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6" h="555">
                  <a:moveTo>
                    <a:pt x="173" y="23"/>
                  </a:moveTo>
                  <a:lnTo>
                    <a:pt x="175" y="17"/>
                  </a:lnTo>
                  <a:lnTo>
                    <a:pt x="176" y="11"/>
                  </a:lnTo>
                  <a:lnTo>
                    <a:pt x="173" y="4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15" y="3"/>
                  </a:lnTo>
                  <a:lnTo>
                    <a:pt x="85" y="5"/>
                  </a:lnTo>
                  <a:lnTo>
                    <a:pt x="63" y="8"/>
                  </a:lnTo>
                  <a:lnTo>
                    <a:pt x="53" y="11"/>
                  </a:lnTo>
                  <a:lnTo>
                    <a:pt x="47" y="25"/>
                  </a:lnTo>
                  <a:lnTo>
                    <a:pt x="53" y="35"/>
                  </a:lnTo>
                  <a:lnTo>
                    <a:pt x="66" y="37"/>
                  </a:lnTo>
                  <a:lnTo>
                    <a:pt x="88" y="38"/>
                  </a:lnTo>
                  <a:lnTo>
                    <a:pt x="100" y="40"/>
                  </a:lnTo>
                  <a:lnTo>
                    <a:pt x="103" y="44"/>
                  </a:lnTo>
                  <a:lnTo>
                    <a:pt x="104" y="49"/>
                  </a:lnTo>
                  <a:lnTo>
                    <a:pt x="101" y="66"/>
                  </a:lnTo>
                  <a:lnTo>
                    <a:pt x="4" y="456"/>
                  </a:lnTo>
                  <a:lnTo>
                    <a:pt x="0" y="480"/>
                  </a:lnTo>
                  <a:lnTo>
                    <a:pt x="8" y="513"/>
                  </a:lnTo>
                  <a:lnTo>
                    <a:pt x="28" y="537"/>
                  </a:lnTo>
                  <a:lnTo>
                    <a:pt x="54" y="551"/>
                  </a:lnTo>
                  <a:lnTo>
                    <a:pt x="83" y="555"/>
                  </a:lnTo>
                  <a:lnTo>
                    <a:pt x="98" y="553"/>
                  </a:lnTo>
                  <a:lnTo>
                    <a:pt x="114" y="547"/>
                  </a:lnTo>
                  <a:lnTo>
                    <a:pt x="130" y="534"/>
                  </a:lnTo>
                  <a:lnTo>
                    <a:pt x="146" y="513"/>
                  </a:lnTo>
                  <a:lnTo>
                    <a:pt x="157" y="489"/>
                  </a:lnTo>
                  <a:lnTo>
                    <a:pt x="165" y="464"/>
                  </a:lnTo>
                  <a:lnTo>
                    <a:pt x="171" y="444"/>
                  </a:lnTo>
                  <a:lnTo>
                    <a:pt x="173" y="434"/>
                  </a:lnTo>
                  <a:lnTo>
                    <a:pt x="168" y="425"/>
                  </a:lnTo>
                  <a:lnTo>
                    <a:pt x="161" y="424"/>
                  </a:lnTo>
                  <a:lnTo>
                    <a:pt x="150" y="428"/>
                  </a:lnTo>
                  <a:lnTo>
                    <a:pt x="145" y="443"/>
                  </a:lnTo>
                  <a:lnTo>
                    <a:pt x="136" y="474"/>
                  </a:lnTo>
                  <a:lnTo>
                    <a:pt x="124" y="503"/>
                  </a:lnTo>
                  <a:lnTo>
                    <a:pt x="108" y="524"/>
                  </a:lnTo>
                  <a:lnTo>
                    <a:pt x="86" y="533"/>
                  </a:lnTo>
                  <a:lnTo>
                    <a:pt x="73" y="530"/>
                  </a:lnTo>
                  <a:lnTo>
                    <a:pt x="65" y="520"/>
                  </a:lnTo>
                  <a:lnTo>
                    <a:pt x="60" y="508"/>
                  </a:lnTo>
                  <a:lnTo>
                    <a:pt x="59" y="494"/>
                  </a:lnTo>
                  <a:lnTo>
                    <a:pt x="61" y="478"/>
                  </a:lnTo>
                  <a:lnTo>
                    <a:pt x="64" y="462"/>
                  </a:lnTo>
                  <a:lnTo>
                    <a:pt x="173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reeform 68"/>
            <p:cNvSpPr>
              <a:spLocks noChangeAspect="1"/>
            </p:cNvSpPr>
            <p:nvPr/>
          </p:nvSpPr>
          <p:spPr bwMode="auto">
            <a:xfrm>
              <a:off x="956" y="154"/>
              <a:ext cx="528" cy="498"/>
            </a:xfrm>
            <a:custGeom>
              <a:avLst/>
              <a:gdLst>
                <a:gd name="T0" fmla="*/ 192 w 528"/>
                <a:gd name="T1" fmla="*/ 12 h 498"/>
                <a:gd name="T2" fmla="*/ 190 w 528"/>
                <a:gd name="T3" fmla="*/ 5 h 498"/>
                <a:gd name="T4" fmla="*/ 177 w 528"/>
                <a:gd name="T5" fmla="*/ 0 h 498"/>
                <a:gd name="T6" fmla="*/ 149 w 528"/>
                <a:gd name="T7" fmla="*/ 1 h 498"/>
                <a:gd name="T8" fmla="*/ 110 w 528"/>
                <a:gd name="T9" fmla="*/ 4 h 498"/>
                <a:gd name="T10" fmla="*/ 71 w 528"/>
                <a:gd name="T11" fmla="*/ 8 h 498"/>
                <a:gd name="T12" fmla="*/ 41 w 528"/>
                <a:gd name="T13" fmla="*/ 11 h 498"/>
                <a:gd name="T14" fmla="*/ 33 w 528"/>
                <a:gd name="T15" fmla="*/ 12 h 498"/>
                <a:gd name="T16" fmla="*/ 27 w 528"/>
                <a:gd name="T17" fmla="*/ 15 h 498"/>
                <a:gd name="T18" fmla="*/ 21 w 528"/>
                <a:gd name="T19" fmla="*/ 21 h 498"/>
                <a:gd name="T20" fmla="*/ 19 w 528"/>
                <a:gd name="T21" fmla="*/ 33 h 498"/>
                <a:gd name="T22" fmla="*/ 26 w 528"/>
                <a:gd name="T23" fmla="*/ 45 h 498"/>
                <a:gd name="T24" fmla="*/ 46 w 528"/>
                <a:gd name="T25" fmla="*/ 47 h 498"/>
                <a:gd name="T26" fmla="*/ 78 w 528"/>
                <a:gd name="T27" fmla="*/ 48 h 498"/>
                <a:gd name="T28" fmla="*/ 94 w 528"/>
                <a:gd name="T29" fmla="*/ 52 h 498"/>
                <a:gd name="T30" fmla="*/ 101 w 528"/>
                <a:gd name="T31" fmla="*/ 58 h 498"/>
                <a:gd name="T32" fmla="*/ 102 w 528"/>
                <a:gd name="T33" fmla="*/ 66 h 498"/>
                <a:gd name="T34" fmla="*/ 100 w 528"/>
                <a:gd name="T35" fmla="*/ 79 h 498"/>
                <a:gd name="T36" fmla="*/ 94 w 528"/>
                <a:gd name="T37" fmla="*/ 103 h 498"/>
                <a:gd name="T38" fmla="*/ 87 w 528"/>
                <a:gd name="T39" fmla="*/ 131 h 498"/>
                <a:gd name="T40" fmla="*/ 81 w 528"/>
                <a:gd name="T41" fmla="*/ 157 h 498"/>
                <a:gd name="T42" fmla="*/ 12 w 528"/>
                <a:gd name="T43" fmla="*/ 433 h 498"/>
                <a:gd name="T44" fmla="*/ 9 w 528"/>
                <a:gd name="T45" fmla="*/ 448 h 498"/>
                <a:gd name="T46" fmla="*/ 5 w 528"/>
                <a:gd name="T47" fmla="*/ 464 h 498"/>
                <a:gd name="T48" fmla="*/ 2 w 528"/>
                <a:gd name="T49" fmla="*/ 477 h 498"/>
                <a:gd name="T50" fmla="*/ 0 w 528"/>
                <a:gd name="T51" fmla="*/ 484 h 498"/>
                <a:gd name="T52" fmla="*/ 6 w 528"/>
                <a:gd name="T53" fmla="*/ 496 h 498"/>
                <a:gd name="T54" fmla="*/ 18 w 528"/>
                <a:gd name="T55" fmla="*/ 498 h 498"/>
                <a:gd name="T56" fmla="*/ 34 w 528"/>
                <a:gd name="T57" fmla="*/ 498 h 498"/>
                <a:gd name="T58" fmla="*/ 100 w 528"/>
                <a:gd name="T59" fmla="*/ 481 h 498"/>
                <a:gd name="T60" fmla="*/ 178 w 528"/>
                <a:gd name="T61" fmla="*/ 450 h 498"/>
                <a:gd name="T62" fmla="*/ 263 w 528"/>
                <a:gd name="T63" fmla="*/ 401 h 498"/>
                <a:gd name="T64" fmla="*/ 350 w 528"/>
                <a:gd name="T65" fmla="*/ 332 h 498"/>
                <a:gd name="T66" fmla="*/ 400 w 528"/>
                <a:gd name="T67" fmla="*/ 280 h 498"/>
                <a:gd name="T68" fmla="*/ 440 w 528"/>
                <a:gd name="T69" fmla="*/ 227 h 498"/>
                <a:gd name="T70" fmla="*/ 471 w 528"/>
                <a:gd name="T71" fmla="*/ 178 h 498"/>
                <a:gd name="T72" fmla="*/ 494 w 528"/>
                <a:gd name="T73" fmla="*/ 133 h 498"/>
                <a:gd name="T74" fmla="*/ 510 w 528"/>
                <a:gd name="T75" fmla="*/ 93 h 498"/>
                <a:gd name="T76" fmla="*/ 521 w 528"/>
                <a:gd name="T77" fmla="*/ 62 h 498"/>
                <a:gd name="T78" fmla="*/ 526 w 528"/>
                <a:gd name="T79" fmla="*/ 40 h 498"/>
                <a:gd name="T80" fmla="*/ 528 w 528"/>
                <a:gd name="T81" fmla="*/ 30 h 498"/>
                <a:gd name="T82" fmla="*/ 519 w 528"/>
                <a:gd name="T83" fmla="*/ 8 h 498"/>
                <a:gd name="T84" fmla="*/ 495 w 528"/>
                <a:gd name="T85" fmla="*/ 0 h 498"/>
                <a:gd name="T86" fmla="*/ 486 w 528"/>
                <a:gd name="T87" fmla="*/ 1 h 498"/>
                <a:gd name="T88" fmla="*/ 473 w 528"/>
                <a:gd name="T89" fmla="*/ 6 h 498"/>
                <a:gd name="T90" fmla="*/ 461 w 528"/>
                <a:gd name="T91" fmla="*/ 17 h 498"/>
                <a:gd name="T92" fmla="*/ 451 w 528"/>
                <a:gd name="T93" fmla="*/ 37 h 498"/>
                <a:gd name="T94" fmla="*/ 382 w 528"/>
                <a:gd name="T95" fmla="*/ 205 h 498"/>
                <a:gd name="T96" fmla="*/ 288 w 528"/>
                <a:gd name="T97" fmla="*/ 329 h 498"/>
                <a:gd name="T98" fmla="*/ 184 w 528"/>
                <a:gd name="T99" fmla="*/ 413 h 498"/>
                <a:gd name="T100" fmla="*/ 82 w 528"/>
                <a:gd name="T101" fmla="*/ 460 h 498"/>
                <a:gd name="T102" fmla="*/ 192 w 528"/>
                <a:gd name="T103" fmla="*/ 1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498">
                  <a:moveTo>
                    <a:pt x="192" y="12"/>
                  </a:moveTo>
                  <a:lnTo>
                    <a:pt x="190" y="5"/>
                  </a:lnTo>
                  <a:lnTo>
                    <a:pt x="177" y="0"/>
                  </a:lnTo>
                  <a:lnTo>
                    <a:pt x="149" y="1"/>
                  </a:lnTo>
                  <a:lnTo>
                    <a:pt x="110" y="4"/>
                  </a:lnTo>
                  <a:lnTo>
                    <a:pt x="71" y="8"/>
                  </a:lnTo>
                  <a:lnTo>
                    <a:pt x="41" y="11"/>
                  </a:lnTo>
                  <a:lnTo>
                    <a:pt x="33" y="12"/>
                  </a:lnTo>
                  <a:lnTo>
                    <a:pt x="27" y="15"/>
                  </a:lnTo>
                  <a:lnTo>
                    <a:pt x="21" y="21"/>
                  </a:lnTo>
                  <a:lnTo>
                    <a:pt x="19" y="33"/>
                  </a:lnTo>
                  <a:lnTo>
                    <a:pt x="26" y="45"/>
                  </a:lnTo>
                  <a:lnTo>
                    <a:pt x="46" y="47"/>
                  </a:lnTo>
                  <a:lnTo>
                    <a:pt x="78" y="48"/>
                  </a:lnTo>
                  <a:lnTo>
                    <a:pt x="94" y="52"/>
                  </a:lnTo>
                  <a:lnTo>
                    <a:pt x="101" y="58"/>
                  </a:lnTo>
                  <a:lnTo>
                    <a:pt x="102" y="66"/>
                  </a:lnTo>
                  <a:lnTo>
                    <a:pt x="100" y="79"/>
                  </a:lnTo>
                  <a:lnTo>
                    <a:pt x="94" y="103"/>
                  </a:lnTo>
                  <a:lnTo>
                    <a:pt x="87" y="131"/>
                  </a:lnTo>
                  <a:lnTo>
                    <a:pt x="81" y="157"/>
                  </a:lnTo>
                  <a:lnTo>
                    <a:pt x="12" y="433"/>
                  </a:lnTo>
                  <a:lnTo>
                    <a:pt x="9" y="448"/>
                  </a:lnTo>
                  <a:lnTo>
                    <a:pt x="5" y="464"/>
                  </a:lnTo>
                  <a:lnTo>
                    <a:pt x="2" y="477"/>
                  </a:lnTo>
                  <a:lnTo>
                    <a:pt x="0" y="484"/>
                  </a:lnTo>
                  <a:lnTo>
                    <a:pt x="6" y="496"/>
                  </a:lnTo>
                  <a:lnTo>
                    <a:pt x="18" y="498"/>
                  </a:lnTo>
                  <a:lnTo>
                    <a:pt x="34" y="498"/>
                  </a:lnTo>
                  <a:lnTo>
                    <a:pt x="100" y="481"/>
                  </a:lnTo>
                  <a:lnTo>
                    <a:pt x="178" y="450"/>
                  </a:lnTo>
                  <a:lnTo>
                    <a:pt x="263" y="401"/>
                  </a:lnTo>
                  <a:lnTo>
                    <a:pt x="350" y="332"/>
                  </a:lnTo>
                  <a:lnTo>
                    <a:pt x="400" y="280"/>
                  </a:lnTo>
                  <a:lnTo>
                    <a:pt x="440" y="227"/>
                  </a:lnTo>
                  <a:lnTo>
                    <a:pt x="471" y="178"/>
                  </a:lnTo>
                  <a:lnTo>
                    <a:pt x="494" y="133"/>
                  </a:lnTo>
                  <a:lnTo>
                    <a:pt x="510" y="93"/>
                  </a:lnTo>
                  <a:lnTo>
                    <a:pt x="521" y="62"/>
                  </a:lnTo>
                  <a:lnTo>
                    <a:pt x="526" y="40"/>
                  </a:lnTo>
                  <a:lnTo>
                    <a:pt x="528" y="30"/>
                  </a:lnTo>
                  <a:lnTo>
                    <a:pt x="519" y="8"/>
                  </a:lnTo>
                  <a:lnTo>
                    <a:pt x="495" y="0"/>
                  </a:lnTo>
                  <a:lnTo>
                    <a:pt x="486" y="1"/>
                  </a:lnTo>
                  <a:lnTo>
                    <a:pt x="473" y="6"/>
                  </a:lnTo>
                  <a:lnTo>
                    <a:pt x="461" y="17"/>
                  </a:lnTo>
                  <a:lnTo>
                    <a:pt x="451" y="37"/>
                  </a:lnTo>
                  <a:lnTo>
                    <a:pt x="382" y="205"/>
                  </a:lnTo>
                  <a:lnTo>
                    <a:pt x="288" y="329"/>
                  </a:lnTo>
                  <a:lnTo>
                    <a:pt x="184" y="413"/>
                  </a:lnTo>
                  <a:lnTo>
                    <a:pt x="82" y="460"/>
                  </a:lnTo>
                  <a:lnTo>
                    <a:pt x="19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reeform 69"/>
            <p:cNvSpPr>
              <a:spLocks noChangeAspect="1"/>
            </p:cNvSpPr>
            <p:nvPr/>
          </p:nvSpPr>
          <p:spPr bwMode="auto">
            <a:xfrm>
              <a:off x="1502" y="266"/>
              <a:ext cx="176" cy="555"/>
            </a:xfrm>
            <a:custGeom>
              <a:avLst/>
              <a:gdLst>
                <a:gd name="T0" fmla="*/ 173 w 176"/>
                <a:gd name="T1" fmla="*/ 23 h 555"/>
                <a:gd name="T2" fmla="*/ 175 w 176"/>
                <a:gd name="T3" fmla="*/ 17 h 555"/>
                <a:gd name="T4" fmla="*/ 176 w 176"/>
                <a:gd name="T5" fmla="*/ 11 h 555"/>
                <a:gd name="T6" fmla="*/ 173 w 176"/>
                <a:gd name="T7" fmla="*/ 4 h 555"/>
                <a:gd name="T8" fmla="*/ 164 w 176"/>
                <a:gd name="T9" fmla="*/ 0 h 555"/>
                <a:gd name="T10" fmla="*/ 144 w 176"/>
                <a:gd name="T11" fmla="*/ 1 h 555"/>
                <a:gd name="T12" fmla="*/ 115 w 176"/>
                <a:gd name="T13" fmla="*/ 3 h 555"/>
                <a:gd name="T14" fmla="*/ 85 w 176"/>
                <a:gd name="T15" fmla="*/ 5 h 555"/>
                <a:gd name="T16" fmla="*/ 63 w 176"/>
                <a:gd name="T17" fmla="*/ 8 h 555"/>
                <a:gd name="T18" fmla="*/ 53 w 176"/>
                <a:gd name="T19" fmla="*/ 11 h 555"/>
                <a:gd name="T20" fmla="*/ 47 w 176"/>
                <a:gd name="T21" fmla="*/ 25 h 555"/>
                <a:gd name="T22" fmla="*/ 53 w 176"/>
                <a:gd name="T23" fmla="*/ 35 h 555"/>
                <a:gd name="T24" fmla="*/ 66 w 176"/>
                <a:gd name="T25" fmla="*/ 37 h 555"/>
                <a:gd name="T26" fmla="*/ 88 w 176"/>
                <a:gd name="T27" fmla="*/ 38 h 555"/>
                <a:gd name="T28" fmla="*/ 99 w 176"/>
                <a:gd name="T29" fmla="*/ 40 h 555"/>
                <a:gd name="T30" fmla="*/ 103 w 176"/>
                <a:gd name="T31" fmla="*/ 44 h 555"/>
                <a:gd name="T32" fmla="*/ 104 w 176"/>
                <a:gd name="T33" fmla="*/ 49 h 555"/>
                <a:gd name="T34" fmla="*/ 101 w 176"/>
                <a:gd name="T35" fmla="*/ 66 h 555"/>
                <a:gd name="T36" fmla="*/ 3 w 176"/>
                <a:gd name="T37" fmla="*/ 456 h 555"/>
                <a:gd name="T38" fmla="*/ 0 w 176"/>
                <a:gd name="T39" fmla="*/ 480 h 555"/>
                <a:gd name="T40" fmla="*/ 8 w 176"/>
                <a:gd name="T41" fmla="*/ 513 h 555"/>
                <a:gd name="T42" fmla="*/ 28 w 176"/>
                <a:gd name="T43" fmla="*/ 537 h 555"/>
                <a:gd name="T44" fmla="*/ 54 w 176"/>
                <a:gd name="T45" fmla="*/ 551 h 555"/>
                <a:gd name="T46" fmla="*/ 83 w 176"/>
                <a:gd name="T47" fmla="*/ 555 h 555"/>
                <a:gd name="T48" fmla="*/ 98 w 176"/>
                <a:gd name="T49" fmla="*/ 553 h 555"/>
                <a:gd name="T50" fmla="*/ 114 w 176"/>
                <a:gd name="T51" fmla="*/ 547 h 555"/>
                <a:gd name="T52" fmla="*/ 130 w 176"/>
                <a:gd name="T53" fmla="*/ 534 h 555"/>
                <a:gd name="T54" fmla="*/ 145 w 176"/>
                <a:gd name="T55" fmla="*/ 513 h 555"/>
                <a:gd name="T56" fmla="*/ 157 w 176"/>
                <a:gd name="T57" fmla="*/ 489 h 555"/>
                <a:gd name="T58" fmla="*/ 165 w 176"/>
                <a:gd name="T59" fmla="*/ 464 h 555"/>
                <a:gd name="T60" fmla="*/ 171 w 176"/>
                <a:gd name="T61" fmla="*/ 444 h 555"/>
                <a:gd name="T62" fmla="*/ 173 w 176"/>
                <a:gd name="T63" fmla="*/ 434 h 555"/>
                <a:gd name="T64" fmla="*/ 167 w 176"/>
                <a:gd name="T65" fmla="*/ 425 h 555"/>
                <a:gd name="T66" fmla="*/ 160 w 176"/>
                <a:gd name="T67" fmla="*/ 424 h 555"/>
                <a:gd name="T68" fmla="*/ 150 w 176"/>
                <a:gd name="T69" fmla="*/ 428 h 555"/>
                <a:gd name="T70" fmla="*/ 145 w 176"/>
                <a:gd name="T71" fmla="*/ 443 h 555"/>
                <a:gd name="T72" fmla="*/ 136 w 176"/>
                <a:gd name="T73" fmla="*/ 474 h 555"/>
                <a:gd name="T74" fmla="*/ 124 w 176"/>
                <a:gd name="T75" fmla="*/ 503 h 555"/>
                <a:gd name="T76" fmla="*/ 108 w 176"/>
                <a:gd name="T77" fmla="*/ 524 h 555"/>
                <a:gd name="T78" fmla="*/ 86 w 176"/>
                <a:gd name="T79" fmla="*/ 533 h 555"/>
                <a:gd name="T80" fmla="*/ 73 w 176"/>
                <a:gd name="T81" fmla="*/ 530 h 555"/>
                <a:gd name="T82" fmla="*/ 65 w 176"/>
                <a:gd name="T83" fmla="*/ 520 h 555"/>
                <a:gd name="T84" fmla="*/ 60 w 176"/>
                <a:gd name="T85" fmla="*/ 508 h 555"/>
                <a:gd name="T86" fmla="*/ 59 w 176"/>
                <a:gd name="T87" fmla="*/ 494 h 555"/>
                <a:gd name="T88" fmla="*/ 61 w 176"/>
                <a:gd name="T89" fmla="*/ 478 h 555"/>
                <a:gd name="T90" fmla="*/ 64 w 176"/>
                <a:gd name="T91" fmla="*/ 462 h 555"/>
                <a:gd name="T92" fmla="*/ 173 w 176"/>
                <a:gd name="T93" fmla="*/ 2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6" h="555">
                  <a:moveTo>
                    <a:pt x="173" y="23"/>
                  </a:moveTo>
                  <a:lnTo>
                    <a:pt x="175" y="17"/>
                  </a:lnTo>
                  <a:lnTo>
                    <a:pt x="176" y="11"/>
                  </a:lnTo>
                  <a:lnTo>
                    <a:pt x="173" y="4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15" y="3"/>
                  </a:lnTo>
                  <a:lnTo>
                    <a:pt x="85" y="5"/>
                  </a:lnTo>
                  <a:lnTo>
                    <a:pt x="63" y="8"/>
                  </a:lnTo>
                  <a:lnTo>
                    <a:pt x="53" y="11"/>
                  </a:lnTo>
                  <a:lnTo>
                    <a:pt x="47" y="25"/>
                  </a:lnTo>
                  <a:lnTo>
                    <a:pt x="53" y="35"/>
                  </a:lnTo>
                  <a:lnTo>
                    <a:pt x="66" y="37"/>
                  </a:lnTo>
                  <a:lnTo>
                    <a:pt x="88" y="38"/>
                  </a:lnTo>
                  <a:lnTo>
                    <a:pt x="99" y="40"/>
                  </a:lnTo>
                  <a:lnTo>
                    <a:pt x="103" y="44"/>
                  </a:lnTo>
                  <a:lnTo>
                    <a:pt x="104" y="49"/>
                  </a:lnTo>
                  <a:lnTo>
                    <a:pt x="101" y="66"/>
                  </a:lnTo>
                  <a:lnTo>
                    <a:pt x="3" y="456"/>
                  </a:lnTo>
                  <a:lnTo>
                    <a:pt x="0" y="480"/>
                  </a:lnTo>
                  <a:lnTo>
                    <a:pt x="8" y="513"/>
                  </a:lnTo>
                  <a:lnTo>
                    <a:pt x="28" y="537"/>
                  </a:lnTo>
                  <a:lnTo>
                    <a:pt x="54" y="551"/>
                  </a:lnTo>
                  <a:lnTo>
                    <a:pt x="83" y="555"/>
                  </a:lnTo>
                  <a:lnTo>
                    <a:pt x="98" y="553"/>
                  </a:lnTo>
                  <a:lnTo>
                    <a:pt x="114" y="547"/>
                  </a:lnTo>
                  <a:lnTo>
                    <a:pt x="130" y="534"/>
                  </a:lnTo>
                  <a:lnTo>
                    <a:pt x="145" y="513"/>
                  </a:lnTo>
                  <a:lnTo>
                    <a:pt x="157" y="489"/>
                  </a:lnTo>
                  <a:lnTo>
                    <a:pt x="165" y="464"/>
                  </a:lnTo>
                  <a:lnTo>
                    <a:pt x="171" y="444"/>
                  </a:lnTo>
                  <a:lnTo>
                    <a:pt x="173" y="434"/>
                  </a:lnTo>
                  <a:lnTo>
                    <a:pt x="167" y="425"/>
                  </a:lnTo>
                  <a:lnTo>
                    <a:pt x="160" y="424"/>
                  </a:lnTo>
                  <a:lnTo>
                    <a:pt x="150" y="428"/>
                  </a:lnTo>
                  <a:lnTo>
                    <a:pt x="145" y="443"/>
                  </a:lnTo>
                  <a:lnTo>
                    <a:pt x="136" y="474"/>
                  </a:lnTo>
                  <a:lnTo>
                    <a:pt x="124" y="503"/>
                  </a:lnTo>
                  <a:lnTo>
                    <a:pt x="108" y="524"/>
                  </a:lnTo>
                  <a:lnTo>
                    <a:pt x="86" y="533"/>
                  </a:lnTo>
                  <a:lnTo>
                    <a:pt x="73" y="530"/>
                  </a:lnTo>
                  <a:lnTo>
                    <a:pt x="65" y="520"/>
                  </a:lnTo>
                  <a:lnTo>
                    <a:pt x="60" y="508"/>
                  </a:lnTo>
                  <a:lnTo>
                    <a:pt x="59" y="494"/>
                  </a:lnTo>
                  <a:lnTo>
                    <a:pt x="61" y="478"/>
                  </a:lnTo>
                  <a:lnTo>
                    <a:pt x="64" y="462"/>
                  </a:lnTo>
                  <a:lnTo>
                    <a:pt x="173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151468" y="1644467"/>
            <a:ext cx="328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F497D"/>
                </a:solidFill>
                <a:latin typeface="Calibri"/>
              </a:rPr>
              <a:t>escape the star, thieving energy</a:t>
            </a:r>
            <a:endParaRPr lang="ru-RU" dirty="0">
              <a:solidFill>
                <a:srgbClr val="1F497D"/>
              </a:solidFill>
              <a:latin typeface="Calibri"/>
            </a:endParaRPr>
          </a:p>
        </p:txBody>
      </p:sp>
      <p:grpSp>
        <p:nvGrpSpPr>
          <p:cNvPr id="113" name="Group 9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329356" y="1368630"/>
            <a:ext cx="2246143" cy="205259"/>
            <a:chOff x="2" y="-1"/>
            <a:chExt cx="5756" cy="526"/>
          </a:xfrm>
        </p:grpSpPr>
        <p:sp>
          <p:nvSpPr>
            <p:cNvPr id="115" name="Freeform 98"/>
            <p:cNvSpPr>
              <a:spLocks noChangeAspect="1" noEditPoints="1"/>
            </p:cNvSpPr>
            <p:nvPr/>
          </p:nvSpPr>
          <p:spPr bwMode="auto">
            <a:xfrm>
              <a:off x="2" y="5"/>
              <a:ext cx="380" cy="366"/>
            </a:xfrm>
            <a:custGeom>
              <a:avLst/>
              <a:gdLst>
                <a:gd name="T0" fmla="*/ 61 w 380"/>
                <a:gd name="T1" fmla="*/ 331 h 366"/>
                <a:gd name="T2" fmla="*/ 56 w 380"/>
                <a:gd name="T3" fmla="*/ 341 h 366"/>
                <a:gd name="T4" fmla="*/ 47 w 380"/>
                <a:gd name="T5" fmla="*/ 347 h 366"/>
                <a:gd name="T6" fmla="*/ 28 w 380"/>
                <a:gd name="T7" fmla="*/ 349 h 366"/>
                <a:gd name="T8" fmla="*/ 8 w 380"/>
                <a:gd name="T9" fmla="*/ 349 h 366"/>
                <a:gd name="T10" fmla="*/ 1 w 380"/>
                <a:gd name="T11" fmla="*/ 354 h 366"/>
                <a:gd name="T12" fmla="*/ 3 w 380"/>
                <a:gd name="T13" fmla="*/ 365 h 366"/>
                <a:gd name="T14" fmla="*/ 204 w 380"/>
                <a:gd name="T15" fmla="*/ 366 h 366"/>
                <a:gd name="T16" fmla="*/ 262 w 380"/>
                <a:gd name="T17" fmla="*/ 355 h 366"/>
                <a:gd name="T18" fmla="*/ 309 w 380"/>
                <a:gd name="T19" fmla="*/ 328 h 366"/>
                <a:gd name="T20" fmla="*/ 340 w 380"/>
                <a:gd name="T21" fmla="*/ 291 h 366"/>
                <a:gd name="T22" fmla="*/ 351 w 380"/>
                <a:gd name="T23" fmla="*/ 250 h 366"/>
                <a:gd name="T24" fmla="*/ 329 w 380"/>
                <a:gd name="T25" fmla="*/ 200 h 366"/>
                <a:gd name="T26" fmla="*/ 268 w 380"/>
                <a:gd name="T27" fmla="*/ 175 h 366"/>
                <a:gd name="T28" fmla="*/ 345 w 380"/>
                <a:gd name="T29" fmla="*/ 140 h 366"/>
                <a:gd name="T30" fmla="*/ 380 w 380"/>
                <a:gd name="T31" fmla="*/ 74 h 366"/>
                <a:gd name="T32" fmla="*/ 354 w 380"/>
                <a:gd name="T33" fmla="*/ 22 h 366"/>
                <a:gd name="T34" fmla="*/ 281 w 380"/>
                <a:gd name="T35" fmla="*/ 0 h 366"/>
                <a:gd name="T36" fmla="*/ 95 w 380"/>
                <a:gd name="T37" fmla="*/ 0 h 366"/>
                <a:gd name="T38" fmla="*/ 88 w 380"/>
                <a:gd name="T39" fmla="*/ 5 h 366"/>
                <a:gd name="T40" fmla="*/ 90 w 380"/>
                <a:gd name="T41" fmla="*/ 16 h 366"/>
                <a:gd name="T42" fmla="*/ 109 w 380"/>
                <a:gd name="T43" fmla="*/ 17 h 366"/>
                <a:gd name="T44" fmla="*/ 132 w 380"/>
                <a:gd name="T45" fmla="*/ 20 h 366"/>
                <a:gd name="T46" fmla="*/ 136 w 380"/>
                <a:gd name="T47" fmla="*/ 30 h 366"/>
                <a:gd name="T48" fmla="*/ 63 w 380"/>
                <a:gd name="T49" fmla="*/ 324 h 366"/>
                <a:gd name="T50" fmla="*/ 176 w 380"/>
                <a:gd name="T51" fmla="*/ 37 h 366"/>
                <a:gd name="T52" fmla="*/ 184 w 380"/>
                <a:gd name="T53" fmla="*/ 20 h 366"/>
                <a:gd name="T54" fmla="*/ 205 w 380"/>
                <a:gd name="T55" fmla="*/ 17 h 366"/>
                <a:gd name="T56" fmla="*/ 289 w 380"/>
                <a:gd name="T57" fmla="*/ 18 h 366"/>
                <a:gd name="T58" fmla="*/ 312 w 380"/>
                <a:gd name="T59" fmla="*/ 28 h 366"/>
                <a:gd name="T60" fmla="*/ 325 w 380"/>
                <a:gd name="T61" fmla="*/ 44 h 366"/>
                <a:gd name="T62" fmla="*/ 330 w 380"/>
                <a:gd name="T63" fmla="*/ 63 h 366"/>
                <a:gd name="T64" fmla="*/ 323 w 380"/>
                <a:gd name="T65" fmla="*/ 107 h 366"/>
                <a:gd name="T66" fmla="*/ 265 w 380"/>
                <a:gd name="T67" fmla="*/ 161 h 366"/>
                <a:gd name="T68" fmla="*/ 143 w 380"/>
                <a:gd name="T69" fmla="*/ 170 h 366"/>
                <a:gd name="T70" fmla="*/ 112 w 380"/>
                <a:gd name="T71" fmla="*/ 349 h 366"/>
                <a:gd name="T72" fmla="*/ 102 w 380"/>
                <a:gd name="T73" fmla="*/ 348 h 366"/>
                <a:gd name="T74" fmla="*/ 101 w 380"/>
                <a:gd name="T75" fmla="*/ 340 h 366"/>
                <a:gd name="T76" fmla="*/ 140 w 380"/>
                <a:gd name="T77" fmla="*/ 182 h 366"/>
                <a:gd name="T78" fmla="*/ 258 w 380"/>
                <a:gd name="T79" fmla="*/ 184 h 366"/>
                <a:gd name="T80" fmla="*/ 282 w 380"/>
                <a:gd name="T81" fmla="*/ 195 h 366"/>
                <a:gd name="T82" fmla="*/ 295 w 380"/>
                <a:gd name="T83" fmla="*/ 215 h 366"/>
                <a:gd name="T84" fmla="*/ 301 w 380"/>
                <a:gd name="T85" fmla="*/ 235 h 366"/>
                <a:gd name="T86" fmla="*/ 293 w 380"/>
                <a:gd name="T87" fmla="*/ 283 h 366"/>
                <a:gd name="T88" fmla="*/ 235 w 380"/>
                <a:gd name="T89" fmla="*/ 341 h 366"/>
                <a:gd name="T90" fmla="*/ 119 w 380"/>
                <a:gd name="T91" fmla="*/ 34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0" h="366">
                  <a:moveTo>
                    <a:pt x="63" y="324"/>
                  </a:moveTo>
                  <a:lnTo>
                    <a:pt x="61" y="331"/>
                  </a:lnTo>
                  <a:lnTo>
                    <a:pt x="59" y="337"/>
                  </a:lnTo>
                  <a:lnTo>
                    <a:pt x="56" y="341"/>
                  </a:lnTo>
                  <a:lnTo>
                    <a:pt x="52" y="345"/>
                  </a:lnTo>
                  <a:lnTo>
                    <a:pt x="47" y="347"/>
                  </a:lnTo>
                  <a:lnTo>
                    <a:pt x="39" y="348"/>
                  </a:lnTo>
                  <a:lnTo>
                    <a:pt x="28" y="349"/>
                  </a:lnTo>
                  <a:lnTo>
                    <a:pt x="14" y="349"/>
                  </a:lnTo>
                  <a:lnTo>
                    <a:pt x="8" y="349"/>
                  </a:lnTo>
                  <a:lnTo>
                    <a:pt x="4" y="351"/>
                  </a:lnTo>
                  <a:lnTo>
                    <a:pt x="1" y="354"/>
                  </a:lnTo>
                  <a:lnTo>
                    <a:pt x="0" y="360"/>
                  </a:lnTo>
                  <a:lnTo>
                    <a:pt x="3" y="365"/>
                  </a:lnTo>
                  <a:lnTo>
                    <a:pt x="14" y="366"/>
                  </a:lnTo>
                  <a:lnTo>
                    <a:pt x="204" y="366"/>
                  </a:lnTo>
                  <a:lnTo>
                    <a:pt x="234" y="363"/>
                  </a:lnTo>
                  <a:lnTo>
                    <a:pt x="262" y="355"/>
                  </a:lnTo>
                  <a:lnTo>
                    <a:pt x="288" y="343"/>
                  </a:lnTo>
                  <a:lnTo>
                    <a:pt x="309" y="328"/>
                  </a:lnTo>
                  <a:lnTo>
                    <a:pt x="327" y="310"/>
                  </a:lnTo>
                  <a:lnTo>
                    <a:pt x="340" y="291"/>
                  </a:lnTo>
                  <a:lnTo>
                    <a:pt x="348" y="270"/>
                  </a:lnTo>
                  <a:lnTo>
                    <a:pt x="351" y="250"/>
                  </a:lnTo>
                  <a:lnTo>
                    <a:pt x="345" y="223"/>
                  </a:lnTo>
                  <a:lnTo>
                    <a:pt x="329" y="200"/>
                  </a:lnTo>
                  <a:lnTo>
                    <a:pt x="303" y="184"/>
                  </a:lnTo>
                  <a:lnTo>
                    <a:pt x="268" y="175"/>
                  </a:lnTo>
                  <a:lnTo>
                    <a:pt x="309" y="162"/>
                  </a:lnTo>
                  <a:lnTo>
                    <a:pt x="345" y="140"/>
                  </a:lnTo>
                  <a:lnTo>
                    <a:pt x="370" y="110"/>
                  </a:lnTo>
                  <a:lnTo>
                    <a:pt x="380" y="74"/>
                  </a:lnTo>
                  <a:lnTo>
                    <a:pt x="373" y="46"/>
                  </a:lnTo>
                  <a:lnTo>
                    <a:pt x="354" y="22"/>
                  </a:lnTo>
                  <a:lnTo>
                    <a:pt x="323" y="6"/>
                  </a:lnTo>
                  <a:lnTo>
                    <a:pt x="281" y="0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91" y="2"/>
                  </a:lnTo>
                  <a:lnTo>
                    <a:pt x="88" y="5"/>
                  </a:lnTo>
                  <a:lnTo>
                    <a:pt x="86" y="11"/>
                  </a:lnTo>
                  <a:lnTo>
                    <a:pt x="90" y="16"/>
                  </a:lnTo>
                  <a:lnTo>
                    <a:pt x="101" y="17"/>
                  </a:lnTo>
                  <a:lnTo>
                    <a:pt x="109" y="17"/>
                  </a:lnTo>
                  <a:lnTo>
                    <a:pt x="122" y="18"/>
                  </a:lnTo>
                  <a:lnTo>
                    <a:pt x="132" y="20"/>
                  </a:lnTo>
                  <a:lnTo>
                    <a:pt x="136" y="26"/>
                  </a:lnTo>
                  <a:lnTo>
                    <a:pt x="136" y="30"/>
                  </a:lnTo>
                  <a:lnTo>
                    <a:pt x="134" y="37"/>
                  </a:lnTo>
                  <a:lnTo>
                    <a:pt x="63" y="324"/>
                  </a:lnTo>
                  <a:close/>
                  <a:moveTo>
                    <a:pt x="143" y="170"/>
                  </a:moveTo>
                  <a:lnTo>
                    <a:pt x="176" y="37"/>
                  </a:lnTo>
                  <a:lnTo>
                    <a:pt x="179" y="26"/>
                  </a:lnTo>
                  <a:lnTo>
                    <a:pt x="184" y="20"/>
                  </a:lnTo>
                  <a:lnTo>
                    <a:pt x="191" y="18"/>
                  </a:lnTo>
                  <a:lnTo>
                    <a:pt x="205" y="17"/>
                  </a:lnTo>
                  <a:lnTo>
                    <a:pt x="273" y="17"/>
                  </a:lnTo>
                  <a:lnTo>
                    <a:pt x="289" y="18"/>
                  </a:lnTo>
                  <a:lnTo>
                    <a:pt x="302" y="22"/>
                  </a:lnTo>
                  <a:lnTo>
                    <a:pt x="312" y="28"/>
                  </a:lnTo>
                  <a:lnTo>
                    <a:pt x="320" y="36"/>
                  </a:lnTo>
                  <a:lnTo>
                    <a:pt x="325" y="44"/>
                  </a:lnTo>
                  <a:lnTo>
                    <a:pt x="329" y="53"/>
                  </a:lnTo>
                  <a:lnTo>
                    <a:pt x="330" y="63"/>
                  </a:lnTo>
                  <a:lnTo>
                    <a:pt x="331" y="72"/>
                  </a:lnTo>
                  <a:lnTo>
                    <a:pt x="323" y="107"/>
                  </a:lnTo>
                  <a:lnTo>
                    <a:pt x="300" y="139"/>
                  </a:lnTo>
                  <a:lnTo>
                    <a:pt x="265" y="161"/>
                  </a:lnTo>
                  <a:lnTo>
                    <a:pt x="221" y="170"/>
                  </a:lnTo>
                  <a:lnTo>
                    <a:pt x="143" y="170"/>
                  </a:lnTo>
                  <a:close/>
                  <a:moveTo>
                    <a:pt x="119" y="349"/>
                  </a:moveTo>
                  <a:lnTo>
                    <a:pt x="112" y="349"/>
                  </a:lnTo>
                  <a:lnTo>
                    <a:pt x="107" y="349"/>
                  </a:lnTo>
                  <a:lnTo>
                    <a:pt x="102" y="348"/>
                  </a:lnTo>
                  <a:lnTo>
                    <a:pt x="100" y="344"/>
                  </a:lnTo>
                  <a:lnTo>
                    <a:pt x="101" y="340"/>
                  </a:lnTo>
                  <a:lnTo>
                    <a:pt x="103" y="331"/>
                  </a:lnTo>
                  <a:lnTo>
                    <a:pt x="140" y="182"/>
                  </a:lnTo>
                  <a:lnTo>
                    <a:pt x="240" y="182"/>
                  </a:lnTo>
                  <a:lnTo>
                    <a:pt x="258" y="184"/>
                  </a:lnTo>
                  <a:lnTo>
                    <a:pt x="271" y="188"/>
                  </a:lnTo>
                  <a:lnTo>
                    <a:pt x="282" y="195"/>
                  </a:lnTo>
                  <a:lnTo>
                    <a:pt x="290" y="204"/>
                  </a:lnTo>
                  <a:lnTo>
                    <a:pt x="295" y="215"/>
                  </a:lnTo>
                  <a:lnTo>
                    <a:pt x="299" y="225"/>
                  </a:lnTo>
                  <a:lnTo>
                    <a:pt x="301" y="235"/>
                  </a:lnTo>
                  <a:lnTo>
                    <a:pt x="301" y="245"/>
                  </a:lnTo>
                  <a:lnTo>
                    <a:pt x="293" y="283"/>
                  </a:lnTo>
                  <a:lnTo>
                    <a:pt x="270" y="317"/>
                  </a:lnTo>
                  <a:lnTo>
                    <a:pt x="235" y="341"/>
                  </a:lnTo>
                  <a:lnTo>
                    <a:pt x="191" y="349"/>
                  </a:lnTo>
                  <a:lnTo>
                    <a:pt x="119" y="3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99"/>
            <p:cNvSpPr>
              <a:spLocks noChangeAspect="1"/>
            </p:cNvSpPr>
            <p:nvPr/>
          </p:nvSpPr>
          <p:spPr bwMode="auto">
            <a:xfrm>
              <a:off x="422" y="204"/>
              <a:ext cx="135" cy="249"/>
            </a:xfrm>
            <a:custGeom>
              <a:avLst/>
              <a:gdLst>
                <a:gd name="T0" fmla="*/ 84 w 135"/>
                <a:gd name="T1" fmla="*/ 10 h 249"/>
                <a:gd name="T2" fmla="*/ 84 w 135"/>
                <a:gd name="T3" fmla="*/ 5 h 249"/>
                <a:gd name="T4" fmla="*/ 82 w 135"/>
                <a:gd name="T5" fmla="*/ 2 h 249"/>
                <a:gd name="T6" fmla="*/ 79 w 135"/>
                <a:gd name="T7" fmla="*/ 0 h 249"/>
                <a:gd name="T8" fmla="*/ 73 w 135"/>
                <a:gd name="T9" fmla="*/ 0 h 249"/>
                <a:gd name="T10" fmla="*/ 53 w 135"/>
                <a:gd name="T11" fmla="*/ 14 h 249"/>
                <a:gd name="T12" fmla="*/ 33 w 135"/>
                <a:gd name="T13" fmla="*/ 21 h 249"/>
                <a:gd name="T14" fmla="*/ 14 w 135"/>
                <a:gd name="T15" fmla="*/ 24 h 249"/>
                <a:gd name="T16" fmla="*/ 0 w 135"/>
                <a:gd name="T17" fmla="*/ 24 h 249"/>
                <a:gd name="T18" fmla="*/ 0 w 135"/>
                <a:gd name="T19" fmla="*/ 37 h 249"/>
                <a:gd name="T20" fmla="*/ 9 w 135"/>
                <a:gd name="T21" fmla="*/ 37 h 249"/>
                <a:gd name="T22" fmla="*/ 22 w 135"/>
                <a:gd name="T23" fmla="*/ 36 h 249"/>
                <a:gd name="T24" fmla="*/ 38 w 135"/>
                <a:gd name="T25" fmla="*/ 33 h 249"/>
                <a:gd name="T26" fmla="*/ 54 w 135"/>
                <a:gd name="T27" fmla="*/ 27 h 249"/>
                <a:gd name="T28" fmla="*/ 54 w 135"/>
                <a:gd name="T29" fmla="*/ 218 h 249"/>
                <a:gd name="T30" fmla="*/ 53 w 135"/>
                <a:gd name="T31" fmla="*/ 226 h 249"/>
                <a:gd name="T32" fmla="*/ 49 w 135"/>
                <a:gd name="T33" fmla="*/ 231 h 249"/>
                <a:gd name="T34" fmla="*/ 38 w 135"/>
                <a:gd name="T35" fmla="*/ 234 h 249"/>
                <a:gd name="T36" fmla="*/ 16 w 135"/>
                <a:gd name="T37" fmla="*/ 235 h 249"/>
                <a:gd name="T38" fmla="*/ 2 w 135"/>
                <a:gd name="T39" fmla="*/ 235 h 249"/>
                <a:gd name="T40" fmla="*/ 2 w 135"/>
                <a:gd name="T41" fmla="*/ 249 h 249"/>
                <a:gd name="T42" fmla="*/ 135 w 135"/>
                <a:gd name="T43" fmla="*/ 249 h 249"/>
                <a:gd name="T44" fmla="*/ 135 w 135"/>
                <a:gd name="T45" fmla="*/ 235 h 249"/>
                <a:gd name="T46" fmla="*/ 121 w 135"/>
                <a:gd name="T47" fmla="*/ 235 h 249"/>
                <a:gd name="T48" fmla="*/ 100 w 135"/>
                <a:gd name="T49" fmla="*/ 234 h 249"/>
                <a:gd name="T50" fmla="*/ 88 w 135"/>
                <a:gd name="T51" fmla="*/ 231 h 249"/>
                <a:gd name="T52" fmla="*/ 84 w 135"/>
                <a:gd name="T53" fmla="*/ 226 h 249"/>
                <a:gd name="T54" fmla="*/ 84 w 135"/>
                <a:gd name="T55" fmla="*/ 218 h 249"/>
                <a:gd name="T56" fmla="*/ 84 w 135"/>
                <a:gd name="T57" fmla="*/ 1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" h="249">
                  <a:moveTo>
                    <a:pt x="84" y="10"/>
                  </a:moveTo>
                  <a:lnTo>
                    <a:pt x="84" y="5"/>
                  </a:lnTo>
                  <a:lnTo>
                    <a:pt x="82" y="2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3" y="21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9" y="37"/>
                  </a:lnTo>
                  <a:lnTo>
                    <a:pt x="22" y="36"/>
                  </a:lnTo>
                  <a:lnTo>
                    <a:pt x="38" y="33"/>
                  </a:lnTo>
                  <a:lnTo>
                    <a:pt x="54" y="27"/>
                  </a:lnTo>
                  <a:lnTo>
                    <a:pt x="54" y="218"/>
                  </a:lnTo>
                  <a:lnTo>
                    <a:pt x="53" y="226"/>
                  </a:lnTo>
                  <a:lnTo>
                    <a:pt x="49" y="231"/>
                  </a:lnTo>
                  <a:lnTo>
                    <a:pt x="38" y="234"/>
                  </a:lnTo>
                  <a:lnTo>
                    <a:pt x="16" y="235"/>
                  </a:lnTo>
                  <a:lnTo>
                    <a:pt x="2" y="235"/>
                  </a:lnTo>
                  <a:lnTo>
                    <a:pt x="2" y="249"/>
                  </a:lnTo>
                  <a:lnTo>
                    <a:pt x="135" y="249"/>
                  </a:lnTo>
                  <a:lnTo>
                    <a:pt x="135" y="235"/>
                  </a:lnTo>
                  <a:lnTo>
                    <a:pt x="121" y="235"/>
                  </a:lnTo>
                  <a:lnTo>
                    <a:pt x="100" y="234"/>
                  </a:lnTo>
                  <a:lnTo>
                    <a:pt x="88" y="231"/>
                  </a:lnTo>
                  <a:lnTo>
                    <a:pt x="84" y="226"/>
                  </a:lnTo>
                  <a:lnTo>
                    <a:pt x="84" y="218"/>
                  </a:lnTo>
                  <a:lnTo>
                    <a:pt x="8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100"/>
            <p:cNvSpPr>
              <a:spLocks noChangeAspect="1"/>
            </p:cNvSpPr>
            <p:nvPr/>
          </p:nvSpPr>
          <p:spPr bwMode="auto">
            <a:xfrm>
              <a:off x="636" y="410"/>
              <a:ext cx="48" cy="115"/>
            </a:xfrm>
            <a:custGeom>
              <a:avLst/>
              <a:gdLst>
                <a:gd name="T0" fmla="*/ 37 w 48"/>
                <a:gd name="T1" fmla="*/ 37 h 115"/>
                <a:gd name="T2" fmla="*/ 36 w 48"/>
                <a:gd name="T3" fmla="*/ 53 h 115"/>
                <a:gd name="T4" fmla="*/ 32 w 48"/>
                <a:gd name="T5" fmla="*/ 70 h 115"/>
                <a:gd name="T6" fmla="*/ 23 w 48"/>
                <a:gd name="T7" fmla="*/ 88 h 115"/>
                <a:gd name="T8" fmla="*/ 8 w 48"/>
                <a:gd name="T9" fmla="*/ 105 h 115"/>
                <a:gd name="T10" fmla="*/ 5 w 48"/>
                <a:gd name="T11" fmla="*/ 110 h 115"/>
                <a:gd name="T12" fmla="*/ 7 w 48"/>
                <a:gd name="T13" fmla="*/ 114 h 115"/>
                <a:gd name="T14" fmla="*/ 11 w 48"/>
                <a:gd name="T15" fmla="*/ 115 h 115"/>
                <a:gd name="T16" fmla="*/ 14 w 48"/>
                <a:gd name="T17" fmla="*/ 114 h 115"/>
                <a:gd name="T18" fmla="*/ 19 w 48"/>
                <a:gd name="T19" fmla="*/ 110 h 115"/>
                <a:gd name="T20" fmla="*/ 25 w 48"/>
                <a:gd name="T21" fmla="*/ 103 h 115"/>
                <a:gd name="T22" fmla="*/ 31 w 48"/>
                <a:gd name="T23" fmla="*/ 95 h 115"/>
                <a:gd name="T24" fmla="*/ 37 w 48"/>
                <a:gd name="T25" fmla="*/ 84 h 115"/>
                <a:gd name="T26" fmla="*/ 43 w 48"/>
                <a:gd name="T27" fmla="*/ 71 h 115"/>
                <a:gd name="T28" fmla="*/ 46 w 48"/>
                <a:gd name="T29" fmla="*/ 57 h 115"/>
                <a:gd name="T30" fmla="*/ 48 w 48"/>
                <a:gd name="T31" fmla="*/ 41 h 115"/>
                <a:gd name="T32" fmla="*/ 46 w 48"/>
                <a:gd name="T33" fmla="*/ 24 h 115"/>
                <a:gd name="T34" fmla="*/ 41 w 48"/>
                <a:gd name="T35" fmla="*/ 12 h 115"/>
                <a:gd name="T36" fmla="*/ 33 w 48"/>
                <a:gd name="T37" fmla="*/ 3 h 115"/>
                <a:gd name="T38" fmla="*/ 21 w 48"/>
                <a:gd name="T39" fmla="*/ 0 h 115"/>
                <a:gd name="T40" fmla="*/ 13 w 48"/>
                <a:gd name="T41" fmla="*/ 2 h 115"/>
                <a:gd name="T42" fmla="*/ 6 w 48"/>
                <a:gd name="T43" fmla="*/ 6 h 115"/>
                <a:gd name="T44" fmla="*/ 2 w 48"/>
                <a:gd name="T45" fmla="*/ 13 h 115"/>
                <a:gd name="T46" fmla="*/ 0 w 48"/>
                <a:gd name="T47" fmla="*/ 21 h 115"/>
                <a:gd name="T48" fmla="*/ 2 w 48"/>
                <a:gd name="T49" fmla="*/ 30 h 115"/>
                <a:gd name="T50" fmla="*/ 6 w 48"/>
                <a:gd name="T51" fmla="*/ 37 h 115"/>
                <a:gd name="T52" fmla="*/ 13 w 48"/>
                <a:gd name="T53" fmla="*/ 41 h 115"/>
                <a:gd name="T54" fmla="*/ 22 w 48"/>
                <a:gd name="T55" fmla="*/ 43 h 115"/>
                <a:gd name="T56" fmla="*/ 33 w 48"/>
                <a:gd name="T57" fmla="*/ 40 h 115"/>
                <a:gd name="T58" fmla="*/ 37 w 48"/>
                <a:gd name="T59" fmla="*/ 3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115">
                  <a:moveTo>
                    <a:pt x="37" y="37"/>
                  </a:moveTo>
                  <a:lnTo>
                    <a:pt x="36" y="53"/>
                  </a:lnTo>
                  <a:lnTo>
                    <a:pt x="32" y="70"/>
                  </a:lnTo>
                  <a:lnTo>
                    <a:pt x="23" y="88"/>
                  </a:lnTo>
                  <a:lnTo>
                    <a:pt x="8" y="105"/>
                  </a:lnTo>
                  <a:lnTo>
                    <a:pt x="5" y="110"/>
                  </a:lnTo>
                  <a:lnTo>
                    <a:pt x="7" y="114"/>
                  </a:lnTo>
                  <a:lnTo>
                    <a:pt x="11" y="115"/>
                  </a:lnTo>
                  <a:lnTo>
                    <a:pt x="14" y="114"/>
                  </a:lnTo>
                  <a:lnTo>
                    <a:pt x="19" y="110"/>
                  </a:lnTo>
                  <a:lnTo>
                    <a:pt x="25" y="103"/>
                  </a:lnTo>
                  <a:lnTo>
                    <a:pt x="31" y="95"/>
                  </a:lnTo>
                  <a:lnTo>
                    <a:pt x="37" y="84"/>
                  </a:lnTo>
                  <a:lnTo>
                    <a:pt x="43" y="71"/>
                  </a:lnTo>
                  <a:lnTo>
                    <a:pt x="46" y="57"/>
                  </a:lnTo>
                  <a:lnTo>
                    <a:pt x="48" y="41"/>
                  </a:lnTo>
                  <a:lnTo>
                    <a:pt x="46" y="24"/>
                  </a:lnTo>
                  <a:lnTo>
                    <a:pt x="41" y="12"/>
                  </a:lnTo>
                  <a:lnTo>
                    <a:pt x="33" y="3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30"/>
                  </a:lnTo>
                  <a:lnTo>
                    <a:pt x="6" y="37"/>
                  </a:lnTo>
                  <a:lnTo>
                    <a:pt x="13" y="41"/>
                  </a:lnTo>
                  <a:lnTo>
                    <a:pt x="22" y="43"/>
                  </a:lnTo>
                  <a:lnTo>
                    <a:pt x="33" y="40"/>
                  </a:lnTo>
                  <a:lnTo>
                    <a:pt x="37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reeform 101"/>
            <p:cNvSpPr>
              <a:spLocks noChangeAspect="1"/>
            </p:cNvSpPr>
            <p:nvPr/>
          </p:nvSpPr>
          <p:spPr bwMode="auto">
            <a:xfrm>
              <a:off x="740" y="204"/>
              <a:ext cx="165" cy="249"/>
            </a:xfrm>
            <a:custGeom>
              <a:avLst/>
              <a:gdLst>
                <a:gd name="T0" fmla="*/ 165 w 165"/>
                <a:gd name="T1" fmla="*/ 181 h 249"/>
                <a:gd name="T2" fmla="*/ 152 w 165"/>
                <a:gd name="T3" fmla="*/ 181 h 249"/>
                <a:gd name="T4" fmla="*/ 151 w 165"/>
                <a:gd name="T5" fmla="*/ 189 h 249"/>
                <a:gd name="T6" fmla="*/ 148 w 165"/>
                <a:gd name="T7" fmla="*/ 199 h 249"/>
                <a:gd name="T8" fmla="*/ 146 w 165"/>
                <a:gd name="T9" fmla="*/ 209 h 249"/>
                <a:gd name="T10" fmla="*/ 142 w 165"/>
                <a:gd name="T11" fmla="*/ 215 h 249"/>
                <a:gd name="T12" fmla="*/ 136 w 165"/>
                <a:gd name="T13" fmla="*/ 216 h 249"/>
                <a:gd name="T14" fmla="*/ 125 w 165"/>
                <a:gd name="T15" fmla="*/ 217 h 249"/>
                <a:gd name="T16" fmla="*/ 113 w 165"/>
                <a:gd name="T17" fmla="*/ 217 h 249"/>
                <a:gd name="T18" fmla="*/ 105 w 165"/>
                <a:gd name="T19" fmla="*/ 217 h 249"/>
                <a:gd name="T20" fmla="*/ 37 w 165"/>
                <a:gd name="T21" fmla="*/ 217 h 249"/>
                <a:gd name="T22" fmla="*/ 62 w 165"/>
                <a:gd name="T23" fmla="*/ 195 h 249"/>
                <a:gd name="T24" fmla="*/ 80 w 165"/>
                <a:gd name="T25" fmla="*/ 179 h 249"/>
                <a:gd name="T26" fmla="*/ 96 w 165"/>
                <a:gd name="T27" fmla="*/ 166 h 249"/>
                <a:gd name="T28" fmla="*/ 111 w 165"/>
                <a:gd name="T29" fmla="*/ 154 h 249"/>
                <a:gd name="T30" fmla="*/ 131 w 165"/>
                <a:gd name="T31" fmla="*/ 137 h 249"/>
                <a:gd name="T32" fmla="*/ 148 w 165"/>
                <a:gd name="T33" fmla="*/ 119 h 249"/>
                <a:gd name="T34" fmla="*/ 160 w 165"/>
                <a:gd name="T35" fmla="*/ 98 h 249"/>
                <a:gd name="T36" fmla="*/ 165 w 165"/>
                <a:gd name="T37" fmla="*/ 73 h 249"/>
                <a:gd name="T38" fmla="*/ 158 w 165"/>
                <a:gd name="T39" fmla="*/ 42 h 249"/>
                <a:gd name="T40" fmla="*/ 139 w 165"/>
                <a:gd name="T41" fmla="*/ 19 h 249"/>
                <a:gd name="T42" fmla="*/ 111 w 165"/>
                <a:gd name="T43" fmla="*/ 5 h 249"/>
                <a:gd name="T44" fmla="*/ 77 w 165"/>
                <a:gd name="T45" fmla="*/ 0 h 249"/>
                <a:gd name="T46" fmla="*/ 61 w 165"/>
                <a:gd name="T47" fmla="*/ 2 h 249"/>
                <a:gd name="T48" fmla="*/ 46 w 165"/>
                <a:gd name="T49" fmla="*/ 6 h 249"/>
                <a:gd name="T50" fmla="*/ 33 w 165"/>
                <a:gd name="T51" fmla="*/ 12 h 249"/>
                <a:gd name="T52" fmla="*/ 21 w 165"/>
                <a:gd name="T53" fmla="*/ 21 h 249"/>
                <a:gd name="T54" fmla="*/ 12 w 165"/>
                <a:gd name="T55" fmla="*/ 31 h 249"/>
                <a:gd name="T56" fmla="*/ 6 w 165"/>
                <a:gd name="T57" fmla="*/ 42 h 249"/>
                <a:gd name="T58" fmla="*/ 1 w 165"/>
                <a:gd name="T59" fmla="*/ 54 h 249"/>
                <a:gd name="T60" fmla="*/ 0 w 165"/>
                <a:gd name="T61" fmla="*/ 67 h 249"/>
                <a:gd name="T62" fmla="*/ 3 w 165"/>
                <a:gd name="T63" fmla="*/ 78 h 249"/>
                <a:gd name="T64" fmla="*/ 8 w 165"/>
                <a:gd name="T65" fmla="*/ 85 h 249"/>
                <a:gd name="T66" fmla="*/ 15 w 165"/>
                <a:gd name="T67" fmla="*/ 88 h 249"/>
                <a:gd name="T68" fmla="*/ 20 w 165"/>
                <a:gd name="T69" fmla="*/ 88 h 249"/>
                <a:gd name="T70" fmla="*/ 27 w 165"/>
                <a:gd name="T71" fmla="*/ 87 h 249"/>
                <a:gd name="T72" fmla="*/ 33 w 165"/>
                <a:gd name="T73" fmla="*/ 83 h 249"/>
                <a:gd name="T74" fmla="*/ 38 w 165"/>
                <a:gd name="T75" fmla="*/ 77 h 249"/>
                <a:gd name="T76" fmla="*/ 39 w 165"/>
                <a:gd name="T77" fmla="*/ 68 h 249"/>
                <a:gd name="T78" fmla="*/ 39 w 165"/>
                <a:gd name="T79" fmla="*/ 62 h 249"/>
                <a:gd name="T80" fmla="*/ 36 w 165"/>
                <a:gd name="T81" fmla="*/ 56 h 249"/>
                <a:gd name="T82" fmla="*/ 29 w 165"/>
                <a:gd name="T83" fmla="*/ 50 h 249"/>
                <a:gd name="T84" fmla="*/ 18 w 165"/>
                <a:gd name="T85" fmla="*/ 48 h 249"/>
                <a:gd name="T86" fmla="*/ 28 w 165"/>
                <a:gd name="T87" fmla="*/ 32 h 249"/>
                <a:gd name="T88" fmla="*/ 43 w 165"/>
                <a:gd name="T89" fmla="*/ 21 h 249"/>
                <a:gd name="T90" fmla="*/ 58 w 165"/>
                <a:gd name="T91" fmla="*/ 15 h 249"/>
                <a:gd name="T92" fmla="*/ 72 w 165"/>
                <a:gd name="T93" fmla="*/ 14 h 249"/>
                <a:gd name="T94" fmla="*/ 96 w 165"/>
                <a:gd name="T95" fmla="*/ 19 h 249"/>
                <a:gd name="T96" fmla="*/ 114 w 165"/>
                <a:gd name="T97" fmla="*/ 32 h 249"/>
                <a:gd name="T98" fmla="*/ 125 w 165"/>
                <a:gd name="T99" fmla="*/ 51 h 249"/>
                <a:gd name="T100" fmla="*/ 128 w 165"/>
                <a:gd name="T101" fmla="*/ 73 h 249"/>
                <a:gd name="T102" fmla="*/ 125 w 165"/>
                <a:gd name="T103" fmla="*/ 96 h 249"/>
                <a:gd name="T104" fmla="*/ 115 w 165"/>
                <a:gd name="T105" fmla="*/ 116 h 249"/>
                <a:gd name="T106" fmla="*/ 104 w 165"/>
                <a:gd name="T107" fmla="*/ 133 h 249"/>
                <a:gd name="T108" fmla="*/ 93 w 165"/>
                <a:gd name="T109" fmla="*/ 145 h 249"/>
                <a:gd name="T110" fmla="*/ 4 w 165"/>
                <a:gd name="T111" fmla="*/ 234 h 249"/>
                <a:gd name="T112" fmla="*/ 0 w 165"/>
                <a:gd name="T113" fmla="*/ 239 h 249"/>
                <a:gd name="T114" fmla="*/ 0 w 165"/>
                <a:gd name="T115" fmla="*/ 249 h 249"/>
                <a:gd name="T116" fmla="*/ 153 w 165"/>
                <a:gd name="T117" fmla="*/ 249 h 249"/>
                <a:gd name="T118" fmla="*/ 165 w 165"/>
                <a:gd name="T119" fmla="*/ 18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" h="249">
                  <a:moveTo>
                    <a:pt x="165" y="181"/>
                  </a:moveTo>
                  <a:lnTo>
                    <a:pt x="152" y="181"/>
                  </a:lnTo>
                  <a:lnTo>
                    <a:pt x="151" y="189"/>
                  </a:lnTo>
                  <a:lnTo>
                    <a:pt x="148" y="199"/>
                  </a:lnTo>
                  <a:lnTo>
                    <a:pt x="146" y="209"/>
                  </a:lnTo>
                  <a:lnTo>
                    <a:pt x="142" y="215"/>
                  </a:lnTo>
                  <a:lnTo>
                    <a:pt x="136" y="216"/>
                  </a:lnTo>
                  <a:lnTo>
                    <a:pt x="125" y="217"/>
                  </a:lnTo>
                  <a:lnTo>
                    <a:pt x="113" y="217"/>
                  </a:lnTo>
                  <a:lnTo>
                    <a:pt x="105" y="217"/>
                  </a:lnTo>
                  <a:lnTo>
                    <a:pt x="37" y="217"/>
                  </a:lnTo>
                  <a:lnTo>
                    <a:pt x="62" y="195"/>
                  </a:lnTo>
                  <a:lnTo>
                    <a:pt x="80" y="179"/>
                  </a:lnTo>
                  <a:lnTo>
                    <a:pt x="96" y="166"/>
                  </a:lnTo>
                  <a:lnTo>
                    <a:pt x="111" y="154"/>
                  </a:lnTo>
                  <a:lnTo>
                    <a:pt x="131" y="137"/>
                  </a:lnTo>
                  <a:lnTo>
                    <a:pt x="148" y="119"/>
                  </a:lnTo>
                  <a:lnTo>
                    <a:pt x="160" y="98"/>
                  </a:lnTo>
                  <a:lnTo>
                    <a:pt x="165" y="73"/>
                  </a:lnTo>
                  <a:lnTo>
                    <a:pt x="158" y="42"/>
                  </a:lnTo>
                  <a:lnTo>
                    <a:pt x="139" y="19"/>
                  </a:lnTo>
                  <a:lnTo>
                    <a:pt x="111" y="5"/>
                  </a:lnTo>
                  <a:lnTo>
                    <a:pt x="77" y="0"/>
                  </a:lnTo>
                  <a:lnTo>
                    <a:pt x="61" y="2"/>
                  </a:lnTo>
                  <a:lnTo>
                    <a:pt x="46" y="6"/>
                  </a:lnTo>
                  <a:lnTo>
                    <a:pt x="33" y="12"/>
                  </a:lnTo>
                  <a:lnTo>
                    <a:pt x="21" y="21"/>
                  </a:lnTo>
                  <a:lnTo>
                    <a:pt x="12" y="31"/>
                  </a:lnTo>
                  <a:lnTo>
                    <a:pt x="6" y="42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3" y="78"/>
                  </a:lnTo>
                  <a:lnTo>
                    <a:pt x="8" y="85"/>
                  </a:lnTo>
                  <a:lnTo>
                    <a:pt x="15" y="88"/>
                  </a:lnTo>
                  <a:lnTo>
                    <a:pt x="20" y="88"/>
                  </a:lnTo>
                  <a:lnTo>
                    <a:pt x="27" y="87"/>
                  </a:lnTo>
                  <a:lnTo>
                    <a:pt x="33" y="83"/>
                  </a:lnTo>
                  <a:lnTo>
                    <a:pt x="38" y="77"/>
                  </a:lnTo>
                  <a:lnTo>
                    <a:pt x="39" y="68"/>
                  </a:lnTo>
                  <a:lnTo>
                    <a:pt x="39" y="62"/>
                  </a:lnTo>
                  <a:lnTo>
                    <a:pt x="36" y="56"/>
                  </a:lnTo>
                  <a:lnTo>
                    <a:pt x="29" y="50"/>
                  </a:lnTo>
                  <a:lnTo>
                    <a:pt x="18" y="48"/>
                  </a:lnTo>
                  <a:lnTo>
                    <a:pt x="28" y="32"/>
                  </a:lnTo>
                  <a:lnTo>
                    <a:pt x="43" y="21"/>
                  </a:lnTo>
                  <a:lnTo>
                    <a:pt x="58" y="15"/>
                  </a:lnTo>
                  <a:lnTo>
                    <a:pt x="72" y="14"/>
                  </a:lnTo>
                  <a:lnTo>
                    <a:pt x="96" y="19"/>
                  </a:lnTo>
                  <a:lnTo>
                    <a:pt x="114" y="32"/>
                  </a:lnTo>
                  <a:lnTo>
                    <a:pt x="125" y="51"/>
                  </a:lnTo>
                  <a:lnTo>
                    <a:pt x="128" y="73"/>
                  </a:lnTo>
                  <a:lnTo>
                    <a:pt x="125" y="96"/>
                  </a:lnTo>
                  <a:lnTo>
                    <a:pt x="115" y="116"/>
                  </a:lnTo>
                  <a:lnTo>
                    <a:pt x="104" y="133"/>
                  </a:lnTo>
                  <a:lnTo>
                    <a:pt x="93" y="145"/>
                  </a:lnTo>
                  <a:lnTo>
                    <a:pt x="4" y="234"/>
                  </a:lnTo>
                  <a:lnTo>
                    <a:pt x="0" y="239"/>
                  </a:lnTo>
                  <a:lnTo>
                    <a:pt x="0" y="249"/>
                  </a:lnTo>
                  <a:lnTo>
                    <a:pt x="153" y="249"/>
                  </a:lnTo>
                  <a:lnTo>
                    <a:pt x="165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Rectangle 102"/>
            <p:cNvSpPr>
              <a:spLocks noChangeAspect="1" noChangeArrowheads="1"/>
            </p:cNvSpPr>
            <p:nvPr/>
          </p:nvSpPr>
          <p:spPr bwMode="auto">
            <a:xfrm>
              <a:off x="1139" y="240"/>
              <a:ext cx="141" cy="3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reeform 103"/>
            <p:cNvSpPr>
              <a:spLocks noChangeAspect="1" noEditPoints="1"/>
            </p:cNvSpPr>
            <p:nvPr/>
          </p:nvSpPr>
          <p:spPr bwMode="auto">
            <a:xfrm>
              <a:off x="1504" y="-1"/>
              <a:ext cx="262" cy="378"/>
            </a:xfrm>
            <a:custGeom>
              <a:avLst/>
              <a:gdLst>
                <a:gd name="T0" fmla="*/ 77 w 262"/>
                <a:gd name="T1" fmla="*/ 0 h 378"/>
                <a:gd name="T2" fmla="*/ 0 w 262"/>
                <a:gd name="T3" fmla="*/ 23 h 378"/>
                <a:gd name="T4" fmla="*/ 22 w 262"/>
                <a:gd name="T5" fmla="*/ 24 h 378"/>
                <a:gd name="T6" fmla="*/ 35 w 262"/>
                <a:gd name="T7" fmla="*/ 28 h 378"/>
                <a:gd name="T8" fmla="*/ 40 w 262"/>
                <a:gd name="T9" fmla="*/ 37 h 378"/>
                <a:gd name="T10" fmla="*/ 41 w 262"/>
                <a:gd name="T11" fmla="*/ 53 h 378"/>
                <a:gd name="T12" fmla="*/ 55 w 262"/>
                <a:gd name="T13" fmla="*/ 372 h 378"/>
                <a:gd name="T14" fmla="*/ 59 w 262"/>
                <a:gd name="T15" fmla="*/ 365 h 378"/>
                <a:gd name="T16" fmla="*/ 74 w 262"/>
                <a:gd name="T17" fmla="*/ 339 h 378"/>
                <a:gd name="T18" fmla="*/ 97 w 262"/>
                <a:gd name="T19" fmla="*/ 363 h 378"/>
                <a:gd name="T20" fmla="*/ 144 w 262"/>
                <a:gd name="T21" fmla="*/ 378 h 378"/>
                <a:gd name="T22" fmla="*/ 227 w 262"/>
                <a:gd name="T23" fmla="*/ 343 h 378"/>
                <a:gd name="T24" fmla="*/ 262 w 262"/>
                <a:gd name="T25" fmla="*/ 256 h 378"/>
                <a:gd name="T26" fmla="*/ 228 w 262"/>
                <a:gd name="T27" fmla="*/ 170 h 378"/>
                <a:gd name="T28" fmla="*/ 149 w 262"/>
                <a:gd name="T29" fmla="*/ 135 h 378"/>
                <a:gd name="T30" fmla="*/ 101 w 262"/>
                <a:gd name="T31" fmla="*/ 149 h 378"/>
                <a:gd name="T32" fmla="*/ 77 w 262"/>
                <a:gd name="T33" fmla="*/ 170 h 378"/>
                <a:gd name="T34" fmla="*/ 78 w 262"/>
                <a:gd name="T35" fmla="*/ 201 h 378"/>
                <a:gd name="T36" fmla="*/ 79 w 262"/>
                <a:gd name="T37" fmla="*/ 190 h 378"/>
                <a:gd name="T38" fmla="*/ 84 w 262"/>
                <a:gd name="T39" fmla="*/ 181 h 378"/>
                <a:gd name="T40" fmla="*/ 118 w 262"/>
                <a:gd name="T41" fmla="*/ 153 h 378"/>
                <a:gd name="T42" fmla="*/ 147 w 262"/>
                <a:gd name="T43" fmla="*/ 147 h 378"/>
                <a:gd name="T44" fmla="*/ 179 w 262"/>
                <a:gd name="T45" fmla="*/ 157 h 378"/>
                <a:gd name="T46" fmla="*/ 203 w 262"/>
                <a:gd name="T47" fmla="*/ 181 h 378"/>
                <a:gd name="T48" fmla="*/ 216 w 262"/>
                <a:gd name="T49" fmla="*/ 219 h 378"/>
                <a:gd name="T50" fmla="*/ 218 w 262"/>
                <a:gd name="T51" fmla="*/ 256 h 378"/>
                <a:gd name="T52" fmla="*/ 216 w 262"/>
                <a:gd name="T53" fmla="*/ 292 h 378"/>
                <a:gd name="T54" fmla="*/ 202 w 262"/>
                <a:gd name="T55" fmla="*/ 332 h 378"/>
                <a:gd name="T56" fmla="*/ 178 w 262"/>
                <a:gd name="T57" fmla="*/ 355 h 378"/>
                <a:gd name="T58" fmla="*/ 142 w 262"/>
                <a:gd name="T59" fmla="*/ 366 h 378"/>
                <a:gd name="T60" fmla="*/ 109 w 262"/>
                <a:gd name="T61" fmla="*/ 357 h 378"/>
                <a:gd name="T62" fmla="*/ 86 w 262"/>
                <a:gd name="T63" fmla="*/ 333 h 378"/>
                <a:gd name="T64" fmla="*/ 79 w 262"/>
                <a:gd name="T65" fmla="*/ 322 h 378"/>
                <a:gd name="T66" fmla="*/ 78 w 262"/>
                <a:gd name="T67" fmla="*/ 31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" h="378">
                  <a:moveTo>
                    <a:pt x="77" y="170"/>
                  </a:moveTo>
                  <a:lnTo>
                    <a:pt x="77" y="0"/>
                  </a:lnTo>
                  <a:lnTo>
                    <a:pt x="0" y="6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2" y="24"/>
                  </a:lnTo>
                  <a:lnTo>
                    <a:pt x="29" y="25"/>
                  </a:lnTo>
                  <a:lnTo>
                    <a:pt x="35" y="28"/>
                  </a:lnTo>
                  <a:lnTo>
                    <a:pt x="38" y="32"/>
                  </a:lnTo>
                  <a:lnTo>
                    <a:pt x="40" y="37"/>
                  </a:lnTo>
                  <a:lnTo>
                    <a:pt x="41" y="44"/>
                  </a:lnTo>
                  <a:lnTo>
                    <a:pt x="41" y="53"/>
                  </a:lnTo>
                  <a:lnTo>
                    <a:pt x="41" y="372"/>
                  </a:lnTo>
                  <a:lnTo>
                    <a:pt x="55" y="372"/>
                  </a:lnTo>
                  <a:lnTo>
                    <a:pt x="56" y="370"/>
                  </a:lnTo>
                  <a:lnTo>
                    <a:pt x="59" y="365"/>
                  </a:lnTo>
                  <a:lnTo>
                    <a:pt x="65" y="354"/>
                  </a:lnTo>
                  <a:lnTo>
                    <a:pt x="74" y="339"/>
                  </a:lnTo>
                  <a:lnTo>
                    <a:pt x="83" y="350"/>
                  </a:lnTo>
                  <a:lnTo>
                    <a:pt x="97" y="363"/>
                  </a:lnTo>
                  <a:lnTo>
                    <a:pt x="117" y="373"/>
                  </a:lnTo>
                  <a:lnTo>
                    <a:pt x="144" y="378"/>
                  </a:lnTo>
                  <a:lnTo>
                    <a:pt x="189" y="369"/>
                  </a:lnTo>
                  <a:lnTo>
                    <a:pt x="227" y="343"/>
                  </a:lnTo>
                  <a:lnTo>
                    <a:pt x="253" y="305"/>
                  </a:lnTo>
                  <a:lnTo>
                    <a:pt x="262" y="256"/>
                  </a:lnTo>
                  <a:lnTo>
                    <a:pt x="253" y="209"/>
                  </a:lnTo>
                  <a:lnTo>
                    <a:pt x="228" y="170"/>
                  </a:lnTo>
                  <a:lnTo>
                    <a:pt x="193" y="145"/>
                  </a:lnTo>
                  <a:lnTo>
                    <a:pt x="149" y="135"/>
                  </a:lnTo>
                  <a:lnTo>
                    <a:pt x="122" y="139"/>
                  </a:lnTo>
                  <a:lnTo>
                    <a:pt x="101" y="149"/>
                  </a:lnTo>
                  <a:lnTo>
                    <a:pt x="86" y="161"/>
                  </a:lnTo>
                  <a:lnTo>
                    <a:pt x="77" y="170"/>
                  </a:lnTo>
                  <a:close/>
                  <a:moveTo>
                    <a:pt x="78" y="311"/>
                  </a:moveTo>
                  <a:lnTo>
                    <a:pt x="78" y="201"/>
                  </a:lnTo>
                  <a:lnTo>
                    <a:pt x="78" y="194"/>
                  </a:lnTo>
                  <a:lnTo>
                    <a:pt x="79" y="190"/>
                  </a:lnTo>
                  <a:lnTo>
                    <a:pt x="81" y="187"/>
                  </a:lnTo>
                  <a:lnTo>
                    <a:pt x="84" y="181"/>
                  </a:lnTo>
                  <a:lnTo>
                    <a:pt x="101" y="163"/>
                  </a:lnTo>
                  <a:lnTo>
                    <a:pt x="118" y="153"/>
                  </a:lnTo>
                  <a:lnTo>
                    <a:pt x="134" y="148"/>
                  </a:lnTo>
                  <a:lnTo>
                    <a:pt x="147" y="147"/>
                  </a:lnTo>
                  <a:lnTo>
                    <a:pt x="164" y="150"/>
                  </a:lnTo>
                  <a:lnTo>
                    <a:pt x="179" y="157"/>
                  </a:lnTo>
                  <a:lnTo>
                    <a:pt x="192" y="167"/>
                  </a:lnTo>
                  <a:lnTo>
                    <a:pt x="203" y="181"/>
                  </a:lnTo>
                  <a:lnTo>
                    <a:pt x="211" y="199"/>
                  </a:lnTo>
                  <a:lnTo>
                    <a:pt x="216" y="219"/>
                  </a:lnTo>
                  <a:lnTo>
                    <a:pt x="218" y="238"/>
                  </a:lnTo>
                  <a:lnTo>
                    <a:pt x="218" y="256"/>
                  </a:lnTo>
                  <a:lnTo>
                    <a:pt x="218" y="273"/>
                  </a:lnTo>
                  <a:lnTo>
                    <a:pt x="216" y="292"/>
                  </a:lnTo>
                  <a:lnTo>
                    <a:pt x="211" y="312"/>
                  </a:lnTo>
                  <a:lnTo>
                    <a:pt x="202" y="332"/>
                  </a:lnTo>
                  <a:lnTo>
                    <a:pt x="191" y="344"/>
                  </a:lnTo>
                  <a:lnTo>
                    <a:pt x="178" y="355"/>
                  </a:lnTo>
                  <a:lnTo>
                    <a:pt x="161" y="363"/>
                  </a:lnTo>
                  <a:lnTo>
                    <a:pt x="142" y="366"/>
                  </a:lnTo>
                  <a:lnTo>
                    <a:pt x="125" y="364"/>
                  </a:lnTo>
                  <a:lnTo>
                    <a:pt x="109" y="357"/>
                  </a:lnTo>
                  <a:lnTo>
                    <a:pt x="96" y="347"/>
                  </a:lnTo>
                  <a:lnTo>
                    <a:pt x="86" y="333"/>
                  </a:lnTo>
                  <a:lnTo>
                    <a:pt x="81" y="327"/>
                  </a:lnTo>
                  <a:lnTo>
                    <a:pt x="79" y="322"/>
                  </a:lnTo>
                  <a:lnTo>
                    <a:pt x="78" y="317"/>
                  </a:lnTo>
                  <a:lnTo>
                    <a:pt x="78" y="3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reeform 104"/>
            <p:cNvSpPr>
              <a:spLocks noChangeAspect="1" noEditPoints="1"/>
            </p:cNvSpPr>
            <p:nvPr/>
          </p:nvSpPr>
          <p:spPr bwMode="auto">
            <a:xfrm>
              <a:off x="1806" y="131"/>
              <a:ext cx="240" cy="246"/>
            </a:xfrm>
            <a:custGeom>
              <a:avLst/>
              <a:gdLst>
                <a:gd name="T0" fmla="*/ 159 w 240"/>
                <a:gd name="T1" fmla="*/ 215 h 246"/>
                <a:gd name="T2" fmla="*/ 180 w 240"/>
                <a:gd name="T3" fmla="*/ 239 h 246"/>
                <a:gd name="T4" fmla="*/ 201 w 240"/>
                <a:gd name="T5" fmla="*/ 243 h 246"/>
                <a:gd name="T6" fmla="*/ 215 w 240"/>
                <a:gd name="T7" fmla="*/ 239 h 246"/>
                <a:gd name="T8" fmla="*/ 229 w 240"/>
                <a:gd name="T9" fmla="*/ 228 h 246"/>
                <a:gd name="T10" fmla="*/ 239 w 240"/>
                <a:gd name="T11" fmla="*/ 207 h 246"/>
                <a:gd name="T12" fmla="*/ 240 w 240"/>
                <a:gd name="T13" fmla="*/ 162 h 246"/>
                <a:gd name="T14" fmla="*/ 227 w 240"/>
                <a:gd name="T15" fmla="*/ 192 h 246"/>
                <a:gd name="T16" fmla="*/ 219 w 240"/>
                <a:gd name="T17" fmla="*/ 221 h 246"/>
                <a:gd name="T18" fmla="*/ 208 w 240"/>
                <a:gd name="T19" fmla="*/ 227 h 246"/>
                <a:gd name="T20" fmla="*/ 191 w 240"/>
                <a:gd name="T21" fmla="*/ 214 h 246"/>
                <a:gd name="T22" fmla="*/ 188 w 240"/>
                <a:gd name="T23" fmla="*/ 200 h 246"/>
                <a:gd name="T24" fmla="*/ 188 w 240"/>
                <a:gd name="T25" fmla="*/ 76 h 246"/>
                <a:gd name="T26" fmla="*/ 180 w 240"/>
                <a:gd name="T27" fmla="*/ 45 h 246"/>
                <a:gd name="T28" fmla="*/ 152 w 240"/>
                <a:gd name="T29" fmla="*/ 16 h 246"/>
                <a:gd name="T30" fmla="*/ 115 w 240"/>
                <a:gd name="T31" fmla="*/ 2 h 246"/>
                <a:gd name="T32" fmla="*/ 80 w 240"/>
                <a:gd name="T33" fmla="*/ 1 h 246"/>
                <a:gd name="T34" fmla="*/ 51 w 240"/>
                <a:gd name="T35" fmla="*/ 10 h 246"/>
                <a:gd name="T36" fmla="*/ 30 w 240"/>
                <a:gd name="T37" fmla="*/ 26 h 246"/>
                <a:gd name="T38" fmla="*/ 17 w 240"/>
                <a:gd name="T39" fmla="*/ 48 h 246"/>
                <a:gd name="T40" fmla="*/ 17 w 240"/>
                <a:gd name="T41" fmla="*/ 71 h 246"/>
                <a:gd name="T42" fmla="*/ 30 w 240"/>
                <a:gd name="T43" fmla="*/ 84 h 246"/>
                <a:gd name="T44" fmla="*/ 50 w 240"/>
                <a:gd name="T45" fmla="*/ 84 h 246"/>
                <a:gd name="T46" fmla="*/ 63 w 240"/>
                <a:gd name="T47" fmla="*/ 71 h 246"/>
                <a:gd name="T48" fmla="*/ 64 w 240"/>
                <a:gd name="T49" fmla="*/ 55 h 246"/>
                <a:gd name="T50" fmla="*/ 52 w 240"/>
                <a:gd name="T51" fmla="*/ 40 h 246"/>
                <a:gd name="T52" fmla="*/ 50 w 240"/>
                <a:gd name="T53" fmla="*/ 25 h 246"/>
                <a:gd name="T54" fmla="*/ 81 w 240"/>
                <a:gd name="T55" fmla="*/ 13 h 246"/>
                <a:gd name="T56" fmla="*/ 105 w 240"/>
                <a:gd name="T57" fmla="*/ 13 h 246"/>
                <a:gd name="T58" fmla="*/ 124 w 240"/>
                <a:gd name="T59" fmla="*/ 21 h 246"/>
                <a:gd name="T60" fmla="*/ 140 w 240"/>
                <a:gd name="T61" fmla="*/ 38 h 246"/>
                <a:gd name="T62" fmla="*/ 150 w 240"/>
                <a:gd name="T63" fmla="*/ 64 h 246"/>
                <a:gd name="T64" fmla="*/ 151 w 240"/>
                <a:gd name="T65" fmla="*/ 100 h 246"/>
                <a:gd name="T66" fmla="*/ 54 w 240"/>
                <a:gd name="T67" fmla="*/ 120 h 246"/>
                <a:gd name="T68" fmla="*/ 12 w 240"/>
                <a:gd name="T69" fmla="*/ 152 h 246"/>
                <a:gd name="T70" fmla="*/ 0 w 240"/>
                <a:gd name="T71" fmla="*/ 189 h 246"/>
                <a:gd name="T72" fmla="*/ 30 w 240"/>
                <a:gd name="T73" fmla="*/ 234 h 246"/>
                <a:gd name="T74" fmla="*/ 85 w 240"/>
                <a:gd name="T75" fmla="*/ 246 h 246"/>
                <a:gd name="T76" fmla="*/ 130 w 240"/>
                <a:gd name="T77" fmla="*/ 232 h 246"/>
                <a:gd name="T78" fmla="*/ 155 w 240"/>
                <a:gd name="T79" fmla="*/ 199 h 246"/>
                <a:gd name="T80" fmla="*/ 151 w 240"/>
                <a:gd name="T81" fmla="*/ 165 h 246"/>
                <a:gd name="T82" fmla="*/ 145 w 240"/>
                <a:gd name="T83" fmla="*/ 197 h 246"/>
                <a:gd name="T84" fmla="*/ 129 w 240"/>
                <a:gd name="T85" fmla="*/ 219 h 246"/>
                <a:gd name="T86" fmla="*/ 109 w 240"/>
                <a:gd name="T87" fmla="*/ 230 h 246"/>
                <a:gd name="T88" fmla="*/ 89 w 240"/>
                <a:gd name="T89" fmla="*/ 234 h 246"/>
                <a:gd name="T90" fmla="*/ 55 w 240"/>
                <a:gd name="T91" fmla="*/ 221 h 246"/>
                <a:gd name="T92" fmla="*/ 41 w 240"/>
                <a:gd name="T93" fmla="*/ 189 h 246"/>
                <a:gd name="T94" fmla="*/ 63 w 240"/>
                <a:gd name="T95" fmla="*/ 140 h 246"/>
                <a:gd name="T96" fmla="*/ 151 w 240"/>
                <a:gd name="T97" fmla="*/ 11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246">
                  <a:moveTo>
                    <a:pt x="155" y="199"/>
                  </a:moveTo>
                  <a:lnTo>
                    <a:pt x="159" y="215"/>
                  </a:lnTo>
                  <a:lnTo>
                    <a:pt x="167" y="229"/>
                  </a:lnTo>
                  <a:lnTo>
                    <a:pt x="180" y="239"/>
                  </a:lnTo>
                  <a:lnTo>
                    <a:pt x="196" y="243"/>
                  </a:lnTo>
                  <a:lnTo>
                    <a:pt x="201" y="243"/>
                  </a:lnTo>
                  <a:lnTo>
                    <a:pt x="208" y="241"/>
                  </a:lnTo>
                  <a:lnTo>
                    <a:pt x="215" y="239"/>
                  </a:lnTo>
                  <a:lnTo>
                    <a:pt x="223" y="234"/>
                  </a:lnTo>
                  <a:lnTo>
                    <a:pt x="229" y="228"/>
                  </a:lnTo>
                  <a:lnTo>
                    <a:pt x="235" y="219"/>
                  </a:lnTo>
                  <a:lnTo>
                    <a:pt x="239" y="207"/>
                  </a:lnTo>
                  <a:lnTo>
                    <a:pt x="240" y="192"/>
                  </a:lnTo>
                  <a:lnTo>
                    <a:pt x="240" y="162"/>
                  </a:lnTo>
                  <a:lnTo>
                    <a:pt x="227" y="162"/>
                  </a:lnTo>
                  <a:lnTo>
                    <a:pt x="227" y="192"/>
                  </a:lnTo>
                  <a:lnTo>
                    <a:pt x="225" y="211"/>
                  </a:lnTo>
                  <a:lnTo>
                    <a:pt x="219" y="221"/>
                  </a:lnTo>
                  <a:lnTo>
                    <a:pt x="213" y="226"/>
                  </a:lnTo>
                  <a:lnTo>
                    <a:pt x="208" y="227"/>
                  </a:lnTo>
                  <a:lnTo>
                    <a:pt x="197" y="223"/>
                  </a:lnTo>
                  <a:lnTo>
                    <a:pt x="191" y="214"/>
                  </a:lnTo>
                  <a:lnTo>
                    <a:pt x="188" y="205"/>
                  </a:lnTo>
                  <a:lnTo>
                    <a:pt x="188" y="200"/>
                  </a:lnTo>
                  <a:lnTo>
                    <a:pt x="188" y="93"/>
                  </a:lnTo>
                  <a:lnTo>
                    <a:pt x="188" y="76"/>
                  </a:lnTo>
                  <a:lnTo>
                    <a:pt x="185" y="60"/>
                  </a:lnTo>
                  <a:lnTo>
                    <a:pt x="180" y="45"/>
                  </a:lnTo>
                  <a:lnTo>
                    <a:pt x="169" y="29"/>
                  </a:lnTo>
                  <a:lnTo>
                    <a:pt x="152" y="16"/>
                  </a:lnTo>
                  <a:lnTo>
                    <a:pt x="134" y="7"/>
                  </a:lnTo>
                  <a:lnTo>
                    <a:pt x="115" y="2"/>
                  </a:lnTo>
                  <a:lnTo>
                    <a:pt x="96" y="0"/>
                  </a:lnTo>
                  <a:lnTo>
                    <a:pt x="80" y="1"/>
                  </a:lnTo>
                  <a:lnTo>
                    <a:pt x="65" y="5"/>
                  </a:lnTo>
                  <a:lnTo>
                    <a:pt x="51" y="10"/>
                  </a:lnTo>
                  <a:lnTo>
                    <a:pt x="40" y="17"/>
                  </a:lnTo>
                  <a:lnTo>
                    <a:pt x="30" y="26"/>
                  </a:lnTo>
                  <a:lnTo>
                    <a:pt x="22" y="36"/>
                  </a:lnTo>
                  <a:lnTo>
                    <a:pt x="17" y="48"/>
                  </a:lnTo>
                  <a:lnTo>
                    <a:pt x="16" y="61"/>
                  </a:lnTo>
                  <a:lnTo>
                    <a:pt x="17" y="71"/>
                  </a:lnTo>
                  <a:lnTo>
                    <a:pt x="23" y="79"/>
                  </a:lnTo>
                  <a:lnTo>
                    <a:pt x="30" y="84"/>
                  </a:lnTo>
                  <a:lnTo>
                    <a:pt x="40" y="86"/>
                  </a:lnTo>
                  <a:lnTo>
                    <a:pt x="50" y="84"/>
                  </a:lnTo>
                  <a:lnTo>
                    <a:pt x="58" y="79"/>
                  </a:lnTo>
                  <a:lnTo>
                    <a:pt x="63" y="71"/>
                  </a:lnTo>
                  <a:lnTo>
                    <a:pt x="65" y="61"/>
                  </a:lnTo>
                  <a:lnTo>
                    <a:pt x="64" y="55"/>
                  </a:lnTo>
                  <a:lnTo>
                    <a:pt x="60" y="47"/>
                  </a:lnTo>
                  <a:lnTo>
                    <a:pt x="52" y="40"/>
                  </a:lnTo>
                  <a:lnTo>
                    <a:pt x="38" y="37"/>
                  </a:lnTo>
                  <a:lnTo>
                    <a:pt x="50" y="25"/>
                  </a:lnTo>
                  <a:lnTo>
                    <a:pt x="65" y="17"/>
                  </a:lnTo>
                  <a:lnTo>
                    <a:pt x="81" y="13"/>
                  </a:lnTo>
                  <a:lnTo>
                    <a:pt x="95" y="12"/>
                  </a:lnTo>
                  <a:lnTo>
                    <a:pt x="105" y="13"/>
                  </a:lnTo>
                  <a:lnTo>
                    <a:pt x="115" y="16"/>
                  </a:lnTo>
                  <a:lnTo>
                    <a:pt x="124" y="21"/>
                  </a:lnTo>
                  <a:lnTo>
                    <a:pt x="133" y="28"/>
                  </a:lnTo>
                  <a:lnTo>
                    <a:pt x="140" y="38"/>
                  </a:lnTo>
                  <a:lnTo>
                    <a:pt x="146" y="50"/>
                  </a:lnTo>
                  <a:lnTo>
                    <a:pt x="150" y="64"/>
                  </a:lnTo>
                  <a:lnTo>
                    <a:pt x="151" y="80"/>
                  </a:lnTo>
                  <a:lnTo>
                    <a:pt x="151" y="100"/>
                  </a:lnTo>
                  <a:lnTo>
                    <a:pt x="105" y="104"/>
                  </a:lnTo>
                  <a:lnTo>
                    <a:pt x="54" y="120"/>
                  </a:lnTo>
                  <a:lnTo>
                    <a:pt x="28" y="135"/>
                  </a:lnTo>
                  <a:lnTo>
                    <a:pt x="12" y="152"/>
                  </a:lnTo>
                  <a:lnTo>
                    <a:pt x="3" y="171"/>
                  </a:lnTo>
                  <a:lnTo>
                    <a:pt x="0" y="189"/>
                  </a:lnTo>
                  <a:lnTo>
                    <a:pt x="9" y="216"/>
                  </a:lnTo>
                  <a:lnTo>
                    <a:pt x="30" y="234"/>
                  </a:lnTo>
                  <a:lnTo>
                    <a:pt x="58" y="243"/>
                  </a:lnTo>
                  <a:lnTo>
                    <a:pt x="85" y="246"/>
                  </a:lnTo>
                  <a:lnTo>
                    <a:pt x="110" y="242"/>
                  </a:lnTo>
                  <a:lnTo>
                    <a:pt x="130" y="232"/>
                  </a:lnTo>
                  <a:lnTo>
                    <a:pt x="145" y="217"/>
                  </a:lnTo>
                  <a:lnTo>
                    <a:pt x="155" y="199"/>
                  </a:lnTo>
                  <a:close/>
                  <a:moveTo>
                    <a:pt x="151" y="111"/>
                  </a:moveTo>
                  <a:lnTo>
                    <a:pt x="151" y="165"/>
                  </a:lnTo>
                  <a:lnTo>
                    <a:pt x="150" y="183"/>
                  </a:lnTo>
                  <a:lnTo>
                    <a:pt x="145" y="197"/>
                  </a:lnTo>
                  <a:lnTo>
                    <a:pt x="138" y="209"/>
                  </a:lnTo>
                  <a:lnTo>
                    <a:pt x="129" y="219"/>
                  </a:lnTo>
                  <a:lnTo>
                    <a:pt x="119" y="226"/>
                  </a:lnTo>
                  <a:lnTo>
                    <a:pt x="109" y="230"/>
                  </a:lnTo>
                  <a:lnTo>
                    <a:pt x="99" y="233"/>
                  </a:lnTo>
                  <a:lnTo>
                    <a:pt x="89" y="234"/>
                  </a:lnTo>
                  <a:lnTo>
                    <a:pt x="71" y="231"/>
                  </a:lnTo>
                  <a:lnTo>
                    <a:pt x="55" y="221"/>
                  </a:lnTo>
                  <a:lnTo>
                    <a:pt x="45" y="207"/>
                  </a:lnTo>
                  <a:lnTo>
                    <a:pt x="41" y="189"/>
                  </a:lnTo>
                  <a:lnTo>
                    <a:pt x="46" y="165"/>
                  </a:lnTo>
                  <a:lnTo>
                    <a:pt x="63" y="140"/>
                  </a:lnTo>
                  <a:lnTo>
                    <a:pt x="97" y="121"/>
                  </a:lnTo>
                  <a:lnTo>
                    <a:pt x="151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105"/>
            <p:cNvSpPr>
              <a:spLocks noChangeAspect="1"/>
            </p:cNvSpPr>
            <p:nvPr/>
          </p:nvSpPr>
          <p:spPr bwMode="auto">
            <a:xfrm>
              <a:off x="2063" y="134"/>
              <a:ext cx="179" cy="237"/>
            </a:xfrm>
            <a:custGeom>
              <a:avLst/>
              <a:gdLst>
                <a:gd name="T0" fmla="*/ 74 w 179"/>
                <a:gd name="T1" fmla="*/ 59 h 237"/>
                <a:gd name="T2" fmla="*/ 74 w 179"/>
                <a:gd name="T3" fmla="*/ 0 h 237"/>
                <a:gd name="T4" fmla="*/ 0 w 179"/>
                <a:gd name="T5" fmla="*/ 6 h 237"/>
                <a:gd name="T6" fmla="*/ 0 w 179"/>
                <a:gd name="T7" fmla="*/ 23 h 237"/>
                <a:gd name="T8" fmla="*/ 13 w 179"/>
                <a:gd name="T9" fmla="*/ 23 h 237"/>
                <a:gd name="T10" fmla="*/ 22 w 179"/>
                <a:gd name="T11" fmla="*/ 24 h 237"/>
                <a:gd name="T12" fmla="*/ 30 w 179"/>
                <a:gd name="T13" fmla="*/ 25 h 237"/>
                <a:gd name="T14" fmla="*/ 35 w 179"/>
                <a:gd name="T15" fmla="*/ 28 h 237"/>
                <a:gd name="T16" fmla="*/ 38 w 179"/>
                <a:gd name="T17" fmla="*/ 32 h 237"/>
                <a:gd name="T18" fmla="*/ 40 w 179"/>
                <a:gd name="T19" fmla="*/ 37 h 237"/>
                <a:gd name="T20" fmla="*/ 41 w 179"/>
                <a:gd name="T21" fmla="*/ 44 h 237"/>
                <a:gd name="T22" fmla="*/ 42 w 179"/>
                <a:gd name="T23" fmla="*/ 53 h 237"/>
                <a:gd name="T24" fmla="*/ 42 w 179"/>
                <a:gd name="T25" fmla="*/ 196 h 237"/>
                <a:gd name="T26" fmla="*/ 40 w 179"/>
                <a:gd name="T27" fmla="*/ 210 h 237"/>
                <a:gd name="T28" fmla="*/ 34 w 179"/>
                <a:gd name="T29" fmla="*/ 217 h 237"/>
                <a:gd name="T30" fmla="*/ 22 w 179"/>
                <a:gd name="T31" fmla="*/ 220 h 237"/>
                <a:gd name="T32" fmla="*/ 0 w 179"/>
                <a:gd name="T33" fmla="*/ 220 h 237"/>
                <a:gd name="T34" fmla="*/ 0 w 179"/>
                <a:gd name="T35" fmla="*/ 237 h 237"/>
                <a:gd name="T36" fmla="*/ 128 w 179"/>
                <a:gd name="T37" fmla="*/ 237 h 237"/>
                <a:gd name="T38" fmla="*/ 128 w 179"/>
                <a:gd name="T39" fmla="*/ 220 h 237"/>
                <a:gd name="T40" fmla="*/ 117 w 179"/>
                <a:gd name="T41" fmla="*/ 220 h 237"/>
                <a:gd name="T42" fmla="*/ 94 w 179"/>
                <a:gd name="T43" fmla="*/ 219 h 237"/>
                <a:gd name="T44" fmla="*/ 82 w 179"/>
                <a:gd name="T45" fmla="*/ 215 h 237"/>
                <a:gd name="T46" fmla="*/ 77 w 179"/>
                <a:gd name="T47" fmla="*/ 207 h 237"/>
                <a:gd name="T48" fmla="*/ 77 w 179"/>
                <a:gd name="T49" fmla="*/ 195 h 237"/>
                <a:gd name="T50" fmla="*/ 77 w 179"/>
                <a:gd name="T51" fmla="*/ 113 h 237"/>
                <a:gd name="T52" fmla="*/ 81 w 179"/>
                <a:gd name="T53" fmla="*/ 75 h 237"/>
                <a:gd name="T54" fmla="*/ 93 w 179"/>
                <a:gd name="T55" fmla="*/ 43 h 237"/>
                <a:gd name="T56" fmla="*/ 113 w 179"/>
                <a:gd name="T57" fmla="*/ 20 h 237"/>
                <a:gd name="T58" fmla="*/ 139 w 179"/>
                <a:gd name="T59" fmla="*/ 12 h 237"/>
                <a:gd name="T60" fmla="*/ 145 w 179"/>
                <a:gd name="T61" fmla="*/ 13 h 237"/>
                <a:gd name="T62" fmla="*/ 143 w 179"/>
                <a:gd name="T63" fmla="*/ 14 h 237"/>
                <a:gd name="T64" fmla="*/ 139 w 179"/>
                <a:gd name="T65" fmla="*/ 18 h 237"/>
                <a:gd name="T66" fmla="*/ 135 w 179"/>
                <a:gd name="T67" fmla="*/ 24 h 237"/>
                <a:gd name="T68" fmla="*/ 133 w 179"/>
                <a:gd name="T69" fmla="*/ 34 h 237"/>
                <a:gd name="T70" fmla="*/ 135 w 179"/>
                <a:gd name="T71" fmla="*/ 43 h 237"/>
                <a:gd name="T72" fmla="*/ 140 w 179"/>
                <a:gd name="T73" fmla="*/ 51 h 237"/>
                <a:gd name="T74" fmla="*/ 148 w 179"/>
                <a:gd name="T75" fmla="*/ 55 h 237"/>
                <a:gd name="T76" fmla="*/ 156 w 179"/>
                <a:gd name="T77" fmla="*/ 56 h 237"/>
                <a:gd name="T78" fmla="*/ 164 w 179"/>
                <a:gd name="T79" fmla="*/ 55 h 237"/>
                <a:gd name="T80" fmla="*/ 171 w 179"/>
                <a:gd name="T81" fmla="*/ 51 h 237"/>
                <a:gd name="T82" fmla="*/ 176 w 179"/>
                <a:gd name="T83" fmla="*/ 44 h 237"/>
                <a:gd name="T84" fmla="*/ 179 w 179"/>
                <a:gd name="T85" fmla="*/ 33 h 237"/>
                <a:gd name="T86" fmla="*/ 176 w 179"/>
                <a:gd name="T87" fmla="*/ 21 h 237"/>
                <a:gd name="T88" fmla="*/ 168 w 179"/>
                <a:gd name="T89" fmla="*/ 10 h 237"/>
                <a:gd name="T90" fmla="*/ 155 w 179"/>
                <a:gd name="T91" fmla="*/ 3 h 237"/>
                <a:gd name="T92" fmla="*/ 139 w 179"/>
                <a:gd name="T93" fmla="*/ 0 h 237"/>
                <a:gd name="T94" fmla="*/ 126 w 179"/>
                <a:gd name="T95" fmla="*/ 2 h 237"/>
                <a:gd name="T96" fmla="*/ 114 w 179"/>
                <a:gd name="T97" fmla="*/ 6 h 237"/>
                <a:gd name="T98" fmla="*/ 104 w 179"/>
                <a:gd name="T99" fmla="*/ 13 h 237"/>
                <a:gd name="T100" fmla="*/ 95 w 179"/>
                <a:gd name="T101" fmla="*/ 21 h 237"/>
                <a:gd name="T102" fmla="*/ 88 w 179"/>
                <a:gd name="T103" fmla="*/ 31 h 237"/>
                <a:gd name="T104" fmla="*/ 82 w 179"/>
                <a:gd name="T105" fmla="*/ 40 h 237"/>
                <a:gd name="T106" fmla="*/ 77 w 179"/>
                <a:gd name="T107" fmla="*/ 50 h 237"/>
                <a:gd name="T108" fmla="*/ 74 w 179"/>
                <a:gd name="T109" fmla="*/ 5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9" h="237">
                  <a:moveTo>
                    <a:pt x="74" y="59"/>
                  </a:moveTo>
                  <a:lnTo>
                    <a:pt x="74" y="0"/>
                  </a:lnTo>
                  <a:lnTo>
                    <a:pt x="0" y="6"/>
                  </a:lnTo>
                  <a:lnTo>
                    <a:pt x="0" y="23"/>
                  </a:lnTo>
                  <a:lnTo>
                    <a:pt x="13" y="23"/>
                  </a:lnTo>
                  <a:lnTo>
                    <a:pt x="22" y="24"/>
                  </a:lnTo>
                  <a:lnTo>
                    <a:pt x="30" y="25"/>
                  </a:lnTo>
                  <a:lnTo>
                    <a:pt x="35" y="28"/>
                  </a:lnTo>
                  <a:lnTo>
                    <a:pt x="38" y="32"/>
                  </a:lnTo>
                  <a:lnTo>
                    <a:pt x="40" y="37"/>
                  </a:lnTo>
                  <a:lnTo>
                    <a:pt x="41" y="44"/>
                  </a:lnTo>
                  <a:lnTo>
                    <a:pt x="42" y="53"/>
                  </a:lnTo>
                  <a:lnTo>
                    <a:pt x="42" y="196"/>
                  </a:lnTo>
                  <a:lnTo>
                    <a:pt x="40" y="210"/>
                  </a:lnTo>
                  <a:lnTo>
                    <a:pt x="34" y="217"/>
                  </a:lnTo>
                  <a:lnTo>
                    <a:pt x="22" y="220"/>
                  </a:lnTo>
                  <a:lnTo>
                    <a:pt x="0" y="220"/>
                  </a:lnTo>
                  <a:lnTo>
                    <a:pt x="0" y="237"/>
                  </a:lnTo>
                  <a:lnTo>
                    <a:pt x="128" y="237"/>
                  </a:lnTo>
                  <a:lnTo>
                    <a:pt x="128" y="220"/>
                  </a:lnTo>
                  <a:lnTo>
                    <a:pt x="117" y="220"/>
                  </a:lnTo>
                  <a:lnTo>
                    <a:pt x="94" y="219"/>
                  </a:lnTo>
                  <a:lnTo>
                    <a:pt x="82" y="215"/>
                  </a:lnTo>
                  <a:lnTo>
                    <a:pt x="77" y="207"/>
                  </a:lnTo>
                  <a:lnTo>
                    <a:pt x="77" y="195"/>
                  </a:lnTo>
                  <a:lnTo>
                    <a:pt x="77" y="113"/>
                  </a:lnTo>
                  <a:lnTo>
                    <a:pt x="81" y="75"/>
                  </a:lnTo>
                  <a:lnTo>
                    <a:pt x="93" y="43"/>
                  </a:lnTo>
                  <a:lnTo>
                    <a:pt x="113" y="20"/>
                  </a:lnTo>
                  <a:lnTo>
                    <a:pt x="139" y="12"/>
                  </a:lnTo>
                  <a:lnTo>
                    <a:pt x="145" y="13"/>
                  </a:lnTo>
                  <a:lnTo>
                    <a:pt x="143" y="14"/>
                  </a:lnTo>
                  <a:lnTo>
                    <a:pt x="139" y="18"/>
                  </a:lnTo>
                  <a:lnTo>
                    <a:pt x="135" y="24"/>
                  </a:lnTo>
                  <a:lnTo>
                    <a:pt x="133" y="34"/>
                  </a:lnTo>
                  <a:lnTo>
                    <a:pt x="135" y="43"/>
                  </a:lnTo>
                  <a:lnTo>
                    <a:pt x="140" y="51"/>
                  </a:lnTo>
                  <a:lnTo>
                    <a:pt x="148" y="55"/>
                  </a:lnTo>
                  <a:lnTo>
                    <a:pt x="156" y="56"/>
                  </a:lnTo>
                  <a:lnTo>
                    <a:pt x="164" y="55"/>
                  </a:lnTo>
                  <a:lnTo>
                    <a:pt x="171" y="51"/>
                  </a:lnTo>
                  <a:lnTo>
                    <a:pt x="176" y="44"/>
                  </a:lnTo>
                  <a:lnTo>
                    <a:pt x="179" y="33"/>
                  </a:lnTo>
                  <a:lnTo>
                    <a:pt x="176" y="21"/>
                  </a:lnTo>
                  <a:lnTo>
                    <a:pt x="168" y="10"/>
                  </a:lnTo>
                  <a:lnTo>
                    <a:pt x="155" y="3"/>
                  </a:lnTo>
                  <a:lnTo>
                    <a:pt x="139" y="0"/>
                  </a:lnTo>
                  <a:lnTo>
                    <a:pt x="126" y="2"/>
                  </a:lnTo>
                  <a:lnTo>
                    <a:pt x="114" y="6"/>
                  </a:lnTo>
                  <a:lnTo>
                    <a:pt x="104" y="13"/>
                  </a:lnTo>
                  <a:lnTo>
                    <a:pt x="95" y="21"/>
                  </a:lnTo>
                  <a:lnTo>
                    <a:pt x="88" y="31"/>
                  </a:lnTo>
                  <a:lnTo>
                    <a:pt x="82" y="40"/>
                  </a:lnTo>
                  <a:lnTo>
                    <a:pt x="77" y="50"/>
                  </a:lnTo>
                  <a:lnTo>
                    <a:pt x="74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106"/>
            <p:cNvSpPr>
              <a:spLocks noChangeAspect="1"/>
            </p:cNvSpPr>
            <p:nvPr/>
          </p:nvSpPr>
          <p:spPr bwMode="auto">
            <a:xfrm>
              <a:off x="2267" y="140"/>
              <a:ext cx="260" cy="341"/>
            </a:xfrm>
            <a:custGeom>
              <a:avLst/>
              <a:gdLst>
                <a:gd name="T0" fmla="*/ 223 w 260"/>
                <a:gd name="T1" fmla="*/ 31 h 341"/>
                <a:gd name="T2" fmla="*/ 250 w 260"/>
                <a:gd name="T3" fmla="*/ 17 h 341"/>
                <a:gd name="T4" fmla="*/ 260 w 260"/>
                <a:gd name="T5" fmla="*/ 0 h 341"/>
                <a:gd name="T6" fmla="*/ 173 w 260"/>
                <a:gd name="T7" fmla="*/ 17 h 341"/>
                <a:gd name="T8" fmla="*/ 192 w 260"/>
                <a:gd name="T9" fmla="*/ 24 h 341"/>
                <a:gd name="T10" fmla="*/ 199 w 260"/>
                <a:gd name="T11" fmla="*/ 40 h 341"/>
                <a:gd name="T12" fmla="*/ 195 w 260"/>
                <a:gd name="T13" fmla="*/ 53 h 341"/>
                <a:gd name="T14" fmla="*/ 83 w 260"/>
                <a:gd name="T15" fmla="*/ 40 h 341"/>
                <a:gd name="T16" fmla="*/ 79 w 260"/>
                <a:gd name="T17" fmla="*/ 31 h 341"/>
                <a:gd name="T18" fmla="*/ 91 w 260"/>
                <a:gd name="T19" fmla="*/ 18 h 341"/>
                <a:gd name="T20" fmla="*/ 109 w 260"/>
                <a:gd name="T21" fmla="*/ 17 h 341"/>
                <a:gd name="T22" fmla="*/ 0 w 260"/>
                <a:gd name="T23" fmla="*/ 0 h 341"/>
                <a:gd name="T24" fmla="*/ 16 w 260"/>
                <a:gd name="T25" fmla="*/ 17 h 341"/>
                <a:gd name="T26" fmla="*/ 37 w 260"/>
                <a:gd name="T27" fmla="*/ 25 h 341"/>
                <a:gd name="T28" fmla="*/ 123 w 260"/>
                <a:gd name="T29" fmla="*/ 231 h 341"/>
                <a:gd name="T30" fmla="*/ 116 w 260"/>
                <a:gd name="T31" fmla="*/ 247 h 341"/>
                <a:gd name="T32" fmla="*/ 109 w 260"/>
                <a:gd name="T33" fmla="*/ 263 h 341"/>
                <a:gd name="T34" fmla="*/ 100 w 260"/>
                <a:gd name="T35" fmla="*/ 285 h 341"/>
                <a:gd name="T36" fmla="*/ 87 w 260"/>
                <a:gd name="T37" fmla="*/ 307 h 341"/>
                <a:gd name="T38" fmla="*/ 71 w 260"/>
                <a:gd name="T39" fmla="*/ 323 h 341"/>
                <a:gd name="T40" fmla="*/ 49 w 260"/>
                <a:gd name="T41" fmla="*/ 329 h 341"/>
                <a:gd name="T42" fmla="*/ 39 w 260"/>
                <a:gd name="T43" fmla="*/ 328 h 341"/>
                <a:gd name="T44" fmla="*/ 24 w 260"/>
                <a:gd name="T45" fmla="*/ 319 h 341"/>
                <a:gd name="T46" fmla="*/ 40 w 260"/>
                <a:gd name="T47" fmla="*/ 310 h 341"/>
                <a:gd name="T48" fmla="*/ 44 w 260"/>
                <a:gd name="T49" fmla="*/ 297 h 341"/>
                <a:gd name="T50" fmla="*/ 38 w 260"/>
                <a:gd name="T51" fmla="*/ 280 h 341"/>
                <a:gd name="T52" fmla="*/ 22 w 260"/>
                <a:gd name="T53" fmla="*/ 274 h 341"/>
                <a:gd name="T54" fmla="*/ 7 w 260"/>
                <a:gd name="T55" fmla="*/ 280 h 341"/>
                <a:gd name="T56" fmla="*/ 0 w 260"/>
                <a:gd name="T57" fmla="*/ 297 h 341"/>
                <a:gd name="T58" fmla="*/ 14 w 260"/>
                <a:gd name="T59" fmla="*/ 328 h 341"/>
                <a:gd name="T60" fmla="*/ 49 w 260"/>
                <a:gd name="T61" fmla="*/ 341 h 341"/>
                <a:gd name="T62" fmla="*/ 90 w 260"/>
                <a:gd name="T63" fmla="*/ 322 h 341"/>
                <a:gd name="T64" fmla="*/ 117 w 260"/>
                <a:gd name="T65" fmla="*/ 28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341">
                  <a:moveTo>
                    <a:pt x="210" y="51"/>
                  </a:moveTo>
                  <a:lnTo>
                    <a:pt x="223" y="31"/>
                  </a:lnTo>
                  <a:lnTo>
                    <a:pt x="237" y="21"/>
                  </a:lnTo>
                  <a:lnTo>
                    <a:pt x="250" y="17"/>
                  </a:lnTo>
                  <a:lnTo>
                    <a:pt x="260" y="17"/>
                  </a:lnTo>
                  <a:lnTo>
                    <a:pt x="260" y="0"/>
                  </a:lnTo>
                  <a:lnTo>
                    <a:pt x="173" y="0"/>
                  </a:lnTo>
                  <a:lnTo>
                    <a:pt x="173" y="17"/>
                  </a:lnTo>
                  <a:lnTo>
                    <a:pt x="184" y="19"/>
                  </a:lnTo>
                  <a:lnTo>
                    <a:pt x="192" y="24"/>
                  </a:lnTo>
                  <a:lnTo>
                    <a:pt x="197" y="31"/>
                  </a:lnTo>
                  <a:lnTo>
                    <a:pt x="199" y="40"/>
                  </a:lnTo>
                  <a:lnTo>
                    <a:pt x="198" y="46"/>
                  </a:lnTo>
                  <a:lnTo>
                    <a:pt x="195" y="53"/>
                  </a:lnTo>
                  <a:lnTo>
                    <a:pt x="142" y="184"/>
                  </a:lnTo>
                  <a:lnTo>
                    <a:pt x="83" y="40"/>
                  </a:lnTo>
                  <a:lnTo>
                    <a:pt x="80" y="34"/>
                  </a:lnTo>
                  <a:lnTo>
                    <a:pt x="79" y="31"/>
                  </a:lnTo>
                  <a:lnTo>
                    <a:pt x="83" y="23"/>
                  </a:lnTo>
                  <a:lnTo>
                    <a:pt x="91" y="18"/>
                  </a:lnTo>
                  <a:lnTo>
                    <a:pt x="100" y="17"/>
                  </a:lnTo>
                  <a:lnTo>
                    <a:pt x="109" y="17"/>
                  </a:lnTo>
                  <a:lnTo>
                    <a:pt x="10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6" y="17"/>
                  </a:lnTo>
                  <a:lnTo>
                    <a:pt x="28" y="19"/>
                  </a:lnTo>
                  <a:lnTo>
                    <a:pt x="37" y="25"/>
                  </a:lnTo>
                  <a:lnTo>
                    <a:pt x="43" y="36"/>
                  </a:lnTo>
                  <a:lnTo>
                    <a:pt x="123" y="231"/>
                  </a:lnTo>
                  <a:lnTo>
                    <a:pt x="120" y="238"/>
                  </a:lnTo>
                  <a:lnTo>
                    <a:pt x="116" y="247"/>
                  </a:lnTo>
                  <a:lnTo>
                    <a:pt x="112" y="256"/>
                  </a:lnTo>
                  <a:lnTo>
                    <a:pt x="109" y="263"/>
                  </a:lnTo>
                  <a:lnTo>
                    <a:pt x="105" y="274"/>
                  </a:lnTo>
                  <a:lnTo>
                    <a:pt x="100" y="285"/>
                  </a:lnTo>
                  <a:lnTo>
                    <a:pt x="94" y="297"/>
                  </a:lnTo>
                  <a:lnTo>
                    <a:pt x="87" y="307"/>
                  </a:lnTo>
                  <a:lnTo>
                    <a:pt x="80" y="316"/>
                  </a:lnTo>
                  <a:lnTo>
                    <a:pt x="71" y="323"/>
                  </a:lnTo>
                  <a:lnTo>
                    <a:pt x="60" y="327"/>
                  </a:lnTo>
                  <a:lnTo>
                    <a:pt x="49" y="329"/>
                  </a:lnTo>
                  <a:lnTo>
                    <a:pt x="45" y="329"/>
                  </a:lnTo>
                  <a:lnTo>
                    <a:pt x="39" y="328"/>
                  </a:lnTo>
                  <a:lnTo>
                    <a:pt x="31" y="325"/>
                  </a:lnTo>
                  <a:lnTo>
                    <a:pt x="24" y="319"/>
                  </a:lnTo>
                  <a:lnTo>
                    <a:pt x="34" y="316"/>
                  </a:lnTo>
                  <a:lnTo>
                    <a:pt x="40" y="310"/>
                  </a:lnTo>
                  <a:lnTo>
                    <a:pt x="43" y="304"/>
                  </a:lnTo>
                  <a:lnTo>
                    <a:pt x="44" y="297"/>
                  </a:lnTo>
                  <a:lnTo>
                    <a:pt x="43" y="287"/>
                  </a:lnTo>
                  <a:lnTo>
                    <a:pt x="38" y="280"/>
                  </a:lnTo>
                  <a:lnTo>
                    <a:pt x="31" y="276"/>
                  </a:lnTo>
                  <a:lnTo>
                    <a:pt x="22" y="274"/>
                  </a:lnTo>
                  <a:lnTo>
                    <a:pt x="14" y="276"/>
                  </a:lnTo>
                  <a:lnTo>
                    <a:pt x="7" y="280"/>
                  </a:lnTo>
                  <a:lnTo>
                    <a:pt x="2" y="287"/>
                  </a:lnTo>
                  <a:lnTo>
                    <a:pt x="0" y="297"/>
                  </a:lnTo>
                  <a:lnTo>
                    <a:pt x="4" y="314"/>
                  </a:lnTo>
                  <a:lnTo>
                    <a:pt x="14" y="328"/>
                  </a:lnTo>
                  <a:lnTo>
                    <a:pt x="30" y="337"/>
                  </a:lnTo>
                  <a:lnTo>
                    <a:pt x="49" y="341"/>
                  </a:lnTo>
                  <a:lnTo>
                    <a:pt x="72" y="336"/>
                  </a:lnTo>
                  <a:lnTo>
                    <a:pt x="90" y="322"/>
                  </a:lnTo>
                  <a:lnTo>
                    <a:pt x="105" y="302"/>
                  </a:lnTo>
                  <a:lnTo>
                    <a:pt x="117" y="280"/>
                  </a:lnTo>
                  <a:lnTo>
                    <a:pt x="21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reeform 107"/>
            <p:cNvSpPr>
              <a:spLocks noChangeAspect="1" noEditPoints="1"/>
            </p:cNvSpPr>
            <p:nvPr/>
          </p:nvSpPr>
          <p:spPr bwMode="auto">
            <a:xfrm>
              <a:off x="2541" y="131"/>
              <a:ext cx="235" cy="246"/>
            </a:xfrm>
            <a:custGeom>
              <a:avLst/>
              <a:gdLst>
                <a:gd name="T0" fmla="*/ 235 w 235"/>
                <a:gd name="T1" fmla="*/ 125 h 246"/>
                <a:gd name="T2" fmla="*/ 233 w 235"/>
                <a:gd name="T3" fmla="*/ 100 h 246"/>
                <a:gd name="T4" fmla="*/ 226 w 235"/>
                <a:gd name="T5" fmla="*/ 77 h 246"/>
                <a:gd name="T6" fmla="*/ 215 w 235"/>
                <a:gd name="T7" fmla="*/ 56 h 246"/>
                <a:gd name="T8" fmla="*/ 201 w 235"/>
                <a:gd name="T9" fmla="*/ 37 h 246"/>
                <a:gd name="T10" fmla="*/ 183 w 235"/>
                <a:gd name="T11" fmla="*/ 22 h 246"/>
                <a:gd name="T12" fmla="*/ 163 w 235"/>
                <a:gd name="T13" fmla="*/ 10 h 246"/>
                <a:gd name="T14" fmla="*/ 141 w 235"/>
                <a:gd name="T15" fmla="*/ 3 h 246"/>
                <a:gd name="T16" fmla="*/ 118 w 235"/>
                <a:gd name="T17" fmla="*/ 0 h 246"/>
                <a:gd name="T18" fmla="*/ 94 w 235"/>
                <a:gd name="T19" fmla="*/ 3 h 246"/>
                <a:gd name="T20" fmla="*/ 72 w 235"/>
                <a:gd name="T21" fmla="*/ 10 h 246"/>
                <a:gd name="T22" fmla="*/ 51 w 235"/>
                <a:gd name="T23" fmla="*/ 22 h 246"/>
                <a:gd name="T24" fmla="*/ 34 w 235"/>
                <a:gd name="T25" fmla="*/ 38 h 246"/>
                <a:gd name="T26" fmla="*/ 20 w 235"/>
                <a:gd name="T27" fmla="*/ 56 h 246"/>
                <a:gd name="T28" fmla="*/ 9 w 235"/>
                <a:gd name="T29" fmla="*/ 78 h 246"/>
                <a:gd name="T30" fmla="*/ 2 w 235"/>
                <a:gd name="T31" fmla="*/ 101 h 246"/>
                <a:gd name="T32" fmla="*/ 0 w 235"/>
                <a:gd name="T33" fmla="*/ 125 h 246"/>
                <a:gd name="T34" fmla="*/ 10 w 235"/>
                <a:gd name="T35" fmla="*/ 173 h 246"/>
                <a:gd name="T36" fmla="*/ 35 w 235"/>
                <a:gd name="T37" fmla="*/ 211 h 246"/>
                <a:gd name="T38" fmla="*/ 73 w 235"/>
                <a:gd name="T39" fmla="*/ 237 h 246"/>
                <a:gd name="T40" fmla="*/ 118 w 235"/>
                <a:gd name="T41" fmla="*/ 246 h 246"/>
                <a:gd name="T42" fmla="*/ 163 w 235"/>
                <a:gd name="T43" fmla="*/ 237 h 246"/>
                <a:gd name="T44" fmla="*/ 201 w 235"/>
                <a:gd name="T45" fmla="*/ 211 h 246"/>
                <a:gd name="T46" fmla="*/ 226 w 235"/>
                <a:gd name="T47" fmla="*/ 173 h 246"/>
                <a:gd name="T48" fmla="*/ 235 w 235"/>
                <a:gd name="T49" fmla="*/ 125 h 246"/>
                <a:gd name="T50" fmla="*/ 118 w 235"/>
                <a:gd name="T51" fmla="*/ 232 h 246"/>
                <a:gd name="T52" fmla="*/ 101 w 235"/>
                <a:gd name="T53" fmla="*/ 230 h 246"/>
                <a:gd name="T54" fmla="*/ 85 w 235"/>
                <a:gd name="T55" fmla="*/ 224 h 246"/>
                <a:gd name="T56" fmla="*/ 70 w 235"/>
                <a:gd name="T57" fmla="*/ 213 h 246"/>
                <a:gd name="T58" fmla="*/ 57 w 235"/>
                <a:gd name="T59" fmla="*/ 197 h 246"/>
                <a:gd name="T60" fmla="*/ 50 w 235"/>
                <a:gd name="T61" fmla="*/ 178 h 246"/>
                <a:gd name="T62" fmla="*/ 46 w 235"/>
                <a:gd name="T63" fmla="*/ 157 h 246"/>
                <a:gd name="T64" fmla="*/ 44 w 235"/>
                <a:gd name="T65" fmla="*/ 138 h 246"/>
                <a:gd name="T66" fmla="*/ 44 w 235"/>
                <a:gd name="T67" fmla="*/ 121 h 246"/>
                <a:gd name="T68" fmla="*/ 44 w 235"/>
                <a:gd name="T69" fmla="*/ 104 h 246"/>
                <a:gd name="T70" fmla="*/ 46 w 235"/>
                <a:gd name="T71" fmla="*/ 86 h 246"/>
                <a:gd name="T72" fmla="*/ 49 w 235"/>
                <a:gd name="T73" fmla="*/ 66 h 246"/>
                <a:gd name="T74" fmla="*/ 57 w 235"/>
                <a:gd name="T75" fmla="*/ 48 h 246"/>
                <a:gd name="T76" fmla="*/ 69 w 235"/>
                <a:gd name="T77" fmla="*/ 32 h 246"/>
                <a:gd name="T78" fmla="*/ 85 w 235"/>
                <a:gd name="T79" fmla="*/ 21 h 246"/>
                <a:gd name="T80" fmla="*/ 101 w 235"/>
                <a:gd name="T81" fmla="*/ 14 h 246"/>
                <a:gd name="T82" fmla="*/ 118 w 235"/>
                <a:gd name="T83" fmla="*/ 12 h 246"/>
                <a:gd name="T84" fmla="*/ 135 w 235"/>
                <a:gd name="T85" fmla="*/ 14 h 246"/>
                <a:gd name="T86" fmla="*/ 151 w 235"/>
                <a:gd name="T87" fmla="*/ 21 h 246"/>
                <a:gd name="T88" fmla="*/ 166 w 235"/>
                <a:gd name="T89" fmla="*/ 32 h 246"/>
                <a:gd name="T90" fmla="*/ 178 w 235"/>
                <a:gd name="T91" fmla="*/ 47 h 246"/>
                <a:gd name="T92" fmla="*/ 185 w 235"/>
                <a:gd name="T93" fmla="*/ 65 h 246"/>
                <a:gd name="T94" fmla="*/ 190 w 235"/>
                <a:gd name="T95" fmla="*/ 85 h 246"/>
                <a:gd name="T96" fmla="*/ 191 w 235"/>
                <a:gd name="T97" fmla="*/ 104 h 246"/>
                <a:gd name="T98" fmla="*/ 191 w 235"/>
                <a:gd name="T99" fmla="*/ 121 h 246"/>
                <a:gd name="T100" fmla="*/ 191 w 235"/>
                <a:gd name="T101" fmla="*/ 137 h 246"/>
                <a:gd name="T102" fmla="*/ 190 w 235"/>
                <a:gd name="T103" fmla="*/ 155 h 246"/>
                <a:gd name="T104" fmla="*/ 186 w 235"/>
                <a:gd name="T105" fmla="*/ 174 h 246"/>
                <a:gd name="T106" fmla="*/ 180 w 235"/>
                <a:gd name="T107" fmla="*/ 193 h 246"/>
                <a:gd name="T108" fmla="*/ 169 w 235"/>
                <a:gd name="T109" fmla="*/ 209 h 246"/>
                <a:gd name="T110" fmla="*/ 154 w 235"/>
                <a:gd name="T111" fmla="*/ 222 h 246"/>
                <a:gd name="T112" fmla="*/ 137 w 235"/>
                <a:gd name="T113" fmla="*/ 230 h 246"/>
                <a:gd name="T114" fmla="*/ 118 w 235"/>
                <a:gd name="T115" fmla="*/ 23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5" h="246">
                  <a:moveTo>
                    <a:pt x="235" y="125"/>
                  </a:moveTo>
                  <a:lnTo>
                    <a:pt x="233" y="100"/>
                  </a:lnTo>
                  <a:lnTo>
                    <a:pt x="226" y="77"/>
                  </a:lnTo>
                  <a:lnTo>
                    <a:pt x="215" y="56"/>
                  </a:lnTo>
                  <a:lnTo>
                    <a:pt x="201" y="37"/>
                  </a:lnTo>
                  <a:lnTo>
                    <a:pt x="183" y="22"/>
                  </a:lnTo>
                  <a:lnTo>
                    <a:pt x="163" y="10"/>
                  </a:lnTo>
                  <a:lnTo>
                    <a:pt x="141" y="3"/>
                  </a:lnTo>
                  <a:lnTo>
                    <a:pt x="118" y="0"/>
                  </a:lnTo>
                  <a:lnTo>
                    <a:pt x="94" y="3"/>
                  </a:lnTo>
                  <a:lnTo>
                    <a:pt x="72" y="10"/>
                  </a:lnTo>
                  <a:lnTo>
                    <a:pt x="51" y="22"/>
                  </a:lnTo>
                  <a:lnTo>
                    <a:pt x="34" y="38"/>
                  </a:lnTo>
                  <a:lnTo>
                    <a:pt x="20" y="56"/>
                  </a:lnTo>
                  <a:lnTo>
                    <a:pt x="9" y="78"/>
                  </a:lnTo>
                  <a:lnTo>
                    <a:pt x="2" y="101"/>
                  </a:lnTo>
                  <a:lnTo>
                    <a:pt x="0" y="125"/>
                  </a:lnTo>
                  <a:lnTo>
                    <a:pt x="10" y="173"/>
                  </a:lnTo>
                  <a:lnTo>
                    <a:pt x="35" y="211"/>
                  </a:lnTo>
                  <a:lnTo>
                    <a:pt x="73" y="237"/>
                  </a:lnTo>
                  <a:lnTo>
                    <a:pt x="118" y="246"/>
                  </a:lnTo>
                  <a:lnTo>
                    <a:pt x="163" y="237"/>
                  </a:lnTo>
                  <a:lnTo>
                    <a:pt x="201" y="211"/>
                  </a:lnTo>
                  <a:lnTo>
                    <a:pt x="226" y="173"/>
                  </a:lnTo>
                  <a:lnTo>
                    <a:pt x="235" y="125"/>
                  </a:lnTo>
                  <a:close/>
                  <a:moveTo>
                    <a:pt x="118" y="232"/>
                  </a:moveTo>
                  <a:lnTo>
                    <a:pt x="101" y="230"/>
                  </a:lnTo>
                  <a:lnTo>
                    <a:pt x="85" y="224"/>
                  </a:lnTo>
                  <a:lnTo>
                    <a:pt x="70" y="213"/>
                  </a:lnTo>
                  <a:lnTo>
                    <a:pt x="57" y="197"/>
                  </a:lnTo>
                  <a:lnTo>
                    <a:pt x="50" y="178"/>
                  </a:lnTo>
                  <a:lnTo>
                    <a:pt x="46" y="157"/>
                  </a:lnTo>
                  <a:lnTo>
                    <a:pt x="44" y="138"/>
                  </a:lnTo>
                  <a:lnTo>
                    <a:pt x="44" y="121"/>
                  </a:lnTo>
                  <a:lnTo>
                    <a:pt x="44" y="104"/>
                  </a:lnTo>
                  <a:lnTo>
                    <a:pt x="46" y="86"/>
                  </a:lnTo>
                  <a:lnTo>
                    <a:pt x="49" y="66"/>
                  </a:lnTo>
                  <a:lnTo>
                    <a:pt x="57" y="48"/>
                  </a:lnTo>
                  <a:lnTo>
                    <a:pt x="69" y="32"/>
                  </a:lnTo>
                  <a:lnTo>
                    <a:pt x="85" y="21"/>
                  </a:lnTo>
                  <a:lnTo>
                    <a:pt x="101" y="14"/>
                  </a:lnTo>
                  <a:lnTo>
                    <a:pt x="118" y="12"/>
                  </a:lnTo>
                  <a:lnTo>
                    <a:pt x="135" y="14"/>
                  </a:lnTo>
                  <a:lnTo>
                    <a:pt x="151" y="21"/>
                  </a:lnTo>
                  <a:lnTo>
                    <a:pt x="166" y="32"/>
                  </a:lnTo>
                  <a:lnTo>
                    <a:pt x="178" y="47"/>
                  </a:lnTo>
                  <a:lnTo>
                    <a:pt x="185" y="65"/>
                  </a:lnTo>
                  <a:lnTo>
                    <a:pt x="190" y="85"/>
                  </a:lnTo>
                  <a:lnTo>
                    <a:pt x="191" y="104"/>
                  </a:lnTo>
                  <a:lnTo>
                    <a:pt x="191" y="121"/>
                  </a:lnTo>
                  <a:lnTo>
                    <a:pt x="191" y="137"/>
                  </a:lnTo>
                  <a:lnTo>
                    <a:pt x="190" y="155"/>
                  </a:lnTo>
                  <a:lnTo>
                    <a:pt x="186" y="174"/>
                  </a:lnTo>
                  <a:lnTo>
                    <a:pt x="180" y="193"/>
                  </a:lnTo>
                  <a:lnTo>
                    <a:pt x="169" y="209"/>
                  </a:lnTo>
                  <a:lnTo>
                    <a:pt x="154" y="222"/>
                  </a:lnTo>
                  <a:lnTo>
                    <a:pt x="137" y="230"/>
                  </a:lnTo>
                  <a:lnTo>
                    <a:pt x="118" y="2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reeform 108"/>
            <p:cNvSpPr>
              <a:spLocks noChangeAspect="1"/>
            </p:cNvSpPr>
            <p:nvPr/>
          </p:nvSpPr>
          <p:spPr bwMode="auto">
            <a:xfrm>
              <a:off x="2807" y="134"/>
              <a:ext cx="268" cy="237"/>
            </a:xfrm>
            <a:custGeom>
              <a:avLst/>
              <a:gdLst>
                <a:gd name="T0" fmla="*/ 42 w 268"/>
                <a:gd name="T1" fmla="*/ 53 h 237"/>
                <a:gd name="T2" fmla="*/ 42 w 268"/>
                <a:gd name="T3" fmla="*/ 196 h 237"/>
                <a:gd name="T4" fmla="*/ 40 w 268"/>
                <a:gd name="T5" fmla="*/ 210 h 237"/>
                <a:gd name="T6" fmla="*/ 35 w 268"/>
                <a:gd name="T7" fmla="*/ 217 h 237"/>
                <a:gd name="T8" fmla="*/ 22 w 268"/>
                <a:gd name="T9" fmla="*/ 220 h 237"/>
                <a:gd name="T10" fmla="*/ 0 w 268"/>
                <a:gd name="T11" fmla="*/ 220 h 237"/>
                <a:gd name="T12" fmla="*/ 0 w 268"/>
                <a:gd name="T13" fmla="*/ 237 h 237"/>
                <a:gd name="T14" fmla="*/ 120 w 268"/>
                <a:gd name="T15" fmla="*/ 237 h 237"/>
                <a:gd name="T16" fmla="*/ 120 w 268"/>
                <a:gd name="T17" fmla="*/ 220 h 237"/>
                <a:gd name="T18" fmla="*/ 99 w 268"/>
                <a:gd name="T19" fmla="*/ 220 h 237"/>
                <a:gd name="T20" fmla="*/ 86 w 268"/>
                <a:gd name="T21" fmla="*/ 217 h 237"/>
                <a:gd name="T22" fmla="*/ 80 w 268"/>
                <a:gd name="T23" fmla="*/ 210 h 237"/>
                <a:gd name="T24" fmla="*/ 78 w 268"/>
                <a:gd name="T25" fmla="*/ 196 h 237"/>
                <a:gd name="T26" fmla="*/ 78 w 268"/>
                <a:gd name="T27" fmla="*/ 98 h 237"/>
                <a:gd name="T28" fmla="*/ 85 w 268"/>
                <a:gd name="T29" fmla="*/ 61 h 237"/>
                <a:gd name="T30" fmla="*/ 102 w 268"/>
                <a:gd name="T31" fmla="*/ 34 h 237"/>
                <a:gd name="T32" fmla="*/ 125 w 268"/>
                <a:gd name="T33" fmla="*/ 18 h 237"/>
                <a:gd name="T34" fmla="*/ 150 w 268"/>
                <a:gd name="T35" fmla="*/ 12 h 237"/>
                <a:gd name="T36" fmla="*/ 162 w 268"/>
                <a:gd name="T37" fmla="*/ 13 h 237"/>
                <a:gd name="T38" fmla="*/ 170 w 268"/>
                <a:gd name="T39" fmla="*/ 17 h 237"/>
                <a:gd name="T40" fmla="*/ 177 w 268"/>
                <a:gd name="T41" fmla="*/ 23 h 237"/>
                <a:gd name="T42" fmla="*/ 182 w 268"/>
                <a:gd name="T43" fmla="*/ 30 h 237"/>
                <a:gd name="T44" fmla="*/ 186 w 268"/>
                <a:gd name="T45" fmla="*/ 39 h 237"/>
                <a:gd name="T46" fmla="*/ 188 w 268"/>
                <a:gd name="T47" fmla="*/ 49 h 237"/>
                <a:gd name="T48" fmla="*/ 189 w 268"/>
                <a:gd name="T49" fmla="*/ 60 h 237"/>
                <a:gd name="T50" fmla="*/ 190 w 268"/>
                <a:gd name="T51" fmla="*/ 72 h 237"/>
                <a:gd name="T52" fmla="*/ 190 w 268"/>
                <a:gd name="T53" fmla="*/ 196 h 237"/>
                <a:gd name="T54" fmla="*/ 188 w 268"/>
                <a:gd name="T55" fmla="*/ 210 h 237"/>
                <a:gd name="T56" fmla="*/ 182 w 268"/>
                <a:gd name="T57" fmla="*/ 217 h 237"/>
                <a:gd name="T58" fmla="*/ 170 w 268"/>
                <a:gd name="T59" fmla="*/ 220 h 237"/>
                <a:gd name="T60" fmla="*/ 148 w 268"/>
                <a:gd name="T61" fmla="*/ 220 h 237"/>
                <a:gd name="T62" fmla="*/ 148 w 268"/>
                <a:gd name="T63" fmla="*/ 237 h 237"/>
                <a:gd name="T64" fmla="*/ 268 w 268"/>
                <a:gd name="T65" fmla="*/ 237 h 237"/>
                <a:gd name="T66" fmla="*/ 268 w 268"/>
                <a:gd name="T67" fmla="*/ 220 h 237"/>
                <a:gd name="T68" fmla="*/ 250 w 268"/>
                <a:gd name="T69" fmla="*/ 220 h 237"/>
                <a:gd name="T70" fmla="*/ 237 w 268"/>
                <a:gd name="T71" fmla="*/ 218 h 237"/>
                <a:gd name="T72" fmla="*/ 229 w 268"/>
                <a:gd name="T73" fmla="*/ 214 h 237"/>
                <a:gd name="T74" fmla="*/ 226 w 268"/>
                <a:gd name="T75" fmla="*/ 204 h 237"/>
                <a:gd name="T76" fmla="*/ 226 w 268"/>
                <a:gd name="T77" fmla="*/ 102 h 237"/>
                <a:gd name="T78" fmla="*/ 226 w 268"/>
                <a:gd name="T79" fmla="*/ 73 h 237"/>
                <a:gd name="T80" fmla="*/ 224 w 268"/>
                <a:gd name="T81" fmla="*/ 51 h 237"/>
                <a:gd name="T82" fmla="*/ 219 w 268"/>
                <a:gd name="T83" fmla="*/ 35 h 237"/>
                <a:gd name="T84" fmla="*/ 210 w 268"/>
                <a:gd name="T85" fmla="*/ 20 h 237"/>
                <a:gd name="T86" fmla="*/ 202 w 268"/>
                <a:gd name="T87" fmla="*/ 13 h 237"/>
                <a:gd name="T88" fmla="*/ 191 w 268"/>
                <a:gd name="T89" fmla="*/ 7 h 237"/>
                <a:gd name="T90" fmla="*/ 175 w 268"/>
                <a:gd name="T91" fmla="*/ 2 h 237"/>
                <a:gd name="T92" fmla="*/ 154 w 268"/>
                <a:gd name="T93" fmla="*/ 0 h 237"/>
                <a:gd name="T94" fmla="*/ 127 w 268"/>
                <a:gd name="T95" fmla="*/ 4 h 237"/>
                <a:gd name="T96" fmla="*/ 106 w 268"/>
                <a:gd name="T97" fmla="*/ 16 h 237"/>
                <a:gd name="T98" fmla="*/ 88 w 268"/>
                <a:gd name="T99" fmla="*/ 34 h 237"/>
                <a:gd name="T100" fmla="*/ 75 w 268"/>
                <a:gd name="T101" fmla="*/ 56 h 237"/>
                <a:gd name="T102" fmla="*/ 75 w 268"/>
                <a:gd name="T103" fmla="*/ 0 h 237"/>
                <a:gd name="T104" fmla="*/ 0 w 268"/>
                <a:gd name="T105" fmla="*/ 6 h 237"/>
                <a:gd name="T106" fmla="*/ 0 w 268"/>
                <a:gd name="T107" fmla="*/ 23 h 237"/>
                <a:gd name="T108" fmla="*/ 13 w 268"/>
                <a:gd name="T109" fmla="*/ 23 h 237"/>
                <a:gd name="T110" fmla="*/ 23 w 268"/>
                <a:gd name="T111" fmla="*/ 24 h 237"/>
                <a:gd name="T112" fmla="*/ 30 w 268"/>
                <a:gd name="T113" fmla="*/ 25 h 237"/>
                <a:gd name="T114" fmla="*/ 35 w 268"/>
                <a:gd name="T115" fmla="*/ 28 h 237"/>
                <a:gd name="T116" fmla="*/ 39 w 268"/>
                <a:gd name="T117" fmla="*/ 32 h 237"/>
                <a:gd name="T118" fmla="*/ 41 w 268"/>
                <a:gd name="T119" fmla="*/ 37 h 237"/>
                <a:gd name="T120" fmla="*/ 42 w 268"/>
                <a:gd name="T121" fmla="*/ 44 h 237"/>
                <a:gd name="T122" fmla="*/ 42 w 268"/>
                <a:gd name="T123" fmla="*/ 5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237">
                  <a:moveTo>
                    <a:pt x="42" y="53"/>
                  </a:moveTo>
                  <a:lnTo>
                    <a:pt x="42" y="196"/>
                  </a:lnTo>
                  <a:lnTo>
                    <a:pt x="40" y="210"/>
                  </a:lnTo>
                  <a:lnTo>
                    <a:pt x="35" y="217"/>
                  </a:lnTo>
                  <a:lnTo>
                    <a:pt x="22" y="220"/>
                  </a:lnTo>
                  <a:lnTo>
                    <a:pt x="0" y="220"/>
                  </a:lnTo>
                  <a:lnTo>
                    <a:pt x="0" y="237"/>
                  </a:lnTo>
                  <a:lnTo>
                    <a:pt x="120" y="237"/>
                  </a:lnTo>
                  <a:lnTo>
                    <a:pt x="120" y="220"/>
                  </a:lnTo>
                  <a:lnTo>
                    <a:pt x="99" y="220"/>
                  </a:lnTo>
                  <a:lnTo>
                    <a:pt x="86" y="217"/>
                  </a:lnTo>
                  <a:lnTo>
                    <a:pt x="80" y="210"/>
                  </a:lnTo>
                  <a:lnTo>
                    <a:pt x="78" y="196"/>
                  </a:lnTo>
                  <a:lnTo>
                    <a:pt x="78" y="98"/>
                  </a:lnTo>
                  <a:lnTo>
                    <a:pt x="85" y="61"/>
                  </a:lnTo>
                  <a:lnTo>
                    <a:pt x="102" y="34"/>
                  </a:lnTo>
                  <a:lnTo>
                    <a:pt x="125" y="18"/>
                  </a:lnTo>
                  <a:lnTo>
                    <a:pt x="150" y="12"/>
                  </a:lnTo>
                  <a:lnTo>
                    <a:pt x="162" y="13"/>
                  </a:lnTo>
                  <a:lnTo>
                    <a:pt x="170" y="17"/>
                  </a:lnTo>
                  <a:lnTo>
                    <a:pt x="177" y="23"/>
                  </a:lnTo>
                  <a:lnTo>
                    <a:pt x="182" y="30"/>
                  </a:lnTo>
                  <a:lnTo>
                    <a:pt x="186" y="39"/>
                  </a:lnTo>
                  <a:lnTo>
                    <a:pt x="188" y="49"/>
                  </a:lnTo>
                  <a:lnTo>
                    <a:pt x="189" y="60"/>
                  </a:lnTo>
                  <a:lnTo>
                    <a:pt x="190" y="72"/>
                  </a:lnTo>
                  <a:lnTo>
                    <a:pt x="190" y="196"/>
                  </a:lnTo>
                  <a:lnTo>
                    <a:pt x="188" y="210"/>
                  </a:lnTo>
                  <a:lnTo>
                    <a:pt x="182" y="217"/>
                  </a:lnTo>
                  <a:lnTo>
                    <a:pt x="170" y="220"/>
                  </a:lnTo>
                  <a:lnTo>
                    <a:pt x="148" y="220"/>
                  </a:lnTo>
                  <a:lnTo>
                    <a:pt x="148" y="237"/>
                  </a:lnTo>
                  <a:lnTo>
                    <a:pt x="268" y="237"/>
                  </a:lnTo>
                  <a:lnTo>
                    <a:pt x="268" y="220"/>
                  </a:lnTo>
                  <a:lnTo>
                    <a:pt x="250" y="220"/>
                  </a:lnTo>
                  <a:lnTo>
                    <a:pt x="237" y="218"/>
                  </a:lnTo>
                  <a:lnTo>
                    <a:pt x="229" y="214"/>
                  </a:lnTo>
                  <a:lnTo>
                    <a:pt x="226" y="204"/>
                  </a:lnTo>
                  <a:lnTo>
                    <a:pt x="226" y="102"/>
                  </a:lnTo>
                  <a:lnTo>
                    <a:pt x="226" y="73"/>
                  </a:lnTo>
                  <a:lnTo>
                    <a:pt x="224" y="51"/>
                  </a:lnTo>
                  <a:lnTo>
                    <a:pt x="219" y="35"/>
                  </a:lnTo>
                  <a:lnTo>
                    <a:pt x="210" y="20"/>
                  </a:lnTo>
                  <a:lnTo>
                    <a:pt x="202" y="13"/>
                  </a:lnTo>
                  <a:lnTo>
                    <a:pt x="191" y="7"/>
                  </a:lnTo>
                  <a:lnTo>
                    <a:pt x="175" y="2"/>
                  </a:lnTo>
                  <a:lnTo>
                    <a:pt x="154" y="0"/>
                  </a:lnTo>
                  <a:lnTo>
                    <a:pt x="127" y="4"/>
                  </a:lnTo>
                  <a:lnTo>
                    <a:pt x="106" y="16"/>
                  </a:lnTo>
                  <a:lnTo>
                    <a:pt x="88" y="34"/>
                  </a:lnTo>
                  <a:lnTo>
                    <a:pt x="75" y="56"/>
                  </a:lnTo>
                  <a:lnTo>
                    <a:pt x="75" y="0"/>
                  </a:lnTo>
                  <a:lnTo>
                    <a:pt x="0" y="6"/>
                  </a:lnTo>
                  <a:lnTo>
                    <a:pt x="0" y="23"/>
                  </a:lnTo>
                  <a:lnTo>
                    <a:pt x="13" y="23"/>
                  </a:lnTo>
                  <a:lnTo>
                    <a:pt x="23" y="24"/>
                  </a:lnTo>
                  <a:lnTo>
                    <a:pt x="30" y="25"/>
                  </a:lnTo>
                  <a:lnTo>
                    <a:pt x="35" y="28"/>
                  </a:lnTo>
                  <a:lnTo>
                    <a:pt x="39" y="32"/>
                  </a:lnTo>
                  <a:lnTo>
                    <a:pt x="41" y="37"/>
                  </a:lnTo>
                  <a:lnTo>
                    <a:pt x="42" y="44"/>
                  </a:lnTo>
                  <a:lnTo>
                    <a:pt x="42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reeform 109"/>
            <p:cNvSpPr>
              <a:spLocks noChangeAspect="1"/>
            </p:cNvSpPr>
            <p:nvPr/>
          </p:nvSpPr>
          <p:spPr bwMode="auto">
            <a:xfrm>
              <a:off x="3103" y="131"/>
              <a:ext cx="174" cy="246"/>
            </a:xfrm>
            <a:custGeom>
              <a:avLst/>
              <a:gdLst>
                <a:gd name="T0" fmla="*/ 98 w 174"/>
                <a:gd name="T1" fmla="*/ 137 h 246"/>
                <a:gd name="T2" fmla="*/ 115 w 174"/>
                <a:gd name="T3" fmla="*/ 142 h 246"/>
                <a:gd name="T4" fmla="*/ 134 w 174"/>
                <a:gd name="T5" fmla="*/ 153 h 246"/>
                <a:gd name="T6" fmla="*/ 146 w 174"/>
                <a:gd name="T7" fmla="*/ 172 h 246"/>
                <a:gd name="T8" fmla="*/ 144 w 174"/>
                <a:gd name="T9" fmla="*/ 205 h 246"/>
                <a:gd name="T10" fmla="*/ 115 w 174"/>
                <a:gd name="T11" fmla="*/ 230 h 246"/>
                <a:gd name="T12" fmla="*/ 72 w 174"/>
                <a:gd name="T13" fmla="*/ 233 h 246"/>
                <a:gd name="T14" fmla="*/ 48 w 174"/>
                <a:gd name="T15" fmla="*/ 222 h 246"/>
                <a:gd name="T16" fmla="*/ 30 w 174"/>
                <a:gd name="T17" fmla="*/ 202 h 246"/>
                <a:gd name="T18" fmla="*/ 18 w 174"/>
                <a:gd name="T19" fmla="*/ 174 h 246"/>
                <a:gd name="T20" fmla="*/ 12 w 174"/>
                <a:gd name="T21" fmla="*/ 151 h 246"/>
                <a:gd name="T22" fmla="*/ 1 w 174"/>
                <a:gd name="T23" fmla="*/ 152 h 246"/>
                <a:gd name="T24" fmla="*/ 0 w 174"/>
                <a:gd name="T25" fmla="*/ 233 h 246"/>
                <a:gd name="T26" fmla="*/ 5 w 174"/>
                <a:gd name="T27" fmla="*/ 246 h 246"/>
                <a:gd name="T28" fmla="*/ 9 w 174"/>
                <a:gd name="T29" fmla="*/ 244 h 246"/>
                <a:gd name="T30" fmla="*/ 19 w 174"/>
                <a:gd name="T31" fmla="*/ 235 h 246"/>
                <a:gd name="T32" fmla="*/ 21 w 174"/>
                <a:gd name="T33" fmla="*/ 232 h 246"/>
                <a:gd name="T34" fmla="*/ 30 w 174"/>
                <a:gd name="T35" fmla="*/ 223 h 246"/>
                <a:gd name="T36" fmla="*/ 63 w 174"/>
                <a:gd name="T37" fmla="*/ 243 h 246"/>
                <a:gd name="T38" fmla="*/ 88 w 174"/>
                <a:gd name="T39" fmla="*/ 246 h 246"/>
                <a:gd name="T40" fmla="*/ 154 w 174"/>
                <a:gd name="T41" fmla="*/ 223 h 246"/>
                <a:gd name="T42" fmla="*/ 174 w 174"/>
                <a:gd name="T43" fmla="*/ 172 h 246"/>
                <a:gd name="T44" fmla="*/ 165 w 174"/>
                <a:gd name="T45" fmla="*/ 138 h 246"/>
                <a:gd name="T46" fmla="*/ 151 w 174"/>
                <a:gd name="T47" fmla="*/ 121 h 246"/>
                <a:gd name="T48" fmla="*/ 123 w 174"/>
                <a:gd name="T49" fmla="*/ 103 h 246"/>
                <a:gd name="T50" fmla="*/ 90 w 174"/>
                <a:gd name="T51" fmla="*/ 95 h 246"/>
                <a:gd name="T52" fmla="*/ 68 w 174"/>
                <a:gd name="T53" fmla="*/ 90 h 246"/>
                <a:gd name="T54" fmla="*/ 47 w 174"/>
                <a:gd name="T55" fmla="*/ 82 h 246"/>
                <a:gd name="T56" fmla="*/ 31 w 174"/>
                <a:gd name="T57" fmla="*/ 70 h 246"/>
                <a:gd name="T58" fmla="*/ 25 w 174"/>
                <a:gd name="T59" fmla="*/ 51 h 246"/>
                <a:gd name="T60" fmla="*/ 38 w 174"/>
                <a:gd name="T61" fmla="*/ 24 h 246"/>
                <a:gd name="T62" fmla="*/ 85 w 174"/>
                <a:gd name="T63" fmla="*/ 10 h 246"/>
                <a:gd name="T64" fmla="*/ 119 w 174"/>
                <a:gd name="T65" fmla="*/ 18 h 246"/>
                <a:gd name="T66" fmla="*/ 137 w 174"/>
                <a:gd name="T67" fmla="*/ 36 h 246"/>
                <a:gd name="T68" fmla="*/ 145 w 174"/>
                <a:gd name="T69" fmla="*/ 58 h 246"/>
                <a:gd name="T70" fmla="*/ 147 w 174"/>
                <a:gd name="T71" fmla="*/ 75 h 246"/>
                <a:gd name="T72" fmla="*/ 153 w 174"/>
                <a:gd name="T73" fmla="*/ 80 h 246"/>
                <a:gd name="T74" fmla="*/ 159 w 174"/>
                <a:gd name="T75" fmla="*/ 77 h 246"/>
                <a:gd name="T76" fmla="*/ 160 w 174"/>
                <a:gd name="T77" fmla="*/ 67 h 246"/>
                <a:gd name="T78" fmla="*/ 160 w 174"/>
                <a:gd name="T79" fmla="*/ 3 h 246"/>
                <a:gd name="T80" fmla="*/ 151 w 174"/>
                <a:gd name="T81" fmla="*/ 1 h 246"/>
                <a:gd name="T82" fmla="*/ 139 w 174"/>
                <a:gd name="T83" fmla="*/ 11 h 246"/>
                <a:gd name="T84" fmla="*/ 119 w 174"/>
                <a:gd name="T85" fmla="*/ 6 h 246"/>
                <a:gd name="T86" fmla="*/ 93 w 174"/>
                <a:gd name="T87" fmla="*/ 0 h 246"/>
                <a:gd name="T88" fmla="*/ 44 w 174"/>
                <a:gd name="T89" fmla="*/ 6 h 246"/>
                <a:gd name="T90" fmla="*/ 4 w 174"/>
                <a:gd name="T91" fmla="*/ 43 h 246"/>
                <a:gd name="T92" fmla="*/ 6 w 174"/>
                <a:gd name="T93" fmla="*/ 91 h 246"/>
                <a:gd name="T94" fmla="*/ 35 w 174"/>
                <a:gd name="T95" fmla="*/ 120 h 246"/>
                <a:gd name="T96" fmla="*/ 68 w 174"/>
                <a:gd name="T97" fmla="*/ 13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246">
                  <a:moveTo>
                    <a:pt x="93" y="136"/>
                  </a:moveTo>
                  <a:lnTo>
                    <a:pt x="98" y="137"/>
                  </a:lnTo>
                  <a:lnTo>
                    <a:pt x="106" y="139"/>
                  </a:lnTo>
                  <a:lnTo>
                    <a:pt x="115" y="142"/>
                  </a:lnTo>
                  <a:lnTo>
                    <a:pt x="125" y="147"/>
                  </a:lnTo>
                  <a:lnTo>
                    <a:pt x="134" y="153"/>
                  </a:lnTo>
                  <a:lnTo>
                    <a:pt x="141" y="162"/>
                  </a:lnTo>
                  <a:lnTo>
                    <a:pt x="146" y="172"/>
                  </a:lnTo>
                  <a:lnTo>
                    <a:pt x="148" y="185"/>
                  </a:lnTo>
                  <a:lnTo>
                    <a:pt x="144" y="205"/>
                  </a:lnTo>
                  <a:lnTo>
                    <a:pt x="133" y="220"/>
                  </a:lnTo>
                  <a:lnTo>
                    <a:pt x="115" y="230"/>
                  </a:lnTo>
                  <a:lnTo>
                    <a:pt x="88" y="234"/>
                  </a:lnTo>
                  <a:lnTo>
                    <a:pt x="72" y="233"/>
                  </a:lnTo>
                  <a:lnTo>
                    <a:pt x="59" y="229"/>
                  </a:lnTo>
                  <a:lnTo>
                    <a:pt x="48" y="222"/>
                  </a:lnTo>
                  <a:lnTo>
                    <a:pt x="38" y="213"/>
                  </a:lnTo>
                  <a:lnTo>
                    <a:pt x="30" y="202"/>
                  </a:lnTo>
                  <a:lnTo>
                    <a:pt x="24" y="189"/>
                  </a:lnTo>
                  <a:lnTo>
                    <a:pt x="18" y="174"/>
                  </a:lnTo>
                  <a:lnTo>
                    <a:pt x="14" y="158"/>
                  </a:lnTo>
                  <a:lnTo>
                    <a:pt x="12" y="151"/>
                  </a:lnTo>
                  <a:lnTo>
                    <a:pt x="7" y="149"/>
                  </a:lnTo>
                  <a:lnTo>
                    <a:pt x="1" y="152"/>
                  </a:lnTo>
                  <a:lnTo>
                    <a:pt x="0" y="162"/>
                  </a:lnTo>
                  <a:lnTo>
                    <a:pt x="0" y="233"/>
                  </a:lnTo>
                  <a:lnTo>
                    <a:pt x="0" y="243"/>
                  </a:lnTo>
                  <a:lnTo>
                    <a:pt x="5" y="246"/>
                  </a:lnTo>
                  <a:lnTo>
                    <a:pt x="7" y="246"/>
                  </a:lnTo>
                  <a:lnTo>
                    <a:pt x="9" y="244"/>
                  </a:lnTo>
                  <a:lnTo>
                    <a:pt x="13" y="241"/>
                  </a:lnTo>
                  <a:lnTo>
                    <a:pt x="19" y="235"/>
                  </a:lnTo>
                  <a:lnTo>
                    <a:pt x="20" y="234"/>
                  </a:lnTo>
                  <a:lnTo>
                    <a:pt x="21" y="232"/>
                  </a:lnTo>
                  <a:lnTo>
                    <a:pt x="24" y="229"/>
                  </a:lnTo>
                  <a:lnTo>
                    <a:pt x="30" y="223"/>
                  </a:lnTo>
                  <a:lnTo>
                    <a:pt x="47" y="236"/>
                  </a:lnTo>
                  <a:lnTo>
                    <a:pt x="63" y="243"/>
                  </a:lnTo>
                  <a:lnTo>
                    <a:pt x="77" y="246"/>
                  </a:lnTo>
                  <a:lnTo>
                    <a:pt x="88" y="246"/>
                  </a:lnTo>
                  <a:lnTo>
                    <a:pt x="127" y="240"/>
                  </a:lnTo>
                  <a:lnTo>
                    <a:pt x="154" y="223"/>
                  </a:lnTo>
                  <a:lnTo>
                    <a:pt x="169" y="199"/>
                  </a:lnTo>
                  <a:lnTo>
                    <a:pt x="174" y="172"/>
                  </a:lnTo>
                  <a:lnTo>
                    <a:pt x="171" y="152"/>
                  </a:lnTo>
                  <a:lnTo>
                    <a:pt x="165" y="138"/>
                  </a:lnTo>
                  <a:lnTo>
                    <a:pt x="157" y="127"/>
                  </a:lnTo>
                  <a:lnTo>
                    <a:pt x="151" y="121"/>
                  </a:lnTo>
                  <a:lnTo>
                    <a:pt x="138" y="110"/>
                  </a:lnTo>
                  <a:lnTo>
                    <a:pt x="123" y="103"/>
                  </a:lnTo>
                  <a:lnTo>
                    <a:pt x="107" y="98"/>
                  </a:lnTo>
                  <a:lnTo>
                    <a:pt x="90" y="95"/>
                  </a:lnTo>
                  <a:lnTo>
                    <a:pt x="79" y="92"/>
                  </a:lnTo>
                  <a:lnTo>
                    <a:pt x="68" y="90"/>
                  </a:lnTo>
                  <a:lnTo>
                    <a:pt x="57" y="87"/>
                  </a:lnTo>
                  <a:lnTo>
                    <a:pt x="47" y="82"/>
                  </a:lnTo>
                  <a:lnTo>
                    <a:pt x="38" y="77"/>
                  </a:lnTo>
                  <a:lnTo>
                    <a:pt x="31" y="70"/>
                  </a:lnTo>
                  <a:lnTo>
                    <a:pt x="27" y="61"/>
                  </a:lnTo>
                  <a:lnTo>
                    <a:pt x="25" y="51"/>
                  </a:lnTo>
                  <a:lnTo>
                    <a:pt x="28" y="37"/>
                  </a:lnTo>
                  <a:lnTo>
                    <a:pt x="38" y="24"/>
                  </a:lnTo>
                  <a:lnTo>
                    <a:pt x="56" y="14"/>
                  </a:lnTo>
                  <a:lnTo>
                    <a:pt x="85" y="10"/>
                  </a:lnTo>
                  <a:lnTo>
                    <a:pt x="104" y="12"/>
                  </a:lnTo>
                  <a:lnTo>
                    <a:pt x="119" y="18"/>
                  </a:lnTo>
                  <a:lnTo>
                    <a:pt x="130" y="26"/>
                  </a:lnTo>
                  <a:lnTo>
                    <a:pt x="137" y="36"/>
                  </a:lnTo>
                  <a:lnTo>
                    <a:pt x="142" y="47"/>
                  </a:lnTo>
                  <a:lnTo>
                    <a:pt x="145" y="58"/>
                  </a:lnTo>
                  <a:lnTo>
                    <a:pt x="146" y="68"/>
                  </a:lnTo>
                  <a:lnTo>
                    <a:pt x="147" y="75"/>
                  </a:lnTo>
                  <a:lnTo>
                    <a:pt x="150" y="79"/>
                  </a:lnTo>
                  <a:lnTo>
                    <a:pt x="153" y="80"/>
                  </a:lnTo>
                  <a:lnTo>
                    <a:pt x="157" y="79"/>
                  </a:lnTo>
                  <a:lnTo>
                    <a:pt x="159" y="77"/>
                  </a:lnTo>
                  <a:lnTo>
                    <a:pt x="160" y="73"/>
                  </a:lnTo>
                  <a:lnTo>
                    <a:pt x="160" y="67"/>
                  </a:lnTo>
                  <a:lnTo>
                    <a:pt x="160" y="13"/>
                  </a:lnTo>
                  <a:lnTo>
                    <a:pt x="160" y="3"/>
                  </a:lnTo>
                  <a:lnTo>
                    <a:pt x="154" y="0"/>
                  </a:lnTo>
                  <a:lnTo>
                    <a:pt x="151" y="1"/>
                  </a:lnTo>
                  <a:lnTo>
                    <a:pt x="144" y="6"/>
                  </a:lnTo>
                  <a:lnTo>
                    <a:pt x="139" y="11"/>
                  </a:lnTo>
                  <a:lnTo>
                    <a:pt x="135" y="15"/>
                  </a:lnTo>
                  <a:lnTo>
                    <a:pt x="119" y="6"/>
                  </a:lnTo>
                  <a:lnTo>
                    <a:pt x="105" y="2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44" y="6"/>
                  </a:lnTo>
                  <a:lnTo>
                    <a:pt x="18" y="22"/>
                  </a:lnTo>
                  <a:lnTo>
                    <a:pt x="4" y="43"/>
                  </a:lnTo>
                  <a:lnTo>
                    <a:pt x="0" y="66"/>
                  </a:lnTo>
                  <a:lnTo>
                    <a:pt x="6" y="91"/>
                  </a:lnTo>
                  <a:lnTo>
                    <a:pt x="22" y="111"/>
                  </a:lnTo>
                  <a:lnTo>
                    <a:pt x="35" y="120"/>
                  </a:lnTo>
                  <a:lnTo>
                    <a:pt x="50" y="126"/>
                  </a:lnTo>
                  <a:lnTo>
                    <a:pt x="68" y="131"/>
                  </a:lnTo>
                  <a:lnTo>
                    <a:pt x="93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reeform 110"/>
            <p:cNvSpPr>
              <a:spLocks noChangeAspect="1" noEditPoints="1"/>
            </p:cNvSpPr>
            <p:nvPr/>
          </p:nvSpPr>
          <p:spPr bwMode="auto">
            <a:xfrm>
              <a:off x="3339" y="140"/>
              <a:ext cx="58" cy="334"/>
            </a:xfrm>
            <a:custGeom>
              <a:avLst/>
              <a:gdLst>
                <a:gd name="T0" fmla="*/ 57 w 58"/>
                <a:gd name="T1" fmla="*/ 29 h 334"/>
                <a:gd name="T2" fmla="*/ 54 w 58"/>
                <a:gd name="T3" fmla="*/ 18 h 334"/>
                <a:gd name="T4" fmla="*/ 48 w 58"/>
                <a:gd name="T5" fmla="*/ 8 h 334"/>
                <a:gd name="T6" fmla="*/ 39 w 58"/>
                <a:gd name="T7" fmla="*/ 3 h 334"/>
                <a:gd name="T8" fmla="*/ 28 w 58"/>
                <a:gd name="T9" fmla="*/ 0 h 334"/>
                <a:gd name="T10" fmla="*/ 17 w 58"/>
                <a:gd name="T11" fmla="*/ 3 h 334"/>
                <a:gd name="T12" fmla="*/ 8 w 58"/>
                <a:gd name="T13" fmla="*/ 8 h 334"/>
                <a:gd name="T14" fmla="*/ 2 w 58"/>
                <a:gd name="T15" fmla="*/ 18 h 334"/>
                <a:gd name="T16" fmla="*/ 0 w 58"/>
                <a:gd name="T17" fmla="*/ 29 h 334"/>
                <a:gd name="T18" fmla="*/ 2 w 58"/>
                <a:gd name="T19" fmla="*/ 40 h 334"/>
                <a:gd name="T20" fmla="*/ 8 w 58"/>
                <a:gd name="T21" fmla="*/ 49 h 334"/>
                <a:gd name="T22" fmla="*/ 17 w 58"/>
                <a:gd name="T23" fmla="*/ 55 h 334"/>
                <a:gd name="T24" fmla="*/ 28 w 58"/>
                <a:gd name="T25" fmla="*/ 57 h 334"/>
                <a:gd name="T26" fmla="*/ 39 w 58"/>
                <a:gd name="T27" fmla="*/ 55 h 334"/>
                <a:gd name="T28" fmla="*/ 48 w 58"/>
                <a:gd name="T29" fmla="*/ 49 h 334"/>
                <a:gd name="T30" fmla="*/ 54 w 58"/>
                <a:gd name="T31" fmla="*/ 40 h 334"/>
                <a:gd name="T32" fmla="*/ 57 w 58"/>
                <a:gd name="T33" fmla="*/ 29 h 334"/>
                <a:gd name="T34" fmla="*/ 46 w 58"/>
                <a:gd name="T35" fmla="*/ 225 h 334"/>
                <a:gd name="T36" fmla="*/ 46 w 58"/>
                <a:gd name="T37" fmla="*/ 241 h 334"/>
                <a:gd name="T38" fmla="*/ 42 w 58"/>
                <a:gd name="T39" fmla="*/ 264 h 334"/>
                <a:gd name="T40" fmla="*/ 32 w 58"/>
                <a:gd name="T41" fmla="*/ 292 h 334"/>
                <a:gd name="T42" fmla="*/ 13 w 58"/>
                <a:gd name="T43" fmla="*/ 321 h 334"/>
                <a:gd name="T44" fmla="*/ 9 w 58"/>
                <a:gd name="T45" fmla="*/ 326 h 334"/>
                <a:gd name="T46" fmla="*/ 9 w 58"/>
                <a:gd name="T47" fmla="*/ 328 h 334"/>
                <a:gd name="T48" fmla="*/ 11 w 58"/>
                <a:gd name="T49" fmla="*/ 333 h 334"/>
                <a:gd name="T50" fmla="*/ 14 w 58"/>
                <a:gd name="T51" fmla="*/ 334 h 334"/>
                <a:gd name="T52" fmla="*/ 23 w 58"/>
                <a:gd name="T53" fmla="*/ 327 h 334"/>
                <a:gd name="T54" fmla="*/ 38 w 58"/>
                <a:gd name="T55" fmla="*/ 305 h 334"/>
                <a:gd name="T56" fmla="*/ 52 w 58"/>
                <a:gd name="T57" fmla="*/ 272 h 334"/>
                <a:gd name="T58" fmla="*/ 58 w 58"/>
                <a:gd name="T59" fmla="*/ 229 h 334"/>
                <a:gd name="T60" fmla="*/ 58 w 58"/>
                <a:gd name="T61" fmla="*/ 223 h 334"/>
                <a:gd name="T62" fmla="*/ 58 w 58"/>
                <a:gd name="T63" fmla="*/ 214 h 334"/>
                <a:gd name="T64" fmla="*/ 56 w 58"/>
                <a:gd name="T65" fmla="*/ 205 h 334"/>
                <a:gd name="T66" fmla="*/ 54 w 58"/>
                <a:gd name="T67" fmla="*/ 196 h 334"/>
                <a:gd name="T68" fmla="*/ 50 w 58"/>
                <a:gd name="T69" fmla="*/ 188 h 334"/>
                <a:gd name="T70" fmla="*/ 45 w 58"/>
                <a:gd name="T71" fmla="*/ 181 h 334"/>
                <a:gd name="T72" fmla="*/ 38 w 58"/>
                <a:gd name="T73" fmla="*/ 176 h 334"/>
                <a:gd name="T74" fmla="*/ 28 w 58"/>
                <a:gd name="T75" fmla="*/ 174 h 334"/>
                <a:gd name="T76" fmla="*/ 16 w 58"/>
                <a:gd name="T77" fmla="*/ 177 h 334"/>
                <a:gd name="T78" fmla="*/ 7 w 58"/>
                <a:gd name="T79" fmla="*/ 183 h 334"/>
                <a:gd name="T80" fmla="*/ 2 w 58"/>
                <a:gd name="T81" fmla="*/ 192 h 334"/>
                <a:gd name="T82" fmla="*/ 0 w 58"/>
                <a:gd name="T83" fmla="*/ 203 h 334"/>
                <a:gd name="T84" fmla="*/ 2 w 58"/>
                <a:gd name="T85" fmla="*/ 213 h 334"/>
                <a:gd name="T86" fmla="*/ 7 w 58"/>
                <a:gd name="T87" fmla="*/ 222 h 334"/>
                <a:gd name="T88" fmla="*/ 16 w 58"/>
                <a:gd name="T89" fmla="*/ 229 h 334"/>
                <a:gd name="T90" fmla="*/ 28 w 58"/>
                <a:gd name="T91" fmla="*/ 231 h 334"/>
                <a:gd name="T92" fmla="*/ 33 w 58"/>
                <a:gd name="T93" fmla="*/ 230 h 334"/>
                <a:gd name="T94" fmla="*/ 39 w 58"/>
                <a:gd name="T95" fmla="*/ 229 h 334"/>
                <a:gd name="T96" fmla="*/ 46 w 58"/>
                <a:gd name="T97" fmla="*/ 22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334">
                  <a:moveTo>
                    <a:pt x="57" y="29"/>
                  </a:moveTo>
                  <a:lnTo>
                    <a:pt x="54" y="18"/>
                  </a:lnTo>
                  <a:lnTo>
                    <a:pt x="48" y="8"/>
                  </a:lnTo>
                  <a:lnTo>
                    <a:pt x="39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7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8" y="49"/>
                  </a:lnTo>
                  <a:lnTo>
                    <a:pt x="54" y="40"/>
                  </a:lnTo>
                  <a:lnTo>
                    <a:pt x="57" y="29"/>
                  </a:lnTo>
                  <a:close/>
                  <a:moveTo>
                    <a:pt x="46" y="225"/>
                  </a:moveTo>
                  <a:lnTo>
                    <a:pt x="46" y="241"/>
                  </a:lnTo>
                  <a:lnTo>
                    <a:pt x="42" y="264"/>
                  </a:lnTo>
                  <a:lnTo>
                    <a:pt x="32" y="292"/>
                  </a:lnTo>
                  <a:lnTo>
                    <a:pt x="13" y="321"/>
                  </a:lnTo>
                  <a:lnTo>
                    <a:pt x="9" y="326"/>
                  </a:lnTo>
                  <a:lnTo>
                    <a:pt x="9" y="328"/>
                  </a:lnTo>
                  <a:lnTo>
                    <a:pt x="11" y="333"/>
                  </a:lnTo>
                  <a:lnTo>
                    <a:pt x="14" y="334"/>
                  </a:lnTo>
                  <a:lnTo>
                    <a:pt x="23" y="327"/>
                  </a:lnTo>
                  <a:lnTo>
                    <a:pt x="38" y="305"/>
                  </a:lnTo>
                  <a:lnTo>
                    <a:pt x="52" y="272"/>
                  </a:lnTo>
                  <a:lnTo>
                    <a:pt x="58" y="229"/>
                  </a:lnTo>
                  <a:lnTo>
                    <a:pt x="58" y="223"/>
                  </a:lnTo>
                  <a:lnTo>
                    <a:pt x="58" y="214"/>
                  </a:lnTo>
                  <a:lnTo>
                    <a:pt x="56" y="205"/>
                  </a:lnTo>
                  <a:lnTo>
                    <a:pt x="54" y="196"/>
                  </a:lnTo>
                  <a:lnTo>
                    <a:pt x="50" y="188"/>
                  </a:lnTo>
                  <a:lnTo>
                    <a:pt x="45" y="181"/>
                  </a:lnTo>
                  <a:lnTo>
                    <a:pt x="38" y="176"/>
                  </a:lnTo>
                  <a:lnTo>
                    <a:pt x="28" y="174"/>
                  </a:lnTo>
                  <a:lnTo>
                    <a:pt x="16" y="177"/>
                  </a:lnTo>
                  <a:lnTo>
                    <a:pt x="7" y="183"/>
                  </a:lnTo>
                  <a:lnTo>
                    <a:pt x="2" y="192"/>
                  </a:lnTo>
                  <a:lnTo>
                    <a:pt x="0" y="203"/>
                  </a:lnTo>
                  <a:lnTo>
                    <a:pt x="2" y="213"/>
                  </a:lnTo>
                  <a:lnTo>
                    <a:pt x="7" y="222"/>
                  </a:lnTo>
                  <a:lnTo>
                    <a:pt x="16" y="229"/>
                  </a:lnTo>
                  <a:lnTo>
                    <a:pt x="28" y="231"/>
                  </a:lnTo>
                  <a:lnTo>
                    <a:pt x="33" y="230"/>
                  </a:lnTo>
                  <a:lnTo>
                    <a:pt x="39" y="229"/>
                  </a:lnTo>
                  <a:lnTo>
                    <a:pt x="46" y="2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reeform 111"/>
            <p:cNvSpPr>
              <a:spLocks noChangeAspect="1"/>
            </p:cNvSpPr>
            <p:nvPr/>
          </p:nvSpPr>
          <p:spPr bwMode="auto">
            <a:xfrm>
              <a:off x="3642" y="-1"/>
              <a:ext cx="114" cy="378"/>
            </a:xfrm>
            <a:custGeom>
              <a:avLst/>
              <a:gdLst>
                <a:gd name="T0" fmla="*/ 114 w 114"/>
                <a:gd name="T1" fmla="*/ 6 h 378"/>
                <a:gd name="T2" fmla="*/ 113 w 114"/>
                <a:gd name="T3" fmla="*/ 3 h 378"/>
                <a:gd name="T4" fmla="*/ 107 w 114"/>
                <a:gd name="T5" fmla="*/ 0 h 378"/>
                <a:gd name="T6" fmla="*/ 94 w 114"/>
                <a:gd name="T7" fmla="*/ 1 h 378"/>
                <a:gd name="T8" fmla="*/ 75 w 114"/>
                <a:gd name="T9" fmla="*/ 3 h 378"/>
                <a:gd name="T10" fmla="*/ 56 w 114"/>
                <a:gd name="T11" fmla="*/ 4 h 378"/>
                <a:gd name="T12" fmla="*/ 42 w 114"/>
                <a:gd name="T13" fmla="*/ 6 h 378"/>
                <a:gd name="T14" fmla="*/ 39 w 114"/>
                <a:gd name="T15" fmla="*/ 6 h 378"/>
                <a:gd name="T16" fmla="*/ 36 w 114"/>
                <a:gd name="T17" fmla="*/ 8 h 378"/>
                <a:gd name="T18" fmla="*/ 33 w 114"/>
                <a:gd name="T19" fmla="*/ 11 h 378"/>
                <a:gd name="T20" fmla="*/ 32 w 114"/>
                <a:gd name="T21" fmla="*/ 17 h 378"/>
                <a:gd name="T22" fmla="*/ 36 w 114"/>
                <a:gd name="T23" fmla="*/ 22 h 378"/>
                <a:gd name="T24" fmla="*/ 46 w 114"/>
                <a:gd name="T25" fmla="*/ 23 h 378"/>
                <a:gd name="T26" fmla="*/ 60 w 114"/>
                <a:gd name="T27" fmla="*/ 24 h 378"/>
                <a:gd name="T28" fmla="*/ 68 w 114"/>
                <a:gd name="T29" fmla="*/ 26 h 378"/>
                <a:gd name="T30" fmla="*/ 71 w 114"/>
                <a:gd name="T31" fmla="*/ 29 h 378"/>
                <a:gd name="T32" fmla="*/ 71 w 114"/>
                <a:gd name="T33" fmla="*/ 32 h 378"/>
                <a:gd name="T34" fmla="*/ 70 w 114"/>
                <a:gd name="T35" fmla="*/ 43 h 378"/>
                <a:gd name="T36" fmla="*/ 3 w 114"/>
                <a:gd name="T37" fmla="*/ 310 h 378"/>
                <a:gd name="T38" fmla="*/ 1 w 114"/>
                <a:gd name="T39" fmla="*/ 319 h 378"/>
                <a:gd name="T40" fmla="*/ 0 w 114"/>
                <a:gd name="T41" fmla="*/ 329 h 378"/>
                <a:gd name="T42" fmla="*/ 4 w 114"/>
                <a:gd name="T43" fmla="*/ 349 h 378"/>
                <a:gd name="T44" fmla="*/ 15 w 114"/>
                <a:gd name="T45" fmla="*/ 365 h 378"/>
                <a:gd name="T46" fmla="*/ 31 w 114"/>
                <a:gd name="T47" fmla="*/ 374 h 378"/>
                <a:gd name="T48" fmla="*/ 49 w 114"/>
                <a:gd name="T49" fmla="*/ 378 h 378"/>
                <a:gd name="T50" fmla="*/ 61 w 114"/>
                <a:gd name="T51" fmla="*/ 376 h 378"/>
                <a:gd name="T52" fmla="*/ 72 w 114"/>
                <a:gd name="T53" fmla="*/ 370 h 378"/>
                <a:gd name="T54" fmla="*/ 81 w 114"/>
                <a:gd name="T55" fmla="*/ 361 h 378"/>
                <a:gd name="T56" fmla="*/ 88 w 114"/>
                <a:gd name="T57" fmla="*/ 348 h 378"/>
                <a:gd name="T58" fmla="*/ 95 w 114"/>
                <a:gd name="T59" fmla="*/ 331 h 378"/>
                <a:gd name="T60" fmla="*/ 100 w 114"/>
                <a:gd name="T61" fmla="*/ 315 h 378"/>
                <a:gd name="T62" fmla="*/ 103 w 114"/>
                <a:gd name="T63" fmla="*/ 301 h 378"/>
                <a:gd name="T64" fmla="*/ 104 w 114"/>
                <a:gd name="T65" fmla="*/ 295 h 378"/>
                <a:gd name="T66" fmla="*/ 102 w 114"/>
                <a:gd name="T67" fmla="*/ 291 h 378"/>
                <a:gd name="T68" fmla="*/ 98 w 114"/>
                <a:gd name="T69" fmla="*/ 290 h 378"/>
                <a:gd name="T70" fmla="*/ 93 w 114"/>
                <a:gd name="T71" fmla="*/ 292 h 378"/>
                <a:gd name="T72" fmla="*/ 91 w 114"/>
                <a:gd name="T73" fmla="*/ 300 h 378"/>
                <a:gd name="T74" fmla="*/ 83 w 114"/>
                <a:gd name="T75" fmla="*/ 325 h 378"/>
                <a:gd name="T76" fmla="*/ 75 w 114"/>
                <a:gd name="T77" fmla="*/ 346 h 378"/>
                <a:gd name="T78" fmla="*/ 64 w 114"/>
                <a:gd name="T79" fmla="*/ 361 h 378"/>
                <a:gd name="T80" fmla="*/ 50 w 114"/>
                <a:gd name="T81" fmla="*/ 366 h 378"/>
                <a:gd name="T82" fmla="*/ 41 w 114"/>
                <a:gd name="T83" fmla="*/ 363 h 378"/>
                <a:gd name="T84" fmla="*/ 36 w 114"/>
                <a:gd name="T85" fmla="*/ 357 h 378"/>
                <a:gd name="T86" fmla="*/ 34 w 114"/>
                <a:gd name="T87" fmla="*/ 349 h 378"/>
                <a:gd name="T88" fmla="*/ 34 w 114"/>
                <a:gd name="T89" fmla="*/ 341 h 378"/>
                <a:gd name="T90" fmla="*/ 35 w 114"/>
                <a:gd name="T91" fmla="*/ 328 h 378"/>
                <a:gd name="T92" fmla="*/ 37 w 114"/>
                <a:gd name="T93" fmla="*/ 316 h 378"/>
                <a:gd name="T94" fmla="*/ 114 w 114"/>
                <a:gd name="T95" fmla="*/ 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378">
                  <a:moveTo>
                    <a:pt x="114" y="6"/>
                  </a:moveTo>
                  <a:lnTo>
                    <a:pt x="113" y="3"/>
                  </a:lnTo>
                  <a:lnTo>
                    <a:pt x="107" y="0"/>
                  </a:lnTo>
                  <a:lnTo>
                    <a:pt x="94" y="1"/>
                  </a:lnTo>
                  <a:lnTo>
                    <a:pt x="75" y="3"/>
                  </a:lnTo>
                  <a:lnTo>
                    <a:pt x="56" y="4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6" y="8"/>
                  </a:lnTo>
                  <a:lnTo>
                    <a:pt x="33" y="11"/>
                  </a:lnTo>
                  <a:lnTo>
                    <a:pt x="32" y="17"/>
                  </a:lnTo>
                  <a:lnTo>
                    <a:pt x="36" y="22"/>
                  </a:lnTo>
                  <a:lnTo>
                    <a:pt x="46" y="23"/>
                  </a:lnTo>
                  <a:lnTo>
                    <a:pt x="60" y="24"/>
                  </a:lnTo>
                  <a:lnTo>
                    <a:pt x="68" y="26"/>
                  </a:lnTo>
                  <a:lnTo>
                    <a:pt x="71" y="29"/>
                  </a:lnTo>
                  <a:lnTo>
                    <a:pt x="71" y="32"/>
                  </a:lnTo>
                  <a:lnTo>
                    <a:pt x="70" y="43"/>
                  </a:lnTo>
                  <a:lnTo>
                    <a:pt x="3" y="310"/>
                  </a:lnTo>
                  <a:lnTo>
                    <a:pt x="1" y="319"/>
                  </a:lnTo>
                  <a:lnTo>
                    <a:pt x="0" y="329"/>
                  </a:lnTo>
                  <a:lnTo>
                    <a:pt x="4" y="349"/>
                  </a:lnTo>
                  <a:lnTo>
                    <a:pt x="15" y="365"/>
                  </a:lnTo>
                  <a:lnTo>
                    <a:pt x="31" y="374"/>
                  </a:lnTo>
                  <a:lnTo>
                    <a:pt x="49" y="378"/>
                  </a:lnTo>
                  <a:lnTo>
                    <a:pt x="61" y="376"/>
                  </a:lnTo>
                  <a:lnTo>
                    <a:pt x="72" y="370"/>
                  </a:lnTo>
                  <a:lnTo>
                    <a:pt x="81" y="361"/>
                  </a:lnTo>
                  <a:lnTo>
                    <a:pt x="88" y="348"/>
                  </a:lnTo>
                  <a:lnTo>
                    <a:pt x="95" y="331"/>
                  </a:lnTo>
                  <a:lnTo>
                    <a:pt x="100" y="315"/>
                  </a:lnTo>
                  <a:lnTo>
                    <a:pt x="103" y="301"/>
                  </a:lnTo>
                  <a:lnTo>
                    <a:pt x="104" y="295"/>
                  </a:lnTo>
                  <a:lnTo>
                    <a:pt x="102" y="291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91" y="300"/>
                  </a:lnTo>
                  <a:lnTo>
                    <a:pt x="83" y="325"/>
                  </a:lnTo>
                  <a:lnTo>
                    <a:pt x="75" y="346"/>
                  </a:lnTo>
                  <a:lnTo>
                    <a:pt x="64" y="361"/>
                  </a:lnTo>
                  <a:lnTo>
                    <a:pt x="50" y="366"/>
                  </a:lnTo>
                  <a:lnTo>
                    <a:pt x="41" y="363"/>
                  </a:lnTo>
                  <a:lnTo>
                    <a:pt x="36" y="357"/>
                  </a:lnTo>
                  <a:lnTo>
                    <a:pt x="34" y="349"/>
                  </a:lnTo>
                  <a:lnTo>
                    <a:pt x="34" y="341"/>
                  </a:lnTo>
                  <a:lnTo>
                    <a:pt x="35" y="328"/>
                  </a:lnTo>
                  <a:lnTo>
                    <a:pt x="37" y="316"/>
                  </a:lnTo>
                  <a:lnTo>
                    <a:pt x="11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Rectangle 112"/>
            <p:cNvSpPr>
              <a:spLocks noChangeAspect="1" noChangeArrowheads="1"/>
            </p:cNvSpPr>
            <p:nvPr/>
          </p:nvSpPr>
          <p:spPr bwMode="auto">
            <a:xfrm>
              <a:off x="3970" y="240"/>
              <a:ext cx="141" cy="3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reeform 113"/>
            <p:cNvSpPr>
              <a:spLocks noChangeAspect="1"/>
            </p:cNvSpPr>
            <p:nvPr/>
          </p:nvSpPr>
          <p:spPr bwMode="auto">
            <a:xfrm>
              <a:off x="4338" y="-1"/>
              <a:ext cx="118" cy="372"/>
            </a:xfrm>
            <a:custGeom>
              <a:avLst/>
              <a:gdLst>
                <a:gd name="T0" fmla="*/ 76 w 118"/>
                <a:gd name="T1" fmla="*/ 0 h 372"/>
                <a:gd name="T2" fmla="*/ 0 w 118"/>
                <a:gd name="T3" fmla="*/ 6 h 372"/>
                <a:gd name="T4" fmla="*/ 0 w 118"/>
                <a:gd name="T5" fmla="*/ 23 h 372"/>
                <a:gd name="T6" fmla="*/ 12 w 118"/>
                <a:gd name="T7" fmla="*/ 23 h 372"/>
                <a:gd name="T8" fmla="*/ 22 w 118"/>
                <a:gd name="T9" fmla="*/ 24 h 372"/>
                <a:gd name="T10" fmla="*/ 29 w 118"/>
                <a:gd name="T11" fmla="*/ 25 h 372"/>
                <a:gd name="T12" fmla="*/ 34 w 118"/>
                <a:gd name="T13" fmla="*/ 28 h 372"/>
                <a:gd name="T14" fmla="*/ 38 w 118"/>
                <a:gd name="T15" fmla="*/ 32 h 372"/>
                <a:gd name="T16" fmla="*/ 40 w 118"/>
                <a:gd name="T17" fmla="*/ 37 h 372"/>
                <a:gd name="T18" fmla="*/ 41 w 118"/>
                <a:gd name="T19" fmla="*/ 44 h 372"/>
                <a:gd name="T20" fmla="*/ 41 w 118"/>
                <a:gd name="T21" fmla="*/ 53 h 372"/>
                <a:gd name="T22" fmla="*/ 41 w 118"/>
                <a:gd name="T23" fmla="*/ 331 h 372"/>
                <a:gd name="T24" fmla="*/ 40 w 118"/>
                <a:gd name="T25" fmla="*/ 345 h 372"/>
                <a:gd name="T26" fmla="*/ 34 w 118"/>
                <a:gd name="T27" fmla="*/ 352 h 372"/>
                <a:gd name="T28" fmla="*/ 21 w 118"/>
                <a:gd name="T29" fmla="*/ 355 h 372"/>
                <a:gd name="T30" fmla="*/ 0 w 118"/>
                <a:gd name="T31" fmla="*/ 355 h 372"/>
                <a:gd name="T32" fmla="*/ 0 w 118"/>
                <a:gd name="T33" fmla="*/ 372 h 372"/>
                <a:gd name="T34" fmla="*/ 118 w 118"/>
                <a:gd name="T35" fmla="*/ 372 h 372"/>
                <a:gd name="T36" fmla="*/ 118 w 118"/>
                <a:gd name="T37" fmla="*/ 355 h 372"/>
                <a:gd name="T38" fmla="*/ 96 w 118"/>
                <a:gd name="T39" fmla="*/ 355 h 372"/>
                <a:gd name="T40" fmla="*/ 84 w 118"/>
                <a:gd name="T41" fmla="*/ 352 h 372"/>
                <a:gd name="T42" fmla="*/ 78 w 118"/>
                <a:gd name="T43" fmla="*/ 345 h 372"/>
                <a:gd name="T44" fmla="*/ 76 w 118"/>
                <a:gd name="T45" fmla="*/ 331 h 372"/>
                <a:gd name="T46" fmla="*/ 76 w 118"/>
                <a:gd name="T47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372">
                  <a:moveTo>
                    <a:pt x="76" y="0"/>
                  </a:moveTo>
                  <a:lnTo>
                    <a:pt x="0" y="6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2" y="24"/>
                  </a:lnTo>
                  <a:lnTo>
                    <a:pt x="29" y="25"/>
                  </a:lnTo>
                  <a:lnTo>
                    <a:pt x="34" y="28"/>
                  </a:lnTo>
                  <a:lnTo>
                    <a:pt x="38" y="32"/>
                  </a:lnTo>
                  <a:lnTo>
                    <a:pt x="40" y="37"/>
                  </a:lnTo>
                  <a:lnTo>
                    <a:pt x="41" y="44"/>
                  </a:lnTo>
                  <a:lnTo>
                    <a:pt x="41" y="53"/>
                  </a:lnTo>
                  <a:lnTo>
                    <a:pt x="41" y="331"/>
                  </a:lnTo>
                  <a:lnTo>
                    <a:pt x="40" y="345"/>
                  </a:lnTo>
                  <a:lnTo>
                    <a:pt x="34" y="352"/>
                  </a:lnTo>
                  <a:lnTo>
                    <a:pt x="21" y="355"/>
                  </a:lnTo>
                  <a:lnTo>
                    <a:pt x="0" y="355"/>
                  </a:lnTo>
                  <a:lnTo>
                    <a:pt x="0" y="372"/>
                  </a:lnTo>
                  <a:lnTo>
                    <a:pt x="118" y="372"/>
                  </a:lnTo>
                  <a:lnTo>
                    <a:pt x="118" y="355"/>
                  </a:lnTo>
                  <a:lnTo>
                    <a:pt x="96" y="355"/>
                  </a:lnTo>
                  <a:lnTo>
                    <a:pt x="84" y="352"/>
                  </a:lnTo>
                  <a:lnTo>
                    <a:pt x="78" y="345"/>
                  </a:lnTo>
                  <a:lnTo>
                    <a:pt x="76" y="33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reeform 114"/>
            <p:cNvSpPr>
              <a:spLocks noChangeAspect="1" noEditPoints="1"/>
            </p:cNvSpPr>
            <p:nvPr/>
          </p:nvSpPr>
          <p:spPr bwMode="auto">
            <a:xfrm>
              <a:off x="4482" y="131"/>
              <a:ext cx="206" cy="246"/>
            </a:xfrm>
            <a:custGeom>
              <a:avLst/>
              <a:gdLst>
                <a:gd name="T0" fmla="*/ 45 w 206"/>
                <a:gd name="T1" fmla="*/ 105 h 246"/>
                <a:gd name="T2" fmla="*/ 54 w 206"/>
                <a:gd name="T3" fmla="*/ 57 h 246"/>
                <a:gd name="T4" fmla="*/ 72 w 206"/>
                <a:gd name="T5" fmla="*/ 28 h 246"/>
                <a:gd name="T6" fmla="*/ 94 w 206"/>
                <a:gd name="T7" fmla="*/ 15 h 246"/>
                <a:gd name="T8" fmla="*/ 111 w 206"/>
                <a:gd name="T9" fmla="*/ 12 h 246"/>
                <a:gd name="T10" fmla="*/ 129 w 206"/>
                <a:gd name="T11" fmla="*/ 15 h 246"/>
                <a:gd name="T12" fmla="*/ 144 w 206"/>
                <a:gd name="T13" fmla="*/ 24 h 246"/>
                <a:gd name="T14" fmla="*/ 154 w 206"/>
                <a:gd name="T15" fmla="*/ 36 h 246"/>
                <a:gd name="T16" fmla="*/ 162 w 206"/>
                <a:gd name="T17" fmla="*/ 51 h 246"/>
                <a:gd name="T18" fmla="*/ 167 w 206"/>
                <a:gd name="T19" fmla="*/ 66 h 246"/>
                <a:gd name="T20" fmla="*/ 169 w 206"/>
                <a:gd name="T21" fmla="*/ 82 h 246"/>
                <a:gd name="T22" fmla="*/ 171 w 206"/>
                <a:gd name="T23" fmla="*/ 95 h 246"/>
                <a:gd name="T24" fmla="*/ 171 w 206"/>
                <a:gd name="T25" fmla="*/ 105 h 246"/>
                <a:gd name="T26" fmla="*/ 45 w 206"/>
                <a:gd name="T27" fmla="*/ 105 h 246"/>
                <a:gd name="T28" fmla="*/ 45 w 206"/>
                <a:gd name="T29" fmla="*/ 116 h 246"/>
                <a:gd name="T30" fmla="*/ 193 w 206"/>
                <a:gd name="T31" fmla="*/ 116 h 246"/>
                <a:gd name="T32" fmla="*/ 200 w 206"/>
                <a:gd name="T33" fmla="*/ 116 h 246"/>
                <a:gd name="T34" fmla="*/ 204 w 206"/>
                <a:gd name="T35" fmla="*/ 115 h 246"/>
                <a:gd name="T36" fmla="*/ 206 w 206"/>
                <a:gd name="T37" fmla="*/ 112 h 246"/>
                <a:gd name="T38" fmla="*/ 206 w 206"/>
                <a:gd name="T39" fmla="*/ 105 h 246"/>
                <a:gd name="T40" fmla="*/ 201 w 206"/>
                <a:gd name="T41" fmla="*/ 66 h 246"/>
                <a:gd name="T42" fmla="*/ 183 w 206"/>
                <a:gd name="T43" fmla="*/ 33 h 246"/>
                <a:gd name="T44" fmla="*/ 154 w 206"/>
                <a:gd name="T45" fmla="*/ 9 h 246"/>
                <a:gd name="T46" fmla="*/ 111 w 206"/>
                <a:gd name="T47" fmla="*/ 0 h 246"/>
                <a:gd name="T48" fmla="*/ 68 w 206"/>
                <a:gd name="T49" fmla="*/ 10 h 246"/>
                <a:gd name="T50" fmla="*/ 33 w 206"/>
                <a:gd name="T51" fmla="*/ 36 h 246"/>
                <a:gd name="T52" fmla="*/ 9 w 206"/>
                <a:gd name="T53" fmla="*/ 75 h 246"/>
                <a:gd name="T54" fmla="*/ 0 w 206"/>
                <a:gd name="T55" fmla="*/ 122 h 246"/>
                <a:gd name="T56" fmla="*/ 10 w 206"/>
                <a:gd name="T57" fmla="*/ 172 h 246"/>
                <a:gd name="T58" fmla="*/ 36 w 206"/>
                <a:gd name="T59" fmla="*/ 211 h 246"/>
                <a:gd name="T60" fmla="*/ 73 w 206"/>
                <a:gd name="T61" fmla="*/ 237 h 246"/>
                <a:gd name="T62" fmla="*/ 117 w 206"/>
                <a:gd name="T63" fmla="*/ 246 h 246"/>
                <a:gd name="T64" fmla="*/ 159 w 206"/>
                <a:gd name="T65" fmla="*/ 237 h 246"/>
                <a:gd name="T66" fmla="*/ 186 w 206"/>
                <a:gd name="T67" fmla="*/ 215 h 246"/>
                <a:gd name="T68" fmla="*/ 201 w 206"/>
                <a:gd name="T69" fmla="*/ 191 h 246"/>
                <a:gd name="T70" fmla="*/ 206 w 206"/>
                <a:gd name="T71" fmla="*/ 176 h 246"/>
                <a:gd name="T72" fmla="*/ 204 w 206"/>
                <a:gd name="T73" fmla="*/ 171 h 246"/>
                <a:gd name="T74" fmla="*/ 199 w 206"/>
                <a:gd name="T75" fmla="*/ 170 h 246"/>
                <a:gd name="T76" fmla="*/ 194 w 206"/>
                <a:gd name="T77" fmla="*/ 172 h 246"/>
                <a:gd name="T78" fmla="*/ 192 w 206"/>
                <a:gd name="T79" fmla="*/ 177 h 246"/>
                <a:gd name="T80" fmla="*/ 184 w 206"/>
                <a:gd name="T81" fmla="*/ 196 h 246"/>
                <a:gd name="T82" fmla="*/ 174 w 206"/>
                <a:gd name="T83" fmla="*/ 209 h 246"/>
                <a:gd name="T84" fmla="*/ 163 w 206"/>
                <a:gd name="T85" fmla="*/ 219 h 246"/>
                <a:gd name="T86" fmla="*/ 152 w 206"/>
                <a:gd name="T87" fmla="*/ 226 h 246"/>
                <a:gd name="T88" fmla="*/ 141 w 206"/>
                <a:gd name="T89" fmla="*/ 230 h 246"/>
                <a:gd name="T90" fmla="*/ 131 w 206"/>
                <a:gd name="T91" fmla="*/ 232 h 246"/>
                <a:gd name="T92" fmla="*/ 124 w 206"/>
                <a:gd name="T93" fmla="*/ 232 h 246"/>
                <a:gd name="T94" fmla="*/ 121 w 206"/>
                <a:gd name="T95" fmla="*/ 232 h 246"/>
                <a:gd name="T96" fmla="*/ 102 w 206"/>
                <a:gd name="T97" fmla="*/ 230 h 246"/>
                <a:gd name="T98" fmla="*/ 85 w 206"/>
                <a:gd name="T99" fmla="*/ 222 h 246"/>
                <a:gd name="T100" fmla="*/ 71 w 206"/>
                <a:gd name="T101" fmla="*/ 211 h 246"/>
                <a:gd name="T102" fmla="*/ 61 w 206"/>
                <a:gd name="T103" fmla="*/ 197 h 246"/>
                <a:gd name="T104" fmla="*/ 51 w 206"/>
                <a:gd name="T105" fmla="*/ 176 h 246"/>
                <a:gd name="T106" fmla="*/ 47 w 206"/>
                <a:gd name="T107" fmla="*/ 154 h 246"/>
                <a:gd name="T108" fmla="*/ 45 w 206"/>
                <a:gd name="T109" fmla="*/ 133 h 246"/>
                <a:gd name="T110" fmla="*/ 45 w 206"/>
                <a:gd name="T111" fmla="*/ 11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6" h="246">
                  <a:moveTo>
                    <a:pt x="45" y="105"/>
                  </a:moveTo>
                  <a:lnTo>
                    <a:pt x="54" y="57"/>
                  </a:lnTo>
                  <a:lnTo>
                    <a:pt x="72" y="28"/>
                  </a:lnTo>
                  <a:lnTo>
                    <a:pt x="94" y="15"/>
                  </a:lnTo>
                  <a:lnTo>
                    <a:pt x="111" y="12"/>
                  </a:lnTo>
                  <a:lnTo>
                    <a:pt x="129" y="15"/>
                  </a:lnTo>
                  <a:lnTo>
                    <a:pt x="144" y="24"/>
                  </a:lnTo>
                  <a:lnTo>
                    <a:pt x="154" y="36"/>
                  </a:lnTo>
                  <a:lnTo>
                    <a:pt x="162" y="51"/>
                  </a:lnTo>
                  <a:lnTo>
                    <a:pt x="167" y="66"/>
                  </a:lnTo>
                  <a:lnTo>
                    <a:pt x="169" y="82"/>
                  </a:lnTo>
                  <a:lnTo>
                    <a:pt x="171" y="95"/>
                  </a:lnTo>
                  <a:lnTo>
                    <a:pt x="171" y="105"/>
                  </a:lnTo>
                  <a:lnTo>
                    <a:pt x="45" y="105"/>
                  </a:lnTo>
                  <a:close/>
                  <a:moveTo>
                    <a:pt x="45" y="116"/>
                  </a:moveTo>
                  <a:lnTo>
                    <a:pt x="193" y="116"/>
                  </a:lnTo>
                  <a:lnTo>
                    <a:pt x="200" y="116"/>
                  </a:lnTo>
                  <a:lnTo>
                    <a:pt x="204" y="115"/>
                  </a:lnTo>
                  <a:lnTo>
                    <a:pt x="206" y="112"/>
                  </a:lnTo>
                  <a:lnTo>
                    <a:pt x="206" y="105"/>
                  </a:lnTo>
                  <a:lnTo>
                    <a:pt x="201" y="66"/>
                  </a:lnTo>
                  <a:lnTo>
                    <a:pt x="183" y="33"/>
                  </a:lnTo>
                  <a:lnTo>
                    <a:pt x="154" y="9"/>
                  </a:lnTo>
                  <a:lnTo>
                    <a:pt x="111" y="0"/>
                  </a:lnTo>
                  <a:lnTo>
                    <a:pt x="68" y="10"/>
                  </a:lnTo>
                  <a:lnTo>
                    <a:pt x="33" y="36"/>
                  </a:lnTo>
                  <a:lnTo>
                    <a:pt x="9" y="75"/>
                  </a:lnTo>
                  <a:lnTo>
                    <a:pt x="0" y="122"/>
                  </a:lnTo>
                  <a:lnTo>
                    <a:pt x="10" y="172"/>
                  </a:lnTo>
                  <a:lnTo>
                    <a:pt x="36" y="211"/>
                  </a:lnTo>
                  <a:lnTo>
                    <a:pt x="73" y="237"/>
                  </a:lnTo>
                  <a:lnTo>
                    <a:pt x="117" y="246"/>
                  </a:lnTo>
                  <a:lnTo>
                    <a:pt x="159" y="237"/>
                  </a:lnTo>
                  <a:lnTo>
                    <a:pt x="186" y="215"/>
                  </a:lnTo>
                  <a:lnTo>
                    <a:pt x="201" y="191"/>
                  </a:lnTo>
                  <a:lnTo>
                    <a:pt x="206" y="176"/>
                  </a:lnTo>
                  <a:lnTo>
                    <a:pt x="204" y="171"/>
                  </a:lnTo>
                  <a:lnTo>
                    <a:pt x="199" y="170"/>
                  </a:lnTo>
                  <a:lnTo>
                    <a:pt x="194" y="172"/>
                  </a:lnTo>
                  <a:lnTo>
                    <a:pt x="192" y="177"/>
                  </a:lnTo>
                  <a:lnTo>
                    <a:pt x="184" y="196"/>
                  </a:lnTo>
                  <a:lnTo>
                    <a:pt x="174" y="209"/>
                  </a:lnTo>
                  <a:lnTo>
                    <a:pt x="163" y="219"/>
                  </a:lnTo>
                  <a:lnTo>
                    <a:pt x="152" y="226"/>
                  </a:lnTo>
                  <a:lnTo>
                    <a:pt x="141" y="230"/>
                  </a:lnTo>
                  <a:lnTo>
                    <a:pt x="131" y="232"/>
                  </a:lnTo>
                  <a:lnTo>
                    <a:pt x="124" y="232"/>
                  </a:lnTo>
                  <a:lnTo>
                    <a:pt x="121" y="232"/>
                  </a:lnTo>
                  <a:lnTo>
                    <a:pt x="102" y="230"/>
                  </a:lnTo>
                  <a:lnTo>
                    <a:pt x="85" y="222"/>
                  </a:lnTo>
                  <a:lnTo>
                    <a:pt x="71" y="211"/>
                  </a:lnTo>
                  <a:lnTo>
                    <a:pt x="61" y="197"/>
                  </a:lnTo>
                  <a:lnTo>
                    <a:pt x="51" y="176"/>
                  </a:lnTo>
                  <a:lnTo>
                    <a:pt x="47" y="154"/>
                  </a:lnTo>
                  <a:lnTo>
                    <a:pt x="45" y="133"/>
                  </a:lnTo>
                  <a:lnTo>
                    <a:pt x="45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reeform 115"/>
            <p:cNvSpPr>
              <a:spLocks noChangeAspect="1" noEditPoints="1"/>
            </p:cNvSpPr>
            <p:nvPr/>
          </p:nvSpPr>
          <p:spPr bwMode="auto">
            <a:xfrm>
              <a:off x="4721" y="134"/>
              <a:ext cx="263" cy="341"/>
            </a:xfrm>
            <a:custGeom>
              <a:avLst/>
              <a:gdLst>
                <a:gd name="T0" fmla="*/ 77 w 263"/>
                <a:gd name="T1" fmla="*/ 36 h 341"/>
                <a:gd name="T2" fmla="*/ 77 w 263"/>
                <a:gd name="T3" fmla="*/ 0 h 341"/>
                <a:gd name="T4" fmla="*/ 0 w 263"/>
                <a:gd name="T5" fmla="*/ 6 h 341"/>
                <a:gd name="T6" fmla="*/ 0 w 263"/>
                <a:gd name="T7" fmla="*/ 23 h 341"/>
                <a:gd name="T8" fmla="*/ 23 w 263"/>
                <a:gd name="T9" fmla="*/ 24 h 341"/>
                <a:gd name="T10" fmla="*/ 35 w 263"/>
                <a:gd name="T11" fmla="*/ 27 h 341"/>
                <a:gd name="T12" fmla="*/ 41 w 263"/>
                <a:gd name="T13" fmla="*/ 35 h 341"/>
                <a:gd name="T14" fmla="*/ 42 w 263"/>
                <a:gd name="T15" fmla="*/ 50 h 341"/>
                <a:gd name="T16" fmla="*/ 42 w 263"/>
                <a:gd name="T17" fmla="*/ 300 h 341"/>
                <a:gd name="T18" fmla="*/ 41 w 263"/>
                <a:gd name="T19" fmla="*/ 314 h 341"/>
                <a:gd name="T20" fmla="*/ 34 w 263"/>
                <a:gd name="T21" fmla="*/ 321 h 341"/>
                <a:gd name="T22" fmla="*/ 22 w 263"/>
                <a:gd name="T23" fmla="*/ 324 h 341"/>
                <a:gd name="T24" fmla="*/ 0 w 263"/>
                <a:gd name="T25" fmla="*/ 324 h 341"/>
                <a:gd name="T26" fmla="*/ 0 w 263"/>
                <a:gd name="T27" fmla="*/ 341 h 341"/>
                <a:gd name="T28" fmla="*/ 120 w 263"/>
                <a:gd name="T29" fmla="*/ 341 h 341"/>
                <a:gd name="T30" fmla="*/ 120 w 263"/>
                <a:gd name="T31" fmla="*/ 324 h 341"/>
                <a:gd name="T32" fmla="*/ 98 w 263"/>
                <a:gd name="T33" fmla="*/ 324 h 341"/>
                <a:gd name="T34" fmla="*/ 86 w 263"/>
                <a:gd name="T35" fmla="*/ 321 h 341"/>
                <a:gd name="T36" fmla="*/ 80 w 263"/>
                <a:gd name="T37" fmla="*/ 314 h 341"/>
                <a:gd name="T38" fmla="*/ 79 w 263"/>
                <a:gd name="T39" fmla="*/ 300 h 341"/>
                <a:gd name="T40" fmla="*/ 79 w 263"/>
                <a:gd name="T41" fmla="*/ 210 h 341"/>
                <a:gd name="T42" fmla="*/ 79 w 263"/>
                <a:gd name="T43" fmla="*/ 205 h 341"/>
                <a:gd name="T44" fmla="*/ 84 w 263"/>
                <a:gd name="T45" fmla="*/ 215 h 341"/>
                <a:gd name="T46" fmla="*/ 97 w 263"/>
                <a:gd name="T47" fmla="*/ 227 h 341"/>
                <a:gd name="T48" fmla="*/ 117 w 263"/>
                <a:gd name="T49" fmla="*/ 238 h 341"/>
                <a:gd name="T50" fmla="*/ 144 w 263"/>
                <a:gd name="T51" fmla="*/ 243 h 341"/>
                <a:gd name="T52" fmla="*/ 189 w 263"/>
                <a:gd name="T53" fmla="*/ 234 h 341"/>
                <a:gd name="T54" fmla="*/ 227 w 263"/>
                <a:gd name="T55" fmla="*/ 208 h 341"/>
                <a:gd name="T56" fmla="*/ 253 w 263"/>
                <a:gd name="T57" fmla="*/ 170 h 341"/>
                <a:gd name="T58" fmla="*/ 263 w 263"/>
                <a:gd name="T59" fmla="*/ 121 h 341"/>
                <a:gd name="T60" fmla="*/ 253 w 263"/>
                <a:gd name="T61" fmla="*/ 74 h 341"/>
                <a:gd name="T62" fmla="*/ 229 w 263"/>
                <a:gd name="T63" fmla="*/ 35 h 341"/>
                <a:gd name="T64" fmla="*/ 194 w 263"/>
                <a:gd name="T65" fmla="*/ 10 h 341"/>
                <a:gd name="T66" fmla="*/ 151 w 263"/>
                <a:gd name="T67" fmla="*/ 0 h 341"/>
                <a:gd name="T68" fmla="*/ 124 w 263"/>
                <a:gd name="T69" fmla="*/ 4 h 341"/>
                <a:gd name="T70" fmla="*/ 103 w 263"/>
                <a:gd name="T71" fmla="*/ 14 h 341"/>
                <a:gd name="T72" fmla="*/ 87 w 263"/>
                <a:gd name="T73" fmla="*/ 25 h 341"/>
                <a:gd name="T74" fmla="*/ 77 w 263"/>
                <a:gd name="T75" fmla="*/ 36 h 341"/>
                <a:gd name="T76" fmla="*/ 79 w 263"/>
                <a:gd name="T77" fmla="*/ 176 h 341"/>
                <a:gd name="T78" fmla="*/ 79 w 263"/>
                <a:gd name="T79" fmla="*/ 56 h 341"/>
                <a:gd name="T80" fmla="*/ 92 w 263"/>
                <a:gd name="T81" fmla="*/ 38 h 341"/>
                <a:gd name="T82" fmla="*/ 108 w 263"/>
                <a:gd name="T83" fmla="*/ 25 h 341"/>
                <a:gd name="T84" fmla="*/ 127 w 263"/>
                <a:gd name="T85" fmla="*/ 16 h 341"/>
                <a:gd name="T86" fmla="*/ 147 w 263"/>
                <a:gd name="T87" fmla="*/ 14 h 341"/>
                <a:gd name="T88" fmla="*/ 175 w 263"/>
                <a:gd name="T89" fmla="*/ 22 h 341"/>
                <a:gd name="T90" fmla="*/ 197 w 263"/>
                <a:gd name="T91" fmla="*/ 45 h 341"/>
                <a:gd name="T92" fmla="*/ 213 w 263"/>
                <a:gd name="T93" fmla="*/ 79 h 341"/>
                <a:gd name="T94" fmla="*/ 218 w 263"/>
                <a:gd name="T95" fmla="*/ 121 h 341"/>
                <a:gd name="T96" fmla="*/ 212 w 263"/>
                <a:gd name="T97" fmla="*/ 166 h 341"/>
                <a:gd name="T98" fmla="*/ 195 w 263"/>
                <a:gd name="T99" fmla="*/ 201 h 341"/>
                <a:gd name="T100" fmla="*/ 170 w 263"/>
                <a:gd name="T101" fmla="*/ 223 h 341"/>
                <a:gd name="T102" fmla="*/ 142 w 263"/>
                <a:gd name="T103" fmla="*/ 231 h 341"/>
                <a:gd name="T104" fmla="*/ 126 w 263"/>
                <a:gd name="T105" fmla="*/ 229 h 341"/>
                <a:gd name="T106" fmla="*/ 111 w 263"/>
                <a:gd name="T107" fmla="*/ 223 h 341"/>
                <a:gd name="T108" fmla="*/ 98 w 263"/>
                <a:gd name="T109" fmla="*/ 213 h 341"/>
                <a:gd name="T110" fmla="*/ 86 w 263"/>
                <a:gd name="T111" fmla="*/ 198 h 341"/>
                <a:gd name="T112" fmla="*/ 82 w 263"/>
                <a:gd name="T113" fmla="*/ 192 h 341"/>
                <a:gd name="T114" fmla="*/ 79 w 263"/>
                <a:gd name="T115" fmla="*/ 187 h 341"/>
                <a:gd name="T116" fmla="*/ 79 w 263"/>
                <a:gd name="T117" fmla="*/ 182 h 341"/>
                <a:gd name="T118" fmla="*/ 79 w 263"/>
                <a:gd name="T119" fmla="*/ 17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3" h="341">
                  <a:moveTo>
                    <a:pt x="77" y="36"/>
                  </a:moveTo>
                  <a:lnTo>
                    <a:pt x="77" y="0"/>
                  </a:lnTo>
                  <a:lnTo>
                    <a:pt x="0" y="6"/>
                  </a:lnTo>
                  <a:lnTo>
                    <a:pt x="0" y="23"/>
                  </a:lnTo>
                  <a:lnTo>
                    <a:pt x="23" y="24"/>
                  </a:lnTo>
                  <a:lnTo>
                    <a:pt x="35" y="27"/>
                  </a:lnTo>
                  <a:lnTo>
                    <a:pt x="41" y="35"/>
                  </a:lnTo>
                  <a:lnTo>
                    <a:pt x="42" y="50"/>
                  </a:lnTo>
                  <a:lnTo>
                    <a:pt x="42" y="300"/>
                  </a:lnTo>
                  <a:lnTo>
                    <a:pt x="41" y="314"/>
                  </a:lnTo>
                  <a:lnTo>
                    <a:pt x="34" y="321"/>
                  </a:lnTo>
                  <a:lnTo>
                    <a:pt x="22" y="324"/>
                  </a:lnTo>
                  <a:lnTo>
                    <a:pt x="0" y="324"/>
                  </a:lnTo>
                  <a:lnTo>
                    <a:pt x="0" y="341"/>
                  </a:lnTo>
                  <a:lnTo>
                    <a:pt x="120" y="341"/>
                  </a:lnTo>
                  <a:lnTo>
                    <a:pt x="120" y="324"/>
                  </a:lnTo>
                  <a:lnTo>
                    <a:pt x="98" y="324"/>
                  </a:lnTo>
                  <a:lnTo>
                    <a:pt x="86" y="321"/>
                  </a:lnTo>
                  <a:lnTo>
                    <a:pt x="80" y="314"/>
                  </a:lnTo>
                  <a:lnTo>
                    <a:pt x="79" y="300"/>
                  </a:lnTo>
                  <a:lnTo>
                    <a:pt x="79" y="210"/>
                  </a:lnTo>
                  <a:lnTo>
                    <a:pt x="79" y="205"/>
                  </a:lnTo>
                  <a:lnTo>
                    <a:pt x="84" y="215"/>
                  </a:lnTo>
                  <a:lnTo>
                    <a:pt x="97" y="227"/>
                  </a:lnTo>
                  <a:lnTo>
                    <a:pt x="117" y="238"/>
                  </a:lnTo>
                  <a:lnTo>
                    <a:pt x="144" y="243"/>
                  </a:lnTo>
                  <a:lnTo>
                    <a:pt x="189" y="234"/>
                  </a:lnTo>
                  <a:lnTo>
                    <a:pt x="227" y="208"/>
                  </a:lnTo>
                  <a:lnTo>
                    <a:pt x="253" y="170"/>
                  </a:lnTo>
                  <a:lnTo>
                    <a:pt x="263" y="121"/>
                  </a:lnTo>
                  <a:lnTo>
                    <a:pt x="253" y="74"/>
                  </a:lnTo>
                  <a:lnTo>
                    <a:pt x="229" y="35"/>
                  </a:lnTo>
                  <a:lnTo>
                    <a:pt x="194" y="10"/>
                  </a:lnTo>
                  <a:lnTo>
                    <a:pt x="151" y="0"/>
                  </a:lnTo>
                  <a:lnTo>
                    <a:pt x="124" y="4"/>
                  </a:lnTo>
                  <a:lnTo>
                    <a:pt x="103" y="14"/>
                  </a:lnTo>
                  <a:lnTo>
                    <a:pt x="87" y="25"/>
                  </a:lnTo>
                  <a:lnTo>
                    <a:pt x="77" y="36"/>
                  </a:lnTo>
                  <a:close/>
                  <a:moveTo>
                    <a:pt x="79" y="176"/>
                  </a:moveTo>
                  <a:lnTo>
                    <a:pt x="79" y="56"/>
                  </a:lnTo>
                  <a:lnTo>
                    <a:pt x="92" y="38"/>
                  </a:lnTo>
                  <a:lnTo>
                    <a:pt x="108" y="25"/>
                  </a:lnTo>
                  <a:lnTo>
                    <a:pt x="127" y="16"/>
                  </a:lnTo>
                  <a:lnTo>
                    <a:pt x="147" y="14"/>
                  </a:lnTo>
                  <a:lnTo>
                    <a:pt x="175" y="22"/>
                  </a:lnTo>
                  <a:lnTo>
                    <a:pt x="197" y="45"/>
                  </a:lnTo>
                  <a:lnTo>
                    <a:pt x="213" y="79"/>
                  </a:lnTo>
                  <a:lnTo>
                    <a:pt x="218" y="121"/>
                  </a:lnTo>
                  <a:lnTo>
                    <a:pt x="212" y="166"/>
                  </a:lnTo>
                  <a:lnTo>
                    <a:pt x="195" y="201"/>
                  </a:lnTo>
                  <a:lnTo>
                    <a:pt x="170" y="223"/>
                  </a:lnTo>
                  <a:lnTo>
                    <a:pt x="142" y="231"/>
                  </a:lnTo>
                  <a:lnTo>
                    <a:pt x="126" y="229"/>
                  </a:lnTo>
                  <a:lnTo>
                    <a:pt x="111" y="223"/>
                  </a:lnTo>
                  <a:lnTo>
                    <a:pt x="98" y="213"/>
                  </a:lnTo>
                  <a:lnTo>
                    <a:pt x="86" y="198"/>
                  </a:lnTo>
                  <a:lnTo>
                    <a:pt x="82" y="192"/>
                  </a:lnTo>
                  <a:lnTo>
                    <a:pt x="79" y="187"/>
                  </a:lnTo>
                  <a:lnTo>
                    <a:pt x="79" y="182"/>
                  </a:lnTo>
                  <a:lnTo>
                    <a:pt x="79" y="1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reeform 116"/>
            <p:cNvSpPr>
              <a:spLocks noChangeAspect="1"/>
            </p:cNvSpPr>
            <p:nvPr/>
          </p:nvSpPr>
          <p:spPr bwMode="auto">
            <a:xfrm>
              <a:off x="5011" y="42"/>
              <a:ext cx="167" cy="335"/>
            </a:xfrm>
            <a:custGeom>
              <a:avLst/>
              <a:gdLst>
                <a:gd name="T0" fmla="*/ 82 w 167"/>
                <a:gd name="T1" fmla="*/ 115 h 335"/>
                <a:gd name="T2" fmla="*/ 158 w 167"/>
                <a:gd name="T3" fmla="*/ 115 h 335"/>
                <a:gd name="T4" fmla="*/ 158 w 167"/>
                <a:gd name="T5" fmla="*/ 98 h 335"/>
                <a:gd name="T6" fmla="*/ 82 w 167"/>
                <a:gd name="T7" fmla="*/ 98 h 335"/>
                <a:gd name="T8" fmla="*/ 82 w 167"/>
                <a:gd name="T9" fmla="*/ 0 h 335"/>
                <a:gd name="T10" fmla="*/ 69 w 167"/>
                <a:gd name="T11" fmla="*/ 0 h 335"/>
                <a:gd name="T12" fmla="*/ 65 w 167"/>
                <a:gd name="T13" fmla="*/ 34 h 335"/>
                <a:gd name="T14" fmla="*/ 54 w 167"/>
                <a:gd name="T15" fmla="*/ 67 h 335"/>
                <a:gd name="T16" fmla="*/ 33 w 167"/>
                <a:gd name="T17" fmla="*/ 92 h 335"/>
                <a:gd name="T18" fmla="*/ 0 w 167"/>
                <a:gd name="T19" fmla="*/ 103 h 335"/>
                <a:gd name="T20" fmla="*/ 0 w 167"/>
                <a:gd name="T21" fmla="*/ 115 h 335"/>
                <a:gd name="T22" fmla="*/ 46 w 167"/>
                <a:gd name="T23" fmla="*/ 115 h 335"/>
                <a:gd name="T24" fmla="*/ 46 w 167"/>
                <a:gd name="T25" fmla="*/ 263 h 335"/>
                <a:gd name="T26" fmla="*/ 48 w 167"/>
                <a:gd name="T27" fmla="*/ 285 h 335"/>
                <a:gd name="T28" fmla="*/ 54 w 167"/>
                <a:gd name="T29" fmla="*/ 302 h 335"/>
                <a:gd name="T30" fmla="*/ 62 w 167"/>
                <a:gd name="T31" fmla="*/ 314 h 335"/>
                <a:gd name="T32" fmla="*/ 73 w 167"/>
                <a:gd name="T33" fmla="*/ 324 h 335"/>
                <a:gd name="T34" fmla="*/ 84 w 167"/>
                <a:gd name="T35" fmla="*/ 329 h 335"/>
                <a:gd name="T36" fmla="*/ 95 w 167"/>
                <a:gd name="T37" fmla="*/ 333 h 335"/>
                <a:gd name="T38" fmla="*/ 106 w 167"/>
                <a:gd name="T39" fmla="*/ 335 h 335"/>
                <a:gd name="T40" fmla="*/ 114 w 167"/>
                <a:gd name="T41" fmla="*/ 335 h 335"/>
                <a:gd name="T42" fmla="*/ 127 w 167"/>
                <a:gd name="T43" fmla="*/ 333 h 335"/>
                <a:gd name="T44" fmla="*/ 138 w 167"/>
                <a:gd name="T45" fmla="*/ 328 h 335"/>
                <a:gd name="T46" fmla="*/ 147 w 167"/>
                <a:gd name="T47" fmla="*/ 321 h 335"/>
                <a:gd name="T48" fmla="*/ 155 w 167"/>
                <a:gd name="T49" fmla="*/ 311 h 335"/>
                <a:gd name="T50" fmla="*/ 160 w 167"/>
                <a:gd name="T51" fmla="*/ 300 h 335"/>
                <a:gd name="T52" fmla="*/ 164 w 167"/>
                <a:gd name="T53" fmla="*/ 288 h 335"/>
                <a:gd name="T54" fmla="*/ 166 w 167"/>
                <a:gd name="T55" fmla="*/ 276 h 335"/>
                <a:gd name="T56" fmla="*/ 167 w 167"/>
                <a:gd name="T57" fmla="*/ 263 h 335"/>
                <a:gd name="T58" fmla="*/ 167 w 167"/>
                <a:gd name="T59" fmla="*/ 232 h 335"/>
                <a:gd name="T60" fmla="*/ 154 w 167"/>
                <a:gd name="T61" fmla="*/ 232 h 335"/>
                <a:gd name="T62" fmla="*/ 154 w 167"/>
                <a:gd name="T63" fmla="*/ 262 h 335"/>
                <a:gd name="T64" fmla="*/ 151 w 167"/>
                <a:gd name="T65" fmla="*/ 288 h 335"/>
                <a:gd name="T66" fmla="*/ 143 w 167"/>
                <a:gd name="T67" fmla="*/ 306 h 335"/>
                <a:gd name="T68" fmla="*/ 132 w 167"/>
                <a:gd name="T69" fmla="*/ 318 h 335"/>
                <a:gd name="T70" fmla="*/ 118 w 167"/>
                <a:gd name="T71" fmla="*/ 321 h 335"/>
                <a:gd name="T72" fmla="*/ 106 w 167"/>
                <a:gd name="T73" fmla="*/ 319 h 335"/>
                <a:gd name="T74" fmla="*/ 97 w 167"/>
                <a:gd name="T75" fmla="*/ 314 h 335"/>
                <a:gd name="T76" fmla="*/ 91 w 167"/>
                <a:gd name="T77" fmla="*/ 306 h 335"/>
                <a:gd name="T78" fmla="*/ 87 w 167"/>
                <a:gd name="T79" fmla="*/ 296 h 335"/>
                <a:gd name="T80" fmla="*/ 84 w 167"/>
                <a:gd name="T81" fmla="*/ 286 h 335"/>
                <a:gd name="T82" fmla="*/ 83 w 167"/>
                <a:gd name="T83" fmla="*/ 277 h 335"/>
                <a:gd name="T84" fmla="*/ 82 w 167"/>
                <a:gd name="T85" fmla="*/ 269 h 335"/>
                <a:gd name="T86" fmla="*/ 82 w 167"/>
                <a:gd name="T87" fmla="*/ 264 h 335"/>
                <a:gd name="T88" fmla="*/ 82 w 167"/>
                <a:gd name="T89" fmla="*/ 11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7" h="335">
                  <a:moveTo>
                    <a:pt x="82" y="115"/>
                  </a:moveTo>
                  <a:lnTo>
                    <a:pt x="158" y="115"/>
                  </a:lnTo>
                  <a:lnTo>
                    <a:pt x="158" y="98"/>
                  </a:lnTo>
                  <a:lnTo>
                    <a:pt x="82" y="98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65" y="34"/>
                  </a:lnTo>
                  <a:lnTo>
                    <a:pt x="54" y="67"/>
                  </a:lnTo>
                  <a:lnTo>
                    <a:pt x="33" y="92"/>
                  </a:lnTo>
                  <a:lnTo>
                    <a:pt x="0" y="103"/>
                  </a:lnTo>
                  <a:lnTo>
                    <a:pt x="0" y="115"/>
                  </a:lnTo>
                  <a:lnTo>
                    <a:pt x="46" y="115"/>
                  </a:lnTo>
                  <a:lnTo>
                    <a:pt x="46" y="263"/>
                  </a:lnTo>
                  <a:lnTo>
                    <a:pt x="48" y="285"/>
                  </a:lnTo>
                  <a:lnTo>
                    <a:pt x="54" y="302"/>
                  </a:lnTo>
                  <a:lnTo>
                    <a:pt x="62" y="314"/>
                  </a:lnTo>
                  <a:lnTo>
                    <a:pt x="73" y="324"/>
                  </a:lnTo>
                  <a:lnTo>
                    <a:pt x="84" y="329"/>
                  </a:lnTo>
                  <a:lnTo>
                    <a:pt x="95" y="333"/>
                  </a:lnTo>
                  <a:lnTo>
                    <a:pt x="106" y="335"/>
                  </a:lnTo>
                  <a:lnTo>
                    <a:pt x="114" y="335"/>
                  </a:lnTo>
                  <a:lnTo>
                    <a:pt x="127" y="333"/>
                  </a:lnTo>
                  <a:lnTo>
                    <a:pt x="138" y="328"/>
                  </a:lnTo>
                  <a:lnTo>
                    <a:pt x="147" y="321"/>
                  </a:lnTo>
                  <a:lnTo>
                    <a:pt x="155" y="311"/>
                  </a:lnTo>
                  <a:lnTo>
                    <a:pt x="160" y="300"/>
                  </a:lnTo>
                  <a:lnTo>
                    <a:pt x="164" y="288"/>
                  </a:lnTo>
                  <a:lnTo>
                    <a:pt x="166" y="276"/>
                  </a:lnTo>
                  <a:lnTo>
                    <a:pt x="167" y="263"/>
                  </a:lnTo>
                  <a:lnTo>
                    <a:pt x="167" y="232"/>
                  </a:lnTo>
                  <a:lnTo>
                    <a:pt x="154" y="232"/>
                  </a:lnTo>
                  <a:lnTo>
                    <a:pt x="154" y="262"/>
                  </a:lnTo>
                  <a:lnTo>
                    <a:pt x="151" y="288"/>
                  </a:lnTo>
                  <a:lnTo>
                    <a:pt x="143" y="306"/>
                  </a:lnTo>
                  <a:lnTo>
                    <a:pt x="132" y="318"/>
                  </a:lnTo>
                  <a:lnTo>
                    <a:pt x="118" y="321"/>
                  </a:lnTo>
                  <a:lnTo>
                    <a:pt x="106" y="319"/>
                  </a:lnTo>
                  <a:lnTo>
                    <a:pt x="97" y="314"/>
                  </a:lnTo>
                  <a:lnTo>
                    <a:pt x="91" y="306"/>
                  </a:lnTo>
                  <a:lnTo>
                    <a:pt x="87" y="296"/>
                  </a:lnTo>
                  <a:lnTo>
                    <a:pt x="84" y="286"/>
                  </a:lnTo>
                  <a:lnTo>
                    <a:pt x="83" y="277"/>
                  </a:lnTo>
                  <a:lnTo>
                    <a:pt x="82" y="269"/>
                  </a:lnTo>
                  <a:lnTo>
                    <a:pt x="82" y="264"/>
                  </a:lnTo>
                  <a:lnTo>
                    <a:pt x="82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reeform 117"/>
            <p:cNvSpPr>
              <a:spLocks noChangeAspect="1" noEditPoints="1"/>
            </p:cNvSpPr>
            <p:nvPr/>
          </p:nvSpPr>
          <p:spPr bwMode="auto">
            <a:xfrm>
              <a:off x="5219" y="131"/>
              <a:ext cx="236" cy="246"/>
            </a:xfrm>
            <a:custGeom>
              <a:avLst/>
              <a:gdLst>
                <a:gd name="T0" fmla="*/ 236 w 236"/>
                <a:gd name="T1" fmla="*/ 125 h 246"/>
                <a:gd name="T2" fmla="*/ 233 w 236"/>
                <a:gd name="T3" fmla="*/ 100 h 246"/>
                <a:gd name="T4" fmla="*/ 227 w 236"/>
                <a:gd name="T5" fmla="*/ 77 h 246"/>
                <a:gd name="T6" fmla="*/ 216 w 236"/>
                <a:gd name="T7" fmla="*/ 56 h 246"/>
                <a:gd name="T8" fmla="*/ 201 w 236"/>
                <a:gd name="T9" fmla="*/ 37 h 246"/>
                <a:gd name="T10" fmla="*/ 184 w 236"/>
                <a:gd name="T11" fmla="*/ 22 h 246"/>
                <a:gd name="T12" fmla="*/ 164 w 236"/>
                <a:gd name="T13" fmla="*/ 10 h 246"/>
                <a:gd name="T14" fmla="*/ 142 w 236"/>
                <a:gd name="T15" fmla="*/ 3 h 246"/>
                <a:gd name="T16" fmla="*/ 119 w 236"/>
                <a:gd name="T17" fmla="*/ 0 h 246"/>
                <a:gd name="T18" fmla="*/ 94 w 236"/>
                <a:gd name="T19" fmla="*/ 3 h 246"/>
                <a:gd name="T20" fmla="*/ 72 w 236"/>
                <a:gd name="T21" fmla="*/ 10 h 246"/>
                <a:gd name="T22" fmla="*/ 52 w 236"/>
                <a:gd name="T23" fmla="*/ 22 h 246"/>
                <a:gd name="T24" fmla="*/ 35 w 236"/>
                <a:gd name="T25" fmla="*/ 38 h 246"/>
                <a:gd name="T26" fmla="*/ 20 w 236"/>
                <a:gd name="T27" fmla="*/ 56 h 246"/>
                <a:gd name="T28" fmla="*/ 10 w 236"/>
                <a:gd name="T29" fmla="*/ 78 h 246"/>
                <a:gd name="T30" fmla="*/ 3 w 236"/>
                <a:gd name="T31" fmla="*/ 101 h 246"/>
                <a:gd name="T32" fmla="*/ 0 w 236"/>
                <a:gd name="T33" fmla="*/ 125 h 246"/>
                <a:gd name="T34" fmla="*/ 10 w 236"/>
                <a:gd name="T35" fmla="*/ 173 h 246"/>
                <a:gd name="T36" fmla="*/ 36 w 236"/>
                <a:gd name="T37" fmla="*/ 211 h 246"/>
                <a:gd name="T38" fmla="*/ 73 w 236"/>
                <a:gd name="T39" fmla="*/ 237 h 246"/>
                <a:gd name="T40" fmla="*/ 118 w 236"/>
                <a:gd name="T41" fmla="*/ 246 h 246"/>
                <a:gd name="T42" fmla="*/ 164 w 236"/>
                <a:gd name="T43" fmla="*/ 237 h 246"/>
                <a:gd name="T44" fmla="*/ 201 w 236"/>
                <a:gd name="T45" fmla="*/ 211 h 246"/>
                <a:gd name="T46" fmla="*/ 227 w 236"/>
                <a:gd name="T47" fmla="*/ 173 h 246"/>
                <a:gd name="T48" fmla="*/ 236 w 236"/>
                <a:gd name="T49" fmla="*/ 125 h 246"/>
                <a:gd name="T50" fmla="*/ 119 w 236"/>
                <a:gd name="T51" fmla="*/ 232 h 246"/>
                <a:gd name="T52" fmla="*/ 101 w 236"/>
                <a:gd name="T53" fmla="*/ 230 h 246"/>
                <a:gd name="T54" fmla="*/ 85 w 236"/>
                <a:gd name="T55" fmla="*/ 224 h 246"/>
                <a:gd name="T56" fmla="*/ 70 w 236"/>
                <a:gd name="T57" fmla="*/ 213 h 246"/>
                <a:gd name="T58" fmla="*/ 58 w 236"/>
                <a:gd name="T59" fmla="*/ 197 h 246"/>
                <a:gd name="T60" fmla="*/ 50 w 236"/>
                <a:gd name="T61" fmla="*/ 178 h 246"/>
                <a:gd name="T62" fmla="*/ 46 w 236"/>
                <a:gd name="T63" fmla="*/ 157 h 246"/>
                <a:gd name="T64" fmla="*/ 45 w 236"/>
                <a:gd name="T65" fmla="*/ 138 h 246"/>
                <a:gd name="T66" fmla="*/ 45 w 236"/>
                <a:gd name="T67" fmla="*/ 121 h 246"/>
                <a:gd name="T68" fmla="*/ 45 w 236"/>
                <a:gd name="T69" fmla="*/ 104 h 246"/>
                <a:gd name="T70" fmla="*/ 46 w 236"/>
                <a:gd name="T71" fmla="*/ 86 h 246"/>
                <a:gd name="T72" fmla="*/ 50 w 236"/>
                <a:gd name="T73" fmla="*/ 66 h 246"/>
                <a:gd name="T74" fmla="*/ 57 w 236"/>
                <a:gd name="T75" fmla="*/ 48 h 246"/>
                <a:gd name="T76" fmla="*/ 70 w 236"/>
                <a:gd name="T77" fmla="*/ 32 h 246"/>
                <a:gd name="T78" fmla="*/ 85 w 236"/>
                <a:gd name="T79" fmla="*/ 21 h 246"/>
                <a:gd name="T80" fmla="*/ 102 w 236"/>
                <a:gd name="T81" fmla="*/ 14 h 246"/>
                <a:gd name="T82" fmla="*/ 118 w 236"/>
                <a:gd name="T83" fmla="*/ 12 h 246"/>
                <a:gd name="T84" fmla="*/ 135 w 236"/>
                <a:gd name="T85" fmla="*/ 14 h 246"/>
                <a:gd name="T86" fmla="*/ 152 w 236"/>
                <a:gd name="T87" fmla="*/ 21 h 246"/>
                <a:gd name="T88" fmla="*/ 166 w 236"/>
                <a:gd name="T89" fmla="*/ 32 h 246"/>
                <a:gd name="T90" fmla="*/ 178 w 236"/>
                <a:gd name="T91" fmla="*/ 47 h 246"/>
                <a:gd name="T92" fmla="*/ 186 w 236"/>
                <a:gd name="T93" fmla="*/ 65 h 246"/>
                <a:gd name="T94" fmla="*/ 190 w 236"/>
                <a:gd name="T95" fmla="*/ 85 h 246"/>
                <a:gd name="T96" fmla="*/ 192 w 236"/>
                <a:gd name="T97" fmla="*/ 104 h 246"/>
                <a:gd name="T98" fmla="*/ 192 w 236"/>
                <a:gd name="T99" fmla="*/ 121 h 246"/>
                <a:gd name="T100" fmla="*/ 192 w 236"/>
                <a:gd name="T101" fmla="*/ 137 h 246"/>
                <a:gd name="T102" fmla="*/ 191 w 236"/>
                <a:gd name="T103" fmla="*/ 155 h 246"/>
                <a:gd name="T104" fmla="*/ 187 w 236"/>
                <a:gd name="T105" fmla="*/ 174 h 246"/>
                <a:gd name="T106" fmla="*/ 180 w 236"/>
                <a:gd name="T107" fmla="*/ 193 h 246"/>
                <a:gd name="T108" fmla="*/ 169 w 236"/>
                <a:gd name="T109" fmla="*/ 209 h 246"/>
                <a:gd name="T110" fmla="*/ 155 w 236"/>
                <a:gd name="T111" fmla="*/ 222 h 246"/>
                <a:gd name="T112" fmla="*/ 138 w 236"/>
                <a:gd name="T113" fmla="*/ 230 h 246"/>
                <a:gd name="T114" fmla="*/ 119 w 236"/>
                <a:gd name="T115" fmla="*/ 23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6" h="246">
                  <a:moveTo>
                    <a:pt x="236" y="125"/>
                  </a:moveTo>
                  <a:lnTo>
                    <a:pt x="233" y="100"/>
                  </a:lnTo>
                  <a:lnTo>
                    <a:pt x="227" y="77"/>
                  </a:lnTo>
                  <a:lnTo>
                    <a:pt x="216" y="56"/>
                  </a:lnTo>
                  <a:lnTo>
                    <a:pt x="201" y="37"/>
                  </a:lnTo>
                  <a:lnTo>
                    <a:pt x="184" y="22"/>
                  </a:lnTo>
                  <a:lnTo>
                    <a:pt x="164" y="10"/>
                  </a:lnTo>
                  <a:lnTo>
                    <a:pt x="142" y="3"/>
                  </a:lnTo>
                  <a:lnTo>
                    <a:pt x="119" y="0"/>
                  </a:lnTo>
                  <a:lnTo>
                    <a:pt x="94" y="3"/>
                  </a:lnTo>
                  <a:lnTo>
                    <a:pt x="72" y="10"/>
                  </a:lnTo>
                  <a:lnTo>
                    <a:pt x="52" y="22"/>
                  </a:lnTo>
                  <a:lnTo>
                    <a:pt x="35" y="38"/>
                  </a:lnTo>
                  <a:lnTo>
                    <a:pt x="20" y="56"/>
                  </a:lnTo>
                  <a:lnTo>
                    <a:pt x="10" y="78"/>
                  </a:lnTo>
                  <a:lnTo>
                    <a:pt x="3" y="101"/>
                  </a:lnTo>
                  <a:lnTo>
                    <a:pt x="0" y="125"/>
                  </a:lnTo>
                  <a:lnTo>
                    <a:pt x="10" y="173"/>
                  </a:lnTo>
                  <a:lnTo>
                    <a:pt x="36" y="211"/>
                  </a:lnTo>
                  <a:lnTo>
                    <a:pt x="73" y="237"/>
                  </a:lnTo>
                  <a:lnTo>
                    <a:pt x="118" y="246"/>
                  </a:lnTo>
                  <a:lnTo>
                    <a:pt x="164" y="237"/>
                  </a:lnTo>
                  <a:lnTo>
                    <a:pt x="201" y="211"/>
                  </a:lnTo>
                  <a:lnTo>
                    <a:pt x="227" y="173"/>
                  </a:lnTo>
                  <a:lnTo>
                    <a:pt x="236" y="125"/>
                  </a:lnTo>
                  <a:close/>
                  <a:moveTo>
                    <a:pt x="119" y="232"/>
                  </a:moveTo>
                  <a:lnTo>
                    <a:pt x="101" y="230"/>
                  </a:lnTo>
                  <a:lnTo>
                    <a:pt x="85" y="224"/>
                  </a:lnTo>
                  <a:lnTo>
                    <a:pt x="70" y="213"/>
                  </a:lnTo>
                  <a:lnTo>
                    <a:pt x="58" y="197"/>
                  </a:lnTo>
                  <a:lnTo>
                    <a:pt x="50" y="178"/>
                  </a:lnTo>
                  <a:lnTo>
                    <a:pt x="46" y="157"/>
                  </a:lnTo>
                  <a:lnTo>
                    <a:pt x="45" y="138"/>
                  </a:lnTo>
                  <a:lnTo>
                    <a:pt x="45" y="121"/>
                  </a:lnTo>
                  <a:lnTo>
                    <a:pt x="45" y="104"/>
                  </a:lnTo>
                  <a:lnTo>
                    <a:pt x="46" y="86"/>
                  </a:lnTo>
                  <a:lnTo>
                    <a:pt x="50" y="66"/>
                  </a:lnTo>
                  <a:lnTo>
                    <a:pt x="57" y="48"/>
                  </a:lnTo>
                  <a:lnTo>
                    <a:pt x="70" y="32"/>
                  </a:lnTo>
                  <a:lnTo>
                    <a:pt x="85" y="21"/>
                  </a:lnTo>
                  <a:lnTo>
                    <a:pt x="102" y="14"/>
                  </a:lnTo>
                  <a:lnTo>
                    <a:pt x="118" y="12"/>
                  </a:lnTo>
                  <a:lnTo>
                    <a:pt x="135" y="14"/>
                  </a:lnTo>
                  <a:lnTo>
                    <a:pt x="152" y="21"/>
                  </a:lnTo>
                  <a:lnTo>
                    <a:pt x="166" y="32"/>
                  </a:lnTo>
                  <a:lnTo>
                    <a:pt x="178" y="47"/>
                  </a:lnTo>
                  <a:lnTo>
                    <a:pt x="186" y="65"/>
                  </a:lnTo>
                  <a:lnTo>
                    <a:pt x="190" y="85"/>
                  </a:lnTo>
                  <a:lnTo>
                    <a:pt x="192" y="104"/>
                  </a:lnTo>
                  <a:lnTo>
                    <a:pt x="192" y="121"/>
                  </a:lnTo>
                  <a:lnTo>
                    <a:pt x="192" y="137"/>
                  </a:lnTo>
                  <a:lnTo>
                    <a:pt x="191" y="155"/>
                  </a:lnTo>
                  <a:lnTo>
                    <a:pt x="187" y="174"/>
                  </a:lnTo>
                  <a:lnTo>
                    <a:pt x="180" y="193"/>
                  </a:lnTo>
                  <a:lnTo>
                    <a:pt x="169" y="209"/>
                  </a:lnTo>
                  <a:lnTo>
                    <a:pt x="155" y="222"/>
                  </a:lnTo>
                  <a:lnTo>
                    <a:pt x="138" y="230"/>
                  </a:lnTo>
                  <a:lnTo>
                    <a:pt x="119" y="2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reeform 118"/>
            <p:cNvSpPr>
              <a:spLocks noChangeAspect="1"/>
            </p:cNvSpPr>
            <p:nvPr/>
          </p:nvSpPr>
          <p:spPr bwMode="auto">
            <a:xfrm>
              <a:off x="5491" y="134"/>
              <a:ext cx="267" cy="237"/>
            </a:xfrm>
            <a:custGeom>
              <a:avLst/>
              <a:gdLst>
                <a:gd name="T0" fmla="*/ 42 w 267"/>
                <a:gd name="T1" fmla="*/ 53 h 237"/>
                <a:gd name="T2" fmla="*/ 42 w 267"/>
                <a:gd name="T3" fmla="*/ 196 h 237"/>
                <a:gd name="T4" fmla="*/ 40 w 267"/>
                <a:gd name="T5" fmla="*/ 210 h 237"/>
                <a:gd name="T6" fmla="*/ 34 w 267"/>
                <a:gd name="T7" fmla="*/ 217 h 237"/>
                <a:gd name="T8" fmla="*/ 21 w 267"/>
                <a:gd name="T9" fmla="*/ 220 h 237"/>
                <a:gd name="T10" fmla="*/ 0 w 267"/>
                <a:gd name="T11" fmla="*/ 220 h 237"/>
                <a:gd name="T12" fmla="*/ 0 w 267"/>
                <a:gd name="T13" fmla="*/ 237 h 237"/>
                <a:gd name="T14" fmla="*/ 120 w 267"/>
                <a:gd name="T15" fmla="*/ 237 h 237"/>
                <a:gd name="T16" fmla="*/ 120 w 267"/>
                <a:gd name="T17" fmla="*/ 220 h 237"/>
                <a:gd name="T18" fmla="*/ 98 w 267"/>
                <a:gd name="T19" fmla="*/ 220 h 237"/>
                <a:gd name="T20" fmla="*/ 86 w 267"/>
                <a:gd name="T21" fmla="*/ 217 h 237"/>
                <a:gd name="T22" fmla="*/ 80 w 267"/>
                <a:gd name="T23" fmla="*/ 210 h 237"/>
                <a:gd name="T24" fmla="*/ 78 w 267"/>
                <a:gd name="T25" fmla="*/ 196 h 237"/>
                <a:gd name="T26" fmla="*/ 78 w 267"/>
                <a:gd name="T27" fmla="*/ 98 h 237"/>
                <a:gd name="T28" fmla="*/ 84 w 267"/>
                <a:gd name="T29" fmla="*/ 61 h 237"/>
                <a:gd name="T30" fmla="*/ 101 w 267"/>
                <a:gd name="T31" fmla="*/ 34 h 237"/>
                <a:gd name="T32" fmla="*/ 124 w 267"/>
                <a:gd name="T33" fmla="*/ 18 h 237"/>
                <a:gd name="T34" fmla="*/ 150 w 267"/>
                <a:gd name="T35" fmla="*/ 12 h 237"/>
                <a:gd name="T36" fmla="*/ 161 w 267"/>
                <a:gd name="T37" fmla="*/ 13 h 237"/>
                <a:gd name="T38" fmla="*/ 170 w 267"/>
                <a:gd name="T39" fmla="*/ 17 h 237"/>
                <a:gd name="T40" fmla="*/ 177 w 267"/>
                <a:gd name="T41" fmla="*/ 23 h 237"/>
                <a:gd name="T42" fmla="*/ 182 w 267"/>
                <a:gd name="T43" fmla="*/ 30 h 237"/>
                <a:gd name="T44" fmla="*/ 186 w 267"/>
                <a:gd name="T45" fmla="*/ 39 h 237"/>
                <a:gd name="T46" fmla="*/ 188 w 267"/>
                <a:gd name="T47" fmla="*/ 49 h 237"/>
                <a:gd name="T48" fmla="*/ 189 w 267"/>
                <a:gd name="T49" fmla="*/ 60 h 237"/>
                <a:gd name="T50" fmla="*/ 189 w 267"/>
                <a:gd name="T51" fmla="*/ 72 h 237"/>
                <a:gd name="T52" fmla="*/ 189 w 267"/>
                <a:gd name="T53" fmla="*/ 196 h 237"/>
                <a:gd name="T54" fmla="*/ 188 w 267"/>
                <a:gd name="T55" fmla="*/ 210 h 237"/>
                <a:gd name="T56" fmla="*/ 182 w 267"/>
                <a:gd name="T57" fmla="*/ 217 h 237"/>
                <a:gd name="T58" fmla="*/ 169 w 267"/>
                <a:gd name="T59" fmla="*/ 220 h 237"/>
                <a:gd name="T60" fmla="*/ 148 w 267"/>
                <a:gd name="T61" fmla="*/ 220 h 237"/>
                <a:gd name="T62" fmla="*/ 148 w 267"/>
                <a:gd name="T63" fmla="*/ 237 h 237"/>
                <a:gd name="T64" fmla="*/ 267 w 267"/>
                <a:gd name="T65" fmla="*/ 237 h 237"/>
                <a:gd name="T66" fmla="*/ 267 w 267"/>
                <a:gd name="T67" fmla="*/ 220 h 237"/>
                <a:gd name="T68" fmla="*/ 249 w 267"/>
                <a:gd name="T69" fmla="*/ 220 h 237"/>
                <a:gd name="T70" fmla="*/ 236 w 267"/>
                <a:gd name="T71" fmla="*/ 218 h 237"/>
                <a:gd name="T72" fmla="*/ 229 w 267"/>
                <a:gd name="T73" fmla="*/ 214 h 237"/>
                <a:gd name="T74" fmla="*/ 226 w 267"/>
                <a:gd name="T75" fmla="*/ 204 h 237"/>
                <a:gd name="T76" fmla="*/ 226 w 267"/>
                <a:gd name="T77" fmla="*/ 102 h 237"/>
                <a:gd name="T78" fmla="*/ 226 w 267"/>
                <a:gd name="T79" fmla="*/ 73 h 237"/>
                <a:gd name="T80" fmla="*/ 224 w 267"/>
                <a:gd name="T81" fmla="*/ 51 h 237"/>
                <a:gd name="T82" fmla="*/ 219 w 267"/>
                <a:gd name="T83" fmla="*/ 35 h 237"/>
                <a:gd name="T84" fmla="*/ 210 w 267"/>
                <a:gd name="T85" fmla="*/ 20 h 237"/>
                <a:gd name="T86" fmla="*/ 202 w 267"/>
                <a:gd name="T87" fmla="*/ 13 h 237"/>
                <a:gd name="T88" fmla="*/ 190 w 267"/>
                <a:gd name="T89" fmla="*/ 7 h 237"/>
                <a:gd name="T90" fmla="*/ 174 w 267"/>
                <a:gd name="T91" fmla="*/ 2 h 237"/>
                <a:gd name="T92" fmla="*/ 154 w 267"/>
                <a:gd name="T93" fmla="*/ 0 h 237"/>
                <a:gd name="T94" fmla="*/ 127 w 267"/>
                <a:gd name="T95" fmla="*/ 4 h 237"/>
                <a:gd name="T96" fmla="*/ 105 w 267"/>
                <a:gd name="T97" fmla="*/ 16 h 237"/>
                <a:gd name="T98" fmla="*/ 88 w 267"/>
                <a:gd name="T99" fmla="*/ 34 h 237"/>
                <a:gd name="T100" fmla="*/ 75 w 267"/>
                <a:gd name="T101" fmla="*/ 56 h 237"/>
                <a:gd name="T102" fmla="*/ 75 w 267"/>
                <a:gd name="T103" fmla="*/ 0 h 237"/>
                <a:gd name="T104" fmla="*/ 0 w 267"/>
                <a:gd name="T105" fmla="*/ 6 h 237"/>
                <a:gd name="T106" fmla="*/ 0 w 267"/>
                <a:gd name="T107" fmla="*/ 23 h 237"/>
                <a:gd name="T108" fmla="*/ 13 w 267"/>
                <a:gd name="T109" fmla="*/ 23 h 237"/>
                <a:gd name="T110" fmla="*/ 22 w 267"/>
                <a:gd name="T111" fmla="*/ 24 h 237"/>
                <a:gd name="T112" fmla="*/ 29 w 267"/>
                <a:gd name="T113" fmla="*/ 25 h 237"/>
                <a:gd name="T114" fmla="*/ 35 w 267"/>
                <a:gd name="T115" fmla="*/ 28 h 237"/>
                <a:gd name="T116" fmla="*/ 38 w 267"/>
                <a:gd name="T117" fmla="*/ 32 h 237"/>
                <a:gd name="T118" fmla="*/ 40 w 267"/>
                <a:gd name="T119" fmla="*/ 37 h 237"/>
                <a:gd name="T120" fmla="*/ 41 w 267"/>
                <a:gd name="T121" fmla="*/ 44 h 237"/>
                <a:gd name="T122" fmla="*/ 42 w 267"/>
                <a:gd name="T123" fmla="*/ 5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7" h="237">
                  <a:moveTo>
                    <a:pt x="42" y="53"/>
                  </a:moveTo>
                  <a:lnTo>
                    <a:pt x="42" y="196"/>
                  </a:lnTo>
                  <a:lnTo>
                    <a:pt x="40" y="210"/>
                  </a:lnTo>
                  <a:lnTo>
                    <a:pt x="34" y="217"/>
                  </a:lnTo>
                  <a:lnTo>
                    <a:pt x="21" y="220"/>
                  </a:lnTo>
                  <a:lnTo>
                    <a:pt x="0" y="220"/>
                  </a:lnTo>
                  <a:lnTo>
                    <a:pt x="0" y="237"/>
                  </a:lnTo>
                  <a:lnTo>
                    <a:pt x="120" y="237"/>
                  </a:lnTo>
                  <a:lnTo>
                    <a:pt x="120" y="220"/>
                  </a:lnTo>
                  <a:lnTo>
                    <a:pt x="98" y="220"/>
                  </a:lnTo>
                  <a:lnTo>
                    <a:pt x="86" y="217"/>
                  </a:lnTo>
                  <a:lnTo>
                    <a:pt x="80" y="210"/>
                  </a:lnTo>
                  <a:lnTo>
                    <a:pt x="78" y="196"/>
                  </a:lnTo>
                  <a:lnTo>
                    <a:pt x="78" y="98"/>
                  </a:lnTo>
                  <a:lnTo>
                    <a:pt x="84" y="61"/>
                  </a:lnTo>
                  <a:lnTo>
                    <a:pt x="101" y="34"/>
                  </a:lnTo>
                  <a:lnTo>
                    <a:pt x="124" y="18"/>
                  </a:lnTo>
                  <a:lnTo>
                    <a:pt x="150" y="12"/>
                  </a:lnTo>
                  <a:lnTo>
                    <a:pt x="161" y="13"/>
                  </a:lnTo>
                  <a:lnTo>
                    <a:pt x="170" y="17"/>
                  </a:lnTo>
                  <a:lnTo>
                    <a:pt x="177" y="23"/>
                  </a:lnTo>
                  <a:lnTo>
                    <a:pt x="182" y="30"/>
                  </a:lnTo>
                  <a:lnTo>
                    <a:pt x="186" y="39"/>
                  </a:lnTo>
                  <a:lnTo>
                    <a:pt x="188" y="49"/>
                  </a:lnTo>
                  <a:lnTo>
                    <a:pt x="189" y="60"/>
                  </a:lnTo>
                  <a:lnTo>
                    <a:pt x="189" y="72"/>
                  </a:lnTo>
                  <a:lnTo>
                    <a:pt x="189" y="196"/>
                  </a:lnTo>
                  <a:lnTo>
                    <a:pt x="188" y="210"/>
                  </a:lnTo>
                  <a:lnTo>
                    <a:pt x="182" y="217"/>
                  </a:lnTo>
                  <a:lnTo>
                    <a:pt x="169" y="220"/>
                  </a:lnTo>
                  <a:lnTo>
                    <a:pt x="148" y="220"/>
                  </a:lnTo>
                  <a:lnTo>
                    <a:pt x="148" y="237"/>
                  </a:lnTo>
                  <a:lnTo>
                    <a:pt x="267" y="237"/>
                  </a:lnTo>
                  <a:lnTo>
                    <a:pt x="267" y="220"/>
                  </a:lnTo>
                  <a:lnTo>
                    <a:pt x="249" y="220"/>
                  </a:lnTo>
                  <a:lnTo>
                    <a:pt x="236" y="218"/>
                  </a:lnTo>
                  <a:lnTo>
                    <a:pt x="229" y="214"/>
                  </a:lnTo>
                  <a:lnTo>
                    <a:pt x="226" y="204"/>
                  </a:lnTo>
                  <a:lnTo>
                    <a:pt x="226" y="102"/>
                  </a:lnTo>
                  <a:lnTo>
                    <a:pt x="226" y="73"/>
                  </a:lnTo>
                  <a:lnTo>
                    <a:pt x="224" y="51"/>
                  </a:lnTo>
                  <a:lnTo>
                    <a:pt x="219" y="35"/>
                  </a:lnTo>
                  <a:lnTo>
                    <a:pt x="210" y="20"/>
                  </a:lnTo>
                  <a:lnTo>
                    <a:pt x="202" y="13"/>
                  </a:lnTo>
                  <a:lnTo>
                    <a:pt x="190" y="7"/>
                  </a:lnTo>
                  <a:lnTo>
                    <a:pt x="174" y="2"/>
                  </a:lnTo>
                  <a:lnTo>
                    <a:pt x="154" y="0"/>
                  </a:lnTo>
                  <a:lnTo>
                    <a:pt x="127" y="4"/>
                  </a:lnTo>
                  <a:lnTo>
                    <a:pt x="105" y="16"/>
                  </a:lnTo>
                  <a:lnTo>
                    <a:pt x="88" y="34"/>
                  </a:lnTo>
                  <a:lnTo>
                    <a:pt x="75" y="56"/>
                  </a:lnTo>
                  <a:lnTo>
                    <a:pt x="75" y="0"/>
                  </a:lnTo>
                  <a:lnTo>
                    <a:pt x="0" y="6"/>
                  </a:lnTo>
                  <a:lnTo>
                    <a:pt x="0" y="23"/>
                  </a:lnTo>
                  <a:lnTo>
                    <a:pt x="13" y="23"/>
                  </a:lnTo>
                  <a:lnTo>
                    <a:pt x="22" y="24"/>
                  </a:lnTo>
                  <a:lnTo>
                    <a:pt x="29" y="25"/>
                  </a:lnTo>
                  <a:lnTo>
                    <a:pt x="35" y="28"/>
                  </a:lnTo>
                  <a:lnTo>
                    <a:pt x="38" y="32"/>
                  </a:lnTo>
                  <a:lnTo>
                    <a:pt x="40" y="37"/>
                  </a:lnTo>
                  <a:lnTo>
                    <a:pt x="41" y="44"/>
                  </a:lnTo>
                  <a:lnTo>
                    <a:pt x="42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176668" y="2195572"/>
            <a:ext cx="2864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F497D"/>
                </a:solidFill>
                <a:latin typeface="Calibri"/>
              </a:rPr>
              <a:t>Nucleon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D</a:t>
            </a:r>
            <a:r>
              <a:rPr lang="en-US" dirty="0" smtClean="0">
                <a:solidFill>
                  <a:srgbClr val="1F497D"/>
                </a:solidFill>
                <a:latin typeface="Calibri"/>
              </a:rPr>
              <a:t>irect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Urca</a:t>
            </a:r>
            <a:r>
              <a:rPr lang="en-US" dirty="0" smtClean="0">
                <a:solidFill>
                  <a:srgbClr val="1F497D"/>
                </a:solidFill>
                <a:latin typeface="Calibri"/>
              </a:rPr>
              <a:t> process</a:t>
            </a:r>
            <a:endParaRPr lang="ru-RU" dirty="0">
              <a:solidFill>
                <a:srgbClr val="1F497D"/>
              </a:solidFill>
              <a:latin typeface="Calibri"/>
            </a:endParaRPr>
          </a:p>
        </p:txBody>
      </p:sp>
      <p:grpSp>
        <p:nvGrpSpPr>
          <p:cNvPr id="158" name="Group 139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3193364" y="2247553"/>
            <a:ext cx="3461349" cy="296258"/>
            <a:chOff x="2" y="-1"/>
            <a:chExt cx="5760" cy="493"/>
          </a:xfrm>
        </p:grpSpPr>
        <p:sp>
          <p:nvSpPr>
            <p:cNvPr id="160" name="Freeform 140"/>
            <p:cNvSpPr>
              <a:spLocks noChangeAspect="1" noEditPoints="1"/>
            </p:cNvSpPr>
            <p:nvPr/>
          </p:nvSpPr>
          <p:spPr bwMode="auto">
            <a:xfrm>
              <a:off x="2" y="5"/>
              <a:ext cx="384" cy="370"/>
            </a:xfrm>
            <a:custGeom>
              <a:avLst/>
              <a:gdLst>
                <a:gd name="T0" fmla="*/ 62 w 384"/>
                <a:gd name="T1" fmla="*/ 335 h 370"/>
                <a:gd name="T2" fmla="*/ 57 w 384"/>
                <a:gd name="T3" fmla="*/ 345 h 370"/>
                <a:gd name="T4" fmla="*/ 47 w 384"/>
                <a:gd name="T5" fmla="*/ 351 h 370"/>
                <a:gd name="T6" fmla="*/ 29 w 384"/>
                <a:gd name="T7" fmla="*/ 353 h 370"/>
                <a:gd name="T8" fmla="*/ 8 w 384"/>
                <a:gd name="T9" fmla="*/ 353 h 370"/>
                <a:gd name="T10" fmla="*/ 1 w 384"/>
                <a:gd name="T11" fmla="*/ 358 h 370"/>
                <a:gd name="T12" fmla="*/ 3 w 384"/>
                <a:gd name="T13" fmla="*/ 370 h 370"/>
                <a:gd name="T14" fmla="*/ 206 w 384"/>
                <a:gd name="T15" fmla="*/ 370 h 370"/>
                <a:gd name="T16" fmla="*/ 265 w 384"/>
                <a:gd name="T17" fmla="*/ 359 h 370"/>
                <a:gd name="T18" fmla="*/ 312 w 384"/>
                <a:gd name="T19" fmla="*/ 331 h 370"/>
                <a:gd name="T20" fmla="*/ 343 w 384"/>
                <a:gd name="T21" fmla="*/ 294 h 370"/>
                <a:gd name="T22" fmla="*/ 355 w 384"/>
                <a:gd name="T23" fmla="*/ 253 h 370"/>
                <a:gd name="T24" fmla="*/ 333 w 384"/>
                <a:gd name="T25" fmla="*/ 203 h 370"/>
                <a:gd name="T26" fmla="*/ 272 w 384"/>
                <a:gd name="T27" fmla="*/ 177 h 370"/>
                <a:gd name="T28" fmla="*/ 349 w 384"/>
                <a:gd name="T29" fmla="*/ 141 h 370"/>
                <a:gd name="T30" fmla="*/ 384 w 384"/>
                <a:gd name="T31" fmla="*/ 75 h 370"/>
                <a:gd name="T32" fmla="*/ 358 w 384"/>
                <a:gd name="T33" fmla="*/ 23 h 370"/>
                <a:gd name="T34" fmla="*/ 284 w 384"/>
                <a:gd name="T35" fmla="*/ 0 h 370"/>
                <a:gd name="T36" fmla="*/ 96 w 384"/>
                <a:gd name="T37" fmla="*/ 0 h 370"/>
                <a:gd name="T38" fmla="*/ 89 w 384"/>
                <a:gd name="T39" fmla="*/ 5 h 370"/>
                <a:gd name="T40" fmla="*/ 91 w 384"/>
                <a:gd name="T41" fmla="*/ 16 h 370"/>
                <a:gd name="T42" fmla="*/ 110 w 384"/>
                <a:gd name="T43" fmla="*/ 17 h 370"/>
                <a:gd name="T44" fmla="*/ 134 w 384"/>
                <a:gd name="T45" fmla="*/ 20 h 370"/>
                <a:gd name="T46" fmla="*/ 137 w 384"/>
                <a:gd name="T47" fmla="*/ 30 h 370"/>
                <a:gd name="T48" fmla="*/ 63 w 384"/>
                <a:gd name="T49" fmla="*/ 328 h 370"/>
                <a:gd name="T50" fmla="*/ 178 w 384"/>
                <a:gd name="T51" fmla="*/ 38 h 370"/>
                <a:gd name="T52" fmla="*/ 186 w 384"/>
                <a:gd name="T53" fmla="*/ 20 h 370"/>
                <a:gd name="T54" fmla="*/ 207 w 384"/>
                <a:gd name="T55" fmla="*/ 17 h 370"/>
                <a:gd name="T56" fmla="*/ 292 w 384"/>
                <a:gd name="T57" fmla="*/ 19 h 370"/>
                <a:gd name="T58" fmla="*/ 316 w 384"/>
                <a:gd name="T59" fmla="*/ 28 h 370"/>
                <a:gd name="T60" fmla="*/ 329 w 384"/>
                <a:gd name="T61" fmla="*/ 45 h 370"/>
                <a:gd name="T62" fmla="*/ 334 w 384"/>
                <a:gd name="T63" fmla="*/ 64 h 370"/>
                <a:gd name="T64" fmla="*/ 327 w 384"/>
                <a:gd name="T65" fmla="*/ 108 h 370"/>
                <a:gd name="T66" fmla="*/ 268 w 384"/>
                <a:gd name="T67" fmla="*/ 163 h 370"/>
                <a:gd name="T68" fmla="*/ 145 w 384"/>
                <a:gd name="T69" fmla="*/ 172 h 370"/>
                <a:gd name="T70" fmla="*/ 113 w 384"/>
                <a:gd name="T71" fmla="*/ 353 h 370"/>
                <a:gd name="T72" fmla="*/ 103 w 384"/>
                <a:gd name="T73" fmla="*/ 352 h 370"/>
                <a:gd name="T74" fmla="*/ 102 w 384"/>
                <a:gd name="T75" fmla="*/ 344 h 370"/>
                <a:gd name="T76" fmla="*/ 141 w 384"/>
                <a:gd name="T77" fmla="*/ 184 h 370"/>
                <a:gd name="T78" fmla="*/ 260 w 384"/>
                <a:gd name="T79" fmla="*/ 186 h 370"/>
                <a:gd name="T80" fmla="*/ 285 w 384"/>
                <a:gd name="T81" fmla="*/ 198 h 370"/>
                <a:gd name="T82" fmla="*/ 299 w 384"/>
                <a:gd name="T83" fmla="*/ 217 h 370"/>
                <a:gd name="T84" fmla="*/ 304 w 384"/>
                <a:gd name="T85" fmla="*/ 238 h 370"/>
                <a:gd name="T86" fmla="*/ 296 w 384"/>
                <a:gd name="T87" fmla="*/ 286 h 370"/>
                <a:gd name="T88" fmla="*/ 238 w 384"/>
                <a:gd name="T89" fmla="*/ 344 h 370"/>
                <a:gd name="T90" fmla="*/ 120 w 384"/>
                <a:gd name="T91" fmla="*/ 35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4" h="370">
                  <a:moveTo>
                    <a:pt x="63" y="328"/>
                  </a:moveTo>
                  <a:lnTo>
                    <a:pt x="62" y="335"/>
                  </a:lnTo>
                  <a:lnTo>
                    <a:pt x="59" y="341"/>
                  </a:lnTo>
                  <a:lnTo>
                    <a:pt x="57" y="345"/>
                  </a:lnTo>
                  <a:lnTo>
                    <a:pt x="53" y="349"/>
                  </a:lnTo>
                  <a:lnTo>
                    <a:pt x="47" y="351"/>
                  </a:lnTo>
                  <a:lnTo>
                    <a:pt x="39" y="352"/>
                  </a:lnTo>
                  <a:lnTo>
                    <a:pt x="29" y="353"/>
                  </a:lnTo>
                  <a:lnTo>
                    <a:pt x="14" y="353"/>
                  </a:lnTo>
                  <a:lnTo>
                    <a:pt x="8" y="353"/>
                  </a:lnTo>
                  <a:lnTo>
                    <a:pt x="4" y="355"/>
                  </a:lnTo>
                  <a:lnTo>
                    <a:pt x="1" y="358"/>
                  </a:lnTo>
                  <a:lnTo>
                    <a:pt x="0" y="364"/>
                  </a:lnTo>
                  <a:lnTo>
                    <a:pt x="3" y="370"/>
                  </a:lnTo>
                  <a:lnTo>
                    <a:pt x="14" y="370"/>
                  </a:lnTo>
                  <a:lnTo>
                    <a:pt x="206" y="370"/>
                  </a:lnTo>
                  <a:lnTo>
                    <a:pt x="237" y="367"/>
                  </a:lnTo>
                  <a:lnTo>
                    <a:pt x="265" y="359"/>
                  </a:lnTo>
                  <a:lnTo>
                    <a:pt x="291" y="347"/>
                  </a:lnTo>
                  <a:lnTo>
                    <a:pt x="312" y="331"/>
                  </a:lnTo>
                  <a:lnTo>
                    <a:pt x="330" y="314"/>
                  </a:lnTo>
                  <a:lnTo>
                    <a:pt x="343" y="294"/>
                  </a:lnTo>
                  <a:lnTo>
                    <a:pt x="352" y="273"/>
                  </a:lnTo>
                  <a:lnTo>
                    <a:pt x="355" y="253"/>
                  </a:lnTo>
                  <a:lnTo>
                    <a:pt x="349" y="226"/>
                  </a:lnTo>
                  <a:lnTo>
                    <a:pt x="333" y="203"/>
                  </a:lnTo>
                  <a:lnTo>
                    <a:pt x="306" y="186"/>
                  </a:lnTo>
                  <a:lnTo>
                    <a:pt x="272" y="177"/>
                  </a:lnTo>
                  <a:lnTo>
                    <a:pt x="313" y="164"/>
                  </a:lnTo>
                  <a:lnTo>
                    <a:pt x="349" y="141"/>
                  </a:lnTo>
                  <a:lnTo>
                    <a:pt x="374" y="111"/>
                  </a:lnTo>
                  <a:lnTo>
                    <a:pt x="384" y="75"/>
                  </a:lnTo>
                  <a:lnTo>
                    <a:pt x="377" y="47"/>
                  </a:lnTo>
                  <a:lnTo>
                    <a:pt x="358" y="23"/>
                  </a:lnTo>
                  <a:lnTo>
                    <a:pt x="327" y="6"/>
                  </a:lnTo>
                  <a:lnTo>
                    <a:pt x="284" y="0"/>
                  </a:lnTo>
                  <a:lnTo>
                    <a:pt x="103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89" y="5"/>
                  </a:lnTo>
                  <a:lnTo>
                    <a:pt x="87" y="11"/>
                  </a:lnTo>
                  <a:lnTo>
                    <a:pt x="91" y="16"/>
                  </a:lnTo>
                  <a:lnTo>
                    <a:pt x="103" y="17"/>
                  </a:lnTo>
                  <a:lnTo>
                    <a:pt x="110" y="17"/>
                  </a:lnTo>
                  <a:lnTo>
                    <a:pt x="123" y="18"/>
                  </a:lnTo>
                  <a:lnTo>
                    <a:pt x="134" y="20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6" y="37"/>
                  </a:lnTo>
                  <a:lnTo>
                    <a:pt x="63" y="328"/>
                  </a:lnTo>
                  <a:close/>
                  <a:moveTo>
                    <a:pt x="145" y="172"/>
                  </a:moveTo>
                  <a:lnTo>
                    <a:pt x="178" y="38"/>
                  </a:lnTo>
                  <a:lnTo>
                    <a:pt x="181" y="27"/>
                  </a:lnTo>
                  <a:lnTo>
                    <a:pt x="186" y="20"/>
                  </a:lnTo>
                  <a:lnTo>
                    <a:pt x="193" y="18"/>
                  </a:lnTo>
                  <a:lnTo>
                    <a:pt x="207" y="17"/>
                  </a:lnTo>
                  <a:lnTo>
                    <a:pt x="276" y="17"/>
                  </a:lnTo>
                  <a:lnTo>
                    <a:pt x="292" y="19"/>
                  </a:lnTo>
                  <a:lnTo>
                    <a:pt x="305" y="22"/>
                  </a:lnTo>
                  <a:lnTo>
                    <a:pt x="316" y="28"/>
                  </a:lnTo>
                  <a:lnTo>
                    <a:pt x="323" y="36"/>
                  </a:lnTo>
                  <a:lnTo>
                    <a:pt x="329" y="45"/>
                  </a:lnTo>
                  <a:lnTo>
                    <a:pt x="332" y="54"/>
                  </a:lnTo>
                  <a:lnTo>
                    <a:pt x="334" y="64"/>
                  </a:lnTo>
                  <a:lnTo>
                    <a:pt x="335" y="73"/>
                  </a:lnTo>
                  <a:lnTo>
                    <a:pt x="327" y="108"/>
                  </a:lnTo>
                  <a:lnTo>
                    <a:pt x="304" y="140"/>
                  </a:lnTo>
                  <a:lnTo>
                    <a:pt x="268" y="163"/>
                  </a:lnTo>
                  <a:lnTo>
                    <a:pt x="223" y="172"/>
                  </a:lnTo>
                  <a:lnTo>
                    <a:pt x="145" y="172"/>
                  </a:lnTo>
                  <a:close/>
                  <a:moveTo>
                    <a:pt x="120" y="353"/>
                  </a:moveTo>
                  <a:lnTo>
                    <a:pt x="113" y="353"/>
                  </a:lnTo>
                  <a:lnTo>
                    <a:pt x="109" y="353"/>
                  </a:lnTo>
                  <a:lnTo>
                    <a:pt x="103" y="352"/>
                  </a:lnTo>
                  <a:lnTo>
                    <a:pt x="102" y="348"/>
                  </a:lnTo>
                  <a:lnTo>
                    <a:pt x="102" y="344"/>
                  </a:lnTo>
                  <a:lnTo>
                    <a:pt x="104" y="335"/>
                  </a:lnTo>
                  <a:lnTo>
                    <a:pt x="141" y="184"/>
                  </a:lnTo>
                  <a:lnTo>
                    <a:pt x="243" y="184"/>
                  </a:lnTo>
                  <a:lnTo>
                    <a:pt x="260" y="186"/>
                  </a:lnTo>
                  <a:lnTo>
                    <a:pt x="274" y="190"/>
                  </a:lnTo>
                  <a:lnTo>
                    <a:pt x="285" y="198"/>
                  </a:lnTo>
                  <a:lnTo>
                    <a:pt x="293" y="207"/>
                  </a:lnTo>
                  <a:lnTo>
                    <a:pt x="299" y="217"/>
                  </a:lnTo>
                  <a:lnTo>
                    <a:pt x="302" y="227"/>
                  </a:lnTo>
                  <a:lnTo>
                    <a:pt x="304" y="238"/>
                  </a:lnTo>
                  <a:lnTo>
                    <a:pt x="305" y="247"/>
                  </a:lnTo>
                  <a:lnTo>
                    <a:pt x="296" y="286"/>
                  </a:lnTo>
                  <a:lnTo>
                    <a:pt x="273" y="320"/>
                  </a:lnTo>
                  <a:lnTo>
                    <a:pt x="238" y="344"/>
                  </a:lnTo>
                  <a:lnTo>
                    <a:pt x="194" y="353"/>
                  </a:lnTo>
                  <a:lnTo>
                    <a:pt x="120" y="3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reeform 141"/>
            <p:cNvSpPr>
              <a:spLocks noChangeAspect="1"/>
            </p:cNvSpPr>
            <p:nvPr/>
          </p:nvSpPr>
          <p:spPr bwMode="auto">
            <a:xfrm>
              <a:off x="426" y="206"/>
              <a:ext cx="137" cy="252"/>
            </a:xfrm>
            <a:custGeom>
              <a:avLst/>
              <a:gdLst>
                <a:gd name="T0" fmla="*/ 86 w 137"/>
                <a:gd name="T1" fmla="*/ 11 h 252"/>
                <a:gd name="T2" fmla="*/ 85 w 137"/>
                <a:gd name="T3" fmla="*/ 5 h 252"/>
                <a:gd name="T4" fmla="*/ 84 w 137"/>
                <a:gd name="T5" fmla="*/ 2 h 252"/>
                <a:gd name="T6" fmla="*/ 80 w 137"/>
                <a:gd name="T7" fmla="*/ 1 h 252"/>
                <a:gd name="T8" fmla="*/ 74 w 137"/>
                <a:gd name="T9" fmla="*/ 0 h 252"/>
                <a:gd name="T10" fmla="*/ 55 w 137"/>
                <a:gd name="T11" fmla="*/ 14 h 252"/>
                <a:gd name="T12" fmla="*/ 34 w 137"/>
                <a:gd name="T13" fmla="*/ 21 h 252"/>
                <a:gd name="T14" fmla="*/ 15 w 137"/>
                <a:gd name="T15" fmla="*/ 24 h 252"/>
                <a:gd name="T16" fmla="*/ 0 w 137"/>
                <a:gd name="T17" fmla="*/ 25 h 252"/>
                <a:gd name="T18" fmla="*/ 0 w 137"/>
                <a:gd name="T19" fmla="*/ 38 h 252"/>
                <a:gd name="T20" fmla="*/ 10 w 137"/>
                <a:gd name="T21" fmla="*/ 38 h 252"/>
                <a:gd name="T22" fmla="*/ 23 w 137"/>
                <a:gd name="T23" fmla="*/ 37 h 252"/>
                <a:gd name="T24" fmla="*/ 39 w 137"/>
                <a:gd name="T25" fmla="*/ 34 h 252"/>
                <a:gd name="T26" fmla="*/ 55 w 137"/>
                <a:gd name="T27" fmla="*/ 28 h 252"/>
                <a:gd name="T28" fmla="*/ 55 w 137"/>
                <a:gd name="T29" fmla="*/ 221 h 252"/>
                <a:gd name="T30" fmla="*/ 54 w 137"/>
                <a:gd name="T31" fmla="*/ 229 h 252"/>
                <a:gd name="T32" fmla="*/ 50 w 137"/>
                <a:gd name="T33" fmla="*/ 234 h 252"/>
                <a:gd name="T34" fmla="*/ 39 w 137"/>
                <a:gd name="T35" fmla="*/ 237 h 252"/>
                <a:gd name="T36" fmla="*/ 17 w 137"/>
                <a:gd name="T37" fmla="*/ 238 h 252"/>
                <a:gd name="T38" fmla="*/ 3 w 137"/>
                <a:gd name="T39" fmla="*/ 238 h 252"/>
                <a:gd name="T40" fmla="*/ 3 w 137"/>
                <a:gd name="T41" fmla="*/ 252 h 252"/>
                <a:gd name="T42" fmla="*/ 137 w 137"/>
                <a:gd name="T43" fmla="*/ 252 h 252"/>
                <a:gd name="T44" fmla="*/ 137 w 137"/>
                <a:gd name="T45" fmla="*/ 238 h 252"/>
                <a:gd name="T46" fmla="*/ 123 w 137"/>
                <a:gd name="T47" fmla="*/ 238 h 252"/>
                <a:gd name="T48" fmla="*/ 101 w 137"/>
                <a:gd name="T49" fmla="*/ 237 h 252"/>
                <a:gd name="T50" fmla="*/ 90 w 137"/>
                <a:gd name="T51" fmla="*/ 234 h 252"/>
                <a:gd name="T52" fmla="*/ 86 w 137"/>
                <a:gd name="T53" fmla="*/ 229 h 252"/>
                <a:gd name="T54" fmla="*/ 86 w 137"/>
                <a:gd name="T55" fmla="*/ 221 h 252"/>
                <a:gd name="T56" fmla="*/ 86 w 137"/>
                <a:gd name="T57" fmla="*/ 1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252">
                  <a:moveTo>
                    <a:pt x="86" y="11"/>
                  </a:moveTo>
                  <a:lnTo>
                    <a:pt x="85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4" y="0"/>
                  </a:lnTo>
                  <a:lnTo>
                    <a:pt x="55" y="14"/>
                  </a:lnTo>
                  <a:lnTo>
                    <a:pt x="34" y="21"/>
                  </a:lnTo>
                  <a:lnTo>
                    <a:pt x="15" y="24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0" y="38"/>
                  </a:lnTo>
                  <a:lnTo>
                    <a:pt x="23" y="37"/>
                  </a:lnTo>
                  <a:lnTo>
                    <a:pt x="39" y="34"/>
                  </a:lnTo>
                  <a:lnTo>
                    <a:pt x="55" y="28"/>
                  </a:lnTo>
                  <a:lnTo>
                    <a:pt x="55" y="221"/>
                  </a:lnTo>
                  <a:lnTo>
                    <a:pt x="54" y="229"/>
                  </a:lnTo>
                  <a:lnTo>
                    <a:pt x="50" y="234"/>
                  </a:lnTo>
                  <a:lnTo>
                    <a:pt x="39" y="237"/>
                  </a:lnTo>
                  <a:lnTo>
                    <a:pt x="17" y="238"/>
                  </a:lnTo>
                  <a:lnTo>
                    <a:pt x="3" y="238"/>
                  </a:lnTo>
                  <a:lnTo>
                    <a:pt x="3" y="252"/>
                  </a:lnTo>
                  <a:lnTo>
                    <a:pt x="137" y="252"/>
                  </a:lnTo>
                  <a:lnTo>
                    <a:pt x="137" y="238"/>
                  </a:lnTo>
                  <a:lnTo>
                    <a:pt x="123" y="238"/>
                  </a:lnTo>
                  <a:lnTo>
                    <a:pt x="101" y="237"/>
                  </a:lnTo>
                  <a:lnTo>
                    <a:pt x="90" y="234"/>
                  </a:lnTo>
                  <a:lnTo>
                    <a:pt x="86" y="229"/>
                  </a:lnTo>
                  <a:lnTo>
                    <a:pt x="86" y="221"/>
                  </a:lnTo>
                  <a:lnTo>
                    <a:pt x="86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reeform 142"/>
            <p:cNvSpPr>
              <a:spLocks noChangeAspect="1" noEditPoints="1"/>
            </p:cNvSpPr>
            <p:nvPr/>
          </p:nvSpPr>
          <p:spPr bwMode="auto">
            <a:xfrm>
              <a:off x="806" y="177"/>
              <a:ext cx="358" cy="126"/>
            </a:xfrm>
            <a:custGeom>
              <a:avLst/>
              <a:gdLst>
                <a:gd name="T0" fmla="*/ 340 w 358"/>
                <a:gd name="T1" fmla="*/ 21 h 126"/>
                <a:gd name="T2" fmla="*/ 346 w 358"/>
                <a:gd name="T3" fmla="*/ 21 h 126"/>
                <a:gd name="T4" fmla="*/ 352 w 358"/>
                <a:gd name="T5" fmla="*/ 20 h 126"/>
                <a:gd name="T6" fmla="*/ 356 w 358"/>
                <a:gd name="T7" fmla="*/ 17 h 126"/>
                <a:gd name="T8" fmla="*/ 358 w 358"/>
                <a:gd name="T9" fmla="*/ 10 h 126"/>
                <a:gd name="T10" fmla="*/ 356 w 358"/>
                <a:gd name="T11" fmla="*/ 4 h 126"/>
                <a:gd name="T12" fmla="*/ 352 w 358"/>
                <a:gd name="T13" fmla="*/ 1 h 126"/>
                <a:gd name="T14" fmla="*/ 346 w 358"/>
                <a:gd name="T15" fmla="*/ 0 h 126"/>
                <a:gd name="T16" fmla="*/ 340 w 358"/>
                <a:gd name="T17" fmla="*/ 0 h 126"/>
                <a:gd name="T18" fmla="*/ 18 w 358"/>
                <a:gd name="T19" fmla="*/ 0 h 126"/>
                <a:gd name="T20" fmla="*/ 12 w 358"/>
                <a:gd name="T21" fmla="*/ 0 h 126"/>
                <a:gd name="T22" fmla="*/ 6 w 358"/>
                <a:gd name="T23" fmla="*/ 1 h 126"/>
                <a:gd name="T24" fmla="*/ 2 w 358"/>
                <a:gd name="T25" fmla="*/ 4 h 126"/>
                <a:gd name="T26" fmla="*/ 0 w 358"/>
                <a:gd name="T27" fmla="*/ 10 h 126"/>
                <a:gd name="T28" fmla="*/ 2 w 358"/>
                <a:gd name="T29" fmla="*/ 17 h 126"/>
                <a:gd name="T30" fmla="*/ 7 w 358"/>
                <a:gd name="T31" fmla="*/ 20 h 126"/>
                <a:gd name="T32" fmla="*/ 12 w 358"/>
                <a:gd name="T33" fmla="*/ 21 h 126"/>
                <a:gd name="T34" fmla="*/ 19 w 358"/>
                <a:gd name="T35" fmla="*/ 21 h 126"/>
                <a:gd name="T36" fmla="*/ 340 w 358"/>
                <a:gd name="T37" fmla="*/ 21 h 126"/>
                <a:gd name="T38" fmla="*/ 340 w 358"/>
                <a:gd name="T39" fmla="*/ 126 h 126"/>
                <a:gd name="T40" fmla="*/ 346 w 358"/>
                <a:gd name="T41" fmla="*/ 126 h 126"/>
                <a:gd name="T42" fmla="*/ 352 w 358"/>
                <a:gd name="T43" fmla="*/ 125 h 126"/>
                <a:gd name="T44" fmla="*/ 356 w 358"/>
                <a:gd name="T45" fmla="*/ 122 h 126"/>
                <a:gd name="T46" fmla="*/ 358 w 358"/>
                <a:gd name="T47" fmla="*/ 115 h 126"/>
                <a:gd name="T48" fmla="*/ 356 w 358"/>
                <a:gd name="T49" fmla="*/ 109 h 126"/>
                <a:gd name="T50" fmla="*/ 352 w 358"/>
                <a:gd name="T51" fmla="*/ 106 h 126"/>
                <a:gd name="T52" fmla="*/ 346 w 358"/>
                <a:gd name="T53" fmla="*/ 105 h 126"/>
                <a:gd name="T54" fmla="*/ 340 w 358"/>
                <a:gd name="T55" fmla="*/ 105 h 126"/>
                <a:gd name="T56" fmla="*/ 19 w 358"/>
                <a:gd name="T57" fmla="*/ 105 h 126"/>
                <a:gd name="T58" fmla="*/ 12 w 358"/>
                <a:gd name="T59" fmla="*/ 105 h 126"/>
                <a:gd name="T60" fmla="*/ 7 w 358"/>
                <a:gd name="T61" fmla="*/ 106 h 126"/>
                <a:gd name="T62" fmla="*/ 2 w 358"/>
                <a:gd name="T63" fmla="*/ 109 h 126"/>
                <a:gd name="T64" fmla="*/ 0 w 358"/>
                <a:gd name="T65" fmla="*/ 115 h 126"/>
                <a:gd name="T66" fmla="*/ 2 w 358"/>
                <a:gd name="T67" fmla="*/ 122 h 126"/>
                <a:gd name="T68" fmla="*/ 6 w 358"/>
                <a:gd name="T69" fmla="*/ 125 h 126"/>
                <a:gd name="T70" fmla="*/ 12 w 358"/>
                <a:gd name="T71" fmla="*/ 126 h 126"/>
                <a:gd name="T72" fmla="*/ 18 w 358"/>
                <a:gd name="T73" fmla="*/ 126 h 126"/>
                <a:gd name="T74" fmla="*/ 340 w 358"/>
                <a:gd name="T7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8" h="126">
                  <a:moveTo>
                    <a:pt x="340" y="21"/>
                  </a:moveTo>
                  <a:lnTo>
                    <a:pt x="346" y="21"/>
                  </a:lnTo>
                  <a:lnTo>
                    <a:pt x="352" y="20"/>
                  </a:lnTo>
                  <a:lnTo>
                    <a:pt x="356" y="17"/>
                  </a:lnTo>
                  <a:lnTo>
                    <a:pt x="358" y="10"/>
                  </a:lnTo>
                  <a:lnTo>
                    <a:pt x="356" y="4"/>
                  </a:lnTo>
                  <a:lnTo>
                    <a:pt x="352" y="1"/>
                  </a:lnTo>
                  <a:lnTo>
                    <a:pt x="346" y="0"/>
                  </a:lnTo>
                  <a:lnTo>
                    <a:pt x="34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7" y="20"/>
                  </a:lnTo>
                  <a:lnTo>
                    <a:pt x="12" y="21"/>
                  </a:lnTo>
                  <a:lnTo>
                    <a:pt x="19" y="21"/>
                  </a:lnTo>
                  <a:lnTo>
                    <a:pt x="340" y="21"/>
                  </a:lnTo>
                  <a:close/>
                  <a:moveTo>
                    <a:pt x="340" y="126"/>
                  </a:moveTo>
                  <a:lnTo>
                    <a:pt x="346" y="126"/>
                  </a:lnTo>
                  <a:lnTo>
                    <a:pt x="352" y="125"/>
                  </a:lnTo>
                  <a:lnTo>
                    <a:pt x="356" y="122"/>
                  </a:lnTo>
                  <a:lnTo>
                    <a:pt x="358" y="115"/>
                  </a:lnTo>
                  <a:lnTo>
                    <a:pt x="356" y="109"/>
                  </a:lnTo>
                  <a:lnTo>
                    <a:pt x="352" y="106"/>
                  </a:lnTo>
                  <a:lnTo>
                    <a:pt x="346" y="105"/>
                  </a:lnTo>
                  <a:lnTo>
                    <a:pt x="340" y="105"/>
                  </a:lnTo>
                  <a:lnTo>
                    <a:pt x="19" y="105"/>
                  </a:lnTo>
                  <a:lnTo>
                    <a:pt x="12" y="105"/>
                  </a:lnTo>
                  <a:lnTo>
                    <a:pt x="7" y="106"/>
                  </a:lnTo>
                  <a:lnTo>
                    <a:pt x="2" y="109"/>
                  </a:lnTo>
                  <a:lnTo>
                    <a:pt x="0" y="115"/>
                  </a:lnTo>
                  <a:lnTo>
                    <a:pt x="2" y="122"/>
                  </a:lnTo>
                  <a:lnTo>
                    <a:pt x="6" y="125"/>
                  </a:lnTo>
                  <a:lnTo>
                    <a:pt x="12" y="126"/>
                  </a:lnTo>
                  <a:lnTo>
                    <a:pt x="18" y="126"/>
                  </a:lnTo>
                  <a:lnTo>
                    <a:pt x="340" y="1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reeform 143"/>
            <p:cNvSpPr>
              <a:spLocks noChangeAspect="1"/>
            </p:cNvSpPr>
            <p:nvPr/>
          </p:nvSpPr>
          <p:spPr bwMode="auto">
            <a:xfrm>
              <a:off x="1357" y="136"/>
              <a:ext cx="292" cy="245"/>
            </a:xfrm>
            <a:custGeom>
              <a:avLst/>
              <a:gdLst>
                <a:gd name="T0" fmla="*/ 29 w 292"/>
                <a:gd name="T1" fmla="*/ 221 h 245"/>
                <a:gd name="T2" fmla="*/ 32 w 292"/>
                <a:gd name="T3" fmla="*/ 241 h 245"/>
                <a:gd name="T4" fmla="*/ 54 w 292"/>
                <a:gd name="T5" fmla="*/ 242 h 245"/>
                <a:gd name="T6" fmla="*/ 64 w 292"/>
                <a:gd name="T7" fmla="*/ 225 h 245"/>
                <a:gd name="T8" fmla="*/ 70 w 292"/>
                <a:gd name="T9" fmla="*/ 202 h 245"/>
                <a:gd name="T10" fmla="*/ 85 w 292"/>
                <a:gd name="T11" fmla="*/ 141 h 245"/>
                <a:gd name="T12" fmla="*/ 96 w 292"/>
                <a:gd name="T13" fmla="*/ 97 h 245"/>
                <a:gd name="T14" fmla="*/ 100 w 292"/>
                <a:gd name="T15" fmla="*/ 82 h 245"/>
                <a:gd name="T16" fmla="*/ 111 w 292"/>
                <a:gd name="T17" fmla="*/ 60 h 245"/>
                <a:gd name="T18" fmla="*/ 154 w 292"/>
                <a:gd name="T19" fmla="*/ 20 h 245"/>
                <a:gd name="T20" fmla="*/ 203 w 292"/>
                <a:gd name="T21" fmla="*/ 15 h 245"/>
                <a:gd name="T22" fmla="*/ 216 w 292"/>
                <a:gd name="T23" fmla="*/ 36 h 245"/>
                <a:gd name="T24" fmla="*/ 213 w 292"/>
                <a:gd name="T25" fmla="*/ 80 h 245"/>
                <a:gd name="T26" fmla="*/ 192 w 292"/>
                <a:gd name="T27" fmla="*/ 151 h 245"/>
                <a:gd name="T28" fmla="*/ 178 w 292"/>
                <a:gd name="T29" fmla="*/ 191 h 245"/>
                <a:gd name="T30" fmla="*/ 180 w 292"/>
                <a:gd name="T31" fmla="*/ 218 h 245"/>
                <a:gd name="T32" fmla="*/ 204 w 292"/>
                <a:gd name="T33" fmla="*/ 242 h 245"/>
                <a:gd name="T34" fmla="*/ 254 w 292"/>
                <a:gd name="T35" fmla="*/ 233 h 245"/>
                <a:gd name="T36" fmla="*/ 288 w 292"/>
                <a:gd name="T37" fmla="*/ 177 h 245"/>
                <a:gd name="T38" fmla="*/ 289 w 292"/>
                <a:gd name="T39" fmla="*/ 157 h 245"/>
                <a:gd name="T40" fmla="*/ 280 w 292"/>
                <a:gd name="T41" fmla="*/ 158 h 245"/>
                <a:gd name="T42" fmla="*/ 268 w 292"/>
                <a:gd name="T43" fmla="*/ 192 h 245"/>
                <a:gd name="T44" fmla="*/ 240 w 292"/>
                <a:gd name="T45" fmla="*/ 228 h 245"/>
                <a:gd name="T46" fmla="*/ 212 w 292"/>
                <a:gd name="T47" fmla="*/ 229 h 245"/>
                <a:gd name="T48" fmla="*/ 212 w 292"/>
                <a:gd name="T49" fmla="*/ 196 h 245"/>
                <a:gd name="T50" fmla="*/ 228 w 292"/>
                <a:gd name="T51" fmla="*/ 151 h 245"/>
                <a:gd name="T52" fmla="*/ 248 w 292"/>
                <a:gd name="T53" fmla="*/ 85 h 245"/>
                <a:gd name="T54" fmla="*/ 248 w 292"/>
                <a:gd name="T55" fmla="*/ 34 h 245"/>
                <a:gd name="T56" fmla="*/ 216 w 292"/>
                <a:gd name="T57" fmla="*/ 4 h 245"/>
                <a:gd name="T58" fmla="*/ 158 w 292"/>
                <a:gd name="T59" fmla="*/ 5 h 245"/>
                <a:gd name="T60" fmla="*/ 116 w 292"/>
                <a:gd name="T61" fmla="*/ 34 h 245"/>
                <a:gd name="T62" fmla="*/ 101 w 292"/>
                <a:gd name="T63" fmla="*/ 27 h 245"/>
                <a:gd name="T64" fmla="*/ 74 w 292"/>
                <a:gd name="T65" fmla="*/ 3 h 245"/>
                <a:gd name="T66" fmla="*/ 41 w 292"/>
                <a:gd name="T67" fmla="*/ 3 h 245"/>
                <a:gd name="T68" fmla="*/ 21 w 292"/>
                <a:gd name="T69" fmla="*/ 22 h 245"/>
                <a:gd name="T70" fmla="*/ 10 w 292"/>
                <a:gd name="T71" fmla="*/ 46 h 245"/>
                <a:gd name="T72" fmla="*/ 1 w 292"/>
                <a:gd name="T73" fmla="*/ 77 h 245"/>
                <a:gd name="T74" fmla="*/ 3 w 292"/>
                <a:gd name="T75" fmla="*/ 88 h 245"/>
                <a:gd name="T76" fmla="*/ 10 w 292"/>
                <a:gd name="T77" fmla="*/ 88 h 245"/>
                <a:gd name="T78" fmla="*/ 14 w 292"/>
                <a:gd name="T79" fmla="*/ 83 h 245"/>
                <a:gd name="T80" fmla="*/ 23 w 292"/>
                <a:gd name="T81" fmla="*/ 50 h 245"/>
                <a:gd name="T82" fmla="*/ 42 w 292"/>
                <a:gd name="T83" fmla="*/ 16 h 245"/>
                <a:gd name="T84" fmla="*/ 62 w 292"/>
                <a:gd name="T85" fmla="*/ 13 h 245"/>
                <a:gd name="T86" fmla="*/ 71 w 292"/>
                <a:gd name="T87" fmla="*/ 25 h 245"/>
                <a:gd name="T88" fmla="*/ 71 w 292"/>
                <a:gd name="T89" fmla="*/ 45 h 245"/>
                <a:gd name="T90" fmla="*/ 67 w 292"/>
                <a:gd name="T91" fmla="*/ 65 h 245"/>
                <a:gd name="T92" fmla="*/ 32 w 292"/>
                <a:gd name="T93" fmla="*/ 20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2" h="245">
                  <a:moveTo>
                    <a:pt x="32" y="207"/>
                  </a:moveTo>
                  <a:lnTo>
                    <a:pt x="29" y="221"/>
                  </a:lnTo>
                  <a:lnTo>
                    <a:pt x="27" y="230"/>
                  </a:lnTo>
                  <a:lnTo>
                    <a:pt x="32" y="241"/>
                  </a:lnTo>
                  <a:lnTo>
                    <a:pt x="43" y="245"/>
                  </a:lnTo>
                  <a:lnTo>
                    <a:pt x="54" y="242"/>
                  </a:lnTo>
                  <a:lnTo>
                    <a:pt x="63" y="230"/>
                  </a:lnTo>
                  <a:lnTo>
                    <a:pt x="64" y="225"/>
                  </a:lnTo>
                  <a:lnTo>
                    <a:pt x="67" y="215"/>
                  </a:lnTo>
                  <a:lnTo>
                    <a:pt x="70" y="202"/>
                  </a:lnTo>
                  <a:lnTo>
                    <a:pt x="73" y="190"/>
                  </a:lnTo>
                  <a:lnTo>
                    <a:pt x="85" y="141"/>
                  </a:lnTo>
                  <a:lnTo>
                    <a:pt x="94" y="105"/>
                  </a:lnTo>
                  <a:lnTo>
                    <a:pt x="96" y="97"/>
                  </a:lnTo>
                  <a:lnTo>
                    <a:pt x="98" y="89"/>
                  </a:lnTo>
                  <a:lnTo>
                    <a:pt x="100" y="82"/>
                  </a:lnTo>
                  <a:lnTo>
                    <a:pt x="101" y="78"/>
                  </a:lnTo>
                  <a:lnTo>
                    <a:pt x="111" y="60"/>
                  </a:lnTo>
                  <a:lnTo>
                    <a:pt x="128" y="38"/>
                  </a:lnTo>
                  <a:lnTo>
                    <a:pt x="154" y="20"/>
                  </a:lnTo>
                  <a:lnTo>
                    <a:pt x="188" y="12"/>
                  </a:lnTo>
                  <a:lnTo>
                    <a:pt x="203" y="15"/>
                  </a:lnTo>
                  <a:lnTo>
                    <a:pt x="212" y="24"/>
                  </a:lnTo>
                  <a:lnTo>
                    <a:pt x="216" y="36"/>
                  </a:lnTo>
                  <a:lnTo>
                    <a:pt x="218" y="50"/>
                  </a:lnTo>
                  <a:lnTo>
                    <a:pt x="213" y="80"/>
                  </a:lnTo>
                  <a:lnTo>
                    <a:pt x="203" y="117"/>
                  </a:lnTo>
                  <a:lnTo>
                    <a:pt x="192" y="151"/>
                  </a:lnTo>
                  <a:lnTo>
                    <a:pt x="183" y="176"/>
                  </a:lnTo>
                  <a:lnTo>
                    <a:pt x="178" y="191"/>
                  </a:lnTo>
                  <a:lnTo>
                    <a:pt x="177" y="201"/>
                  </a:lnTo>
                  <a:lnTo>
                    <a:pt x="180" y="218"/>
                  </a:lnTo>
                  <a:lnTo>
                    <a:pt x="190" y="233"/>
                  </a:lnTo>
                  <a:lnTo>
                    <a:pt x="204" y="242"/>
                  </a:lnTo>
                  <a:lnTo>
                    <a:pt x="221" y="245"/>
                  </a:lnTo>
                  <a:lnTo>
                    <a:pt x="254" y="233"/>
                  </a:lnTo>
                  <a:lnTo>
                    <a:pt x="275" y="205"/>
                  </a:lnTo>
                  <a:lnTo>
                    <a:pt x="288" y="177"/>
                  </a:lnTo>
                  <a:lnTo>
                    <a:pt x="292" y="162"/>
                  </a:lnTo>
                  <a:lnTo>
                    <a:pt x="289" y="157"/>
                  </a:lnTo>
                  <a:lnTo>
                    <a:pt x="285" y="156"/>
                  </a:lnTo>
                  <a:lnTo>
                    <a:pt x="280" y="158"/>
                  </a:lnTo>
                  <a:lnTo>
                    <a:pt x="277" y="166"/>
                  </a:lnTo>
                  <a:lnTo>
                    <a:pt x="268" y="192"/>
                  </a:lnTo>
                  <a:lnTo>
                    <a:pt x="256" y="213"/>
                  </a:lnTo>
                  <a:lnTo>
                    <a:pt x="240" y="228"/>
                  </a:lnTo>
                  <a:lnTo>
                    <a:pt x="222" y="233"/>
                  </a:lnTo>
                  <a:lnTo>
                    <a:pt x="212" y="229"/>
                  </a:lnTo>
                  <a:lnTo>
                    <a:pt x="209" y="215"/>
                  </a:lnTo>
                  <a:lnTo>
                    <a:pt x="212" y="196"/>
                  </a:lnTo>
                  <a:lnTo>
                    <a:pt x="219" y="177"/>
                  </a:lnTo>
                  <a:lnTo>
                    <a:pt x="228" y="151"/>
                  </a:lnTo>
                  <a:lnTo>
                    <a:pt x="239" y="118"/>
                  </a:lnTo>
                  <a:lnTo>
                    <a:pt x="248" y="85"/>
                  </a:lnTo>
                  <a:lnTo>
                    <a:pt x="252" y="58"/>
                  </a:lnTo>
                  <a:lnTo>
                    <a:pt x="248" y="34"/>
                  </a:lnTo>
                  <a:lnTo>
                    <a:pt x="236" y="15"/>
                  </a:lnTo>
                  <a:lnTo>
                    <a:pt x="216" y="4"/>
                  </a:lnTo>
                  <a:lnTo>
                    <a:pt x="190" y="0"/>
                  </a:lnTo>
                  <a:lnTo>
                    <a:pt x="158" y="5"/>
                  </a:lnTo>
                  <a:lnTo>
                    <a:pt x="133" y="19"/>
                  </a:lnTo>
                  <a:lnTo>
                    <a:pt x="116" y="34"/>
                  </a:lnTo>
                  <a:lnTo>
                    <a:pt x="106" y="47"/>
                  </a:lnTo>
                  <a:lnTo>
                    <a:pt x="101" y="27"/>
                  </a:lnTo>
                  <a:lnTo>
                    <a:pt x="90" y="12"/>
                  </a:lnTo>
                  <a:lnTo>
                    <a:pt x="74" y="3"/>
                  </a:lnTo>
                  <a:lnTo>
                    <a:pt x="57" y="0"/>
                  </a:lnTo>
                  <a:lnTo>
                    <a:pt x="41" y="3"/>
                  </a:lnTo>
                  <a:lnTo>
                    <a:pt x="29" y="12"/>
                  </a:lnTo>
                  <a:lnTo>
                    <a:pt x="21" y="22"/>
                  </a:lnTo>
                  <a:lnTo>
                    <a:pt x="16" y="31"/>
                  </a:lnTo>
                  <a:lnTo>
                    <a:pt x="10" y="46"/>
                  </a:lnTo>
                  <a:lnTo>
                    <a:pt x="5" y="63"/>
                  </a:lnTo>
                  <a:lnTo>
                    <a:pt x="1" y="77"/>
                  </a:lnTo>
                  <a:lnTo>
                    <a:pt x="0" y="83"/>
                  </a:lnTo>
                  <a:lnTo>
                    <a:pt x="3" y="88"/>
                  </a:lnTo>
                  <a:lnTo>
                    <a:pt x="7" y="89"/>
                  </a:lnTo>
                  <a:lnTo>
                    <a:pt x="10" y="88"/>
                  </a:lnTo>
                  <a:lnTo>
                    <a:pt x="12" y="87"/>
                  </a:lnTo>
                  <a:lnTo>
                    <a:pt x="14" y="83"/>
                  </a:lnTo>
                  <a:lnTo>
                    <a:pt x="16" y="76"/>
                  </a:lnTo>
                  <a:lnTo>
                    <a:pt x="23" y="50"/>
                  </a:lnTo>
                  <a:lnTo>
                    <a:pt x="32" y="30"/>
                  </a:lnTo>
                  <a:lnTo>
                    <a:pt x="42" y="16"/>
                  </a:lnTo>
                  <a:lnTo>
                    <a:pt x="55" y="12"/>
                  </a:lnTo>
                  <a:lnTo>
                    <a:pt x="62" y="13"/>
                  </a:lnTo>
                  <a:lnTo>
                    <a:pt x="67" y="17"/>
                  </a:lnTo>
                  <a:lnTo>
                    <a:pt x="71" y="25"/>
                  </a:lnTo>
                  <a:lnTo>
                    <a:pt x="72" y="37"/>
                  </a:lnTo>
                  <a:lnTo>
                    <a:pt x="71" y="45"/>
                  </a:lnTo>
                  <a:lnTo>
                    <a:pt x="70" y="53"/>
                  </a:lnTo>
                  <a:lnTo>
                    <a:pt x="67" y="65"/>
                  </a:lnTo>
                  <a:lnTo>
                    <a:pt x="63" y="82"/>
                  </a:lnTo>
                  <a:lnTo>
                    <a:pt x="32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reeform 144"/>
            <p:cNvSpPr>
              <a:spLocks noChangeAspect="1" noEditPoints="1"/>
            </p:cNvSpPr>
            <p:nvPr/>
          </p:nvSpPr>
          <p:spPr bwMode="auto">
            <a:xfrm>
              <a:off x="1712" y="142"/>
              <a:ext cx="58" cy="338"/>
            </a:xfrm>
            <a:custGeom>
              <a:avLst/>
              <a:gdLst>
                <a:gd name="T0" fmla="*/ 57 w 58"/>
                <a:gd name="T1" fmla="*/ 29 h 338"/>
                <a:gd name="T2" fmla="*/ 54 w 58"/>
                <a:gd name="T3" fmla="*/ 17 h 338"/>
                <a:gd name="T4" fmla="*/ 48 w 58"/>
                <a:gd name="T5" fmla="*/ 8 h 338"/>
                <a:gd name="T6" fmla="*/ 39 w 58"/>
                <a:gd name="T7" fmla="*/ 2 h 338"/>
                <a:gd name="T8" fmla="*/ 28 w 58"/>
                <a:gd name="T9" fmla="*/ 0 h 338"/>
                <a:gd name="T10" fmla="*/ 17 w 58"/>
                <a:gd name="T11" fmla="*/ 2 h 338"/>
                <a:gd name="T12" fmla="*/ 8 w 58"/>
                <a:gd name="T13" fmla="*/ 8 h 338"/>
                <a:gd name="T14" fmla="*/ 2 w 58"/>
                <a:gd name="T15" fmla="*/ 17 h 338"/>
                <a:gd name="T16" fmla="*/ 0 w 58"/>
                <a:gd name="T17" fmla="*/ 29 h 338"/>
                <a:gd name="T18" fmla="*/ 2 w 58"/>
                <a:gd name="T19" fmla="*/ 40 h 338"/>
                <a:gd name="T20" fmla="*/ 8 w 58"/>
                <a:gd name="T21" fmla="*/ 49 h 338"/>
                <a:gd name="T22" fmla="*/ 17 w 58"/>
                <a:gd name="T23" fmla="*/ 55 h 338"/>
                <a:gd name="T24" fmla="*/ 28 w 58"/>
                <a:gd name="T25" fmla="*/ 57 h 338"/>
                <a:gd name="T26" fmla="*/ 39 w 58"/>
                <a:gd name="T27" fmla="*/ 55 h 338"/>
                <a:gd name="T28" fmla="*/ 48 w 58"/>
                <a:gd name="T29" fmla="*/ 49 h 338"/>
                <a:gd name="T30" fmla="*/ 54 w 58"/>
                <a:gd name="T31" fmla="*/ 40 h 338"/>
                <a:gd name="T32" fmla="*/ 57 w 58"/>
                <a:gd name="T33" fmla="*/ 29 h 338"/>
                <a:gd name="T34" fmla="*/ 46 w 58"/>
                <a:gd name="T35" fmla="*/ 227 h 338"/>
                <a:gd name="T36" fmla="*/ 46 w 58"/>
                <a:gd name="T37" fmla="*/ 243 h 338"/>
                <a:gd name="T38" fmla="*/ 42 w 58"/>
                <a:gd name="T39" fmla="*/ 267 h 338"/>
                <a:gd name="T40" fmla="*/ 32 w 58"/>
                <a:gd name="T41" fmla="*/ 295 h 338"/>
                <a:gd name="T42" fmla="*/ 12 w 58"/>
                <a:gd name="T43" fmla="*/ 325 h 338"/>
                <a:gd name="T44" fmla="*/ 9 w 58"/>
                <a:gd name="T45" fmla="*/ 329 h 338"/>
                <a:gd name="T46" fmla="*/ 8 w 58"/>
                <a:gd name="T47" fmla="*/ 332 h 338"/>
                <a:gd name="T48" fmla="*/ 10 w 58"/>
                <a:gd name="T49" fmla="*/ 336 h 338"/>
                <a:gd name="T50" fmla="*/ 14 w 58"/>
                <a:gd name="T51" fmla="*/ 338 h 338"/>
                <a:gd name="T52" fmla="*/ 23 w 58"/>
                <a:gd name="T53" fmla="*/ 330 h 338"/>
                <a:gd name="T54" fmla="*/ 38 w 58"/>
                <a:gd name="T55" fmla="*/ 308 h 338"/>
                <a:gd name="T56" fmla="*/ 52 w 58"/>
                <a:gd name="T57" fmla="*/ 275 h 338"/>
                <a:gd name="T58" fmla="*/ 58 w 58"/>
                <a:gd name="T59" fmla="*/ 231 h 338"/>
                <a:gd name="T60" fmla="*/ 58 w 58"/>
                <a:gd name="T61" fmla="*/ 225 h 338"/>
                <a:gd name="T62" fmla="*/ 58 w 58"/>
                <a:gd name="T63" fmla="*/ 216 h 338"/>
                <a:gd name="T64" fmla="*/ 56 w 58"/>
                <a:gd name="T65" fmla="*/ 207 h 338"/>
                <a:gd name="T66" fmla="*/ 54 w 58"/>
                <a:gd name="T67" fmla="*/ 198 h 338"/>
                <a:gd name="T68" fmla="*/ 50 w 58"/>
                <a:gd name="T69" fmla="*/ 189 h 338"/>
                <a:gd name="T70" fmla="*/ 45 w 58"/>
                <a:gd name="T71" fmla="*/ 182 h 338"/>
                <a:gd name="T72" fmla="*/ 38 w 58"/>
                <a:gd name="T73" fmla="*/ 177 h 338"/>
                <a:gd name="T74" fmla="*/ 28 w 58"/>
                <a:gd name="T75" fmla="*/ 176 h 338"/>
                <a:gd name="T76" fmla="*/ 16 w 58"/>
                <a:gd name="T77" fmla="*/ 178 h 338"/>
                <a:gd name="T78" fmla="*/ 7 w 58"/>
                <a:gd name="T79" fmla="*/ 185 h 338"/>
                <a:gd name="T80" fmla="*/ 1 w 58"/>
                <a:gd name="T81" fmla="*/ 194 h 338"/>
                <a:gd name="T82" fmla="*/ 0 w 58"/>
                <a:gd name="T83" fmla="*/ 205 h 338"/>
                <a:gd name="T84" fmla="*/ 1 w 58"/>
                <a:gd name="T85" fmla="*/ 215 h 338"/>
                <a:gd name="T86" fmla="*/ 7 w 58"/>
                <a:gd name="T87" fmla="*/ 224 h 338"/>
                <a:gd name="T88" fmla="*/ 16 w 58"/>
                <a:gd name="T89" fmla="*/ 231 h 338"/>
                <a:gd name="T90" fmla="*/ 28 w 58"/>
                <a:gd name="T91" fmla="*/ 233 h 338"/>
                <a:gd name="T92" fmla="*/ 32 w 58"/>
                <a:gd name="T93" fmla="*/ 233 h 338"/>
                <a:gd name="T94" fmla="*/ 39 w 58"/>
                <a:gd name="T95" fmla="*/ 231 h 338"/>
                <a:gd name="T96" fmla="*/ 46 w 58"/>
                <a:gd name="T97" fmla="*/ 22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338">
                  <a:moveTo>
                    <a:pt x="57" y="29"/>
                  </a:moveTo>
                  <a:lnTo>
                    <a:pt x="54" y="17"/>
                  </a:lnTo>
                  <a:lnTo>
                    <a:pt x="48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7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8" y="49"/>
                  </a:lnTo>
                  <a:lnTo>
                    <a:pt x="54" y="40"/>
                  </a:lnTo>
                  <a:lnTo>
                    <a:pt x="57" y="29"/>
                  </a:lnTo>
                  <a:close/>
                  <a:moveTo>
                    <a:pt x="46" y="227"/>
                  </a:moveTo>
                  <a:lnTo>
                    <a:pt x="46" y="243"/>
                  </a:lnTo>
                  <a:lnTo>
                    <a:pt x="42" y="267"/>
                  </a:lnTo>
                  <a:lnTo>
                    <a:pt x="32" y="295"/>
                  </a:lnTo>
                  <a:lnTo>
                    <a:pt x="12" y="325"/>
                  </a:lnTo>
                  <a:lnTo>
                    <a:pt x="9" y="329"/>
                  </a:lnTo>
                  <a:lnTo>
                    <a:pt x="8" y="332"/>
                  </a:lnTo>
                  <a:lnTo>
                    <a:pt x="10" y="336"/>
                  </a:lnTo>
                  <a:lnTo>
                    <a:pt x="14" y="338"/>
                  </a:lnTo>
                  <a:lnTo>
                    <a:pt x="23" y="330"/>
                  </a:lnTo>
                  <a:lnTo>
                    <a:pt x="38" y="308"/>
                  </a:lnTo>
                  <a:lnTo>
                    <a:pt x="52" y="275"/>
                  </a:lnTo>
                  <a:lnTo>
                    <a:pt x="58" y="231"/>
                  </a:lnTo>
                  <a:lnTo>
                    <a:pt x="58" y="225"/>
                  </a:lnTo>
                  <a:lnTo>
                    <a:pt x="58" y="216"/>
                  </a:lnTo>
                  <a:lnTo>
                    <a:pt x="56" y="207"/>
                  </a:lnTo>
                  <a:lnTo>
                    <a:pt x="54" y="198"/>
                  </a:lnTo>
                  <a:lnTo>
                    <a:pt x="50" y="189"/>
                  </a:lnTo>
                  <a:lnTo>
                    <a:pt x="45" y="182"/>
                  </a:lnTo>
                  <a:lnTo>
                    <a:pt x="38" y="177"/>
                  </a:lnTo>
                  <a:lnTo>
                    <a:pt x="28" y="176"/>
                  </a:lnTo>
                  <a:lnTo>
                    <a:pt x="16" y="178"/>
                  </a:lnTo>
                  <a:lnTo>
                    <a:pt x="7" y="185"/>
                  </a:lnTo>
                  <a:lnTo>
                    <a:pt x="1" y="194"/>
                  </a:lnTo>
                  <a:lnTo>
                    <a:pt x="0" y="205"/>
                  </a:lnTo>
                  <a:lnTo>
                    <a:pt x="1" y="215"/>
                  </a:lnTo>
                  <a:lnTo>
                    <a:pt x="7" y="224"/>
                  </a:lnTo>
                  <a:lnTo>
                    <a:pt x="16" y="231"/>
                  </a:lnTo>
                  <a:lnTo>
                    <a:pt x="28" y="233"/>
                  </a:lnTo>
                  <a:lnTo>
                    <a:pt x="32" y="233"/>
                  </a:lnTo>
                  <a:lnTo>
                    <a:pt x="39" y="231"/>
                  </a:lnTo>
                  <a:lnTo>
                    <a:pt x="46" y="2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reeform 145"/>
            <p:cNvSpPr>
              <a:spLocks noChangeAspect="1" noEditPoints="1"/>
            </p:cNvSpPr>
            <p:nvPr/>
          </p:nvSpPr>
          <p:spPr bwMode="auto">
            <a:xfrm>
              <a:off x="2079" y="5"/>
              <a:ext cx="384" cy="370"/>
            </a:xfrm>
            <a:custGeom>
              <a:avLst/>
              <a:gdLst>
                <a:gd name="T0" fmla="*/ 61 w 384"/>
                <a:gd name="T1" fmla="*/ 335 h 370"/>
                <a:gd name="T2" fmla="*/ 56 w 384"/>
                <a:gd name="T3" fmla="*/ 345 h 370"/>
                <a:gd name="T4" fmla="*/ 47 w 384"/>
                <a:gd name="T5" fmla="*/ 351 h 370"/>
                <a:gd name="T6" fmla="*/ 28 w 384"/>
                <a:gd name="T7" fmla="*/ 353 h 370"/>
                <a:gd name="T8" fmla="*/ 8 w 384"/>
                <a:gd name="T9" fmla="*/ 353 h 370"/>
                <a:gd name="T10" fmla="*/ 1 w 384"/>
                <a:gd name="T11" fmla="*/ 358 h 370"/>
                <a:gd name="T12" fmla="*/ 3 w 384"/>
                <a:gd name="T13" fmla="*/ 370 h 370"/>
                <a:gd name="T14" fmla="*/ 206 w 384"/>
                <a:gd name="T15" fmla="*/ 370 h 370"/>
                <a:gd name="T16" fmla="*/ 265 w 384"/>
                <a:gd name="T17" fmla="*/ 359 h 370"/>
                <a:gd name="T18" fmla="*/ 312 w 384"/>
                <a:gd name="T19" fmla="*/ 331 h 370"/>
                <a:gd name="T20" fmla="*/ 344 w 384"/>
                <a:gd name="T21" fmla="*/ 294 h 370"/>
                <a:gd name="T22" fmla="*/ 355 w 384"/>
                <a:gd name="T23" fmla="*/ 253 h 370"/>
                <a:gd name="T24" fmla="*/ 332 w 384"/>
                <a:gd name="T25" fmla="*/ 203 h 370"/>
                <a:gd name="T26" fmla="*/ 271 w 384"/>
                <a:gd name="T27" fmla="*/ 177 h 370"/>
                <a:gd name="T28" fmla="*/ 348 w 384"/>
                <a:gd name="T29" fmla="*/ 141 h 370"/>
                <a:gd name="T30" fmla="*/ 384 w 384"/>
                <a:gd name="T31" fmla="*/ 75 h 370"/>
                <a:gd name="T32" fmla="*/ 358 w 384"/>
                <a:gd name="T33" fmla="*/ 23 h 370"/>
                <a:gd name="T34" fmla="*/ 284 w 384"/>
                <a:gd name="T35" fmla="*/ 0 h 370"/>
                <a:gd name="T36" fmla="*/ 96 w 384"/>
                <a:gd name="T37" fmla="*/ 0 h 370"/>
                <a:gd name="T38" fmla="*/ 88 w 384"/>
                <a:gd name="T39" fmla="*/ 5 h 370"/>
                <a:gd name="T40" fmla="*/ 91 w 384"/>
                <a:gd name="T41" fmla="*/ 16 h 370"/>
                <a:gd name="T42" fmla="*/ 110 w 384"/>
                <a:gd name="T43" fmla="*/ 17 h 370"/>
                <a:gd name="T44" fmla="*/ 134 w 384"/>
                <a:gd name="T45" fmla="*/ 20 h 370"/>
                <a:gd name="T46" fmla="*/ 137 w 384"/>
                <a:gd name="T47" fmla="*/ 30 h 370"/>
                <a:gd name="T48" fmla="*/ 63 w 384"/>
                <a:gd name="T49" fmla="*/ 328 h 370"/>
                <a:gd name="T50" fmla="*/ 178 w 384"/>
                <a:gd name="T51" fmla="*/ 38 h 370"/>
                <a:gd name="T52" fmla="*/ 185 w 384"/>
                <a:gd name="T53" fmla="*/ 20 h 370"/>
                <a:gd name="T54" fmla="*/ 207 w 384"/>
                <a:gd name="T55" fmla="*/ 17 h 370"/>
                <a:gd name="T56" fmla="*/ 292 w 384"/>
                <a:gd name="T57" fmla="*/ 19 h 370"/>
                <a:gd name="T58" fmla="*/ 316 w 384"/>
                <a:gd name="T59" fmla="*/ 28 h 370"/>
                <a:gd name="T60" fmla="*/ 329 w 384"/>
                <a:gd name="T61" fmla="*/ 45 h 370"/>
                <a:gd name="T62" fmla="*/ 334 w 384"/>
                <a:gd name="T63" fmla="*/ 64 h 370"/>
                <a:gd name="T64" fmla="*/ 327 w 384"/>
                <a:gd name="T65" fmla="*/ 108 h 370"/>
                <a:gd name="T66" fmla="*/ 268 w 384"/>
                <a:gd name="T67" fmla="*/ 163 h 370"/>
                <a:gd name="T68" fmla="*/ 144 w 384"/>
                <a:gd name="T69" fmla="*/ 172 h 370"/>
                <a:gd name="T70" fmla="*/ 113 w 384"/>
                <a:gd name="T71" fmla="*/ 353 h 370"/>
                <a:gd name="T72" fmla="*/ 103 w 384"/>
                <a:gd name="T73" fmla="*/ 352 h 370"/>
                <a:gd name="T74" fmla="*/ 102 w 384"/>
                <a:gd name="T75" fmla="*/ 344 h 370"/>
                <a:gd name="T76" fmla="*/ 141 w 384"/>
                <a:gd name="T77" fmla="*/ 184 h 370"/>
                <a:gd name="T78" fmla="*/ 260 w 384"/>
                <a:gd name="T79" fmla="*/ 186 h 370"/>
                <a:gd name="T80" fmla="*/ 285 w 384"/>
                <a:gd name="T81" fmla="*/ 198 h 370"/>
                <a:gd name="T82" fmla="*/ 299 w 384"/>
                <a:gd name="T83" fmla="*/ 217 h 370"/>
                <a:gd name="T84" fmla="*/ 304 w 384"/>
                <a:gd name="T85" fmla="*/ 238 h 370"/>
                <a:gd name="T86" fmla="*/ 296 w 384"/>
                <a:gd name="T87" fmla="*/ 286 h 370"/>
                <a:gd name="T88" fmla="*/ 237 w 384"/>
                <a:gd name="T89" fmla="*/ 344 h 370"/>
                <a:gd name="T90" fmla="*/ 120 w 384"/>
                <a:gd name="T91" fmla="*/ 35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4" h="370">
                  <a:moveTo>
                    <a:pt x="63" y="328"/>
                  </a:moveTo>
                  <a:lnTo>
                    <a:pt x="61" y="335"/>
                  </a:lnTo>
                  <a:lnTo>
                    <a:pt x="59" y="341"/>
                  </a:lnTo>
                  <a:lnTo>
                    <a:pt x="56" y="345"/>
                  </a:lnTo>
                  <a:lnTo>
                    <a:pt x="53" y="349"/>
                  </a:lnTo>
                  <a:lnTo>
                    <a:pt x="47" y="351"/>
                  </a:lnTo>
                  <a:lnTo>
                    <a:pt x="39" y="352"/>
                  </a:lnTo>
                  <a:lnTo>
                    <a:pt x="28" y="353"/>
                  </a:lnTo>
                  <a:lnTo>
                    <a:pt x="14" y="353"/>
                  </a:lnTo>
                  <a:lnTo>
                    <a:pt x="8" y="353"/>
                  </a:lnTo>
                  <a:lnTo>
                    <a:pt x="3" y="355"/>
                  </a:lnTo>
                  <a:lnTo>
                    <a:pt x="1" y="358"/>
                  </a:lnTo>
                  <a:lnTo>
                    <a:pt x="0" y="364"/>
                  </a:lnTo>
                  <a:lnTo>
                    <a:pt x="3" y="370"/>
                  </a:lnTo>
                  <a:lnTo>
                    <a:pt x="14" y="370"/>
                  </a:lnTo>
                  <a:lnTo>
                    <a:pt x="206" y="370"/>
                  </a:lnTo>
                  <a:lnTo>
                    <a:pt x="237" y="367"/>
                  </a:lnTo>
                  <a:lnTo>
                    <a:pt x="265" y="359"/>
                  </a:lnTo>
                  <a:lnTo>
                    <a:pt x="291" y="347"/>
                  </a:lnTo>
                  <a:lnTo>
                    <a:pt x="312" y="331"/>
                  </a:lnTo>
                  <a:lnTo>
                    <a:pt x="330" y="314"/>
                  </a:lnTo>
                  <a:lnTo>
                    <a:pt x="344" y="294"/>
                  </a:lnTo>
                  <a:lnTo>
                    <a:pt x="352" y="273"/>
                  </a:lnTo>
                  <a:lnTo>
                    <a:pt x="355" y="253"/>
                  </a:lnTo>
                  <a:lnTo>
                    <a:pt x="349" y="226"/>
                  </a:lnTo>
                  <a:lnTo>
                    <a:pt x="332" y="203"/>
                  </a:lnTo>
                  <a:lnTo>
                    <a:pt x="306" y="186"/>
                  </a:lnTo>
                  <a:lnTo>
                    <a:pt x="271" y="177"/>
                  </a:lnTo>
                  <a:lnTo>
                    <a:pt x="312" y="164"/>
                  </a:lnTo>
                  <a:lnTo>
                    <a:pt x="348" y="141"/>
                  </a:lnTo>
                  <a:lnTo>
                    <a:pt x="374" y="111"/>
                  </a:lnTo>
                  <a:lnTo>
                    <a:pt x="384" y="75"/>
                  </a:lnTo>
                  <a:lnTo>
                    <a:pt x="377" y="47"/>
                  </a:lnTo>
                  <a:lnTo>
                    <a:pt x="358" y="23"/>
                  </a:lnTo>
                  <a:lnTo>
                    <a:pt x="327" y="6"/>
                  </a:lnTo>
                  <a:lnTo>
                    <a:pt x="284" y="0"/>
                  </a:lnTo>
                  <a:lnTo>
                    <a:pt x="103" y="0"/>
                  </a:lnTo>
                  <a:lnTo>
                    <a:pt x="96" y="0"/>
                  </a:lnTo>
                  <a:lnTo>
                    <a:pt x="91" y="2"/>
                  </a:lnTo>
                  <a:lnTo>
                    <a:pt x="88" y="5"/>
                  </a:lnTo>
                  <a:lnTo>
                    <a:pt x="87" y="11"/>
                  </a:lnTo>
                  <a:lnTo>
                    <a:pt x="91" y="16"/>
                  </a:lnTo>
                  <a:lnTo>
                    <a:pt x="102" y="17"/>
                  </a:lnTo>
                  <a:lnTo>
                    <a:pt x="110" y="17"/>
                  </a:lnTo>
                  <a:lnTo>
                    <a:pt x="123" y="18"/>
                  </a:lnTo>
                  <a:lnTo>
                    <a:pt x="134" y="20"/>
                  </a:lnTo>
                  <a:lnTo>
                    <a:pt x="137" y="27"/>
                  </a:lnTo>
                  <a:lnTo>
                    <a:pt x="137" y="30"/>
                  </a:lnTo>
                  <a:lnTo>
                    <a:pt x="135" y="37"/>
                  </a:lnTo>
                  <a:lnTo>
                    <a:pt x="63" y="328"/>
                  </a:lnTo>
                  <a:close/>
                  <a:moveTo>
                    <a:pt x="144" y="172"/>
                  </a:moveTo>
                  <a:lnTo>
                    <a:pt x="178" y="38"/>
                  </a:lnTo>
                  <a:lnTo>
                    <a:pt x="181" y="27"/>
                  </a:lnTo>
                  <a:lnTo>
                    <a:pt x="185" y="20"/>
                  </a:lnTo>
                  <a:lnTo>
                    <a:pt x="193" y="18"/>
                  </a:lnTo>
                  <a:lnTo>
                    <a:pt x="207" y="17"/>
                  </a:lnTo>
                  <a:lnTo>
                    <a:pt x="276" y="17"/>
                  </a:lnTo>
                  <a:lnTo>
                    <a:pt x="292" y="19"/>
                  </a:lnTo>
                  <a:lnTo>
                    <a:pt x="305" y="22"/>
                  </a:lnTo>
                  <a:lnTo>
                    <a:pt x="316" y="28"/>
                  </a:lnTo>
                  <a:lnTo>
                    <a:pt x="323" y="36"/>
                  </a:lnTo>
                  <a:lnTo>
                    <a:pt x="329" y="45"/>
                  </a:lnTo>
                  <a:lnTo>
                    <a:pt x="332" y="54"/>
                  </a:lnTo>
                  <a:lnTo>
                    <a:pt x="334" y="64"/>
                  </a:lnTo>
                  <a:lnTo>
                    <a:pt x="335" y="73"/>
                  </a:lnTo>
                  <a:lnTo>
                    <a:pt x="327" y="108"/>
                  </a:lnTo>
                  <a:lnTo>
                    <a:pt x="303" y="140"/>
                  </a:lnTo>
                  <a:lnTo>
                    <a:pt x="268" y="163"/>
                  </a:lnTo>
                  <a:lnTo>
                    <a:pt x="223" y="172"/>
                  </a:lnTo>
                  <a:lnTo>
                    <a:pt x="144" y="172"/>
                  </a:lnTo>
                  <a:close/>
                  <a:moveTo>
                    <a:pt x="120" y="353"/>
                  </a:moveTo>
                  <a:lnTo>
                    <a:pt x="113" y="353"/>
                  </a:lnTo>
                  <a:lnTo>
                    <a:pt x="108" y="353"/>
                  </a:lnTo>
                  <a:lnTo>
                    <a:pt x="103" y="352"/>
                  </a:lnTo>
                  <a:lnTo>
                    <a:pt x="101" y="348"/>
                  </a:lnTo>
                  <a:lnTo>
                    <a:pt x="102" y="344"/>
                  </a:lnTo>
                  <a:lnTo>
                    <a:pt x="104" y="335"/>
                  </a:lnTo>
                  <a:lnTo>
                    <a:pt x="141" y="184"/>
                  </a:lnTo>
                  <a:lnTo>
                    <a:pt x="243" y="184"/>
                  </a:lnTo>
                  <a:lnTo>
                    <a:pt x="260" y="186"/>
                  </a:lnTo>
                  <a:lnTo>
                    <a:pt x="274" y="190"/>
                  </a:lnTo>
                  <a:lnTo>
                    <a:pt x="285" y="198"/>
                  </a:lnTo>
                  <a:lnTo>
                    <a:pt x="293" y="207"/>
                  </a:lnTo>
                  <a:lnTo>
                    <a:pt x="299" y="217"/>
                  </a:lnTo>
                  <a:lnTo>
                    <a:pt x="302" y="227"/>
                  </a:lnTo>
                  <a:lnTo>
                    <a:pt x="304" y="238"/>
                  </a:lnTo>
                  <a:lnTo>
                    <a:pt x="305" y="247"/>
                  </a:lnTo>
                  <a:lnTo>
                    <a:pt x="296" y="286"/>
                  </a:lnTo>
                  <a:lnTo>
                    <a:pt x="273" y="320"/>
                  </a:lnTo>
                  <a:lnTo>
                    <a:pt x="237" y="344"/>
                  </a:lnTo>
                  <a:lnTo>
                    <a:pt x="193" y="353"/>
                  </a:lnTo>
                  <a:lnTo>
                    <a:pt x="120" y="3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reeform 146"/>
            <p:cNvSpPr>
              <a:spLocks noChangeAspect="1"/>
            </p:cNvSpPr>
            <p:nvPr/>
          </p:nvSpPr>
          <p:spPr bwMode="auto">
            <a:xfrm>
              <a:off x="2486" y="206"/>
              <a:ext cx="166" cy="252"/>
            </a:xfrm>
            <a:custGeom>
              <a:avLst/>
              <a:gdLst>
                <a:gd name="T0" fmla="*/ 166 w 166"/>
                <a:gd name="T1" fmla="*/ 183 h 252"/>
                <a:gd name="T2" fmla="*/ 153 w 166"/>
                <a:gd name="T3" fmla="*/ 183 h 252"/>
                <a:gd name="T4" fmla="*/ 152 w 166"/>
                <a:gd name="T5" fmla="*/ 191 h 252"/>
                <a:gd name="T6" fmla="*/ 150 w 166"/>
                <a:gd name="T7" fmla="*/ 202 h 252"/>
                <a:gd name="T8" fmla="*/ 147 w 166"/>
                <a:gd name="T9" fmla="*/ 212 h 252"/>
                <a:gd name="T10" fmla="*/ 144 w 166"/>
                <a:gd name="T11" fmla="*/ 217 h 252"/>
                <a:gd name="T12" fmla="*/ 137 w 166"/>
                <a:gd name="T13" fmla="*/ 219 h 252"/>
                <a:gd name="T14" fmla="*/ 126 w 166"/>
                <a:gd name="T15" fmla="*/ 219 h 252"/>
                <a:gd name="T16" fmla="*/ 114 w 166"/>
                <a:gd name="T17" fmla="*/ 220 h 252"/>
                <a:gd name="T18" fmla="*/ 106 w 166"/>
                <a:gd name="T19" fmla="*/ 220 h 252"/>
                <a:gd name="T20" fmla="*/ 37 w 166"/>
                <a:gd name="T21" fmla="*/ 220 h 252"/>
                <a:gd name="T22" fmla="*/ 62 w 166"/>
                <a:gd name="T23" fmla="*/ 197 h 252"/>
                <a:gd name="T24" fmla="*/ 81 w 166"/>
                <a:gd name="T25" fmla="*/ 181 h 252"/>
                <a:gd name="T26" fmla="*/ 97 w 166"/>
                <a:gd name="T27" fmla="*/ 169 h 252"/>
                <a:gd name="T28" fmla="*/ 113 w 166"/>
                <a:gd name="T29" fmla="*/ 156 h 252"/>
                <a:gd name="T30" fmla="*/ 133 w 166"/>
                <a:gd name="T31" fmla="*/ 139 h 252"/>
                <a:gd name="T32" fmla="*/ 150 w 166"/>
                <a:gd name="T33" fmla="*/ 120 h 252"/>
                <a:gd name="T34" fmla="*/ 162 w 166"/>
                <a:gd name="T35" fmla="*/ 99 h 252"/>
                <a:gd name="T36" fmla="*/ 166 w 166"/>
                <a:gd name="T37" fmla="*/ 74 h 252"/>
                <a:gd name="T38" fmla="*/ 159 w 166"/>
                <a:gd name="T39" fmla="*/ 43 h 252"/>
                <a:gd name="T40" fmla="*/ 140 w 166"/>
                <a:gd name="T41" fmla="*/ 20 h 252"/>
                <a:gd name="T42" fmla="*/ 112 w 166"/>
                <a:gd name="T43" fmla="*/ 5 h 252"/>
                <a:gd name="T44" fmla="*/ 78 w 166"/>
                <a:gd name="T45" fmla="*/ 0 h 252"/>
                <a:gd name="T46" fmla="*/ 61 w 166"/>
                <a:gd name="T47" fmla="*/ 2 h 252"/>
                <a:gd name="T48" fmla="*/ 46 w 166"/>
                <a:gd name="T49" fmla="*/ 6 h 252"/>
                <a:gd name="T50" fmla="*/ 33 w 166"/>
                <a:gd name="T51" fmla="*/ 12 h 252"/>
                <a:gd name="T52" fmla="*/ 22 w 166"/>
                <a:gd name="T53" fmla="*/ 21 h 252"/>
                <a:gd name="T54" fmla="*/ 12 w 166"/>
                <a:gd name="T55" fmla="*/ 31 h 252"/>
                <a:gd name="T56" fmla="*/ 6 w 166"/>
                <a:gd name="T57" fmla="*/ 43 h 252"/>
                <a:gd name="T58" fmla="*/ 1 w 166"/>
                <a:gd name="T59" fmla="*/ 55 h 252"/>
                <a:gd name="T60" fmla="*/ 0 w 166"/>
                <a:gd name="T61" fmla="*/ 68 h 252"/>
                <a:gd name="T62" fmla="*/ 3 w 166"/>
                <a:gd name="T63" fmla="*/ 79 h 252"/>
                <a:gd name="T64" fmla="*/ 9 w 166"/>
                <a:gd name="T65" fmla="*/ 86 h 252"/>
                <a:gd name="T66" fmla="*/ 15 w 166"/>
                <a:gd name="T67" fmla="*/ 89 h 252"/>
                <a:gd name="T68" fmla="*/ 20 w 166"/>
                <a:gd name="T69" fmla="*/ 89 h 252"/>
                <a:gd name="T70" fmla="*/ 27 w 166"/>
                <a:gd name="T71" fmla="*/ 88 h 252"/>
                <a:gd name="T72" fmla="*/ 33 w 166"/>
                <a:gd name="T73" fmla="*/ 84 h 252"/>
                <a:gd name="T74" fmla="*/ 38 w 166"/>
                <a:gd name="T75" fmla="*/ 78 h 252"/>
                <a:gd name="T76" fmla="*/ 40 w 166"/>
                <a:gd name="T77" fmla="*/ 69 h 252"/>
                <a:gd name="T78" fmla="*/ 39 w 166"/>
                <a:gd name="T79" fmla="*/ 63 h 252"/>
                <a:gd name="T80" fmla="*/ 36 w 166"/>
                <a:gd name="T81" fmla="*/ 57 h 252"/>
                <a:gd name="T82" fmla="*/ 29 w 166"/>
                <a:gd name="T83" fmla="*/ 51 h 252"/>
                <a:gd name="T84" fmla="*/ 18 w 166"/>
                <a:gd name="T85" fmla="*/ 49 h 252"/>
                <a:gd name="T86" fmla="*/ 29 w 166"/>
                <a:gd name="T87" fmla="*/ 32 h 252"/>
                <a:gd name="T88" fmla="*/ 43 w 166"/>
                <a:gd name="T89" fmla="*/ 22 h 252"/>
                <a:gd name="T90" fmla="*/ 58 w 166"/>
                <a:gd name="T91" fmla="*/ 16 h 252"/>
                <a:gd name="T92" fmla="*/ 73 w 166"/>
                <a:gd name="T93" fmla="*/ 14 h 252"/>
                <a:gd name="T94" fmla="*/ 97 w 166"/>
                <a:gd name="T95" fmla="*/ 19 h 252"/>
                <a:gd name="T96" fmla="*/ 115 w 166"/>
                <a:gd name="T97" fmla="*/ 33 h 252"/>
                <a:gd name="T98" fmla="*/ 126 w 166"/>
                <a:gd name="T99" fmla="*/ 52 h 252"/>
                <a:gd name="T100" fmla="*/ 130 w 166"/>
                <a:gd name="T101" fmla="*/ 74 h 252"/>
                <a:gd name="T102" fmla="*/ 126 w 166"/>
                <a:gd name="T103" fmla="*/ 98 h 252"/>
                <a:gd name="T104" fmla="*/ 117 w 166"/>
                <a:gd name="T105" fmla="*/ 118 h 252"/>
                <a:gd name="T106" fmla="*/ 105 w 166"/>
                <a:gd name="T107" fmla="*/ 135 h 252"/>
                <a:gd name="T108" fmla="*/ 94 w 166"/>
                <a:gd name="T109" fmla="*/ 147 h 252"/>
                <a:gd name="T110" fmla="*/ 4 w 166"/>
                <a:gd name="T111" fmla="*/ 237 h 252"/>
                <a:gd name="T112" fmla="*/ 0 w 166"/>
                <a:gd name="T113" fmla="*/ 242 h 252"/>
                <a:gd name="T114" fmla="*/ 0 w 166"/>
                <a:gd name="T115" fmla="*/ 252 h 252"/>
                <a:gd name="T116" fmla="*/ 155 w 166"/>
                <a:gd name="T117" fmla="*/ 252 h 252"/>
                <a:gd name="T118" fmla="*/ 166 w 166"/>
                <a:gd name="T119" fmla="*/ 18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6" h="252">
                  <a:moveTo>
                    <a:pt x="166" y="183"/>
                  </a:moveTo>
                  <a:lnTo>
                    <a:pt x="153" y="183"/>
                  </a:lnTo>
                  <a:lnTo>
                    <a:pt x="152" y="191"/>
                  </a:lnTo>
                  <a:lnTo>
                    <a:pt x="150" y="202"/>
                  </a:lnTo>
                  <a:lnTo>
                    <a:pt x="147" y="212"/>
                  </a:lnTo>
                  <a:lnTo>
                    <a:pt x="144" y="217"/>
                  </a:lnTo>
                  <a:lnTo>
                    <a:pt x="137" y="219"/>
                  </a:lnTo>
                  <a:lnTo>
                    <a:pt x="126" y="219"/>
                  </a:lnTo>
                  <a:lnTo>
                    <a:pt x="114" y="220"/>
                  </a:lnTo>
                  <a:lnTo>
                    <a:pt x="106" y="220"/>
                  </a:lnTo>
                  <a:lnTo>
                    <a:pt x="37" y="220"/>
                  </a:lnTo>
                  <a:lnTo>
                    <a:pt x="62" y="197"/>
                  </a:lnTo>
                  <a:lnTo>
                    <a:pt x="81" y="181"/>
                  </a:lnTo>
                  <a:lnTo>
                    <a:pt x="97" y="169"/>
                  </a:lnTo>
                  <a:lnTo>
                    <a:pt x="113" y="156"/>
                  </a:lnTo>
                  <a:lnTo>
                    <a:pt x="133" y="139"/>
                  </a:lnTo>
                  <a:lnTo>
                    <a:pt x="150" y="120"/>
                  </a:lnTo>
                  <a:lnTo>
                    <a:pt x="162" y="99"/>
                  </a:lnTo>
                  <a:lnTo>
                    <a:pt x="166" y="74"/>
                  </a:lnTo>
                  <a:lnTo>
                    <a:pt x="159" y="43"/>
                  </a:lnTo>
                  <a:lnTo>
                    <a:pt x="140" y="20"/>
                  </a:lnTo>
                  <a:lnTo>
                    <a:pt x="112" y="5"/>
                  </a:lnTo>
                  <a:lnTo>
                    <a:pt x="78" y="0"/>
                  </a:lnTo>
                  <a:lnTo>
                    <a:pt x="61" y="2"/>
                  </a:lnTo>
                  <a:lnTo>
                    <a:pt x="46" y="6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1"/>
                  </a:lnTo>
                  <a:lnTo>
                    <a:pt x="6" y="43"/>
                  </a:lnTo>
                  <a:lnTo>
                    <a:pt x="1" y="55"/>
                  </a:lnTo>
                  <a:lnTo>
                    <a:pt x="0" y="68"/>
                  </a:lnTo>
                  <a:lnTo>
                    <a:pt x="3" y="79"/>
                  </a:lnTo>
                  <a:lnTo>
                    <a:pt x="9" y="86"/>
                  </a:lnTo>
                  <a:lnTo>
                    <a:pt x="15" y="89"/>
                  </a:lnTo>
                  <a:lnTo>
                    <a:pt x="20" y="89"/>
                  </a:lnTo>
                  <a:lnTo>
                    <a:pt x="27" y="88"/>
                  </a:lnTo>
                  <a:lnTo>
                    <a:pt x="33" y="84"/>
                  </a:lnTo>
                  <a:lnTo>
                    <a:pt x="38" y="78"/>
                  </a:lnTo>
                  <a:lnTo>
                    <a:pt x="40" y="69"/>
                  </a:lnTo>
                  <a:lnTo>
                    <a:pt x="39" y="63"/>
                  </a:lnTo>
                  <a:lnTo>
                    <a:pt x="36" y="57"/>
                  </a:lnTo>
                  <a:lnTo>
                    <a:pt x="29" y="51"/>
                  </a:lnTo>
                  <a:lnTo>
                    <a:pt x="18" y="49"/>
                  </a:lnTo>
                  <a:lnTo>
                    <a:pt x="29" y="32"/>
                  </a:lnTo>
                  <a:lnTo>
                    <a:pt x="43" y="22"/>
                  </a:lnTo>
                  <a:lnTo>
                    <a:pt x="58" y="16"/>
                  </a:lnTo>
                  <a:lnTo>
                    <a:pt x="73" y="14"/>
                  </a:lnTo>
                  <a:lnTo>
                    <a:pt x="97" y="19"/>
                  </a:lnTo>
                  <a:lnTo>
                    <a:pt x="115" y="33"/>
                  </a:lnTo>
                  <a:lnTo>
                    <a:pt x="126" y="52"/>
                  </a:lnTo>
                  <a:lnTo>
                    <a:pt x="130" y="74"/>
                  </a:lnTo>
                  <a:lnTo>
                    <a:pt x="126" y="98"/>
                  </a:lnTo>
                  <a:lnTo>
                    <a:pt x="117" y="118"/>
                  </a:lnTo>
                  <a:lnTo>
                    <a:pt x="105" y="135"/>
                  </a:lnTo>
                  <a:lnTo>
                    <a:pt x="94" y="147"/>
                  </a:lnTo>
                  <a:lnTo>
                    <a:pt x="4" y="237"/>
                  </a:lnTo>
                  <a:lnTo>
                    <a:pt x="0" y="242"/>
                  </a:lnTo>
                  <a:lnTo>
                    <a:pt x="0" y="252"/>
                  </a:lnTo>
                  <a:lnTo>
                    <a:pt x="155" y="252"/>
                  </a:lnTo>
                  <a:lnTo>
                    <a:pt x="166" y="1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reeform 147"/>
            <p:cNvSpPr>
              <a:spLocks noChangeAspect="1" noEditPoints="1"/>
            </p:cNvSpPr>
            <p:nvPr/>
          </p:nvSpPr>
          <p:spPr bwMode="auto">
            <a:xfrm>
              <a:off x="2883" y="177"/>
              <a:ext cx="358" cy="126"/>
            </a:xfrm>
            <a:custGeom>
              <a:avLst/>
              <a:gdLst>
                <a:gd name="T0" fmla="*/ 339 w 358"/>
                <a:gd name="T1" fmla="*/ 21 h 126"/>
                <a:gd name="T2" fmla="*/ 346 w 358"/>
                <a:gd name="T3" fmla="*/ 21 h 126"/>
                <a:gd name="T4" fmla="*/ 351 w 358"/>
                <a:gd name="T5" fmla="*/ 20 h 126"/>
                <a:gd name="T6" fmla="*/ 356 w 358"/>
                <a:gd name="T7" fmla="*/ 17 h 126"/>
                <a:gd name="T8" fmla="*/ 358 w 358"/>
                <a:gd name="T9" fmla="*/ 10 h 126"/>
                <a:gd name="T10" fmla="*/ 356 w 358"/>
                <a:gd name="T11" fmla="*/ 4 h 126"/>
                <a:gd name="T12" fmla="*/ 351 w 358"/>
                <a:gd name="T13" fmla="*/ 1 h 126"/>
                <a:gd name="T14" fmla="*/ 346 w 358"/>
                <a:gd name="T15" fmla="*/ 0 h 126"/>
                <a:gd name="T16" fmla="*/ 340 w 358"/>
                <a:gd name="T17" fmla="*/ 0 h 126"/>
                <a:gd name="T18" fmla="*/ 18 w 358"/>
                <a:gd name="T19" fmla="*/ 0 h 126"/>
                <a:gd name="T20" fmla="*/ 12 w 358"/>
                <a:gd name="T21" fmla="*/ 0 h 126"/>
                <a:gd name="T22" fmla="*/ 6 w 358"/>
                <a:gd name="T23" fmla="*/ 1 h 126"/>
                <a:gd name="T24" fmla="*/ 2 w 358"/>
                <a:gd name="T25" fmla="*/ 4 h 126"/>
                <a:gd name="T26" fmla="*/ 0 w 358"/>
                <a:gd name="T27" fmla="*/ 10 h 126"/>
                <a:gd name="T28" fmla="*/ 2 w 358"/>
                <a:gd name="T29" fmla="*/ 17 h 126"/>
                <a:gd name="T30" fmla="*/ 6 w 358"/>
                <a:gd name="T31" fmla="*/ 20 h 126"/>
                <a:gd name="T32" fmla="*/ 12 w 358"/>
                <a:gd name="T33" fmla="*/ 21 h 126"/>
                <a:gd name="T34" fmla="*/ 18 w 358"/>
                <a:gd name="T35" fmla="*/ 21 h 126"/>
                <a:gd name="T36" fmla="*/ 339 w 358"/>
                <a:gd name="T37" fmla="*/ 21 h 126"/>
                <a:gd name="T38" fmla="*/ 340 w 358"/>
                <a:gd name="T39" fmla="*/ 126 h 126"/>
                <a:gd name="T40" fmla="*/ 346 w 358"/>
                <a:gd name="T41" fmla="*/ 126 h 126"/>
                <a:gd name="T42" fmla="*/ 351 w 358"/>
                <a:gd name="T43" fmla="*/ 125 h 126"/>
                <a:gd name="T44" fmla="*/ 356 w 358"/>
                <a:gd name="T45" fmla="*/ 122 h 126"/>
                <a:gd name="T46" fmla="*/ 358 w 358"/>
                <a:gd name="T47" fmla="*/ 115 h 126"/>
                <a:gd name="T48" fmla="*/ 356 w 358"/>
                <a:gd name="T49" fmla="*/ 109 h 126"/>
                <a:gd name="T50" fmla="*/ 351 w 358"/>
                <a:gd name="T51" fmla="*/ 106 h 126"/>
                <a:gd name="T52" fmla="*/ 346 w 358"/>
                <a:gd name="T53" fmla="*/ 105 h 126"/>
                <a:gd name="T54" fmla="*/ 339 w 358"/>
                <a:gd name="T55" fmla="*/ 105 h 126"/>
                <a:gd name="T56" fmla="*/ 18 w 358"/>
                <a:gd name="T57" fmla="*/ 105 h 126"/>
                <a:gd name="T58" fmla="*/ 12 w 358"/>
                <a:gd name="T59" fmla="*/ 105 h 126"/>
                <a:gd name="T60" fmla="*/ 6 w 358"/>
                <a:gd name="T61" fmla="*/ 106 h 126"/>
                <a:gd name="T62" fmla="*/ 2 w 358"/>
                <a:gd name="T63" fmla="*/ 109 h 126"/>
                <a:gd name="T64" fmla="*/ 0 w 358"/>
                <a:gd name="T65" fmla="*/ 115 h 126"/>
                <a:gd name="T66" fmla="*/ 2 w 358"/>
                <a:gd name="T67" fmla="*/ 122 h 126"/>
                <a:gd name="T68" fmla="*/ 6 w 358"/>
                <a:gd name="T69" fmla="*/ 125 h 126"/>
                <a:gd name="T70" fmla="*/ 12 w 358"/>
                <a:gd name="T71" fmla="*/ 126 h 126"/>
                <a:gd name="T72" fmla="*/ 18 w 358"/>
                <a:gd name="T73" fmla="*/ 126 h 126"/>
                <a:gd name="T74" fmla="*/ 340 w 358"/>
                <a:gd name="T7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8" h="126">
                  <a:moveTo>
                    <a:pt x="339" y="21"/>
                  </a:moveTo>
                  <a:lnTo>
                    <a:pt x="346" y="21"/>
                  </a:lnTo>
                  <a:lnTo>
                    <a:pt x="351" y="20"/>
                  </a:lnTo>
                  <a:lnTo>
                    <a:pt x="356" y="17"/>
                  </a:lnTo>
                  <a:lnTo>
                    <a:pt x="358" y="10"/>
                  </a:lnTo>
                  <a:lnTo>
                    <a:pt x="356" y="4"/>
                  </a:lnTo>
                  <a:lnTo>
                    <a:pt x="351" y="1"/>
                  </a:lnTo>
                  <a:lnTo>
                    <a:pt x="346" y="0"/>
                  </a:lnTo>
                  <a:lnTo>
                    <a:pt x="34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12" y="21"/>
                  </a:lnTo>
                  <a:lnTo>
                    <a:pt x="18" y="21"/>
                  </a:lnTo>
                  <a:lnTo>
                    <a:pt x="339" y="21"/>
                  </a:lnTo>
                  <a:close/>
                  <a:moveTo>
                    <a:pt x="340" y="126"/>
                  </a:moveTo>
                  <a:lnTo>
                    <a:pt x="346" y="126"/>
                  </a:lnTo>
                  <a:lnTo>
                    <a:pt x="351" y="125"/>
                  </a:lnTo>
                  <a:lnTo>
                    <a:pt x="356" y="122"/>
                  </a:lnTo>
                  <a:lnTo>
                    <a:pt x="358" y="115"/>
                  </a:lnTo>
                  <a:lnTo>
                    <a:pt x="356" y="109"/>
                  </a:lnTo>
                  <a:lnTo>
                    <a:pt x="351" y="106"/>
                  </a:lnTo>
                  <a:lnTo>
                    <a:pt x="346" y="105"/>
                  </a:lnTo>
                  <a:lnTo>
                    <a:pt x="339" y="105"/>
                  </a:lnTo>
                  <a:lnTo>
                    <a:pt x="18" y="105"/>
                  </a:lnTo>
                  <a:lnTo>
                    <a:pt x="12" y="105"/>
                  </a:lnTo>
                  <a:lnTo>
                    <a:pt x="6" y="106"/>
                  </a:lnTo>
                  <a:lnTo>
                    <a:pt x="2" y="109"/>
                  </a:lnTo>
                  <a:lnTo>
                    <a:pt x="0" y="115"/>
                  </a:lnTo>
                  <a:lnTo>
                    <a:pt x="2" y="122"/>
                  </a:lnTo>
                  <a:lnTo>
                    <a:pt x="6" y="125"/>
                  </a:lnTo>
                  <a:lnTo>
                    <a:pt x="12" y="126"/>
                  </a:lnTo>
                  <a:lnTo>
                    <a:pt x="18" y="126"/>
                  </a:lnTo>
                  <a:lnTo>
                    <a:pt x="340" y="1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reeform 148"/>
            <p:cNvSpPr>
              <a:spLocks noChangeAspect="1" noEditPoints="1"/>
            </p:cNvSpPr>
            <p:nvPr/>
          </p:nvSpPr>
          <p:spPr bwMode="auto">
            <a:xfrm>
              <a:off x="3401" y="136"/>
              <a:ext cx="281" cy="344"/>
            </a:xfrm>
            <a:custGeom>
              <a:avLst/>
              <a:gdLst>
                <a:gd name="T0" fmla="*/ 39 w 281"/>
                <a:gd name="T1" fmla="*/ 316 h 344"/>
                <a:gd name="T2" fmla="*/ 27 w 281"/>
                <a:gd name="T3" fmla="*/ 327 h 344"/>
                <a:gd name="T4" fmla="*/ 8 w 281"/>
                <a:gd name="T5" fmla="*/ 328 h 344"/>
                <a:gd name="T6" fmla="*/ 1 w 281"/>
                <a:gd name="T7" fmla="*/ 332 h 344"/>
                <a:gd name="T8" fmla="*/ 2 w 281"/>
                <a:gd name="T9" fmla="*/ 343 h 344"/>
                <a:gd name="T10" fmla="*/ 106 w 281"/>
                <a:gd name="T11" fmla="*/ 344 h 344"/>
                <a:gd name="T12" fmla="*/ 111 w 281"/>
                <a:gd name="T13" fmla="*/ 343 h 344"/>
                <a:gd name="T14" fmla="*/ 115 w 281"/>
                <a:gd name="T15" fmla="*/ 333 h 344"/>
                <a:gd name="T16" fmla="*/ 102 w 281"/>
                <a:gd name="T17" fmla="*/ 328 h 344"/>
                <a:gd name="T18" fmla="*/ 79 w 281"/>
                <a:gd name="T19" fmla="*/ 325 h 344"/>
                <a:gd name="T20" fmla="*/ 76 w 281"/>
                <a:gd name="T21" fmla="*/ 319 h 344"/>
                <a:gd name="T22" fmla="*/ 87 w 281"/>
                <a:gd name="T23" fmla="*/ 267 h 344"/>
                <a:gd name="T24" fmla="*/ 102 w 281"/>
                <a:gd name="T25" fmla="*/ 211 h 344"/>
                <a:gd name="T26" fmla="*/ 119 w 281"/>
                <a:gd name="T27" fmla="*/ 234 h 344"/>
                <a:gd name="T28" fmla="*/ 151 w 281"/>
                <a:gd name="T29" fmla="*/ 245 h 344"/>
                <a:gd name="T30" fmla="*/ 198 w 281"/>
                <a:gd name="T31" fmla="*/ 232 h 344"/>
                <a:gd name="T32" fmla="*/ 239 w 281"/>
                <a:gd name="T33" fmla="*/ 196 h 344"/>
                <a:gd name="T34" fmla="*/ 269 w 281"/>
                <a:gd name="T35" fmla="*/ 145 h 344"/>
                <a:gd name="T36" fmla="*/ 281 w 281"/>
                <a:gd name="T37" fmla="*/ 87 h 344"/>
                <a:gd name="T38" fmla="*/ 260 w 281"/>
                <a:gd name="T39" fmla="*/ 24 h 344"/>
                <a:gd name="T40" fmla="*/ 209 w 281"/>
                <a:gd name="T41" fmla="*/ 0 h 344"/>
                <a:gd name="T42" fmla="*/ 171 w 281"/>
                <a:gd name="T43" fmla="*/ 12 h 344"/>
                <a:gd name="T44" fmla="*/ 139 w 281"/>
                <a:gd name="T45" fmla="*/ 41 h 344"/>
                <a:gd name="T46" fmla="*/ 120 w 281"/>
                <a:gd name="T47" fmla="*/ 9 h 344"/>
                <a:gd name="T48" fmla="*/ 91 w 281"/>
                <a:gd name="T49" fmla="*/ 0 h 344"/>
                <a:gd name="T50" fmla="*/ 63 w 281"/>
                <a:gd name="T51" fmla="*/ 12 h 344"/>
                <a:gd name="T52" fmla="*/ 51 w 281"/>
                <a:gd name="T53" fmla="*/ 31 h 344"/>
                <a:gd name="T54" fmla="*/ 39 w 281"/>
                <a:gd name="T55" fmla="*/ 63 h 344"/>
                <a:gd name="T56" fmla="*/ 34 w 281"/>
                <a:gd name="T57" fmla="*/ 83 h 344"/>
                <a:gd name="T58" fmla="*/ 41 w 281"/>
                <a:gd name="T59" fmla="*/ 89 h 344"/>
                <a:gd name="T60" fmla="*/ 46 w 281"/>
                <a:gd name="T61" fmla="*/ 87 h 344"/>
                <a:gd name="T62" fmla="*/ 50 w 281"/>
                <a:gd name="T63" fmla="*/ 76 h 344"/>
                <a:gd name="T64" fmla="*/ 65 w 281"/>
                <a:gd name="T65" fmla="*/ 30 h 344"/>
                <a:gd name="T66" fmla="*/ 89 w 281"/>
                <a:gd name="T67" fmla="*/ 12 h 344"/>
                <a:gd name="T68" fmla="*/ 101 w 281"/>
                <a:gd name="T69" fmla="*/ 16 h 344"/>
                <a:gd name="T70" fmla="*/ 106 w 281"/>
                <a:gd name="T71" fmla="*/ 37 h 344"/>
                <a:gd name="T72" fmla="*/ 102 w 281"/>
                <a:gd name="T73" fmla="*/ 64 h 344"/>
                <a:gd name="T74" fmla="*/ 136 w 281"/>
                <a:gd name="T75" fmla="*/ 70 h 344"/>
                <a:gd name="T76" fmla="*/ 148 w 281"/>
                <a:gd name="T77" fmla="*/ 49 h 344"/>
                <a:gd name="T78" fmla="*/ 164 w 281"/>
                <a:gd name="T79" fmla="*/ 32 h 344"/>
                <a:gd name="T80" fmla="*/ 190 w 281"/>
                <a:gd name="T81" fmla="*/ 16 h 344"/>
                <a:gd name="T82" fmla="*/ 208 w 281"/>
                <a:gd name="T83" fmla="*/ 12 h 344"/>
                <a:gd name="T84" fmla="*/ 233 w 281"/>
                <a:gd name="T85" fmla="*/ 25 h 344"/>
                <a:gd name="T86" fmla="*/ 242 w 281"/>
                <a:gd name="T87" fmla="*/ 63 h 344"/>
                <a:gd name="T88" fmla="*/ 232 w 281"/>
                <a:gd name="T89" fmla="*/ 124 h 344"/>
                <a:gd name="T90" fmla="*/ 215 w 281"/>
                <a:gd name="T91" fmla="*/ 177 h 344"/>
                <a:gd name="T92" fmla="*/ 183 w 281"/>
                <a:gd name="T93" fmla="*/ 220 h 344"/>
                <a:gd name="T94" fmla="*/ 151 w 281"/>
                <a:gd name="T95" fmla="*/ 233 h 344"/>
                <a:gd name="T96" fmla="*/ 129 w 281"/>
                <a:gd name="T97" fmla="*/ 226 h 344"/>
                <a:gd name="T98" fmla="*/ 116 w 281"/>
                <a:gd name="T99" fmla="*/ 210 h 344"/>
                <a:gd name="T100" fmla="*/ 110 w 281"/>
                <a:gd name="T101" fmla="*/ 194 h 344"/>
                <a:gd name="T102" fmla="*/ 108 w 281"/>
                <a:gd name="T103" fmla="*/ 185 h 344"/>
                <a:gd name="T104" fmla="*/ 110 w 281"/>
                <a:gd name="T105" fmla="*/ 17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344">
                  <a:moveTo>
                    <a:pt x="42" y="305"/>
                  </a:moveTo>
                  <a:lnTo>
                    <a:pt x="39" y="316"/>
                  </a:lnTo>
                  <a:lnTo>
                    <a:pt x="34" y="323"/>
                  </a:lnTo>
                  <a:lnTo>
                    <a:pt x="27" y="327"/>
                  </a:lnTo>
                  <a:lnTo>
                    <a:pt x="13" y="328"/>
                  </a:lnTo>
                  <a:lnTo>
                    <a:pt x="8" y="328"/>
                  </a:lnTo>
                  <a:lnTo>
                    <a:pt x="4" y="329"/>
                  </a:lnTo>
                  <a:lnTo>
                    <a:pt x="1" y="332"/>
                  </a:lnTo>
                  <a:lnTo>
                    <a:pt x="0" y="338"/>
                  </a:lnTo>
                  <a:lnTo>
                    <a:pt x="2" y="343"/>
                  </a:lnTo>
                  <a:lnTo>
                    <a:pt x="7" y="344"/>
                  </a:lnTo>
                  <a:lnTo>
                    <a:pt x="106" y="344"/>
                  </a:lnTo>
                  <a:lnTo>
                    <a:pt x="108" y="344"/>
                  </a:lnTo>
                  <a:lnTo>
                    <a:pt x="111" y="343"/>
                  </a:lnTo>
                  <a:lnTo>
                    <a:pt x="114" y="340"/>
                  </a:lnTo>
                  <a:lnTo>
                    <a:pt x="115" y="333"/>
                  </a:lnTo>
                  <a:lnTo>
                    <a:pt x="112" y="328"/>
                  </a:lnTo>
                  <a:lnTo>
                    <a:pt x="102" y="328"/>
                  </a:lnTo>
                  <a:lnTo>
                    <a:pt x="87" y="327"/>
                  </a:lnTo>
                  <a:lnTo>
                    <a:pt x="79" y="325"/>
                  </a:lnTo>
                  <a:lnTo>
                    <a:pt x="76" y="322"/>
                  </a:lnTo>
                  <a:lnTo>
                    <a:pt x="76" y="319"/>
                  </a:lnTo>
                  <a:lnTo>
                    <a:pt x="79" y="301"/>
                  </a:lnTo>
                  <a:lnTo>
                    <a:pt x="87" y="267"/>
                  </a:lnTo>
                  <a:lnTo>
                    <a:pt x="96" y="232"/>
                  </a:lnTo>
                  <a:lnTo>
                    <a:pt x="102" y="211"/>
                  </a:lnTo>
                  <a:lnTo>
                    <a:pt x="109" y="222"/>
                  </a:lnTo>
                  <a:lnTo>
                    <a:pt x="119" y="234"/>
                  </a:lnTo>
                  <a:lnTo>
                    <a:pt x="133" y="242"/>
                  </a:lnTo>
                  <a:lnTo>
                    <a:pt x="151" y="245"/>
                  </a:lnTo>
                  <a:lnTo>
                    <a:pt x="175" y="242"/>
                  </a:lnTo>
                  <a:lnTo>
                    <a:pt x="198" y="232"/>
                  </a:lnTo>
                  <a:lnTo>
                    <a:pt x="220" y="216"/>
                  </a:lnTo>
                  <a:lnTo>
                    <a:pt x="239" y="196"/>
                  </a:lnTo>
                  <a:lnTo>
                    <a:pt x="256" y="172"/>
                  </a:lnTo>
                  <a:lnTo>
                    <a:pt x="269" y="145"/>
                  </a:lnTo>
                  <a:lnTo>
                    <a:pt x="278" y="116"/>
                  </a:lnTo>
                  <a:lnTo>
                    <a:pt x="281" y="87"/>
                  </a:lnTo>
                  <a:lnTo>
                    <a:pt x="275" y="51"/>
                  </a:lnTo>
                  <a:lnTo>
                    <a:pt x="260" y="24"/>
                  </a:lnTo>
                  <a:lnTo>
                    <a:pt x="238" y="6"/>
                  </a:lnTo>
                  <a:lnTo>
                    <a:pt x="209" y="0"/>
                  </a:lnTo>
                  <a:lnTo>
                    <a:pt x="189" y="3"/>
                  </a:lnTo>
                  <a:lnTo>
                    <a:pt x="171" y="12"/>
                  </a:lnTo>
                  <a:lnTo>
                    <a:pt x="154" y="25"/>
                  </a:lnTo>
                  <a:lnTo>
                    <a:pt x="139" y="41"/>
                  </a:lnTo>
                  <a:lnTo>
                    <a:pt x="132" y="22"/>
                  </a:lnTo>
                  <a:lnTo>
                    <a:pt x="120" y="9"/>
                  </a:lnTo>
                  <a:lnTo>
                    <a:pt x="106" y="2"/>
                  </a:lnTo>
                  <a:lnTo>
                    <a:pt x="91" y="0"/>
                  </a:lnTo>
                  <a:lnTo>
                    <a:pt x="75" y="3"/>
                  </a:lnTo>
                  <a:lnTo>
                    <a:pt x="63" y="12"/>
                  </a:lnTo>
                  <a:lnTo>
                    <a:pt x="56" y="22"/>
                  </a:lnTo>
                  <a:lnTo>
                    <a:pt x="51" y="31"/>
                  </a:lnTo>
                  <a:lnTo>
                    <a:pt x="44" y="46"/>
                  </a:lnTo>
                  <a:lnTo>
                    <a:pt x="39" y="63"/>
                  </a:lnTo>
                  <a:lnTo>
                    <a:pt x="35" y="77"/>
                  </a:lnTo>
                  <a:lnTo>
                    <a:pt x="34" y="83"/>
                  </a:lnTo>
                  <a:lnTo>
                    <a:pt x="37" y="88"/>
                  </a:lnTo>
                  <a:lnTo>
                    <a:pt x="41" y="89"/>
                  </a:lnTo>
                  <a:lnTo>
                    <a:pt x="44" y="88"/>
                  </a:lnTo>
                  <a:lnTo>
                    <a:pt x="46" y="87"/>
                  </a:lnTo>
                  <a:lnTo>
                    <a:pt x="48" y="83"/>
                  </a:lnTo>
                  <a:lnTo>
                    <a:pt x="50" y="76"/>
                  </a:lnTo>
                  <a:lnTo>
                    <a:pt x="57" y="50"/>
                  </a:lnTo>
                  <a:lnTo>
                    <a:pt x="65" y="30"/>
                  </a:lnTo>
                  <a:lnTo>
                    <a:pt x="76" y="16"/>
                  </a:lnTo>
                  <a:lnTo>
                    <a:pt x="89" y="12"/>
                  </a:lnTo>
                  <a:lnTo>
                    <a:pt x="95" y="13"/>
                  </a:lnTo>
                  <a:lnTo>
                    <a:pt x="101" y="16"/>
                  </a:lnTo>
                  <a:lnTo>
                    <a:pt x="104" y="24"/>
                  </a:lnTo>
                  <a:lnTo>
                    <a:pt x="106" y="37"/>
                  </a:lnTo>
                  <a:lnTo>
                    <a:pt x="104" y="52"/>
                  </a:lnTo>
                  <a:lnTo>
                    <a:pt x="102" y="64"/>
                  </a:lnTo>
                  <a:lnTo>
                    <a:pt x="42" y="305"/>
                  </a:lnTo>
                  <a:close/>
                  <a:moveTo>
                    <a:pt x="136" y="70"/>
                  </a:moveTo>
                  <a:lnTo>
                    <a:pt x="141" y="59"/>
                  </a:lnTo>
                  <a:lnTo>
                    <a:pt x="148" y="49"/>
                  </a:lnTo>
                  <a:lnTo>
                    <a:pt x="156" y="39"/>
                  </a:lnTo>
                  <a:lnTo>
                    <a:pt x="164" y="32"/>
                  </a:lnTo>
                  <a:lnTo>
                    <a:pt x="178" y="22"/>
                  </a:lnTo>
                  <a:lnTo>
                    <a:pt x="190" y="16"/>
                  </a:lnTo>
                  <a:lnTo>
                    <a:pt x="200" y="13"/>
                  </a:lnTo>
                  <a:lnTo>
                    <a:pt x="208" y="12"/>
                  </a:lnTo>
                  <a:lnTo>
                    <a:pt x="222" y="15"/>
                  </a:lnTo>
                  <a:lnTo>
                    <a:pt x="233" y="25"/>
                  </a:lnTo>
                  <a:lnTo>
                    <a:pt x="240" y="41"/>
                  </a:lnTo>
                  <a:lnTo>
                    <a:pt x="242" y="63"/>
                  </a:lnTo>
                  <a:lnTo>
                    <a:pt x="239" y="91"/>
                  </a:lnTo>
                  <a:lnTo>
                    <a:pt x="232" y="124"/>
                  </a:lnTo>
                  <a:lnTo>
                    <a:pt x="223" y="155"/>
                  </a:lnTo>
                  <a:lnTo>
                    <a:pt x="215" y="177"/>
                  </a:lnTo>
                  <a:lnTo>
                    <a:pt x="200" y="202"/>
                  </a:lnTo>
                  <a:lnTo>
                    <a:pt x="183" y="220"/>
                  </a:lnTo>
                  <a:lnTo>
                    <a:pt x="167" y="230"/>
                  </a:lnTo>
                  <a:lnTo>
                    <a:pt x="151" y="233"/>
                  </a:lnTo>
                  <a:lnTo>
                    <a:pt x="139" y="231"/>
                  </a:lnTo>
                  <a:lnTo>
                    <a:pt x="129" y="226"/>
                  </a:lnTo>
                  <a:lnTo>
                    <a:pt x="122" y="219"/>
                  </a:lnTo>
                  <a:lnTo>
                    <a:pt x="116" y="210"/>
                  </a:lnTo>
                  <a:lnTo>
                    <a:pt x="112" y="202"/>
                  </a:lnTo>
                  <a:lnTo>
                    <a:pt x="110" y="194"/>
                  </a:lnTo>
                  <a:lnTo>
                    <a:pt x="109" y="188"/>
                  </a:lnTo>
                  <a:lnTo>
                    <a:pt x="108" y="185"/>
                  </a:lnTo>
                  <a:lnTo>
                    <a:pt x="109" y="183"/>
                  </a:lnTo>
                  <a:lnTo>
                    <a:pt x="110" y="176"/>
                  </a:lnTo>
                  <a:lnTo>
                    <a:pt x="13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reeform 149"/>
            <p:cNvSpPr>
              <a:spLocks noChangeAspect="1" noEditPoints="1"/>
            </p:cNvSpPr>
            <p:nvPr/>
          </p:nvSpPr>
          <p:spPr bwMode="auto">
            <a:xfrm>
              <a:off x="3737" y="142"/>
              <a:ext cx="59" cy="338"/>
            </a:xfrm>
            <a:custGeom>
              <a:avLst/>
              <a:gdLst>
                <a:gd name="T0" fmla="*/ 57 w 59"/>
                <a:gd name="T1" fmla="*/ 29 h 338"/>
                <a:gd name="T2" fmla="*/ 55 w 59"/>
                <a:gd name="T3" fmla="*/ 17 h 338"/>
                <a:gd name="T4" fmla="*/ 49 w 59"/>
                <a:gd name="T5" fmla="*/ 8 h 338"/>
                <a:gd name="T6" fmla="*/ 40 w 59"/>
                <a:gd name="T7" fmla="*/ 2 h 338"/>
                <a:gd name="T8" fmla="*/ 29 w 59"/>
                <a:gd name="T9" fmla="*/ 0 h 338"/>
                <a:gd name="T10" fmla="*/ 17 w 59"/>
                <a:gd name="T11" fmla="*/ 2 h 338"/>
                <a:gd name="T12" fmla="*/ 8 w 59"/>
                <a:gd name="T13" fmla="*/ 8 h 338"/>
                <a:gd name="T14" fmla="*/ 2 w 59"/>
                <a:gd name="T15" fmla="*/ 17 h 338"/>
                <a:gd name="T16" fmla="*/ 0 w 59"/>
                <a:gd name="T17" fmla="*/ 29 h 338"/>
                <a:gd name="T18" fmla="*/ 2 w 59"/>
                <a:gd name="T19" fmla="*/ 40 h 338"/>
                <a:gd name="T20" fmla="*/ 8 w 59"/>
                <a:gd name="T21" fmla="*/ 49 h 338"/>
                <a:gd name="T22" fmla="*/ 17 w 59"/>
                <a:gd name="T23" fmla="*/ 55 h 338"/>
                <a:gd name="T24" fmla="*/ 29 w 59"/>
                <a:gd name="T25" fmla="*/ 57 h 338"/>
                <a:gd name="T26" fmla="*/ 40 w 59"/>
                <a:gd name="T27" fmla="*/ 55 h 338"/>
                <a:gd name="T28" fmla="*/ 49 w 59"/>
                <a:gd name="T29" fmla="*/ 49 h 338"/>
                <a:gd name="T30" fmla="*/ 55 w 59"/>
                <a:gd name="T31" fmla="*/ 40 h 338"/>
                <a:gd name="T32" fmla="*/ 57 w 59"/>
                <a:gd name="T33" fmla="*/ 29 h 338"/>
                <a:gd name="T34" fmla="*/ 47 w 59"/>
                <a:gd name="T35" fmla="*/ 227 h 338"/>
                <a:gd name="T36" fmla="*/ 46 w 59"/>
                <a:gd name="T37" fmla="*/ 243 h 338"/>
                <a:gd name="T38" fmla="*/ 43 w 59"/>
                <a:gd name="T39" fmla="*/ 267 h 338"/>
                <a:gd name="T40" fmla="*/ 32 w 59"/>
                <a:gd name="T41" fmla="*/ 295 h 338"/>
                <a:gd name="T42" fmla="*/ 13 w 59"/>
                <a:gd name="T43" fmla="*/ 325 h 338"/>
                <a:gd name="T44" fmla="*/ 9 w 59"/>
                <a:gd name="T45" fmla="*/ 329 h 338"/>
                <a:gd name="T46" fmla="*/ 9 w 59"/>
                <a:gd name="T47" fmla="*/ 332 h 338"/>
                <a:gd name="T48" fmla="*/ 11 w 59"/>
                <a:gd name="T49" fmla="*/ 336 h 338"/>
                <a:gd name="T50" fmla="*/ 14 w 59"/>
                <a:gd name="T51" fmla="*/ 338 h 338"/>
                <a:gd name="T52" fmla="*/ 24 w 59"/>
                <a:gd name="T53" fmla="*/ 330 h 338"/>
                <a:gd name="T54" fmla="*/ 39 w 59"/>
                <a:gd name="T55" fmla="*/ 308 h 338"/>
                <a:gd name="T56" fmla="*/ 52 w 59"/>
                <a:gd name="T57" fmla="*/ 275 h 338"/>
                <a:gd name="T58" fmla="*/ 59 w 59"/>
                <a:gd name="T59" fmla="*/ 231 h 338"/>
                <a:gd name="T60" fmla="*/ 59 w 59"/>
                <a:gd name="T61" fmla="*/ 225 h 338"/>
                <a:gd name="T62" fmla="*/ 58 w 59"/>
                <a:gd name="T63" fmla="*/ 216 h 338"/>
                <a:gd name="T64" fmla="*/ 57 w 59"/>
                <a:gd name="T65" fmla="*/ 207 h 338"/>
                <a:gd name="T66" fmla="*/ 54 w 59"/>
                <a:gd name="T67" fmla="*/ 198 h 338"/>
                <a:gd name="T68" fmla="*/ 51 w 59"/>
                <a:gd name="T69" fmla="*/ 189 h 338"/>
                <a:gd name="T70" fmla="*/ 45 w 59"/>
                <a:gd name="T71" fmla="*/ 182 h 338"/>
                <a:gd name="T72" fmla="*/ 38 w 59"/>
                <a:gd name="T73" fmla="*/ 177 h 338"/>
                <a:gd name="T74" fmla="*/ 29 w 59"/>
                <a:gd name="T75" fmla="*/ 176 h 338"/>
                <a:gd name="T76" fmla="*/ 16 w 59"/>
                <a:gd name="T77" fmla="*/ 178 h 338"/>
                <a:gd name="T78" fmla="*/ 7 w 59"/>
                <a:gd name="T79" fmla="*/ 185 h 338"/>
                <a:gd name="T80" fmla="*/ 2 w 59"/>
                <a:gd name="T81" fmla="*/ 194 h 338"/>
                <a:gd name="T82" fmla="*/ 0 w 59"/>
                <a:gd name="T83" fmla="*/ 205 h 338"/>
                <a:gd name="T84" fmla="*/ 2 w 59"/>
                <a:gd name="T85" fmla="*/ 215 h 338"/>
                <a:gd name="T86" fmla="*/ 7 w 59"/>
                <a:gd name="T87" fmla="*/ 224 h 338"/>
                <a:gd name="T88" fmla="*/ 16 w 59"/>
                <a:gd name="T89" fmla="*/ 231 h 338"/>
                <a:gd name="T90" fmla="*/ 29 w 59"/>
                <a:gd name="T91" fmla="*/ 233 h 338"/>
                <a:gd name="T92" fmla="*/ 33 w 59"/>
                <a:gd name="T93" fmla="*/ 233 h 338"/>
                <a:gd name="T94" fmla="*/ 40 w 59"/>
                <a:gd name="T95" fmla="*/ 231 h 338"/>
                <a:gd name="T96" fmla="*/ 47 w 59"/>
                <a:gd name="T97" fmla="*/ 22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338">
                  <a:moveTo>
                    <a:pt x="57" y="29"/>
                  </a:moveTo>
                  <a:lnTo>
                    <a:pt x="55" y="17"/>
                  </a:lnTo>
                  <a:lnTo>
                    <a:pt x="49" y="8"/>
                  </a:lnTo>
                  <a:lnTo>
                    <a:pt x="40" y="2"/>
                  </a:lnTo>
                  <a:lnTo>
                    <a:pt x="29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7" y="55"/>
                  </a:lnTo>
                  <a:lnTo>
                    <a:pt x="29" y="57"/>
                  </a:lnTo>
                  <a:lnTo>
                    <a:pt x="40" y="55"/>
                  </a:lnTo>
                  <a:lnTo>
                    <a:pt x="49" y="49"/>
                  </a:lnTo>
                  <a:lnTo>
                    <a:pt x="55" y="40"/>
                  </a:lnTo>
                  <a:lnTo>
                    <a:pt x="57" y="29"/>
                  </a:lnTo>
                  <a:close/>
                  <a:moveTo>
                    <a:pt x="47" y="227"/>
                  </a:moveTo>
                  <a:lnTo>
                    <a:pt x="46" y="243"/>
                  </a:lnTo>
                  <a:lnTo>
                    <a:pt x="43" y="267"/>
                  </a:lnTo>
                  <a:lnTo>
                    <a:pt x="32" y="295"/>
                  </a:lnTo>
                  <a:lnTo>
                    <a:pt x="13" y="325"/>
                  </a:lnTo>
                  <a:lnTo>
                    <a:pt x="9" y="329"/>
                  </a:lnTo>
                  <a:lnTo>
                    <a:pt x="9" y="332"/>
                  </a:lnTo>
                  <a:lnTo>
                    <a:pt x="11" y="336"/>
                  </a:lnTo>
                  <a:lnTo>
                    <a:pt x="14" y="338"/>
                  </a:lnTo>
                  <a:lnTo>
                    <a:pt x="24" y="330"/>
                  </a:lnTo>
                  <a:lnTo>
                    <a:pt x="39" y="308"/>
                  </a:lnTo>
                  <a:lnTo>
                    <a:pt x="52" y="275"/>
                  </a:lnTo>
                  <a:lnTo>
                    <a:pt x="59" y="231"/>
                  </a:lnTo>
                  <a:lnTo>
                    <a:pt x="59" y="225"/>
                  </a:lnTo>
                  <a:lnTo>
                    <a:pt x="58" y="216"/>
                  </a:lnTo>
                  <a:lnTo>
                    <a:pt x="57" y="207"/>
                  </a:lnTo>
                  <a:lnTo>
                    <a:pt x="54" y="198"/>
                  </a:lnTo>
                  <a:lnTo>
                    <a:pt x="51" y="189"/>
                  </a:lnTo>
                  <a:lnTo>
                    <a:pt x="45" y="182"/>
                  </a:lnTo>
                  <a:lnTo>
                    <a:pt x="38" y="177"/>
                  </a:lnTo>
                  <a:lnTo>
                    <a:pt x="29" y="176"/>
                  </a:lnTo>
                  <a:lnTo>
                    <a:pt x="16" y="178"/>
                  </a:lnTo>
                  <a:lnTo>
                    <a:pt x="7" y="185"/>
                  </a:lnTo>
                  <a:lnTo>
                    <a:pt x="2" y="194"/>
                  </a:lnTo>
                  <a:lnTo>
                    <a:pt x="0" y="205"/>
                  </a:lnTo>
                  <a:lnTo>
                    <a:pt x="2" y="215"/>
                  </a:lnTo>
                  <a:lnTo>
                    <a:pt x="7" y="224"/>
                  </a:lnTo>
                  <a:lnTo>
                    <a:pt x="16" y="231"/>
                  </a:lnTo>
                  <a:lnTo>
                    <a:pt x="29" y="233"/>
                  </a:lnTo>
                  <a:lnTo>
                    <a:pt x="33" y="233"/>
                  </a:lnTo>
                  <a:lnTo>
                    <a:pt x="40" y="231"/>
                  </a:lnTo>
                  <a:lnTo>
                    <a:pt x="47" y="2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reeform 150"/>
            <p:cNvSpPr>
              <a:spLocks noChangeAspect="1"/>
            </p:cNvSpPr>
            <p:nvPr/>
          </p:nvSpPr>
          <p:spPr bwMode="auto">
            <a:xfrm>
              <a:off x="4100" y="-1"/>
              <a:ext cx="115" cy="382"/>
            </a:xfrm>
            <a:custGeom>
              <a:avLst/>
              <a:gdLst>
                <a:gd name="T0" fmla="*/ 115 w 115"/>
                <a:gd name="T1" fmla="*/ 6 h 382"/>
                <a:gd name="T2" fmla="*/ 114 w 115"/>
                <a:gd name="T3" fmla="*/ 3 h 382"/>
                <a:gd name="T4" fmla="*/ 108 w 115"/>
                <a:gd name="T5" fmla="*/ 0 h 382"/>
                <a:gd name="T6" fmla="*/ 95 w 115"/>
                <a:gd name="T7" fmla="*/ 1 h 382"/>
                <a:gd name="T8" fmla="*/ 76 w 115"/>
                <a:gd name="T9" fmla="*/ 3 h 382"/>
                <a:gd name="T10" fmla="*/ 57 w 115"/>
                <a:gd name="T11" fmla="*/ 4 h 382"/>
                <a:gd name="T12" fmla="*/ 43 w 115"/>
                <a:gd name="T13" fmla="*/ 6 h 382"/>
                <a:gd name="T14" fmla="*/ 39 w 115"/>
                <a:gd name="T15" fmla="*/ 6 h 382"/>
                <a:gd name="T16" fmla="*/ 36 w 115"/>
                <a:gd name="T17" fmla="*/ 8 h 382"/>
                <a:gd name="T18" fmla="*/ 33 w 115"/>
                <a:gd name="T19" fmla="*/ 11 h 382"/>
                <a:gd name="T20" fmla="*/ 32 w 115"/>
                <a:gd name="T21" fmla="*/ 17 h 382"/>
                <a:gd name="T22" fmla="*/ 36 w 115"/>
                <a:gd name="T23" fmla="*/ 22 h 382"/>
                <a:gd name="T24" fmla="*/ 46 w 115"/>
                <a:gd name="T25" fmla="*/ 23 h 382"/>
                <a:gd name="T26" fmla="*/ 61 w 115"/>
                <a:gd name="T27" fmla="*/ 24 h 382"/>
                <a:gd name="T28" fmla="*/ 69 w 115"/>
                <a:gd name="T29" fmla="*/ 26 h 382"/>
                <a:gd name="T30" fmla="*/ 72 w 115"/>
                <a:gd name="T31" fmla="*/ 29 h 382"/>
                <a:gd name="T32" fmla="*/ 72 w 115"/>
                <a:gd name="T33" fmla="*/ 32 h 382"/>
                <a:gd name="T34" fmla="*/ 71 w 115"/>
                <a:gd name="T35" fmla="*/ 43 h 382"/>
                <a:gd name="T36" fmla="*/ 3 w 115"/>
                <a:gd name="T37" fmla="*/ 314 h 382"/>
                <a:gd name="T38" fmla="*/ 1 w 115"/>
                <a:gd name="T39" fmla="*/ 322 h 382"/>
                <a:gd name="T40" fmla="*/ 0 w 115"/>
                <a:gd name="T41" fmla="*/ 332 h 382"/>
                <a:gd name="T42" fmla="*/ 4 w 115"/>
                <a:gd name="T43" fmla="*/ 353 h 382"/>
                <a:gd name="T44" fmla="*/ 15 w 115"/>
                <a:gd name="T45" fmla="*/ 369 h 382"/>
                <a:gd name="T46" fmla="*/ 31 w 115"/>
                <a:gd name="T47" fmla="*/ 379 h 382"/>
                <a:gd name="T48" fmla="*/ 49 w 115"/>
                <a:gd name="T49" fmla="*/ 382 h 382"/>
                <a:gd name="T50" fmla="*/ 62 w 115"/>
                <a:gd name="T51" fmla="*/ 380 h 382"/>
                <a:gd name="T52" fmla="*/ 72 w 115"/>
                <a:gd name="T53" fmla="*/ 374 h 382"/>
                <a:gd name="T54" fmla="*/ 82 w 115"/>
                <a:gd name="T55" fmla="*/ 365 h 382"/>
                <a:gd name="T56" fmla="*/ 89 w 115"/>
                <a:gd name="T57" fmla="*/ 352 h 382"/>
                <a:gd name="T58" fmla="*/ 96 w 115"/>
                <a:gd name="T59" fmla="*/ 335 h 382"/>
                <a:gd name="T60" fmla="*/ 101 w 115"/>
                <a:gd name="T61" fmla="*/ 318 h 382"/>
                <a:gd name="T62" fmla="*/ 104 w 115"/>
                <a:gd name="T63" fmla="*/ 305 h 382"/>
                <a:gd name="T64" fmla="*/ 106 w 115"/>
                <a:gd name="T65" fmla="*/ 299 h 382"/>
                <a:gd name="T66" fmla="*/ 103 w 115"/>
                <a:gd name="T67" fmla="*/ 294 h 382"/>
                <a:gd name="T68" fmla="*/ 99 w 115"/>
                <a:gd name="T69" fmla="*/ 293 h 382"/>
                <a:gd name="T70" fmla="*/ 94 w 115"/>
                <a:gd name="T71" fmla="*/ 295 h 382"/>
                <a:gd name="T72" fmla="*/ 91 w 115"/>
                <a:gd name="T73" fmla="*/ 303 h 382"/>
                <a:gd name="T74" fmla="*/ 84 w 115"/>
                <a:gd name="T75" fmla="*/ 328 h 382"/>
                <a:gd name="T76" fmla="*/ 76 w 115"/>
                <a:gd name="T77" fmla="*/ 350 h 382"/>
                <a:gd name="T78" fmla="*/ 65 w 115"/>
                <a:gd name="T79" fmla="*/ 365 h 382"/>
                <a:gd name="T80" fmla="*/ 51 w 115"/>
                <a:gd name="T81" fmla="*/ 370 h 382"/>
                <a:gd name="T82" fmla="*/ 41 w 115"/>
                <a:gd name="T83" fmla="*/ 367 h 382"/>
                <a:gd name="T84" fmla="*/ 36 w 115"/>
                <a:gd name="T85" fmla="*/ 360 h 382"/>
                <a:gd name="T86" fmla="*/ 35 w 115"/>
                <a:gd name="T87" fmla="*/ 352 h 382"/>
                <a:gd name="T88" fmla="*/ 35 w 115"/>
                <a:gd name="T89" fmla="*/ 345 h 382"/>
                <a:gd name="T90" fmla="*/ 35 w 115"/>
                <a:gd name="T91" fmla="*/ 331 h 382"/>
                <a:gd name="T92" fmla="*/ 38 w 115"/>
                <a:gd name="T93" fmla="*/ 319 h 382"/>
                <a:gd name="T94" fmla="*/ 115 w 115"/>
                <a:gd name="T95" fmla="*/ 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5" h="382">
                  <a:moveTo>
                    <a:pt x="115" y="6"/>
                  </a:moveTo>
                  <a:lnTo>
                    <a:pt x="114" y="3"/>
                  </a:lnTo>
                  <a:lnTo>
                    <a:pt x="108" y="0"/>
                  </a:lnTo>
                  <a:lnTo>
                    <a:pt x="95" y="1"/>
                  </a:lnTo>
                  <a:lnTo>
                    <a:pt x="76" y="3"/>
                  </a:lnTo>
                  <a:lnTo>
                    <a:pt x="57" y="4"/>
                  </a:lnTo>
                  <a:lnTo>
                    <a:pt x="43" y="6"/>
                  </a:lnTo>
                  <a:lnTo>
                    <a:pt x="39" y="6"/>
                  </a:lnTo>
                  <a:lnTo>
                    <a:pt x="36" y="8"/>
                  </a:lnTo>
                  <a:lnTo>
                    <a:pt x="33" y="11"/>
                  </a:lnTo>
                  <a:lnTo>
                    <a:pt x="32" y="17"/>
                  </a:lnTo>
                  <a:lnTo>
                    <a:pt x="36" y="22"/>
                  </a:lnTo>
                  <a:lnTo>
                    <a:pt x="46" y="23"/>
                  </a:lnTo>
                  <a:lnTo>
                    <a:pt x="61" y="24"/>
                  </a:lnTo>
                  <a:lnTo>
                    <a:pt x="69" y="26"/>
                  </a:lnTo>
                  <a:lnTo>
                    <a:pt x="72" y="29"/>
                  </a:lnTo>
                  <a:lnTo>
                    <a:pt x="72" y="32"/>
                  </a:lnTo>
                  <a:lnTo>
                    <a:pt x="71" y="43"/>
                  </a:lnTo>
                  <a:lnTo>
                    <a:pt x="3" y="314"/>
                  </a:lnTo>
                  <a:lnTo>
                    <a:pt x="1" y="322"/>
                  </a:lnTo>
                  <a:lnTo>
                    <a:pt x="0" y="332"/>
                  </a:lnTo>
                  <a:lnTo>
                    <a:pt x="4" y="353"/>
                  </a:lnTo>
                  <a:lnTo>
                    <a:pt x="15" y="369"/>
                  </a:lnTo>
                  <a:lnTo>
                    <a:pt x="31" y="379"/>
                  </a:lnTo>
                  <a:lnTo>
                    <a:pt x="49" y="382"/>
                  </a:lnTo>
                  <a:lnTo>
                    <a:pt x="62" y="380"/>
                  </a:lnTo>
                  <a:lnTo>
                    <a:pt x="72" y="374"/>
                  </a:lnTo>
                  <a:lnTo>
                    <a:pt x="82" y="365"/>
                  </a:lnTo>
                  <a:lnTo>
                    <a:pt x="89" y="352"/>
                  </a:lnTo>
                  <a:lnTo>
                    <a:pt x="96" y="335"/>
                  </a:lnTo>
                  <a:lnTo>
                    <a:pt x="101" y="318"/>
                  </a:lnTo>
                  <a:lnTo>
                    <a:pt x="104" y="305"/>
                  </a:lnTo>
                  <a:lnTo>
                    <a:pt x="106" y="299"/>
                  </a:lnTo>
                  <a:lnTo>
                    <a:pt x="103" y="294"/>
                  </a:lnTo>
                  <a:lnTo>
                    <a:pt x="99" y="293"/>
                  </a:lnTo>
                  <a:lnTo>
                    <a:pt x="94" y="295"/>
                  </a:lnTo>
                  <a:lnTo>
                    <a:pt x="91" y="303"/>
                  </a:lnTo>
                  <a:lnTo>
                    <a:pt x="84" y="328"/>
                  </a:lnTo>
                  <a:lnTo>
                    <a:pt x="76" y="350"/>
                  </a:lnTo>
                  <a:lnTo>
                    <a:pt x="65" y="365"/>
                  </a:lnTo>
                  <a:lnTo>
                    <a:pt x="51" y="370"/>
                  </a:lnTo>
                  <a:lnTo>
                    <a:pt x="41" y="367"/>
                  </a:lnTo>
                  <a:lnTo>
                    <a:pt x="36" y="360"/>
                  </a:lnTo>
                  <a:lnTo>
                    <a:pt x="35" y="352"/>
                  </a:lnTo>
                  <a:lnTo>
                    <a:pt x="35" y="345"/>
                  </a:lnTo>
                  <a:lnTo>
                    <a:pt x="35" y="331"/>
                  </a:lnTo>
                  <a:lnTo>
                    <a:pt x="38" y="319"/>
                  </a:lnTo>
                  <a:lnTo>
                    <a:pt x="115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reeform 151"/>
            <p:cNvSpPr>
              <a:spLocks noChangeAspect="1" noEditPoints="1"/>
            </p:cNvSpPr>
            <p:nvPr/>
          </p:nvSpPr>
          <p:spPr bwMode="auto">
            <a:xfrm>
              <a:off x="4430" y="177"/>
              <a:ext cx="358" cy="126"/>
            </a:xfrm>
            <a:custGeom>
              <a:avLst/>
              <a:gdLst>
                <a:gd name="T0" fmla="*/ 340 w 358"/>
                <a:gd name="T1" fmla="*/ 21 h 126"/>
                <a:gd name="T2" fmla="*/ 346 w 358"/>
                <a:gd name="T3" fmla="*/ 21 h 126"/>
                <a:gd name="T4" fmla="*/ 352 w 358"/>
                <a:gd name="T5" fmla="*/ 20 h 126"/>
                <a:gd name="T6" fmla="*/ 356 w 358"/>
                <a:gd name="T7" fmla="*/ 17 h 126"/>
                <a:gd name="T8" fmla="*/ 358 w 358"/>
                <a:gd name="T9" fmla="*/ 10 h 126"/>
                <a:gd name="T10" fmla="*/ 356 w 358"/>
                <a:gd name="T11" fmla="*/ 4 h 126"/>
                <a:gd name="T12" fmla="*/ 352 w 358"/>
                <a:gd name="T13" fmla="*/ 1 h 126"/>
                <a:gd name="T14" fmla="*/ 346 w 358"/>
                <a:gd name="T15" fmla="*/ 0 h 126"/>
                <a:gd name="T16" fmla="*/ 340 w 358"/>
                <a:gd name="T17" fmla="*/ 0 h 126"/>
                <a:gd name="T18" fmla="*/ 18 w 358"/>
                <a:gd name="T19" fmla="*/ 0 h 126"/>
                <a:gd name="T20" fmla="*/ 12 w 358"/>
                <a:gd name="T21" fmla="*/ 0 h 126"/>
                <a:gd name="T22" fmla="*/ 6 w 358"/>
                <a:gd name="T23" fmla="*/ 1 h 126"/>
                <a:gd name="T24" fmla="*/ 2 w 358"/>
                <a:gd name="T25" fmla="*/ 4 h 126"/>
                <a:gd name="T26" fmla="*/ 0 w 358"/>
                <a:gd name="T27" fmla="*/ 10 h 126"/>
                <a:gd name="T28" fmla="*/ 2 w 358"/>
                <a:gd name="T29" fmla="*/ 17 h 126"/>
                <a:gd name="T30" fmla="*/ 7 w 358"/>
                <a:gd name="T31" fmla="*/ 20 h 126"/>
                <a:gd name="T32" fmla="*/ 12 w 358"/>
                <a:gd name="T33" fmla="*/ 21 h 126"/>
                <a:gd name="T34" fmla="*/ 19 w 358"/>
                <a:gd name="T35" fmla="*/ 21 h 126"/>
                <a:gd name="T36" fmla="*/ 340 w 358"/>
                <a:gd name="T37" fmla="*/ 21 h 126"/>
                <a:gd name="T38" fmla="*/ 340 w 358"/>
                <a:gd name="T39" fmla="*/ 126 h 126"/>
                <a:gd name="T40" fmla="*/ 346 w 358"/>
                <a:gd name="T41" fmla="*/ 126 h 126"/>
                <a:gd name="T42" fmla="*/ 352 w 358"/>
                <a:gd name="T43" fmla="*/ 125 h 126"/>
                <a:gd name="T44" fmla="*/ 356 w 358"/>
                <a:gd name="T45" fmla="*/ 122 h 126"/>
                <a:gd name="T46" fmla="*/ 358 w 358"/>
                <a:gd name="T47" fmla="*/ 115 h 126"/>
                <a:gd name="T48" fmla="*/ 356 w 358"/>
                <a:gd name="T49" fmla="*/ 109 h 126"/>
                <a:gd name="T50" fmla="*/ 352 w 358"/>
                <a:gd name="T51" fmla="*/ 106 h 126"/>
                <a:gd name="T52" fmla="*/ 346 w 358"/>
                <a:gd name="T53" fmla="*/ 105 h 126"/>
                <a:gd name="T54" fmla="*/ 340 w 358"/>
                <a:gd name="T55" fmla="*/ 105 h 126"/>
                <a:gd name="T56" fmla="*/ 19 w 358"/>
                <a:gd name="T57" fmla="*/ 105 h 126"/>
                <a:gd name="T58" fmla="*/ 12 w 358"/>
                <a:gd name="T59" fmla="*/ 105 h 126"/>
                <a:gd name="T60" fmla="*/ 7 w 358"/>
                <a:gd name="T61" fmla="*/ 106 h 126"/>
                <a:gd name="T62" fmla="*/ 2 w 358"/>
                <a:gd name="T63" fmla="*/ 109 h 126"/>
                <a:gd name="T64" fmla="*/ 0 w 358"/>
                <a:gd name="T65" fmla="*/ 115 h 126"/>
                <a:gd name="T66" fmla="*/ 2 w 358"/>
                <a:gd name="T67" fmla="*/ 122 h 126"/>
                <a:gd name="T68" fmla="*/ 6 w 358"/>
                <a:gd name="T69" fmla="*/ 125 h 126"/>
                <a:gd name="T70" fmla="*/ 12 w 358"/>
                <a:gd name="T71" fmla="*/ 126 h 126"/>
                <a:gd name="T72" fmla="*/ 18 w 358"/>
                <a:gd name="T73" fmla="*/ 126 h 126"/>
                <a:gd name="T74" fmla="*/ 340 w 358"/>
                <a:gd name="T7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8" h="126">
                  <a:moveTo>
                    <a:pt x="340" y="21"/>
                  </a:moveTo>
                  <a:lnTo>
                    <a:pt x="346" y="21"/>
                  </a:lnTo>
                  <a:lnTo>
                    <a:pt x="352" y="20"/>
                  </a:lnTo>
                  <a:lnTo>
                    <a:pt x="356" y="17"/>
                  </a:lnTo>
                  <a:lnTo>
                    <a:pt x="358" y="10"/>
                  </a:lnTo>
                  <a:lnTo>
                    <a:pt x="356" y="4"/>
                  </a:lnTo>
                  <a:lnTo>
                    <a:pt x="352" y="1"/>
                  </a:lnTo>
                  <a:lnTo>
                    <a:pt x="346" y="0"/>
                  </a:lnTo>
                  <a:lnTo>
                    <a:pt x="34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7" y="20"/>
                  </a:lnTo>
                  <a:lnTo>
                    <a:pt x="12" y="21"/>
                  </a:lnTo>
                  <a:lnTo>
                    <a:pt x="19" y="21"/>
                  </a:lnTo>
                  <a:lnTo>
                    <a:pt x="340" y="21"/>
                  </a:lnTo>
                  <a:close/>
                  <a:moveTo>
                    <a:pt x="340" y="126"/>
                  </a:moveTo>
                  <a:lnTo>
                    <a:pt x="346" y="126"/>
                  </a:lnTo>
                  <a:lnTo>
                    <a:pt x="352" y="125"/>
                  </a:lnTo>
                  <a:lnTo>
                    <a:pt x="356" y="122"/>
                  </a:lnTo>
                  <a:lnTo>
                    <a:pt x="358" y="115"/>
                  </a:lnTo>
                  <a:lnTo>
                    <a:pt x="356" y="109"/>
                  </a:lnTo>
                  <a:lnTo>
                    <a:pt x="352" y="106"/>
                  </a:lnTo>
                  <a:lnTo>
                    <a:pt x="346" y="105"/>
                  </a:lnTo>
                  <a:lnTo>
                    <a:pt x="340" y="105"/>
                  </a:lnTo>
                  <a:lnTo>
                    <a:pt x="19" y="105"/>
                  </a:lnTo>
                  <a:lnTo>
                    <a:pt x="12" y="105"/>
                  </a:lnTo>
                  <a:lnTo>
                    <a:pt x="7" y="106"/>
                  </a:lnTo>
                  <a:lnTo>
                    <a:pt x="2" y="109"/>
                  </a:lnTo>
                  <a:lnTo>
                    <a:pt x="0" y="115"/>
                  </a:lnTo>
                  <a:lnTo>
                    <a:pt x="2" y="122"/>
                  </a:lnTo>
                  <a:lnTo>
                    <a:pt x="6" y="125"/>
                  </a:lnTo>
                  <a:lnTo>
                    <a:pt x="12" y="126"/>
                  </a:lnTo>
                  <a:lnTo>
                    <a:pt x="18" y="126"/>
                  </a:lnTo>
                  <a:lnTo>
                    <a:pt x="340" y="1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Freeform 152"/>
            <p:cNvSpPr>
              <a:spLocks noChangeAspect="1" noEditPoints="1"/>
            </p:cNvSpPr>
            <p:nvPr/>
          </p:nvSpPr>
          <p:spPr bwMode="auto">
            <a:xfrm>
              <a:off x="4991" y="136"/>
              <a:ext cx="206" cy="245"/>
            </a:xfrm>
            <a:custGeom>
              <a:avLst/>
              <a:gdLst>
                <a:gd name="T0" fmla="*/ 91 w 206"/>
                <a:gd name="T1" fmla="*/ 114 h 245"/>
                <a:gd name="T2" fmla="*/ 135 w 206"/>
                <a:gd name="T3" fmla="*/ 108 h 245"/>
                <a:gd name="T4" fmla="*/ 170 w 206"/>
                <a:gd name="T5" fmla="*/ 95 h 245"/>
                <a:gd name="T6" fmla="*/ 187 w 206"/>
                <a:gd name="T7" fmla="*/ 79 h 245"/>
                <a:gd name="T8" fmla="*/ 195 w 206"/>
                <a:gd name="T9" fmla="*/ 63 h 245"/>
                <a:gd name="T10" fmla="*/ 198 w 206"/>
                <a:gd name="T11" fmla="*/ 50 h 245"/>
                <a:gd name="T12" fmla="*/ 194 w 206"/>
                <a:gd name="T13" fmla="*/ 29 h 245"/>
                <a:gd name="T14" fmla="*/ 165 w 206"/>
                <a:gd name="T15" fmla="*/ 4 h 245"/>
                <a:gd name="T16" fmla="*/ 117 w 206"/>
                <a:gd name="T17" fmla="*/ 2 h 245"/>
                <a:gd name="T18" fmla="*/ 69 w 206"/>
                <a:gd name="T19" fmla="*/ 21 h 245"/>
                <a:gd name="T20" fmla="*/ 28 w 206"/>
                <a:gd name="T21" fmla="*/ 59 h 245"/>
                <a:gd name="T22" fmla="*/ 3 w 206"/>
                <a:gd name="T23" fmla="*/ 114 h 245"/>
                <a:gd name="T24" fmla="*/ 5 w 206"/>
                <a:gd name="T25" fmla="*/ 186 h 245"/>
                <a:gd name="T26" fmla="*/ 48 w 206"/>
                <a:gd name="T27" fmla="*/ 237 h 245"/>
                <a:gd name="T28" fmla="*/ 135 w 206"/>
                <a:gd name="T29" fmla="*/ 236 h 245"/>
                <a:gd name="T30" fmla="*/ 198 w 206"/>
                <a:gd name="T31" fmla="*/ 194 h 245"/>
                <a:gd name="T32" fmla="*/ 204 w 206"/>
                <a:gd name="T33" fmla="*/ 176 h 245"/>
                <a:gd name="T34" fmla="*/ 196 w 206"/>
                <a:gd name="T35" fmla="*/ 175 h 245"/>
                <a:gd name="T36" fmla="*/ 159 w 206"/>
                <a:gd name="T37" fmla="*/ 211 h 245"/>
                <a:gd name="T38" fmla="*/ 98 w 206"/>
                <a:gd name="T39" fmla="*/ 232 h 245"/>
                <a:gd name="T40" fmla="*/ 71 w 206"/>
                <a:gd name="T41" fmla="*/ 231 h 245"/>
                <a:gd name="T42" fmla="*/ 52 w 206"/>
                <a:gd name="T43" fmla="*/ 218 h 245"/>
                <a:gd name="T44" fmla="*/ 42 w 206"/>
                <a:gd name="T45" fmla="*/ 198 h 245"/>
                <a:gd name="T46" fmla="*/ 39 w 206"/>
                <a:gd name="T47" fmla="*/ 178 h 245"/>
                <a:gd name="T48" fmla="*/ 38 w 206"/>
                <a:gd name="T49" fmla="*/ 163 h 245"/>
                <a:gd name="T50" fmla="*/ 42 w 206"/>
                <a:gd name="T51" fmla="*/ 136 h 245"/>
                <a:gd name="T52" fmla="*/ 75 w 206"/>
                <a:gd name="T53" fmla="*/ 114 h 245"/>
                <a:gd name="T54" fmla="*/ 59 w 206"/>
                <a:gd name="T55" fmla="*/ 75 h 245"/>
                <a:gd name="T56" fmla="*/ 84 w 206"/>
                <a:gd name="T57" fmla="*/ 37 h 245"/>
                <a:gd name="T58" fmla="*/ 111 w 206"/>
                <a:gd name="T59" fmla="*/ 19 h 245"/>
                <a:gd name="T60" fmla="*/ 133 w 206"/>
                <a:gd name="T61" fmla="*/ 12 h 245"/>
                <a:gd name="T62" fmla="*/ 157 w 206"/>
                <a:gd name="T63" fmla="*/ 14 h 245"/>
                <a:gd name="T64" fmla="*/ 177 w 206"/>
                <a:gd name="T65" fmla="*/ 33 h 245"/>
                <a:gd name="T66" fmla="*/ 176 w 206"/>
                <a:gd name="T67" fmla="*/ 64 h 245"/>
                <a:gd name="T68" fmla="*/ 152 w 206"/>
                <a:gd name="T69" fmla="*/ 88 h 245"/>
                <a:gd name="T70" fmla="*/ 116 w 206"/>
                <a:gd name="T71" fmla="*/ 99 h 245"/>
                <a:gd name="T72" fmla="*/ 83 w 206"/>
                <a:gd name="T73" fmla="*/ 102 h 245"/>
                <a:gd name="T74" fmla="*/ 50 w 206"/>
                <a:gd name="T75" fmla="*/ 10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6" h="245">
                  <a:moveTo>
                    <a:pt x="75" y="114"/>
                  </a:moveTo>
                  <a:lnTo>
                    <a:pt x="91" y="114"/>
                  </a:lnTo>
                  <a:lnTo>
                    <a:pt x="112" y="112"/>
                  </a:lnTo>
                  <a:lnTo>
                    <a:pt x="135" y="108"/>
                  </a:lnTo>
                  <a:lnTo>
                    <a:pt x="158" y="102"/>
                  </a:lnTo>
                  <a:lnTo>
                    <a:pt x="170" y="95"/>
                  </a:lnTo>
                  <a:lnTo>
                    <a:pt x="180" y="87"/>
                  </a:lnTo>
                  <a:lnTo>
                    <a:pt x="187" y="79"/>
                  </a:lnTo>
                  <a:lnTo>
                    <a:pt x="192" y="71"/>
                  </a:lnTo>
                  <a:lnTo>
                    <a:pt x="195" y="63"/>
                  </a:lnTo>
                  <a:lnTo>
                    <a:pt x="197" y="56"/>
                  </a:lnTo>
                  <a:lnTo>
                    <a:pt x="198" y="50"/>
                  </a:lnTo>
                  <a:lnTo>
                    <a:pt x="198" y="46"/>
                  </a:lnTo>
                  <a:lnTo>
                    <a:pt x="194" y="29"/>
                  </a:lnTo>
                  <a:lnTo>
                    <a:pt x="183" y="14"/>
                  </a:lnTo>
                  <a:lnTo>
                    <a:pt x="165" y="4"/>
                  </a:lnTo>
                  <a:lnTo>
                    <a:pt x="140" y="0"/>
                  </a:lnTo>
                  <a:lnTo>
                    <a:pt x="117" y="2"/>
                  </a:lnTo>
                  <a:lnTo>
                    <a:pt x="93" y="9"/>
                  </a:lnTo>
                  <a:lnTo>
                    <a:pt x="69" y="21"/>
                  </a:lnTo>
                  <a:lnTo>
                    <a:pt x="48" y="38"/>
                  </a:lnTo>
                  <a:lnTo>
                    <a:pt x="28" y="59"/>
                  </a:lnTo>
                  <a:lnTo>
                    <a:pt x="13" y="84"/>
                  </a:lnTo>
                  <a:lnTo>
                    <a:pt x="3" y="114"/>
                  </a:lnTo>
                  <a:lnTo>
                    <a:pt x="0" y="147"/>
                  </a:lnTo>
                  <a:lnTo>
                    <a:pt x="5" y="186"/>
                  </a:lnTo>
                  <a:lnTo>
                    <a:pt x="22" y="217"/>
                  </a:lnTo>
                  <a:lnTo>
                    <a:pt x="48" y="237"/>
                  </a:lnTo>
                  <a:lnTo>
                    <a:pt x="84" y="245"/>
                  </a:lnTo>
                  <a:lnTo>
                    <a:pt x="135" y="236"/>
                  </a:lnTo>
                  <a:lnTo>
                    <a:pt x="174" y="215"/>
                  </a:lnTo>
                  <a:lnTo>
                    <a:pt x="198" y="194"/>
                  </a:lnTo>
                  <a:lnTo>
                    <a:pt x="206" y="181"/>
                  </a:lnTo>
                  <a:lnTo>
                    <a:pt x="204" y="176"/>
                  </a:lnTo>
                  <a:lnTo>
                    <a:pt x="199" y="174"/>
                  </a:lnTo>
                  <a:lnTo>
                    <a:pt x="196" y="175"/>
                  </a:lnTo>
                  <a:lnTo>
                    <a:pt x="193" y="179"/>
                  </a:lnTo>
                  <a:lnTo>
                    <a:pt x="159" y="211"/>
                  </a:lnTo>
                  <a:lnTo>
                    <a:pt x="125" y="227"/>
                  </a:lnTo>
                  <a:lnTo>
                    <a:pt x="98" y="232"/>
                  </a:lnTo>
                  <a:lnTo>
                    <a:pt x="85" y="233"/>
                  </a:lnTo>
                  <a:lnTo>
                    <a:pt x="71" y="231"/>
                  </a:lnTo>
                  <a:lnTo>
                    <a:pt x="60" y="226"/>
                  </a:lnTo>
                  <a:lnTo>
                    <a:pt x="52" y="218"/>
                  </a:lnTo>
                  <a:lnTo>
                    <a:pt x="46" y="208"/>
                  </a:lnTo>
                  <a:lnTo>
                    <a:pt x="42" y="198"/>
                  </a:lnTo>
                  <a:lnTo>
                    <a:pt x="40" y="188"/>
                  </a:lnTo>
                  <a:lnTo>
                    <a:pt x="39" y="178"/>
                  </a:lnTo>
                  <a:lnTo>
                    <a:pt x="38" y="170"/>
                  </a:lnTo>
                  <a:lnTo>
                    <a:pt x="38" y="163"/>
                  </a:lnTo>
                  <a:lnTo>
                    <a:pt x="39" y="152"/>
                  </a:lnTo>
                  <a:lnTo>
                    <a:pt x="42" y="136"/>
                  </a:lnTo>
                  <a:lnTo>
                    <a:pt x="47" y="114"/>
                  </a:lnTo>
                  <a:lnTo>
                    <a:pt x="75" y="114"/>
                  </a:lnTo>
                  <a:close/>
                  <a:moveTo>
                    <a:pt x="50" y="102"/>
                  </a:moveTo>
                  <a:lnTo>
                    <a:pt x="59" y="75"/>
                  </a:lnTo>
                  <a:lnTo>
                    <a:pt x="71" y="53"/>
                  </a:lnTo>
                  <a:lnTo>
                    <a:pt x="84" y="37"/>
                  </a:lnTo>
                  <a:lnTo>
                    <a:pt x="98" y="26"/>
                  </a:lnTo>
                  <a:lnTo>
                    <a:pt x="111" y="19"/>
                  </a:lnTo>
                  <a:lnTo>
                    <a:pt x="123" y="14"/>
                  </a:lnTo>
                  <a:lnTo>
                    <a:pt x="133" y="12"/>
                  </a:lnTo>
                  <a:lnTo>
                    <a:pt x="140" y="12"/>
                  </a:lnTo>
                  <a:lnTo>
                    <a:pt x="157" y="14"/>
                  </a:lnTo>
                  <a:lnTo>
                    <a:pt x="170" y="22"/>
                  </a:lnTo>
                  <a:lnTo>
                    <a:pt x="177" y="33"/>
                  </a:lnTo>
                  <a:lnTo>
                    <a:pt x="180" y="46"/>
                  </a:lnTo>
                  <a:lnTo>
                    <a:pt x="176" y="64"/>
                  </a:lnTo>
                  <a:lnTo>
                    <a:pt x="166" y="78"/>
                  </a:lnTo>
                  <a:lnTo>
                    <a:pt x="152" y="88"/>
                  </a:lnTo>
                  <a:lnTo>
                    <a:pt x="134" y="95"/>
                  </a:lnTo>
                  <a:lnTo>
                    <a:pt x="116" y="99"/>
                  </a:lnTo>
                  <a:lnTo>
                    <a:pt x="98" y="101"/>
                  </a:lnTo>
                  <a:lnTo>
                    <a:pt x="83" y="102"/>
                  </a:lnTo>
                  <a:lnTo>
                    <a:pt x="72" y="102"/>
                  </a:lnTo>
                  <a:lnTo>
                    <a:pt x="50" y="10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Freeform 153"/>
            <p:cNvSpPr>
              <a:spLocks noChangeAspect="1"/>
            </p:cNvSpPr>
            <p:nvPr/>
          </p:nvSpPr>
          <p:spPr bwMode="auto">
            <a:xfrm>
              <a:off x="5264" y="318"/>
              <a:ext cx="63" cy="162"/>
            </a:xfrm>
            <a:custGeom>
              <a:avLst/>
              <a:gdLst>
                <a:gd name="T0" fmla="*/ 63 w 63"/>
                <a:gd name="T1" fmla="*/ 57 h 162"/>
                <a:gd name="T2" fmla="*/ 60 w 63"/>
                <a:gd name="T3" fmla="*/ 33 h 162"/>
                <a:gd name="T4" fmla="*/ 53 w 63"/>
                <a:gd name="T5" fmla="*/ 15 h 162"/>
                <a:gd name="T6" fmla="*/ 43 w 63"/>
                <a:gd name="T7" fmla="*/ 4 h 162"/>
                <a:gd name="T8" fmla="*/ 28 w 63"/>
                <a:gd name="T9" fmla="*/ 0 h 162"/>
                <a:gd name="T10" fmla="*/ 16 w 63"/>
                <a:gd name="T11" fmla="*/ 2 h 162"/>
                <a:gd name="T12" fmla="*/ 7 w 63"/>
                <a:gd name="T13" fmla="*/ 8 h 162"/>
                <a:gd name="T14" fmla="*/ 2 w 63"/>
                <a:gd name="T15" fmla="*/ 18 h 162"/>
                <a:gd name="T16" fmla="*/ 0 w 63"/>
                <a:gd name="T17" fmla="*/ 29 h 162"/>
                <a:gd name="T18" fmla="*/ 2 w 63"/>
                <a:gd name="T19" fmla="*/ 39 h 162"/>
                <a:gd name="T20" fmla="*/ 7 w 63"/>
                <a:gd name="T21" fmla="*/ 48 h 162"/>
                <a:gd name="T22" fmla="*/ 16 w 63"/>
                <a:gd name="T23" fmla="*/ 55 h 162"/>
                <a:gd name="T24" fmla="*/ 28 w 63"/>
                <a:gd name="T25" fmla="*/ 57 h 162"/>
                <a:gd name="T26" fmla="*/ 38 w 63"/>
                <a:gd name="T27" fmla="*/ 55 h 162"/>
                <a:gd name="T28" fmla="*/ 47 w 63"/>
                <a:gd name="T29" fmla="*/ 50 h 162"/>
                <a:gd name="T30" fmla="*/ 50 w 63"/>
                <a:gd name="T31" fmla="*/ 48 h 162"/>
                <a:gd name="T32" fmla="*/ 51 w 63"/>
                <a:gd name="T33" fmla="*/ 50 h 162"/>
                <a:gd name="T34" fmla="*/ 51 w 63"/>
                <a:gd name="T35" fmla="*/ 57 h 162"/>
                <a:gd name="T36" fmla="*/ 48 w 63"/>
                <a:gd name="T37" fmla="*/ 85 h 162"/>
                <a:gd name="T38" fmla="*/ 39 w 63"/>
                <a:gd name="T39" fmla="*/ 110 h 162"/>
                <a:gd name="T40" fmla="*/ 27 w 63"/>
                <a:gd name="T41" fmla="*/ 131 h 162"/>
                <a:gd name="T42" fmla="*/ 14 w 63"/>
                <a:gd name="T43" fmla="*/ 147 h 162"/>
                <a:gd name="T44" fmla="*/ 9 w 63"/>
                <a:gd name="T45" fmla="*/ 153 h 162"/>
                <a:gd name="T46" fmla="*/ 8 w 63"/>
                <a:gd name="T47" fmla="*/ 156 h 162"/>
                <a:gd name="T48" fmla="*/ 10 w 63"/>
                <a:gd name="T49" fmla="*/ 160 h 162"/>
                <a:gd name="T50" fmla="*/ 14 w 63"/>
                <a:gd name="T51" fmla="*/ 162 h 162"/>
                <a:gd name="T52" fmla="*/ 24 w 63"/>
                <a:gd name="T53" fmla="*/ 154 h 162"/>
                <a:gd name="T54" fmla="*/ 41 w 63"/>
                <a:gd name="T55" fmla="*/ 133 h 162"/>
                <a:gd name="T56" fmla="*/ 56 w 63"/>
                <a:gd name="T57" fmla="*/ 100 h 162"/>
                <a:gd name="T58" fmla="*/ 63 w 63"/>
                <a:gd name="T59" fmla="*/ 5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162">
                  <a:moveTo>
                    <a:pt x="63" y="57"/>
                  </a:moveTo>
                  <a:lnTo>
                    <a:pt x="60" y="33"/>
                  </a:lnTo>
                  <a:lnTo>
                    <a:pt x="53" y="15"/>
                  </a:lnTo>
                  <a:lnTo>
                    <a:pt x="43" y="4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7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7" y="48"/>
                  </a:lnTo>
                  <a:lnTo>
                    <a:pt x="16" y="55"/>
                  </a:lnTo>
                  <a:lnTo>
                    <a:pt x="28" y="57"/>
                  </a:lnTo>
                  <a:lnTo>
                    <a:pt x="38" y="55"/>
                  </a:lnTo>
                  <a:lnTo>
                    <a:pt x="47" y="50"/>
                  </a:lnTo>
                  <a:lnTo>
                    <a:pt x="50" y="48"/>
                  </a:lnTo>
                  <a:lnTo>
                    <a:pt x="51" y="50"/>
                  </a:lnTo>
                  <a:lnTo>
                    <a:pt x="51" y="57"/>
                  </a:lnTo>
                  <a:lnTo>
                    <a:pt x="48" y="85"/>
                  </a:lnTo>
                  <a:lnTo>
                    <a:pt x="39" y="110"/>
                  </a:lnTo>
                  <a:lnTo>
                    <a:pt x="27" y="131"/>
                  </a:lnTo>
                  <a:lnTo>
                    <a:pt x="14" y="147"/>
                  </a:lnTo>
                  <a:lnTo>
                    <a:pt x="9" y="153"/>
                  </a:lnTo>
                  <a:lnTo>
                    <a:pt x="8" y="156"/>
                  </a:lnTo>
                  <a:lnTo>
                    <a:pt x="10" y="160"/>
                  </a:lnTo>
                  <a:lnTo>
                    <a:pt x="14" y="162"/>
                  </a:lnTo>
                  <a:lnTo>
                    <a:pt x="24" y="154"/>
                  </a:lnTo>
                  <a:lnTo>
                    <a:pt x="41" y="133"/>
                  </a:lnTo>
                  <a:lnTo>
                    <a:pt x="56" y="100"/>
                  </a:lnTo>
                  <a:lnTo>
                    <a:pt x="6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Freeform 154"/>
            <p:cNvSpPr>
              <a:spLocks noChangeAspect="1"/>
            </p:cNvSpPr>
            <p:nvPr/>
          </p:nvSpPr>
          <p:spPr bwMode="auto">
            <a:xfrm>
              <a:off x="5470" y="136"/>
              <a:ext cx="292" cy="356"/>
            </a:xfrm>
            <a:custGeom>
              <a:avLst/>
              <a:gdLst>
                <a:gd name="T0" fmla="*/ 111 w 292"/>
                <a:gd name="T1" fmla="*/ 39 h 356"/>
                <a:gd name="T2" fmla="*/ 116 w 292"/>
                <a:gd name="T3" fmla="*/ 19 h 356"/>
                <a:gd name="T4" fmla="*/ 112 w 292"/>
                <a:gd name="T5" fmla="*/ 4 h 356"/>
                <a:gd name="T6" fmla="*/ 97 w 292"/>
                <a:gd name="T7" fmla="*/ 0 h 356"/>
                <a:gd name="T8" fmla="*/ 84 w 292"/>
                <a:gd name="T9" fmla="*/ 8 h 356"/>
                <a:gd name="T10" fmla="*/ 2 w 292"/>
                <a:gd name="T11" fmla="*/ 333 h 356"/>
                <a:gd name="T12" fmla="*/ 0 w 292"/>
                <a:gd name="T13" fmla="*/ 342 h 356"/>
                <a:gd name="T14" fmla="*/ 15 w 292"/>
                <a:gd name="T15" fmla="*/ 356 h 356"/>
                <a:gd name="T16" fmla="*/ 28 w 292"/>
                <a:gd name="T17" fmla="*/ 351 h 356"/>
                <a:gd name="T18" fmla="*/ 34 w 292"/>
                <a:gd name="T19" fmla="*/ 345 h 356"/>
                <a:gd name="T20" fmla="*/ 42 w 292"/>
                <a:gd name="T21" fmla="*/ 316 h 356"/>
                <a:gd name="T22" fmla="*/ 64 w 292"/>
                <a:gd name="T23" fmla="*/ 228 h 356"/>
                <a:gd name="T24" fmla="*/ 92 w 292"/>
                <a:gd name="T25" fmla="*/ 242 h 356"/>
                <a:gd name="T26" fmla="*/ 116 w 292"/>
                <a:gd name="T27" fmla="*/ 245 h 356"/>
                <a:gd name="T28" fmla="*/ 161 w 292"/>
                <a:gd name="T29" fmla="*/ 231 h 356"/>
                <a:gd name="T30" fmla="*/ 187 w 292"/>
                <a:gd name="T31" fmla="*/ 206 h 356"/>
                <a:gd name="T32" fmla="*/ 204 w 292"/>
                <a:gd name="T33" fmla="*/ 234 h 356"/>
                <a:gd name="T34" fmla="*/ 236 w 292"/>
                <a:gd name="T35" fmla="*/ 245 h 356"/>
                <a:gd name="T36" fmla="*/ 259 w 292"/>
                <a:gd name="T37" fmla="*/ 237 h 356"/>
                <a:gd name="T38" fmla="*/ 275 w 292"/>
                <a:gd name="T39" fmla="*/ 215 h 356"/>
                <a:gd name="T40" fmla="*/ 287 w 292"/>
                <a:gd name="T41" fmla="*/ 182 h 356"/>
                <a:gd name="T42" fmla="*/ 292 w 292"/>
                <a:gd name="T43" fmla="*/ 162 h 356"/>
                <a:gd name="T44" fmla="*/ 285 w 292"/>
                <a:gd name="T45" fmla="*/ 156 h 356"/>
                <a:gd name="T46" fmla="*/ 278 w 292"/>
                <a:gd name="T47" fmla="*/ 166 h 356"/>
                <a:gd name="T48" fmla="*/ 262 w 292"/>
                <a:gd name="T49" fmla="*/ 213 h 356"/>
                <a:gd name="T50" fmla="*/ 237 w 292"/>
                <a:gd name="T51" fmla="*/ 233 h 356"/>
                <a:gd name="T52" fmla="*/ 223 w 292"/>
                <a:gd name="T53" fmla="*/ 225 h 356"/>
                <a:gd name="T54" fmla="*/ 221 w 292"/>
                <a:gd name="T55" fmla="*/ 208 h 356"/>
                <a:gd name="T56" fmla="*/ 225 w 292"/>
                <a:gd name="T57" fmla="*/ 183 h 356"/>
                <a:gd name="T58" fmla="*/ 231 w 292"/>
                <a:gd name="T59" fmla="*/ 152 h 356"/>
                <a:gd name="T60" fmla="*/ 248 w 292"/>
                <a:gd name="T61" fmla="*/ 86 h 356"/>
                <a:gd name="T62" fmla="*/ 254 w 292"/>
                <a:gd name="T63" fmla="*/ 65 h 356"/>
                <a:gd name="T64" fmla="*/ 258 w 292"/>
                <a:gd name="T65" fmla="*/ 46 h 356"/>
                <a:gd name="T66" fmla="*/ 263 w 292"/>
                <a:gd name="T67" fmla="*/ 26 h 356"/>
                <a:gd name="T68" fmla="*/ 259 w 292"/>
                <a:gd name="T69" fmla="*/ 9 h 356"/>
                <a:gd name="T70" fmla="*/ 244 w 292"/>
                <a:gd name="T71" fmla="*/ 6 h 356"/>
                <a:gd name="T72" fmla="*/ 232 w 292"/>
                <a:gd name="T73" fmla="*/ 14 h 356"/>
                <a:gd name="T74" fmla="*/ 202 w 292"/>
                <a:gd name="T75" fmla="*/ 126 h 356"/>
                <a:gd name="T76" fmla="*/ 193 w 292"/>
                <a:gd name="T77" fmla="*/ 162 h 356"/>
                <a:gd name="T78" fmla="*/ 188 w 292"/>
                <a:gd name="T79" fmla="*/ 181 h 356"/>
                <a:gd name="T80" fmla="*/ 183 w 292"/>
                <a:gd name="T81" fmla="*/ 190 h 356"/>
                <a:gd name="T82" fmla="*/ 169 w 292"/>
                <a:gd name="T83" fmla="*/ 208 h 356"/>
                <a:gd name="T84" fmla="*/ 147 w 292"/>
                <a:gd name="T85" fmla="*/ 226 h 356"/>
                <a:gd name="T86" fmla="*/ 118 w 292"/>
                <a:gd name="T87" fmla="*/ 233 h 356"/>
                <a:gd name="T88" fmla="*/ 88 w 292"/>
                <a:gd name="T89" fmla="*/ 221 h 356"/>
                <a:gd name="T90" fmla="*/ 78 w 292"/>
                <a:gd name="T91" fmla="*/ 186 h 356"/>
                <a:gd name="T92" fmla="*/ 86 w 292"/>
                <a:gd name="T93" fmla="*/ 14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2" h="356">
                  <a:moveTo>
                    <a:pt x="108" y="49"/>
                  </a:moveTo>
                  <a:lnTo>
                    <a:pt x="111" y="39"/>
                  </a:lnTo>
                  <a:lnTo>
                    <a:pt x="113" y="29"/>
                  </a:lnTo>
                  <a:lnTo>
                    <a:pt x="116" y="19"/>
                  </a:lnTo>
                  <a:lnTo>
                    <a:pt x="116" y="14"/>
                  </a:lnTo>
                  <a:lnTo>
                    <a:pt x="112" y="4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4" y="8"/>
                  </a:lnTo>
                  <a:lnTo>
                    <a:pt x="79" y="19"/>
                  </a:lnTo>
                  <a:lnTo>
                    <a:pt x="2" y="333"/>
                  </a:lnTo>
                  <a:lnTo>
                    <a:pt x="0" y="339"/>
                  </a:lnTo>
                  <a:lnTo>
                    <a:pt x="0" y="342"/>
                  </a:lnTo>
                  <a:lnTo>
                    <a:pt x="4" y="352"/>
                  </a:lnTo>
                  <a:lnTo>
                    <a:pt x="15" y="356"/>
                  </a:lnTo>
                  <a:lnTo>
                    <a:pt x="23" y="354"/>
                  </a:lnTo>
                  <a:lnTo>
                    <a:pt x="28" y="351"/>
                  </a:lnTo>
                  <a:lnTo>
                    <a:pt x="32" y="347"/>
                  </a:lnTo>
                  <a:lnTo>
                    <a:pt x="34" y="345"/>
                  </a:lnTo>
                  <a:lnTo>
                    <a:pt x="37" y="336"/>
                  </a:lnTo>
                  <a:lnTo>
                    <a:pt x="42" y="316"/>
                  </a:lnTo>
                  <a:lnTo>
                    <a:pt x="51" y="281"/>
                  </a:lnTo>
                  <a:lnTo>
                    <a:pt x="64" y="228"/>
                  </a:lnTo>
                  <a:lnTo>
                    <a:pt x="77" y="237"/>
                  </a:lnTo>
                  <a:lnTo>
                    <a:pt x="92" y="242"/>
                  </a:lnTo>
                  <a:lnTo>
                    <a:pt x="106" y="244"/>
                  </a:lnTo>
                  <a:lnTo>
                    <a:pt x="116" y="245"/>
                  </a:lnTo>
                  <a:lnTo>
                    <a:pt x="141" y="241"/>
                  </a:lnTo>
                  <a:lnTo>
                    <a:pt x="161" y="231"/>
                  </a:lnTo>
                  <a:lnTo>
                    <a:pt x="176" y="218"/>
                  </a:lnTo>
                  <a:lnTo>
                    <a:pt x="187" y="206"/>
                  </a:lnTo>
                  <a:lnTo>
                    <a:pt x="194" y="222"/>
                  </a:lnTo>
                  <a:lnTo>
                    <a:pt x="204" y="234"/>
                  </a:lnTo>
                  <a:lnTo>
                    <a:pt x="219" y="242"/>
                  </a:lnTo>
                  <a:lnTo>
                    <a:pt x="236" y="245"/>
                  </a:lnTo>
                  <a:lnTo>
                    <a:pt x="249" y="243"/>
                  </a:lnTo>
                  <a:lnTo>
                    <a:pt x="259" y="237"/>
                  </a:lnTo>
                  <a:lnTo>
                    <a:pt x="268" y="227"/>
                  </a:lnTo>
                  <a:lnTo>
                    <a:pt x="275" y="215"/>
                  </a:lnTo>
                  <a:lnTo>
                    <a:pt x="282" y="199"/>
                  </a:lnTo>
                  <a:lnTo>
                    <a:pt x="287" y="182"/>
                  </a:lnTo>
                  <a:lnTo>
                    <a:pt x="290" y="168"/>
                  </a:lnTo>
                  <a:lnTo>
                    <a:pt x="292" y="162"/>
                  </a:lnTo>
                  <a:lnTo>
                    <a:pt x="289" y="157"/>
                  </a:lnTo>
                  <a:lnTo>
                    <a:pt x="285" y="156"/>
                  </a:lnTo>
                  <a:lnTo>
                    <a:pt x="280" y="158"/>
                  </a:lnTo>
                  <a:lnTo>
                    <a:pt x="278" y="166"/>
                  </a:lnTo>
                  <a:lnTo>
                    <a:pt x="271" y="191"/>
                  </a:lnTo>
                  <a:lnTo>
                    <a:pt x="262" y="213"/>
                  </a:lnTo>
                  <a:lnTo>
                    <a:pt x="251" y="228"/>
                  </a:lnTo>
                  <a:lnTo>
                    <a:pt x="237" y="233"/>
                  </a:lnTo>
                  <a:lnTo>
                    <a:pt x="228" y="231"/>
                  </a:lnTo>
                  <a:lnTo>
                    <a:pt x="223" y="225"/>
                  </a:lnTo>
                  <a:lnTo>
                    <a:pt x="221" y="217"/>
                  </a:lnTo>
                  <a:lnTo>
                    <a:pt x="221" y="208"/>
                  </a:lnTo>
                  <a:lnTo>
                    <a:pt x="222" y="197"/>
                  </a:lnTo>
                  <a:lnTo>
                    <a:pt x="225" y="183"/>
                  </a:lnTo>
                  <a:lnTo>
                    <a:pt x="228" y="167"/>
                  </a:lnTo>
                  <a:lnTo>
                    <a:pt x="231" y="152"/>
                  </a:lnTo>
                  <a:lnTo>
                    <a:pt x="247" y="94"/>
                  </a:lnTo>
                  <a:lnTo>
                    <a:pt x="248" y="86"/>
                  </a:lnTo>
                  <a:lnTo>
                    <a:pt x="251" y="75"/>
                  </a:lnTo>
                  <a:lnTo>
                    <a:pt x="254" y="65"/>
                  </a:lnTo>
                  <a:lnTo>
                    <a:pt x="256" y="57"/>
                  </a:lnTo>
                  <a:lnTo>
                    <a:pt x="258" y="46"/>
                  </a:lnTo>
                  <a:lnTo>
                    <a:pt x="261" y="35"/>
                  </a:lnTo>
                  <a:lnTo>
                    <a:pt x="263" y="26"/>
                  </a:lnTo>
                  <a:lnTo>
                    <a:pt x="264" y="20"/>
                  </a:lnTo>
                  <a:lnTo>
                    <a:pt x="259" y="9"/>
                  </a:lnTo>
                  <a:lnTo>
                    <a:pt x="248" y="6"/>
                  </a:lnTo>
                  <a:lnTo>
                    <a:pt x="244" y="6"/>
                  </a:lnTo>
                  <a:lnTo>
                    <a:pt x="238" y="8"/>
                  </a:lnTo>
                  <a:lnTo>
                    <a:pt x="232" y="14"/>
                  </a:lnTo>
                  <a:lnTo>
                    <a:pt x="227" y="25"/>
                  </a:lnTo>
                  <a:lnTo>
                    <a:pt x="202" y="126"/>
                  </a:lnTo>
                  <a:lnTo>
                    <a:pt x="197" y="145"/>
                  </a:lnTo>
                  <a:lnTo>
                    <a:pt x="193" y="162"/>
                  </a:lnTo>
                  <a:lnTo>
                    <a:pt x="190" y="174"/>
                  </a:lnTo>
                  <a:lnTo>
                    <a:pt x="188" y="181"/>
                  </a:lnTo>
                  <a:lnTo>
                    <a:pt x="186" y="184"/>
                  </a:lnTo>
                  <a:lnTo>
                    <a:pt x="183" y="190"/>
                  </a:lnTo>
                  <a:lnTo>
                    <a:pt x="177" y="199"/>
                  </a:lnTo>
                  <a:lnTo>
                    <a:pt x="169" y="208"/>
                  </a:lnTo>
                  <a:lnTo>
                    <a:pt x="159" y="218"/>
                  </a:lnTo>
                  <a:lnTo>
                    <a:pt x="147" y="226"/>
                  </a:lnTo>
                  <a:lnTo>
                    <a:pt x="134" y="231"/>
                  </a:lnTo>
                  <a:lnTo>
                    <a:pt x="118" y="233"/>
                  </a:lnTo>
                  <a:lnTo>
                    <a:pt x="100" y="230"/>
                  </a:lnTo>
                  <a:lnTo>
                    <a:pt x="88" y="221"/>
                  </a:lnTo>
                  <a:lnTo>
                    <a:pt x="81" y="206"/>
                  </a:lnTo>
                  <a:lnTo>
                    <a:pt x="78" y="186"/>
                  </a:lnTo>
                  <a:lnTo>
                    <a:pt x="81" y="163"/>
                  </a:lnTo>
                  <a:lnTo>
                    <a:pt x="86" y="140"/>
                  </a:lnTo>
                  <a:lnTo>
                    <a:pt x="108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8" name="Group 157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377421" y="4423391"/>
            <a:ext cx="2192863" cy="280248"/>
            <a:chOff x="1" y="0"/>
            <a:chExt cx="5759" cy="736"/>
          </a:xfrm>
        </p:grpSpPr>
        <p:sp>
          <p:nvSpPr>
            <p:cNvPr id="180" name="Freeform 158"/>
            <p:cNvSpPr>
              <a:spLocks noChangeAspect="1" noEditPoints="1"/>
            </p:cNvSpPr>
            <p:nvPr/>
          </p:nvSpPr>
          <p:spPr bwMode="auto">
            <a:xfrm>
              <a:off x="1" y="154"/>
              <a:ext cx="412" cy="506"/>
            </a:xfrm>
            <a:custGeom>
              <a:avLst/>
              <a:gdLst>
                <a:gd name="T0" fmla="*/ 56 w 412"/>
                <a:gd name="T1" fmla="*/ 465 h 506"/>
                <a:gd name="T2" fmla="*/ 39 w 412"/>
                <a:gd name="T3" fmla="*/ 480 h 506"/>
                <a:gd name="T4" fmla="*/ 11 w 412"/>
                <a:gd name="T5" fmla="*/ 482 h 506"/>
                <a:gd name="T6" fmla="*/ 2 w 412"/>
                <a:gd name="T7" fmla="*/ 488 h 506"/>
                <a:gd name="T8" fmla="*/ 3 w 412"/>
                <a:gd name="T9" fmla="*/ 504 h 506"/>
                <a:gd name="T10" fmla="*/ 155 w 412"/>
                <a:gd name="T11" fmla="*/ 506 h 506"/>
                <a:gd name="T12" fmla="*/ 163 w 412"/>
                <a:gd name="T13" fmla="*/ 504 h 506"/>
                <a:gd name="T14" fmla="*/ 169 w 412"/>
                <a:gd name="T15" fmla="*/ 490 h 506"/>
                <a:gd name="T16" fmla="*/ 150 w 412"/>
                <a:gd name="T17" fmla="*/ 482 h 506"/>
                <a:gd name="T18" fmla="*/ 115 w 412"/>
                <a:gd name="T19" fmla="*/ 478 h 506"/>
                <a:gd name="T20" fmla="*/ 110 w 412"/>
                <a:gd name="T21" fmla="*/ 469 h 506"/>
                <a:gd name="T22" fmla="*/ 128 w 412"/>
                <a:gd name="T23" fmla="*/ 393 h 506"/>
                <a:gd name="T24" fmla="*/ 149 w 412"/>
                <a:gd name="T25" fmla="*/ 310 h 506"/>
                <a:gd name="T26" fmla="*/ 174 w 412"/>
                <a:gd name="T27" fmla="*/ 344 h 506"/>
                <a:gd name="T28" fmla="*/ 222 w 412"/>
                <a:gd name="T29" fmla="*/ 361 h 506"/>
                <a:gd name="T30" fmla="*/ 290 w 412"/>
                <a:gd name="T31" fmla="*/ 340 h 506"/>
                <a:gd name="T32" fmla="*/ 352 w 412"/>
                <a:gd name="T33" fmla="*/ 288 h 506"/>
                <a:gd name="T34" fmla="*/ 395 w 412"/>
                <a:gd name="T35" fmla="*/ 213 h 506"/>
                <a:gd name="T36" fmla="*/ 412 w 412"/>
                <a:gd name="T37" fmla="*/ 127 h 506"/>
                <a:gd name="T38" fmla="*/ 382 w 412"/>
                <a:gd name="T39" fmla="*/ 35 h 506"/>
                <a:gd name="T40" fmla="*/ 307 w 412"/>
                <a:gd name="T41" fmla="*/ 0 h 506"/>
                <a:gd name="T42" fmla="*/ 250 w 412"/>
                <a:gd name="T43" fmla="*/ 18 h 506"/>
                <a:gd name="T44" fmla="*/ 204 w 412"/>
                <a:gd name="T45" fmla="*/ 60 h 506"/>
                <a:gd name="T46" fmla="*/ 176 w 412"/>
                <a:gd name="T47" fmla="*/ 14 h 506"/>
                <a:gd name="T48" fmla="*/ 133 w 412"/>
                <a:gd name="T49" fmla="*/ 0 h 506"/>
                <a:gd name="T50" fmla="*/ 93 w 412"/>
                <a:gd name="T51" fmla="*/ 17 h 506"/>
                <a:gd name="T52" fmla="*/ 74 w 412"/>
                <a:gd name="T53" fmla="*/ 45 h 506"/>
                <a:gd name="T54" fmla="*/ 57 w 412"/>
                <a:gd name="T55" fmla="*/ 93 h 506"/>
                <a:gd name="T56" fmla="*/ 50 w 412"/>
                <a:gd name="T57" fmla="*/ 123 h 506"/>
                <a:gd name="T58" fmla="*/ 59 w 412"/>
                <a:gd name="T59" fmla="*/ 131 h 506"/>
                <a:gd name="T60" fmla="*/ 67 w 412"/>
                <a:gd name="T61" fmla="*/ 128 h 506"/>
                <a:gd name="T62" fmla="*/ 73 w 412"/>
                <a:gd name="T63" fmla="*/ 112 h 506"/>
                <a:gd name="T64" fmla="*/ 96 w 412"/>
                <a:gd name="T65" fmla="*/ 44 h 506"/>
                <a:gd name="T66" fmla="*/ 130 w 412"/>
                <a:gd name="T67" fmla="*/ 18 h 506"/>
                <a:gd name="T68" fmla="*/ 147 w 412"/>
                <a:gd name="T69" fmla="*/ 24 h 506"/>
                <a:gd name="T70" fmla="*/ 155 w 412"/>
                <a:gd name="T71" fmla="*/ 54 h 506"/>
                <a:gd name="T72" fmla="*/ 149 w 412"/>
                <a:gd name="T73" fmla="*/ 95 h 506"/>
                <a:gd name="T74" fmla="*/ 200 w 412"/>
                <a:gd name="T75" fmla="*/ 104 h 506"/>
                <a:gd name="T76" fmla="*/ 217 w 412"/>
                <a:gd name="T77" fmla="*/ 72 h 506"/>
                <a:gd name="T78" fmla="*/ 241 w 412"/>
                <a:gd name="T79" fmla="*/ 48 h 506"/>
                <a:gd name="T80" fmla="*/ 278 w 412"/>
                <a:gd name="T81" fmla="*/ 23 h 506"/>
                <a:gd name="T82" fmla="*/ 305 w 412"/>
                <a:gd name="T83" fmla="*/ 18 h 506"/>
                <a:gd name="T84" fmla="*/ 342 w 412"/>
                <a:gd name="T85" fmla="*/ 37 h 506"/>
                <a:gd name="T86" fmla="*/ 355 w 412"/>
                <a:gd name="T87" fmla="*/ 92 h 506"/>
                <a:gd name="T88" fmla="*/ 341 w 412"/>
                <a:gd name="T89" fmla="*/ 183 h 506"/>
                <a:gd name="T90" fmla="*/ 315 w 412"/>
                <a:gd name="T91" fmla="*/ 261 h 506"/>
                <a:gd name="T92" fmla="*/ 269 w 412"/>
                <a:gd name="T93" fmla="*/ 323 h 506"/>
                <a:gd name="T94" fmla="*/ 221 w 412"/>
                <a:gd name="T95" fmla="*/ 343 h 506"/>
                <a:gd name="T96" fmla="*/ 189 w 412"/>
                <a:gd name="T97" fmla="*/ 332 h 506"/>
                <a:gd name="T98" fmla="*/ 170 w 412"/>
                <a:gd name="T99" fmla="*/ 309 h 506"/>
                <a:gd name="T100" fmla="*/ 161 w 412"/>
                <a:gd name="T101" fmla="*/ 285 h 506"/>
                <a:gd name="T102" fmla="*/ 159 w 412"/>
                <a:gd name="T103" fmla="*/ 272 h 506"/>
                <a:gd name="T104" fmla="*/ 161 w 412"/>
                <a:gd name="T105" fmla="*/ 25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2" h="506">
                  <a:moveTo>
                    <a:pt x="61" y="449"/>
                  </a:moveTo>
                  <a:lnTo>
                    <a:pt x="56" y="465"/>
                  </a:lnTo>
                  <a:lnTo>
                    <a:pt x="50" y="475"/>
                  </a:lnTo>
                  <a:lnTo>
                    <a:pt x="39" y="480"/>
                  </a:lnTo>
                  <a:lnTo>
                    <a:pt x="18" y="482"/>
                  </a:lnTo>
                  <a:lnTo>
                    <a:pt x="11" y="482"/>
                  </a:lnTo>
                  <a:lnTo>
                    <a:pt x="5" y="483"/>
                  </a:lnTo>
                  <a:lnTo>
                    <a:pt x="2" y="488"/>
                  </a:lnTo>
                  <a:lnTo>
                    <a:pt x="0" y="496"/>
                  </a:lnTo>
                  <a:lnTo>
                    <a:pt x="3" y="504"/>
                  </a:lnTo>
                  <a:lnTo>
                    <a:pt x="10" y="506"/>
                  </a:lnTo>
                  <a:lnTo>
                    <a:pt x="155" y="506"/>
                  </a:lnTo>
                  <a:lnTo>
                    <a:pt x="159" y="506"/>
                  </a:lnTo>
                  <a:lnTo>
                    <a:pt x="163" y="504"/>
                  </a:lnTo>
                  <a:lnTo>
                    <a:pt x="167" y="499"/>
                  </a:lnTo>
                  <a:lnTo>
                    <a:pt x="169" y="490"/>
                  </a:lnTo>
                  <a:lnTo>
                    <a:pt x="164" y="482"/>
                  </a:lnTo>
                  <a:lnTo>
                    <a:pt x="150" y="482"/>
                  </a:lnTo>
                  <a:lnTo>
                    <a:pt x="127" y="480"/>
                  </a:lnTo>
                  <a:lnTo>
                    <a:pt x="115" y="478"/>
                  </a:lnTo>
                  <a:lnTo>
                    <a:pt x="111" y="474"/>
                  </a:lnTo>
                  <a:lnTo>
                    <a:pt x="110" y="469"/>
                  </a:lnTo>
                  <a:lnTo>
                    <a:pt x="116" y="442"/>
                  </a:lnTo>
                  <a:lnTo>
                    <a:pt x="128" y="393"/>
                  </a:lnTo>
                  <a:lnTo>
                    <a:pt x="141" y="341"/>
                  </a:lnTo>
                  <a:lnTo>
                    <a:pt x="149" y="310"/>
                  </a:lnTo>
                  <a:lnTo>
                    <a:pt x="159" y="327"/>
                  </a:lnTo>
                  <a:lnTo>
                    <a:pt x="174" y="344"/>
                  </a:lnTo>
                  <a:lnTo>
                    <a:pt x="195" y="356"/>
                  </a:lnTo>
                  <a:lnTo>
                    <a:pt x="222" y="361"/>
                  </a:lnTo>
                  <a:lnTo>
                    <a:pt x="256" y="355"/>
                  </a:lnTo>
                  <a:lnTo>
                    <a:pt x="290" y="340"/>
                  </a:lnTo>
                  <a:lnTo>
                    <a:pt x="323" y="318"/>
                  </a:lnTo>
                  <a:lnTo>
                    <a:pt x="352" y="288"/>
                  </a:lnTo>
                  <a:lnTo>
                    <a:pt x="376" y="253"/>
                  </a:lnTo>
                  <a:lnTo>
                    <a:pt x="395" y="213"/>
                  </a:lnTo>
                  <a:lnTo>
                    <a:pt x="408" y="171"/>
                  </a:lnTo>
                  <a:lnTo>
                    <a:pt x="412" y="127"/>
                  </a:lnTo>
                  <a:lnTo>
                    <a:pt x="404" y="76"/>
                  </a:lnTo>
                  <a:lnTo>
                    <a:pt x="382" y="35"/>
                  </a:lnTo>
                  <a:lnTo>
                    <a:pt x="349" y="9"/>
                  </a:lnTo>
                  <a:lnTo>
                    <a:pt x="307" y="0"/>
                  </a:lnTo>
                  <a:lnTo>
                    <a:pt x="278" y="5"/>
                  </a:lnTo>
                  <a:lnTo>
                    <a:pt x="250" y="18"/>
                  </a:lnTo>
                  <a:lnTo>
                    <a:pt x="225" y="37"/>
                  </a:lnTo>
                  <a:lnTo>
                    <a:pt x="204" y="60"/>
                  </a:lnTo>
                  <a:lnTo>
                    <a:pt x="193" y="32"/>
                  </a:lnTo>
                  <a:lnTo>
                    <a:pt x="176" y="14"/>
                  </a:lnTo>
                  <a:lnTo>
                    <a:pt x="155" y="3"/>
                  </a:lnTo>
                  <a:lnTo>
                    <a:pt x="133" y="0"/>
                  </a:lnTo>
                  <a:lnTo>
                    <a:pt x="109" y="5"/>
                  </a:lnTo>
                  <a:lnTo>
                    <a:pt x="93" y="17"/>
                  </a:lnTo>
                  <a:lnTo>
                    <a:pt x="81" y="32"/>
                  </a:lnTo>
                  <a:lnTo>
                    <a:pt x="74" y="45"/>
                  </a:lnTo>
                  <a:lnTo>
                    <a:pt x="64" y="69"/>
                  </a:lnTo>
                  <a:lnTo>
                    <a:pt x="57" y="93"/>
                  </a:lnTo>
                  <a:lnTo>
                    <a:pt x="51" y="113"/>
                  </a:lnTo>
                  <a:lnTo>
                    <a:pt x="50" y="123"/>
                  </a:lnTo>
                  <a:lnTo>
                    <a:pt x="54" y="129"/>
                  </a:lnTo>
                  <a:lnTo>
                    <a:pt x="59" y="131"/>
                  </a:lnTo>
                  <a:lnTo>
                    <a:pt x="64" y="130"/>
                  </a:lnTo>
                  <a:lnTo>
                    <a:pt x="67" y="128"/>
                  </a:lnTo>
                  <a:lnTo>
                    <a:pt x="70" y="123"/>
                  </a:lnTo>
                  <a:lnTo>
                    <a:pt x="73" y="112"/>
                  </a:lnTo>
                  <a:lnTo>
                    <a:pt x="83" y="73"/>
                  </a:lnTo>
                  <a:lnTo>
                    <a:pt x="96" y="44"/>
                  </a:lnTo>
                  <a:lnTo>
                    <a:pt x="111" y="24"/>
                  </a:lnTo>
                  <a:lnTo>
                    <a:pt x="130" y="18"/>
                  </a:lnTo>
                  <a:lnTo>
                    <a:pt x="140" y="19"/>
                  </a:lnTo>
                  <a:lnTo>
                    <a:pt x="147" y="24"/>
                  </a:lnTo>
                  <a:lnTo>
                    <a:pt x="153" y="35"/>
                  </a:lnTo>
                  <a:lnTo>
                    <a:pt x="155" y="54"/>
                  </a:lnTo>
                  <a:lnTo>
                    <a:pt x="153" y="76"/>
                  </a:lnTo>
                  <a:lnTo>
                    <a:pt x="149" y="95"/>
                  </a:lnTo>
                  <a:lnTo>
                    <a:pt x="61" y="449"/>
                  </a:lnTo>
                  <a:close/>
                  <a:moveTo>
                    <a:pt x="200" y="104"/>
                  </a:moveTo>
                  <a:lnTo>
                    <a:pt x="207" y="87"/>
                  </a:lnTo>
                  <a:lnTo>
                    <a:pt x="217" y="72"/>
                  </a:lnTo>
                  <a:lnTo>
                    <a:pt x="229" y="58"/>
                  </a:lnTo>
                  <a:lnTo>
                    <a:pt x="241" y="48"/>
                  </a:lnTo>
                  <a:lnTo>
                    <a:pt x="261" y="32"/>
                  </a:lnTo>
                  <a:lnTo>
                    <a:pt x="278" y="23"/>
                  </a:lnTo>
                  <a:lnTo>
                    <a:pt x="293" y="19"/>
                  </a:lnTo>
                  <a:lnTo>
                    <a:pt x="305" y="18"/>
                  </a:lnTo>
                  <a:lnTo>
                    <a:pt x="326" y="22"/>
                  </a:lnTo>
                  <a:lnTo>
                    <a:pt x="342" y="37"/>
                  </a:lnTo>
                  <a:lnTo>
                    <a:pt x="352" y="61"/>
                  </a:lnTo>
                  <a:lnTo>
                    <a:pt x="355" y="92"/>
                  </a:lnTo>
                  <a:lnTo>
                    <a:pt x="351" y="134"/>
                  </a:lnTo>
                  <a:lnTo>
                    <a:pt x="341" y="183"/>
                  </a:lnTo>
                  <a:lnTo>
                    <a:pt x="327" y="229"/>
                  </a:lnTo>
                  <a:lnTo>
                    <a:pt x="315" y="261"/>
                  </a:lnTo>
                  <a:lnTo>
                    <a:pt x="293" y="297"/>
                  </a:lnTo>
                  <a:lnTo>
                    <a:pt x="269" y="323"/>
                  </a:lnTo>
                  <a:lnTo>
                    <a:pt x="244" y="338"/>
                  </a:lnTo>
                  <a:lnTo>
                    <a:pt x="221" y="343"/>
                  </a:lnTo>
                  <a:lnTo>
                    <a:pt x="204" y="340"/>
                  </a:lnTo>
                  <a:lnTo>
                    <a:pt x="189" y="332"/>
                  </a:lnTo>
                  <a:lnTo>
                    <a:pt x="178" y="322"/>
                  </a:lnTo>
                  <a:lnTo>
                    <a:pt x="170" y="309"/>
                  </a:lnTo>
                  <a:lnTo>
                    <a:pt x="165" y="297"/>
                  </a:lnTo>
                  <a:lnTo>
                    <a:pt x="161" y="285"/>
                  </a:lnTo>
                  <a:lnTo>
                    <a:pt x="159" y="277"/>
                  </a:lnTo>
                  <a:lnTo>
                    <a:pt x="159" y="272"/>
                  </a:lnTo>
                  <a:lnTo>
                    <a:pt x="159" y="269"/>
                  </a:lnTo>
                  <a:lnTo>
                    <a:pt x="161" y="259"/>
                  </a:lnTo>
                  <a:lnTo>
                    <a:pt x="200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Freeform 159"/>
            <p:cNvSpPr>
              <a:spLocks noChangeAspect="1"/>
            </p:cNvSpPr>
            <p:nvPr/>
          </p:nvSpPr>
          <p:spPr bwMode="auto">
            <a:xfrm>
              <a:off x="457" y="249"/>
              <a:ext cx="418" cy="379"/>
            </a:xfrm>
            <a:custGeom>
              <a:avLst/>
              <a:gdLst>
                <a:gd name="T0" fmla="*/ 210 w 418"/>
                <a:gd name="T1" fmla="*/ 199 h 379"/>
                <a:gd name="T2" fmla="*/ 251 w 418"/>
                <a:gd name="T3" fmla="*/ 205 h 379"/>
                <a:gd name="T4" fmla="*/ 259 w 418"/>
                <a:gd name="T5" fmla="*/ 224 h 379"/>
                <a:gd name="T6" fmla="*/ 255 w 418"/>
                <a:gd name="T7" fmla="*/ 249 h 379"/>
                <a:gd name="T8" fmla="*/ 257 w 418"/>
                <a:gd name="T9" fmla="*/ 262 h 379"/>
                <a:gd name="T10" fmla="*/ 270 w 418"/>
                <a:gd name="T11" fmla="*/ 261 h 379"/>
                <a:gd name="T12" fmla="*/ 304 w 418"/>
                <a:gd name="T13" fmla="*/ 133 h 379"/>
                <a:gd name="T14" fmla="*/ 306 w 418"/>
                <a:gd name="T15" fmla="*/ 122 h 379"/>
                <a:gd name="T16" fmla="*/ 297 w 418"/>
                <a:gd name="T17" fmla="*/ 114 h 379"/>
                <a:gd name="T18" fmla="*/ 285 w 418"/>
                <a:gd name="T19" fmla="*/ 127 h 379"/>
                <a:gd name="T20" fmla="*/ 262 w 418"/>
                <a:gd name="T21" fmla="*/ 169 h 379"/>
                <a:gd name="T22" fmla="*/ 211 w 418"/>
                <a:gd name="T23" fmla="*/ 179 h 379"/>
                <a:gd name="T24" fmla="*/ 191 w 418"/>
                <a:gd name="T25" fmla="*/ 39 h 379"/>
                <a:gd name="T26" fmla="*/ 198 w 418"/>
                <a:gd name="T27" fmla="*/ 23 h 379"/>
                <a:gd name="T28" fmla="*/ 219 w 418"/>
                <a:gd name="T29" fmla="*/ 20 h 379"/>
                <a:gd name="T30" fmla="*/ 328 w 418"/>
                <a:gd name="T31" fmla="*/ 21 h 379"/>
                <a:gd name="T32" fmla="*/ 363 w 418"/>
                <a:gd name="T33" fmla="*/ 28 h 379"/>
                <a:gd name="T34" fmla="*/ 383 w 418"/>
                <a:gd name="T35" fmla="*/ 44 h 379"/>
                <a:gd name="T36" fmla="*/ 390 w 418"/>
                <a:gd name="T37" fmla="*/ 68 h 379"/>
                <a:gd name="T38" fmla="*/ 390 w 418"/>
                <a:gd name="T39" fmla="*/ 107 h 379"/>
                <a:gd name="T40" fmla="*/ 391 w 418"/>
                <a:gd name="T41" fmla="*/ 125 h 379"/>
                <a:gd name="T42" fmla="*/ 406 w 418"/>
                <a:gd name="T43" fmla="*/ 125 h 379"/>
                <a:gd name="T44" fmla="*/ 418 w 418"/>
                <a:gd name="T45" fmla="*/ 17 h 379"/>
                <a:gd name="T46" fmla="*/ 416 w 418"/>
                <a:gd name="T47" fmla="*/ 2 h 379"/>
                <a:gd name="T48" fmla="*/ 402 w 418"/>
                <a:gd name="T49" fmla="*/ 0 h 379"/>
                <a:gd name="T50" fmla="*/ 94 w 418"/>
                <a:gd name="T51" fmla="*/ 2 h 379"/>
                <a:gd name="T52" fmla="*/ 94 w 418"/>
                <a:gd name="T53" fmla="*/ 19 h 379"/>
                <a:gd name="T54" fmla="*/ 114 w 418"/>
                <a:gd name="T55" fmla="*/ 20 h 379"/>
                <a:gd name="T56" fmla="*/ 138 w 418"/>
                <a:gd name="T57" fmla="*/ 24 h 379"/>
                <a:gd name="T58" fmla="*/ 138 w 418"/>
                <a:gd name="T59" fmla="*/ 41 h 379"/>
                <a:gd name="T60" fmla="*/ 62 w 418"/>
                <a:gd name="T61" fmla="*/ 346 h 379"/>
                <a:gd name="T62" fmla="*/ 42 w 418"/>
                <a:gd name="T63" fmla="*/ 357 h 379"/>
                <a:gd name="T64" fmla="*/ 5 w 418"/>
                <a:gd name="T65" fmla="*/ 360 h 379"/>
                <a:gd name="T66" fmla="*/ 2 w 418"/>
                <a:gd name="T67" fmla="*/ 376 h 379"/>
                <a:gd name="T68" fmla="*/ 25 w 418"/>
                <a:gd name="T69" fmla="*/ 378 h 379"/>
                <a:gd name="T70" fmla="*/ 66 w 418"/>
                <a:gd name="T71" fmla="*/ 377 h 379"/>
                <a:gd name="T72" fmla="*/ 124 w 418"/>
                <a:gd name="T73" fmla="*/ 377 h 379"/>
                <a:gd name="T74" fmla="*/ 172 w 418"/>
                <a:gd name="T75" fmla="*/ 378 h 379"/>
                <a:gd name="T76" fmla="*/ 179 w 418"/>
                <a:gd name="T77" fmla="*/ 373 h 379"/>
                <a:gd name="T78" fmla="*/ 175 w 418"/>
                <a:gd name="T79" fmla="*/ 359 h 379"/>
                <a:gd name="T80" fmla="*/ 151 w 418"/>
                <a:gd name="T81" fmla="*/ 358 h 379"/>
                <a:gd name="T82" fmla="*/ 119 w 418"/>
                <a:gd name="T83" fmla="*/ 355 h 379"/>
                <a:gd name="T84" fmla="*/ 115 w 418"/>
                <a:gd name="T85" fmla="*/ 344 h 379"/>
                <a:gd name="T86" fmla="*/ 151 w 418"/>
                <a:gd name="T87" fmla="*/ 19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8" h="379">
                  <a:moveTo>
                    <a:pt x="151" y="199"/>
                  </a:moveTo>
                  <a:lnTo>
                    <a:pt x="210" y="199"/>
                  </a:lnTo>
                  <a:lnTo>
                    <a:pt x="235" y="200"/>
                  </a:lnTo>
                  <a:lnTo>
                    <a:pt x="251" y="205"/>
                  </a:lnTo>
                  <a:lnTo>
                    <a:pt x="258" y="212"/>
                  </a:lnTo>
                  <a:lnTo>
                    <a:pt x="259" y="224"/>
                  </a:lnTo>
                  <a:lnTo>
                    <a:pt x="259" y="234"/>
                  </a:lnTo>
                  <a:lnTo>
                    <a:pt x="255" y="249"/>
                  </a:lnTo>
                  <a:lnTo>
                    <a:pt x="254" y="256"/>
                  </a:lnTo>
                  <a:lnTo>
                    <a:pt x="257" y="262"/>
                  </a:lnTo>
                  <a:lnTo>
                    <a:pt x="263" y="264"/>
                  </a:lnTo>
                  <a:lnTo>
                    <a:pt x="270" y="261"/>
                  </a:lnTo>
                  <a:lnTo>
                    <a:pt x="274" y="252"/>
                  </a:lnTo>
                  <a:lnTo>
                    <a:pt x="304" y="133"/>
                  </a:lnTo>
                  <a:lnTo>
                    <a:pt x="305" y="128"/>
                  </a:lnTo>
                  <a:lnTo>
                    <a:pt x="306" y="122"/>
                  </a:lnTo>
                  <a:lnTo>
                    <a:pt x="303" y="116"/>
                  </a:lnTo>
                  <a:lnTo>
                    <a:pt x="297" y="114"/>
                  </a:lnTo>
                  <a:lnTo>
                    <a:pt x="289" y="117"/>
                  </a:lnTo>
                  <a:lnTo>
                    <a:pt x="285" y="127"/>
                  </a:lnTo>
                  <a:lnTo>
                    <a:pt x="276" y="153"/>
                  </a:lnTo>
                  <a:lnTo>
                    <a:pt x="262" y="169"/>
                  </a:lnTo>
                  <a:lnTo>
                    <a:pt x="241" y="177"/>
                  </a:lnTo>
                  <a:lnTo>
                    <a:pt x="211" y="179"/>
                  </a:lnTo>
                  <a:lnTo>
                    <a:pt x="156" y="179"/>
                  </a:lnTo>
                  <a:lnTo>
                    <a:pt x="191" y="39"/>
                  </a:lnTo>
                  <a:lnTo>
                    <a:pt x="194" y="29"/>
                  </a:lnTo>
                  <a:lnTo>
                    <a:pt x="198" y="23"/>
                  </a:lnTo>
                  <a:lnTo>
                    <a:pt x="206" y="21"/>
                  </a:lnTo>
                  <a:lnTo>
                    <a:pt x="219" y="20"/>
                  </a:lnTo>
                  <a:lnTo>
                    <a:pt x="304" y="20"/>
                  </a:lnTo>
                  <a:lnTo>
                    <a:pt x="328" y="21"/>
                  </a:lnTo>
                  <a:lnTo>
                    <a:pt x="348" y="24"/>
                  </a:lnTo>
                  <a:lnTo>
                    <a:pt x="363" y="28"/>
                  </a:lnTo>
                  <a:lnTo>
                    <a:pt x="375" y="35"/>
                  </a:lnTo>
                  <a:lnTo>
                    <a:pt x="383" y="44"/>
                  </a:lnTo>
                  <a:lnTo>
                    <a:pt x="388" y="55"/>
                  </a:lnTo>
                  <a:lnTo>
                    <a:pt x="390" y="68"/>
                  </a:lnTo>
                  <a:lnTo>
                    <a:pt x="391" y="84"/>
                  </a:lnTo>
                  <a:lnTo>
                    <a:pt x="390" y="107"/>
                  </a:lnTo>
                  <a:lnTo>
                    <a:pt x="389" y="119"/>
                  </a:lnTo>
                  <a:lnTo>
                    <a:pt x="391" y="125"/>
                  </a:lnTo>
                  <a:lnTo>
                    <a:pt x="398" y="128"/>
                  </a:lnTo>
                  <a:lnTo>
                    <a:pt x="406" y="125"/>
                  </a:lnTo>
                  <a:lnTo>
                    <a:pt x="408" y="114"/>
                  </a:lnTo>
                  <a:lnTo>
                    <a:pt x="418" y="17"/>
                  </a:lnTo>
                  <a:lnTo>
                    <a:pt x="418" y="7"/>
                  </a:lnTo>
                  <a:lnTo>
                    <a:pt x="416" y="2"/>
                  </a:lnTo>
                  <a:lnTo>
                    <a:pt x="411" y="1"/>
                  </a:lnTo>
                  <a:lnTo>
                    <a:pt x="402" y="0"/>
                  </a:lnTo>
                  <a:lnTo>
                    <a:pt x="107" y="0"/>
                  </a:lnTo>
                  <a:lnTo>
                    <a:pt x="94" y="2"/>
                  </a:lnTo>
                  <a:lnTo>
                    <a:pt x="89" y="12"/>
                  </a:lnTo>
                  <a:lnTo>
                    <a:pt x="94" y="19"/>
                  </a:lnTo>
                  <a:lnTo>
                    <a:pt x="107" y="20"/>
                  </a:lnTo>
                  <a:lnTo>
                    <a:pt x="114" y="20"/>
                  </a:lnTo>
                  <a:lnTo>
                    <a:pt x="128" y="21"/>
                  </a:lnTo>
                  <a:lnTo>
                    <a:pt x="138" y="24"/>
                  </a:lnTo>
                  <a:lnTo>
                    <a:pt x="141" y="29"/>
                  </a:lnTo>
                  <a:lnTo>
                    <a:pt x="138" y="41"/>
                  </a:lnTo>
                  <a:lnTo>
                    <a:pt x="66" y="333"/>
                  </a:lnTo>
                  <a:lnTo>
                    <a:pt x="62" y="346"/>
                  </a:lnTo>
                  <a:lnTo>
                    <a:pt x="55" y="354"/>
                  </a:lnTo>
                  <a:lnTo>
                    <a:pt x="42" y="357"/>
                  </a:lnTo>
                  <a:lnTo>
                    <a:pt x="17" y="358"/>
                  </a:lnTo>
                  <a:lnTo>
                    <a:pt x="5" y="360"/>
                  </a:lnTo>
                  <a:lnTo>
                    <a:pt x="0" y="370"/>
                  </a:lnTo>
                  <a:lnTo>
                    <a:pt x="2" y="376"/>
                  </a:lnTo>
                  <a:lnTo>
                    <a:pt x="9" y="379"/>
                  </a:lnTo>
                  <a:lnTo>
                    <a:pt x="25" y="378"/>
                  </a:lnTo>
                  <a:lnTo>
                    <a:pt x="45" y="377"/>
                  </a:lnTo>
                  <a:lnTo>
                    <a:pt x="66" y="377"/>
                  </a:lnTo>
                  <a:lnTo>
                    <a:pt x="82" y="376"/>
                  </a:lnTo>
                  <a:lnTo>
                    <a:pt x="124" y="377"/>
                  </a:lnTo>
                  <a:lnTo>
                    <a:pt x="168" y="379"/>
                  </a:lnTo>
                  <a:lnTo>
                    <a:pt x="172" y="378"/>
                  </a:lnTo>
                  <a:lnTo>
                    <a:pt x="176" y="377"/>
                  </a:lnTo>
                  <a:lnTo>
                    <a:pt x="179" y="373"/>
                  </a:lnTo>
                  <a:lnTo>
                    <a:pt x="180" y="366"/>
                  </a:lnTo>
                  <a:lnTo>
                    <a:pt x="175" y="359"/>
                  </a:lnTo>
                  <a:lnTo>
                    <a:pt x="161" y="358"/>
                  </a:lnTo>
                  <a:lnTo>
                    <a:pt x="151" y="358"/>
                  </a:lnTo>
                  <a:lnTo>
                    <a:pt x="132" y="357"/>
                  </a:lnTo>
                  <a:lnTo>
                    <a:pt x="119" y="355"/>
                  </a:lnTo>
                  <a:lnTo>
                    <a:pt x="115" y="348"/>
                  </a:lnTo>
                  <a:lnTo>
                    <a:pt x="115" y="344"/>
                  </a:lnTo>
                  <a:lnTo>
                    <a:pt x="117" y="338"/>
                  </a:lnTo>
                  <a:lnTo>
                    <a:pt x="151" y="19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Freeform 160"/>
            <p:cNvSpPr>
              <a:spLocks noChangeAspect="1"/>
            </p:cNvSpPr>
            <p:nvPr/>
          </p:nvSpPr>
          <p:spPr bwMode="auto">
            <a:xfrm>
              <a:off x="928" y="382"/>
              <a:ext cx="338" cy="251"/>
            </a:xfrm>
            <a:custGeom>
              <a:avLst/>
              <a:gdLst>
                <a:gd name="T0" fmla="*/ 38 w 338"/>
                <a:gd name="T1" fmla="*/ 224 h 251"/>
                <a:gd name="T2" fmla="*/ 42 w 338"/>
                <a:gd name="T3" fmla="*/ 247 h 251"/>
                <a:gd name="T4" fmla="*/ 68 w 338"/>
                <a:gd name="T5" fmla="*/ 247 h 251"/>
                <a:gd name="T6" fmla="*/ 82 w 338"/>
                <a:gd name="T7" fmla="*/ 224 h 251"/>
                <a:gd name="T8" fmla="*/ 92 w 338"/>
                <a:gd name="T9" fmla="*/ 180 h 251"/>
                <a:gd name="T10" fmla="*/ 108 w 338"/>
                <a:gd name="T11" fmla="*/ 117 h 251"/>
                <a:gd name="T12" fmla="*/ 116 w 338"/>
                <a:gd name="T13" fmla="*/ 92 h 251"/>
                <a:gd name="T14" fmla="*/ 131 w 338"/>
                <a:gd name="T15" fmla="*/ 66 h 251"/>
                <a:gd name="T16" fmla="*/ 163 w 338"/>
                <a:gd name="T17" fmla="*/ 33 h 251"/>
                <a:gd name="T18" fmla="*/ 214 w 338"/>
                <a:gd name="T19" fmla="*/ 15 h 251"/>
                <a:gd name="T20" fmla="*/ 242 w 338"/>
                <a:gd name="T21" fmla="*/ 31 h 251"/>
                <a:gd name="T22" fmla="*/ 247 w 338"/>
                <a:gd name="T23" fmla="*/ 54 h 251"/>
                <a:gd name="T24" fmla="*/ 234 w 338"/>
                <a:gd name="T25" fmla="*/ 117 h 251"/>
                <a:gd name="T26" fmla="*/ 214 w 338"/>
                <a:gd name="T27" fmla="*/ 173 h 251"/>
                <a:gd name="T28" fmla="*/ 206 w 338"/>
                <a:gd name="T29" fmla="*/ 203 h 251"/>
                <a:gd name="T30" fmla="*/ 222 w 338"/>
                <a:gd name="T31" fmla="*/ 238 h 251"/>
                <a:gd name="T32" fmla="*/ 258 w 338"/>
                <a:gd name="T33" fmla="*/ 251 h 251"/>
                <a:gd name="T34" fmla="*/ 294 w 338"/>
                <a:gd name="T35" fmla="*/ 239 h 251"/>
                <a:gd name="T36" fmla="*/ 319 w 338"/>
                <a:gd name="T37" fmla="*/ 211 h 251"/>
                <a:gd name="T38" fmla="*/ 333 w 338"/>
                <a:gd name="T39" fmla="*/ 182 h 251"/>
                <a:gd name="T40" fmla="*/ 338 w 338"/>
                <a:gd name="T41" fmla="*/ 166 h 251"/>
                <a:gd name="T42" fmla="*/ 329 w 338"/>
                <a:gd name="T43" fmla="*/ 158 h 251"/>
                <a:gd name="T44" fmla="*/ 319 w 338"/>
                <a:gd name="T45" fmla="*/ 168 h 251"/>
                <a:gd name="T46" fmla="*/ 293 w 338"/>
                <a:gd name="T47" fmla="*/ 218 h 251"/>
                <a:gd name="T48" fmla="*/ 260 w 338"/>
                <a:gd name="T49" fmla="*/ 235 h 251"/>
                <a:gd name="T50" fmla="*/ 246 w 338"/>
                <a:gd name="T51" fmla="*/ 216 h 251"/>
                <a:gd name="T52" fmla="*/ 249 w 338"/>
                <a:gd name="T53" fmla="*/ 198 h 251"/>
                <a:gd name="T54" fmla="*/ 259 w 338"/>
                <a:gd name="T55" fmla="*/ 171 h 251"/>
                <a:gd name="T56" fmla="*/ 276 w 338"/>
                <a:gd name="T57" fmla="*/ 122 h 251"/>
                <a:gd name="T58" fmla="*/ 288 w 338"/>
                <a:gd name="T59" fmla="*/ 63 h 251"/>
                <a:gd name="T60" fmla="*/ 281 w 338"/>
                <a:gd name="T61" fmla="*/ 31 h 251"/>
                <a:gd name="T62" fmla="*/ 263 w 338"/>
                <a:gd name="T63" fmla="*/ 11 h 251"/>
                <a:gd name="T64" fmla="*/ 240 w 338"/>
                <a:gd name="T65" fmla="*/ 2 h 251"/>
                <a:gd name="T66" fmla="*/ 216 w 338"/>
                <a:gd name="T67" fmla="*/ 0 h 251"/>
                <a:gd name="T68" fmla="*/ 159 w 338"/>
                <a:gd name="T69" fmla="*/ 17 h 251"/>
                <a:gd name="T70" fmla="*/ 123 w 338"/>
                <a:gd name="T71" fmla="*/ 50 h 251"/>
                <a:gd name="T72" fmla="*/ 100 w 338"/>
                <a:gd name="T73" fmla="*/ 11 h 251"/>
                <a:gd name="T74" fmla="*/ 64 w 338"/>
                <a:gd name="T75" fmla="*/ 0 h 251"/>
                <a:gd name="T76" fmla="*/ 36 w 338"/>
                <a:gd name="T77" fmla="*/ 10 h 251"/>
                <a:gd name="T78" fmla="*/ 20 w 338"/>
                <a:gd name="T79" fmla="*/ 30 h 251"/>
                <a:gd name="T80" fmla="*/ 6 w 338"/>
                <a:gd name="T81" fmla="*/ 64 h 251"/>
                <a:gd name="T82" fmla="*/ 0 w 338"/>
                <a:gd name="T83" fmla="*/ 85 h 251"/>
                <a:gd name="T84" fmla="*/ 9 w 338"/>
                <a:gd name="T85" fmla="*/ 92 h 251"/>
                <a:gd name="T86" fmla="*/ 17 w 338"/>
                <a:gd name="T87" fmla="*/ 90 h 251"/>
                <a:gd name="T88" fmla="*/ 22 w 338"/>
                <a:gd name="T89" fmla="*/ 76 h 251"/>
                <a:gd name="T90" fmla="*/ 37 w 338"/>
                <a:gd name="T91" fmla="*/ 33 h 251"/>
                <a:gd name="T92" fmla="*/ 62 w 338"/>
                <a:gd name="T93" fmla="*/ 15 h 251"/>
                <a:gd name="T94" fmla="*/ 77 w 338"/>
                <a:gd name="T95" fmla="*/ 23 h 251"/>
                <a:gd name="T96" fmla="*/ 80 w 338"/>
                <a:gd name="T97" fmla="*/ 42 h 251"/>
                <a:gd name="T98" fmla="*/ 71 w 338"/>
                <a:gd name="T99" fmla="*/ 89 h 251"/>
                <a:gd name="T100" fmla="*/ 59 w 338"/>
                <a:gd name="T101" fmla="*/ 13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251">
                  <a:moveTo>
                    <a:pt x="42" y="210"/>
                  </a:moveTo>
                  <a:lnTo>
                    <a:pt x="38" y="224"/>
                  </a:lnTo>
                  <a:lnTo>
                    <a:pt x="36" y="233"/>
                  </a:lnTo>
                  <a:lnTo>
                    <a:pt x="42" y="247"/>
                  </a:lnTo>
                  <a:lnTo>
                    <a:pt x="55" y="251"/>
                  </a:lnTo>
                  <a:lnTo>
                    <a:pt x="68" y="247"/>
                  </a:lnTo>
                  <a:lnTo>
                    <a:pt x="76" y="239"/>
                  </a:lnTo>
                  <a:lnTo>
                    <a:pt x="82" y="224"/>
                  </a:lnTo>
                  <a:lnTo>
                    <a:pt x="87" y="204"/>
                  </a:lnTo>
                  <a:lnTo>
                    <a:pt x="92" y="180"/>
                  </a:lnTo>
                  <a:lnTo>
                    <a:pt x="99" y="154"/>
                  </a:lnTo>
                  <a:lnTo>
                    <a:pt x="108" y="117"/>
                  </a:lnTo>
                  <a:lnTo>
                    <a:pt x="112" y="103"/>
                  </a:lnTo>
                  <a:lnTo>
                    <a:pt x="116" y="92"/>
                  </a:lnTo>
                  <a:lnTo>
                    <a:pt x="122" y="81"/>
                  </a:lnTo>
                  <a:lnTo>
                    <a:pt x="131" y="66"/>
                  </a:lnTo>
                  <a:lnTo>
                    <a:pt x="145" y="49"/>
                  </a:lnTo>
                  <a:lnTo>
                    <a:pt x="163" y="33"/>
                  </a:lnTo>
                  <a:lnTo>
                    <a:pt x="186" y="20"/>
                  </a:lnTo>
                  <a:lnTo>
                    <a:pt x="214" y="15"/>
                  </a:lnTo>
                  <a:lnTo>
                    <a:pt x="233" y="20"/>
                  </a:lnTo>
                  <a:lnTo>
                    <a:pt x="242" y="31"/>
                  </a:lnTo>
                  <a:lnTo>
                    <a:pt x="246" y="44"/>
                  </a:lnTo>
                  <a:lnTo>
                    <a:pt x="247" y="54"/>
                  </a:lnTo>
                  <a:lnTo>
                    <a:pt x="243" y="84"/>
                  </a:lnTo>
                  <a:lnTo>
                    <a:pt x="234" y="117"/>
                  </a:lnTo>
                  <a:lnTo>
                    <a:pt x="223" y="149"/>
                  </a:lnTo>
                  <a:lnTo>
                    <a:pt x="214" y="173"/>
                  </a:lnTo>
                  <a:lnTo>
                    <a:pt x="208" y="190"/>
                  </a:lnTo>
                  <a:lnTo>
                    <a:pt x="206" y="203"/>
                  </a:lnTo>
                  <a:lnTo>
                    <a:pt x="210" y="223"/>
                  </a:lnTo>
                  <a:lnTo>
                    <a:pt x="222" y="238"/>
                  </a:lnTo>
                  <a:lnTo>
                    <a:pt x="238" y="247"/>
                  </a:lnTo>
                  <a:lnTo>
                    <a:pt x="258" y="251"/>
                  </a:lnTo>
                  <a:lnTo>
                    <a:pt x="278" y="247"/>
                  </a:lnTo>
                  <a:lnTo>
                    <a:pt x="294" y="239"/>
                  </a:lnTo>
                  <a:lnTo>
                    <a:pt x="308" y="226"/>
                  </a:lnTo>
                  <a:lnTo>
                    <a:pt x="319" y="211"/>
                  </a:lnTo>
                  <a:lnTo>
                    <a:pt x="327" y="197"/>
                  </a:lnTo>
                  <a:lnTo>
                    <a:pt x="333" y="182"/>
                  </a:lnTo>
                  <a:lnTo>
                    <a:pt x="337" y="172"/>
                  </a:lnTo>
                  <a:lnTo>
                    <a:pt x="338" y="166"/>
                  </a:lnTo>
                  <a:lnTo>
                    <a:pt x="334" y="159"/>
                  </a:lnTo>
                  <a:lnTo>
                    <a:pt x="329" y="158"/>
                  </a:lnTo>
                  <a:lnTo>
                    <a:pt x="322" y="161"/>
                  </a:lnTo>
                  <a:lnTo>
                    <a:pt x="319" y="168"/>
                  </a:lnTo>
                  <a:lnTo>
                    <a:pt x="307" y="197"/>
                  </a:lnTo>
                  <a:lnTo>
                    <a:pt x="293" y="218"/>
                  </a:lnTo>
                  <a:lnTo>
                    <a:pt x="277" y="231"/>
                  </a:lnTo>
                  <a:lnTo>
                    <a:pt x="260" y="235"/>
                  </a:lnTo>
                  <a:lnTo>
                    <a:pt x="249" y="230"/>
                  </a:lnTo>
                  <a:lnTo>
                    <a:pt x="246" y="216"/>
                  </a:lnTo>
                  <a:lnTo>
                    <a:pt x="247" y="207"/>
                  </a:lnTo>
                  <a:lnTo>
                    <a:pt x="249" y="198"/>
                  </a:lnTo>
                  <a:lnTo>
                    <a:pt x="253" y="187"/>
                  </a:lnTo>
                  <a:lnTo>
                    <a:pt x="259" y="171"/>
                  </a:lnTo>
                  <a:lnTo>
                    <a:pt x="266" y="151"/>
                  </a:lnTo>
                  <a:lnTo>
                    <a:pt x="276" y="122"/>
                  </a:lnTo>
                  <a:lnTo>
                    <a:pt x="285" y="91"/>
                  </a:lnTo>
                  <a:lnTo>
                    <a:pt x="288" y="63"/>
                  </a:lnTo>
                  <a:lnTo>
                    <a:pt x="286" y="45"/>
                  </a:lnTo>
                  <a:lnTo>
                    <a:pt x="281" y="31"/>
                  </a:lnTo>
                  <a:lnTo>
                    <a:pt x="273" y="19"/>
                  </a:lnTo>
                  <a:lnTo>
                    <a:pt x="263" y="11"/>
                  </a:lnTo>
                  <a:lnTo>
                    <a:pt x="252" y="6"/>
                  </a:lnTo>
                  <a:lnTo>
                    <a:pt x="240" y="2"/>
                  </a:lnTo>
                  <a:lnTo>
                    <a:pt x="228" y="0"/>
                  </a:lnTo>
                  <a:lnTo>
                    <a:pt x="216" y="0"/>
                  </a:lnTo>
                  <a:lnTo>
                    <a:pt x="185" y="4"/>
                  </a:lnTo>
                  <a:lnTo>
                    <a:pt x="159" y="17"/>
                  </a:lnTo>
                  <a:lnTo>
                    <a:pt x="138" y="33"/>
                  </a:lnTo>
                  <a:lnTo>
                    <a:pt x="123" y="50"/>
                  </a:lnTo>
                  <a:lnTo>
                    <a:pt x="115" y="26"/>
                  </a:lnTo>
                  <a:lnTo>
                    <a:pt x="100" y="11"/>
                  </a:lnTo>
                  <a:lnTo>
                    <a:pt x="82" y="2"/>
                  </a:lnTo>
                  <a:lnTo>
                    <a:pt x="64" y="0"/>
                  </a:lnTo>
                  <a:lnTo>
                    <a:pt x="48" y="3"/>
                  </a:lnTo>
                  <a:lnTo>
                    <a:pt x="36" y="10"/>
                  </a:lnTo>
                  <a:lnTo>
                    <a:pt x="26" y="20"/>
                  </a:lnTo>
                  <a:lnTo>
                    <a:pt x="20" y="30"/>
                  </a:lnTo>
                  <a:lnTo>
                    <a:pt x="12" y="47"/>
                  </a:lnTo>
                  <a:lnTo>
                    <a:pt x="6" y="64"/>
                  </a:lnTo>
                  <a:lnTo>
                    <a:pt x="2" y="78"/>
                  </a:lnTo>
                  <a:lnTo>
                    <a:pt x="0" y="85"/>
                  </a:lnTo>
                  <a:lnTo>
                    <a:pt x="4" y="91"/>
                  </a:lnTo>
                  <a:lnTo>
                    <a:pt x="9" y="92"/>
                  </a:lnTo>
                  <a:lnTo>
                    <a:pt x="14" y="92"/>
                  </a:lnTo>
                  <a:lnTo>
                    <a:pt x="17" y="90"/>
                  </a:lnTo>
                  <a:lnTo>
                    <a:pt x="19" y="84"/>
                  </a:lnTo>
                  <a:lnTo>
                    <a:pt x="22" y="76"/>
                  </a:lnTo>
                  <a:lnTo>
                    <a:pt x="28" y="52"/>
                  </a:lnTo>
                  <a:lnTo>
                    <a:pt x="37" y="33"/>
                  </a:lnTo>
                  <a:lnTo>
                    <a:pt x="48" y="20"/>
                  </a:lnTo>
                  <a:lnTo>
                    <a:pt x="62" y="15"/>
                  </a:lnTo>
                  <a:lnTo>
                    <a:pt x="71" y="17"/>
                  </a:lnTo>
                  <a:lnTo>
                    <a:pt x="77" y="23"/>
                  </a:lnTo>
                  <a:lnTo>
                    <a:pt x="80" y="32"/>
                  </a:lnTo>
                  <a:lnTo>
                    <a:pt x="80" y="42"/>
                  </a:lnTo>
                  <a:lnTo>
                    <a:pt x="77" y="64"/>
                  </a:lnTo>
                  <a:lnTo>
                    <a:pt x="71" y="89"/>
                  </a:lnTo>
                  <a:lnTo>
                    <a:pt x="65" y="115"/>
                  </a:lnTo>
                  <a:lnTo>
                    <a:pt x="59" y="139"/>
                  </a:lnTo>
                  <a:lnTo>
                    <a:pt x="42" y="2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Freeform 161"/>
            <p:cNvSpPr>
              <a:spLocks noChangeAspect="1" noEditPoints="1"/>
            </p:cNvSpPr>
            <p:nvPr/>
          </p:nvSpPr>
          <p:spPr bwMode="auto">
            <a:xfrm>
              <a:off x="1617" y="0"/>
              <a:ext cx="483" cy="615"/>
            </a:xfrm>
            <a:custGeom>
              <a:avLst/>
              <a:gdLst>
                <a:gd name="T0" fmla="*/ 468 w 483"/>
                <a:gd name="T1" fmla="*/ 33 h 615"/>
                <a:gd name="T2" fmla="*/ 479 w 483"/>
                <a:gd name="T3" fmla="*/ 26 h 615"/>
                <a:gd name="T4" fmla="*/ 483 w 483"/>
                <a:gd name="T5" fmla="*/ 16 h 615"/>
                <a:gd name="T6" fmla="*/ 478 w 483"/>
                <a:gd name="T7" fmla="*/ 4 h 615"/>
                <a:gd name="T8" fmla="*/ 467 w 483"/>
                <a:gd name="T9" fmla="*/ 0 h 615"/>
                <a:gd name="T10" fmla="*/ 460 w 483"/>
                <a:gd name="T11" fmla="*/ 2 h 615"/>
                <a:gd name="T12" fmla="*/ 453 w 483"/>
                <a:gd name="T13" fmla="*/ 4 h 615"/>
                <a:gd name="T14" fmla="*/ 16 w 483"/>
                <a:gd name="T15" fmla="*/ 212 h 615"/>
                <a:gd name="T16" fmla="*/ 3 w 483"/>
                <a:gd name="T17" fmla="*/ 221 h 615"/>
                <a:gd name="T18" fmla="*/ 0 w 483"/>
                <a:gd name="T19" fmla="*/ 231 h 615"/>
                <a:gd name="T20" fmla="*/ 3 w 483"/>
                <a:gd name="T21" fmla="*/ 239 h 615"/>
                <a:gd name="T22" fmla="*/ 16 w 483"/>
                <a:gd name="T23" fmla="*/ 248 h 615"/>
                <a:gd name="T24" fmla="*/ 453 w 483"/>
                <a:gd name="T25" fmla="*/ 455 h 615"/>
                <a:gd name="T26" fmla="*/ 463 w 483"/>
                <a:gd name="T27" fmla="*/ 459 h 615"/>
                <a:gd name="T28" fmla="*/ 467 w 483"/>
                <a:gd name="T29" fmla="*/ 460 h 615"/>
                <a:gd name="T30" fmla="*/ 478 w 483"/>
                <a:gd name="T31" fmla="*/ 456 h 615"/>
                <a:gd name="T32" fmla="*/ 483 w 483"/>
                <a:gd name="T33" fmla="*/ 444 h 615"/>
                <a:gd name="T34" fmla="*/ 478 w 483"/>
                <a:gd name="T35" fmla="*/ 433 h 615"/>
                <a:gd name="T36" fmla="*/ 467 w 483"/>
                <a:gd name="T37" fmla="*/ 427 h 615"/>
                <a:gd name="T38" fmla="*/ 53 w 483"/>
                <a:gd name="T39" fmla="*/ 231 h 615"/>
                <a:gd name="T40" fmla="*/ 468 w 483"/>
                <a:gd name="T41" fmla="*/ 33 h 615"/>
                <a:gd name="T42" fmla="*/ 453 w 483"/>
                <a:gd name="T43" fmla="*/ 609 h 615"/>
                <a:gd name="T44" fmla="*/ 463 w 483"/>
                <a:gd name="T45" fmla="*/ 614 h 615"/>
                <a:gd name="T46" fmla="*/ 467 w 483"/>
                <a:gd name="T47" fmla="*/ 615 h 615"/>
                <a:gd name="T48" fmla="*/ 478 w 483"/>
                <a:gd name="T49" fmla="*/ 610 h 615"/>
                <a:gd name="T50" fmla="*/ 483 w 483"/>
                <a:gd name="T51" fmla="*/ 599 h 615"/>
                <a:gd name="T52" fmla="*/ 478 w 483"/>
                <a:gd name="T53" fmla="*/ 588 h 615"/>
                <a:gd name="T54" fmla="*/ 467 w 483"/>
                <a:gd name="T55" fmla="*/ 581 h 615"/>
                <a:gd name="T56" fmla="*/ 31 w 483"/>
                <a:gd name="T57" fmla="*/ 374 h 615"/>
                <a:gd name="T58" fmla="*/ 21 w 483"/>
                <a:gd name="T59" fmla="*/ 369 h 615"/>
                <a:gd name="T60" fmla="*/ 16 w 483"/>
                <a:gd name="T61" fmla="*/ 369 h 615"/>
                <a:gd name="T62" fmla="*/ 5 w 483"/>
                <a:gd name="T63" fmla="*/ 374 h 615"/>
                <a:gd name="T64" fmla="*/ 0 w 483"/>
                <a:gd name="T65" fmla="*/ 385 h 615"/>
                <a:gd name="T66" fmla="*/ 3 w 483"/>
                <a:gd name="T67" fmla="*/ 394 h 615"/>
                <a:gd name="T68" fmla="*/ 16 w 483"/>
                <a:gd name="T69" fmla="*/ 402 h 615"/>
                <a:gd name="T70" fmla="*/ 453 w 483"/>
                <a:gd name="T71" fmla="*/ 609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3" h="615">
                  <a:moveTo>
                    <a:pt x="468" y="33"/>
                  </a:moveTo>
                  <a:lnTo>
                    <a:pt x="479" y="26"/>
                  </a:lnTo>
                  <a:lnTo>
                    <a:pt x="483" y="16"/>
                  </a:lnTo>
                  <a:lnTo>
                    <a:pt x="478" y="4"/>
                  </a:lnTo>
                  <a:lnTo>
                    <a:pt x="467" y="0"/>
                  </a:lnTo>
                  <a:lnTo>
                    <a:pt x="460" y="2"/>
                  </a:lnTo>
                  <a:lnTo>
                    <a:pt x="453" y="4"/>
                  </a:lnTo>
                  <a:lnTo>
                    <a:pt x="16" y="212"/>
                  </a:lnTo>
                  <a:lnTo>
                    <a:pt x="3" y="221"/>
                  </a:lnTo>
                  <a:lnTo>
                    <a:pt x="0" y="231"/>
                  </a:lnTo>
                  <a:lnTo>
                    <a:pt x="3" y="239"/>
                  </a:lnTo>
                  <a:lnTo>
                    <a:pt x="16" y="248"/>
                  </a:lnTo>
                  <a:lnTo>
                    <a:pt x="453" y="455"/>
                  </a:lnTo>
                  <a:lnTo>
                    <a:pt x="463" y="459"/>
                  </a:lnTo>
                  <a:lnTo>
                    <a:pt x="467" y="460"/>
                  </a:lnTo>
                  <a:lnTo>
                    <a:pt x="478" y="456"/>
                  </a:lnTo>
                  <a:lnTo>
                    <a:pt x="483" y="444"/>
                  </a:lnTo>
                  <a:lnTo>
                    <a:pt x="478" y="433"/>
                  </a:lnTo>
                  <a:lnTo>
                    <a:pt x="467" y="427"/>
                  </a:lnTo>
                  <a:lnTo>
                    <a:pt x="53" y="231"/>
                  </a:lnTo>
                  <a:lnTo>
                    <a:pt x="468" y="33"/>
                  </a:lnTo>
                  <a:close/>
                  <a:moveTo>
                    <a:pt x="453" y="609"/>
                  </a:moveTo>
                  <a:lnTo>
                    <a:pt x="463" y="614"/>
                  </a:lnTo>
                  <a:lnTo>
                    <a:pt x="467" y="615"/>
                  </a:lnTo>
                  <a:lnTo>
                    <a:pt x="478" y="610"/>
                  </a:lnTo>
                  <a:lnTo>
                    <a:pt x="483" y="599"/>
                  </a:lnTo>
                  <a:lnTo>
                    <a:pt x="478" y="588"/>
                  </a:lnTo>
                  <a:lnTo>
                    <a:pt x="467" y="581"/>
                  </a:lnTo>
                  <a:lnTo>
                    <a:pt x="31" y="374"/>
                  </a:lnTo>
                  <a:lnTo>
                    <a:pt x="21" y="369"/>
                  </a:lnTo>
                  <a:lnTo>
                    <a:pt x="16" y="369"/>
                  </a:lnTo>
                  <a:lnTo>
                    <a:pt x="5" y="374"/>
                  </a:lnTo>
                  <a:lnTo>
                    <a:pt x="0" y="385"/>
                  </a:lnTo>
                  <a:lnTo>
                    <a:pt x="3" y="394"/>
                  </a:lnTo>
                  <a:lnTo>
                    <a:pt x="16" y="402"/>
                  </a:lnTo>
                  <a:lnTo>
                    <a:pt x="453" y="6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Freeform 162"/>
            <p:cNvSpPr>
              <a:spLocks noChangeAspect="1" noEditPoints="1"/>
            </p:cNvSpPr>
            <p:nvPr/>
          </p:nvSpPr>
          <p:spPr bwMode="auto">
            <a:xfrm>
              <a:off x="2365" y="154"/>
              <a:ext cx="412" cy="506"/>
            </a:xfrm>
            <a:custGeom>
              <a:avLst/>
              <a:gdLst>
                <a:gd name="T0" fmla="*/ 56 w 412"/>
                <a:gd name="T1" fmla="*/ 465 h 506"/>
                <a:gd name="T2" fmla="*/ 38 w 412"/>
                <a:gd name="T3" fmla="*/ 480 h 506"/>
                <a:gd name="T4" fmla="*/ 11 w 412"/>
                <a:gd name="T5" fmla="*/ 482 h 506"/>
                <a:gd name="T6" fmla="*/ 1 w 412"/>
                <a:gd name="T7" fmla="*/ 488 h 506"/>
                <a:gd name="T8" fmla="*/ 2 w 412"/>
                <a:gd name="T9" fmla="*/ 504 h 506"/>
                <a:gd name="T10" fmla="*/ 155 w 412"/>
                <a:gd name="T11" fmla="*/ 506 h 506"/>
                <a:gd name="T12" fmla="*/ 163 w 412"/>
                <a:gd name="T13" fmla="*/ 504 h 506"/>
                <a:gd name="T14" fmla="*/ 169 w 412"/>
                <a:gd name="T15" fmla="*/ 490 h 506"/>
                <a:gd name="T16" fmla="*/ 150 w 412"/>
                <a:gd name="T17" fmla="*/ 482 h 506"/>
                <a:gd name="T18" fmla="*/ 115 w 412"/>
                <a:gd name="T19" fmla="*/ 478 h 506"/>
                <a:gd name="T20" fmla="*/ 110 w 412"/>
                <a:gd name="T21" fmla="*/ 469 h 506"/>
                <a:gd name="T22" fmla="*/ 127 w 412"/>
                <a:gd name="T23" fmla="*/ 393 h 506"/>
                <a:gd name="T24" fmla="*/ 149 w 412"/>
                <a:gd name="T25" fmla="*/ 310 h 506"/>
                <a:gd name="T26" fmla="*/ 174 w 412"/>
                <a:gd name="T27" fmla="*/ 344 h 506"/>
                <a:gd name="T28" fmla="*/ 222 w 412"/>
                <a:gd name="T29" fmla="*/ 361 h 506"/>
                <a:gd name="T30" fmla="*/ 290 w 412"/>
                <a:gd name="T31" fmla="*/ 340 h 506"/>
                <a:gd name="T32" fmla="*/ 351 w 412"/>
                <a:gd name="T33" fmla="*/ 288 h 506"/>
                <a:gd name="T34" fmla="*/ 395 w 412"/>
                <a:gd name="T35" fmla="*/ 213 h 506"/>
                <a:gd name="T36" fmla="*/ 412 w 412"/>
                <a:gd name="T37" fmla="*/ 127 h 506"/>
                <a:gd name="T38" fmla="*/ 382 w 412"/>
                <a:gd name="T39" fmla="*/ 35 h 506"/>
                <a:gd name="T40" fmla="*/ 307 w 412"/>
                <a:gd name="T41" fmla="*/ 0 h 506"/>
                <a:gd name="T42" fmla="*/ 250 w 412"/>
                <a:gd name="T43" fmla="*/ 18 h 506"/>
                <a:gd name="T44" fmla="*/ 203 w 412"/>
                <a:gd name="T45" fmla="*/ 60 h 506"/>
                <a:gd name="T46" fmla="*/ 176 w 412"/>
                <a:gd name="T47" fmla="*/ 14 h 506"/>
                <a:gd name="T48" fmla="*/ 132 w 412"/>
                <a:gd name="T49" fmla="*/ 0 h 506"/>
                <a:gd name="T50" fmla="*/ 92 w 412"/>
                <a:gd name="T51" fmla="*/ 17 h 506"/>
                <a:gd name="T52" fmla="*/ 74 w 412"/>
                <a:gd name="T53" fmla="*/ 45 h 506"/>
                <a:gd name="T54" fmla="*/ 56 w 412"/>
                <a:gd name="T55" fmla="*/ 93 h 506"/>
                <a:gd name="T56" fmla="*/ 49 w 412"/>
                <a:gd name="T57" fmla="*/ 123 h 506"/>
                <a:gd name="T58" fmla="*/ 59 w 412"/>
                <a:gd name="T59" fmla="*/ 131 h 506"/>
                <a:gd name="T60" fmla="*/ 67 w 412"/>
                <a:gd name="T61" fmla="*/ 128 h 506"/>
                <a:gd name="T62" fmla="*/ 72 w 412"/>
                <a:gd name="T63" fmla="*/ 112 h 506"/>
                <a:gd name="T64" fmla="*/ 95 w 412"/>
                <a:gd name="T65" fmla="*/ 44 h 506"/>
                <a:gd name="T66" fmla="*/ 130 w 412"/>
                <a:gd name="T67" fmla="*/ 18 h 506"/>
                <a:gd name="T68" fmla="*/ 147 w 412"/>
                <a:gd name="T69" fmla="*/ 24 h 506"/>
                <a:gd name="T70" fmla="*/ 155 w 412"/>
                <a:gd name="T71" fmla="*/ 54 h 506"/>
                <a:gd name="T72" fmla="*/ 149 w 412"/>
                <a:gd name="T73" fmla="*/ 95 h 506"/>
                <a:gd name="T74" fmla="*/ 200 w 412"/>
                <a:gd name="T75" fmla="*/ 104 h 506"/>
                <a:gd name="T76" fmla="*/ 217 w 412"/>
                <a:gd name="T77" fmla="*/ 72 h 506"/>
                <a:gd name="T78" fmla="*/ 241 w 412"/>
                <a:gd name="T79" fmla="*/ 48 h 506"/>
                <a:gd name="T80" fmla="*/ 278 w 412"/>
                <a:gd name="T81" fmla="*/ 23 h 506"/>
                <a:gd name="T82" fmla="*/ 304 w 412"/>
                <a:gd name="T83" fmla="*/ 18 h 506"/>
                <a:gd name="T84" fmla="*/ 341 w 412"/>
                <a:gd name="T85" fmla="*/ 37 h 506"/>
                <a:gd name="T86" fmla="*/ 355 w 412"/>
                <a:gd name="T87" fmla="*/ 92 h 506"/>
                <a:gd name="T88" fmla="*/ 340 w 412"/>
                <a:gd name="T89" fmla="*/ 183 h 506"/>
                <a:gd name="T90" fmla="*/ 315 w 412"/>
                <a:gd name="T91" fmla="*/ 261 h 506"/>
                <a:gd name="T92" fmla="*/ 269 w 412"/>
                <a:gd name="T93" fmla="*/ 323 h 506"/>
                <a:gd name="T94" fmla="*/ 221 w 412"/>
                <a:gd name="T95" fmla="*/ 343 h 506"/>
                <a:gd name="T96" fmla="*/ 189 w 412"/>
                <a:gd name="T97" fmla="*/ 332 h 506"/>
                <a:gd name="T98" fmla="*/ 170 w 412"/>
                <a:gd name="T99" fmla="*/ 309 h 506"/>
                <a:gd name="T100" fmla="*/ 161 w 412"/>
                <a:gd name="T101" fmla="*/ 285 h 506"/>
                <a:gd name="T102" fmla="*/ 158 w 412"/>
                <a:gd name="T103" fmla="*/ 272 h 506"/>
                <a:gd name="T104" fmla="*/ 161 w 412"/>
                <a:gd name="T105" fmla="*/ 25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2" h="506">
                  <a:moveTo>
                    <a:pt x="61" y="449"/>
                  </a:moveTo>
                  <a:lnTo>
                    <a:pt x="56" y="465"/>
                  </a:lnTo>
                  <a:lnTo>
                    <a:pt x="50" y="475"/>
                  </a:lnTo>
                  <a:lnTo>
                    <a:pt x="38" y="480"/>
                  </a:lnTo>
                  <a:lnTo>
                    <a:pt x="18" y="482"/>
                  </a:lnTo>
                  <a:lnTo>
                    <a:pt x="11" y="482"/>
                  </a:lnTo>
                  <a:lnTo>
                    <a:pt x="5" y="483"/>
                  </a:lnTo>
                  <a:lnTo>
                    <a:pt x="1" y="488"/>
                  </a:lnTo>
                  <a:lnTo>
                    <a:pt x="0" y="496"/>
                  </a:lnTo>
                  <a:lnTo>
                    <a:pt x="2" y="504"/>
                  </a:lnTo>
                  <a:lnTo>
                    <a:pt x="10" y="506"/>
                  </a:lnTo>
                  <a:lnTo>
                    <a:pt x="155" y="506"/>
                  </a:lnTo>
                  <a:lnTo>
                    <a:pt x="158" y="506"/>
                  </a:lnTo>
                  <a:lnTo>
                    <a:pt x="163" y="504"/>
                  </a:lnTo>
                  <a:lnTo>
                    <a:pt x="167" y="499"/>
                  </a:lnTo>
                  <a:lnTo>
                    <a:pt x="169" y="490"/>
                  </a:lnTo>
                  <a:lnTo>
                    <a:pt x="163" y="482"/>
                  </a:lnTo>
                  <a:lnTo>
                    <a:pt x="150" y="482"/>
                  </a:lnTo>
                  <a:lnTo>
                    <a:pt x="127" y="480"/>
                  </a:lnTo>
                  <a:lnTo>
                    <a:pt x="115" y="478"/>
                  </a:lnTo>
                  <a:lnTo>
                    <a:pt x="111" y="474"/>
                  </a:lnTo>
                  <a:lnTo>
                    <a:pt x="110" y="469"/>
                  </a:lnTo>
                  <a:lnTo>
                    <a:pt x="115" y="442"/>
                  </a:lnTo>
                  <a:lnTo>
                    <a:pt x="127" y="393"/>
                  </a:lnTo>
                  <a:lnTo>
                    <a:pt x="141" y="341"/>
                  </a:lnTo>
                  <a:lnTo>
                    <a:pt x="149" y="310"/>
                  </a:lnTo>
                  <a:lnTo>
                    <a:pt x="159" y="327"/>
                  </a:lnTo>
                  <a:lnTo>
                    <a:pt x="174" y="344"/>
                  </a:lnTo>
                  <a:lnTo>
                    <a:pt x="195" y="356"/>
                  </a:lnTo>
                  <a:lnTo>
                    <a:pt x="222" y="361"/>
                  </a:lnTo>
                  <a:lnTo>
                    <a:pt x="256" y="355"/>
                  </a:lnTo>
                  <a:lnTo>
                    <a:pt x="290" y="340"/>
                  </a:lnTo>
                  <a:lnTo>
                    <a:pt x="322" y="318"/>
                  </a:lnTo>
                  <a:lnTo>
                    <a:pt x="351" y="288"/>
                  </a:lnTo>
                  <a:lnTo>
                    <a:pt x="376" y="253"/>
                  </a:lnTo>
                  <a:lnTo>
                    <a:pt x="395" y="213"/>
                  </a:lnTo>
                  <a:lnTo>
                    <a:pt x="408" y="171"/>
                  </a:lnTo>
                  <a:lnTo>
                    <a:pt x="412" y="127"/>
                  </a:lnTo>
                  <a:lnTo>
                    <a:pt x="404" y="76"/>
                  </a:lnTo>
                  <a:lnTo>
                    <a:pt x="382" y="35"/>
                  </a:lnTo>
                  <a:lnTo>
                    <a:pt x="349" y="9"/>
                  </a:lnTo>
                  <a:lnTo>
                    <a:pt x="307" y="0"/>
                  </a:lnTo>
                  <a:lnTo>
                    <a:pt x="278" y="5"/>
                  </a:lnTo>
                  <a:lnTo>
                    <a:pt x="250" y="18"/>
                  </a:lnTo>
                  <a:lnTo>
                    <a:pt x="225" y="37"/>
                  </a:lnTo>
                  <a:lnTo>
                    <a:pt x="203" y="60"/>
                  </a:lnTo>
                  <a:lnTo>
                    <a:pt x="193" y="32"/>
                  </a:lnTo>
                  <a:lnTo>
                    <a:pt x="176" y="14"/>
                  </a:lnTo>
                  <a:lnTo>
                    <a:pt x="155" y="3"/>
                  </a:lnTo>
                  <a:lnTo>
                    <a:pt x="132" y="0"/>
                  </a:lnTo>
                  <a:lnTo>
                    <a:pt x="109" y="5"/>
                  </a:lnTo>
                  <a:lnTo>
                    <a:pt x="92" y="17"/>
                  </a:lnTo>
                  <a:lnTo>
                    <a:pt x="81" y="32"/>
                  </a:lnTo>
                  <a:lnTo>
                    <a:pt x="74" y="45"/>
                  </a:lnTo>
                  <a:lnTo>
                    <a:pt x="64" y="69"/>
                  </a:lnTo>
                  <a:lnTo>
                    <a:pt x="56" y="93"/>
                  </a:lnTo>
                  <a:lnTo>
                    <a:pt x="51" y="113"/>
                  </a:lnTo>
                  <a:lnTo>
                    <a:pt x="49" y="123"/>
                  </a:lnTo>
                  <a:lnTo>
                    <a:pt x="53" y="129"/>
                  </a:lnTo>
                  <a:lnTo>
                    <a:pt x="59" y="131"/>
                  </a:lnTo>
                  <a:lnTo>
                    <a:pt x="64" y="130"/>
                  </a:lnTo>
                  <a:lnTo>
                    <a:pt x="67" y="128"/>
                  </a:lnTo>
                  <a:lnTo>
                    <a:pt x="69" y="123"/>
                  </a:lnTo>
                  <a:lnTo>
                    <a:pt x="72" y="112"/>
                  </a:lnTo>
                  <a:lnTo>
                    <a:pt x="83" y="73"/>
                  </a:lnTo>
                  <a:lnTo>
                    <a:pt x="95" y="44"/>
                  </a:lnTo>
                  <a:lnTo>
                    <a:pt x="111" y="24"/>
                  </a:lnTo>
                  <a:lnTo>
                    <a:pt x="130" y="18"/>
                  </a:lnTo>
                  <a:lnTo>
                    <a:pt x="139" y="19"/>
                  </a:lnTo>
                  <a:lnTo>
                    <a:pt x="147" y="24"/>
                  </a:lnTo>
                  <a:lnTo>
                    <a:pt x="153" y="35"/>
                  </a:lnTo>
                  <a:lnTo>
                    <a:pt x="155" y="54"/>
                  </a:lnTo>
                  <a:lnTo>
                    <a:pt x="153" y="76"/>
                  </a:lnTo>
                  <a:lnTo>
                    <a:pt x="149" y="95"/>
                  </a:lnTo>
                  <a:lnTo>
                    <a:pt x="61" y="449"/>
                  </a:lnTo>
                  <a:close/>
                  <a:moveTo>
                    <a:pt x="200" y="104"/>
                  </a:moveTo>
                  <a:lnTo>
                    <a:pt x="206" y="87"/>
                  </a:lnTo>
                  <a:lnTo>
                    <a:pt x="217" y="72"/>
                  </a:lnTo>
                  <a:lnTo>
                    <a:pt x="229" y="58"/>
                  </a:lnTo>
                  <a:lnTo>
                    <a:pt x="241" y="48"/>
                  </a:lnTo>
                  <a:lnTo>
                    <a:pt x="260" y="32"/>
                  </a:lnTo>
                  <a:lnTo>
                    <a:pt x="278" y="23"/>
                  </a:lnTo>
                  <a:lnTo>
                    <a:pt x="293" y="19"/>
                  </a:lnTo>
                  <a:lnTo>
                    <a:pt x="304" y="18"/>
                  </a:lnTo>
                  <a:lnTo>
                    <a:pt x="326" y="22"/>
                  </a:lnTo>
                  <a:lnTo>
                    <a:pt x="341" y="37"/>
                  </a:lnTo>
                  <a:lnTo>
                    <a:pt x="352" y="61"/>
                  </a:lnTo>
                  <a:lnTo>
                    <a:pt x="355" y="92"/>
                  </a:lnTo>
                  <a:lnTo>
                    <a:pt x="351" y="134"/>
                  </a:lnTo>
                  <a:lnTo>
                    <a:pt x="340" y="183"/>
                  </a:lnTo>
                  <a:lnTo>
                    <a:pt x="327" y="229"/>
                  </a:lnTo>
                  <a:lnTo>
                    <a:pt x="315" y="261"/>
                  </a:lnTo>
                  <a:lnTo>
                    <a:pt x="293" y="297"/>
                  </a:lnTo>
                  <a:lnTo>
                    <a:pt x="269" y="323"/>
                  </a:lnTo>
                  <a:lnTo>
                    <a:pt x="244" y="338"/>
                  </a:lnTo>
                  <a:lnTo>
                    <a:pt x="221" y="343"/>
                  </a:lnTo>
                  <a:lnTo>
                    <a:pt x="203" y="340"/>
                  </a:lnTo>
                  <a:lnTo>
                    <a:pt x="189" y="332"/>
                  </a:lnTo>
                  <a:lnTo>
                    <a:pt x="178" y="322"/>
                  </a:lnTo>
                  <a:lnTo>
                    <a:pt x="170" y="309"/>
                  </a:lnTo>
                  <a:lnTo>
                    <a:pt x="164" y="297"/>
                  </a:lnTo>
                  <a:lnTo>
                    <a:pt x="161" y="285"/>
                  </a:lnTo>
                  <a:lnTo>
                    <a:pt x="159" y="277"/>
                  </a:lnTo>
                  <a:lnTo>
                    <a:pt x="158" y="272"/>
                  </a:lnTo>
                  <a:lnTo>
                    <a:pt x="159" y="269"/>
                  </a:lnTo>
                  <a:lnTo>
                    <a:pt x="161" y="259"/>
                  </a:lnTo>
                  <a:lnTo>
                    <a:pt x="200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Freeform 163"/>
            <p:cNvSpPr>
              <a:spLocks noChangeAspect="1"/>
            </p:cNvSpPr>
            <p:nvPr/>
          </p:nvSpPr>
          <p:spPr bwMode="auto">
            <a:xfrm>
              <a:off x="2821" y="249"/>
              <a:ext cx="418" cy="379"/>
            </a:xfrm>
            <a:custGeom>
              <a:avLst/>
              <a:gdLst>
                <a:gd name="T0" fmla="*/ 210 w 418"/>
                <a:gd name="T1" fmla="*/ 199 h 379"/>
                <a:gd name="T2" fmla="*/ 250 w 418"/>
                <a:gd name="T3" fmla="*/ 205 h 379"/>
                <a:gd name="T4" fmla="*/ 259 w 418"/>
                <a:gd name="T5" fmla="*/ 224 h 379"/>
                <a:gd name="T6" fmla="*/ 255 w 418"/>
                <a:gd name="T7" fmla="*/ 249 h 379"/>
                <a:gd name="T8" fmla="*/ 256 w 418"/>
                <a:gd name="T9" fmla="*/ 262 h 379"/>
                <a:gd name="T10" fmla="*/ 270 w 418"/>
                <a:gd name="T11" fmla="*/ 261 h 379"/>
                <a:gd name="T12" fmla="*/ 303 w 418"/>
                <a:gd name="T13" fmla="*/ 133 h 379"/>
                <a:gd name="T14" fmla="*/ 306 w 418"/>
                <a:gd name="T15" fmla="*/ 122 h 379"/>
                <a:gd name="T16" fmla="*/ 296 w 418"/>
                <a:gd name="T17" fmla="*/ 114 h 379"/>
                <a:gd name="T18" fmla="*/ 285 w 418"/>
                <a:gd name="T19" fmla="*/ 127 h 379"/>
                <a:gd name="T20" fmla="*/ 262 w 418"/>
                <a:gd name="T21" fmla="*/ 169 h 379"/>
                <a:gd name="T22" fmla="*/ 211 w 418"/>
                <a:gd name="T23" fmla="*/ 179 h 379"/>
                <a:gd name="T24" fmla="*/ 191 w 418"/>
                <a:gd name="T25" fmla="*/ 39 h 379"/>
                <a:gd name="T26" fmla="*/ 198 w 418"/>
                <a:gd name="T27" fmla="*/ 23 h 379"/>
                <a:gd name="T28" fmla="*/ 219 w 418"/>
                <a:gd name="T29" fmla="*/ 20 h 379"/>
                <a:gd name="T30" fmla="*/ 328 w 418"/>
                <a:gd name="T31" fmla="*/ 21 h 379"/>
                <a:gd name="T32" fmla="*/ 363 w 418"/>
                <a:gd name="T33" fmla="*/ 28 h 379"/>
                <a:gd name="T34" fmla="*/ 382 w 418"/>
                <a:gd name="T35" fmla="*/ 44 h 379"/>
                <a:gd name="T36" fmla="*/ 390 w 418"/>
                <a:gd name="T37" fmla="*/ 68 h 379"/>
                <a:gd name="T38" fmla="*/ 390 w 418"/>
                <a:gd name="T39" fmla="*/ 107 h 379"/>
                <a:gd name="T40" fmla="*/ 390 w 418"/>
                <a:gd name="T41" fmla="*/ 125 h 379"/>
                <a:gd name="T42" fmla="*/ 405 w 418"/>
                <a:gd name="T43" fmla="*/ 125 h 379"/>
                <a:gd name="T44" fmla="*/ 418 w 418"/>
                <a:gd name="T45" fmla="*/ 17 h 379"/>
                <a:gd name="T46" fmla="*/ 416 w 418"/>
                <a:gd name="T47" fmla="*/ 2 h 379"/>
                <a:gd name="T48" fmla="*/ 402 w 418"/>
                <a:gd name="T49" fmla="*/ 0 h 379"/>
                <a:gd name="T50" fmla="*/ 94 w 418"/>
                <a:gd name="T51" fmla="*/ 2 h 379"/>
                <a:gd name="T52" fmla="*/ 94 w 418"/>
                <a:gd name="T53" fmla="*/ 19 h 379"/>
                <a:gd name="T54" fmla="*/ 114 w 418"/>
                <a:gd name="T55" fmla="*/ 20 h 379"/>
                <a:gd name="T56" fmla="*/ 138 w 418"/>
                <a:gd name="T57" fmla="*/ 24 h 379"/>
                <a:gd name="T58" fmla="*/ 138 w 418"/>
                <a:gd name="T59" fmla="*/ 41 h 379"/>
                <a:gd name="T60" fmla="*/ 61 w 418"/>
                <a:gd name="T61" fmla="*/ 346 h 379"/>
                <a:gd name="T62" fmla="*/ 41 w 418"/>
                <a:gd name="T63" fmla="*/ 357 h 379"/>
                <a:gd name="T64" fmla="*/ 4 w 418"/>
                <a:gd name="T65" fmla="*/ 360 h 379"/>
                <a:gd name="T66" fmla="*/ 2 w 418"/>
                <a:gd name="T67" fmla="*/ 376 h 379"/>
                <a:gd name="T68" fmla="*/ 24 w 418"/>
                <a:gd name="T69" fmla="*/ 378 h 379"/>
                <a:gd name="T70" fmla="*/ 66 w 418"/>
                <a:gd name="T71" fmla="*/ 377 h 379"/>
                <a:gd name="T72" fmla="*/ 124 w 418"/>
                <a:gd name="T73" fmla="*/ 377 h 379"/>
                <a:gd name="T74" fmla="*/ 171 w 418"/>
                <a:gd name="T75" fmla="*/ 378 h 379"/>
                <a:gd name="T76" fmla="*/ 178 w 418"/>
                <a:gd name="T77" fmla="*/ 373 h 379"/>
                <a:gd name="T78" fmla="*/ 175 w 418"/>
                <a:gd name="T79" fmla="*/ 359 h 379"/>
                <a:gd name="T80" fmla="*/ 151 w 418"/>
                <a:gd name="T81" fmla="*/ 358 h 379"/>
                <a:gd name="T82" fmla="*/ 119 w 418"/>
                <a:gd name="T83" fmla="*/ 355 h 379"/>
                <a:gd name="T84" fmla="*/ 115 w 418"/>
                <a:gd name="T85" fmla="*/ 344 h 379"/>
                <a:gd name="T86" fmla="*/ 151 w 418"/>
                <a:gd name="T87" fmla="*/ 19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8" h="379">
                  <a:moveTo>
                    <a:pt x="151" y="199"/>
                  </a:moveTo>
                  <a:lnTo>
                    <a:pt x="210" y="199"/>
                  </a:lnTo>
                  <a:lnTo>
                    <a:pt x="235" y="200"/>
                  </a:lnTo>
                  <a:lnTo>
                    <a:pt x="250" y="205"/>
                  </a:lnTo>
                  <a:lnTo>
                    <a:pt x="257" y="212"/>
                  </a:lnTo>
                  <a:lnTo>
                    <a:pt x="259" y="224"/>
                  </a:lnTo>
                  <a:lnTo>
                    <a:pt x="259" y="234"/>
                  </a:lnTo>
                  <a:lnTo>
                    <a:pt x="255" y="249"/>
                  </a:lnTo>
                  <a:lnTo>
                    <a:pt x="254" y="256"/>
                  </a:lnTo>
                  <a:lnTo>
                    <a:pt x="256" y="262"/>
                  </a:lnTo>
                  <a:lnTo>
                    <a:pt x="263" y="264"/>
                  </a:lnTo>
                  <a:lnTo>
                    <a:pt x="270" y="261"/>
                  </a:lnTo>
                  <a:lnTo>
                    <a:pt x="274" y="252"/>
                  </a:lnTo>
                  <a:lnTo>
                    <a:pt x="303" y="133"/>
                  </a:lnTo>
                  <a:lnTo>
                    <a:pt x="305" y="128"/>
                  </a:lnTo>
                  <a:lnTo>
                    <a:pt x="306" y="122"/>
                  </a:lnTo>
                  <a:lnTo>
                    <a:pt x="303" y="116"/>
                  </a:lnTo>
                  <a:lnTo>
                    <a:pt x="296" y="114"/>
                  </a:lnTo>
                  <a:lnTo>
                    <a:pt x="289" y="117"/>
                  </a:lnTo>
                  <a:lnTo>
                    <a:pt x="285" y="127"/>
                  </a:lnTo>
                  <a:lnTo>
                    <a:pt x="276" y="153"/>
                  </a:lnTo>
                  <a:lnTo>
                    <a:pt x="262" y="169"/>
                  </a:lnTo>
                  <a:lnTo>
                    <a:pt x="241" y="177"/>
                  </a:lnTo>
                  <a:lnTo>
                    <a:pt x="211" y="179"/>
                  </a:lnTo>
                  <a:lnTo>
                    <a:pt x="155" y="179"/>
                  </a:lnTo>
                  <a:lnTo>
                    <a:pt x="191" y="39"/>
                  </a:lnTo>
                  <a:lnTo>
                    <a:pt x="194" y="29"/>
                  </a:lnTo>
                  <a:lnTo>
                    <a:pt x="198" y="23"/>
                  </a:lnTo>
                  <a:lnTo>
                    <a:pt x="205" y="21"/>
                  </a:lnTo>
                  <a:lnTo>
                    <a:pt x="219" y="20"/>
                  </a:lnTo>
                  <a:lnTo>
                    <a:pt x="303" y="20"/>
                  </a:lnTo>
                  <a:lnTo>
                    <a:pt x="328" y="21"/>
                  </a:lnTo>
                  <a:lnTo>
                    <a:pt x="348" y="24"/>
                  </a:lnTo>
                  <a:lnTo>
                    <a:pt x="363" y="28"/>
                  </a:lnTo>
                  <a:lnTo>
                    <a:pt x="374" y="35"/>
                  </a:lnTo>
                  <a:lnTo>
                    <a:pt x="382" y="44"/>
                  </a:lnTo>
                  <a:lnTo>
                    <a:pt x="387" y="55"/>
                  </a:lnTo>
                  <a:lnTo>
                    <a:pt x="390" y="68"/>
                  </a:lnTo>
                  <a:lnTo>
                    <a:pt x="391" y="84"/>
                  </a:lnTo>
                  <a:lnTo>
                    <a:pt x="390" y="107"/>
                  </a:lnTo>
                  <a:lnTo>
                    <a:pt x="388" y="119"/>
                  </a:lnTo>
                  <a:lnTo>
                    <a:pt x="390" y="125"/>
                  </a:lnTo>
                  <a:lnTo>
                    <a:pt x="398" y="128"/>
                  </a:lnTo>
                  <a:lnTo>
                    <a:pt x="405" y="125"/>
                  </a:lnTo>
                  <a:lnTo>
                    <a:pt x="408" y="114"/>
                  </a:lnTo>
                  <a:lnTo>
                    <a:pt x="418" y="17"/>
                  </a:lnTo>
                  <a:lnTo>
                    <a:pt x="418" y="7"/>
                  </a:lnTo>
                  <a:lnTo>
                    <a:pt x="416" y="2"/>
                  </a:lnTo>
                  <a:lnTo>
                    <a:pt x="410" y="1"/>
                  </a:lnTo>
                  <a:lnTo>
                    <a:pt x="402" y="0"/>
                  </a:lnTo>
                  <a:lnTo>
                    <a:pt x="106" y="0"/>
                  </a:lnTo>
                  <a:lnTo>
                    <a:pt x="94" y="2"/>
                  </a:lnTo>
                  <a:lnTo>
                    <a:pt x="89" y="12"/>
                  </a:lnTo>
                  <a:lnTo>
                    <a:pt x="94" y="19"/>
                  </a:lnTo>
                  <a:lnTo>
                    <a:pt x="106" y="20"/>
                  </a:lnTo>
                  <a:lnTo>
                    <a:pt x="114" y="20"/>
                  </a:lnTo>
                  <a:lnTo>
                    <a:pt x="128" y="21"/>
                  </a:lnTo>
                  <a:lnTo>
                    <a:pt x="138" y="24"/>
                  </a:lnTo>
                  <a:lnTo>
                    <a:pt x="140" y="29"/>
                  </a:lnTo>
                  <a:lnTo>
                    <a:pt x="138" y="41"/>
                  </a:lnTo>
                  <a:lnTo>
                    <a:pt x="66" y="333"/>
                  </a:lnTo>
                  <a:lnTo>
                    <a:pt x="61" y="346"/>
                  </a:lnTo>
                  <a:lnTo>
                    <a:pt x="55" y="354"/>
                  </a:lnTo>
                  <a:lnTo>
                    <a:pt x="41" y="357"/>
                  </a:lnTo>
                  <a:lnTo>
                    <a:pt x="17" y="358"/>
                  </a:lnTo>
                  <a:lnTo>
                    <a:pt x="4" y="360"/>
                  </a:lnTo>
                  <a:lnTo>
                    <a:pt x="0" y="370"/>
                  </a:lnTo>
                  <a:lnTo>
                    <a:pt x="2" y="376"/>
                  </a:lnTo>
                  <a:lnTo>
                    <a:pt x="9" y="379"/>
                  </a:lnTo>
                  <a:lnTo>
                    <a:pt x="24" y="378"/>
                  </a:lnTo>
                  <a:lnTo>
                    <a:pt x="45" y="377"/>
                  </a:lnTo>
                  <a:lnTo>
                    <a:pt x="66" y="377"/>
                  </a:lnTo>
                  <a:lnTo>
                    <a:pt x="81" y="376"/>
                  </a:lnTo>
                  <a:lnTo>
                    <a:pt x="124" y="377"/>
                  </a:lnTo>
                  <a:lnTo>
                    <a:pt x="168" y="379"/>
                  </a:lnTo>
                  <a:lnTo>
                    <a:pt x="171" y="378"/>
                  </a:lnTo>
                  <a:lnTo>
                    <a:pt x="175" y="377"/>
                  </a:lnTo>
                  <a:lnTo>
                    <a:pt x="178" y="373"/>
                  </a:lnTo>
                  <a:lnTo>
                    <a:pt x="180" y="366"/>
                  </a:lnTo>
                  <a:lnTo>
                    <a:pt x="175" y="359"/>
                  </a:lnTo>
                  <a:lnTo>
                    <a:pt x="161" y="358"/>
                  </a:lnTo>
                  <a:lnTo>
                    <a:pt x="151" y="358"/>
                  </a:lnTo>
                  <a:lnTo>
                    <a:pt x="132" y="357"/>
                  </a:lnTo>
                  <a:lnTo>
                    <a:pt x="119" y="355"/>
                  </a:lnTo>
                  <a:lnTo>
                    <a:pt x="115" y="348"/>
                  </a:lnTo>
                  <a:lnTo>
                    <a:pt x="115" y="344"/>
                  </a:lnTo>
                  <a:lnTo>
                    <a:pt x="117" y="338"/>
                  </a:lnTo>
                  <a:lnTo>
                    <a:pt x="151" y="19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Freeform 164"/>
            <p:cNvSpPr>
              <a:spLocks noChangeAspect="1" noEditPoints="1"/>
            </p:cNvSpPr>
            <p:nvPr/>
          </p:nvSpPr>
          <p:spPr bwMode="auto">
            <a:xfrm>
              <a:off x="3273" y="382"/>
              <a:ext cx="308" cy="354"/>
            </a:xfrm>
            <a:custGeom>
              <a:avLst/>
              <a:gdLst>
                <a:gd name="T0" fmla="*/ 39 w 308"/>
                <a:gd name="T1" fmla="*/ 323 h 354"/>
                <a:gd name="T2" fmla="*/ 28 w 308"/>
                <a:gd name="T3" fmla="*/ 332 h 354"/>
                <a:gd name="T4" fmla="*/ 5 w 308"/>
                <a:gd name="T5" fmla="*/ 335 h 354"/>
                <a:gd name="T6" fmla="*/ 3 w 308"/>
                <a:gd name="T7" fmla="*/ 352 h 354"/>
                <a:gd name="T8" fmla="*/ 113 w 308"/>
                <a:gd name="T9" fmla="*/ 354 h 354"/>
                <a:gd name="T10" fmla="*/ 124 w 308"/>
                <a:gd name="T11" fmla="*/ 341 h 354"/>
                <a:gd name="T12" fmla="*/ 110 w 308"/>
                <a:gd name="T13" fmla="*/ 333 h 354"/>
                <a:gd name="T14" fmla="*/ 92 w 308"/>
                <a:gd name="T15" fmla="*/ 333 h 354"/>
                <a:gd name="T16" fmla="*/ 83 w 308"/>
                <a:gd name="T17" fmla="*/ 327 h 354"/>
                <a:gd name="T18" fmla="*/ 89 w 308"/>
                <a:gd name="T19" fmla="*/ 301 h 354"/>
                <a:gd name="T20" fmla="*/ 109 w 308"/>
                <a:gd name="T21" fmla="*/ 218 h 354"/>
                <a:gd name="T22" fmla="*/ 128 w 308"/>
                <a:gd name="T23" fmla="*/ 239 h 354"/>
                <a:gd name="T24" fmla="*/ 166 w 308"/>
                <a:gd name="T25" fmla="*/ 251 h 354"/>
                <a:gd name="T26" fmla="*/ 263 w 308"/>
                <a:gd name="T27" fmla="*/ 203 h 354"/>
                <a:gd name="T28" fmla="*/ 308 w 308"/>
                <a:gd name="T29" fmla="*/ 93 h 354"/>
                <a:gd name="T30" fmla="*/ 301 w 308"/>
                <a:gd name="T31" fmla="*/ 51 h 354"/>
                <a:gd name="T32" fmla="*/ 281 w 308"/>
                <a:gd name="T33" fmla="*/ 22 h 354"/>
                <a:gd name="T34" fmla="*/ 255 w 308"/>
                <a:gd name="T35" fmla="*/ 5 h 354"/>
                <a:gd name="T36" fmla="*/ 226 w 308"/>
                <a:gd name="T37" fmla="*/ 0 h 354"/>
                <a:gd name="T38" fmla="*/ 179 w 308"/>
                <a:gd name="T39" fmla="*/ 14 h 354"/>
                <a:gd name="T40" fmla="*/ 147 w 308"/>
                <a:gd name="T41" fmla="*/ 39 h 354"/>
                <a:gd name="T42" fmla="*/ 121 w 308"/>
                <a:gd name="T43" fmla="*/ 7 h 354"/>
                <a:gd name="T44" fmla="*/ 90 w 308"/>
                <a:gd name="T45" fmla="*/ 0 h 354"/>
                <a:gd name="T46" fmla="*/ 63 w 308"/>
                <a:gd name="T47" fmla="*/ 9 h 354"/>
                <a:gd name="T48" fmla="*/ 46 w 308"/>
                <a:gd name="T49" fmla="*/ 29 h 354"/>
                <a:gd name="T50" fmla="*/ 32 w 308"/>
                <a:gd name="T51" fmla="*/ 63 h 354"/>
                <a:gd name="T52" fmla="*/ 26 w 308"/>
                <a:gd name="T53" fmla="*/ 85 h 354"/>
                <a:gd name="T54" fmla="*/ 36 w 308"/>
                <a:gd name="T55" fmla="*/ 92 h 354"/>
                <a:gd name="T56" fmla="*/ 43 w 308"/>
                <a:gd name="T57" fmla="*/ 90 h 354"/>
                <a:gd name="T58" fmla="*/ 48 w 308"/>
                <a:gd name="T59" fmla="*/ 76 h 354"/>
                <a:gd name="T60" fmla="*/ 63 w 308"/>
                <a:gd name="T61" fmla="*/ 33 h 354"/>
                <a:gd name="T62" fmla="*/ 88 w 308"/>
                <a:gd name="T63" fmla="*/ 15 h 354"/>
                <a:gd name="T64" fmla="*/ 103 w 308"/>
                <a:gd name="T65" fmla="*/ 23 h 354"/>
                <a:gd name="T66" fmla="*/ 107 w 308"/>
                <a:gd name="T67" fmla="*/ 42 h 354"/>
                <a:gd name="T68" fmla="*/ 42 w 308"/>
                <a:gd name="T69" fmla="*/ 313 h 354"/>
                <a:gd name="T70" fmla="*/ 169 w 308"/>
                <a:gd name="T71" fmla="*/ 41 h 354"/>
                <a:gd name="T72" fmla="*/ 209 w 308"/>
                <a:gd name="T73" fmla="*/ 17 h 354"/>
                <a:gd name="T74" fmla="*/ 239 w 308"/>
                <a:gd name="T75" fmla="*/ 19 h 354"/>
                <a:gd name="T76" fmla="*/ 261 w 308"/>
                <a:gd name="T77" fmla="*/ 45 h 354"/>
                <a:gd name="T78" fmla="*/ 262 w 308"/>
                <a:gd name="T79" fmla="*/ 92 h 354"/>
                <a:gd name="T80" fmla="*/ 247 w 308"/>
                <a:gd name="T81" fmla="*/ 154 h 354"/>
                <a:gd name="T82" fmla="*/ 223 w 308"/>
                <a:gd name="T83" fmla="*/ 201 h 354"/>
                <a:gd name="T84" fmla="*/ 187 w 308"/>
                <a:gd name="T85" fmla="*/ 231 h 354"/>
                <a:gd name="T86" fmla="*/ 142 w 308"/>
                <a:gd name="T87" fmla="*/ 228 h 354"/>
                <a:gd name="T88" fmla="*/ 119 w 308"/>
                <a:gd name="T89" fmla="*/ 197 h 354"/>
                <a:gd name="T90" fmla="*/ 119 w 308"/>
                <a:gd name="T91" fmla="*/ 17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8" h="354">
                  <a:moveTo>
                    <a:pt x="42" y="313"/>
                  </a:moveTo>
                  <a:lnTo>
                    <a:pt x="39" y="323"/>
                  </a:lnTo>
                  <a:lnTo>
                    <a:pt x="35" y="329"/>
                  </a:lnTo>
                  <a:lnTo>
                    <a:pt x="28" y="332"/>
                  </a:lnTo>
                  <a:lnTo>
                    <a:pt x="15" y="333"/>
                  </a:lnTo>
                  <a:lnTo>
                    <a:pt x="5" y="335"/>
                  </a:lnTo>
                  <a:lnTo>
                    <a:pt x="0" y="345"/>
                  </a:lnTo>
                  <a:lnTo>
                    <a:pt x="3" y="352"/>
                  </a:lnTo>
                  <a:lnTo>
                    <a:pt x="7" y="354"/>
                  </a:lnTo>
                  <a:lnTo>
                    <a:pt x="113" y="354"/>
                  </a:lnTo>
                  <a:lnTo>
                    <a:pt x="121" y="351"/>
                  </a:lnTo>
                  <a:lnTo>
                    <a:pt x="124" y="341"/>
                  </a:lnTo>
                  <a:lnTo>
                    <a:pt x="120" y="334"/>
                  </a:lnTo>
                  <a:lnTo>
                    <a:pt x="110" y="333"/>
                  </a:lnTo>
                  <a:lnTo>
                    <a:pt x="101" y="333"/>
                  </a:lnTo>
                  <a:lnTo>
                    <a:pt x="92" y="333"/>
                  </a:lnTo>
                  <a:lnTo>
                    <a:pt x="85" y="330"/>
                  </a:lnTo>
                  <a:lnTo>
                    <a:pt x="83" y="327"/>
                  </a:lnTo>
                  <a:lnTo>
                    <a:pt x="85" y="316"/>
                  </a:lnTo>
                  <a:lnTo>
                    <a:pt x="89" y="301"/>
                  </a:lnTo>
                  <a:lnTo>
                    <a:pt x="99" y="257"/>
                  </a:lnTo>
                  <a:lnTo>
                    <a:pt x="109" y="218"/>
                  </a:lnTo>
                  <a:lnTo>
                    <a:pt x="117" y="228"/>
                  </a:lnTo>
                  <a:lnTo>
                    <a:pt x="128" y="239"/>
                  </a:lnTo>
                  <a:lnTo>
                    <a:pt x="144" y="247"/>
                  </a:lnTo>
                  <a:lnTo>
                    <a:pt x="166" y="251"/>
                  </a:lnTo>
                  <a:lnTo>
                    <a:pt x="217" y="238"/>
                  </a:lnTo>
                  <a:lnTo>
                    <a:pt x="263" y="203"/>
                  </a:lnTo>
                  <a:lnTo>
                    <a:pt x="296" y="152"/>
                  </a:lnTo>
                  <a:lnTo>
                    <a:pt x="308" y="93"/>
                  </a:lnTo>
                  <a:lnTo>
                    <a:pt x="306" y="70"/>
                  </a:lnTo>
                  <a:lnTo>
                    <a:pt x="301" y="51"/>
                  </a:lnTo>
                  <a:lnTo>
                    <a:pt x="292" y="35"/>
                  </a:lnTo>
                  <a:lnTo>
                    <a:pt x="281" y="22"/>
                  </a:lnTo>
                  <a:lnTo>
                    <a:pt x="269" y="12"/>
                  </a:lnTo>
                  <a:lnTo>
                    <a:pt x="255" y="5"/>
                  </a:lnTo>
                  <a:lnTo>
                    <a:pt x="240" y="1"/>
                  </a:lnTo>
                  <a:lnTo>
                    <a:pt x="226" y="0"/>
                  </a:lnTo>
                  <a:lnTo>
                    <a:pt x="201" y="4"/>
                  </a:lnTo>
                  <a:lnTo>
                    <a:pt x="179" y="14"/>
                  </a:lnTo>
                  <a:lnTo>
                    <a:pt x="161" y="26"/>
                  </a:lnTo>
                  <a:lnTo>
                    <a:pt x="147" y="39"/>
                  </a:lnTo>
                  <a:lnTo>
                    <a:pt x="137" y="19"/>
                  </a:lnTo>
                  <a:lnTo>
                    <a:pt x="121" y="7"/>
                  </a:lnTo>
                  <a:lnTo>
                    <a:pt x="104" y="1"/>
                  </a:lnTo>
                  <a:lnTo>
                    <a:pt x="90" y="0"/>
                  </a:lnTo>
                  <a:lnTo>
                    <a:pt x="75" y="2"/>
                  </a:lnTo>
                  <a:lnTo>
                    <a:pt x="63" y="9"/>
                  </a:lnTo>
                  <a:lnTo>
                    <a:pt x="54" y="18"/>
                  </a:lnTo>
                  <a:lnTo>
                    <a:pt x="46" y="29"/>
                  </a:lnTo>
                  <a:lnTo>
                    <a:pt x="39" y="46"/>
                  </a:lnTo>
                  <a:lnTo>
                    <a:pt x="32" y="63"/>
                  </a:lnTo>
                  <a:lnTo>
                    <a:pt x="28" y="77"/>
                  </a:lnTo>
                  <a:lnTo>
                    <a:pt x="26" y="85"/>
                  </a:lnTo>
                  <a:lnTo>
                    <a:pt x="30" y="91"/>
                  </a:lnTo>
                  <a:lnTo>
                    <a:pt x="36" y="92"/>
                  </a:lnTo>
                  <a:lnTo>
                    <a:pt x="41" y="92"/>
                  </a:lnTo>
                  <a:lnTo>
                    <a:pt x="43" y="90"/>
                  </a:lnTo>
                  <a:lnTo>
                    <a:pt x="46" y="84"/>
                  </a:lnTo>
                  <a:lnTo>
                    <a:pt x="48" y="76"/>
                  </a:lnTo>
                  <a:lnTo>
                    <a:pt x="55" y="52"/>
                  </a:lnTo>
                  <a:lnTo>
                    <a:pt x="63" y="33"/>
                  </a:lnTo>
                  <a:lnTo>
                    <a:pt x="74" y="20"/>
                  </a:lnTo>
                  <a:lnTo>
                    <a:pt x="88" y="15"/>
                  </a:lnTo>
                  <a:lnTo>
                    <a:pt x="97" y="17"/>
                  </a:lnTo>
                  <a:lnTo>
                    <a:pt x="103" y="23"/>
                  </a:lnTo>
                  <a:lnTo>
                    <a:pt x="106" y="32"/>
                  </a:lnTo>
                  <a:lnTo>
                    <a:pt x="107" y="42"/>
                  </a:lnTo>
                  <a:lnTo>
                    <a:pt x="105" y="59"/>
                  </a:lnTo>
                  <a:lnTo>
                    <a:pt x="42" y="313"/>
                  </a:lnTo>
                  <a:close/>
                  <a:moveTo>
                    <a:pt x="146" y="66"/>
                  </a:moveTo>
                  <a:lnTo>
                    <a:pt x="169" y="41"/>
                  </a:lnTo>
                  <a:lnTo>
                    <a:pt x="191" y="25"/>
                  </a:lnTo>
                  <a:lnTo>
                    <a:pt x="209" y="17"/>
                  </a:lnTo>
                  <a:lnTo>
                    <a:pt x="224" y="15"/>
                  </a:lnTo>
                  <a:lnTo>
                    <a:pt x="239" y="19"/>
                  </a:lnTo>
                  <a:lnTo>
                    <a:pt x="252" y="28"/>
                  </a:lnTo>
                  <a:lnTo>
                    <a:pt x="261" y="45"/>
                  </a:lnTo>
                  <a:lnTo>
                    <a:pt x="264" y="69"/>
                  </a:lnTo>
                  <a:lnTo>
                    <a:pt x="262" y="92"/>
                  </a:lnTo>
                  <a:lnTo>
                    <a:pt x="256" y="122"/>
                  </a:lnTo>
                  <a:lnTo>
                    <a:pt x="247" y="154"/>
                  </a:lnTo>
                  <a:lnTo>
                    <a:pt x="235" y="181"/>
                  </a:lnTo>
                  <a:lnTo>
                    <a:pt x="223" y="201"/>
                  </a:lnTo>
                  <a:lnTo>
                    <a:pt x="206" y="219"/>
                  </a:lnTo>
                  <a:lnTo>
                    <a:pt x="187" y="231"/>
                  </a:lnTo>
                  <a:lnTo>
                    <a:pt x="166" y="235"/>
                  </a:lnTo>
                  <a:lnTo>
                    <a:pt x="142" y="228"/>
                  </a:lnTo>
                  <a:lnTo>
                    <a:pt x="127" y="213"/>
                  </a:lnTo>
                  <a:lnTo>
                    <a:pt x="119" y="197"/>
                  </a:lnTo>
                  <a:lnTo>
                    <a:pt x="117" y="187"/>
                  </a:lnTo>
                  <a:lnTo>
                    <a:pt x="119" y="179"/>
                  </a:lnTo>
                  <a:lnTo>
                    <a:pt x="146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Freeform 165"/>
            <p:cNvSpPr>
              <a:spLocks noChangeAspect="1"/>
            </p:cNvSpPr>
            <p:nvPr/>
          </p:nvSpPr>
          <p:spPr bwMode="auto">
            <a:xfrm>
              <a:off x="3854" y="42"/>
              <a:ext cx="525" cy="530"/>
            </a:xfrm>
            <a:custGeom>
              <a:avLst/>
              <a:gdLst>
                <a:gd name="T0" fmla="*/ 279 w 525"/>
                <a:gd name="T1" fmla="*/ 281 h 530"/>
                <a:gd name="T2" fmla="*/ 499 w 525"/>
                <a:gd name="T3" fmla="*/ 281 h 530"/>
                <a:gd name="T4" fmla="*/ 508 w 525"/>
                <a:gd name="T5" fmla="*/ 281 h 530"/>
                <a:gd name="T6" fmla="*/ 516 w 525"/>
                <a:gd name="T7" fmla="*/ 279 h 530"/>
                <a:gd name="T8" fmla="*/ 523 w 525"/>
                <a:gd name="T9" fmla="*/ 274 h 530"/>
                <a:gd name="T10" fmla="*/ 525 w 525"/>
                <a:gd name="T11" fmla="*/ 265 h 530"/>
                <a:gd name="T12" fmla="*/ 523 w 525"/>
                <a:gd name="T13" fmla="*/ 255 h 530"/>
                <a:gd name="T14" fmla="*/ 516 w 525"/>
                <a:gd name="T15" fmla="*/ 251 h 530"/>
                <a:gd name="T16" fmla="*/ 508 w 525"/>
                <a:gd name="T17" fmla="*/ 249 h 530"/>
                <a:gd name="T18" fmla="*/ 499 w 525"/>
                <a:gd name="T19" fmla="*/ 249 h 530"/>
                <a:gd name="T20" fmla="*/ 279 w 525"/>
                <a:gd name="T21" fmla="*/ 249 h 530"/>
                <a:gd name="T22" fmla="*/ 279 w 525"/>
                <a:gd name="T23" fmla="*/ 26 h 530"/>
                <a:gd name="T24" fmla="*/ 279 w 525"/>
                <a:gd name="T25" fmla="*/ 17 h 530"/>
                <a:gd name="T26" fmla="*/ 277 w 525"/>
                <a:gd name="T27" fmla="*/ 9 h 530"/>
                <a:gd name="T28" fmla="*/ 272 w 525"/>
                <a:gd name="T29" fmla="*/ 2 h 530"/>
                <a:gd name="T30" fmla="*/ 263 w 525"/>
                <a:gd name="T31" fmla="*/ 0 h 530"/>
                <a:gd name="T32" fmla="*/ 254 w 525"/>
                <a:gd name="T33" fmla="*/ 2 h 530"/>
                <a:gd name="T34" fmla="*/ 249 w 525"/>
                <a:gd name="T35" fmla="*/ 9 h 530"/>
                <a:gd name="T36" fmla="*/ 247 w 525"/>
                <a:gd name="T37" fmla="*/ 17 h 530"/>
                <a:gd name="T38" fmla="*/ 247 w 525"/>
                <a:gd name="T39" fmla="*/ 26 h 530"/>
                <a:gd name="T40" fmla="*/ 247 w 525"/>
                <a:gd name="T41" fmla="*/ 249 h 530"/>
                <a:gd name="T42" fmla="*/ 26 w 525"/>
                <a:gd name="T43" fmla="*/ 249 h 530"/>
                <a:gd name="T44" fmla="*/ 17 w 525"/>
                <a:gd name="T45" fmla="*/ 249 h 530"/>
                <a:gd name="T46" fmla="*/ 9 w 525"/>
                <a:gd name="T47" fmla="*/ 251 h 530"/>
                <a:gd name="T48" fmla="*/ 2 w 525"/>
                <a:gd name="T49" fmla="*/ 255 h 530"/>
                <a:gd name="T50" fmla="*/ 0 w 525"/>
                <a:gd name="T51" fmla="*/ 265 h 530"/>
                <a:gd name="T52" fmla="*/ 2 w 525"/>
                <a:gd name="T53" fmla="*/ 274 h 530"/>
                <a:gd name="T54" fmla="*/ 9 w 525"/>
                <a:gd name="T55" fmla="*/ 279 h 530"/>
                <a:gd name="T56" fmla="*/ 17 w 525"/>
                <a:gd name="T57" fmla="*/ 281 h 530"/>
                <a:gd name="T58" fmla="*/ 26 w 525"/>
                <a:gd name="T59" fmla="*/ 281 h 530"/>
                <a:gd name="T60" fmla="*/ 247 w 525"/>
                <a:gd name="T61" fmla="*/ 281 h 530"/>
                <a:gd name="T62" fmla="*/ 247 w 525"/>
                <a:gd name="T63" fmla="*/ 503 h 530"/>
                <a:gd name="T64" fmla="*/ 247 w 525"/>
                <a:gd name="T65" fmla="*/ 512 h 530"/>
                <a:gd name="T66" fmla="*/ 249 w 525"/>
                <a:gd name="T67" fmla="*/ 521 h 530"/>
                <a:gd name="T68" fmla="*/ 254 w 525"/>
                <a:gd name="T69" fmla="*/ 527 h 530"/>
                <a:gd name="T70" fmla="*/ 263 w 525"/>
                <a:gd name="T71" fmla="*/ 530 h 530"/>
                <a:gd name="T72" fmla="*/ 272 w 525"/>
                <a:gd name="T73" fmla="*/ 527 h 530"/>
                <a:gd name="T74" fmla="*/ 277 w 525"/>
                <a:gd name="T75" fmla="*/ 521 h 530"/>
                <a:gd name="T76" fmla="*/ 279 w 525"/>
                <a:gd name="T77" fmla="*/ 512 h 530"/>
                <a:gd name="T78" fmla="*/ 279 w 525"/>
                <a:gd name="T79" fmla="*/ 503 h 530"/>
                <a:gd name="T80" fmla="*/ 279 w 525"/>
                <a:gd name="T81" fmla="*/ 281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5" h="530">
                  <a:moveTo>
                    <a:pt x="279" y="281"/>
                  </a:moveTo>
                  <a:lnTo>
                    <a:pt x="499" y="281"/>
                  </a:lnTo>
                  <a:lnTo>
                    <a:pt x="508" y="281"/>
                  </a:lnTo>
                  <a:lnTo>
                    <a:pt x="516" y="279"/>
                  </a:lnTo>
                  <a:lnTo>
                    <a:pt x="523" y="274"/>
                  </a:lnTo>
                  <a:lnTo>
                    <a:pt x="525" y="265"/>
                  </a:lnTo>
                  <a:lnTo>
                    <a:pt x="523" y="255"/>
                  </a:lnTo>
                  <a:lnTo>
                    <a:pt x="516" y="251"/>
                  </a:lnTo>
                  <a:lnTo>
                    <a:pt x="508" y="249"/>
                  </a:lnTo>
                  <a:lnTo>
                    <a:pt x="499" y="249"/>
                  </a:lnTo>
                  <a:lnTo>
                    <a:pt x="279" y="249"/>
                  </a:lnTo>
                  <a:lnTo>
                    <a:pt x="279" y="26"/>
                  </a:lnTo>
                  <a:lnTo>
                    <a:pt x="279" y="17"/>
                  </a:lnTo>
                  <a:lnTo>
                    <a:pt x="277" y="9"/>
                  </a:lnTo>
                  <a:lnTo>
                    <a:pt x="272" y="2"/>
                  </a:lnTo>
                  <a:lnTo>
                    <a:pt x="263" y="0"/>
                  </a:lnTo>
                  <a:lnTo>
                    <a:pt x="254" y="2"/>
                  </a:lnTo>
                  <a:lnTo>
                    <a:pt x="249" y="9"/>
                  </a:lnTo>
                  <a:lnTo>
                    <a:pt x="247" y="17"/>
                  </a:lnTo>
                  <a:lnTo>
                    <a:pt x="247" y="26"/>
                  </a:lnTo>
                  <a:lnTo>
                    <a:pt x="247" y="249"/>
                  </a:lnTo>
                  <a:lnTo>
                    <a:pt x="26" y="249"/>
                  </a:lnTo>
                  <a:lnTo>
                    <a:pt x="17" y="249"/>
                  </a:lnTo>
                  <a:lnTo>
                    <a:pt x="9" y="251"/>
                  </a:lnTo>
                  <a:lnTo>
                    <a:pt x="2" y="255"/>
                  </a:lnTo>
                  <a:lnTo>
                    <a:pt x="0" y="265"/>
                  </a:lnTo>
                  <a:lnTo>
                    <a:pt x="2" y="274"/>
                  </a:lnTo>
                  <a:lnTo>
                    <a:pt x="9" y="279"/>
                  </a:lnTo>
                  <a:lnTo>
                    <a:pt x="17" y="281"/>
                  </a:lnTo>
                  <a:lnTo>
                    <a:pt x="26" y="281"/>
                  </a:lnTo>
                  <a:lnTo>
                    <a:pt x="247" y="281"/>
                  </a:lnTo>
                  <a:lnTo>
                    <a:pt x="247" y="503"/>
                  </a:lnTo>
                  <a:lnTo>
                    <a:pt x="247" y="512"/>
                  </a:lnTo>
                  <a:lnTo>
                    <a:pt x="249" y="521"/>
                  </a:lnTo>
                  <a:lnTo>
                    <a:pt x="254" y="527"/>
                  </a:lnTo>
                  <a:lnTo>
                    <a:pt x="263" y="530"/>
                  </a:lnTo>
                  <a:lnTo>
                    <a:pt x="272" y="527"/>
                  </a:lnTo>
                  <a:lnTo>
                    <a:pt x="277" y="521"/>
                  </a:lnTo>
                  <a:lnTo>
                    <a:pt x="279" y="512"/>
                  </a:lnTo>
                  <a:lnTo>
                    <a:pt x="279" y="503"/>
                  </a:lnTo>
                  <a:lnTo>
                    <a:pt x="279" y="2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Freeform 166"/>
            <p:cNvSpPr>
              <a:spLocks noChangeAspect="1" noEditPoints="1"/>
            </p:cNvSpPr>
            <p:nvPr/>
          </p:nvSpPr>
          <p:spPr bwMode="auto">
            <a:xfrm>
              <a:off x="4577" y="154"/>
              <a:ext cx="413" cy="506"/>
            </a:xfrm>
            <a:custGeom>
              <a:avLst/>
              <a:gdLst>
                <a:gd name="T0" fmla="*/ 57 w 413"/>
                <a:gd name="T1" fmla="*/ 465 h 506"/>
                <a:gd name="T2" fmla="*/ 39 w 413"/>
                <a:gd name="T3" fmla="*/ 480 h 506"/>
                <a:gd name="T4" fmla="*/ 12 w 413"/>
                <a:gd name="T5" fmla="*/ 482 h 506"/>
                <a:gd name="T6" fmla="*/ 2 w 413"/>
                <a:gd name="T7" fmla="*/ 488 h 506"/>
                <a:gd name="T8" fmla="*/ 3 w 413"/>
                <a:gd name="T9" fmla="*/ 504 h 506"/>
                <a:gd name="T10" fmla="*/ 155 w 413"/>
                <a:gd name="T11" fmla="*/ 506 h 506"/>
                <a:gd name="T12" fmla="*/ 164 w 413"/>
                <a:gd name="T13" fmla="*/ 504 h 506"/>
                <a:gd name="T14" fmla="*/ 169 w 413"/>
                <a:gd name="T15" fmla="*/ 490 h 506"/>
                <a:gd name="T16" fmla="*/ 150 w 413"/>
                <a:gd name="T17" fmla="*/ 482 h 506"/>
                <a:gd name="T18" fmla="*/ 116 w 413"/>
                <a:gd name="T19" fmla="*/ 478 h 506"/>
                <a:gd name="T20" fmla="*/ 111 w 413"/>
                <a:gd name="T21" fmla="*/ 469 h 506"/>
                <a:gd name="T22" fmla="*/ 128 w 413"/>
                <a:gd name="T23" fmla="*/ 393 h 506"/>
                <a:gd name="T24" fmla="*/ 150 w 413"/>
                <a:gd name="T25" fmla="*/ 310 h 506"/>
                <a:gd name="T26" fmla="*/ 175 w 413"/>
                <a:gd name="T27" fmla="*/ 344 h 506"/>
                <a:gd name="T28" fmla="*/ 222 w 413"/>
                <a:gd name="T29" fmla="*/ 361 h 506"/>
                <a:gd name="T30" fmla="*/ 291 w 413"/>
                <a:gd name="T31" fmla="*/ 340 h 506"/>
                <a:gd name="T32" fmla="*/ 352 w 413"/>
                <a:gd name="T33" fmla="*/ 288 h 506"/>
                <a:gd name="T34" fmla="*/ 396 w 413"/>
                <a:gd name="T35" fmla="*/ 213 h 506"/>
                <a:gd name="T36" fmla="*/ 413 w 413"/>
                <a:gd name="T37" fmla="*/ 127 h 506"/>
                <a:gd name="T38" fmla="*/ 383 w 413"/>
                <a:gd name="T39" fmla="*/ 35 h 506"/>
                <a:gd name="T40" fmla="*/ 307 w 413"/>
                <a:gd name="T41" fmla="*/ 0 h 506"/>
                <a:gd name="T42" fmla="*/ 251 w 413"/>
                <a:gd name="T43" fmla="*/ 18 h 506"/>
                <a:gd name="T44" fmla="*/ 204 w 413"/>
                <a:gd name="T45" fmla="*/ 60 h 506"/>
                <a:gd name="T46" fmla="*/ 176 w 413"/>
                <a:gd name="T47" fmla="*/ 14 h 506"/>
                <a:gd name="T48" fmla="*/ 133 w 413"/>
                <a:gd name="T49" fmla="*/ 0 h 506"/>
                <a:gd name="T50" fmla="*/ 93 w 413"/>
                <a:gd name="T51" fmla="*/ 17 h 506"/>
                <a:gd name="T52" fmla="*/ 74 w 413"/>
                <a:gd name="T53" fmla="*/ 45 h 506"/>
                <a:gd name="T54" fmla="*/ 57 w 413"/>
                <a:gd name="T55" fmla="*/ 93 h 506"/>
                <a:gd name="T56" fmla="*/ 50 w 413"/>
                <a:gd name="T57" fmla="*/ 123 h 506"/>
                <a:gd name="T58" fmla="*/ 60 w 413"/>
                <a:gd name="T59" fmla="*/ 131 h 506"/>
                <a:gd name="T60" fmla="*/ 67 w 413"/>
                <a:gd name="T61" fmla="*/ 128 h 506"/>
                <a:gd name="T62" fmla="*/ 73 w 413"/>
                <a:gd name="T63" fmla="*/ 112 h 506"/>
                <a:gd name="T64" fmla="*/ 96 w 413"/>
                <a:gd name="T65" fmla="*/ 44 h 506"/>
                <a:gd name="T66" fmla="*/ 131 w 413"/>
                <a:gd name="T67" fmla="*/ 18 h 506"/>
                <a:gd name="T68" fmla="*/ 148 w 413"/>
                <a:gd name="T69" fmla="*/ 24 h 506"/>
                <a:gd name="T70" fmla="*/ 155 w 413"/>
                <a:gd name="T71" fmla="*/ 54 h 506"/>
                <a:gd name="T72" fmla="*/ 150 w 413"/>
                <a:gd name="T73" fmla="*/ 95 h 506"/>
                <a:gd name="T74" fmla="*/ 200 w 413"/>
                <a:gd name="T75" fmla="*/ 104 h 506"/>
                <a:gd name="T76" fmla="*/ 218 w 413"/>
                <a:gd name="T77" fmla="*/ 72 h 506"/>
                <a:gd name="T78" fmla="*/ 241 w 413"/>
                <a:gd name="T79" fmla="*/ 48 h 506"/>
                <a:gd name="T80" fmla="*/ 279 w 413"/>
                <a:gd name="T81" fmla="*/ 23 h 506"/>
                <a:gd name="T82" fmla="*/ 305 w 413"/>
                <a:gd name="T83" fmla="*/ 18 h 506"/>
                <a:gd name="T84" fmla="*/ 342 w 413"/>
                <a:gd name="T85" fmla="*/ 37 h 506"/>
                <a:gd name="T86" fmla="*/ 356 w 413"/>
                <a:gd name="T87" fmla="*/ 92 h 506"/>
                <a:gd name="T88" fmla="*/ 341 w 413"/>
                <a:gd name="T89" fmla="*/ 183 h 506"/>
                <a:gd name="T90" fmla="*/ 315 w 413"/>
                <a:gd name="T91" fmla="*/ 261 h 506"/>
                <a:gd name="T92" fmla="*/ 269 w 413"/>
                <a:gd name="T93" fmla="*/ 323 h 506"/>
                <a:gd name="T94" fmla="*/ 221 w 413"/>
                <a:gd name="T95" fmla="*/ 343 h 506"/>
                <a:gd name="T96" fmla="*/ 190 w 413"/>
                <a:gd name="T97" fmla="*/ 332 h 506"/>
                <a:gd name="T98" fmla="*/ 171 w 413"/>
                <a:gd name="T99" fmla="*/ 309 h 506"/>
                <a:gd name="T100" fmla="*/ 162 w 413"/>
                <a:gd name="T101" fmla="*/ 285 h 506"/>
                <a:gd name="T102" fmla="*/ 159 w 413"/>
                <a:gd name="T103" fmla="*/ 272 h 506"/>
                <a:gd name="T104" fmla="*/ 161 w 413"/>
                <a:gd name="T105" fmla="*/ 25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3" h="506">
                  <a:moveTo>
                    <a:pt x="61" y="449"/>
                  </a:moveTo>
                  <a:lnTo>
                    <a:pt x="57" y="465"/>
                  </a:lnTo>
                  <a:lnTo>
                    <a:pt x="50" y="475"/>
                  </a:lnTo>
                  <a:lnTo>
                    <a:pt x="39" y="480"/>
                  </a:lnTo>
                  <a:lnTo>
                    <a:pt x="19" y="482"/>
                  </a:lnTo>
                  <a:lnTo>
                    <a:pt x="12" y="482"/>
                  </a:lnTo>
                  <a:lnTo>
                    <a:pt x="6" y="483"/>
                  </a:lnTo>
                  <a:lnTo>
                    <a:pt x="2" y="488"/>
                  </a:lnTo>
                  <a:lnTo>
                    <a:pt x="0" y="496"/>
                  </a:lnTo>
                  <a:lnTo>
                    <a:pt x="3" y="504"/>
                  </a:lnTo>
                  <a:lnTo>
                    <a:pt x="11" y="506"/>
                  </a:lnTo>
                  <a:lnTo>
                    <a:pt x="155" y="506"/>
                  </a:lnTo>
                  <a:lnTo>
                    <a:pt x="159" y="506"/>
                  </a:lnTo>
                  <a:lnTo>
                    <a:pt x="164" y="504"/>
                  </a:lnTo>
                  <a:lnTo>
                    <a:pt x="168" y="499"/>
                  </a:lnTo>
                  <a:lnTo>
                    <a:pt x="169" y="490"/>
                  </a:lnTo>
                  <a:lnTo>
                    <a:pt x="164" y="482"/>
                  </a:lnTo>
                  <a:lnTo>
                    <a:pt x="150" y="482"/>
                  </a:lnTo>
                  <a:lnTo>
                    <a:pt x="128" y="480"/>
                  </a:lnTo>
                  <a:lnTo>
                    <a:pt x="116" y="478"/>
                  </a:lnTo>
                  <a:lnTo>
                    <a:pt x="111" y="474"/>
                  </a:lnTo>
                  <a:lnTo>
                    <a:pt x="111" y="469"/>
                  </a:lnTo>
                  <a:lnTo>
                    <a:pt x="116" y="442"/>
                  </a:lnTo>
                  <a:lnTo>
                    <a:pt x="128" y="393"/>
                  </a:lnTo>
                  <a:lnTo>
                    <a:pt x="141" y="341"/>
                  </a:lnTo>
                  <a:lnTo>
                    <a:pt x="150" y="310"/>
                  </a:lnTo>
                  <a:lnTo>
                    <a:pt x="160" y="327"/>
                  </a:lnTo>
                  <a:lnTo>
                    <a:pt x="175" y="344"/>
                  </a:lnTo>
                  <a:lnTo>
                    <a:pt x="195" y="356"/>
                  </a:lnTo>
                  <a:lnTo>
                    <a:pt x="222" y="361"/>
                  </a:lnTo>
                  <a:lnTo>
                    <a:pt x="257" y="355"/>
                  </a:lnTo>
                  <a:lnTo>
                    <a:pt x="291" y="340"/>
                  </a:lnTo>
                  <a:lnTo>
                    <a:pt x="323" y="318"/>
                  </a:lnTo>
                  <a:lnTo>
                    <a:pt x="352" y="288"/>
                  </a:lnTo>
                  <a:lnTo>
                    <a:pt x="377" y="253"/>
                  </a:lnTo>
                  <a:lnTo>
                    <a:pt x="396" y="213"/>
                  </a:lnTo>
                  <a:lnTo>
                    <a:pt x="408" y="171"/>
                  </a:lnTo>
                  <a:lnTo>
                    <a:pt x="413" y="127"/>
                  </a:lnTo>
                  <a:lnTo>
                    <a:pt x="404" y="76"/>
                  </a:lnTo>
                  <a:lnTo>
                    <a:pt x="383" y="35"/>
                  </a:lnTo>
                  <a:lnTo>
                    <a:pt x="349" y="9"/>
                  </a:lnTo>
                  <a:lnTo>
                    <a:pt x="307" y="0"/>
                  </a:lnTo>
                  <a:lnTo>
                    <a:pt x="278" y="5"/>
                  </a:lnTo>
                  <a:lnTo>
                    <a:pt x="251" y="18"/>
                  </a:lnTo>
                  <a:lnTo>
                    <a:pt x="226" y="37"/>
                  </a:lnTo>
                  <a:lnTo>
                    <a:pt x="204" y="60"/>
                  </a:lnTo>
                  <a:lnTo>
                    <a:pt x="194" y="32"/>
                  </a:lnTo>
                  <a:lnTo>
                    <a:pt x="176" y="14"/>
                  </a:lnTo>
                  <a:lnTo>
                    <a:pt x="155" y="3"/>
                  </a:lnTo>
                  <a:lnTo>
                    <a:pt x="133" y="0"/>
                  </a:lnTo>
                  <a:lnTo>
                    <a:pt x="110" y="5"/>
                  </a:lnTo>
                  <a:lnTo>
                    <a:pt x="93" y="17"/>
                  </a:lnTo>
                  <a:lnTo>
                    <a:pt x="82" y="32"/>
                  </a:lnTo>
                  <a:lnTo>
                    <a:pt x="74" y="45"/>
                  </a:lnTo>
                  <a:lnTo>
                    <a:pt x="65" y="69"/>
                  </a:lnTo>
                  <a:lnTo>
                    <a:pt x="57" y="93"/>
                  </a:lnTo>
                  <a:lnTo>
                    <a:pt x="52" y="113"/>
                  </a:lnTo>
                  <a:lnTo>
                    <a:pt x="50" y="123"/>
                  </a:lnTo>
                  <a:lnTo>
                    <a:pt x="54" y="129"/>
                  </a:lnTo>
                  <a:lnTo>
                    <a:pt x="60" y="131"/>
                  </a:lnTo>
                  <a:lnTo>
                    <a:pt x="64" y="130"/>
                  </a:lnTo>
                  <a:lnTo>
                    <a:pt x="67" y="128"/>
                  </a:lnTo>
                  <a:lnTo>
                    <a:pt x="70" y="123"/>
                  </a:lnTo>
                  <a:lnTo>
                    <a:pt x="73" y="112"/>
                  </a:lnTo>
                  <a:lnTo>
                    <a:pt x="84" y="73"/>
                  </a:lnTo>
                  <a:lnTo>
                    <a:pt x="96" y="44"/>
                  </a:lnTo>
                  <a:lnTo>
                    <a:pt x="111" y="24"/>
                  </a:lnTo>
                  <a:lnTo>
                    <a:pt x="131" y="18"/>
                  </a:lnTo>
                  <a:lnTo>
                    <a:pt x="140" y="19"/>
                  </a:lnTo>
                  <a:lnTo>
                    <a:pt x="148" y="24"/>
                  </a:lnTo>
                  <a:lnTo>
                    <a:pt x="153" y="35"/>
                  </a:lnTo>
                  <a:lnTo>
                    <a:pt x="155" y="54"/>
                  </a:lnTo>
                  <a:lnTo>
                    <a:pt x="153" y="76"/>
                  </a:lnTo>
                  <a:lnTo>
                    <a:pt x="150" y="95"/>
                  </a:lnTo>
                  <a:lnTo>
                    <a:pt x="61" y="449"/>
                  </a:lnTo>
                  <a:close/>
                  <a:moveTo>
                    <a:pt x="200" y="104"/>
                  </a:moveTo>
                  <a:lnTo>
                    <a:pt x="207" y="87"/>
                  </a:lnTo>
                  <a:lnTo>
                    <a:pt x="218" y="72"/>
                  </a:lnTo>
                  <a:lnTo>
                    <a:pt x="230" y="58"/>
                  </a:lnTo>
                  <a:lnTo>
                    <a:pt x="241" y="48"/>
                  </a:lnTo>
                  <a:lnTo>
                    <a:pt x="261" y="32"/>
                  </a:lnTo>
                  <a:lnTo>
                    <a:pt x="279" y="23"/>
                  </a:lnTo>
                  <a:lnTo>
                    <a:pt x="293" y="19"/>
                  </a:lnTo>
                  <a:lnTo>
                    <a:pt x="305" y="18"/>
                  </a:lnTo>
                  <a:lnTo>
                    <a:pt x="326" y="22"/>
                  </a:lnTo>
                  <a:lnTo>
                    <a:pt x="342" y="37"/>
                  </a:lnTo>
                  <a:lnTo>
                    <a:pt x="352" y="61"/>
                  </a:lnTo>
                  <a:lnTo>
                    <a:pt x="356" y="92"/>
                  </a:lnTo>
                  <a:lnTo>
                    <a:pt x="352" y="134"/>
                  </a:lnTo>
                  <a:lnTo>
                    <a:pt x="341" y="183"/>
                  </a:lnTo>
                  <a:lnTo>
                    <a:pt x="328" y="229"/>
                  </a:lnTo>
                  <a:lnTo>
                    <a:pt x="315" y="261"/>
                  </a:lnTo>
                  <a:lnTo>
                    <a:pt x="293" y="297"/>
                  </a:lnTo>
                  <a:lnTo>
                    <a:pt x="269" y="323"/>
                  </a:lnTo>
                  <a:lnTo>
                    <a:pt x="245" y="338"/>
                  </a:lnTo>
                  <a:lnTo>
                    <a:pt x="221" y="343"/>
                  </a:lnTo>
                  <a:lnTo>
                    <a:pt x="204" y="340"/>
                  </a:lnTo>
                  <a:lnTo>
                    <a:pt x="190" y="332"/>
                  </a:lnTo>
                  <a:lnTo>
                    <a:pt x="179" y="322"/>
                  </a:lnTo>
                  <a:lnTo>
                    <a:pt x="171" y="309"/>
                  </a:lnTo>
                  <a:lnTo>
                    <a:pt x="165" y="297"/>
                  </a:lnTo>
                  <a:lnTo>
                    <a:pt x="162" y="285"/>
                  </a:lnTo>
                  <a:lnTo>
                    <a:pt x="160" y="277"/>
                  </a:lnTo>
                  <a:lnTo>
                    <a:pt x="159" y="272"/>
                  </a:lnTo>
                  <a:lnTo>
                    <a:pt x="159" y="269"/>
                  </a:lnTo>
                  <a:lnTo>
                    <a:pt x="161" y="259"/>
                  </a:lnTo>
                  <a:lnTo>
                    <a:pt x="200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Freeform 167"/>
            <p:cNvSpPr>
              <a:spLocks noChangeAspect="1"/>
            </p:cNvSpPr>
            <p:nvPr/>
          </p:nvSpPr>
          <p:spPr bwMode="auto">
            <a:xfrm>
              <a:off x="5041" y="249"/>
              <a:ext cx="418" cy="379"/>
            </a:xfrm>
            <a:custGeom>
              <a:avLst/>
              <a:gdLst>
                <a:gd name="T0" fmla="*/ 210 w 418"/>
                <a:gd name="T1" fmla="*/ 199 h 379"/>
                <a:gd name="T2" fmla="*/ 250 w 418"/>
                <a:gd name="T3" fmla="*/ 205 h 379"/>
                <a:gd name="T4" fmla="*/ 259 w 418"/>
                <a:gd name="T5" fmla="*/ 224 h 379"/>
                <a:gd name="T6" fmla="*/ 255 w 418"/>
                <a:gd name="T7" fmla="*/ 249 h 379"/>
                <a:gd name="T8" fmla="*/ 257 w 418"/>
                <a:gd name="T9" fmla="*/ 262 h 379"/>
                <a:gd name="T10" fmla="*/ 270 w 418"/>
                <a:gd name="T11" fmla="*/ 261 h 379"/>
                <a:gd name="T12" fmla="*/ 304 w 418"/>
                <a:gd name="T13" fmla="*/ 133 h 379"/>
                <a:gd name="T14" fmla="*/ 306 w 418"/>
                <a:gd name="T15" fmla="*/ 122 h 379"/>
                <a:gd name="T16" fmla="*/ 297 w 418"/>
                <a:gd name="T17" fmla="*/ 114 h 379"/>
                <a:gd name="T18" fmla="*/ 285 w 418"/>
                <a:gd name="T19" fmla="*/ 127 h 379"/>
                <a:gd name="T20" fmla="*/ 262 w 418"/>
                <a:gd name="T21" fmla="*/ 169 h 379"/>
                <a:gd name="T22" fmla="*/ 211 w 418"/>
                <a:gd name="T23" fmla="*/ 179 h 379"/>
                <a:gd name="T24" fmla="*/ 191 w 418"/>
                <a:gd name="T25" fmla="*/ 39 h 379"/>
                <a:gd name="T26" fmla="*/ 198 w 418"/>
                <a:gd name="T27" fmla="*/ 23 h 379"/>
                <a:gd name="T28" fmla="*/ 219 w 418"/>
                <a:gd name="T29" fmla="*/ 20 h 379"/>
                <a:gd name="T30" fmla="*/ 329 w 418"/>
                <a:gd name="T31" fmla="*/ 21 h 379"/>
                <a:gd name="T32" fmla="*/ 363 w 418"/>
                <a:gd name="T33" fmla="*/ 28 h 379"/>
                <a:gd name="T34" fmla="*/ 383 w 418"/>
                <a:gd name="T35" fmla="*/ 44 h 379"/>
                <a:gd name="T36" fmla="*/ 390 w 418"/>
                <a:gd name="T37" fmla="*/ 68 h 379"/>
                <a:gd name="T38" fmla="*/ 390 w 418"/>
                <a:gd name="T39" fmla="*/ 107 h 379"/>
                <a:gd name="T40" fmla="*/ 391 w 418"/>
                <a:gd name="T41" fmla="*/ 125 h 379"/>
                <a:gd name="T42" fmla="*/ 406 w 418"/>
                <a:gd name="T43" fmla="*/ 125 h 379"/>
                <a:gd name="T44" fmla="*/ 418 w 418"/>
                <a:gd name="T45" fmla="*/ 17 h 379"/>
                <a:gd name="T46" fmla="*/ 416 w 418"/>
                <a:gd name="T47" fmla="*/ 2 h 379"/>
                <a:gd name="T48" fmla="*/ 402 w 418"/>
                <a:gd name="T49" fmla="*/ 0 h 379"/>
                <a:gd name="T50" fmla="*/ 94 w 418"/>
                <a:gd name="T51" fmla="*/ 2 h 379"/>
                <a:gd name="T52" fmla="*/ 94 w 418"/>
                <a:gd name="T53" fmla="*/ 19 h 379"/>
                <a:gd name="T54" fmla="*/ 114 w 418"/>
                <a:gd name="T55" fmla="*/ 20 h 379"/>
                <a:gd name="T56" fmla="*/ 138 w 418"/>
                <a:gd name="T57" fmla="*/ 24 h 379"/>
                <a:gd name="T58" fmla="*/ 138 w 418"/>
                <a:gd name="T59" fmla="*/ 41 h 379"/>
                <a:gd name="T60" fmla="*/ 62 w 418"/>
                <a:gd name="T61" fmla="*/ 346 h 379"/>
                <a:gd name="T62" fmla="*/ 42 w 418"/>
                <a:gd name="T63" fmla="*/ 357 h 379"/>
                <a:gd name="T64" fmla="*/ 5 w 418"/>
                <a:gd name="T65" fmla="*/ 360 h 379"/>
                <a:gd name="T66" fmla="*/ 2 w 418"/>
                <a:gd name="T67" fmla="*/ 376 h 379"/>
                <a:gd name="T68" fmla="*/ 25 w 418"/>
                <a:gd name="T69" fmla="*/ 378 h 379"/>
                <a:gd name="T70" fmla="*/ 66 w 418"/>
                <a:gd name="T71" fmla="*/ 377 h 379"/>
                <a:gd name="T72" fmla="*/ 124 w 418"/>
                <a:gd name="T73" fmla="*/ 377 h 379"/>
                <a:gd name="T74" fmla="*/ 172 w 418"/>
                <a:gd name="T75" fmla="*/ 378 h 379"/>
                <a:gd name="T76" fmla="*/ 179 w 418"/>
                <a:gd name="T77" fmla="*/ 373 h 379"/>
                <a:gd name="T78" fmla="*/ 175 w 418"/>
                <a:gd name="T79" fmla="*/ 359 h 379"/>
                <a:gd name="T80" fmla="*/ 151 w 418"/>
                <a:gd name="T81" fmla="*/ 358 h 379"/>
                <a:gd name="T82" fmla="*/ 119 w 418"/>
                <a:gd name="T83" fmla="*/ 355 h 379"/>
                <a:gd name="T84" fmla="*/ 115 w 418"/>
                <a:gd name="T85" fmla="*/ 344 h 379"/>
                <a:gd name="T86" fmla="*/ 151 w 418"/>
                <a:gd name="T87" fmla="*/ 19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8" h="379">
                  <a:moveTo>
                    <a:pt x="151" y="199"/>
                  </a:moveTo>
                  <a:lnTo>
                    <a:pt x="210" y="199"/>
                  </a:lnTo>
                  <a:lnTo>
                    <a:pt x="235" y="200"/>
                  </a:lnTo>
                  <a:lnTo>
                    <a:pt x="250" y="205"/>
                  </a:lnTo>
                  <a:lnTo>
                    <a:pt x="258" y="212"/>
                  </a:lnTo>
                  <a:lnTo>
                    <a:pt x="259" y="224"/>
                  </a:lnTo>
                  <a:lnTo>
                    <a:pt x="259" y="234"/>
                  </a:lnTo>
                  <a:lnTo>
                    <a:pt x="255" y="249"/>
                  </a:lnTo>
                  <a:lnTo>
                    <a:pt x="254" y="256"/>
                  </a:lnTo>
                  <a:lnTo>
                    <a:pt x="257" y="262"/>
                  </a:lnTo>
                  <a:lnTo>
                    <a:pt x="263" y="264"/>
                  </a:lnTo>
                  <a:lnTo>
                    <a:pt x="270" y="261"/>
                  </a:lnTo>
                  <a:lnTo>
                    <a:pt x="274" y="252"/>
                  </a:lnTo>
                  <a:lnTo>
                    <a:pt x="304" y="133"/>
                  </a:lnTo>
                  <a:lnTo>
                    <a:pt x="305" y="128"/>
                  </a:lnTo>
                  <a:lnTo>
                    <a:pt x="306" y="122"/>
                  </a:lnTo>
                  <a:lnTo>
                    <a:pt x="303" y="116"/>
                  </a:lnTo>
                  <a:lnTo>
                    <a:pt x="297" y="114"/>
                  </a:lnTo>
                  <a:lnTo>
                    <a:pt x="289" y="117"/>
                  </a:lnTo>
                  <a:lnTo>
                    <a:pt x="285" y="127"/>
                  </a:lnTo>
                  <a:lnTo>
                    <a:pt x="276" y="153"/>
                  </a:lnTo>
                  <a:lnTo>
                    <a:pt x="262" y="169"/>
                  </a:lnTo>
                  <a:lnTo>
                    <a:pt x="241" y="177"/>
                  </a:lnTo>
                  <a:lnTo>
                    <a:pt x="211" y="179"/>
                  </a:lnTo>
                  <a:lnTo>
                    <a:pt x="156" y="179"/>
                  </a:lnTo>
                  <a:lnTo>
                    <a:pt x="191" y="39"/>
                  </a:lnTo>
                  <a:lnTo>
                    <a:pt x="194" y="29"/>
                  </a:lnTo>
                  <a:lnTo>
                    <a:pt x="198" y="23"/>
                  </a:lnTo>
                  <a:lnTo>
                    <a:pt x="206" y="21"/>
                  </a:lnTo>
                  <a:lnTo>
                    <a:pt x="219" y="20"/>
                  </a:lnTo>
                  <a:lnTo>
                    <a:pt x="304" y="20"/>
                  </a:lnTo>
                  <a:lnTo>
                    <a:pt x="329" y="21"/>
                  </a:lnTo>
                  <a:lnTo>
                    <a:pt x="348" y="24"/>
                  </a:lnTo>
                  <a:lnTo>
                    <a:pt x="363" y="28"/>
                  </a:lnTo>
                  <a:lnTo>
                    <a:pt x="375" y="35"/>
                  </a:lnTo>
                  <a:lnTo>
                    <a:pt x="383" y="44"/>
                  </a:lnTo>
                  <a:lnTo>
                    <a:pt x="388" y="55"/>
                  </a:lnTo>
                  <a:lnTo>
                    <a:pt x="390" y="68"/>
                  </a:lnTo>
                  <a:lnTo>
                    <a:pt x="391" y="84"/>
                  </a:lnTo>
                  <a:lnTo>
                    <a:pt x="390" y="107"/>
                  </a:lnTo>
                  <a:lnTo>
                    <a:pt x="389" y="119"/>
                  </a:lnTo>
                  <a:lnTo>
                    <a:pt x="391" y="125"/>
                  </a:lnTo>
                  <a:lnTo>
                    <a:pt x="398" y="128"/>
                  </a:lnTo>
                  <a:lnTo>
                    <a:pt x="406" y="125"/>
                  </a:lnTo>
                  <a:lnTo>
                    <a:pt x="408" y="114"/>
                  </a:lnTo>
                  <a:lnTo>
                    <a:pt x="418" y="17"/>
                  </a:lnTo>
                  <a:lnTo>
                    <a:pt x="418" y="7"/>
                  </a:lnTo>
                  <a:lnTo>
                    <a:pt x="416" y="2"/>
                  </a:lnTo>
                  <a:lnTo>
                    <a:pt x="411" y="1"/>
                  </a:lnTo>
                  <a:lnTo>
                    <a:pt x="402" y="0"/>
                  </a:lnTo>
                  <a:lnTo>
                    <a:pt x="107" y="0"/>
                  </a:lnTo>
                  <a:lnTo>
                    <a:pt x="94" y="2"/>
                  </a:lnTo>
                  <a:lnTo>
                    <a:pt x="89" y="12"/>
                  </a:lnTo>
                  <a:lnTo>
                    <a:pt x="94" y="19"/>
                  </a:lnTo>
                  <a:lnTo>
                    <a:pt x="107" y="20"/>
                  </a:lnTo>
                  <a:lnTo>
                    <a:pt x="114" y="20"/>
                  </a:lnTo>
                  <a:lnTo>
                    <a:pt x="128" y="21"/>
                  </a:lnTo>
                  <a:lnTo>
                    <a:pt x="138" y="24"/>
                  </a:lnTo>
                  <a:lnTo>
                    <a:pt x="141" y="29"/>
                  </a:lnTo>
                  <a:lnTo>
                    <a:pt x="138" y="41"/>
                  </a:lnTo>
                  <a:lnTo>
                    <a:pt x="66" y="333"/>
                  </a:lnTo>
                  <a:lnTo>
                    <a:pt x="62" y="346"/>
                  </a:lnTo>
                  <a:lnTo>
                    <a:pt x="55" y="354"/>
                  </a:lnTo>
                  <a:lnTo>
                    <a:pt x="42" y="357"/>
                  </a:lnTo>
                  <a:lnTo>
                    <a:pt x="17" y="358"/>
                  </a:lnTo>
                  <a:lnTo>
                    <a:pt x="5" y="360"/>
                  </a:lnTo>
                  <a:lnTo>
                    <a:pt x="0" y="370"/>
                  </a:lnTo>
                  <a:lnTo>
                    <a:pt x="2" y="376"/>
                  </a:lnTo>
                  <a:lnTo>
                    <a:pt x="9" y="379"/>
                  </a:lnTo>
                  <a:lnTo>
                    <a:pt x="25" y="378"/>
                  </a:lnTo>
                  <a:lnTo>
                    <a:pt x="45" y="377"/>
                  </a:lnTo>
                  <a:lnTo>
                    <a:pt x="66" y="377"/>
                  </a:lnTo>
                  <a:lnTo>
                    <a:pt x="82" y="376"/>
                  </a:lnTo>
                  <a:lnTo>
                    <a:pt x="124" y="377"/>
                  </a:lnTo>
                  <a:lnTo>
                    <a:pt x="168" y="379"/>
                  </a:lnTo>
                  <a:lnTo>
                    <a:pt x="172" y="378"/>
                  </a:lnTo>
                  <a:lnTo>
                    <a:pt x="176" y="377"/>
                  </a:lnTo>
                  <a:lnTo>
                    <a:pt x="179" y="373"/>
                  </a:lnTo>
                  <a:lnTo>
                    <a:pt x="180" y="366"/>
                  </a:lnTo>
                  <a:lnTo>
                    <a:pt x="175" y="359"/>
                  </a:lnTo>
                  <a:lnTo>
                    <a:pt x="161" y="358"/>
                  </a:lnTo>
                  <a:lnTo>
                    <a:pt x="151" y="358"/>
                  </a:lnTo>
                  <a:lnTo>
                    <a:pt x="132" y="357"/>
                  </a:lnTo>
                  <a:lnTo>
                    <a:pt x="119" y="355"/>
                  </a:lnTo>
                  <a:lnTo>
                    <a:pt x="115" y="348"/>
                  </a:lnTo>
                  <a:lnTo>
                    <a:pt x="115" y="344"/>
                  </a:lnTo>
                  <a:lnTo>
                    <a:pt x="117" y="338"/>
                  </a:lnTo>
                  <a:lnTo>
                    <a:pt x="151" y="19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Freeform 168"/>
            <p:cNvSpPr>
              <a:spLocks noChangeAspect="1" noEditPoints="1"/>
            </p:cNvSpPr>
            <p:nvPr/>
          </p:nvSpPr>
          <p:spPr bwMode="auto">
            <a:xfrm>
              <a:off x="5523" y="382"/>
              <a:ext cx="237" cy="251"/>
            </a:xfrm>
            <a:custGeom>
              <a:avLst/>
              <a:gdLst>
                <a:gd name="T0" fmla="*/ 103 w 237"/>
                <a:gd name="T1" fmla="*/ 118 h 251"/>
                <a:gd name="T2" fmla="*/ 152 w 237"/>
                <a:gd name="T3" fmla="*/ 113 h 251"/>
                <a:gd name="T4" fmla="*/ 201 w 237"/>
                <a:gd name="T5" fmla="*/ 94 h 251"/>
                <a:gd name="T6" fmla="*/ 223 w 237"/>
                <a:gd name="T7" fmla="*/ 63 h 251"/>
                <a:gd name="T8" fmla="*/ 219 w 237"/>
                <a:gd name="T9" fmla="*/ 28 h 251"/>
                <a:gd name="T10" fmla="*/ 183 w 237"/>
                <a:gd name="T11" fmla="*/ 3 h 251"/>
                <a:gd name="T12" fmla="*/ 104 w 237"/>
                <a:gd name="T13" fmla="*/ 9 h 251"/>
                <a:gd name="T14" fmla="*/ 15 w 237"/>
                <a:gd name="T15" fmla="*/ 83 h 251"/>
                <a:gd name="T16" fmla="*/ 2 w 237"/>
                <a:gd name="T17" fmla="*/ 167 h 251"/>
                <a:gd name="T18" fmla="*/ 15 w 237"/>
                <a:gd name="T19" fmla="*/ 204 h 251"/>
                <a:gd name="T20" fmla="*/ 40 w 237"/>
                <a:gd name="T21" fmla="*/ 233 h 251"/>
                <a:gd name="T22" fmla="*/ 77 w 237"/>
                <a:gd name="T23" fmla="*/ 249 h 251"/>
                <a:gd name="T24" fmla="*/ 160 w 237"/>
                <a:gd name="T25" fmla="*/ 242 h 251"/>
                <a:gd name="T26" fmla="*/ 229 w 237"/>
                <a:gd name="T27" fmla="*/ 201 h 251"/>
                <a:gd name="T28" fmla="*/ 234 w 237"/>
                <a:gd name="T29" fmla="*/ 182 h 251"/>
                <a:gd name="T30" fmla="*/ 223 w 237"/>
                <a:gd name="T31" fmla="*/ 180 h 251"/>
                <a:gd name="T32" fmla="*/ 202 w 237"/>
                <a:gd name="T33" fmla="*/ 201 h 251"/>
                <a:gd name="T34" fmla="*/ 165 w 237"/>
                <a:gd name="T35" fmla="*/ 223 h 251"/>
                <a:gd name="T36" fmla="*/ 131 w 237"/>
                <a:gd name="T37" fmla="*/ 233 h 251"/>
                <a:gd name="T38" fmla="*/ 107 w 237"/>
                <a:gd name="T39" fmla="*/ 235 h 251"/>
                <a:gd name="T40" fmla="*/ 78 w 237"/>
                <a:gd name="T41" fmla="*/ 231 h 251"/>
                <a:gd name="T42" fmla="*/ 49 w 237"/>
                <a:gd name="T43" fmla="*/ 198 h 251"/>
                <a:gd name="T44" fmla="*/ 46 w 237"/>
                <a:gd name="T45" fmla="*/ 161 h 251"/>
                <a:gd name="T46" fmla="*/ 48 w 237"/>
                <a:gd name="T47" fmla="*/ 138 h 251"/>
                <a:gd name="T48" fmla="*/ 87 w 237"/>
                <a:gd name="T49" fmla="*/ 119 h 251"/>
                <a:gd name="T50" fmla="*/ 67 w 237"/>
                <a:gd name="T51" fmla="*/ 76 h 251"/>
                <a:gd name="T52" fmla="*/ 94 w 237"/>
                <a:gd name="T53" fmla="*/ 39 h 251"/>
                <a:gd name="T54" fmla="*/ 124 w 237"/>
                <a:gd name="T55" fmla="*/ 22 h 251"/>
                <a:gd name="T56" fmla="*/ 148 w 237"/>
                <a:gd name="T57" fmla="*/ 16 h 251"/>
                <a:gd name="T58" fmla="*/ 173 w 237"/>
                <a:gd name="T59" fmla="*/ 18 h 251"/>
                <a:gd name="T60" fmla="*/ 197 w 237"/>
                <a:gd name="T61" fmla="*/ 34 h 251"/>
                <a:gd name="T62" fmla="*/ 197 w 237"/>
                <a:gd name="T63" fmla="*/ 66 h 251"/>
                <a:gd name="T64" fmla="*/ 170 w 237"/>
                <a:gd name="T65" fmla="*/ 90 h 251"/>
                <a:gd name="T66" fmla="*/ 131 w 237"/>
                <a:gd name="T67" fmla="*/ 100 h 251"/>
                <a:gd name="T68" fmla="*/ 95 w 237"/>
                <a:gd name="T69" fmla="*/ 103 h 251"/>
                <a:gd name="T70" fmla="*/ 57 w 237"/>
                <a:gd name="T71" fmla="*/ 10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7" h="251">
                  <a:moveTo>
                    <a:pt x="87" y="119"/>
                  </a:moveTo>
                  <a:lnTo>
                    <a:pt x="103" y="118"/>
                  </a:lnTo>
                  <a:lnTo>
                    <a:pt x="126" y="117"/>
                  </a:lnTo>
                  <a:lnTo>
                    <a:pt x="152" y="113"/>
                  </a:lnTo>
                  <a:lnTo>
                    <a:pt x="176" y="107"/>
                  </a:lnTo>
                  <a:lnTo>
                    <a:pt x="201" y="94"/>
                  </a:lnTo>
                  <a:lnTo>
                    <a:pt x="216" y="79"/>
                  </a:lnTo>
                  <a:lnTo>
                    <a:pt x="223" y="63"/>
                  </a:lnTo>
                  <a:lnTo>
                    <a:pt x="225" y="49"/>
                  </a:lnTo>
                  <a:lnTo>
                    <a:pt x="219" y="28"/>
                  </a:lnTo>
                  <a:lnTo>
                    <a:pt x="205" y="13"/>
                  </a:lnTo>
                  <a:lnTo>
                    <a:pt x="183" y="3"/>
                  </a:lnTo>
                  <a:lnTo>
                    <a:pt x="156" y="0"/>
                  </a:lnTo>
                  <a:lnTo>
                    <a:pt x="104" y="9"/>
                  </a:lnTo>
                  <a:lnTo>
                    <a:pt x="53" y="37"/>
                  </a:lnTo>
                  <a:lnTo>
                    <a:pt x="15" y="83"/>
                  </a:lnTo>
                  <a:lnTo>
                    <a:pt x="0" y="146"/>
                  </a:lnTo>
                  <a:lnTo>
                    <a:pt x="2" y="167"/>
                  </a:lnTo>
                  <a:lnTo>
                    <a:pt x="7" y="186"/>
                  </a:lnTo>
                  <a:lnTo>
                    <a:pt x="15" y="204"/>
                  </a:lnTo>
                  <a:lnTo>
                    <a:pt x="26" y="220"/>
                  </a:lnTo>
                  <a:lnTo>
                    <a:pt x="40" y="233"/>
                  </a:lnTo>
                  <a:lnTo>
                    <a:pt x="57" y="243"/>
                  </a:lnTo>
                  <a:lnTo>
                    <a:pt x="77" y="249"/>
                  </a:lnTo>
                  <a:lnTo>
                    <a:pt x="100" y="251"/>
                  </a:lnTo>
                  <a:lnTo>
                    <a:pt x="160" y="242"/>
                  </a:lnTo>
                  <a:lnTo>
                    <a:pt x="203" y="222"/>
                  </a:lnTo>
                  <a:lnTo>
                    <a:pt x="229" y="201"/>
                  </a:lnTo>
                  <a:lnTo>
                    <a:pt x="237" y="188"/>
                  </a:lnTo>
                  <a:lnTo>
                    <a:pt x="234" y="182"/>
                  </a:lnTo>
                  <a:lnTo>
                    <a:pt x="228" y="179"/>
                  </a:lnTo>
                  <a:lnTo>
                    <a:pt x="223" y="180"/>
                  </a:lnTo>
                  <a:lnTo>
                    <a:pt x="219" y="184"/>
                  </a:lnTo>
                  <a:lnTo>
                    <a:pt x="202" y="201"/>
                  </a:lnTo>
                  <a:lnTo>
                    <a:pt x="183" y="214"/>
                  </a:lnTo>
                  <a:lnTo>
                    <a:pt x="165" y="223"/>
                  </a:lnTo>
                  <a:lnTo>
                    <a:pt x="147" y="229"/>
                  </a:lnTo>
                  <a:lnTo>
                    <a:pt x="131" y="233"/>
                  </a:lnTo>
                  <a:lnTo>
                    <a:pt x="117" y="235"/>
                  </a:lnTo>
                  <a:lnTo>
                    <a:pt x="107" y="235"/>
                  </a:lnTo>
                  <a:lnTo>
                    <a:pt x="101" y="235"/>
                  </a:lnTo>
                  <a:lnTo>
                    <a:pt x="78" y="231"/>
                  </a:lnTo>
                  <a:lnTo>
                    <a:pt x="61" y="219"/>
                  </a:lnTo>
                  <a:lnTo>
                    <a:pt x="49" y="198"/>
                  </a:lnTo>
                  <a:lnTo>
                    <a:pt x="46" y="168"/>
                  </a:lnTo>
                  <a:lnTo>
                    <a:pt x="46" y="161"/>
                  </a:lnTo>
                  <a:lnTo>
                    <a:pt x="46" y="152"/>
                  </a:lnTo>
                  <a:lnTo>
                    <a:pt x="48" y="138"/>
                  </a:lnTo>
                  <a:lnTo>
                    <a:pt x="52" y="119"/>
                  </a:lnTo>
                  <a:lnTo>
                    <a:pt x="87" y="119"/>
                  </a:lnTo>
                  <a:close/>
                  <a:moveTo>
                    <a:pt x="57" y="103"/>
                  </a:moveTo>
                  <a:lnTo>
                    <a:pt x="67" y="76"/>
                  </a:lnTo>
                  <a:lnTo>
                    <a:pt x="80" y="55"/>
                  </a:lnTo>
                  <a:lnTo>
                    <a:pt x="94" y="39"/>
                  </a:lnTo>
                  <a:lnTo>
                    <a:pt x="109" y="29"/>
                  </a:lnTo>
                  <a:lnTo>
                    <a:pt x="124" y="22"/>
                  </a:lnTo>
                  <a:lnTo>
                    <a:pt x="137" y="18"/>
                  </a:lnTo>
                  <a:lnTo>
                    <a:pt x="148" y="16"/>
                  </a:lnTo>
                  <a:lnTo>
                    <a:pt x="156" y="15"/>
                  </a:lnTo>
                  <a:lnTo>
                    <a:pt x="173" y="18"/>
                  </a:lnTo>
                  <a:lnTo>
                    <a:pt x="188" y="24"/>
                  </a:lnTo>
                  <a:lnTo>
                    <a:pt x="197" y="34"/>
                  </a:lnTo>
                  <a:lnTo>
                    <a:pt x="201" y="49"/>
                  </a:lnTo>
                  <a:lnTo>
                    <a:pt x="197" y="66"/>
                  </a:lnTo>
                  <a:lnTo>
                    <a:pt x="186" y="80"/>
                  </a:lnTo>
                  <a:lnTo>
                    <a:pt x="170" y="90"/>
                  </a:lnTo>
                  <a:lnTo>
                    <a:pt x="151" y="96"/>
                  </a:lnTo>
                  <a:lnTo>
                    <a:pt x="131" y="100"/>
                  </a:lnTo>
                  <a:lnTo>
                    <a:pt x="112" y="102"/>
                  </a:lnTo>
                  <a:lnTo>
                    <a:pt x="95" y="103"/>
                  </a:lnTo>
                  <a:lnTo>
                    <a:pt x="84" y="103"/>
                  </a:lnTo>
                  <a:lnTo>
                    <a:pt x="57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282687" y="4364268"/>
            <a:ext cx="294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u="sng" dirty="0" err="1" smtClean="0">
                <a:solidFill>
                  <a:srgbClr val="FF0000"/>
                </a:solidFill>
                <a:latin typeface="Calibri"/>
              </a:rPr>
              <a:t>DUrca</a:t>
            </a:r>
            <a:r>
              <a:rPr lang="en-US" u="sng" dirty="0" smtClean="0">
                <a:solidFill>
                  <a:srgbClr val="FF0000"/>
                </a:solidFill>
                <a:latin typeface="Calibri"/>
              </a:rPr>
              <a:t> is a threshold process</a:t>
            </a:r>
            <a:r>
              <a:rPr lang="en-US" u="sng" dirty="0">
                <a:solidFill>
                  <a:srgbClr val="FF0000"/>
                </a:solidFill>
                <a:latin typeface="Calibri"/>
              </a:rPr>
              <a:t>:</a:t>
            </a:r>
            <a:endParaRPr lang="ru-RU" u="sng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265503" y="3019884"/>
            <a:ext cx="325358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The strongest neutrino emission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Fastest cooling </a:t>
            </a: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95" name="Group 171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855269" y="2959423"/>
            <a:ext cx="3691363" cy="366765"/>
            <a:chOff x="2" y="0"/>
            <a:chExt cx="5757" cy="572"/>
          </a:xfrm>
        </p:grpSpPr>
        <p:sp>
          <p:nvSpPr>
            <p:cNvPr id="197" name="Freeform 172"/>
            <p:cNvSpPr>
              <a:spLocks noChangeAspect="1" noEditPoints="1"/>
            </p:cNvSpPr>
            <p:nvPr/>
          </p:nvSpPr>
          <p:spPr bwMode="auto">
            <a:xfrm>
              <a:off x="2" y="68"/>
              <a:ext cx="357" cy="468"/>
            </a:xfrm>
            <a:custGeom>
              <a:avLst/>
              <a:gdLst>
                <a:gd name="T0" fmla="*/ 231 w 357"/>
                <a:gd name="T1" fmla="*/ 350 h 468"/>
                <a:gd name="T2" fmla="*/ 286 w 357"/>
                <a:gd name="T3" fmla="*/ 306 h 468"/>
                <a:gd name="T4" fmla="*/ 329 w 357"/>
                <a:gd name="T5" fmla="*/ 247 h 468"/>
                <a:gd name="T6" fmla="*/ 354 w 357"/>
                <a:gd name="T7" fmla="*/ 178 h 468"/>
                <a:gd name="T8" fmla="*/ 355 w 357"/>
                <a:gd name="T9" fmla="*/ 110 h 468"/>
                <a:gd name="T10" fmla="*/ 336 w 357"/>
                <a:gd name="T11" fmla="*/ 59 h 468"/>
                <a:gd name="T12" fmla="*/ 301 w 357"/>
                <a:gd name="T13" fmla="*/ 23 h 468"/>
                <a:gd name="T14" fmla="*/ 253 w 357"/>
                <a:gd name="T15" fmla="*/ 3 h 468"/>
                <a:gd name="T16" fmla="*/ 184 w 357"/>
                <a:gd name="T17" fmla="*/ 6 h 468"/>
                <a:gd name="T18" fmla="*/ 105 w 357"/>
                <a:gd name="T19" fmla="*/ 44 h 468"/>
                <a:gd name="T20" fmla="*/ 41 w 357"/>
                <a:gd name="T21" fmla="*/ 111 h 468"/>
                <a:gd name="T22" fmla="*/ 5 w 357"/>
                <a:gd name="T23" fmla="*/ 195 h 468"/>
                <a:gd name="T24" fmla="*/ 2 w 357"/>
                <a:gd name="T25" fmla="*/ 271 h 468"/>
                <a:gd name="T26" fmla="*/ 22 w 357"/>
                <a:gd name="T27" fmla="*/ 322 h 468"/>
                <a:gd name="T28" fmla="*/ 58 w 357"/>
                <a:gd name="T29" fmla="*/ 357 h 468"/>
                <a:gd name="T30" fmla="*/ 105 w 357"/>
                <a:gd name="T31" fmla="*/ 376 h 468"/>
                <a:gd name="T32" fmla="*/ 155 w 357"/>
                <a:gd name="T33" fmla="*/ 377 h 468"/>
                <a:gd name="T34" fmla="*/ 182 w 357"/>
                <a:gd name="T35" fmla="*/ 390 h 468"/>
                <a:gd name="T36" fmla="*/ 181 w 357"/>
                <a:gd name="T37" fmla="*/ 406 h 468"/>
                <a:gd name="T38" fmla="*/ 181 w 357"/>
                <a:gd name="T39" fmla="*/ 418 h 468"/>
                <a:gd name="T40" fmla="*/ 183 w 357"/>
                <a:gd name="T41" fmla="*/ 436 h 468"/>
                <a:gd name="T42" fmla="*/ 191 w 357"/>
                <a:gd name="T43" fmla="*/ 454 h 468"/>
                <a:gd name="T44" fmla="*/ 210 w 357"/>
                <a:gd name="T45" fmla="*/ 466 h 468"/>
                <a:gd name="T46" fmla="*/ 245 w 357"/>
                <a:gd name="T47" fmla="*/ 464 h 468"/>
                <a:gd name="T48" fmla="*/ 278 w 357"/>
                <a:gd name="T49" fmla="*/ 438 h 468"/>
                <a:gd name="T50" fmla="*/ 299 w 357"/>
                <a:gd name="T51" fmla="*/ 402 h 468"/>
                <a:gd name="T52" fmla="*/ 309 w 357"/>
                <a:gd name="T53" fmla="*/ 373 h 468"/>
                <a:gd name="T54" fmla="*/ 308 w 357"/>
                <a:gd name="T55" fmla="*/ 363 h 468"/>
                <a:gd name="T56" fmla="*/ 300 w 357"/>
                <a:gd name="T57" fmla="*/ 364 h 468"/>
                <a:gd name="T58" fmla="*/ 286 w 357"/>
                <a:gd name="T59" fmla="*/ 391 h 468"/>
                <a:gd name="T60" fmla="*/ 253 w 357"/>
                <a:gd name="T61" fmla="*/ 415 h 468"/>
                <a:gd name="T62" fmla="*/ 223 w 357"/>
                <a:gd name="T63" fmla="*/ 415 h 468"/>
                <a:gd name="T64" fmla="*/ 206 w 357"/>
                <a:gd name="T65" fmla="*/ 389 h 468"/>
                <a:gd name="T66" fmla="*/ 103 w 357"/>
                <a:gd name="T67" fmla="*/ 360 h 468"/>
                <a:gd name="T68" fmla="*/ 59 w 357"/>
                <a:gd name="T69" fmla="*/ 320 h 468"/>
                <a:gd name="T70" fmla="*/ 45 w 357"/>
                <a:gd name="T71" fmla="*/ 256 h 468"/>
                <a:gd name="T72" fmla="*/ 57 w 357"/>
                <a:gd name="T73" fmla="*/ 181 h 468"/>
                <a:gd name="T74" fmla="*/ 98 w 357"/>
                <a:gd name="T75" fmla="*/ 90 h 468"/>
                <a:gd name="T76" fmla="*/ 160 w 357"/>
                <a:gd name="T77" fmla="*/ 32 h 468"/>
                <a:gd name="T78" fmla="*/ 222 w 357"/>
                <a:gd name="T79" fmla="*/ 13 h 468"/>
                <a:gd name="T80" fmla="*/ 286 w 357"/>
                <a:gd name="T81" fmla="*/ 42 h 468"/>
                <a:gd name="T82" fmla="*/ 312 w 357"/>
                <a:gd name="T83" fmla="*/ 124 h 468"/>
                <a:gd name="T84" fmla="*/ 306 w 357"/>
                <a:gd name="T85" fmla="*/ 174 h 468"/>
                <a:gd name="T86" fmla="*/ 288 w 357"/>
                <a:gd name="T87" fmla="*/ 236 h 468"/>
                <a:gd name="T88" fmla="*/ 253 w 357"/>
                <a:gd name="T89" fmla="*/ 298 h 468"/>
                <a:gd name="T90" fmla="*/ 198 w 357"/>
                <a:gd name="T91" fmla="*/ 346 h 468"/>
                <a:gd name="T92" fmla="*/ 196 w 357"/>
                <a:gd name="T93" fmla="*/ 330 h 468"/>
                <a:gd name="T94" fmla="*/ 189 w 357"/>
                <a:gd name="T95" fmla="*/ 311 h 468"/>
                <a:gd name="T96" fmla="*/ 176 w 357"/>
                <a:gd name="T97" fmla="*/ 296 h 468"/>
                <a:gd name="T98" fmla="*/ 153 w 357"/>
                <a:gd name="T99" fmla="*/ 290 h 468"/>
                <a:gd name="T100" fmla="*/ 116 w 357"/>
                <a:gd name="T101" fmla="*/ 307 h 468"/>
                <a:gd name="T102" fmla="*/ 100 w 357"/>
                <a:gd name="T103" fmla="*/ 343 h 468"/>
                <a:gd name="T104" fmla="*/ 103 w 357"/>
                <a:gd name="T105" fmla="*/ 360 h 468"/>
                <a:gd name="T106" fmla="*/ 129 w 357"/>
                <a:gd name="T107" fmla="*/ 365 h 468"/>
                <a:gd name="T108" fmla="*/ 114 w 357"/>
                <a:gd name="T109" fmla="*/ 356 h 468"/>
                <a:gd name="T110" fmla="*/ 115 w 357"/>
                <a:gd name="T111" fmla="*/ 328 h 468"/>
                <a:gd name="T112" fmla="*/ 137 w 357"/>
                <a:gd name="T113" fmla="*/ 305 h 468"/>
                <a:gd name="T114" fmla="*/ 167 w 357"/>
                <a:gd name="T115" fmla="*/ 304 h 468"/>
                <a:gd name="T116" fmla="*/ 183 w 357"/>
                <a:gd name="T117" fmla="*/ 326 h 468"/>
                <a:gd name="T118" fmla="*/ 184 w 357"/>
                <a:gd name="T119" fmla="*/ 353 h 468"/>
                <a:gd name="T120" fmla="*/ 158 w 357"/>
                <a:gd name="T121" fmla="*/ 363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7" h="468">
                  <a:moveTo>
                    <a:pt x="201" y="364"/>
                  </a:moveTo>
                  <a:lnTo>
                    <a:pt x="231" y="350"/>
                  </a:lnTo>
                  <a:lnTo>
                    <a:pt x="259" y="330"/>
                  </a:lnTo>
                  <a:lnTo>
                    <a:pt x="286" y="306"/>
                  </a:lnTo>
                  <a:lnTo>
                    <a:pt x="309" y="278"/>
                  </a:lnTo>
                  <a:lnTo>
                    <a:pt x="329" y="247"/>
                  </a:lnTo>
                  <a:lnTo>
                    <a:pt x="344" y="213"/>
                  </a:lnTo>
                  <a:lnTo>
                    <a:pt x="354" y="178"/>
                  </a:lnTo>
                  <a:lnTo>
                    <a:pt x="357" y="140"/>
                  </a:lnTo>
                  <a:lnTo>
                    <a:pt x="355" y="110"/>
                  </a:lnTo>
                  <a:lnTo>
                    <a:pt x="348" y="83"/>
                  </a:lnTo>
                  <a:lnTo>
                    <a:pt x="336" y="59"/>
                  </a:lnTo>
                  <a:lnTo>
                    <a:pt x="320" y="39"/>
                  </a:lnTo>
                  <a:lnTo>
                    <a:pt x="301" y="23"/>
                  </a:lnTo>
                  <a:lnTo>
                    <a:pt x="279" y="10"/>
                  </a:lnTo>
                  <a:lnTo>
                    <a:pt x="253" y="3"/>
                  </a:lnTo>
                  <a:lnTo>
                    <a:pt x="225" y="0"/>
                  </a:lnTo>
                  <a:lnTo>
                    <a:pt x="184" y="6"/>
                  </a:lnTo>
                  <a:lnTo>
                    <a:pt x="143" y="21"/>
                  </a:lnTo>
                  <a:lnTo>
                    <a:pt x="105" y="44"/>
                  </a:lnTo>
                  <a:lnTo>
                    <a:pt x="71" y="75"/>
                  </a:lnTo>
                  <a:lnTo>
                    <a:pt x="41" y="111"/>
                  </a:lnTo>
                  <a:lnTo>
                    <a:pt x="19" y="151"/>
                  </a:lnTo>
                  <a:lnTo>
                    <a:pt x="5" y="195"/>
                  </a:lnTo>
                  <a:lnTo>
                    <a:pt x="0" y="240"/>
                  </a:lnTo>
                  <a:lnTo>
                    <a:pt x="2" y="271"/>
                  </a:lnTo>
                  <a:lnTo>
                    <a:pt x="10" y="298"/>
                  </a:lnTo>
                  <a:lnTo>
                    <a:pt x="22" y="322"/>
                  </a:lnTo>
                  <a:lnTo>
                    <a:pt x="38" y="342"/>
                  </a:lnTo>
                  <a:lnTo>
                    <a:pt x="58" y="357"/>
                  </a:lnTo>
                  <a:lnTo>
                    <a:pt x="80" y="369"/>
                  </a:lnTo>
                  <a:lnTo>
                    <a:pt x="105" y="376"/>
                  </a:lnTo>
                  <a:lnTo>
                    <a:pt x="132" y="379"/>
                  </a:lnTo>
                  <a:lnTo>
                    <a:pt x="155" y="377"/>
                  </a:lnTo>
                  <a:lnTo>
                    <a:pt x="183" y="371"/>
                  </a:lnTo>
                  <a:lnTo>
                    <a:pt x="182" y="390"/>
                  </a:lnTo>
                  <a:lnTo>
                    <a:pt x="181" y="400"/>
                  </a:lnTo>
                  <a:lnTo>
                    <a:pt x="181" y="406"/>
                  </a:lnTo>
                  <a:lnTo>
                    <a:pt x="181" y="411"/>
                  </a:lnTo>
                  <a:lnTo>
                    <a:pt x="181" y="418"/>
                  </a:lnTo>
                  <a:lnTo>
                    <a:pt x="182" y="427"/>
                  </a:lnTo>
                  <a:lnTo>
                    <a:pt x="183" y="436"/>
                  </a:lnTo>
                  <a:lnTo>
                    <a:pt x="186" y="446"/>
                  </a:lnTo>
                  <a:lnTo>
                    <a:pt x="191" y="454"/>
                  </a:lnTo>
                  <a:lnTo>
                    <a:pt x="199" y="462"/>
                  </a:lnTo>
                  <a:lnTo>
                    <a:pt x="210" y="466"/>
                  </a:lnTo>
                  <a:lnTo>
                    <a:pt x="224" y="468"/>
                  </a:lnTo>
                  <a:lnTo>
                    <a:pt x="245" y="464"/>
                  </a:lnTo>
                  <a:lnTo>
                    <a:pt x="263" y="453"/>
                  </a:lnTo>
                  <a:lnTo>
                    <a:pt x="278" y="438"/>
                  </a:lnTo>
                  <a:lnTo>
                    <a:pt x="290" y="420"/>
                  </a:lnTo>
                  <a:lnTo>
                    <a:pt x="299" y="402"/>
                  </a:lnTo>
                  <a:lnTo>
                    <a:pt x="305" y="386"/>
                  </a:lnTo>
                  <a:lnTo>
                    <a:pt x="309" y="373"/>
                  </a:lnTo>
                  <a:lnTo>
                    <a:pt x="310" y="367"/>
                  </a:lnTo>
                  <a:lnTo>
                    <a:pt x="308" y="363"/>
                  </a:lnTo>
                  <a:lnTo>
                    <a:pt x="305" y="362"/>
                  </a:lnTo>
                  <a:lnTo>
                    <a:pt x="300" y="364"/>
                  </a:lnTo>
                  <a:lnTo>
                    <a:pt x="298" y="368"/>
                  </a:lnTo>
                  <a:lnTo>
                    <a:pt x="286" y="391"/>
                  </a:lnTo>
                  <a:lnTo>
                    <a:pt x="270" y="407"/>
                  </a:lnTo>
                  <a:lnTo>
                    <a:pt x="253" y="415"/>
                  </a:lnTo>
                  <a:lnTo>
                    <a:pt x="238" y="418"/>
                  </a:lnTo>
                  <a:lnTo>
                    <a:pt x="223" y="415"/>
                  </a:lnTo>
                  <a:lnTo>
                    <a:pt x="212" y="406"/>
                  </a:lnTo>
                  <a:lnTo>
                    <a:pt x="206" y="389"/>
                  </a:lnTo>
                  <a:lnTo>
                    <a:pt x="201" y="364"/>
                  </a:lnTo>
                  <a:close/>
                  <a:moveTo>
                    <a:pt x="103" y="360"/>
                  </a:moveTo>
                  <a:lnTo>
                    <a:pt x="77" y="344"/>
                  </a:lnTo>
                  <a:lnTo>
                    <a:pt x="59" y="320"/>
                  </a:lnTo>
                  <a:lnTo>
                    <a:pt x="49" y="290"/>
                  </a:lnTo>
                  <a:lnTo>
                    <a:pt x="45" y="256"/>
                  </a:lnTo>
                  <a:lnTo>
                    <a:pt x="48" y="223"/>
                  </a:lnTo>
                  <a:lnTo>
                    <a:pt x="57" y="181"/>
                  </a:lnTo>
                  <a:lnTo>
                    <a:pt x="73" y="135"/>
                  </a:lnTo>
                  <a:lnTo>
                    <a:pt x="98" y="90"/>
                  </a:lnTo>
                  <a:lnTo>
                    <a:pt x="128" y="56"/>
                  </a:lnTo>
                  <a:lnTo>
                    <a:pt x="160" y="32"/>
                  </a:lnTo>
                  <a:lnTo>
                    <a:pt x="192" y="18"/>
                  </a:lnTo>
                  <a:lnTo>
                    <a:pt x="222" y="13"/>
                  </a:lnTo>
                  <a:lnTo>
                    <a:pt x="258" y="21"/>
                  </a:lnTo>
                  <a:lnTo>
                    <a:pt x="286" y="42"/>
                  </a:lnTo>
                  <a:lnTo>
                    <a:pt x="305" y="77"/>
                  </a:lnTo>
                  <a:lnTo>
                    <a:pt x="312" y="124"/>
                  </a:lnTo>
                  <a:lnTo>
                    <a:pt x="310" y="146"/>
                  </a:lnTo>
                  <a:lnTo>
                    <a:pt x="306" y="174"/>
                  </a:lnTo>
                  <a:lnTo>
                    <a:pt x="299" y="204"/>
                  </a:lnTo>
                  <a:lnTo>
                    <a:pt x="288" y="236"/>
                  </a:lnTo>
                  <a:lnTo>
                    <a:pt x="273" y="268"/>
                  </a:lnTo>
                  <a:lnTo>
                    <a:pt x="253" y="298"/>
                  </a:lnTo>
                  <a:lnTo>
                    <a:pt x="228" y="325"/>
                  </a:lnTo>
                  <a:lnTo>
                    <a:pt x="198" y="346"/>
                  </a:lnTo>
                  <a:lnTo>
                    <a:pt x="197" y="339"/>
                  </a:lnTo>
                  <a:lnTo>
                    <a:pt x="196" y="330"/>
                  </a:lnTo>
                  <a:lnTo>
                    <a:pt x="193" y="321"/>
                  </a:lnTo>
                  <a:lnTo>
                    <a:pt x="189" y="311"/>
                  </a:lnTo>
                  <a:lnTo>
                    <a:pt x="183" y="303"/>
                  </a:lnTo>
                  <a:lnTo>
                    <a:pt x="176" y="296"/>
                  </a:lnTo>
                  <a:lnTo>
                    <a:pt x="166" y="292"/>
                  </a:lnTo>
                  <a:lnTo>
                    <a:pt x="153" y="290"/>
                  </a:lnTo>
                  <a:lnTo>
                    <a:pt x="133" y="295"/>
                  </a:lnTo>
                  <a:lnTo>
                    <a:pt x="116" y="307"/>
                  </a:lnTo>
                  <a:lnTo>
                    <a:pt x="105" y="324"/>
                  </a:lnTo>
                  <a:lnTo>
                    <a:pt x="100" y="343"/>
                  </a:lnTo>
                  <a:lnTo>
                    <a:pt x="102" y="355"/>
                  </a:lnTo>
                  <a:lnTo>
                    <a:pt x="103" y="360"/>
                  </a:lnTo>
                  <a:close/>
                  <a:moveTo>
                    <a:pt x="135" y="366"/>
                  </a:moveTo>
                  <a:lnTo>
                    <a:pt x="129" y="365"/>
                  </a:lnTo>
                  <a:lnTo>
                    <a:pt x="121" y="363"/>
                  </a:lnTo>
                  <a:lnTo>
                    <a:pt x="114" y="356"/>
                  </a:lnTo>
                  <a:lnTo>
                    <a:pt x="112" y="343"/>
                  </a:lnTo>
                  <a:lnTo>
                    <a:pt x="115" y="328"/>
                  </a:lnTo>
                  <a:lnTo>
                    <a:pt x="124" y="315"/>
                  </a:lnTo>
                  <a:lnTo>
                    <a:pt x="137" y="305"/>
                  </a:lnTo>
                  <a:lnTo>
                    <a:pt x="153" y="302"/>
                  </a:lnTo>
                  <a:lnTo>
                    <a:pt x="167" y="304"/>
                  </a:lnTo>
                  <a:lnTo>
                    <a:pt x="177" y="312"/>
                  </a:lnTo>
                  <a:lnTo>
                    <a:pt x="183" y="326"/>
                  </a:lnTo>
                  <a:lnTo>
                    <a:pt x="185" y="346"/>
                  </a:lnTo>
                  <a:lnTo>
                    <a:pt x="184" y="353"/>
                  </a:lnTo>
                  <a:lnTo>
                    <a:pt x="179" y="356"/>
                  </a:lnTo>
                  <a:lnTo>
                    <a:pt x="158" y="363"/>
                  </a:lnTo>
                  <a:lnTo>
                    <a:pt x="135" y="3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Freeform 173"/>
            <p:cNvSpPr>
              <a:spLocks noChangeAspect="1"/>
            </p:cNvSpPr>
            <p:nvPr/>
          </p:nvSpPr>
          <p:spPr bwMode="auto">
            <a:xfrm>
              <a:off x="554" y="244"/>
              <a:ext cx="345" cy="122"/>
            </a:xfrm>
            <a:custGeom>
              <a:avLst/>
              <a:gdLst>
                <a:gd name="T0" fmla="*/ 345 w 345"/>
                <a:gd name="T1" fmla="*/ 17 h 122"/>
                <a:gd name="T2" fmla="*/ 343 w 345"/>
                <a:gd name="T3" fmla="*/ 5 h 122"/>
                <a:gd name="T4" fmla="*/ 338 w 345"/>
                <a:gd name="T5" fmla="*/ 1 h 122"/>
                <a:gd name="T6" fmla="*/ 334 w 345"/>
                <a:gd name="T7" fmla="*/ 4 h 122"/>
                <a:gd name="T8" fmla="*/ 331 w 345"/>
                <a:gd name="T9" fmla="*/ 14 h 122"/>
                <a:gd name="T10" fmla="*/ 329 w 345"/>
                <a:gd name="T11" fmla="*/ 32 h 122"/>
                <a:gd name="T12" fmla="*/ 324 w 345"/>
                <a:gd name="T13" fmla="*/ 48 h 122"/>
                <a:gd name="T14" fmla="*/ 317 w 345"/>
                <a:gd name="T15" fmla="*/ 61 h 122"/>
                <a:gd name="T16" fmla="*/ 307 w 345"/>
                <a:gd name="T17" fmla="*/ 72 h 122"/>
                <a:gd name="T18" fmla="*/ 297 w 345"/>
                <a:gd name="T19" fmla="*/ 81 h 122"/>
                <a:gd name="T20" fmla="*/ 285 w 345"/>
                <a:gd name="T21" fmla="*/ 88 h 122"/>
                <a:gd name="T22" fmla="*/ 272 w 345"/>
                <a:gd name="T23" fmla="*/ 92 h 122"/>
                <a:gd name="T24" fmla="*/ 258 w 345"/>
                <a:gd name="T25" fmla="*/ 93 h 122"/>
                <a:gd name="T26" fmla="*/ 235 w 345"/>
                <a:gd name="T27" fmla="*/ 89 h 122"/>
                <a:gd name="T28" fmla="*/ 214 w 345"/>
                <a:gd name="T29" fmla="*/ 79 h 122"/>
                <a:gd name="T30" fmla="*/ 195 w 345"/>
                <a:gd name="T31" fmla="*/ 65 h 122"/>
                <a:gd name="T32" fmla="*/ 176 w 345"/>
                <a:gd name="T33" fmla="*/ 48 h 122"/>
                <a:gd name="T34" fmla="*/ 156 w 345"/>
                <a:gd name="T35" fmla="*/ 30 h 122"/>
                <a:gd name="T36" fmla="*/ 135 w 345"/>
                <a:gd name="T37" fmla="*/ 15 h 122"/>
                <a:gd name="T38" fmla="*/ 112 w 345"/>
                <a:gd name="T39" fmla="*/ 4 h 122"/>
                <a:gd name="T40" fmla="*/ 87 w 345"/>
                <a:gd name="T41" fmla="*/ 0 h 122"/>
                <a:gd name="T42" fmla="*/ 50 w 345"/>
                <a:gd name="T43" fmla="*/ 10 h 122"/>
                <a:gd name="T44" fmla="*/ 22 w 345"/>
                <a:gd name="T45" fmla="*/ 35 h 122"/>
                <a:gd name="T46" fmla="*/ 6 w 345"/>
                <a:gd name="T47" fmla="*/ 68 h 122"/>
                <a:gd name="T48" fmla="*/ 0 w 345"/>
                <a:gd name="T49" fmla="*/ 105 h 122"/>
                <a:gd name="T50" fmla="*/ 1 w 345"/>
                <a:gd name="T51" fmla="*/ 115 h 122"/>
                <a:gd name="T52" fmla="*/ 3 w 345"/>
                <a:gd name="T53" fmla="*/ 119 h 122"/>
                <a:gd name="T54" fmla="*/ 6 w 345"/>
                <a:gd name="T55" fmla="*/ 121 h 122"/>
                <a:gd name="T56" fmla="*/ 7 w 345"/>
                <a:gd name="T57" fmla="*/ 121 h 122"/>
                <a:gd name="T58" fmla="*/ 11 w 345"/>
                <a:gd name="T59" fmla="*/ 120 h 122"/>
                <a:gd name="T60" fmla="*/ 13 w 345"/>
                <a:gd name="T61" fmla="*/ 116 h 122"/>
                <a:gd name="T62" fmla="*/ 14 w 345"/>
                <a:gd name="T63" fmla="*/ 112 h 122"/>
                <a:gd name="T64" fmla="*/ 15 w 345"/>
                <a:gd name="T65" fmla="*/ 110 h 122"/>
                <a:gd name="T66" fmla="*/ 22 w 345"/>
                <a:gd name="T67" fmla="*/ 73 h 122"/>
                <a:gd name="T68" fmla="*/ 40 w 345"/>
                <a:gd name="T69" fmla="*/ 48 h 122"/>
                <a:gd name="T70" fmla="*/ 63 w 345"/>
                <a:gd name="T71" fmla="*/ 34 h 122"/>
                <a:gd name="T72" fmla="*/ 87 w 345"/>
                <a:gd name="T73" fmla="*/ 29 h 122"/>
                <a:gd name="T74" fmla="*/ 110 w 345"/>
                <a:gd name="T75" fmla="*/ 33 h 122"/>
                <a:gd name="T76" fmla="*/ 131 w 345"/>
                <a:gd name="T77" fmla="*/ 43 h 122"/>
                <a:gd name="T78" fmla="*/ 151 w 345"/>
                <a:gd name="T79" fmla="*/ 58 h 122"/>
                <a:gd name="T80" fmla="*/ 170 w 345"/>
                <a:gd name="T81" fmla="*/ 74 h 122"/>
                <a:gd name="T82" fmla="*/ 190 w 345"/>
                <a:gd name="T83" fmla="*/ 92 h 122"/>
                <a:gd name="T84" fmla="*/ 211 w 345"/>
                <a:gd name="T85" fmla="*/ 107 h 122"/>
                <a:gd name="T86" fmla="*/ 233 w 345"/>
                <a:gd name="T87" fmla="*/ 118 h 122"/>
                <a:gd name="T88" fmla="*/ 258 w 345"/>
                <a:gd name="T89" fmla="*/ 122 h 122"/>
                <a:gd name="T90" fmla="*/ 296 w 345"/>
                <a:gd name="T91" fmla="*/ 112 h 122"/>
                <a:gd name="T92" fmla="*/ 323 w 345"/>
                <a:gd name="T93" fmla="*/ 87 h 122"/>
                <a:gd name="T94" fmla="*/ 340 w 345"/>
                <a:gd name="T95" fmla="*/ 54 h 122"/>
                <a:gd name="T96" fmla="*/ 345 w 345"/>
                <a:gd name="T97" fmla="*/ 1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5" h="122">
                  <a:moveTo>
                    <a:pt x="345" y="17"/>
                  </a:moveTo>
                  <a:lnTo>
                    <a:pt x="343" y="5"/>
                  </a:lnTo>
                  <a:lnTo>
                    <a:pt x="338" y="1"/>
                  </a:lnTo>
                  <a:lnTo>
                    <a:pt x="334" y="4"/>
                  </a:lnTo>
                  <a:lnTo>
                    <a:pt x="331" y="14"/>
                  </a:lnTo>
                  <a:lnTo>
                    <a:pt x="329" y="32"/>
                  </a:lnTo>
                  <a:lnTo>
                    <a:pt x="324" y="48"/>
                  </a:lnTo>
                  <a:lnTo>
                    <a:pt x="317" y="61"/>
                  </a:lnTo>
                  <a:lnTo>
                    <a:pt x="307" y="72"/>
                  </a:lnTo>
                  <a:lnTo>
                    <a:pt x="297" y="81"/>
                  </a:lnTo>
                  <a:lnTo>
                    <a:pt x="285" y="88"/>
                  </a:lnTo>
                  <a:lnTo>
                    <a:pt x="272" y="92"/>
                  </a:lnTo>
                  <a:lnTo>
                    <a:pt x="258" y="93"/>
                  </a:lnTo>
                  <a:lnTo>
                    <a:pt x="235" y="89"/>
                  </a:lnTo>
                  <a:lnTo>
                    <a:pt x="214" y="79"/>
                  </a:lnTo>
                  <a:lnTo>
                    <a:pt x="195" y="65"/>
                  </a:lnTo>
                  <a:lnTo>
                    <a:pt x="176" y="48"/>
                  </a:lnTo>
                  <a:lnTo>
                    <a:pt x="156" y="30"/>
                  </a:lnTo>
                  <a:lnTo>
                    <a:pt x="135" y="15"/>
                  </a:lnTo>
                  <a:lnTo>
                    <a:pt x="112" y="4"/>
                  </a:lnTo>
                  <a:lnTo>
                    <a:pt x="87" y="0"/>
                  </a:lnTo>
                  <a:lnTo>
                    <a:pt x="50" y="10"/>
                  </a:lnTo>
                  <a:lnTo>
                    <a:pt x="22" y="35"/>
                  </a:lnTo>
                  <a:lnTo>
                    <a:pt x="6" y="68"/>
                  </a:lnTo>
                  <a:lnTo>
                    <a:pt x="0" y="105"/>
                  </a:lnTo>
                  <a:lnTo>
                    <a:pt x="1" y="115"/>
                  </a:lnTo>
                  <a:lnTo>
                    <a:pt x="3" y="119"/>
                  </a:lnTo>
                  <a:lnTo>
                    <a:pt x="6" y="121"/>
                  </a:lnTo>
                  <a:lnTo>
                    <a:pt x="7" y="121"/>
                  </a:lnTo>
                  <a:lnTo>
                    <a:pt x="11" y="120"/>
                  </a:lnTo>
                  <a:lnTo>
                    <a:pt x="13" y="116"/>
                  </a:lnTo>
                  <a:lnTo>
                    <a:pt x="14" y="112"/>
                  </a:lnTo>
                  <a:lnTo>
                    <a:pt x="15" y="110"/>
                  </a:lnTo>
                  <a:lnTo>
                    <a:pt x="22" y="73"/>
                  </a:lnTo>
                  <a:lnTo>
                    <a:pt x="40" y="48"/>
                  </a:lnTo>
                  <a:lnTo>
                    <a:pt x="63" y="34"/>
                  </a:lnTo>
                  <a:lnTo>
                    <a:pt x="87" y="29"/>
                  </a:lnTo>
                  <a:lnTo>
                    <a:pt x="110" y="33"/>
                  </a:lnTo>
                  <a:lnTo>
                    <a:pt x="131" y="43"/>
                  </a:lnTo>
                  <a:lnTo>
                    <a:pt x="151" y="58"/>
                  </a:lnTo>
                  <a:lnTo>
                    <a:pt x="170" y="74"/>
                  </a:lnTo>
                  <a:lnTo>
                    <a:pt x="190" y="92"/>
                  </a:lnTo>
                  <a:lnTo>
                    <a:pt x="211" y="107"/>
                  </a:lnTo>
                  <a:lnTo>
                    <a:pt x="233" y="118"/>
                  </a:lnTo>
                  <a:lnTo>
                    <a:pt x="258" y="122"/>
                  </a:lnTo>
                  <a:lnTo>
                    <a:pt x="296" y="112"/>
                  </a:lnTo>
                  <a:lnTo>
                    <a:pt x="323" y="87"/>
                  </a:lnTo>
                  <a:lnTo>
                    <a:pt x="340" y="54"/>
                  </a:lnTo>
                  <a:lnTo>
                    <a:pt x="345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Freeform 174"/>
            <p:cNvSpPr>
              <a:spLocks noChangeAspect="1"/>
            </p:cNvSpPr>
            <p:nvPr/>
          </p:nvSpPr>
          <p:spPr bwMode="auto">
            <a:xfrm>
              <a:off x="1121" y="89"/>
              <a:ext cx="171" cy="346"/>
            </a:xfrm>
            <a:custGeom>
              <a:avLst/>
              <a:gdLst>
                <a:gd name="T0" fmla="*/ 106 w 171"/>
                <a:gd name="T1" fmla="*/ 13 h 346"/>
                <a:gd name="T2" fmla="*/ 106 w 171"/>
                <a:gd name="T3" fmla="*/ 6 h 346"/>
                <a:gd name="T4" fmla="*/ 104 w 171"/>
                <a:gd name="T5" fmla="*/ 2 h 346"/>
                <a:gd name="T6" fmla="*/ 101 w 171"/>
                <a:gd name="T7" fmla="*/ 0 h 346"/>
                <a:gd name="T8" fmla="*/ 94 w 171"/>
                <a:gd name="T9" fmla="*/ 0 h 346"/>
                <a:gd name="T10" fmla="*/ 68 w 171"/>
                <a:gd name="T11" fmla="*/ 19 h 346"/>
                <a:gd name="T12" fmla="*/ 41 w 171"/>
                <a:gd name="T13" fmla="*/ 29 h 346"/>
                <a:gd name="T14" fmla="*/ 17 w 171"/>
                <a:gd name="T15" fmla="*/ 32 h 346"/>
                <a:gd name="T16" fmla="*/ 0 w 171"/>
                <a:gd name="T17" fmla="*/ 33 h 346"/>
                <a:gd name="T18" fmla="*/ 0 w 171"/>
                <a:gd name="T19" fmla="*/ 49 h 346"/>
                <a:gd name="T20" fmla="*/ 11 w 171"/>
                <a:gd name="T21" fmla="*/ 49 h 346"/>
                <a:gd name="T22" fmla="*/ 28 w 171"/>
                <a:gd name="T23" fmla="*/ 47 h 346"/>
                <a:gd name="T24" fmla="*/ 47 w 171"/>
                <a:gd name="T25" fmla="*/ 43 h 346"/>
                <a:gd name="T26" fmla="*/ 68 w 171"/>
                <a:gd name="T27" fmla="*/ 36 h 346"/>
                <a:gd name="T28" fmla="*/ 68 w 171"/>
                <a:gd name="T29" fmla="*/ 305 h 346"/>
                <a:gd name="T30" fmla="*/ 68 w 171"/>
                <a:gd name="T31" fmla="*/ 312 h 346"/>
                <a:gd name="T32" fmla="*/ 67 w 171"/>
                <a:gd name="T33" fmla="*/ 317 h 346"/>
                <a:gd name="T34" fmla="*/ 65 w 171"/>
                <a:gd name="T35" fmla="*/ 321 h 346"/>
                <a:gd name="T36" fmla="*/ 61 w 171"/>
                <a:gd name="T37" fmla="*/ 325 h 346"/>
                <a:gd name="T38" fmla="*/ 55 w 171"/>
                <a:gd name="T39" fmla="*/ 327 h 346"/>
                <a:gd name="T40" fmla="*/ 47 w 171"/>
                <a:gd name="T41" fmla="*/ 329 h 346"/>
                <a:gd name="T42" fmla="*/ 35 w 171"/>
                <a:gd name="T43" fmla="*/ 330 h 346"/>
                <a:gd name="T44" fmla="*/ 20 w 171"/>
                <a:gd name="T45" fmla="*/ 330 h 346"/>
                <a:gd name="T46" fmla="*/ 3 w 171"/>
                <a:gd name="T47" fmla="*/ 330 h 346"/>
                <a:gd name="T48" fmla="*/ 3 w 171"/>
                <a:gd name="T49" fmla="*/ 346 h 346"/>
                <a:gd name="T50" fmla="*/ 171 w 171"/>
                <a:gd name="T51" fmla="*/ 346 h 346"/>
                <a:gd name="T52" fmla="*/ 171 w 171"/>
                <a:gd name="T53" fmla="*/ 330 h 346"/>
                <a:gd name="T54" fmla="*/ 154 w 171"/>
                <a:gd name="T55" fmla="*/ 330 h 346"/>
                <a:gd name="T56" fmla="*/ 139 w 171"/>
                <a:gd name="T57" fmla="*/ 330 h 346"/>
                <a:gd name="T58" fmla="*/ 127 w 171"/>
                <a:gd name="T59" fmla="*/ 329 h 346"/>
                <a:gd name="T60" fmla="*/ 119 w 171"/>
                <a:gd name="T61" fmla="*/ 327 h 346"/>
                <a:gd name="T62" fmla="*/ 113 w 171"/>
                <a:gd name="T63" fmla="*/ 325 h 346"/>
                <a:gd name="T64" fmla="*/ 109 w 171"/>
                <a:gd name="T65" fmla="*/ 322 h 346"/>
                <a:gd name="T66" fmla="*/ 107 w 171"/>
                <a:gd name="T67" fmla="*/ 317 h 346"/>
                <a:gd name="T68" fmla="*/ 106 w 171"/>
                <a:gd name="T69" fmla="*/ 312 h 346"/>
                <a:gd name="T70" fmla="*/ 106 w 171"/>
                <a:gd name="T71" fmla="*/ 305 h 346"/>
                <a:gd name="T72" fmla="*/ 106 w 171"/>
                <a:gd name="T73" fmla="*/ 1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1" h="346">
                  <a:moveTo>
                    <a:pt x="106" y="13"/>
                  </a:moveTo>
                  <a:lnTo>
                    <a:pt x="106" y="6"/>
                  </a:lnTo>
                  <a:lnTo>
                    <a:pt x="104" y="2"/>
                  </a:lnTo>
                  <a:lnTo>
                    <a:pt x="101" y="0"/>
                  </a:lnTo>
                  <a:lnTo>
                    <a:pt x="94" y="0"/>
                  </a:lnTo>
                  <a:lnTo>
                    <a:pt x="68" y="19"/>
                  </a:lnTo>
                  <a:lnTo>
                    <a:pt x="41" y="29"/>
                  </a:lnTo>
                  <a:lnTo>
                    <a:pt x="17" y="32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11" y="49"/>
                  </a:lnTo>
                  <a:lnTo>
                    <a:pt x="28" y="47"/>
                  </a:lnTo>
                  <a:lnTo>
                    <a:pt x="47" y="43"/>
                  </a:lnTo>
                  <a:lnTo>
                    <a:pt x="68" y="36"/>
                  </a:lnTo>
                  <a:lnTo>
                    <a:pt x="68" y="305"/>
                  </a:lnTo>
                  <a:lnTo>
                    <a:pt x="68" y="312"/>
                  </a:lnTo>
                  <a:lnTo>
                    <a:pt x="67" y="317"/>
                  </a:lnTo>
                  <a:lnTo>
                    <a:pt x="65" y="321"/>
                  </a:lnTo>
                  <a:lnTo>
                    <a:pt x="61" y="325"/>
                  </a:lnTo>
                  <a:lnTo>
                    <a:pt x="55" y="327"/>
                  </a:lnTo>
                  <a:lnTo>
                    <a:pt x="47" y="329"/>
                  </a:lnTo>
                  <a:lnTo>
                    <a:pt x="35" y="330"/>
                  </a:lnTo>
                  <a:lnTo>
                    <a:pt x="20" y="330"/>
                  </a:lnTo>
                  <a:lnTo>
                    <a:pt x="3" y="330"/>
                  </a:lnTo>
                  <a:lnTo>
                    <a:pt x="3" y="346"/>
                  </a:lnTo>
                  <a:lnTo>
                    <a:pt x="171" y="346"/>
                  </a:lnTo>
                  <a:lnTo>
                    <a:pt x="171" y="330"/>
                  </a:lnTo>
                  <a:lnTo>
                    <a:pt x="154" y="330"/>
                  </a:lnTo>
                  <a:lnTo>
                    <a:pt x="139" y="330"/>
                  </a:lnTo>
                  <a:lnTo>
                    <a:pt x="127" y="329"/>
                  </a:lnTo>
                  <a:lnTo>
                    <a:pt x="119" y="327"/>
                  </a:lnTo>
                  <a:lnTo>
                    <a:pt x="113" y="325"/>
                  </a:lnTo>
                  <a:lnTo>
                    <a:pt x="109" y="322"/>
                  </a:lnTo>
                  <a:lnTo>
                    <a:pt x="107" y="317"/>
                  </a:lnTo>
                  <a:lnTo>
                    <a:pt x="106" y="312"/>
                  </a:lnTo>
                  <a:lnTo>
                    <a:pt x="106" y="305"/>
                  </a:lnTo>
                  <a:lnTo>
                    <a:pt x="106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Freeform 175"/>
            <p:cNvSpPr>
              <a:spLocks noChangeAspect="1" noEditPoints="1"/>
            </p:cNvSpPr>
            <p:nvPr/>
          </p:nvSpPr>
          <p:spPr bwMode="auto">
            <a:xfrm>
              <a:off x="1352" y="89"/>
              <a:ext cx="218" cy="358"/>
            </a:xfrm>
            <a:custGeom>
              <a:avLst/>
              <a:gdLst>
                <a:gd name="T0" fmla="*/ 215 w 218"/>
                <a:gd name="T1" fmla="*/ 118 h 358"/>
                <a:gd name="T2" fmla="*/ 177 w 218"/>
                <a:gd name="T3" fmla="*/ 28 h 358"/>
                <a:gd name="T4" fmla="*/ 129 w 218"/>
                <a:gd name="T5" fmla="*/ 2 h 358"/>
                <a:gd name="T6" fmla="*/ 85 w 218"/>
                <a:gd name="T7" fmla="*/ 3 h 358"/>
                <a:gd name="T8" fmla="*/ 38 w 218"/>
                <a:gd name="T9" fmla="*/ 31 h 358"/>
                <a:gd name="T10" fmla="*/ 4 w 218"/>
                <a:gd name="T11" fmla="*/ 119 h 358"/>
                <a:gd name="T12" fmla="*/ 1 w 218"/>
                <a:gd name="T13" fmla="*/ 210 h 358"/>
                <a:gd name="T14" fmla="*/ 11 w 218"/>
                <a:gd name="T15" fmla="*/ 274 h 358"/>
                <a:gd name="T16" fmla="*/ 43 w 218"/>
                <a:gd name="T17" fmla="*/ 331 h 358"/>
                <a:gd name="T18" fmla="*/ 88 w 218"/>
                <a:gd name="T19" fmla="*/ 355 h 358"/>
                <a:gd name="T20" fmla="*/ 132 w 218"/>
                <a:gd name="T21" fmla="*/ 355 h 358"/>
                <a:gd name="T22" fmla="*/ 179 w 218"/>
                <a:gd name="T23" fmla="*/ 328 h 358"/>
                <a:gd name="T24" fmla="*/ 215 w 218"/>
                <a:gd name="T25" fmla="*/ 240 h 358"/>
                <a:gd name="T26" fmla="*/ 109 w 218"/>
                <a:gd name="T27" fmla="*/ 346 h 358"/>
                <a:gd name="T28" fmla="*/ 92 w 218"/>
                <a:gd name="T29" fmla="*/ 343 h 358"/>
                <a:gd name="T30" fmla="*/ 75 w 218"/>
                <a:gd name="T31" fmla="*/ 333 h 358"/>
                <a:gd name="T32" fmla="*/ 59 w 218"/>
                <a:gd name="T33" fmla="*/ 314 h 358"/>
                <a:gd name="T34" fmla="*/ 49 w 218"/>
                <a:gd name="T35" fmla="*/ 283 h 358"/>
                <a:gd name="T36" fmla="*/ 43 w 218"/>
                <a:gd name="T37" fmla="*/ 173 h 358"/>
                <a:gd name="T38" fmla="*/ 47 w 218"/>
                <a:gd name="T39" fmla="*/ 78 h 358"/>
                <a:gd name="T40" fmla="*/ 59 w 218"/>
                <a:gd name="T41" fmla="*/ 41 h 358"/>
                <a:gd name="T42" fmla="*/ 77 w 218"/>
                <a:gd name="T43" fmla="*/ 21 h 358"/>
                <a:gd name="T44" fmla="*/ 95 w 218"/>
                <a:gd name="T45" fmla="*/ 13 h 358"/>
                <a:gd name="T46" fmla="*/ 109 w 218"/>
                <a:gd name="T47" fmla="*/ 11 h 358"/>
                <a:gd name="T48" fmla="*/ 125 w 218"/>
                <a:gd name="T49" fmla="*/ 13 h 358"/>
                <a:gd name="T50" fmla="*/ 142 w 218"/>
                <a:gd name="T51" fmla="*/ 22 h 358"/>
                <a:gd name="T52" fmla="*/ 159 w 218"/>
                <a:gd name="T53" fmla="*/ 41 h 358"/>
                <a:gd name="T54" fmla="*/ 170 w 218"/>
                <a:gd name="T55" fmla="*/ 72 h 358"/>
                <a:gd name="T56" fmla="*/ 175 w 218"/>
                <a:gd name="T57" fmla="*/ 173 h 358"/>
                <a:gd name="T58" fmla="*/ 170 w 218"/>
                <a:gd name="T59" fmla="*/ 281 h 358"/>
                <a:gd name="T60" fmla="*/ 160 w 218"/>
                <a:gd name="T61" fmla="*/ 312 h 358"/>
                <a:gd name="T62" fmla="*/ 145 w 218"/>
                <a:gd name="T63" fmla="*/ 332 h 358"/>
                <a:gd name="T64" fmla="*/ 127 w 218"/>
                <a:gd name="T65" fmla="*/ 343 h 358"/>
                <a:gd name="T66" fmla="*/ 109 w 218"/>
                <a:gd name="T67" fmla="*/ 34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8" h="358">
                  <a:moveTo>
                    <a:pt x="218" y="180"/>
                  </a:moveTo>
                  <a:lnTo>
                    <a:pt x="215" y="118"/>
                  </a:lnTo>
                  <a:lnTo>
                    <a:pt x="198" y="58"/>
                  </a:lnTo>
                  <a:lnTo>
                    <a:pt x="177" y="28"/>
                  </a:lnTo>
                  <a:lnTo>
                    <a:pt x="153" y="10"/>
                  </a:lnTo>
                  <a:lnTo>
                    <a:pt x="129" y="2"/>
                  </a:lnTo>
                  <a:lnTo>
                    <a:pt x="110" y="0"/>
                  </a:lnTo>
                  <a:lnTo>
                    <a:pt x="85" y="3"/>
                  </a:lnTo>
                  <a:lnTo>
                    <a:pt x="61" y="13"/>
                  </a:lnTo>
                  <a:lnTo>
                    <a:pt x="38" y="31"/>
                  </a:lnTo>
                  <a:lnTo>
                    <a:pt x="19" y="62"/>
                  </a:lnTo>
                  <a:lnTo>
                    <a:pt x="4" y="119"/>
                  </a:lnTo>
                  <a:lnTo>
                    <a:pt x="0" y="180"/>
                  </a:lnTo>
                  <a:lnTo>
                    <a:pt x="1" y="210"/>
                  </a:lnTo>
                  <a:lnTo>
                    <a:pt x="4" y="242"/>
                  </a:lnTo>
                  <a:lnTo>
                    <a:pt x="11" y="274"/>
                  </a:lnTo>
                  <a:lnTo>
                    <a:pt x="24" y="305"/>
                  </a:lnTo>
                  <a:lnTo>
                    <a:pt x="43" y="331"/>
                  </a:lnTo>
                  <a:lnTo>
                    <a:pt x="65" y="347"/>
                  </a:lnTo>
                  <a:lnTo>
                    <a:pt x="88" y="355"/>
                  </a:lnTo>
                  <a:lnTo>
                    <a:pt x="109" y="358"/>
                  </a:lnTo>
                  <a:lnTo>
                    <a:pt x="132" y="355"/>
                  </a:lnTo>
                  <a:lnTo>
                    <a:pt x="156" y="346"/>
                  </a:lnTo>
                  <a:lnTo>
                    <a:pt x="179" y="328"/>
                  </a:lnTo>
                  <a:lnTo>
                    <a:pt x="199" y="297"/>
                  </a:lnTo>
                  <a:lnTo>
                    <a:pt x="215" y="240"/>
                  </a:lnTo>
                  <a:lnTo>
                    <a:pt x="218" y="180"/>
                  </a:lnTo>
                  <a:close/>
                  <a:moveTo>
                    <a:pt x="109" y="346"/>
                  </a:moveTo>
                  <a:lnTo>
                    <a:pt x="101" y="346"/>
                  </a:lnTo>
                  <a:lnTo>
                    <a:pt x="92" y="343"/>
                  </a:lnTo>
                  <a:lnTo>
                    <a:pt x="84" y="339"/>
                  </a:lnTo>
                  <a:lnTo>
                    <a:pt x="75" y="333"/>
                  </a:lnTo>
                  <a:lnTo>
                    <a:pt x="67" y="325"/>
                  </a:lnTo>
                  <a:lnTo>
                    <a:pt x="59" y="314"/>
                  </a:lnTo>
                  <a:lnTo>
                    <a:pt x="54" y="300"/>
                  </a:lnTo>
                  <a:lnTo>
                    <a:pt x="49" y="283"/>
                  </a:lnTo>
                  <a:lnTo>
                    <a:pt x="44" y="228"/>
                  </a:lnTo>
                  <a:lnTo>
                    <a:pt x="43" y="173"/>
                  </a:lnTo>
                  <a:lnTo>
                    <a:pt x="44" y="124"/>
                  </a:lnTo>
                  <a:lnTo>
                    <a:pt x="47" y="78"/>
                  </a:lnTo>
                  <a:lnTo>
                    <a:pt x="52" y="57"/>
                  </a:lnTo>
                  <a:lnTo>
                    <a:pt x="59" y="41"/>
                  </a:lnTo>
                  <a:lnTo>
                    <a:pt x="68" y="29"/>
                  </a:lnTo>
                  <a:lnTo>
                    <a:pt x="77" y="21"/>
                  </a:lnTo>
                  <a:lnTo>
                    <a:pt x="86" y="16"/>
                  </a:lnTo>
                  <a:lnTo>
                    <a:pt x="95" y="13"/>
                  </a:lnTo>
                  <a:lnTo>
                    <a:pt x="103" y="11"/>
                  </a:lnTo>
                  <a:lnTo>
                    <a:pt x="109" y="11"/>
                  </a:lnTo>
                  <a:lnTo>
                    <a:pt x="116" y="12"/>
                  </a:lnTo>
                  <a:lnTo>
                    <a:pt x="125" y="13"/>
                  </a:lnTo>
                  <a:lnTo>
                    <a:pt x="133" y="17"/>
                  </a:lnTo>
                  <a:lnTo>
                    <a:pt x="142" y="22"/>
                  </a:lnTo>
                  <a:lnTo>
                    <a:pt x="151" y="30"/>
                  </a:lnTo>
                  <a:lnTo>
                    <a:pt x="159" y="41"/>
                  </a:lnTo>
                  <a:lnTo>
                    <a:pt x="165" y="55"/>
                  </a:lnTo>
                  <a:lnTo>
                    <a:pt x="170" y="72"/>
                  </a:lnTo>
                  <a:lnTo>
                    <a:pt x="175" y="121"/>
                  </a:lnTo>
                  <a:lnTo>
                    <a:pt x="175" y="173"/>
                  </a:lnTo>
                  <a:lnTo>
                    <a:pt x="175" y="229"/>
                  </a:lnTo>
                  <a:lnTo>
                    <a:pt x="170" y="281"/>
                  </a:lnTo>
                  <a:lnTo>
                    <a:pt x="166" y="298"/>
                  </a:lnTo>
                  <a:lnTo>
                    <a:pt x="160" y="312"/>
                  </a:lnTo>
                  <a:lnTo>
                    <a:pt x="153" y="324"/>
                  </a:lnTo>
                  <a:lnTo>
                    <a:pt x="145" y="332"/>
                  </a:lnTo>
                  <a:lnTo>
                    <a:pt x="136" y="339"/>
                  </a:lnTo>
                  <a:lnTo>
                    <a:pt x="127" y="343"/>
                  </a:lnTo>
                  <a:lnTo>
                    <a:pt x="118" y="345"/>
                  </a:lnTo>
                  <a:lnTo>
                    <a:pt x="109" y="3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Freeform 176"/>
            <p:cNvSpPr>
              <a:spLocks noChangeAspect="1"/>
            </p:cNvSpPr>
            <p:nvPr/>
          </p:nvSpPr>
          <p:spPr bwMode="auto">
            <a:xfrm>
              <a:off x="1612" y="4"/>
              <a:ext cx="160" cy="242"/>
            </a:xfrm>
            <a:custGeom>
              <a:avLst/>
              <a:gdLst>
                <a:gd name="T0" fmla="*/ 160 w 160"/>
                <a:gd name="T1" fmla="*/ 176 h 242"/>
                <a:gd name="T2" fmla="*/ 148 w 160"/>
                <a:gd name="T3" fmla="*/ 176 h 242"/>
                <a:gd name="T4" fmla="*/ 147 w 160"/>
                <a:gd name="T5" fmla="*/ 184 h 242"/>
                <a:gd name="T6" fmla="*/ 145 w 160"/>
                <a:gd name="T7" fmla="*/ 194 h 242"/>
                <a:gd name="T8" fmla="*/ 142 w 160"/>
                <a:gd name="T9" fmla="*/ 204 h 242"/>
                <a:gd name="T10" fmla="*/ 139 w 160"/>
                <a:gd name="T11" fmla="*/ 209 h 242"/>
                <a:gd name="T12" fmla="*/ 133 w 160"/>
                <a:gd name="T13" fmla="*/ 210 h 242"/>
                <a:gd name="T14" fmla="*/ 122 w 160"/>
                <a:gd name="T15" fmla="*/ 211 h 242"/>
                <a:gd name="T16" fmla="*/ 110 w 160"/>
                <a:gd name="T17" fmla="*/ 211 h 242"/>
                <a:gd name="T18" fmla="*/ 103 w 160"/>
                <a:gd name="T19" fmla="*/ 211 h 242"/>
                <a:gd name="T20" fmla="*/ 36 w 160"/>
                <a:gd name="T21" fmla="*/ 211 h 242"/>
                <a:gd name="T22" fmla="*/ 61 w 160"/>
                <a:gd name="T23" fmla="*/ 190 h 242"/>
                <a:gd name="T24" fmla="*/ 79 w 160"/>
                <a:gd name="T25" fmla="*/ 174 h 242"/>
                <a:gd name="T26" fmla="*/ 93 w 160"/>
                <a:gd name="T27" fmla="*/ 162 h 242"/>
                <a:gd name="T28" fmla="*/ 109 w 160"/>
                <a:gd name="T29" fmla="*/ 150 h 242"/>
                <a:gd name="T30" fmla="*/ 128 w 160"/>
                <a:gd name="T31" fmla="*/ 134 h 242"/>
                <a:gd name="T32" fmla="*/ 145 w 160"/>
                <a:gd name="T33" fmla="*/ 116 h 242"/>
                <a:gd name="T34" fmla="*/ 156 w 160"/>
                <a:gd name="T35" fmla="*/ 95 h 242"/>
                <a:gd name="T36" fmla="*/ 160 w 160"/>
                <a:gd name="T37" fmla="*/ 71 h 242"/>
                <a:gd name="T38" fmla="*/ 154 w 160"/>
                <a:gd name="T39" fmla="*/ 42 h 242"/>
                <a:gd name="T40" fmla="*/ 136 w 160"/>
                <a:gd name="T41" fmla="*/ 19 h 242"/>
                <a:gd name="T42" fmla="*/ 109 w 160"/>
                <a:gd name="T43" fmla="*/ 5 h 242"/>
                <a:gd name="T44" fmla="*/ 76 w 160"/>
                <a:gd name="T45" fmla="*/ 0 h 242"/>
                <a:gd name="T46" fmla="*/ 60 w 160"/>
                <a:gd name="T47" fmla="*/ 2 h 242"/>
                <a:gd name="T48" fmla="*/ 45 w 160"/>
                <a:gd name="T49" fmla="*/ 6 h 242"/>
                <a:gd name="T50" fmla="*/ 32 w 160"/>
                <a:gd name="T51" fmla="*/ 12 h 242"/>
                <a:gd name="T52" fmla="*/ 21 w 160"/>
                <a:gd name="T53" fmla="*/ 20 h 242"/>
                <a:gd name="T54" fmla="*/ 12 w 160"/>
                <a:gd name="T55" fmla="*/ 30 h 242"/>
                <a:gd name="T56" fmla="*/ 6 w 160"/>
                <a:gd name="T57" fmla="*/ 41 h 242"/>
                <a:gd name="T58" fmla="*/ 2 w 160"/>
                <a:gd name="T59" fmla="*/ 53 h 242"/>
                <a:gd name="T60" fmla="*/ 0 w 160"/>
                <a:gd name="T61" fmla="*/ 65 h 242"/>
                <a:gd name="T62" fmla="*/ 3 w 160"/>
                <a:gd name="T63" fmla="*/ 76 h 242"/>
                <a:gd name="T64" fmla="*/ 9 w 160"/>
                <a:gd name="T65" fmla="*/ 83 h 242"/>
                <a:gd name="T66" fmla="*/ 15 w 160"/>
                <a:gd name="T67" fmla="*/ 85 h 242"/>
                <a:gd name="T68" fmla="*/ 20 w 160"/>
                <a:gd name="T69" fmla="*/ 86 h 242"/>
                <a:gd name="T70" fmla="*/ 26 w 160"/>
                <a:gd name="T71" fmla="*/ 85 h 242"/>
                <a:gd name="T72" fmla="*/ 32 w 160"/>
                <a:gd name="T73" fmla="*/ 81 h 242"/>
                <a:gd name="T74" fmla="*/ 37 w 160"/>
                <a:gd name="T75" fmla="*/ 75 h 242"/>
                <a:gd name="T76" fmla="*/ 39 w 160"/>
                <a:gd name="T77" fmla="*/ 67 h 242"/>
                <a:gd name="T78" fmla="*/ 38 w 160"/>
                <a:gd name="T79" fmla="*/ 61 h 242"/>
                <a:gd name="T80" fmla="*/ 35 w 160"/>
                <a:gd name="T81" fmla="*/ 54 h 242"/>
                <a:gd name="T82" fmla="*/ 29 w 160"/>
                <a:gd name="T83" fmla="*/ 49 h 242"/>
                <a:gd name="T84" fmla="*/ 17 w 160"/>
                <a:gd name="T85" fmla="*/ 47 h 242"/>
                <a:gd name="T86" fmla="*/ 28 w 160"/>
                <a:gd name="T87" fmla="*/ 31 h 242"/>
                <a:gd name="T88" fmla="*/ 42 w 160"/>
                <a:gd name="T89" fmla="*/ 21 h 242"/>
                <a:gd name="T90" fmla="*/ 56 w 160"/>
                <a:gd name="T91" fmla="*/ 15 h 242"/>
                <a:gd name="T92" fmla="*/ 70 w 160"/>
                <a:gd name="T93" fmla="*/ 13 h 242"/>
                <a:gd name="T94" fmla="*/ 94 w 160"/>
                <a:gd name="T95" fmla="*/ 18 h 242"/>
                <a:gd name="T96" fmla="*/ 112 w 160"/>
                <a:gd name="T97" fmla="*/ 31 h 242"/>
                <a:gd name="T98" fmla="*/ 122 w 160"/>
                <a:gd name="T99" fmla="*/ 50 h 242"/>
                <a:gd name="T100" fmla="*/ 125 w 160"/>
                <a:gd name="T101" fmla="*/ 71 h 242"/>
                <a:gd name="T102" fmla="*/ 122 w 160"/>
                <a:gd name="T103" fmla="*/ 94 h 242"/>
                <a:gd name="T104" fmla="*/ 113 w 160"/>
                <a:gd name="T105" fmla="*/ 113 h 242"/>
                <a:gd name="T106" fmla="*/ 102 w 160"/>
                <a:gd name="T107" fmla="*/ 129 h 242"/>
                <a:gd name="T108" fmla="*/ 91 w 160"/>
                <a:gd name="T109" fmla="*/ 141 h 242"/>
                <a:gd name="T110" fmla="*/ 4 w 160"/>
                <a:gd name="T111" fmla="*/ 228 h 242"/>
                <a:gd name="T112" fmla="*/ 1 w 160"/>
                <a:gd name="T113" fmla="*/ 233 h 242"/>
                <a:gd name="T114" fmla="*/ 0 w 160"/>
                <a:gd name="T115" fmla="*/ 242 h 242"/>
                <a:gd name="T116" fmla="*/ 150 w 160"/>
                <a:gd name="T117" fmla="*/ 242 h 242"/>
                <a:gd name="T118" fmla="*/ 160 w 160"/>
                <a:gd name="T119" fmla="*/ 17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" h="242">
                  <a:moveTo>
                    <a:pt x="160" y="176"/>
                  </a:moveTo>
                  <a:lnTo>
                    <a:pt x="148" y="176"/>
                  </a:lnTo>
                  <a:lnTo>
                    <a:pt x="147" y="184"/>
                  </a:lnTo>
                  <a:lnTo>
                    <a:pt x="145" y="194"/>
                  </a:lnTo>
                  <a:lnTo>
                    <a:pt x="142" y="204"/>
                  </a:lnTo>
                  <a:lnTo>
                    <a:pt x="139" y="209"/>
                  </a:lnTo>
                  <a:lnTo>
                    <a:pt x="133" y="210"/>
                  </a:lnTo>
                  <a:lnTo>
                    <a:pt x="122" y="211"/>
                  </a:lnTo>
                  <a:lnTo>
                    <a:pt x="110" y="211"/>
                  </a:lnTo>
                  <a:lnTo>
                    <a:pt x="103" y="211"/>
                  </a:lnTo>
                  <a:lnTo>
                    <a:pt x="36" y="211"/>
                  </a:lnTo>
                  <a:lnTo>
                    <a:pt x="61" y="190"/>
                  </a:lnTo>
                  <a:lnTo>
                    <a:pt x="79" y="174"/>
                  </a:lnTo>
                  <a:lnTo>
                    <a:pt x="93" y="162"/>
                  </a:lnTo>
                  <a:lnTo>
                    <a:pt x="109" y="150"/>
                  </a:lnTo>
                  <a:lnTo>
                    <a:pt x="128" y="134"/>
                  </a:lnTo>
                  <a:lnTo>
                    <a:pt x="145" y="116"/>
                  </a:lnTo>
                  <a:lnTo>
                    <a:pt x="156" y="95"/>
                  </a:lnTo>
                  <a:lnTo>
                    <a:pt x="160" y="71"/>
                  </a:lnTo>
                  <a:lnTo>
                    <a:pt x="154" y="42"/>
                  </a:lnTo>
                  <a:lnTo>
                    <a:pt x="136" y="19"/>
                  </a:lnTo>
                  <a:lnTo>
                    <a:pt x="109" y="5"/>
                  </a:lnTo>
                  <a:lnTo>
                    <a:pt x="76" y="0"/>
                  </a:lnTo>
                  <a:lnTo>
                    <a:pt x="60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0"/>
                  </a:lnTo>
                  <a:lnTo>
                    <a:pt x="12" y="30"/>
                  </a:lnTo>
                  <a:lnTo>
                    <a:pt x="6" y="41"/>
                  </a:lnTo>
                  <a:lnTo>
                    <a:pt x="2" y="53"/>
                  </a:lnTo>
                  <a:lnTo>
                    <a:pt x="0" y="65"/>
                  </a:lnTo>
                  <a:lnTo>
                    <a:pt x="3" y="76"/>
                  </a:lnTo>
                  <a:lnTo>
                    <a:pt x="9" y="83"/>
                  </a:lnTo>
                  <a:lnTo>
                    <a:pt x="15" y="85"/>
                  </a:lnTo>
                  <a:lnTo>
                    <a:pt x="20" y="86"/>
                  </a:lnTo>
                  <a:lnTo>
                    <a:pt x="26" y="85"/>
                  </a:lnTo>
                  <a:lnTo>
                    <a:pt x="32" y="81"/>
                  </a:lnTo>
                  <a:lnTo>
                    <a:pt x="37" y="75"/>
                  </a:lnTo>
                  <a:lnTo>
                    <a:pt x="39" y="67"/>
                  </a:lnTo>
                  <a:lnTo>
                    <a:pt x="38" y="61"/>
                  </a:lnTo>
                  <a:lnTo>
                    <a:pt x="35" y="54"/>
                  </a:lnTo>
                  <a:lnTo>
                    <a:pt x="29" y="49"/>
                  </a:lnTo>
                  <a:lnTo>
                    <a:pt x="17" y="47"/>
                  </a:lnTo>
                  <a:lnTo>
                    <a:pt x="28" y="31"/>
                  </a:lnTo>
                  <a:lnTo>
                    <a:pt x="42" y="21"/>
                  </a:lnTo>
                  <a:lnTo>
                    <a:pt x="56" y="15"/>
                  </a:lnTo>
                  <a:lnTo>
                    <a:pt x="70" y="13"/>
                  </a:lnTo>
                  <a:lnTo>
                    <a:pt x="94" y="18"/>
                  </a:lnTo>
                  <a:lnTo>
                    <a:pt x="112" y="31"/>
                  </a:lnTo>
                  <a:lnTo>
                    <a:pt x="122" y="50"/>
                  </a:lnTo>
                  <a:lnTo>
                    <a:pt x="125" y="71"/>
                  </a:lnTo>
                  <a:lnTo>
                    <a:pt x="122" y="94"/>
                  </a:lnTo>
                  <a:lnTo>
                    <a:pt x="113" y="113"/>
                  </a:lnTo>
                  <a:lnTo>
                    <a:pt x="102" y="129"/>
                  </a:lnTo>
                  <a:lnTo>
                    <a:pt x="91" y="141"/>
                  </a:lnTo>
                  <a:lnTo>
                    <a:pt x="4" y="228"/>
                  </a:lnTo>
                  <a:lnTo>
                    <a:pt x="1" y="233"/>
                  </a:lnTo>
                  <a:lnTo>
                    <a:pt x="0" y="242"/>
                  </a:lnTo>
                  <a:lnTo>
                    <a:pt x="150" y="242"/>
                  </a:lnTo>
                  <a:lnTo>
                    <a:pt x="160" y="1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" name="Freeform 177"/>
            <p:cNvSpPr>
              <a:spLocks noChangeAspect="1"/>
            </p:cNvSpPr>
            <p:nvPr/>
          </p:nvSpPr>
          <p:spPr bwMode="auto">
            <a:xfrm>
              <a:off x="1823" y="0"/>
              <a:ext cx="172" cy="254"/>
            </a:xfrm>
            <a:custGeom>
              <a:avLst/>
              <a:gdLst>
                <a:gd name="T0" fmla="*/ 168 w 172"/>
                <a:gd name="T1" fmla="*/ 26 h 254"/>
                <a:gd name="T2" fmla="*/ 171 w 172"/>
                <a:gd name="T3" fmla="*/ 21 h 254"/>
                <a:gd name="T4" fmla="*/ 172 w 172"/>
                <a:gd name="T5" fmla="*/ 11 h 254"/>
                <a:gd name="T6" fmla="*/ 77 w 172"/>
                <a:gd name="T7" fmla="*/ 11 h 254"/>
                <a:gd name="T8" fmla="*/ 61 w 172"/>
                <a:gd name="T9" fmla="*/ 11 h 254"/>
                <a:gd name="T10" fmla="*/ 45 w 172"/>
                <a:gd name="T11" fmla="*/ 10 h 254"/>
                <a:gd name="T12" fmla="*/ 34 w 172"/>
                <a:gd name="T13" fmla="*/ 9 h 254"/>
                <a:gd name="T14" fmla="*/ 28 w 172"/>
                <a:gd name="T15" fmla="*/ 7 h 254"/>
                <a:gd name="T16" fmla="*/ 26 w 172"/>
                <a:gd name="T17" fmla="*/ 4 h 254"/>
                <a:gd name="T18" fmla="*/ 25 w 172"/>
                <a:gd name="T19" fmla="*/ 0 h 254"/>
                <a:gd name="T20" fmla="*/ 12 w 172"/>
                <a:gd name="T21" fmla="*/ 0 h 254"/>
                <a:gd name="T22" fmla="*/ 0 w 172"/>
                <a:gd name="T23" fmla="*/ 78 h 254"/>
                <a:gd name="T24" fmla="*/ 12 w 172"/>
                <a:gd name="T25" fmla="*/ 78 h 254"/>
                <a:gd name="T26" fmla="*/ 13 w 172"/>
                <a:gd name="T27" fmla="*/ 71 h 254"/>
                <a:gd name="T28" fmla="*/ 15 w 172"/>
                <a:gd name="T29" fmla="*/ 60 h 254"/>
                <a:gd name="T30" fmla="*/ 18 w 172"/>
                <a:gd name="T31" fmla="*/ 51 h 254"/>
                <a:gd name="T32" fmla="*/ 22 w 172"/>
                <a:gd name="T33" fmla="*/ 45 h 254"/>
                <a:gd name="T34" fmla="*/ 28 w 172"/>
                <a:gd name="T35" fmla="*/ 44 h 254"/>
                <a:gd name="T36" fmla="*/ 40 w 172"/>
                <a:gd name="T37" fmla="*/ 43 h 254"/>
                <a:gd name="T38" fmla="*/ 52 w 172"/>
                <a:gd name="T39" fmla="*/ 43 h 254"/>
                <a:gd name="T40" fmla="*/ 60 w 172"/>
                <a:gd name="T41" fmla="*/ 43 h 254"/>
                <a:gd name="T42" fmla="*/ 139 w 172"/>
                <a:gd name="T43" fmla="*/ 43 h 254"/>
                <a:gd name="T44" fmla="*/ 129 w 172"/>
                <a:gd name="T45" fmla="*/ 55 h 254"/>
                <a:gd name="T46" fmla="*/ 118 w 172"/>
                <a:gd name="T47" fmla="*/ 68 h 254"/>
                <a:gd name="T48" fmla="*/ 109 w 172"/>
                <a:gd name="T49" fmla="*/ 81 h 254"/>
                <a:gd name="T50" fmla="*/ 101 w 172"/>
                <a:gd name="T51" fmla="*/ 91 h 254"/>
                <a:gd name="T52" fmla="*/ 73 w 172"/>
                <a:gd name="T53" fmla="*/ 136 h 254"/>
                <a:gd name="T54" fmla="*/ 57 w 172"/>
                <a:gd name="T55" fmla="*/ 177 h 254"/>
                <a:gd name="T56" fmla="*/ 51 w 172"/>
                <a:gd name="T57" fmla="*/ 210 h 254"/>
                <a:gd name="T58" fmla="*/ 49 w 172"/>
                <a:gd name="T59" fmla="*/ 233 h 254"/>
                <a:gd name="T60" fmla="*/ 50 w 172"/>
                <a:gd name="T61" fmla="*/ 238 h 254"/>
                <a:gd name="T62" fmla="*/ 51 w 172"/>
                <a:gd name="T63" fmla="*/ 245 h 254"/>
                <a:gd name="T64" fmla="*/ 57 w 172"/>
                <a:gd name="T65" fmla="*/ 251 h 254"/>
                <a:gd name="T66" fmla="*/ 66 w 172"/>
                <a:gd name="T67" fmla="*/ 254 h 254"/>
                <a:gd name="T68" fmla="*/ 76 w 172"/>
                <a:gd name="T69" fmla="*/ 251 h 254"/>
                <a:gd name="T70" fmla="*/ 82 w 172"/>
                <a:gd name="T71" fmla="*/ 245 h 254"/>
                <a:gd name="T72" fmla="*/ 84 w 172"/>
                <a:gd name="T73" fmla="*/ 238 h 254"/>
                <a:gd name="T74" fmla="*/ 84 w 172"/>
                <a:gd name="T75" fmla="*/ 232 h 254"/>
                <a:gd name="T76" fmla="*/ 84 w 172"/>
                <a:gd name="T77" fmla="*/ 218 h 254"/>
                <a:gd name="T78" fmla="*/ 86 w 172"/>
                <a:gd name="T79" fmla="*/ 171 h 254"/>
                <a:gd name="T80" fmla="*/ 93 w 172"/>
                <a:gd name="T81" fmla="*/ 137 h 254"/>
                <a:gd name="T82" fmla="*/ 103 w 172"/>
                <a:gd name="T83" fmla="*/ 112 h 254"/>
                <a:gd name="T84" fmla="*/ 114 w 172"/>
                <a:gd name="T85" fmla="*/ 95 h 254"/>
                <a:gd name="T86" fmla="*/ 168 w 172"/>
                <a:gd name="T87" fmla="*/ 2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2" h="254">
                  <a:moveTo>
                    <a:pt x="168" y="26"/>
                  </a:moveTo>
                  <a:lnTo>
                    <a:pt x="171" y="21"/>
                  </a:lnTo>
                  <a:lnTo>
                    <a:pt x="172" y="11"/>
                  </a:lnTo>
                  <a:lnTo>
                    <a:pt x="77" y="11"/>
                  </a:lnTo>
                  <a:lnTo>
                    <a:pt x="61" y="11"/>
                  </a:lnTo>
                  <a:lnTo>
                    <a:pt x="45" y="10"/>
                  </a:lnTo>
                  <a:lnTo>
                    <a:pt x="34" y="9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78"/>
                  </a:lnTo>
                  <a:lnTo>
                    <a:pt x="12" y="78"/>
                  </a:lnTo>
                  <a:lnTo>
                    <a:pt x="13" y="71"/>
                  </a:lnTo>
                  <a:lnTo>
                    <a:pt x="15" y="60"/>
                  </a:lnTo>
                  <a:lnTo>
                    <a:pt x="18" y="51"/>
                  </a:lnTo>
                  <a:lnTo>
                    <a:pt x="22" y="45"/>
                  </a:lnTo>
                  <a:lnTo>
                    <a:pt x="28" y="44"/>
                  </a:lnTo>
                  <a:lnTo>
                    <a:pt x="40" y="43"/>
                  </a:lnTo>
                  <a:lnTo>
                    <a:pt x="52" y="43"/>
                  </a:lnTo>
                  <a:lnTo>
                    <a:pt x="60" y="43"/>
                  </a:lnTo>
                  <a:lnTo>
                    <a:pt x="139" y="43"/>
                  </a:lnTo>
                  <a:lnTo>
                    <a:pt x="129" y="55"/>
                  </a:lnTo>
                  <a:lnTo>
                    <a:pt x="118" y="68"/>
                  </a:lnTo>
                  <a:lnTo>
                    <a:pt x="109" y="81"/>
                  </a:lnTo>
                  <a:lnTo>
                    <a:pt x="101" y="91"/>
                  </a:lnTo>
                  <a:lnTo>
                    <a:pt x="73" y="136"/>
                  </a:lnTo>
                  <a:lnTo>
                    <a:pt x="57" y="177"/>
                  </a:lnTo>
                  <a:lnTo>
                    <a:pt x="51" y="210"/>
                  </a:lnTo>
                  <a:lnTo>
                    <a:pt x="49" y="233"/>
                  </a:lnTo>
                  <a:lnTo>
                    <a:pt x="50" y="238"/>
                  </a:lnTo>
                  <a:lnTo>
                    <a:pt x="51" y="245"/>
                  </a:lnTo>
                  <a:lnTo>
                    <a:pt x="57" y="251"/>
                  </a:lnTo>
                  <a:lnTo>
                    <a:pt x="66" y="254"/>
                  </a:lnTo>
                  <a:lnTo>
                    <a:pt x="76" y="251"/>
                  </a:lnTo>
                  <a:lnTo>
                    <a:pt x="82" y="245"/>
                  </a:lnTo>
                  <a:lnTo>
                    <a:pt x="84" y="238"/>
                  </a:lnTo>
                  <a:lnTo>
                    <a:pt x="84" y="232"/>
                  </a:lnTo>
                  <a:lnTo>
                    <a:pt x="84" y="218"/>
                  </a:lnTo>
                  <a:lnTo>
                    <a:pt x="86" y="171"/>
                  </a:lnTo>
                  <a:lnTo>
                    <a:pt x="93" y="137"/>
                  </a:lnTo>
                  <a:lnTo>
                    <a:pt x="103" y="112"/>
                  </a:lnTo>
                  <a:lnTo>
                    <a:pt x="114" y="95"/>
                  </a:lnTo>
                  <a:lnTo>
                    <a:pt x="16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Freeform 178"/>
            <p:cNvSpPr>
              <a:spLocks noChangeAspect="1"/>
            </p:cNvSpPr>
            <p:nvPr/>
          </p:nvSpPr>
          <p:spPr bwMode="auto">
            <a:xfrm>
              <a:off x="2042" y="83"/>
              <a:ext cx="352" cy="352"/>
            </a:xfrm>
            <a:custGeom>
              <a:avLst/>
              <a:gdLst>
                <a:gd name="T0" fmla="*/ 211 w 352"/>
                <a:gd name="T1" fmla="*/ 27 h 352"/>
                <a:gd name="T2" fmla="*/ 217 w 352"/>
                <a:gd name="T3" fmla="*/ 19 h 352"/>
                <a:gd name="T4" fmla="*/ 226 w 352"/>
                <a:gd name="T5" fmla="*/ 17 h 352"/>
                <a:gd name="T6" fmla="*/ 244 w 352"/>
                <a:gd name="T7" fmla="*/ 16 h 352"/>
                <a:gd name="T8" fmla="*/ 272 w 352"/>
                <a:gd name="T9" fmla="*/ 16 h 352"/>
                <a:gd name="T10" fmla="*/ 300 w 352"/>
                <a:gd name="T11" fmla="*/ 19 h 352"/>
                <a:gd name="T12" fmla="*/ 319 w 352"/>
                <a:gd name="T13" fmla="*/ 27 h 352"/>
                <a:gd name="T14" fmla="*/ 328 w 352"/>
                <a:gd name="T15" fmla="*/ 45 h 352"/>
                <a:gd name="T16" fmla="*/ 329 w 352"/>
                <a:gd name="T17" fmla="*/ 67 h 352"/>
                <a:gd name="T18" fmla="*/ 327 w 352"/>
                <a:gd name="T19" fmla="*/ 89 h 352"/>
                <a:gd name="T20" fmla="*/ 324 w 352"/>
                <a:gd name="T21" fmla="*/ 106 h 352"/>
                <a:gd name="T22" fmla="*/ 325 w 352"/>
                <a:gd name="T23" fmla="*/ 115 h 352"/>
                <a:gd name="T24" fmla="*/ 335 w 352"/>
                <a:gd name="T25" fmla="*/ 114 h 352"/>
                <a:gd name="T26" fmla="*/ 351 w 352"/>
                <a:gd name="T27" fmla="*/ 15 h 352"/>
                <a:gd name="T28" fmla="*/ 352 w 352"/>
                <a:gd name="T29" fmla="*/ 6 h 352"/>
                <a:gd name="T30" fmla="*/ 338 w 352"/>
                <a:gd name="T31" fmla="*/ 0 h 352"/>
                <a:gd name="T32" fmla="*/ 44 w 352"/>
                <a:gd name="T33" fmla="*/ 0 h 352"/>
                <a:gd name="T34" fmla="*/ 37 w 352"/>
                <a:gd name="T35" fmla="*/ 5 h 352"/>
                <a:gd name="T36" fmla="*/ 3 w 352"/>
                <a:gd name="T37" fmla="*/ 102 h 352"/>
                <a:gd name="T38" fmla="*/ 0 w 352"/>
                <a:gd name="T39" fmla="*/ 111 h 352"/>
                <a:gd name="T40" fmla="*/ 7 w 352"/>
                <a:gd name="T41" fmla="*/ 117 h 352"/>
                <a:gd name="T42" fmla="*/ 15 w 352"/>
                <a:gd name="T43" fmla="*/ 106 h 352"/>
                <a:gd name="T44" fmla="*/ 35 w 352"/>
                <a:gd name="T45" fmla="*/ 58 h 352"/>
                <a:gd name="T46" fmla="*/ 56 w 352"/>
                <a:gd name="T47" fmla="*/ 31 h 352"/>
                <a:gd name="T48" fmla="*/ 87 w 352"/>
                <a:gd name="T49" fmla="*/ 19 h 352"/>
                <a:gd name="T50" fmla="*/ 133 w 352"/>
                <a:gd name="T51" fmla="*/ 16 h 352"/>
                <a:gd name="T52" fmla="*/ 162 w 352"/>
                <a:gd name="T53" fmla="*/ 17 h 352"/>
                <a:gd name="T54" fmla="*/ 168 w 352"/>
                <a:gd name="T55" fmla="*/ 20 h 352"/>
                <a:gd name="T56" fmla="*/ 167 w 352"/>
                <a:gd name="T57" fmla="*/ 28 h 352"/>
                <a:gd name="T58" fmla="*/ 97 w 352"/>
                <a:gd name="T59" fmla="*/ 311 h 352"/>
                <a:gd name="T60" fmla="*/ 93 w 352"/>
                <a:gd name="T61" fmla="*/ 323 h 352"/>
                <a:gd name="T62" fmla="*/ 85 w 352"/>
                <a:gd name="T63" fmla="*/ 331 h 352"/>
                <a:gd name="T64" fmla="*/ 67 w 352"/>
                <a:gd name="T65" fmla="*/ 335 h 352"/>
                <a:gd name="T66" fmla="*/ 35 w 352"/>
                <a:gd name="T67" fmla="*/ 336 h 352"/>
                <a:gd name="T68" fmla="*/ 17 w 352"/>
                <a:gd name="T69" fmla="*/ 337 h 352"/>
                <a:gd name="T70" fmla="*/ 13 w 352"/>
                <a:gd name="T71" fmla="*/ 346 h 352"/>
                <a:gd name="T72" fmla="*/ 22 w 352"/>
                <a:gd name="T73" fmla="*/ 352 h 352"/>
                <a:gd name="T74" fmla="*/ 152 w 352"/>
                <a:gd name="T75" fmla="*/ 351 h 352"/>
                <a:gd name="T76" fmla="*/ 201 w 352"/>
                <a:gd name="T77" fmla="*/ 352 h 352"/>
                <a:gd name="T78" fmla="*/ 207 w 352"/>
                <a:gd name="T79" fmla="*/ 348 h 352"/>
                <a:gd name="T80" fmla="*/ 207 w 352"/>
                <a:gd name="T81" fmla="*/ 338 h 352"/>
                <a:gd name="T82" fmla="*/ 199 w 352"/>
                <a:gd name="T83" fmla="*/ 336 h 352"/>
                <a:gd name="T84" fmla="*/ 174 w 352"/>
                <a:gd name="T85" fmla="*/ 336 h 352"/>
                <a:gd name="T86" fmla="*/ 148 w 352"/>
                <a:gd name="T87" fmla="*/ 334 h 352"/>
                <a:gd name="T88" fmla="*/ 139 w 352"/>
                <a:gd name="T89" fmla="*/ 329 h 352"/>
                <a:gd name="T90" fmla="*/ 138 w 352"/>
                <a:gd name="T91" fmla="*/ 321 h 352"/>
                <a:gd name="T92" fmla="*/ 209 w 352"/>
                <a:gd name="T93" fmla="*/ 3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2" h="352">
                  <a:moveTo>
                    <a:pt x="209" y="36"/>
                  </a:moveTo>
                  <a:lnTo>
                    <a:pt x="211" y="27"/>
                  </a:lnTo>
                  <a:lnTo>
                    <a:pt x="214" y="22"/>
                  </a:lnTo>
                  <a:lnTo>
                    <a:pt x="217" y="19"/>
                  </a:lnTo>
                  <a:lnTo>
                    <a:pt x="221" y="17"/>
                  </a:lnTo>
                  <a:lnTo>
                    <a:pt x="226" y="17"/>
                  </a:lnTo>
                  <a:lnTo>
                    <a:pt x="235" y="16"/>
                  </a:lnTo>
                  <a:lnTo>
                    <a:pt x="244" y="16"/>
                  </a:lnTo>
                  <a:lnTo>
                    <a:pt x="254" y="16"/>
                  </a:lnTo>
                  <a:lnTo>
                    <a:pt x="272" y="16"/>
                  </a:lnTo>
                  <a:lnTo>
                    <a:pt x="287" y="17"/>
                  </a:lnTo>
                  <a:lnTo>
                    <a:pt x="300" y="19"/>
                  </a:lnTo>
                  <a:lnTo>
                    <a:pt x="311" y="22"/>
                  </a:lnTo>
                  <a:lnTo>
                    <a:pt x="319" y="27"/>
                  </a:lnTo>
                  <a:lnTo>
                    <a:pt x="325" y="35"/>
                  </a:lnTo>
                  <a:lnTo>
                    <a:pt x="328" y="45"/>
                  </a:lnTo>
                  <a:lnTo>
                    <a:pt x="329" y="59"/>
                  </a:lnTo>
                  <a:lnTo>
                    <a:pt x="329" y="67"/>
                  </a:lnTo>
                  <a:lnTo>
                    <a:pt x="328" y="77"/>
                  </a:lnTo>
                  <a:lnTo>
                    <a:pt x="327" y="89"/>
                  </a:lnTo>
                  <a:lnTo>
                    <a:pt x="325" y="100"/>
                  </a:lnTo>
                  <a:lnTo>
                    <a:pt x="324" y="106"/>
                  </a:lnTo>
                  <a:lnTo>
                    <a:pt x="323" y="110"/>
                  </a:lnTo>
                  <a:lnTo>
                    <a:pt x="325" y="115"/>
                  </a:lnTo>
                  <a:lnTo>
                    <a:pt x="330" y="117"/>
                  </a:lnTo>
                  <a:lnTo>
                    <a:pt x="335" y="114"/>
                  </a:lnTo>
                  <a:lnTo>
                    <a:pt x="337" y="105"/>
                  </a:lnTo>
                  <a:lnTo>
                    <a:pt x="351" y="15"/>
                  </a:lnTo>
                  <a:lnTo>
                    <a:pt x="352" y="10"/>
                  </a:lnTo>
                  <a:lnTo>
                    <a:pt x="352" y="6"/>
                  </a:lnTo>
                  <a:lnTo>
                    <a:pt x="349" y="1"/>
                  </a:lnTo>
                  <a:lnTo>
                    <a:pt x="338" y="0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7" y="5"/>
                  </a:lnTo>
                  <a:lnTo>
                    <a:pt x="35" y="10"/>
                  </a:lnTo>
                  <a:lnTo>
                    <a:pt x="3" y="102"/>
                  </a:lnTo>
                  <a:lnTo>
                    <a:pt x="2" y="107"/>
                  </a:lnTo>
                  <a:lnTo>
                    <a:pt x="0" y="111"/>
                  </a:lnTo>
                  <a:lnTo>
                    <a:pt x="2" y="115"/>
                  </a:lnTo>
                  <a:lnTo>
                    <a:pt x="7" y="117"/>
                  </a:lnTo>
                  <a:lnTo>
                    <a:pt x="12" y="115"/>
                  </a:lnTo>
                  <a:lnTo>
                    <a:pt x="15" y="106"/>
                  </a:lnTo>
                  <a:lnTo>
                    <a:pt x="25" y="79"/>
                  </a:lnTo>
                  <a:lnTo>
                    <a:pt x="35" y="58"/>
                  </a:lnTo>
                  <a:lnTo>
                    <a:pt x="45" y="42"/>
                  </a:lnTo>
                  <a:lnTo>
                    <a:pt x="56" y="31"/>
                  </a:lnTo>
                  <a:lnTo>
                    <a:pt x="70" y="23"/>
                  </a:lnTo>
                  <a:lnTo>
                    <a:pt x="87" y="19"/>
                  </a:lnTo>
                  <a:lnTo>
                    <a:pt x="108" y="17"/>
                  </a:lnTo>
                  <a:lnTo>
                    <a:pt x="133" y="16"/>
                  </a:lnTo>
                  <a:lnTo>
                    <a:pt x="154" y="16"/>
                  </a:lnTo>
                  <a:lnTo>
                    <a:pt x="162" y="17"/>
                  </a:lnTo>
                  <a:lnTo>
                    <a:pt x="166" y="18"/>
                  </a:lnTo>
                  <a:lnTo>
                    <a:pt x="168" y="20"/>
                  </a:lnTo>
                  <a:lnTo>
                    <a:pt x="168" y="22"/>
                  </a:lnTo>
                  <a:lnTo>
                    <a:pt x="167" y="28"/>
                  </a:lnTo>
                  <a:lnTo>
                    <a:pt x="166" y="33"/>
                  </a:lnTo>
                  <a:lnTo>
                    <a:pt x="97" y="311"/>
                  </a:lnTo>
                  <a:lnTo>
                    <a:pt x="95" y="318"/>
                  </a:lnTo>
                  <a:lnTo>
                    <a:pt x="93" y="323"/>
                  </a:lnTo>
                  <a:lnTo>
                    <a:pt x="90" y="328"/>
                  </a:lnTo>
                  <a:lnTo>
                    <a:pt x="85" y="331"/>
                  </a:lnTo>
                  <a:lnTo>
                    <a:pt x="78" y="333"/>
                  </a:lnTo>
                  <a:lnTo>
                    <a:pt x="67" y="335"/>
                  </a:lnTo>
                  <a:lnTo>
                    <a:pt x="53" y="336"/>
                  </a:lnTo>
                  <a:lnTo>
                    <a:pt x="35" y="336"/>
                  </a:lnTo>
                  <a:lnTo>
                    <a:pt x="24" y="336"/>
                  </a:lnTo>
                  <a:lnTo>
                    <a:pt x="17" y="337"/>
                  </a:lnTo>
                  <a:lnTo>
                    <a:pt x="14" y="340"/>
                  </a:lnTo>
                  <a:lnTo>
                    <a:pt x="13" y="346"/>
                  </a:lnTo>
                  <a:lnTo>
                    <a:pt x="17" y="351"/>
                  </a:lnTo>
                  <a:lnTo>
                    <a:pt x="22" y="352"/>
                  </a:lnTo>
                  <a:lnTo>
                    <a:pt x="65" y="351"/>
                  </a:lnTo>
                  <a:lnTo>
                    <a:pt x="152" y="351"/>
                  </a:lnTo>
                  <a:lnTo>
                    <a:pt x="197" y="352"/>
                  </a:lnTo>
                  <a:lnTo>
                    <a:pt x="201" y="352"/>
                  </a:lnTo>
                  <a:lnTo>
                    <a:pt x="204" y="351"/>
                  </a:lnTo>
                  <a:lnTo>
                    <a:pt x="207" y="348"/>
                  </a:lnTo>
                  <a:lnTo>
                    <a:pt x="208" y="342"/>
                  </a:lnTo>
                  <a:lnTo>
                    <a:pt x="207" y="338"/>
                  </a:lnTo>
                  <a:lnTo>
                    <a:pt x="204" y="337"/>
                  </a:lnTo>
                  <a:lnTo>
                    <a:pt x="199" y="336"/>
                  </a:lnTo>
                  <a:lnTo>
                    <a:pt x="190" y="336"/>
                  </a:lnTo>
                  <a:lnTo>
                    <a:pt x="174" y="336"/>
                  </a:lnTo>
                  <a:lnTo>
                    <a:pt x="157" y="335"/>
                  </a:lnTo>
                  <a:lnTo>
                    <a:pt x="148" y="334"/>
                  </a:lnTo>
                  <a:lnTo>
                    <a:pt x="142" y="332"/>
                  </a:lnTo>
                  <a:lnTo>
                    <a:pt x="139" y="329"/>
                  </a:lnTo>
                  <a:lnTo>
                    <a:pt x="138" y="324"/>
                  </a:lnTo>
                  <a:lnTo>
                    <a:pt x="138" y="321"/>
                  </a:lnTo>
                  <a:lnTo>
                    <a:pt x="140" y="313"/>
                  </a:lnTo>
                  <a:lnTo>
                    <a:pt x="209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" name="Freeform 179"/>
            <p:cNvSpPr>
              <a:spLocks noChangeAspect="1" noEditPoints="1"/>
            </p:cNvSpPr>
            <p:nvPr/>
          </p:nvSpPr>
          <p:spPr bwMode="auto">
            <a:xfrm>
              <a:off x="2425" y="4"/>
              <a:ext cx="167" cy="250"/>
            </a:xfrm>
            <a:custGeom>
              <a:avLst/>
              <a:gdLst>
                <a:gd name="T0" fmla="*/ 36 w 167"/>
                <a:gd name="T1" fmla="*/ 101 h 250"/>
                <a:gd name="T2" fmla="*/ 43 w 167"/>
                <a:gd name="T3" fmla="*/ 61 h 250"/>
                <a:gd name="T4" fmla="*/ 62 w 167"/>
                <a:gd name="T5" fmla="*/ 31 h 250"/>
                <a:gd name="T6" fmla="*/ 90 w 167"/>
                <a:gd name="T7" fmla="*/ 13 h 250"/>
                <a:gd name="T8" fmla="*/ 115 w 167"/>
                <a:gd name="T9" fmla="*/ 11 h 250"/>
                <a:gd name="T10" fmla="*/ 133 w 167"/>
                <a:gd name="T11" fmla="*/ 17 h 250"/>
                <a:gd name="T12" fmla="*/ 128 w 167"/>
                <a:gd name="T13" fmla="*/ 29 h 250"/>
                <a:gd name="T14" fmla="*/ 124 w 167"/>
                <a:gd name="T15" fmla="*/ 48 h 250"/>
                <a:gd name="T16" fmla="*/ 133 w 167"/>
                <a:gd name="T17" fmla="*/ 57 h 250"/>
                <a:gd name="T18" fmla="*/ 147 w 167"/>
                <a:gd name="T19" fmla="*/ 57 h 250"/>
                <a:gd name="T20" fmla="*/ 156 w 167"/>
                <a:gd name="T21" fmla="*/ 48 h 250"/>
                <a:gd name="T22" fmla="*/ 154 w 167"/>
                <a:gd name="T23" fmla="*/ 25 h 250"/>
                <a:gd name="T24" fmla="*/ 129 w 167"/>
                <a:gd name="T25" fmla="*/ 3 h 250"/>
                <a:gd name="T26" fmla="*/ 67 w 167"/>
                <a:gd name="T27" fmla="*/ 9 h 250"/>
                <a:gd name="T28" fmla="*/ 10 w 167"/>
                <a:gd name="T29" fmla="*/ 74 h 250"/>
                <a:gd name="T30" fmla="*/ 2 w 167"/>
                <a:gd name="T31" fmla="*/ 159 h 250"/>
                <a:gd name="T32" fmla="*/ 17 w 167"/>
                <a:gd name="T33" fmla="*/ 207 h 250"/>
                <a:gd name="T34" fmla="*/ 41 w 167"/>
                <a:gd name="T35" fmla="*/ 236 h 250"/>
                <a:gd name="T36" fmla="*/ 70 w 167"/>
                <a:gd name="T37" fmla="*/ 248 h 250"/>
                <a:gd name="T38" fmla="*/ 116 w 167"/>
                <a:gd name="T39" fmla="*/ 244 h 250"/>
                <a:gd name="T40" fmla="*/ 161 w 167"/>
                <a:gd name="T41" fmla="*/ 201 h 250"/>
                <a:gd name="T42" fmla="*/ 161 w 167"/>
                <a:gd name="T43" fmla="*/ 136 h 250"/>
                <a:gd name="T44" fmla="*/ 118 w 167"/>
                <a:gd name="T45" fmla="*/ 93 h 250"/>
                <a:gd name="T46" fmla="*/ 69 w 167"/>
                <a:gd name="T47" fmla="*/ 91 h 250"/>
                <a:gd name="T48" fmla="*/ 43 w 167"/>
                <a:gd name="T49" fmla="*/ 110 h 250"/>
                <a:gd name="T50" fmla="*/ 85 w 167"/>
                <a:gd name="T51" fmla="*/ 238 h 250"/>
                <a:gd name="T52" fmla="*/ 61 w 167"/>
                <a:gd name="T53" fmla="*/ 231 h 250"/>
                <a:gd name="T54" fmla="*/ 45 w 167"/>
                <a:gd name="T55" fmla="*/ 211 h 250"/>
                <a:gd name="T56" fmla="*/ 36 w 167"/>
                <a:gd name="T57" fmla="*/ 160 h 250"/>
                <a:gd name="T58" fmla="*/ 51 w 167"/>
                <a:gd name="T59" fmla="*/ 116 h 250"/>
                <a:gd name="T60" fmla="*/ 87 w 167"/>
                <a:gd name="T61" fmla="*/ 98 h 250"/>
                <a:gd name="T62" fmla="*/ 123 w 167"/>
                <a:gd name="T63" fmla="*/ 118 h 250"/>
                <a:gd name="T64" fmla="*/ 131 w 167"/>
                <a:gd name="T65" fmla="*/ 140 h 250"/>
                <a:gd name="T66" fmla="*/ 133 w 167"/>
                <a:gd name="T67" fmla="*/ 168 h 250"/>
                <a:gd name="T68" fmla="*/ 131 w 167"/>
                <a:gd name="T69" fmla="*/ 196 h 250"/>
                <a:gd name="T70" fmla="*/ 123 w 167"/>
                <a:gd name="T71" fmla="*/ 218 h 250"/>
                <a:gd name="T72" fmla="*/ 85 w 167"/>
                <a:gd name="T73" fmla="*/ 23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7" h="250">
                  <a:moveTo>
                    <a:pt x="35" y="123"/>
                  </a:moveTo>
                  <a:lnTo>
                    <a:pt x="36" y="101"/>
                  </a:lnTo>
                  <a:lnTo>
                    <a:pt x="38" y="81"/>
                  </a:lnTo>
                  <a:lnTo>
                    <a:pt x="43" y="61"/>
                  </a:lnTo>
                  <a:lnTo>
                    <a:pt x="52" y="44"/>
                  </a:lnTo>
                  <a:lnTo>
                    <a:pt x="62" y="31"/>
                  </a:lnTo>
                  <a:lnTo>
                    <a:pt x="75" y="20"/>
                  </a:lnTo>
                  <a:lnTo>
                    <a:pt x="90" y="13"/>
                  </a:lnTo>
                  <a:lnTo>
                    <a:pt x="107" y="11"/>
                  </a:lnTo>
                  <a:lnTo>
                    <a:pt x="115" y="11"/>
                  </a:lnTo>
                  <a:lnTo>
                    <a:pt x="124" y="13"/>
                  </a:lnTo>
                  <a:lnTo>
                    <a:pt x="133" y="17"/>
                  </a:lnTo>
                  <a:lnTo>
                    <a:pt x="139" y="24"/>
                  </a:lnTo>
                  <a:lnTo>
                    <a:pt x="128" y="29"/>
                  </a:lnTo>
                  <a:lnTo>
                    <a:pt x="123" y="41"/>
                  </a:lnTo>
                  <a:lnTo>
                    <a:pt x="124" y="48"/>
                  </a:lnTo>
                  <a:lnTo>
                    <a:pt x="127" y="53"/>
                  </a:lnTo>
                  <a:lnTo>
                    <a:pt x="133" y="57"/>
                  </a:lnTo>
                  <a:lnTo>
                    <a:pt x="140" y="58"/>
                  </a:lnTo>
                  <a:lnTo>
                    <a:pt x="147" y="57"/>
                  </a:lnTo>
                  <a:lnTo>
                    <a:pt x="153" y="53"/>
                  </a:lnTo>
                  <a:lnTo>
                    <a:pt x="156" y="48"/>
                  </a:lnTo>
                  <a:lnTo>
                    <a:pt x="157" y="40"/>
                  </a:lnTo>
                  <a:lnTo>
                    <a:pt x="154" y="25"/>
                  </a:lnTo>
                  <a:lnTo>
                    <a:pt x="145" y="12"/>
                  </a:lnTo>
                  <a:lnTo>
                    <a:pt x="129" y="3"/>
                  </a:lnTo>
                  <a:lnTo>
                    <a:pt x="106" y="0"/>
                  </a:lnTo>
                  <a:lnTo>
                    <a:pt x="67" y="9"/>
                  </a:lnTo>
                  <a:lnTo>
                    <a:pt x="34" y="34"/>
                  </a:lnTo>
                  <a:lnTo>
                    <a:pt x="10" y="74"/>
                  </a:lnTo>
                  <a:lnTo>
                    <a:pt x="0" y="127"/>
                  </a:lnTo>
                  <a:lnTo>
                    <a:pt x="2" y="159"/>
                  </a:lnTo>
                  <a:lnTo>
                    <a:pt x="8" y="186"/>
                  </a:lnTo>
                  <a:lnTo>
                    <a:pt x="17" y="207"/>
                  </a:lnTo>
                  <a:lnTo>
                    <a:pt x="28" y="223"/>
                  </a:lnTo>
                  <a:lnTo>
                    <a:pt x="41" y="236"/>
                  </a:lnTo>
                  <a:lnTo>
                    <a:pt x="55" y="244"/>
                  </a:lnTo>
                  <a:lnTo>
                    <a:pt x="70" y="248"/>
                  </a:lnTo>
                  <a:lnTo>
                    <a:pt x="85" y="250"/>
                  </a:lnTo>
                  <a:lnTo>
                    <a:pt x="116" y="244"/>
                  </a:lnTo>
                  <a:lnTo>
                    <a:pt x="142" y="227"/>
                  </a:lnTo>
                  <a:lnTo>
                    <a:pt x="161" y="201"/>
                  </a:lnTo>
                  <a:lnTo>
                    <a:pt x="167" y="168"/>
                  </a:lnTo>
                  <a:lnTo>
                    <a:pt x="161" y="136"/>
                  </a:lnTo>
                  <a:lnTo>
                    <a:pt x="144" y="110"/>
                  </a:lnTo>
                  <a:lnTo>
                    <a:pt x="118" y="93"/>
                  </a:lnTo>
                  <a:lnTo>
                    <a:pt x="88" y="87"/>
                  </a:lnTo>
                  <a:lnTo>
                    <a:pt x="69" y="91"/>
                  </a:lnTo>
                  <a:lnTo>
                    <a:pt x="54" y="99"/>
                  </a:lnTo>
                  <a:lnTo>
                    <a:pt x="43" y="110"/>
                  </a:lnTo>
                  <a:lnTo>
                    <a:pt x="35" y="123"/>
                  </a:lnTo>
                  <a:close/>
                  <a:moveTo>
                    <a:pt x="85" y="238"/>
                  </a:moveTo>
                  <a:lnTo>
                    <a:pt x="72" y="236"/>
                  </a:lnTo>
                  <a:lnTo>
                    <a:pt x="61" y="231"/>
                  </a:lnTo>
                  <a:lnTo>
                    <a:pt x="52" y="222"/>
                  </a:lnTo>
                  <a:lnTo>
                    <a:pt x="45" y="211"/>
                  </a:lnTo>
                  <a:lnTo>
                    <a:pt x="39" y="190"/>
                  </a:lnTo>
                  <a:lnTo>
                    <a:pt x="36" y="160"/>
                  </a:lnTo>
                  <a:lnTo>
                    <a:pt x="40" y="136"/>
                  </a:lnTo>
                  <a:lnTo>
                    <a:pt x="51" y="116"/>
                  </a:lnTo>
                  <a:lnTo>
                    <a:pt x="67" y="102"/>
                  </a:lnTo>
                  <a:lnTo>
                    <a:pt x="87" y="98"/>
                  </a:lnTo>
                  <a:lnTo>
                    <a:pt x="108" y="103"/>
                  </a:lnTo>
                  <a:lnTo>
                    <a:pt x="123" y="118"/>
                  </a:lnTo>
                  <a:lnTo>
                    <a:pt x="129" y="128"/>
                  </a:lnTo>
                  <a:lnTo>
                    <a:pt x="131" y="140"/>
                  </a:lnTo>
                  <a:lnTo>
                    <a:pt x="132" y="153"/>
                  </a:lnTo>
                  <a:lnTo>
                    <a:pt x="133" y="168"/>
                  </a:lnTo>
                  <a:lnTo>
                    <a:pt x="132" y="182"/>
                  </a:lnTo>
                  <a:lnTo>
                    <a:pt x="131" y="196"/>
                  </a:lnTo>
                  <a:lnTo>
                    <a:pt x="128" y="207"/>
                  </a:lnTo>
                  <a:lnTo>
                    <a:pt x="123" y="218"/>
                  </a:lnTo>
                  <a:lnTo>
                    <a:pt x="107" y="233"/>
                  </a:lnTo>
                  <a:lnTo>
                    <a:pt x="85" y="2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Freeform 180"/>
            <p:cNvSpPr>
              <a:spLocks noChangeAspect="1" noEditPoints="1"/>
            </p:cNvSpPr>
            <p:nvPr/>
          </p:nvSpPr>
          <p:spPr bwMode="auto">
            <a:xfrm>
              <a:off x="2351" y="323"/>
              <a:ext cx="167" cy="249"/>
            </a:xfrm>
            <a:custGeom>
              <a:avLst/>
              <a:gdLst>
                <a:gd name="T0" fmla="*/ 130 w 167"/>
                <a:gd name="T1" fmla="*/ 163 h 249"/>
                <a:gd name="T2" fmla="*/ 117 w 167"/>
                <a:gd name="T3" fmla="*/ 206 h 249"/>
                <a:gd name="T4" fmla="*/ 96 w 167"/>
                <a:gd name="T5" fmla="*/ 228 h 249"/>
                <a:gd name="T6" fmla="*/ 75 w 167"/>
                <a:gd name="T7" fmla="*/ 237 h 249"/>
                <a:gd name="T8" fmla="*/ 58 w 167"/>
                <a:gd name="T9" fmla="*/ 237 h 249"/>
                <a:gd name="T10" fmla="*/ 38 w 167"/>
                <a:gd name="T11" fmla="*/ 232 h 249"/>
                <a:gd name="T12" fmla="*/ 38 w 167"/>
                <a:gd name="T13" fmla="*/ 222 h 249"/>
                <a:gd name="T14" fmla="*/ 45 w 167"/>
                <a:gd name="T15" fmla="*/ 212 h 249"/>
                <a:gd name="T16" fmla="*/ 44 w 167"/>
                <a:gd name="T17" fmla="*/ 201 h 249"/>
                <a:gd name="T18" fmla="*/ 35 w 167"/>
                <a:gd name="T19" fmla="*/ 192 h 249"/>
                <a:gd name="T20" fmla="*/ 21 w 167"/>
                <a:gd name="T21" fmla="*/ 192 h 249"/>
                <a:gd name="T22" fmla="*/ 12 w 167"/>
                <a:gd name="T23" fmla="*/ 201 h 249"/>
                <a:gd name="T24" fmla="*/ 14 w 167"/>
                <a:gd name="T25" fmla="*/ 226 h 249"/>
                <a:gd name="T26" fmla="*/ 43 w 167"/>
                <a:gd name="T27" fmla="*/ 246 h 249"/>
                <a:gd name="T28" fmla="*/ 104 w 167"/>
                <a:gd name="T29" fmla="*/ 240 h 249"/>
                <a:gd name="T30" fmla="*/ 159 w 167"/>
                <a:gd name="T31" fmla="*/ 175 h 249"/>
                <a:gd name="T32" fmla="*/ 160 w 167"/>
                <a:gd name="T33" fmla="*/ 65 h 249"/>
                <a:gd name="T34" fmla="*/ 116 w 167"/>
                <a:gd name="T35" fmla="*/ 6 h 249"/>
                <a:gd name="T36" fmla="*/ 74 w 167"/>
                <a:gd name="T37" fmla="*/ 0 h 249"/>
                <a:gd name="T38" fmla="*/ 43 w 167"/>
                <a:gd name="T39" fmla="*/ 10 h 249"/>
                <a:gd name="T40" fmla="*/ 18 w 167"/>
                <a:gd name="T41" fmla="*/ 32 h 249"/>
                <a:gd name="T42" fmla="*/ 3 w 167"/>
                <a:gd name="T43" fmla="*/ 60 h 249"/>
                <a:gd name="T44" fmla="*/ 7 w 167"/>
                <a:gd name="T45" fmla="*/ 113 h 249"/>
                <a:gd name="T46" fmla="*/ 49 w 167"/>
                <a:gd name="T47" fmla="*/ 155 h 249"/>
                <a:gd name="T48" fmla="*/ 99 w 167"/>
                <a:gd name="T49" fmla="*/ 158 h 249"/>
                <a:gd name="T50" fmla="*/ 125 w 167"/>
                <a:gd name="T51" fmla="*/ 138 h 249"/>
                <a:gd name="T52" fmla="*/ 132 w 167"/>
                <a:gd name="T53" fmla="*/ 133 h 249"/>
                <a:gd name="T54" fmla="*/ 71 w 167"/>
                <a:gd name="T55" fmla="*/ 150 h 249"/>
                <a:gd name="T56" fmla="*/ 52 w 167"/>
                <a:gd name="T57" fmla="*/ 140 h 249"/>
                <a:gd name="T58" fmla="*/ 36 w 167"/>
                <a:gd name="T59" fmla="*/ 108 h 249"/>
                <a:gd name="T60" fmla="*/ 35 w 167"/>
                <a:gd name="T61" fmla="*/ 66 h 249"/>
                <a:gd name="T62" fmla="*/ 40 w 167"/>
                <a:gd name="T63" fmla="*/ 42 h 249"/>
                <a:gd name="T64" fmla="*/ 53 w 167"/>
                <a:gd name="T65" fmla="*/ 22 h 249"/>
                <a:gd name="T66" fmla="*/ 72 w 167"/>
                <a:gd name="T67" fmla="*/ 12 h 249"/>
                <a:gd name="T68" fmla="*/ 98 w 167"/>
                <a:gd name="T69" fmla="*/ 12 h 249"/>
                <a:gd name="T70" fmla="*/ 115 w 167"/>
                <a:gd name="T71" fmla="*/ 24 h 249"/>
                <a:gd name="T72" fmla="*/ 126 w 167"/>
                <a:gd name="T73" fmla="*/ 44 h 249"/>
                <a:gd name="T74" fmla="*/ 131 w 167"/>
                <a:gd name="T75" fmla="*/ 73 h 249"/>
                <a:gd name="T76" fmla="*/ 130 w 167"/>
                <a:gd name="T77" fmla="*/ 101 h 249"/>
                <a:gd name="T78" fmla="*/ 121 w 167"/>
                <a:gd name="T79" fmla="*/ 127 h 249"/>
                <a:gd name="T80" fmla="*/ 107 w 167"/>
                <a:gd name="T81" fmla="*/ 143 h 249"/>
                <a:gd name="T82" fmla="*/ 90 w 167"/>
                <a:gd name="T83" fmla="*/ 15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7" h="249">
                  <a:moveTo>
                    <a:pt x="132" y="133"/>
                  </a:moveTo>
                  <a:lnTo>
                    <a:pt x="130" y="163"/>
                  </a:lnTo>
                  <a:lnTo>
                    <a:pt x="125" y="188"/>
                  </a:lnTo>
                  <a:lnTo>
                    <a:pt x="117" y="206"/>
                  </a:lnTo>
                  <a:lnTo>
                    <a:pt x="107" y="219"/>
                  </a:lnTo>
                  <a:lnTo>
                    <a:pt x="96" y="228"/>
                  </a:lnTo>
                  <a:lnTo>
                    <a:pt x="86" y="234"/>
                  </a:lnTo>
                  <a:lnTo>
                    <a:pt x="75" y="237"/>
                  </a:lnTo>
                  <a:lnTo>
                    <a:pt x="66" y="237"/>
                  </a:lnTo>
                  <a:lnTo>
                    <a:pt x="58" y="237"/>
                  </a:lnTo>
                  <a:lnTo>
                    <a:pt x="48" y="236"/>
                  </a:lnTo>
                  <a:lnTo>
                    <a:pt x="38" y="232"/>
                  </a:lnTo>
                  <a:lnTo>
                    <a:pt x="29" y="225"/>
                  </a:lnTo>
                  <a:lnTo>
                    <a:pt x="38" y="222"/>
                  </a:lnTo>
                  <a:lnTo>
                    <a:pt x="43" y="217"/>
                  </a:lnTo>
                  <a:lnTo>
                    <a:pt x="45" y="212"/>
                  </a:lnTo>
                  <a:lnTo>
                    <a:pt x="45" y="208"/>
                  </a:lnTo>
                  <a:lnTo>
                    <a:pt x="44" y="201"/>
                  </a:lnTo>
                  <a:lnTo>
                    <a:pt x="41" y="196"/>
                  </a:lnTo>
                  <a:lnTo>
                    <a:pt x="35" y="192"/>
                  </a:lnTo>
                  <a:lnTo>
                    <a:pt x="28" y="191"/>
                  </a:lnTo>
                  <a:lnTo>
                    <a:pt x="21" y="192"/>
                  </a:lnTo>
                  <a:lnTo>
                    <a:pt x="15" y="196"/>
                  </a:lnTo>
                  <a:lnTo>
                    <a:pt x="12" y="201"/>
                  </a:lnTo>
                  <a:lnTo>
                    <a:pt x="11" y="209"/>
                  </a:lnTo>
                  <a:lnTo>
                    <a:pt x="14" y="226"/>
                  </a:lnTo>
                  <a:lnTo>
                    <a:pt x="25" y="238"/>
                  </a:lnTo>
                  <a:lnTo>
                    <a:pt x="43" y="246"/>
                  </a:lnTo>
                  <a:lnTo>
                    <a:pt x="66" y="249"/>
                  </a:lnTo>
                  <a:lnTo>
                    <a:pt x="104" y="240"/>
                  </a:lnTo>
                  <a:lnTo>
                    <a:pt x="136" y="215"/>
                  </a:lnTo>
                  <a:lnTo>
                    <a:pt x="159" y="175"/>
                  </a:lnTo>
                  <a:lnTo>
                    <a:pt x="167" y="122"/>
                  </a:lnTo>
                  <a:lnTo>
                    <a:pt x="160" y="65"/>
                  </a:lnTo>
                  <a:lnTo>
                    <a:pt x="142" y="27"/>
                  </a:lnTo>
                  <a:lnTo>
                    <a:pt x="116" y="6"/>
                  </a:lnTo>
                  <a:lnTo>
                    <a:pt x="85" y="0"/>
                  </a:lnTo>
                  <a:lnTo>
                    <a:pt x="74" y="0"/>
                  </a:lnTo>
                  <a:lnTo>
                    <a:pt x="59" y="3"/>
                  </a:lnTo>
                  <a:lnTo>
                    <a:pt x="43" y="10"/>
                  </a:lnTo>
                  <a:lnTo>
                    <a:pt x="27" y="22"/>
                  </a:lnTo>
                  <a:lnTo>
                    <a:pt x="18" y="32"/>
                  </a:lnTo>
                  <a:lnTo>
                    <a:pt x="9" y="44"/>
                  </a:lnTo>
                  <a:lnTo>
                    <a:pt x="3" y="60"/>
                  </a:lnTo>
                  <a:lnTo>
                    <a:pt x="0" y="81"/>
                  </a:lnTo>
                  <a:lnTo>
                    <a:pt x="7" y="113"/>
                  </a:lnTo>
                  <a:lnTo>
                    <a:pt x="24" y="139"/>
                  </a:lnTo>
                  <a:lnTo>
                    <a:pt x="49" y="155"/>
                  </a:lnTo>
                  <a:lnTo>
                    <a:pt x="79" y="161"/>
                  </a:lnTo>
                  <a:lnTo>
                    <a:pt x="99" y="158"/>
                  </a:lnTo>
                  <a:lnTo>
                    <a:pt x="114" y="150"/>
                  </a:lnTo>
                  <a:lnTo>
                    <a:pt x="125" y="138"/>
                  </a:lnTo>
                  <a:lnTo>
                    <a:pt x="132" y="126"/>
                  </a:lnTo>
                  <a:lnTo>
                    <a:pt x="132" y="133"/>
                  </a:lnTo>
                  <a:close/>
                  <a:moveTo>
                    <a:pt x="81" y="151"/>
                  </a:moveTo>
                  <a:lnTo>
                    <a:pt x="71" y="150"/>
                  </a:lnTo>
                  <a:lnTo>
                    <a:pt x="61" y="147"/>
                  </a:lnTo>
                  <a:lnTo>
                    <a:pt x="52" y="140"/>
                  </a:lnTo>
                  <a:lnTo>
                    <a:pt x="44" y="130"/>
                  </a:lnTo>
                  <a:lnTo>
                    <a:pt x="36" y="108"/>
                  </a:lnTo>
                  <a:lnTo>
                    <a:pt x="35" y="81"/>
                  </a:lnTo>
                  <a:lnTo>
                    <a:pt x="35" y="66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6" y="31"/>
                  </a:lnTo>
                  <a:lnTo>
                    <a:pt x="53" y="22"/>
                  </a:lnTo>
                  <a:lnTo>
                    <a:pt x="62" y="16"/>
                  </a:lnTo>
                  <a:lnTo>
                    <a:pt x="72" y="12"/>
                  </a:lnTo>
                  <a:lnTo>
                    <a:pt x="85" y="10"/>
                  </a:lnTo>
                  <a:lnTo>
                    <a:pt x="98" y="12"/>
                  </a:lnTo>
                  <a:lnTo>
                    <a:pt x="107" y="17"/>
                  </a:lnTo>
                  <a:lnTo>
                    <a:pt x="115" y="24"/>
                  </a:lnTo>
                  <a:lnTo>
                    <a:pt x="120" y="32"/>
                  </a:lnTo>
                  <a:lnTo>
                    <a:pt x="126" y="44"/>
                  </a:lnTo>
                  <a:lnTo>
                    <a:pt x="129" y="59"/>
                  </a:lnTo>
                  <a:lnTo>
                    <a:pt x="131" y="73"/>
                  </a:lnTo>
                  <a:lnTo>
                    <a:pt x="131" y="85"/>
                  </a:lnTo>
                  <a:lnTo>
                    <a:pt x="130" y="101"/>
                  </a:lnTo>
                  <a:lnTo>
                    <a:pt x="127" y="115"/>
                  </a:lnTo>
                  <a:lnTo>
                    <a:pt x="121" y="127"/>
                  </a:lnTo>
                  <a:lnTo>
                    <a:pt x="115" y="136"/>
                  </a:lnTo>
                  <a:lnTo>
                    <a:pt x="107" y="143"/>
                  </a:lnTo>
                  <a:lnTo>
                    <a:pt x="99" y="147"/>
                  </a:lnTo>
                  <a:lnTo>
                    <a:pt x="90" y="150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" name="Freeform 181"/>
            <p:cNvSpPr>
              <a:spLocks noChangeAspect="1" noEditPoints="1"/>
            </p:cNvSpPr>
            <p:nvPr/>
          </p:nvSpPr>
          <p:spPr bwMode="auto">
            <a:xfrm>
              <a:off x="2821" y="202"/>
              <a:ext cx="201" cy="239"/>
            </a:xfrm>
            <a:custGeom>
              <a:avLst/>
              <a:gdLst>
                <a:gd name="T0" fmla="*/ 44 w 201"/>
                <a:gd name="T1" fmla="*/ 102 h 239"/>
                <a:gd name="T2" fmla="*/ 53 w 201"/>
                <a:gd name="T3" fmla="*/ 55 h 239"/>
                <a:gd name="T4" fmla="*/ 70 w 201"/>
                <a:gd name="T5" fmla="*/ 28 h 239"/>
                <a:gd name="T6" fmla="*/ 91 w 201"/>
                <a:gd name="T7" fmla="*/ 15 h 239"/>
                <a:gd name="T8" fmla="*/ 108 w 201"/>
                <a:gd name="T9" fmla="*/ 11 h 239"/>
                <a:gd name="T10" fmla="*/ 126 w 201"/>
                <a:gd name="T11" fmla="*/ 15 h 239"/>
                <a:gd name="T12" fmla="*/ 140 w 201"/>
                <a:gd name="T13" fmla="*/ 23 h 239"/>
                <a:gd name="T14" fmla="*/ 150 w 201"/>
                <a:gd name="T15" fmla="*/ 35 h 239"/>
                <a:gd name="T16" fmla="*/ 157 w 201"/>
                <a:gd name="T17" fmla="*/ 49 h 239"/>
                <a:gd name="T18" fmla="*/ 162 w 201"/>
                <a:gd name="T19" fmla="*/ 64 h 239"/>
                <a:gd name="T20" fmla="*/ 165 w 201"/>
                <a:gd name="T21" fmla="*/ 79 h 239"/>
                <a:gd name="T22" fmla="*/ 166 w 201"/>
                <a:gd name="T23" fmla="*/ 92 h 239"/>
                <a:gd name="T24" fmla="*/ 167 w 201"/>
                <a:gd name="T25" fmla="*/ 102 h 239"/>
                <a:gd name="T26" fmla="*/ 44 w 201"/>
                <a:gd name="T27" fmla="*/ 102 h 239"/>
                <a:gd name="T28" fmla="*/ 43 w 201"/>
                <a:gd name="T29" fmla="*/ 113 h 239"/>
                <a:gd name="T30" fmla="*/ 188 w 201"/>
                <a:gd name="T31" fmla="*/ 113 h 239"/>
                <a:gd name="T32" fmla="*/ 195 w 201"/>
                <a:gd name="T33" fmla="*/ 113 h 239"/>
                <a:gd name="T34" fmla="*/ 199 w 201"/>
                <a:gd name="T35" fmla="*/ 112 h 239"/>
                <a:gd name="T36" fmla="*/ 200 w 201"/>
                <a:gd name="T37" fmla="*/ 109 h 239"/>
                <a:gd name="T38" fmla="*/ 201 w 201"/>
                <a:gd name="T39" fmla="*/ 102 h 239"/>
                <a:gd name="T40" fmla="*/ 195 w 201"/>
                <a:gd name="T41" fmla="*/ 64 h 239"/>
                <a:gd name="T42" fmla="*/ 178 w 201"/>
                <a:gd name="T43" fmla="*/ 32 h 239"/>
                <a:gd name="T44" fmla="*/ 150 w 201"/>
                <a:gd name="T45" fmla="*/ 9 h 239"/>
                <a:gd name="T46" fmla="*/ 108 w 201"/>
                <a:gd name="T47" fmla="*/ 0 h 239"/>
                <a:gd name="T48" fmla="*/ 66 w 201"/>
                <a:gd name="T49" fmla="*/ 9 h 239"/>
                <a:gd name="T50" fmla="*/ 32 w 201"/>
                <a:gd name="T51" fmla="*/ 35 h 239"/>
                <a:gd name="T52" fmla="*/ 9 w 201"/>
                <a:gd name="T53" fmla="*/ 73 h 239"/>
                <a:gd name="T54" fmla="*/ 0 w 201"/>
                <a:gd name="T55" fmla="*/ 119 h 239"/>
                <a:gd name="T56" fmla="*/ 10 w 201"/>
                <a:gd name="T57" fmla="*/ 167 h 239"/>
                <a:gd name="T58" fmla="*/ 35 w 201"/>
                <a:gd name="T59" fmla="*/ 205 h 239"/>
                <a:gd name="T60" fmla="*/ 71 w 201"/>
                <a:gd name="T61" fmla="*/ 230 h 239"/>
                <a:gd name="T62" fmla="*/ 114 w 201"/>
                <a:gd name="T63" fmla="*/ 239 h 239"/>
                <a:gd name="T64" fmla="*/ 154 w 201"/>
                <a:gd name="T65" fmla="*/ 230 h 239"/>
                <a:gd name="T66" fmla="*/ 181 w 201"/>
                <a:gd name="T67" fmla="*/ 209 h 239"/>
                <a:gd name="T68" fmla="*/ 196 w 201"/>
                <a:gd name="T69" fmla="*/ 186 h 239"/>
                <a:gd name="T70" fmla="*/ 201 w 201"/>
                <a:gd name="T71" fmla="*/ 171 h 239"/>
                <a:gd name="T72" fmla="*/ 198 w 201"/>
                <a:gd name="T73" fmla="*/ 166 h 239"/>
                <a:gd name="T74" fmla="*/ 194 w 201"/>
                <a:gd name="T75" fmla="*/ 165 h 239"/>
                <a:gd name="T76" fmla="*/ 189 w 201"/>
                <a:gd name="T77" fmla="*/ 167 h 239"/>
                <a:gd name="T78" fmla="*/ 187 w 201"/>
                <a:gd name="T79" fmla="*/ 172 h 239"/>
                <a:gd name="T80" fmla="*/ 179 w 201"/>
                <a:gd name="T81" fmla="*/ 190 h 239"/>
                <a:gd name="T82" fmla="*/ 169 w 201"/>
                <a:gd name="T83" fmla="*/ 203 h 239"/>
                <a:gd name="T84" fmla="*/ 158 w 201"/>
                <a:gd name="T85" fmla="*/ 213 h 239"/>
                <a:gd name="T86" fmla="*/ 148 w 201"/>
                <a:gd name="T87" fmla="*/ 219 h 239"/>
                <a:gd name="T88" fmla="*/ 137 w 201"/>
                <a:gd name="T89" fmla="*/ 223 h 239"/>
                <a:gd name="T90" fmla="*/ 128 w 201"/>
                <a:gd name="T91" fmla="*/ 225 h 239"/>
                <a:gd name="T92" fmla="*/ 121 w 201"/>
                <a:gd name="T93" fmla="*/ 226 h 239"/>
                <a:gd name="T94" fmla="*/ 117 w 201"/>
                <a:gd name="T95" fmla="*/ 226 h 239"/>
                <a:gd name="T96" fmla="*/ 99 w 201"/>
                <a:gd name="T97" fmla="*/ 223 h 239"/>
                <a:gd name="T98" fmla="*/ 83 w 201"/>
                <a:gd name="T99" fmla="*/ 216 h 239"/>
                <a:gd name="T100" fmla="*/ 69 w 201"/>
                <a:gd name="T101" fmla="*/ 205 h 239"/>
                <a:gd name="T102" fmla="*/ 59 w 201"/>
                <a:gd name="T103" fmla="*/ 191 h 239"/>
                <a:gd name="T104" fmla="*/ 50 w 201"/>
                <a:gd name="T105" fmla="*/ 171 h 239"/>
                <a:gd name="T106" fmla="*/ 45 w 201"/>
                <a:gd name="T107" fmla="*/ 150 h 239"/>
                <a:gd name="T108" fmla="*/ 44 w 201"/>
                <a:gd name="T109" fmla="*/ 130 h 239"/>
                <a:gd name="T110" fmla="*/ 43 w 201"/>
                <a:gd name="T111" fmla="*/ 11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" h="239">
                  <a:moveTo>
                    <a:pt x="44" y="102"/>
                  </a:moveTo>
                  <a:lnTo>
                    <a:pt x="53" y="55"/>
                  </a:lnTo>
                  <a:lnTo>
                    <a:pt x="70" y="28"/>
                  </a:lnTo>
                  <a:lnTo>
                    <a:pt x="91" y="15"/>
                  </a:lnTo>
                  <a:lnTo>
                    <a:pt x="108" y="11"/>
                  </a:lnTo>
                  <a:lnTo>
                    <a:pt x="126" y="15"/>
                  </a:lnTo>
                  <a:lnTo>
                    <a:pt x="140" y="23"/>
                  </a:lnTo>
                  <a:lnTo>
                    <a:pt x="150" y="35"/>
                  </a:lnTo>
                  <a:lnTo>
                    <a:pt x="157" y="49"/>
                  </a:lnTo>
                  <a:lnTo>
                    <a:pt x="162" y="64"/>
                  </a:lnTo>
                  <a:lnTo>
                    <a:pt x="165" y="79"/>
                  </a:lnTo>
                  <a:lnTo>
                    <a:pt x="166" y="92"/>
                  </a:lnTo>
                  <a:lnTo>
                    <a:pt x="167" y="102"/>
                  </a:lnTo>
                  <a:lnTo>
                    <a:pt x="44" y="102"/>
                  </a:lnTo>
                  <a:close/>
                  <a:moveTo>
                    <a:pt x="43" y="113"/>
                  </a:moveTo>
                  <a:lnTo>
                    <a:pt x="188" y="113"/>
                  </a:lnTo>
                  <a:lnTo>
                    <a:pt x="195" y="113"/>
                  </a:lnTo>
                  <a:lnTo>
                    <a:pt x="199" y="112"/>
                  </a:lnTo>
                  <a:lnTo>
                    <a:pt x="200" y="109"/>
                  </a:lnTo>
                  <a:lnTo>
                    <a:pt x="201" y="102"/>
                  </a:lnTo>
                  <a:lnTo>
                    <a:pt x="195" y="64"/>
                  </a:lnTo>
                  <a:lnTo>
                    <a:pt x="178" y="32"/>
                  </a:lnTo>
                  <a:lnTo>
                    <a:pt x="150" y="9"/>
                  </a:lnTo>
                  <a:lnTo>
                    <a:pt x="108" y="0"/>
                  </a:lnTo>
                  <a:lnTo>
                    <a:pt x="66" y="9"/>
                  </a:lnTo>
                  <a:lnTo>
                    <a:pt x="32" y="35"/>
                  </a:lnTo>
                  <a:lnTo>
                    <a:pt x="9" y="73"/>
                  </a:lnTo>
                  <a:lnTo>
                    <a:pt x="0" y="119"/>
                  </a:lnTo>
                  <a:lnTo>
                    <a:pt x="10" y="167"/>
                  </a:lnTo>
                  <a:lnTo>
                    <a:pt x="35" y="205"/>
                  </a:lnTo>
                  <a:lnTo>
                    <a:pt x="71" y="230"/>
                  </a:lnTo>
                  <a:lnTo>
                    <a:pt x="114" y="239"/>
                  </a:lnTo>
                  <a:lnTo>
                    <a:pt x="154" y="230"/>
                  </a:lnTo>
                  <a:lnTo>
                    <a:pt x="181" y="209"/>
                  </a:lnTo>
                  <a:lnTo>
                    <a:pt x="196" y="186"/>
                  </a:lnTo>
                  <a:lnTo>
                    <a:pt x="201" y="171"/>
                  </a:lnTo>
                  <a:lnTo>
                    <a:pt x="198" y="166"/>
                  </a:lnTo>
                  <a:lnTo>
                    <a:pt x="194" y="165"/>
                  </a:lnTo>
                  <a:lnTo>
                    <a:pt x="189" y="167"/>
                  </a:lnTo>
                  <a:lnTo>
                    <a:pt x="187" y="172"/>
                  </a:lnTo>
                  <a:lnTo>
                    <a:pt x="179" y="190"/>
                  </a:lnTo>
                  <a:lnTo>
                    <a:pt x="169" y="203"/>
                  </a:lnTo>
                  <a:lnTo>
                    <a:pt x="158" y="213"/>
                  </a:lnTo>
                  <a:lnTo>
                    <a:pt x="148" y="219"/>
                  </a:lnTo>
                  <a:lnTo>
                    <a:pt x="137" y="223"/>
                  </a:lnTo>
                  <a:lnTo>
                    <a:pt x="128" y="225"/>
                  </a:lnTo>
                  <a:lnTo>
                    <a:pt x="121" y="226"/>
                  </a:lnTo>
                  <a:lnTo>
                    <a:pt x="117" y="226"/>
                  </a:lnTo>
                  <a:lnTo>
                    <a:pt x="99" y="223"/>
                  </a:lnTo>
                  <a:lnTo>
                    <a:pt x="83" y="216"/>
                  </a:lnTo>
                  <a:lnTo>
                    <a:pt x="69" y="205"/>
                  </a:lnTo>
                  <a:lnTo>
                    <a:pt x="59" y="191"/>
                  </a:lnTo>
                  <a:lnTo>
                    <a:pt x="50" y="171"/>
                  </a:lnTo>
                  <a:lnTo>
                    <a:pt x="45" y="150"/>
                  </a:lnTo>
                  <a:lnTo>
                    <a:pt x="44" y="130"/>
                  </a:lnTo>
                  <a:lnTo>
                    <a:pt x="43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" name="Freeform 182"/>
            <p:cNvSpPr>
              <a:spLocks noChangeAspect="1"/>
            </p:cNvSpPr>
            <p:nvPr/>
          </p:nvSpPr>
          <p:spPr bwMode="auto">
            <a:xfrm>
              <a:off x="3054" y="205"/>
              <a:ext cx="174" cy="230"/>
            </a:xfrm>
            <a:custGeom>
              <a:avLst/>
              <a:gdLst>
                <a:gd name="T0" fmla="*/ 72 w 174"/>
                <a:gd name="T1" fmla="*/ 57 h 230"/>
                <a:gd name="T2" fmla="*/ 72 w 174"/>
                <a:gd name="T3" fmla="*/ 0 h 230"/>
                <a:gd name="T4" fmla="*/ 0 w 174"/>
                <a:gd name="T5" fmla="*/ 6 h 230"/>
                <a:gd name="T6" fmla="*/ 0 w 174"/>
                <a:gd name="T7" fmla="*/ 22 h 230"/>
                <a:gd name="T8" fmla="*/ 12 w 174"/>
                <a:gd name="T9" fmla="*/ 22 h 230"/>
                <a:gd name="T10" fmla="*/ 21 w 174"/>
                <a:gd name="T11" fmla="*/ 23 h 230"/>
                <a:gd name="T12" fmla="*/ 29 w 174"/>
                <a:gd name="T13" fmla="*/ 25 h 230"/>
                <a:gd name="T14" fmla="*/ 34 w 174"/>
                <a:gd name="T15" fmla="*/ 27 h 230"/>
                <a:gd name="T16" fmla="*/ 37 w 174"/>
                <a:gd name="T17" fmla="*/ 31 h 230"/>
                <a:gd name="T18" fmla="*/ 39 w 174"/>
                <a:gd name="T19" fmla="*/ 36 h 230"/>
                <a:gd name="T20" fmla="*/ 40 w 174"/>
                <a:gd name="T21" fmla="*/ 43 h 230"/>
                <a:gd name="T22" fmla="*/ 40 w 174"/>
                <a:gd name="T23" fmla="*/ 51 h 230"/>
                <a:gd name="T24" fmla="*/ 40 w 174"/>
                <a:gd name="T25" fmla="*/ 191 h 230"/>
                <a:gd name="T26" fmla="*/ 39 w 174"/>
                <a:gd name="T27" fmla="*/ 204 h 230"/>
                <a:gd name="T28" fmla="*/ 33 w 174"/>
                <a:gd name="T29" fmla="*/ 211 h 230"/>
                <a:gd name="T30" fmla="*/ 21 w 174"/>
                <a:gd name="T31" fmla="*/ 214 h 230"/>
                <a:gd name="T32" fmla="*/ 0 w 174"/>
                <a:gd name="T33" fmla="*/ 214 h 230"/>
                <a:gd name="T34" fmla="*/ 0 w 174"/>
                <a:gd name="T35" fmla="*/ 230 h 230"/>
                <a:gd name="T36" fmla="*/ 125 w 174"/>
                <a:gd name="T37" fmla="*/ 230 h 230"/>
                <a:gd name="T38" fmla="*/ 125 w 174"/>
                <a:gd name="T39" fmla="*/ 214 h 230"/>
                <a:gd name="T40" fmla="*/ 114 w 174"/>
                <a:gd name="T41" fmla="*/ 214 h 230"/>
                <a:gd name="T42" fmla="*/ 91 w 174"/>
                <a:gd name="T43" fmla="*/ 213 h 230"/>
                <a:gd name="T44" fmla="*/ 80 w 174"/>
                <a:gd name="T45" fmla="*/ 209 h 230"/>
                <a:gd name="T46" fmla="*/ 75 w 174"/>
                <a:gd name="T47" fmla="*/ 201 h 230"/>
                <a:gd name="T48" fmla="*/ 74 w 174"/>
                <a:gd name="T49" fmla="*/ 190 h 230"/>
                <a:gd name="T50" fmla="*/ 74 w 174"/>
                <a:gd name="T51" fmla="*/ 109 h 230"/>
                <a:gd name="T52" fmla="*/ 79 w 174"/>
                <a:gd name="T53" fmla="*/ 72 h 230"/>
                <a:gd name="T54" fmla="*/ 90 w 174"/>
                <a:gd name="T55" fmla="*/ 41 h 230"/>
                <a:gd name="T56" fmla="*/ 110 w 174"/>
                <a:gd name="T57" fmla="*/ 20 h 230"/>
                <a:gd name="T58" fmla="*/ 135 w 174"/>
                <a:gd name="T59" fmla="*/ 12 h 230"/>
                <a:gd name="T60" fmla="*/ 141 w 174"/>
                <a:gd name="T61" fmla="*/ 12 h 230"/>
                <a:gd name="T62" fmla="*/ 139 w 174"/>
                <a:gd name="T63" fmla="*/ 14 h 230"/>
                <a:gd name="T64" fmla="*/ 135 w 174"/>
                <a:gd name="T65" fmla="*/ 17 h 230"/>
                <a:gd name="T66" fmla="*/ 131 w 174"/>
                <a:gd name="T67" fmla="*/ 24 h 230"/>
                <a:gd name="T68" fmla="*/ 129 w 174"/>
                <a:gd name="T69" fmla="*/ 33 h 230"/>
                <a:gd name="T70" fmla="*/ 131 w 174"/>
                <a:gd name="T71" fmla="*/ 42 h 230"/>
                <a:gd name="T72" fmla="*/ 136 w 174"/>
                <a:gd name="T73" fmla="*/ 49 h 230"/>
                <a:gd name="T74" fmla="*/ 143 w 174"/>
                <a:gd name="T75" fmla="*/ 54 h 230"/>
                <a:gd name="T76" fmla="*/ 152 w 174"/>
                <a:gd name="T77" fmla="*/ 55 h 230"/>
                <a:gd name="T78" fmla="*/ 159 w 174"/>
                <a:gd name="T79" fmla="*/ 54 h 230"/>
                <a:gd name="T80" fmla="*/ 166 w 174"/>
                <a:gd name="T81" fmla="*/ 50 h 230"/>
                <a:gd name="T82" fmla="*/ 172 w 174"/>
                <a:gd name="T83" fmla="*/ 43 h 230"/>
                <a:gd name="T84" fmla="*/ 174 w 174"/>
                <a:gd name="T85" fmla="*/ 32 h 230"/>
                <a:gd name="T86" fmla="*/ 171 w 174"/>
                <a:gd name="T87" fmla="*/ 20 h 230"/>
                <a:gd name="T88" fmla="*/ 163 w 174"/>
                <a:gd name="T89" fmla="*/ 10 h 230"/>
                <a:gd name="T90" fmla="*/ 151 w 174"/>
                <a:gd name="T91" fmla="*/ 3 h 230"/>
                <a:gd name="T92" fmla="*/ 135 w 174"/>
                <a:gd name="T93" fmla="*/ 0 h 230"/>
                <a:gd name="T94" fmla="*/ 122 w 174"/>
                <a:gd name="T95" fmla="*/ 2 h 230"/>
                <a:gd name="T96" fmla="*/ 111 w 174"/>
                <a:gd name="T97" fmla="*/ 6 h 230"/>
                <a:gd name="T98" fmla="*/ 101 w 174"/>
                <a:gd name="T99" fmla="*/ 12 h 230"/>
                <a:gd name="T100" fmla="*/ 92 w 174"/>
                <a:gd name="T101" fmla="*/ 20 h 230"/>
                <a:gd name="T102" fmla="*/ 85 w 174"/>
                <a:gd name="T103" fmla="*/ 30 h 230"/>
                <a:gd name="T104" fmla="*/ 80 w 174"/>
                <a:gd name="T105" fmla="*/ 39 h 230"/>
                <a:gd name="T106" fmla="*/ 75 w 174"/>
                <a:gd name="T107" fmla="*/ 49 h 230"/>
                <a:gd name="T108" fmla="*/ 72 w 174"/>
                <a:gd name="T109" fmla="*/ 5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4" h="230">
                  <a:moveTo>
                    <a:pt x="72" y="57"/>
                  </a:moveTo>
                  <a:lnTo>
                    <a:pt x="72" y="0"/>
                  </a:lnTo>
                  <a:lnTo>
                    <a:pt x="0" y="6"/>
                  </a:lnTo>
                  <a:lnTo>
                    <a:pt x="0" y="22"/>
                  </a:lnTo>
                  <a:lnTo>
                    <a:pt x="12" y="22"/>
                  </a:lnTo>
                  <a:lnTo>
                    <a:pt x="21" y="23"/>
                  </a:lnTo>
                  <a:lnTo>
                    <a:pt x="29" y="25"/>
                  </a:lnTo>
                  <a:lnTo>
                    <a:pt x="34" y="27"/>
                  </a:lnTo>
                  <a:lnTo>
                    <a:pt x="37" y="31"/>
                  </a:lnTo>
                  <a:lnTo>
                    <a:pt x="39" y="36"/>
                  </a:lnTo>
                  <a:lnTo>
                    <a:pt x="40" y="43"/>
                  </a:lnTo>
                  <a:lnTo>
                    <a:pt x="40" y="51"/>
                  </a:lnTo>
                  <a:lnTo>
                    <a:pt x="40" y="191"/>
                  </a:lnTo>
                  <a:lnTo>
                    <a:pt x="39" y="204"/>
                  </a:lnTo>
                  <a:lnTo>
                    <a:pt x="33" y="211"/>
                  </a:lnTo>
                  <a:lnTo>
                    <a:pt x="21" y="214"/>
                  </a:lnTo>
                  <a:lnTo>
                    <a:pt x="0" y="214"/>
                  </a:lnTo>
                  <a:lnTo>
                    <a:pt x="0" y="230"/>
                  </a:lnTo>
                  <a:lnTo>
                    <a:pt x="125" y="230"/>
                  </a:lnTo>
                  <a:lnTo>
                    <a:pt x="125" y="214"/>
                  </a:lnTo>
                  <a:lnTo>
                    <a:pt x="114" y="214"/>
                  </a:lnTo>
                  <a:lnTo>
                    <a:pt x="91" y="213"/>
                  </a:lnTo>
                  <a:lnTo>
                    <a:pt x="80" y="209"/>
                  </a:lnTo>
                  <a:lnTo>
                    <a:pt x="75" y="201"/>
                  </a:lnTo>
                  <a:lnTo>
                    <a:pt x="74" y="190"/>
                  </a:lnTo>
                  <a:lnTo>
                    <a:pt x="74" y="109"/>
                  </a:lnTo>
                  <a:lnTo>
                    <a:pt x="79" y="72"/>
                  </a:lnTo>
                  <a:lnTo>
                    <a:pt x="90" y="41"/>
                  </a:lnTo>
                  <a:lnTo>
                    <a:pt x="110" y="20"/>
                  </a:lnTo>
                  <a:lnTo>
                    <a:pt x="135" y="12"/>
                  </a:lnTo>
                  <a:lnTo>
                    <a:pt x="141" y="12"/>
                  </a:lnTo>
                  <a:lnTo>
                    <a:pt x="139" y="14"/>
                  </a:lnTo>
                  <a:lnTo>
                    <a:pt x="135" y="17"/>
                  </a:lnTo>
                  <a:lnTo>
                    <a:pt x="131" y="24"/>
                  </a:lnTo>
                  <a:lnTo>
                    <a:pt x="129" y="33"/>
                  </a:lnTo>
                  <a:lnTo>
                    <a:pt x="131" y="42"/>
                  </a:lnTo>
                  <a:lnTo>
                    <a:pt x="136" y="49"/>
                  </a:lnTo>
                  <a:lnTo>
                    <a:pt x="143" y="54"/>
                  </a:lnTo>
                  <a:lnTo>
                    <a:pt x="152" y="55"/>
                  </a:lnTo>
                  <a:lnTo>
                    <a:pt x="159" y="54"/>
                  </a:lnTo>
                  <a:lnTo>
                    <a:pt x="166" y="50"/>
                  </a:lnTo>
                  <a:lnTo>
                    <a:pt x="172" y="43"/>
                  </a:lnTo>
                  <a:lnTo>
                    <a:pt x="174" y="32"/>
                  </a:lnTo>
                  <a:lnTo>
                    <a:pt x="171" y="20"/>
                  </a:lnTo>
                  <a:lnTo>
                    <a:pt x="163" y="10"/>
                  </a:lnTo>
                  <a:lnTo>
                    <a:pt x="151" y="3"/>
                  </a:lnTo>
                  <a:lnTo>
                    <a:pt x="135" y="0"/>
                  </a:lnTo>
                  <a:lnTo>
                    <a:pt x="122" y="2"/>
                  </a:lnTo>
                  <a:lnTo>
                    <a:pt x="111" y="6"/>
                  </a:lnTo>
                  <a:lnTo>
                    <a:pt x="101" y="12"/>
                  </a:lnTo>
                  <a:lnTo>
                    <a:pt x="92" y="20"/>
                  </a:lnTo>
                  <a:lnTo>
                    <a:pt x="85" y="30"/>
                  </a:lnTo>
                  <a:lnTo>
                    <a:pt x="80" y="39"/>
                  </a:lnTo>
                  <a:lnTo>
                    <a:pt x="75" y="49"/>
                  </a:lnTo>
                  <a:lnTo>
                    <a:pt x="7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" name="Freeform 183"/>
            <p:cNvSpPr>
              <a:spLocks noChangeAspect="1" noEditPoints="1"/>
            </p:cNvSpPr>
            <p:nvPr/>
          </p:nvSpPr>
          <p:spPr bwMode="auto">
            <a:xfrm>
              <a:off x="3257" y="200"/>
              <a:ext cx="236" cy="343"/>
            </a:xfrm>
            <a:custGeom>
              <a:avLst/>
              <a:gdLst>
                <a:gd name="T0" fmla="*/ 74 w 236"/>
                <a:gd name="T1" fmla="*/ 137 h 343"/>
                <a:gd name="T2" fmla="*/ 57 w 236"/>
                <a:gd name="T3" fmla="*/ 107 h 343"/>
                <a:gd name="T4" fmla="*/ 55 w 236"/>
                <a:gd name="T5" fmla="*/ 82 h 343"/>
                <a:gd name="T6" fmla="*/ 68 w 236"/>
                <a:gd name="T7" fmla="*/ 32 h 343"/>
                <a:gd name="T8" fmla="*/ 100 w 236"/>
                <a:gd name="T9" fmla="*/ 17 h 343"/>
                <a:gd name="T10" fmla="*/ 134 w 236"/>
                <a:gd name="T11" fmla="*/ 34 h 343"/>
                <a:gd name="T12" fmla="*/ 145 w 236"/>
                <a:gd name="T13" fmla="*/ 66 h 343"/>
                <a:gd name="T14" fmla="*/ 144 w 236"/>
                <a:gd name="T15" fmla="*/ 104 h 343"/>
                <a:gd name="T16" fmla="*/ 125 w 236"/>
                <a:gd name="T17" fmla="*/ 138 h 343"/>
                <a:gd name="T18" fmla="*/ 40 w 236"/>
                <a:gd name="T19" fmla="*/ 166 h 343"/>
                <a:gd name="T20" fmla="*/ 44 w 236"/>
                <a:gd name="T21" fmla="*/ 150 h 343"/>
                <a:gd name="T22" fmla="*/ 78 w 236"/>
                <a:gd name="T23" fmla="*/ 155 h 343"/>
                <a:gd name="T24" fmla="*/ 134 w 236"/>
                <a:gd name="T25" fmla="*/ 152 h 343"/>
                <a:gd name="T26" fmla="*/ 184 w 236"/>
                <a:gd name="T27" fmla="*/ 82 h 343"/>
                <a:gd name="T28" fmla="*/ 172 w 236"/>
                <a:gd name="T29" fmla="*/ 41 h 343"/>
                <a:gd name="T30" fmla="*/ 190 w 236"/>
                <a:gd name="T31" fmla="*/ 14 h 343"/>
                <a:gd name="T32" fmla="*/ 215 w 236"/>
                <a:gd name="T33" fmla="*/ 11 h 343"/>
                <a:gd name="T34" fmla="*/ 211 w 236"/>
                <a:gd name="T35" fmla="*/ 36 h 343"/>
                <a:gd name="T36" fmla="*/ 231 w 236"/>
                <a:gd name="T37" fmla="*/ 37 h 343"/>
                <a:gd name="T38" fmla="*/ 235 w 236"/>
                <a:gd name="T39" fmla="*/ 17 h 343"/>
                <a:gd name="T40" fmla="*/ 210 w 236"/>
                <a:gd name="T41" fmla="*/ 0 h 343"/>
                <a:gd name="T42" fmla="*/ 171 w 236"/>
                <a:gd name="T43" fmla="*/ 11 h 343"/>
                <a:gd name="T44" fmla="*/ 124 w 236"/>
                <a:gd name="T45" fmla="*/ 8 h 343"/>
                <a:gd name="T46" fmla="*/ 67 w 236"/>
                <a:gd name="T47" fmla="*/ 11 h 343"/>
                <a:gd name="T48" fmla="*/ 16 w 236"/>
                <a:gd name="T49" fmla="*/ 81 h 343"/>
                <a:gd name="T50" fmla="*/ 31 w 236"/>
                <a:gd name="T51" fmla="*/ 125 h 343"/>
                <a:gd name="T52" fmla="*/ 30 w 236"/>
                <a:gd name="T53" fmla="*/ 153 h 343"/>
                <a:gd name="T54" fmla="*/ 26 w 236"/>
                <a:gd name="T55" fmla="*/ 191 h 343"/>
                <a:gd name="T56" fmla="*/ 48 w 236"/>
                <a:gd name="T57" fmla="*/ 224 h 343"/>
                <a:gd name="T58" fmla="*/ 3 w 236"/>
                <a:gd name="T59" fmla="*/ 261 h 343"/>
                <a:gd name="T60" fmla="*/ 33 w 236"/>
                <a:gd name="T61" fmla="*/ 323 h 343"/>
                <a:gd name="T62" fmla="*/ 158 w 236"/>
                <a:gd name="T63" fmla="*/ 338 h 343"/>
                <a:gd name="T64" fmla="*/ 229 w 236"/>
                <a:gd name="T65" fmla="*/ 275 h 343"/>
                <a:gd name="T66" fmla="*/ 212 w 236"/>
                <a:gd name="T67" fmla="*/ 229 h 343"/>
                <a:gd name="T68" fmla="*/ 106 w 236"/>
                <a:gd name="T69" fmla="*/ 201 h 343"/>
                <a:gd name="T70" fmla="*/ 74 w 236"/>
                <a:gd name="T71" fmla="*/ 201 h 343"/>
                <a:gd name="T72" fmla="*/ 48 w 236"/>
                <a:gd name="T73" fmla="*/ 189 h 343"/>
                <a:gd name="T74" fmla="*/ 115 w 236"/>
                <a:gd name="T75" fmla="*/ 330 h 343"/>
                <a:gd name="T76" fmla="*/ 33 w 236"/>
                <a:gd name="T77" fmla="*/ 297 h 343"/>
                <a:gd name="T78" fmla="*/ 39 w 236"/>
                <a:gd name="T79" fmla="*/ 246 h 343"/>
                <a:gd name="T80" fmla="*/ 100 w 236"/>
                <a:gd name="T81" fmla="*/ 232 h 343"/>
                <a:gd name="T82" fmla="*/ 193 w 236"/>
                <a:gd name="T83" fmla="*/ 251 h 343"/>
                <a:gd name="T84" fmla="*/ 177 w 236"/>
                <a:gd name="T85" fmla="*/ 314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343">
                  <a:moveTo>
                    <a:pt x="100" y="146"/>
                  </a:moveTo>
                  <a:lnTo>
                    <a:pt x="85" y="144"/>
                  </a:lnTo>
                  <a:lnTo>
                    <a:pt x="74" y="137"/>
                  </a:lnTo>
                  <a:lnTo>
                    <a:pt x="66" y="129"/>
                  </a:lnTo>
                  <a:lnTo>
                    <a:pt x="61" y="118"/>
                  </a:lnTo>
                  <a:lnTo>
                    <a:pt x="57" y="107"/>
                  </a:lnTo>
                  <a:lnTo>
                    <a:pt x="56" y="97"/>
                  </a:lnTo>
                  <a:lnTo>
                    <a:pt x="55" y="88"/>
                  </a:lnTo>
                  <a:lnTo>
                    <a:pt x="55" y="82"/>
                  </a:lnTo>
                  <a:lnTo>
                    <a:pt x="56" y="60"/>
                  </a:lnTo>
                  <a:lnTo>
                    <a:pt x="64" y="38"/>
                  </a:lnTo>
                  <a:lnTo>
                    <a:pt x="68" y="32"/>
                  </a:lnTo>
                  <a:lnTo>
                    <a:pt x="76" y="25"/>
                  </a:lnTo>
                  <a:lnTo>
                    <a:pt x="86" y="19"/>
                  </a:lnTo>
                  <a:lnTo>
                    <a:pt x="100" y="17"/>
                  </a:lnTo>
                  <a:lnTo>
                    <a:pt x="115" y="19"/>
                  </a:lnTo>
                  <a:lnTo>
                    <a:pt x="126" y="25"/>
                  </a:lnTo>
                  <a:lnTo>
                    <a:pt x="134" y="34"/>
                  </a:lnTo>
                  <a:lnTo>
                    <a:pt x="140" y="45"/>
                  </a:lnTo>
                  <a:lnTo>
                    <a:pt x="143" y="56"/>
                  </a:lnTo>
                  <a:lnTo>
                    <a:pt x="145" y="66"/>
                  </a:lnTo>
                  <a:lnTo>
                    <a:pt x="145" y="75"/>
                  </a:lnTo>
                  <a:lnTo>
                    <a:pt x="145" y="81"/>
                  </a:lnTo>
                  <a:lnTo>
                    <a:pt x="144" y="104"/>
                  </a:lnTo>
                  <a:lnTo>
                    <a:pt x="137" y="125"/>
                  </a:lnTo>
                  <a:lnTo>
                    <a:pt x="132" y="131"/>
                  </a:lnTo>
                  <a:lnTo>
                    <a:pt x="125" y="138"/>
                  </a:lnTo>
                  <a:lnTo>
                    <a:pt x="114" y="143"/>
                  </a:lnTo>
                  <a:lnTo>
                    <a:pt x="100" y="146"/>
                  </a:lnTo>
                  <a:close/>
                  <a:moveTo>
                    <a:pt x="40" y="166"/>
                  </a:moveTo>
                  <a:lnTo>
                    <a:pt x="40" y="163"/>
                  </a:lnTo>
                  <a:lnTo>
                    <a:pt x="41" y="157"/>
                  </a:lnTo>
                  <a:lnTo>
                    <a:pt x="44" y="150"/>
                  </a:lnTo>
                  <a:lnTo>
                    <a:pt x="49" y="142"/>
                  </a:lnTo>
                  <a:lnTo>
                    <a:pt x="64" y="150"/>
                  </a:lnTo>
                  <a:lnTo>
                    <a:pt x="78" y="155"/>
                  </a:lnTo>
                  <a:lnTo>
                    <a:pt x="91" y="157"/>
                  </a:lnTo>
                  <a:lnTo>
                    <a:pt x="100" y="158"/>
                  </a:lnTo>
                  <a:lnTo>
                    <a:pt x="134" y="152"/>
                  </a:lnTo>
                  <a:lnTo>
                    <a:pt x="160" y="135"/>
                  </a:lnTo>
                  <a:lnTo>
                    <a:pt x="178" y="111"/>
                  </a:lnTo>
                  <a:lnTo>
                    <a:pt x="184" y="82"/>
                  </a:lnTo>
                  <a:lnTo>
                    <a:pt x="183" y="67"/>
                  </a:lnTo>
                  <a:lnTo>
                    <a:pt x="178" y="54"/>
                  </a:lnTo>
                  <a:lnTo>
                    <a:pt x="172" y="41"/>
                  </a:lnTo>
                  <a:lnTo>
                    <a:pt x="163" y="31"/>
                  </a:lnTo>
                  <a:lnTo>
                    <a:pt x="177" y="21"/>
                  </a:lnTo>
                  <a:lnTo>
                    <a:pt x="190" y="14"/>
                  </a:lnTo>
                  <a:lnTo>
                    <a:pt x="201" y="12"/>
                  </a:lnTo>
                  <a:lnTo>
                    <a:pt x="210" y="11"/>
                  </a:lnTo>
                  <a:lnTo>
                    <a:pt x="215" y="11"/>
                  </a:lnTo>
                  <a:lnTo>
                    <a:pt x="208" y="17"/>
                  </a:lnTo>
                  <a:lnTo>
                    <a:pt x="206" y="25"/>
                  </a:lnTo>
                  <a:lnTo>
                    <a:pt x="211" y="36"/>
                  </a:lnTo>
                  <a:lnTo>
                    <a:pt x="221" y="41"/>
                  </a:lnTo>
                  <a:lnTo>
                    <a:pt x="226" y="40"/>
                  </a:lnTo>
                  <a:lnTo>
                    <a:pt x="231" y="37"/>
                  </a:lnTo>
                  <a:lnTo>
                    <a:pt x="235" y="32"/>
                  </a:lnTo>
                  <a:lnTo>
                    <a:pt x="236" y="25"/>
                  </a:lnTo>
                  <a:lnTo>
                    <a:pt x="235" y="17"/>
                  </a:lnTo>
                  <a:lnTo>
                    <a:pt x="231" y="9"/>
                  </a:lnTo>
                  <a:lnTo>
                    <a:pt x="222" y="2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87" y="4"/>
                  </a:lnTo>
                  <a:lnTo>
                    <a:pt x="171" y="11"/>
                  </a:lnTo>
                  <a:lnTo>
                    <a:pt x="155" y="24"/>
                  </a:lnTo>
                  <a:lnTo>
                    <a:pt x="139" y="14"/>
                  </a:lnTo>
                  <a:lnTo>
                    <a:pt x="124" y="8"/>
                  </a:lnTo>
                  <a:lnTo>
                    <a:pt x="111" y="6"/>
                  </a:lnTo>
                  <a:lnTo>
                    <a:pt x="100" y="5"/>
                  </a:lnTo>
                  <a:lnTo>
                    <a:pt x="67" y="11"/>
                  </a:lnTo>
                  <a:lnTo>
                    <a:pt x="40" y="28"/>
                  </a:lnTo>
                  <a:lnTo>
                    <a:pt x="23" y="53"/>
                  </a:lnTo>
                  <a:lnTo>
                    <a:pt x="16" y="81"/>
                  </a:lnTo>
                  <a:lnTo>
                    <a:pt x="18" y="98"/>
                  </a:lnTo>
                  <a:lnTo>
                    <a:pt x="24" y="112"/>
                  </a:lnTo>
                  <a:lnTo>
                    <a:pt x="31" y="125"/>
                  </a:lnTo>
                  <a:lnTo>
                    <a:pt x="41" y="135"/>
                  </a:lnTo>
                  <a:lnTo>
                    <a:pt x="35" y="142"/>
                  </a:lnTo>
                  <a:lnTo>
                    <a:pt x="30" y="153"/>
                  </a:lnTo>
                  <a:lnTo>
                    <a:pt x="26" y="165"/>
                  </a:lnTo>
                  <a:lnTo>
                    <a:pt x="25" y="178"/>
                  </a:lnTo>
                  <a:lnTo>
                    <a:pt x="26" y="191"/>
                  </a:lnTo>
                  <a:lnTo>
                    <a:pt x="30" y="203"/>
                  </a:lnTo>
                  <a:lnTo>
                    <a:pt x="37" y="215"/>
                  </a:lnTo>
                  <a:lnTo>
                    <a:pt x="48" y="224"/>
                  </a:lnTo>
                  <a:lnTo>
                    <a:pt x="27" y="233"/>
                  </a:lnTo>
                  <a:lnTo>
                    <a:pt x="12" y="246"/>
                  </a:lnTo>
                  <a:lnTo>
                    <a:pt x="3" y="261"/>
                  </a:lnTo>
                  <a:lnTo>
                    <a:pt x="0" y="276"/>
                  </a:lnTo>
                  <a:lnTo>
                    <a:pt x="9" y="303"/>
                  </a:lnTo>
                  <a:lnTo>
                    <a:pt x="33" y="323"/>
                  </a:lnTo>
                  <a:lnTo>
                    <a:pt x="70" y="337"/>
                  </a:lnTo>
                  <a:lnTo>
                    <a:pt x="114" y="343"/>
                  </a:lnTo>
                  <a:lnTo>
                    <a:pt x="158" y="338"/>
                  </a:lnTo>
                  <a:lnTo>
                    <a:pt x="195" y="324"/>
                  </a:lnTo>
                  <a:lnTo>
                    <a:pt x="220" y="303"/>
                  </a:lnTo>
                  <a:lnTo>
                    <a:pt x="229" y="275"/>
                  </a:lnTo>
                  <a:lnTo>
                    <a:pt x="228" y="261"/>
                  </a:lnTo>
                  <a:lnTo>
                    <a:pt x="222" y="244"/>
                  </a:lnTo>
                  <a:lnTo>
                    <a:pt x="212" y="229"/>
                  </a:lnTo>
                  <a:lnTo>
                    <a:pt x="195" y="216"/>
                  </a:lnTo>
                  <a:lnTo>
                    <a:pt x="152" y="203"/>
                  </a:lnTo>
                  <a:lnTo>
                    <a:pt x="106" y="201"/>
                  </a:lnTo>
                  <a:lnTo>
                    <a:pt x="96" y="201"/>
                  </a:lnTo>
                  <a:lnTo>
                    <a:pt x="83" y="201"/>
                  </a:lnTo>
                  <a:lnTo>
                    <a:pt x="74" y="201"/>
                  </a:lnTo>
                  <a:lnTo>
                    <a:pt x="68" y="201"/>
                  </a:lnTo>
                  <a:lnTo>
                    <a:pt x="56" y="197"/>
                  </a:lnTo>
                  <a:lnTo>
                    <a:pt x="48" y="189"/>
                  </a:lnTo>
                  <a:lnTo>
                    <a:pt x="42" y="178"/>
                  </a:lnTo>
                  <a:lnTo>
                    <a:pt x="40" y="166"/>
                  </a:lnTo>
                  <a:close/>
                  <a:moveTo>
                    <a:pt x="115" y="330"/>
                  </a:moveTo>
                  <a:lnTo>
                    <a:pt x="79" y="326"/>
                  </a:lnTo>
                  <a:lnTo>
                    <a:pt x="51" y="314"/>
                  </a:lnTo>
                  <a:lnTo>
                    <a:pt x="33" y="297"/>
                  </a:lnTo>
                  <a:lnTo>
                    <a:pt x="27" y="276"/>
                  </a:lnTo>
                  <a:lnTo>
                    <a:pt x="30" y="260"/>
                  </a:lnTo>
                  <a:lnTo>
                    <a:pt x="39" y="246"/>
                  </a:lnTo>
                  <a:lnTo>
                    <a:pt x="53" y="236"/>
                  </a:lnTo>
                  <a:lnTo>
                    <a:pt x="69" y="232"/>
                  </a:lnTo>
                  <a:lnTo>
                    <a:pt x="100" y="232"/>
                  </a:lnTo>
                  <a:lnTo>
                    <a:pt x="135" y="232"/>
                  </a:lnTo>
                  <a:lnTo>
                    <a:pt x="168" y="237"/>
                  </a:lnTo>
                  <a:lnTo>
                    <a:pt x="193" y="251"/>
                  </a:lnTo>
                  <a:lnTo>
                    <a:pt x="202" y="276"/>
                  </a:lnTo>
                  <a:lnTo>
                    <a:pt x="196" y="297"/>
                  </a:lnTo>
                  <a:lnTo>
                    <a:pt x="177" y="314"/>
                  </a:lnTo>
                  <a:lnTo>
                    <a:pt x="150" y="326"/>
                  </a:lnTo>
                  <a:lnTo>
                    <a:pt x="115" y="3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" name="Freeform 184"/>
            <p:cNvSpPr>
              <a:spLocks noChangeAspect="1"/>
            </p:cNvSpPr>
            <p:nvPr/>
          </p:nvSpPr>
          <p:spPr bwMode="auto">
            <a:xfrm>
              <a:off x="3691" y="202"/>
              <a:ext cx="197" cy="239"/>
            </a:xfrm>
            <a:custGeom>
              <a:avLst/>
              <a:gdLst>
                <a:gd name="T0" fmla="*/ 42 w 197"/>
                <a:gd name="T1" fmla="*/ 120 h 239"/>
                <a:gd name="T2" fmla="*/ 49 w 197"/>
                <a:gd name="T3" fmla="*/ 67 h 239"/>
                <a:gd name="T4" fmla="*/ 67 w 197"/>
                <a:gd name="T5" fmla="*/ 35 h 239"/>
                <a:gd name="T6" fmla="*/ 90 w 197"/>
                <a:gd name="T7" fmla="*/ 18 h 239"/>
                <a:gd name="T8" fmla="*/ 112 w 197"/>
                <a:gd name="T9" fmla="*/ 13 h 239"/>
                <a:gd name="T10" fmla="*/ 120 w 197"/>
                <a:gd name="T11" fmla="*/ 13 h 239"/>
                <a:gd name="T12" fmla="*/ 135 w 197"/>
                <a:gd name="T13" fmla="*/ 16 h 239"/>
                <a:gd name="T14" fmla="*/ 152 w 197"/>
                <a:gd name="T15" fmla="*/ 21 h 239"/>
                <a:gd name="T16" fmla="*/ 168 w 197"/>
                <a:gd name="T17" fmla="*/ 32 h 239"/>
                <a:gd name="T18" fmla="*/ 155 w 197"/>
                <a:gd name="T19" fmla="*/ 36 h 239"/>
                <a:gd name="T20" fmla="*/ 147 w 197"/>
                <a:gd name="T21" fmla="*/ 42 h 239"/>
                <a:gd name="T22" fmla="*/ 144 w 197"/>
                <a:gd name="T23" fmla="*/ 50 h 239"/>
                <a:gd name="T24" fmla="*/ 143 w 197"/>
                <a:gd name="T25" fmla="*/ 56 h 239"/>
                <a:gd name="T26" fmla="*/ 145 w 197"/>
                <a:gd name="T27" fmla="*/ 66 h 239"/>
                <a:gd name="T28" fmla="*/ 150 w 197"/>
                <a:gd name="T29" fmla="*/ 73 h 239"/>
                <a:gd name="T30" fmla="*/ 157 w 197"/>
                <a:gd name="T31" fmla="*/ 78 h 239"/>
                <a:gd name="T32" fmla="*/ 167 w 197"/>
                <a:gd name="T33" fmla="*/ 80 h 239"/>
                <a:gd name="T34" fmla="*/ 176 w 197"/>
                <a:gd name="T35" fmla="*/ 79 h 239"/>
                <a:gd name="T36" fmla="*/ 184 w 197"/>
                <a:gd name="T37" fmla="*/ 74 h 239"/>
                <a:gd name="T38" fmla="*/ 189 w 197"/>
                <a:gd name="T39" fmla="*/ 66 h 239"/>
                <a:gd name="T40" fmla="*/ 191 w 197"/>
                <a:gd name="T41" fmla="*/ 56 h 239"/>
                <a:gd name="T42" fmla="*/ 184 w 197"/>
                <a:gd name="T43" fmla="*/ 32 h 239"/>
                <a:gd name="T44" fmla="*/ 166 w 197"/>
                <a:gd name="T45" fmla="*/ 15 h 239"/>
                <a:gd name="T46" fmla="*/ 141 w 197"/>
                <a:gd name="T47" fmla="*/ 4 h 239"/>
                <a:gd name="T48" fmla="*/ 112 w 197"/>
                <a:gd name="T49" fmla="*/ 0 h 239"/>
                <a:gd name="T50" fmla="*/ 67 w 197"/>
                <a:gd name="T51" fmla="*/ 10 h 239"/>
                <a:gd name="T52" fmla="*/ 31 w 197"/>
                <a:gd name="T53" fmla="*/ 36 h 239"/>
                <a:gd name="T54" fmla="*/ 8 w 197"/>
                <a:gd name="T55" fmla="*/ 75 h 239"/>
                <a:gd name="T56" fmla="*/ 0 w 197"/>
                <a:gd name="T57" fmla="*/ 121 h 239"/>
                <a:gd name="T58" fmla="*/ 8 w 197"/>
                <a:gd name="T59" fmla="*/ 167 h 239"/>
                <a:gd name="T60" fmla="*/ 33 w 197"/>
                <a:gd name="T61" fmla="*/ 205 h 239"/>
                <a:gd name="T62" fmla="*/ 68 w 197"/>
                <a:gd name="T63" fmla="*/ 230 h 239"/>
                <a:gd name="T64" fmla="*/ 111 w 197"/>
                <a:gd name="T65" fmla="*/ 239 h 239"/>
                <a:gd name="T66" fmla="*/ 134 w 197"/>
                <a:gd name="T67" fmla="*/ 236 h 239"/>
                <a:gd name="T68" fmla="*/ 153 w 197"/>
                <a:gd name="T69" fmla="*/ 229 h 239"/>
                <a:gd name="T70" fmla="*/ 168 w 197"/>
                <a:gd name="T71" fmla="*/ 219 h 239"/>
                <a:gd name="T72" fmla="*/ 180 w 197"/>
                <a:gd name="T73" fmla="*/ 207 h 239"/>
                <a:gd name="T74" fmla="*/ 188 w 197"/>
                <a:gd name="T75" fmla="*/ 195 h 239"/>
                <a:gd name="T76" fmla="*/ 193 w 197"/>
                <a:gd name="T77" fmla="*/ 184 h 239"/>
                <a:gd name="T78" fmla="*/ 196 w 197"/>
                <a:gd name="T79" fmla="*/ 176 h 239"/>
                <a:gd name="T80" fmla="*/ 197 w 197"/>
                <a:gd name="T81" fmla="*/ 171 h 239"/>
                <a:gd name="T82" fmla="*/ 194 w 197"/>
                <a:gd name="T83" fmla="*/ 167 h 239"/>
                <a:gd name="T84" fmla="*/ 190 w 197"/>
                <a:gd name="T85" fmla="*/ 166 h 239"/>
                <a:gd name="T86" fmla="*/ 185 w 197"/>
                <a:gd name="T87" fmla="*/ 167 h 239"/>
                <a:gd name="T88" fmla="*/ 183 w 197"/>
                <a:gd name="T89" fmla="*/ 171 h 239"/>
                <a:gd name="T90" fmla="*/ 177 w 197"/>
                <a:gd name="T91" fmla="*/ 188 h 239"/>
                <a:gd name="T92" fmla="*/ 169 w 197"/>
                <a:gd name="T93" fmla="*/ 200 h 239"/>
                <a:gd name="T94" fmla="*/ 160 w 197"/>
                <a:gd name="T95" fmla="*/ 210 h 239"/>
                <a:gd name="T96" fmla="*/ 151 w 197"/>
                <a:gd name="T97" fmla="*/ 217 h 239"/>
                <a:gd name="T98" fmla="*/ 141 w 197"/>
                <a:gd name="T99" fmla="*/ 221 h 239"/>
                <a:gd name="T100" fmla="*/ 132 w 197"/>
                <a:gd name="T101" fmla="*/ 224 h 239"/>
                <a:gd name="T102" fmla="*/ 123 w 197"/>
                <a:gd name="T103" fmla="*/ 226 h 239"/>
                <a:gd name="T104" fmla="*/ 115 w 197"/>
                <a:gd name="T105" fmla="*/ 226 h 239"/>
                <a:gd name="T106" fmla="*/ 104 w 197"/>
                <a:gd name="T107" fmla="*/ 225 h 239"/>
                <a:gd name="T108" fmla="*/ 92 w 197"/>
                <a:gd name="T109" fmla="*/ 221 h 239"/>
                <a:gd name="T110" fmla="*/ 80 w 197"/>
                <a:gd name="T111" fmla="*/ 214 h 239"/>
                <a:gd name="T112" fmla="*/ 69 w 197"/>
                <a:gd name="T113" fmla="*/ 204 h 239"/>
                <a:gd name="T114" fmla="*/ 58 w 197"/>
                <a:gd name="T115" fmla="*/ 190 h 239"/>
                <a:gd name="T116" fmla="*/ 50 w 197"/>
                <a:gd name="T117" fmla="*/ 172 h 239"/>
                <a:gd name="T118" fmla="*/ 44 w 197"/>
                <a:gd name="T119" fmla="*/ 148 h 239"/>
                <a:gd name="T120" fmla="*/ 42 w 197"/>
                <a:gd name="T121" fmla="*/ 12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7" h="239">
                  <a:moveTo>
                    <a:pt x="42" y="120"/>
                  </a:moveTo>
                  <a:lnTo>
                    <a:pt x="49" y="67"/>
                  </a:lnTo>
                  <a:lnTo>
                    <a:pt x="67" y="35"/>
                  </a:lnTo>
                  <a:lnTo>
                    <a:pt x="90" y="18"/>
                  </a:lnTo>
                  <a:lnTo>
                    <a:pt x="112" y="13"/>
                  </a:lnTo>
                  <a:lnTo>
                    <a:pt x="120" y="13"/>
                  </a:lnTo>
                  <a:lnTo>
                    <a:pt x="135" y="16"/>
                  </a:lnTo>
                  <a:lnTo>
                    <a:pt x="152" y="21"/>
                  </a:lnTo>
                  <a:lnTo>
                    <a:pt x="168" y="32"/>
                  </a:lnTo>
                  <a:lnTo>
                    <a:pt x="155" y="36"/>
                  </a:lnTo>
                  <a:lnTo>
                    <a:pt x="147" y="42"/>
                  </a:lnTo>
                  <a:lnTo>
                    <a:pt x="144" y="50"/>
                  </a:lnTo>
                  <a:lnTo>
                    <a:pt x="143" y="56"/>
                  </a:lnTo>
                  <a:lnTo>
                    <a:pt x="145" y="66"/>
                  </a:lnTo>
                  <a:lnTo>
                    <a:pt x="150" y="73"/>
                  </a:lnTo>
                  <a:lnTo>
                    <a:pt x="157" y="78"/>
                  </a:lnTo>
                  <a:lnTo>
                    <a:pt x="167" y="80"/>
                  </a:lnTo>
                  <a:lnTo>
                    <a:pt x="176" y="79"/>
                  </a:lnTo>
                  <a:lnTo>
                    <a:pt x="184" y="74"/>
                  </a:lnTo>
                  <a:lnTo>
                    <a:pt x="189" y="66"/>
                  </a:lnTo>
                  <a:lnTo>
                    <a:pt x="191" y="56"/>
                  </a:lnTo>
                  <a:lnTo>
                    <a:pt x="184" y="32"/>
                  </a:lnTo>
                  <a:lnTo>
                    <a:pt x="166" y="15"/>
                  </a:lnTo>
                  <a:lnTo>
                    <a:pt x="141" y="4"/>
                  </a:lnTo>
                  <a:lnTo>
                    <a:pt x="112" y="0"/>
                  </a:lnTo>
                  <a:lnTo>
                    <a:pt x="67" y="10"/>
                  </a:lnTo>
                  <a:lnTo>
                    <a:pt x="31" y="36"/>
                  </a:lnTo>
                  <a:lnTo>
                    <a:pt x="8" y="75"/>
                  </a:lnTo>
                  <a:lnTo>
                    <a:pt x="0" y="121"/>
                  </a:lnTo>
                  <a:lnTo>
                    <a:pt x="8" y="167"/>
                  </a:lnTo>
                  <a:lnTo>
                    <a:pt x="33" y="205"/>
                  </a:lnTo>
                  <a:lnTo>
                    <a:pt x="68" y="230"/>
                  </a:lnTo>
                  <a:lnTo>
                    <a:pt x="111" y="239"/>
                  </a:lnTo>
                  <a:lnTo>
                    <a:pt x="134" y="236"/>
                  </a:lnTo>
                  <a:lnTo>
                    <a:pt x="153" y="229"/>
                  </a:lnTo>
                  <a:lnTo>
                    <a:pt x="168" y="219"/>
                  </a:lnTo>
                  <a:lnTo>
                    <a:pt x="180" y="207"/>
                  </a:lnTo>
                  <a:lnTo>
                    <a:pt x="188" y="195"/>
                  </a:lnTo>
                  <a:lnTo>
                    <a:pt x="193" y="184"/>
                  </a:lnTo>
                  <a:lnTo>
                    <a:pt x="196" y="176"/>
                  </a:lnTo>
                  <a:lnTo>
                    <a:pt x="197" y="171"/>
                  </a:lnTo>
                  <a:lnTo>
                    <a:pt x="194" y="167"/>
                  </a:lnTo>
                  <a:lnTo>
                    <a:pt x="190" y="166"/>
                  </a:lnTo>
                  <a:lnTo>
                    <a:pt x="185" y="167"/>
                  </a:lnTo>
                  <a:lnTo>
                    <a:pt x="183" y="171"/>
                  </a:lnTo>
                  <a:lnTo>
                    <a:pt x="177" y="188"/>
                  </a:lnTo>
                  <a:lnTo>
                    <a:pt x="169" y="200"/>
                  </a:lnTo>
                  <a:lnTo>
                    <a:pt x="160" y="210"/>
                  </a:lnTo>
                  <a:lnTo>
                    <a:pt x="151" y="217"/>
                  </a:lnTo>
                  <a:lnTo>
                    <a:pt x="141" y="221"/>
                  </a:lnTo>
                  <a:lnTo>
                    <a:pt x="132" y="224"/>
                  </a:lnTo>
                  <a:lnTo>
                    <a:pt x="123" y="226"/>
                  </a:lnTo>
                  <a:lnTo>
                    <a:pt x="115" y="226"/>
                  </a:lnTo>
                  <a:lnTo>
                    <a:pt x="104" y="225"/>
                  </a:lnTo>
                  <a:lnTo>
                    <a:pt x="92" y="221"/>
                  </a:lnTo>
                  <a:lnTo>
                    <a:pt x="80" y="214"/>
                  </a:lnTo>
                  <a:lnTo>
                    <a:pt x="69" y="204"/>
                  </a:lnTo>
                  <a:lnTo>
                    <a:pt x="58" y="190"/>
                  </a:lnTo>
                  <a:lnTo>
                    <a:pt x="50" y="172"/>
                  </a:lnTo>
                  <a:lnTo>
                    <a:pt x="44" y="148"/>
                  </a:lnTo>
                  <a:lnTo>
                    <a:pt x="42" y="1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" name="Freeform 185"/>
            <p:cNvSpPr>
              <a:spLocks noChangeAspect="1"/>
            </p:cNvSpPr>
            <p:nvPr/>
          </p:nvSpPr>
          <p:spPr bwMode="auto">
            <a:xfrm>
              <a:off x="3917" y="205"/>
              <a:ext cx="404" cy="230"/>
            </a:xfrm>
            <a:custGeom>
              <a:avLst/>
              <a:gdLst>
                <a:gd name="T0" fmla="*/ 40 w 404"/>
                <a:gd name="T1" fmla="*/ 191 h 230"/>
                <a:gd name="T2" fmla="*/ 33 w 404"/>
                <a:gd name="T3" fmla="*/ 211 h 230"/>
                <a:gd name="T4" fmla="*/ 0 w 404"/>
                <a:gd name="T5" fmla="*/ 214 h 230"/>
                <a:gd name="T6" fmla="*/ 116 w 404"/>
                <a:gd name="T7" fmla="*/ 230 h 230"/>
                <a:gd name="T8" fmla="*/ 96 w 404"/>
                <a:gd name="T9" fmla="*/ 214 h 230"/>
                <a:gd name="T10" fmla="*/ 78 w 404"/>
                <a:gd name="T11" fmla="*/ 204 h 230"/>
                <a:gd name="T12" fmla="*/ 76 w 404"/>
                <a:gd name="T13" fmla="*/ 95 h 230"/>
                <a:gd name="T14" fmla="*/ 99 w 404"/>
                <a:gd name="T15" fmla="*/ 33 h 230"/>
                <a:gd name="T16" fmla="*/ 146 w 404"/>
                <a:gd name="T17" fmla="*/ 12 h 230"/>
                <a:gd name="T18" fmla="*/ 166 w 404"/>
                <a:gd name="T19" fmla="*/ 16 h 230"/>
                <a:gd name="T20" fmla="*/ 177 w 404"/>
                <a:gd name="T21" fmla="*/ 29 h 230"/>
                <a:gd name="T22" fmla="*/ 183 w 404"/>
                <a:gd name="T23" fmla="*/ 48 h 230"/>
                <a:gd name="T24" fmla="*/ 184 w 404"/>
                <a:gd name="T25" fmla="*/ 69 h 230"/>
                <a:gd name="T26" fmla="*/ 183 w 404"/>
                <a:gd name="T27" fmla="*/ 204 h 230"/>
                <a:gd name="T28" fmla="*/ 165 w 404"/>
                <a:gd name="T29" fmla="*/ 214 h 230"/>
                <a:gd name="T30" fmla="*/ 144 w 404"/>
                <a:gd name="T31" fmla="*/ 230 h 230"/>
                <a:gd name="T32" fmla="*/ 260 w 404"/>
                <a:gd name="T33" fmla="*/ 214 h 230"/>
                <a:gd name="T34" fmla="*/ 227 w 404"/>
                <a:gd name="T35" fmla="*/ 211 h 230"/>
                <a:gd name="T36" fmla="*/ 220 w 404"/>
                <a:gd name="T37" fmla="*/ 191 h 230"/>
                <a:gd name="T38" fmla="*/ 226 w 404"/>
                <a:gd name="T39" fmla="*/ 59 h 230"/>
                <a:gd name="T40" fmla="*/ 265 w 404"/>
                <a:gd name="T41" fmla="*/ 17 h 230"/>
                <a:gd name="T42" fmla="*/ 301 w 404"/>
                <a:gd name="T43" fmla="*/ 13 h 230"/>
                <a:gd name="T44" fmla="*/ 316 w 404"/>
                <a:gd name="T45" fmla="*/ 22 h 230"/>
                <a:gd name="T46" fmla="*/ 325 w 404"/>
                <a:gd name="T47" fmla="*/ 38 h 230"/>
                <a:gd name="T48" fmla="*/ 328 w 404"/>
                <a:gd name="T49" fmla="*/ 58 h 230"/>
                <a:gd name="T50" fmla="*/ 328 w 404"/>
                <a:gd name="T51" fmla="*/ 191 h 230"/>
                <a:gd name="T52" fmla="*/ 321 w 404"/>
                <a:gd name="T53" fmla="*/ 211 h 230"/>
                <a:gd name="T54" fmla="*/ 288 w 404"/>
                <a:gd name="T55" fmla="*/ 214 h 230"/>
                <a:gd name="T56" fmla="*/ 404 w 404"/>
                <a:gd name="T57" fmla="*/ 230 h 230"/>
                <a:gd name="T58" fmla="*/ 387 w 404"/>
                <a:gd name="T59" fmla="*/ 214 h 230"/>
                <a:gd name="T60" fmla="*/ 367 w 404"/>
                <a:gd name="T61" fmla="*/ 208 h 230"/>
                <a:gd name="T62" fmla="*/ 364 w 404"/>
                <a:gd name="T63" fmla="*/ 99 h 230"/>
                <a:gd name="T64" fmla="*/ 362 w 404"/>
                <a:gd name="T65" fmla="*/ 50 h 230"/>
                <a:gd name="T66" fmla="*/ 348 w 404"/>
                <a:gd name="T67" fmla="*/ 19 h 230"/>
                <a:gd name="T68" fmla="*/ 329 w 404"/>
                <a:gd name="T69" fmla="*/ 6 h 230"/>
                <a:gd name="T70" fmla="*/ 294 w 404"/>
                <a:gd name="T71" fmla="*/ 0 h 230"/>
                <a:gd name="T72" fmla="*/ 243 w 404"/>
                <a:gd name="T73" fmla="*/ 18 h 230"/>
                <a:gd name="T74" fmla="*/ 218 w 404"/>
                <a:gd name="T75" fmla="*/ 51 h 230"/>
                <a:gd name="T76" fmla="*/ 208 w 404"/>
                <a:gd name="T77" fmla="*/ 24 h 230"/>
                <a:gd name="T78" fmla="*/ 190 w 404"/>
                <a:gd name="T79" fmla="*/ 9 h 230"/>
                <a:gd name="T80" fmla="*/ 169 w 404"/>
                <a:gd name="T81" fmla="*/ 2 h 230"/>
                <a:gd name="T82" fmla="*/ 150 w 404"/>
                <a:gd name="T83" fmla="*/ 0 h 230"/>
                <a:gd name="T84" fmla="*/ 103 w 404"/>
                <a:gd name="T85" fmla="*/ 15 h 230"/>
                <a:gd name="T86" fmla="*/ 73 w 404"/>
                <a:gd name="T87" fmla="*/ 55 h 230"/>
                <a:gd name="T88" fmla="*/ 0 w 404"/>
                <a:gd name="T89" fmla="*/ 6 h 230"/>
                <a:gd name="T90" fmla="*/ 12 w 404"/>
                <a:gd name="T91" fmla="*/ 22 h 230"/>
                <a:gd name="T92" fmla="*/ 29 w 404"/>
                <a:gd name="T93" fmla="*/ 25 h 230"/>
                <a:gd name="T94" fmla="*/ 37 w 404"/>
                <a:gd name="T95" fmla="*/ 31 h 230"/>
                <a:gd name="T96" fmla="*/ 40 w 404"/>
                <a:gd name="T97" fmla="*/ 4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4" h="230">
                  <a:moveTo>
                    <a:pt x="40" y="51"/>
                  </a:moveTo>
                  <a:lnTo>
                    <a:pt x="40" y="191"/>
                  </a:lnTo>
                  <a:lnTo>
                    <a:pt x="39" y="204"/>
                  </a:lnTo>
                  <a:lnTo>
                    <a:pt x="33" y="211"/>
                  </a:lnTo>
                  <a:lnTo>
                    <a:pt x="21" y="214"/>
                  </a:lnTo>
                  <a:lnTo>
                    <a:pt x="0" y="214"/>
                  </a:lnTo>
                  <a:lnTo>
                    <a:pt x="0" y="230"/>
                  </a:lnTo>
                  <a:lnTo>
                    <a:pt x="116" y="230"/>
                  </a:lnTo>
                  <a:lnTo>
                    <a:pt x="116" y="214"/>
                  </a:lnTo>
                  <a:lnTo>
                    <a:pt x="96" y="214"/>
                  </a:lnTo>
                  <a:lnTo>
                    <a:pt x="83" y="211"/>
                  </a:lnTo>
                  <a:lnTo>
                    <a:pt x="78" y="204"/>
                  </a:lnTo>
                  <a:lnTo>
                    <a:pt x="76" y="191"/>
                  </a:lnTo>
                  <a:lnTo>
                    <a:pt x="76" y="95"/>
                  </a:lnTo>
                  <a:lnTo>
                    <a:pt x="82" y="59"/>
                  </a:lnTo>
                  <a:lnTo>
                    <a:pt x="99" y="33"/>
                  </a:lnTo>
                  <a:lnTo>
                    <a:pt x="121" y="17"/>
                  </a:lnTo>
                  <a:lnTo>
                    <a:pt x="146" y="12"/>
                  </a:lnTo>
                  <a:lnTo>
                    <a:pt x="157" y="13"/>
                  </a:lnTo>
                  <a:lnTo>
                    <a:pt x="166" y="16"/>
                  </a:lnTo>
                  <a:lnTo>
                    <a:pt x="172" y="22"/>
                  </a:lnTo>
                  <a:lnTo>
                    <a:pt x="177" y="29"/>
                  </a:lnTo>
                  <a:lnTo>
                    <a:pt x="181" y="38"/>
                  </a:lnTo>
                  <a:lnTo>
                    <a:pt x="183" y="48"/>
                  </a:lnTo>
                  <a:lnTo>
                    <a:pt x="184" y="58"/>
                  </a:lnTo>
                  <a:lnTo>
                    <a:pt x="184" y="69"/>
                  </a:lnTo>
                  <a:lnTo>
                    <a:pt x="184" y="191"/>
                  </a:lnTo>
                  <a:lnTo>
                    <a:pt x="183" y="204"/>
                  </a:lnTo>
                  <a:lnTo>
                    <a:pt x="177" y="211"/>
                  </a:lnTo>
                  <a:lnTo>
                    <a:pt x="165" y="214"/>
                  </a:lnTo>
                  <a:lnTo>
                    <a:pt x="144" y="214"/>
                  </a:lnTo>
                  <a:lnTo>
                    <a:pt x="144" y="230"/>
                  </a:lnTo>
                  <a:lnTo>
                    <a:pt x="260" y="230"/>
                  </a:lnTo>
                  <a:lnTo>
                    <a:pt x="260" y="214"/>
                  </a:lnTo>
                  <a:lnTo>
                    <a:pt x="239" y="214"/>
                  </a:lnTo>
                  <a:lnTo>
                    <a:pt x="227" y="211"/>
                  </a:lnTo>
                  <a:lnTo>
                    <a:pt x="221" y="204"/>
                  </a:lnTo>
                  <a:lnTo>
                    <a:pt x="220" y="191"/>
                  </a:lnTo>
                  <a:lnTo>
                    <a:pt x="220" y="95"/>
                  </a:lnTo>
                  <a:lnTo>
                    <a:pt x="226" y="59"/>
                  </a:lnTo>
                  <a:lnTo>
                    <a:pt x="243" y="33"/>
                  </a:lnTo>
                  <a:lnTo>
                    <a:pt x="265" y="17"/>
                  </a:lnTo>
                  <a:lnTo>
                    <a:pt x="290" y="12"/>
                  </a:lnTo>
                  <a:lnTo>
                    <a:pt x="301" y="13"/>
                  </a:lnTo>
                  <a:lnTo>
                    <a:pt x="310" y="16"/>
                  </a:lnTo>
                  <a:lnTo>
                    <a:pt x="316" y="22"/>
                  </a:lnTo>
                  <a:lnTo>
                    <a:pt x="321" y="29"/>
                  </a:lnTo>
                  <a:lnTo>
                    <a:pt x="325" y="38"/>
                  </a:lnTo>
                  <a:lnTo>
                    <a:pt x="327" y="48"/>
                  </a:lnTo>
                  <a:lnTo>
                    <a:pt x="328" y="58"/>
                  </a:lnTo>
                  <a:lnTo>
                    <a:pt x="328" y="69"/>
                  </a:lnTo>
                  <a:lnTo>
                    <a:pt x="328" y="191"/>
                  </a:lnTo>
                  <a:lnTo>
                    <a:pt x="327" y="204"/>
                  </a:lnTo>
                  <a:lnTo>
                    <a:pt x="321" y="211"/>
                  </a:lnTo>
                  <a:lnTo>
                    <a:pt x="309" y="214"/>
                  </a:lnTo>
                  <a:lnTo>
                    <a:pt x="288" y="214"/>
                  </a:lnTo>
                  <a:lnTo>
                    <a:pt x="288" y="230"/>
                  </a:lnTo>
                  <a:lnTo>
                    <a:pt x="404" y="230"/>
                  </a:lnTo>
                  <a:lnTo>
                    <a:pt x="404" y="214"/>
                  </a:lnTo>
                  <a:lnTo>
                    <a:pt x="387" y="214"/>
                  </a:lnTo>
                  <a:lnTo>
                    <a:pt x="374" y="212"/>
                  </a:lnTo>
                  <a:lnTo>
                    <a:pt x="367" y="208"/>
                  </a:lnTo>
                  <a:lnTo>
                    <a:pt x="364" y="199"/>
                  </a:lnTo>
                  <a:lnTo>
                    <a:pt x="364" y="99"/>
                  </a:lnTo>
                  <a:lnTo>
                    <a:pt x="364" y="70"/>
                  </a:lnTo>
                  <a:lnTo>
                    <a:pt x="362" y="50"/>
                  </a:lnTo>
                  <a:lnTo>
                    <a:pt x="357" y="34"/>
                  </a:lnTo>
                  <a:lnTo>
                    <a:pt x="348" y="19"/>
                  </a:lnTo>
                  <a:lnTo>
                    <a:pt x="341" y="13"/>
                  </a:lnTo>
                  <a:lnTo>
                    <a:pt x="329" y="6"/>
                  </a:lnTo>
                  <a:lnTo>
                    <a:pt x="314" y="2"/>
                  </a:lnTo>
                  <a:lnTo>
                    <a:pt x="294" y="0"/>
                  </a:lnTo>
                  <a:lnTo>
                    <a:pt x="265" y="5"/>
                  </a:lnTo>
                  <a:lnTo>
                    <a:pt x="243" y="18"/>
                  </a:lnTo>
                  <a:lnTo>
                    <a:pt x="228" y="35"/>
                  </a:lnTo>
                  <a:lnTo>
                    <a:pt x="218" y="51"/>
                  </a:lnTo>
                  <a:lnTo>
                    <a:pt x="214" y="36"/>
                  </a:lnTo>
                  <a:lnTo>
                    <a:pt x="208" y="24"/>
                  </a:lnTo>
                  <a:lnTo>
                    <a:pt x="200" y="15"/>
                  </a:lnTo>
                  <a:lnTo>
                    <a:pt x="190" y="9"/>
                  </a:lnTo>
                  <a:lnTo>
                    <a:pt x="180" y="5"/>
                  </a:lnTo>
                  <a:lnTo>
                    <a:pt x="169" y="2"/>
                  </a:lnTo>
                  <a:lnTo>
                    <a:pt x="159" y="1"/>
                  </a:lnTo>
                  <a:lnTo>
                    <a:pt x="150" y="0"/>
                  </a:lnTo>
                  <a:lnTo>
                    <a:pt x="124" y="4"/>
                  </a:lnTo>
                  <a:lnTo>
                    <a:pt x="103" y="15"/>
                  </a:lnTo>
                  <a:lnTo>
                    <a:pt x="86" y="33"/>
                  </a:lnTo>
                  <a:lnTo>
                    <a:pt x="73" y="55"/>
                  </a:lnTo>
                  <a:lnTo>
                    <a:pt x="73" y="0"/>
                  </a:lnTo>
                  <a:lnTo>
                    <a:pt x="0" y="6"/>
                  </a:lnTo>
                  <a:lnTo>
                    <a:pt x="0" y="22"/>
                  </a:lnTo>
                  <a:lnTo>
                    <a:pt x="12" y="22"/>
                  </a:lnTo>
                  <a:lnTo>
                    <a:pt x="22" y="23"/>
                  </a:lnTo>
                  <a:lnTo>
                    <a:pt x="29" y="25"/>
                  </a:lnTo>
                  <a:lnTo>
                    <a:pt x="34" y="27"/>
                  </a:lnTo>
                  <a:lnTo>
                    <a:pt x="37" y="31"/>
                  </a:lnTo>
                  <a:lnTo>
                    <a:pt x="39" y="36"/>
                  </a:lnTo>
                  <a:lnTo>
                    <a:pt x="40" y="43"/>
                  </a:lnTo>
                  <a:lnTo>
                    <a:pt x="4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" name="Freeform 186"/>
            <p:cNvSpPr>
              <a:spLocks noChangeAspect="1"/>
            </p:cNvSpPr>
            <p:nvPr/>
          </p:nvSpPr>
          <p:spPr bwMode="auto">
            <a:xfrm>
              <a:off x="4375" y="146"/>
              <a:ext cx="245" cy="18"/>
            </a:xfrm>
            <a:custGeom>
              <a:avLst/>
              <a:gdLst>
                <a:gd name="T0" fmla="*/ 230 w 245"/>
                <a:gd name="T1" fmla="*/ 18 h 18"/>
                <a:gd name="T2" fmla="*/ 235 w 245"/>
                <a:gd name="T3" fmla="*/ 18 h 18"/>
                <a:gd name="T4" fmla="*/ 240 w 245"/>
                <a:gd name="T5" fmla="*/ 17 h 18"/>
                <a:gd name="T6" fmla="*/ 244 w 245"/>
                <a:gd name="T7" fmla="*/ 14 h 18"/>
                <a:gd name="T8" fmla="*/ 245 w 245"/>
                <a:gd name="T9" fmla="*/ 9 h 18"/>
                <a:gd name="T10" fmla="*/ 244 w 245"/>
                <a:gd name="T11" fmla="*/ 4 h 18"/>
                <a:gd name="T12" fmla="*/ 240 w 245"/>
                <a:gd name="T13" fmla="*/ 1 h 18"/>
                <a:gd name="T14" fmla="*/ 235 w 245"/>
                <a:gd name="T15" fmla="*/ 0 h 18"/>
                <a:gd name="T16" fmla="*/ 230 w 245"/>
                <a:gd name="T17" fmla="*/ 0 h 18"/>
                <a:gd name="T18" fmla="*/ 14 w 245"/>
                <a:gd name="T19" fmla="*/ 0 h 18"/>
                <a:gd name="T20" fmla="*/ 10 w 245"/>
                <a:gd name="T21" fmla="*/ 0 h 18"/>
                <a:gd name="T22" fmla="*/ 5 w 245"/>
                <a:gd name="T23" fmla="*/ 1 h 18"/>
                <a:gd name="T24" fmla="*/ 1 w 245"/>
                <a:gd name="T25" fmla="*/ 4 h 18"/>
                <a:gd name="T26" fmla="*/ 0 w 245"/>
                <a:gd name="T27" fmla="*/ 9 h 18"/>
                <a:gd name="T28" fmla="*/ 1 w 245"/>
                <a:gd name="T29" fmla="*/ 14 h 18"/>
                <a:gd name="T30" fmla="*/ 5 w 245"/>
                <a:gd name="T31" fmla="*/ 17 h 18"/>
                <a:gd name="T32" fmla="*/ 10 w 245"/>
                <a:gd name="T33" fmla="*/ 18 h 18"/>
                <a:gd name="T34" fmla="*/ 14 w 245"/>
                <a:gd name="T35" fmla="*/ 18 h 18"/>
                <a:gd name="T36" fmla="*/ 230 w 245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" h="18">
                  <a:moveTo>
                    <a:pt x="230" y="18"/>
                  </a:moveTo>
                  <a:lnTo>
                    <a:pt x="235" y="18"/>
                  </a:lnTo>
                  <a:lnTo>
                    <a:pt x="240" y="17"/>
                  </a:lnTo>
                  <a:lnTo>
                    <a:pt x="244" y="14"/>
                  </a:lnTo>
                  <a:lnTo>
                    <a:pt x="245" y="9"/>
                  </a:lnTo>
                  <a:lnTo>
                    <a:pt x="244" y="4"/>
                  </a:lnTo>
                  <a:lnTo>
                    <a:pt x="240" y="1"/>
                  </a:lnTo>
                  <a:lnTo>
                    <a:pt x="235" y="0"/>
                  </a:lnTo>
                  <a:lnTo>
                    <a:pt x="23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1" y="14"/>
                  </a:lnTo>
                  <a:lnTo>
                    <a:pt x="5" y="17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23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" name="Freeform 187"/>
            <p:cNvSpPr>
              <a:spLocks noChangeAspect="1"/>
            </p:cNvSpPr>
            <p:nvPr/>
          </p:nvSpPr>
          <p:spPr bwMode="auto">
            <a:xfrm>
              <a:off x="4677" y="4"/>
              <a:ext cx="167" cy="250"/>
            </a:xfrm>
            <a:custGeom>
              <a:avLst/>
              <a:gdLst>
                <a:gd name="T0" fmla="*/ 99 w 167"/>
                <a:gd name="T1" fmla="*/ 124 h 250"/>
                <a:gd name="T2" fmla="*/ 124 w 167"/>
                <a:gd name="T3" fmla="*/ 154 h 250"/>
                <a:gd name="T4" fmla="*/ 127 w 167"/>
                <a:gd name="T5" fmla="*/ 195 h 250"/>
                <a:gd name="T6" fmla="*/ 119 w 167"/>
                <a:gd name="T7" fmla="*/ 218 h 250"/>
                <a:gd name="T8" fmla="*/ 105 w 167"/>
                <a:gd name="T9" fmla="*/ 231 h 250"/>
                <a:gd name="T10" fmla="*/ 89 w 167"/>
                <a:gd name="T11" fmla="*/ 237 h 250"/>
                <a:gd name="T12" fmla="*/ 67 w 167"/>
                <a:gd name="T13" fmla="*/ 237 h 250"/>
                <a:gd name="T14" fmla="*/ 33 w 167"/>
                <a:gd name="T15" fmla="*/ 225 h 250"/>
                <a:gd name="T16" fmla="*/ 30 w 167"/>
                <a:gd name="T17" fmla="*/ 210 h 250"/>
                <a:gd name="T18" fmla="*/ 40 w 167"/>
                <a:gd name="T19" fmla="*/ 198 h 250"/>
                <a:gd name="T20" fmla="*/ 39 w 167"/>
                <a:gd name="T21" fmla="*/ 184 h 250"/>
                <a:gd name="T22" fmla="*/ 28 w 167"/>
                <a:gd name="T23" fmla="*/ 173 h 250"/>
                <a:gd name="T24" fmla="*/ 13 w 167"/>
                <a:gd name="T25" fmla="*/ 173 h 250"/>
                <a:gd name="T26" fmla="*/ 2 w 167"/>
                <a:gd name="T27" fmla="*/ 183 h 250"/>
                <a:gd name="T28" fmla="*/ 7 w 167"/>
                <a:gd name="T29" fmla="*/ 216 h 250"/>
                <a:gd name="T30" fmla="*/ 50 w 167"/>
                <a:gd name="T31" fmla="*/ 246 h 250"/>
                <a:gd name="T32" fmla="*/ 116 w 167"/>
                <a:gd name="T33" fmla="*/ 244 h 250"/>
                <a:gd name="T34" fmla="*/ 161 w 167"/>
                <a:gd name="T35" fmla="*/ 206 h 250"/>
                <a:gd name="T36" fmla="*/ 163 w 167"/>
                <a:gd name="T37" fmla="*/ 158 h 250"/>
                <a:gd name="T38" fmla="*/ 130 w 167"/>
                <a:gd name="T39" fmla="*/ 124 h 250"/>
                <a:gd name="T40" fmla="*/ 128 w 167"/>
                <a:gd name="T41" fmla="*/ 101 h 250"/>
                <a:gd name="T42" fmla="*/ 153 w 167"/>
                <a:gd name="T43" fmla="*/ 68 h 250"/>
                <a:gd name="T44" fmla="*/ 154 w 167"/>
                <a:gd name="T45" fmla="*/ 40 h 250"/>
                <a:gd name="T46" fmla="*/ 143 w 167"/>
                <a:gd name="T47" fmla="*/ 22 h 250"/>
                <a:gd name="T48" fmla="*/ 123 w 167"/>
                <a:gd name="T49" fmla="*/ 9 h 250"/>
                <a:gd name="T50" fmla="*/ 97 w 167"/>
                <a:gd name="T51" fmla="*/ 1 h 250"/>
                <a:gd name="T52" fmla="*/ 54 w 167"/>
                <a:gd name="T53" fmla="*/ 4 h 250"/>
                <a:gd name="T54" fmla="*/ 17 w 167"/>
                <a:gd name="T55" fmla="*/ 29 h 250"/>
                <a:gd name="T56" fmla="*/ 13 w 167"/>
                <a:gd name="T57" fmla="*/ 57 h 250"/>
                <a:gd name="T58" fmla="*/ 23 w 167"/>
                <a:gd name="T59" fmla="*/ 67 h 250"/>
                <a:gd name="T60" fmla="*/ 38 w 167"/>
                <a:gd name="T61" fmla="*/ 67 h 250"/>
                <a:gd name="T62" fmla="*/ 47 w 167"/>
                <a:gd name="T63" fmla="*/ 57 h 250"/>
                <a:gd name="T64" fmla="*/ 47 w 167"/>
                <a:gd name="T65" fmla="*/ 43 h 250"/>
                <a:gd name="T66" fmla="*/ 38 w 167"/>
                <a:gd name="T67" fmla="*/ 33 h 250"/>
                <a:gd name="T68" fmla="*/ 42 w 167"/>
                <a:gd name="T69" fmla="*/ 21 h 250"/>
                <a:gd name="T70" fmla="*/ 70 w 167"/>
                <a:gd name="T71" fmla="*/ 12 h 250"/>
                <a:gd name="T72" fmla="*/ 94 w 167"/>
                <a:gd name="T73" fmla="*/ 13 h 250"/>
                <a:gd name="T74" fmla="*/ 117 w 167"/>
                <a:gd name="T75" fmla="*/ 31 h 250"/>
                <a:gd name="T76" fmla="*/ 117 w 167"/>
                <a:gd name="T77" fmla="*/ 74 h 250"/>
                <a:gd name="T78" fmla="*/ 97 w 167"/>
                <a:gd name="T79" fmla="*/ 102 h 250"/>
                <a:gd name="T80" fmla="*/ 78 w 167"/>
                <a:gd name="T81" fmla="*/ 109 h 250"/>
                <a:gd name="T82" fmla="*/ 57 w 167"/>
                <a:gd name="T83" fmla="*/ 110 h 250"/>
                <a:gd name="T84" fmla="*/ 52 w 167"/>
                <a:gd name="T85" fmla="*/ 111 h 250"/>
                <a:gd name="T86" fmla="*/ 53 w 167"/>
                <a:gd name="T87" fmla="*/ 120 h 250"/>
                <a:gd name="T88" fmla="*/ 79 w 167"/>
                <a:gd name="T89" fmla="*/ 12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7" h="250">
                  <a:moveTo>
                    <a:pt x="79" y="120"/>
                  </a:moveTo>
                  <a:lnTo>
                    <a:pt x="99" y="124"/>
                  </a:lnTo>
                  <a:lnTo>
                    <a:pt x="114" y="135"/>
                  </a:lnTo>
                  <a:lnTo>
                    <a:pt x="124" y="154"/>
                  </a:lnTo>
                  <a:lnTo>
                    <a:pt x="128" y="179"/>
                  </a:lnTo>
                  <a:lnTo>
                    <a:pt x="127" y="195"/>
                  </a:lnTo>
                  <a:lnTo>
                    <a:pt x="124" y="207"/>
                  </a:lnTo>
                  <a:lnTo>
                    <a:pt x="119" y="218"/>
                  </a:lnTo>
                  <a:lnTo>
                    <a:pt x="112" y="225"/>
                  </a:lnTo>
                  <a:lnTo>
                    <a:pt x="105" y="231"/>
                  </a:lnTo>
                  <a:lnTo>
                    <a:pt x="97" y="235"/>
                  </a:lnTo>
                  <a:lnTo>
                    <a:pt x="89" y="237"/>
                  </a:lnTo>
                  <a:lnTo>
                    <a:pt x="81" y="238"/>
                  </a:lnTo>
                  <a:lnTo>
                    <a:pt x="67" y="237"/>
                  </a:lnTo>
                  <a:lnTo>
                    <a:pt x="50" y="233"/>
                  </a:lnTo>
                  <a:lnTo>
                    <a:pt x="33" y="225"/>
                  </a:lnTo>
                  <a:lnTo>
                    <a:pt x="19" y="212"/>
                  </a:lnTo>
                  <a:lnTo>
                    <a:pt x="30" y="210"/>
                  </a:lnTo>
                  <a:lnTo>
                    <a:pt x="36" y="205"/>
                  </a:lnTo>
                  <a:lnTo>
                    <a:pt x="40" y="198"/>
                  </a:lnTo>
                  <a:lnTo>
                    <a:pt x="40" y="192"/>
                  </a:lnTo>
                  <a:lnTo>
                    <a:pt x="39" y="184"/>
                  </a:lnTo>
                  <a:lnTo>
                    <a:pt x="35" y="178"/>
                  </a:lnTo>
                  <a:lnTo>
                    <a:pt x="28" y="173"/>
                  </a:lnTo>
                  <a:lnTo>
                    <a:pt x="21" y="172"/>
                  </a:lnTo>
                  <a:lnTo>
                    <a:pt x="13" y="173"/>
                  </a:lnTo>
                  <a:lnTo>
                    <a:pt x="6" y="177"/>
                  </a:lnTo>
                  <a:lnTo>
                    <a:pt x="2" y="183"/>
                  </a:lnTo>
                  <a:lnTo>
                    <a:pt x="0" y="193"/>
                  </a:lnTo>
                  <a:lnTo>
                    <a:pt x="7" y="216"/>
                  </a:lnTo>
                  <a:lnTo>
                    <a:pt x="24" y="234"/>
                  </a:lnTo>
                  <a:lnTo>
                    <a:pt x="50" y="246"/>
                  </a:lnTo>
                  <a:lnTo>
                    <a:pt x="82" y="250"/>
                  </a:lnTo>
                  <a:lnTo>
                    <a:pt x="116" y="244"/>
                  </a:lnTo>
                  <a:lnTo>
                    <a:pt x="143" y="228"/>
                  </a:lnTo>
                  <a:lnTo>
                    <a:pt x="161" y="206"/>
                  </a:lnTo>
                  <a:lnTo>
                    <a:pt x="167" y="179"/>
                  </a:lnTo>
                  <a:lnTo>
                    <a:pt x="163" y="158"/>
                  </a:lnTo>
                  <a:lnTo>
                    <a:pt x="150" y="139"/>
                  </a:lnTo>
                  <a:lnTo>
                    <a:pt x="130" y="124"/>
                  </a:lnTo>
                  <a:lnTo>
                    <a:pt x="104" y="114"/>
                  </a:lnTo>
                  <a:lnTo>
                    <a:pt x="128" y="101"/>
                  </a:lnTo>
                  <a:lnTo>
                    <a:pt x="144" y="85"/>
                  </a:lnTo>
                  <a:lnTo>
                    <a:pt x="153" y="68"/>
                  </a:lnTo>
                  <a:lnTo>
                    <a:pt x="156" y="51"/>
                  </a:lnTo>
                  <a:lnTo>
                    <a:pt x="154" y="40"/>
                  </a:lnTo>
                  <a:lnTo>
                    <a:pt x="150" y="31"/>
                  </a:lnTo>
                  <a:lnTo>
                    <a:pt x="143" y="22"/>
                  </a:lnTo>
                  <a:lnTo>
                    <a:pt x="134" y="15"/>
                  </a:lnTo>
                  <a:lnTo>
                    <a:pt x="123" y="9"/>
                  </a:lnTo>
                  <a:lnTo>
                    <a:pt x="111" y="4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32" y="14"/>
                  </a:lnTo>
                  <a:lnTo>
                    <a:pt x="17" y="29"/>
                  </a:lnTo>
                  <a:lnTo>
                    <a:pt x="11" y="49"/>
                  </a:lnTo>
                  <a:lnTo>
                    <a:pt x="13" y="57"/>
                  </a:lnTo>
                  <a:lnTo>
                    <a:pt x="17" y="63"/>
                  </a:lnTo>
                  <a:lnTo>
                    <a:pt x="23" y="67"/>
                  </a:lnTo>
                  <a:lnTo>
                    <a:pt x="30" y="68"/>
                  </a:lnTo>
                  <a:lnTo>
                    <a:pt x="38" y="67"/>
                  </a:lnTo>
                  <a:lnTo>
                    <a:pt x="44" y="63"/>
                  </a:lnTo>
                  <a:lnTo>
                    <a:pt x="47" y="57"/>
                  </a:lnTo>
                  <a:lnTo>
                    <a:pt x="49" y="50"/>
                  </a:lnTo>
                  <a:lnTo>
                    <a:pt x="47" y="43"/>
                  </a:lnTo>
                  <a:lnTo>
                    <a:pt x="44" y="37"/>
                  </a:lnTo>
                  <a:lnTo>
                    <a:pt x="38" y="33"/>
                  </a:lnTo>
                  <a:lnTo>
                    <a:pt x="30" y="31"/>
                  </a:lnTo>
                  <a:lnTo>
                    <a:pt x="42" y="21"/>
                  </a:lnTo>
                  <a:lnTo>
                    <a:pt x="55" y="15"/>
                  </a:lnTo>
                  <a:lnTo>
                    <a:pt x="70" y="12"/>
                  </a:lnTo>
                  <a:lnTo>
                    <a:pt x="81" y="11"/>
                  </a:lnTo>
                  <a:lnTo>
                    <a:pt x="94" y="13"/>
                  </a:lnTo>
                  <a:lnTo>
                    <a:pt x="107" y="19"/>
                  </a:lnTo>
                  <a:lnTo>
                    <a:pt x="117" y="31"/>
                  </a:lnTo>
                  <a:lnTo>
                    <a:pt x="120" y="51"/>
                  </a:lnTo>
                  <a:lnTo>
                    <a:pt x="117" y="74"/>
                  </a:lnTo>
                  <a:lnTo>
                    <a:pt x="106" y="94"/>
                  </a:lnTo>
                  <a:lnTo>
                    <a:pt x="97" y="102"/>
                  </a:lnTo>
                  <a:lnTo>
                    <a:pt x="88" y="106"/>
                  </a:lnTo>
                  <a:lnTo>
                    <a:pt x="78" y="109"/>
                  </a:lnTo>
                  <a:lnTo>
                    <a:pt x="66" y="109"/>
                  </a:lnTo>
                  <a:lnTo>
                    <a:pt x="57" y="110"/>
                  </a:lnTo>
                  <a:lnTo>
                    <a:pt x="54" y="111"/>
                  </a:lnTo>
                  <a:lnTo>
                    <a:pt x="52" y="111"/>
                  </a:lnTo>
                  <a:lnTo>
                    <a:pt x="50" y="115"/>
                  </a:lnTo>
                  <a:lnTo>
                    <a:pt x="53" y="120"/>
                  </a:lnTo>
                  <a:lnTo>
                    <a:pt x="60" y="120"/>
                  </a:lnTo>
                  <a:lnTo>
                    <a:pt x="79" y="1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" name="Freeform 188"/>
            <p:cNvSpPr>
              <a:spLocks noChangeAspect="1"/>
            </p:cNvSpPr>
            <p:nvPr/>
          </p:nvSpPr>
          <p:spPr bwMode="auto">
            <a:xfrm>
              <a:off x="5080" y="202"/>
              <a:ext cx="170" cy="239"/>
            </a:xfrm>
            <a:custGeom>
              <a:avLst/>
              <a:gdLst>
                <a:gd name="T0" fmla="*/ 97 w 170"/>
                <a:gd name="T1" fmla="*/ 133 h 239"/>
                <a:gd name="T2" fmla="*/ 113 w 170"/>
                <a:gd name="T3" fmla="*/ 138 h 239"/>
                <a:gd name="T4" fmla="*/ 131 w 170"/>
                <a:gd name="T5" fmla="*/ 149 h 239"/>
                <a:gd name="T6" fmla="*/ 143 w 170"/>
                <a:gd name="T7" fmla="*/ 167 h 239"/>
                <a:gd name="T8" fmla="*/ 141 w 170"/>
                <a:gd name="T9" fmla="*/ 199 h 239"/>
                <a:gd name="T10" fmla="*/ 113 w 170"/>
                <a:gd name="T11" fmla="*/ 224 h 239"/>
                <a:gd name="T12" fmla="*/ 71 w 170"/>
                <a:gd name="T13" fmla="*/ 226 h 239"/>
                <a:gd name="T14" fmla="*/ 47 w 170"/>
                <a:gd name="T15" fmla="*/ 216 h 239"/>
                <a:gd name="T16" fmla="*/ 30 w 170"/>
                <a:gd name="T17" fmla="*/ 197 h 239"/>
                <a:gd name="T18" fmla="*/ 19 w 170"/>
                <a:gd name="T19" fmla="*/ 169 h 239"/>
                <a:gd name="T20" fmla="*/ 12 w 170"/>
                <a:gd name="T21" fmla="*/ 147 h 239"/>
                <a:gd name="T22" fmla="*/ 1 w 170"/>
                <a:gd name="T23" fmla="*/ 148 h 239"/>
                <a:gd name="T24" fmla="*/ 0 w 170"/>
                <a:gd name="T25" fmla="*/ 226 h 239"/>
                <a:gd name="T26" fmla="*/ 6 w 170"/>
                <a:gd name="T27" fmla="*/ 239 h 239"/>
                <a:gd name="T28" fmla="*/ 10 w 170"/>
                <a:gd name="T29" fmla="*/ 237 h 239"/>
                <a:gd name="T30" fmla="*/ 19 w 170"/>
                <a:gd name="T31" fmla="*/ 229 h 239"/>
                <a:gd name="T32" fmla="*/ 21 w 170"/>
                <a:gd name="T33" fmla="*/ 226 h 239"/>
                <a:gd name="T34" fmla="*/ 29 w 170"/>
                <a:gd name="T35" fmla="*/ 217 h 239"/>
                <a:gd name="T36" fmla="*/ 62 w 170"/>
                <a:gd name="T37" fmla="*/ 236 h 239"/>
                <a:gd name="T38" fmla="*/ 86 w 170"/>
                <a:gd name="T39" fmla="*/ 239 h 239"/>
                <a:gd name="T40" fmla="*/ 150 w 170"/>
                <a:gd name="T41" fmla="*/ 217 h 239"/>
                <a:gd name="T42" fmla="*/ 170 w 170"/>
                <a:gd name="T43" fmla="*/ 167 h 239"/>
                <a:gd name="T44" fmla="*/ 161 w 170"/>
                <a:gd name="T45" fmla="*/ 134 h 239"/>
                <a:gd name="T46" fmla="*/ 148 w 170"/>
                <a:gd name="T47" fmla="*/ 117 h 239"/>
                <a:gd name="T48" fmla="*/ 120 w 170"/>
                <a:gd name="T49" fmla="*/ 100 h 239"/>
                <a:gd name="T50" fmla="*/ 89 w 170"/>
                <a:gd name="T51" fmla="*/ 92 h 239"/>
                <a:gd name="T52" fmla="*/ 67 w 170"/>
                <a:gd name="T53" fmla="*/ 87 h 239"/>
                <a:gd name="T54" fmla="*/ 46 w 170"/>
                <a:gd name="T55" fmla="*/ 80 h 239"/>
                <a:gd name="T56" fmla="*/ 31 w 170"/>
                <a:gd name="T57" fmla="*/ 68 h 239"/>
                <a:gd name="T58" fmla="*/ 25 w 170"/>
                <a:gd name="T59" fmla="*/ 50 h 239"/>
                <a:gd name="T60" fmla="*/ 37 w 170"/>
                <a:gd name="T61" fmla="*/ 23 h 239"/>
                <a:gd name="T62" fmla="*/ 83 w 170"/>
                <a:gd name="T63" fmla="*/ 10 h 239"/>
                <a:gd name="T64" fmla="*/ 117 w 170"/>
                <a:gd name="T65" fmla="*/ 17 h 239"/>
                <a:gd name="T66" fmla="*/ 134 w 170"/>
                <a:gd name="T67" fmla="*/ 35 h 239"/>
                <a:gd name="T68" fmla="*/ 142 w 170"/>
                <a:gd name="T69" fmla="*/ 56 h 239"/>
                <a:gd name="T70" fmla="*/ 144 w 170"/>
                <a:gd name="T71" fmla="*/ 73 h 239"/>
                <a:gd name="T72" fmla="*/ 150 w 170"/>
                <a:gd name="T73" fmla="*/ 78 h 239"/>
                <a:gd name="T74" fmla="*/ 156 w 170"/>
                <a:gd name="T75" fmla="*/ 75 h 239"/>
                <a:gd name="T76" fmla="*/ 157 w 170"/>
                <a:gd name="T77" fmla="*/ 65 h 239"/>
                <a:gd name="T78" fmla="*/ 156 w 170"/>
                <a:gd name="T79" fmla="*/ 3 h 239"/>
                <a:gd name="T80" fmla="*/ 148 w 170"/>
                <a:gd name="T81" fmla="*/ 1 h 239"/>
                <a:gd name="T82" fmla="*/ 136 w 170"/>
                <a:gd name="T83" fmla="*/ 11 h 239"/>
                <a:gd name="T84" fmla="*/ 117 w 170"/>
                <a:gd name="T85" fmla="*/ 6 h 239"/>
                <a:gd name="T86" fmla="*/ 91 w 170"/>
                <a:gd name="T87" fmla="*/ 0 h 239"/>
                <a:gd name="T88" fmla="*/ 44 w 170"/>
                <a:gd name="T89" fmla="*/ 6 h 239"/>
                <a:gd name="T90" fmla="*/ 5 w 170"/>
                <a:gd name="T91" fmla="*/ 42 h 239"/>
                <a:gd name="T92" fmla="*/ 6 w 170"/>
                <a:gd name="T93" fmla="*/ 89 h 239"/>
                <a:gd name="T94" fmla="*/ 35 w 170"/>
                <a:gd name="T95" fmla="*/ 117 h 239"/>
                <a:gd name="T96" fmla="*/ 67 w 170"/>
                <a:gd name="T97" fmla="*/ 12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0" h="239">
                  <a:moveTo>
                    <a:pt x="91" y="132"/>
                  </a:moveTo>
                  <a:lnTo>
                    <a:pt x="97" y="133"/>
                  </a:lnTo>
                  <a:lnTo>
                    <a:pt x="104" y="135"/>
                  </a:lnTo>
                  <a:lnTo>
                    <a:pt x="113" y="138"/>
                  </a:lnTo>
                  <a:lnTo>
                    <a:pt x="122" y="143"/>
                  </a:lnTo>
                  <a:lnTo>
                    <a:pt x="131" y="149"/>
                  </a:lnTo>
                  <a:lnTo>
                    <a:pt x="138" y="157"/>
                  </a:lnTo>
                  <a:lnTo>
                    <a:pt x="143" y="167"/>
                  </a:lnTo>
                  <a:lnTo>
                    <a:pt x="145" y="180"/>
                  </a:lnTo>
                  <a:lnTo>
                    <a:pt x="141" y="199"/>
                  </a:lnTo>
                  <a:lnTo>
                    <a:pt x="131" y="214"/>
                  </a:lnTo>
                  <a:lnTo>
                    <a:pt x="113" y="224"/>
                  </a:lnTo>
                  <a:lnTo>
                    <a:pt x="86" y="227"/>
                  </a:lnTo>
                  <a:lnTo>
                    <a:pt x="71" y="226"/>
                  </a:lnTo>
                  <a:lnTo>
                    <a:pt x="58" y="222"/>
                  </a:lnTo>
                  <a:lnTo>
                    <a:pt x="47" y="216"/>
                  </a:lnTo>
                  <a:lnTo>
                    <a:pt x="38" y="207"/>
                  </a:lnTo>
                  <a:lnTo>
                    <a:pt x="30" y="197"/>
                  </a:lnTo>
                  <a:lnTo>
                    <a:pt x="24" y="184"/>
                  </a:lnTo>
                  <a:lnTo>
                    <a:pt x="19" y="169"/>
                  </a:lnTo>
                  <a:lnTo>
                    <a:pt x="14" y="154"/>
                  </a:lnTo>
                  <a:lnTo>
                    <a:pt x="12" y="147"/>
                  </a:lnTo>
                  <a:lnTo>
                    <a:pt x="7" y="145"/>
                  </a:lnTo>
                  <a:lnTo>
                    <a:pt x="1" y="148"/>
                  </a:lnTo>
                  <a:lnTo>
                    <a:pt x="0" y="158"/>
                  </a:lnTo>
                  <a:lnTo>
                    <a:pt x="0" y="226"/>
                  </a:lnTo>
                  <a:lnTo>
                    <a:pt x="1" y="236"/>
                  </a:lnTo>
                  <a:lnTo>
                    <a:pt x="6" y="239"/>
                  </a:lnTo>
                  <a:lnTo>
                    <a:pt x="8" y="239"/>
                  </a:lnTo>
                  <a:lnTo>
                    <a:pt x="10" y="237"/>
                  </a:lnTo>
                  <a:lnTo>
                    <a:pt x="13" y="234"/>
                  </a:lnTo>
                  <a:lnTo>
                    <a:pt x="19" y="229"/>
                  </a:lnTo>
                  <a:lnTo>
                    <a:pt x="20" y="228"/>
                  </a:lnTo>
                  <a:lnTo>
                    <a:pt x="21" y="226"/>
                  </a:lnTo>
                  <a:lnTo>
                    <a:pt x="24" y="222"/>
                  </a:lnTo>
                  <a:lnTo>
                    <a:pt x="29" y="217"/>
                  </a:lnTo>
                  <a:lnTo>
                    <a:pt x="46" y="229"/>
                  </a:lnTo>
                  <a:lnTo>
                    <a:pt x="62" y="236"/>
                  </a:lnTo>
                  <a:lnTo>
                    <a:pt x="76" y="239"/>
                  </a:lnTo>
                  <a:lnTo>
                    <a:pt x="86" y="239"/>
                  </a:lnTo>
                  <a:lnTo>
                    <a:pt x="125" y="233"/>
                  </a:lnTo>
                  <a:lnTo>
                    <a:pt x="150" y="217"/>
                  </a:lnTo>
                  <a:lnTo>
                    <a:pt x="165" y="194"/>
                  </a:lnTo>
                  <a:lnTo>
                    <a:pt x="170" y="167"/>
                  </a:lnTo>
                  <a:lnTo>
                    <a:pt x="167" y="148"/>
                  </a:lnTo>
                  <a:lnTo>
                    <a:pt x="161" y="134"/>
                  </a:lnTo>
                  <a:lnTo>
                    <a:pt x="154" y="124"/>
                  </a:lnTo>
                  <a:lnTo>
                    <a:pt x="148" y="117"/>
                  </a:lnTo>
                  <a:lnTo>
                    <a:pt x="135" y="107"/>
                  </a:lnTo>
                  <a:lnTo>
                    <a:pt x="120" y="100"/>
                  </a:lnTo>
                  <a:lnTo>
                    <a:pt x="105" y="96"/>
                  </a:lnTo>
                  <a:lnTo>
                    <a:pt x="89" y="92"/>
                  </a:lnTo>
                  <a:lnTo>
                    <a:pt x="78" y="90"/>
                  </a:lnTo>
                  <a:lnTo>
                    <a:pt x="67" y="87"/>
                  </a:lnTo>
                  <a:lnTo>
                    <a:pt x="56" y="84"/>
                  </a:lnTo>
                  <a:lnTo>
                    <a:pt x="46" y="80"/>
                  </a:lnTo>
                  <a:lnTo>
                    <a:pt x="38" y="75"/>
                  </a:lnTo>
                  <a:lnTo>
                    <a:pt x="31" y="68"/>
                  </a:lnTo>
                  <a:lnTo>
                    <a:pt x="27" y="60"/>
                  </a:lnTo>
                  <a:lnTo>
                    <a:pt x="25" y="50"/>
                  </a:lnTo>
                  <a:lnTo>
                    <a:pt x="28" y="36"/>
                  </a:lnTo>
                  <a:lnTo>
                    <a:pt x="37" y="23"/>
                  </a:lnTo>
                  <a:lnTo>
                    <a:pt x="55" y="14"/>
                  </a:lnTo>
                  <a:lnTo>
                    <a:pt x="83" y="10"/>
                  </a:lnTo>
                  <a:lnTo>
                    <a:pt x="102" y="12"/>
                  </a:lnTo>
                  <a:lnTo>
                    <a:pt x="117" y="17"/>
                  </a:lnTo>
                  <a:lnTo>
                    <a:pt x="127" y="26"/>
                  </a:lnTo>
                  <a:lnTo>
                    <a:pt x="134" y="35"/>
                  </a:lnTo>
                  <a:lnTo>
                    <a:pt x="139" y="46"/>
                  </a:lnTo>
                  <a:lnTo>
                    <a:pt x="142" y="56"/>
                  </a:lnTo>
                  <a:lnTo>
                    <a:pt x="143" y="66"/>
                  </a:lnTo>
                  <a:lnTo>
                    <a:pt x="144" y="73"/>
                  </a:lnTo>
                  <a:lnTo>
                    <a:pt x="147" y="77"/>
                  </a:lnTo>
                  <a:lnTo>
                    <a:pt x="150" y="78"/>
                  </a:lnTo>
                  <a:lnTo>
                    <a:pt x="154" y="77"/>
                  </a:lnTo>
                  <a:lnTo>
                    <a:pt x="156" y="75"/>
                  </a:lnTo>
                  <a:lnTo>
                    <a:pt x="157" y="71"/>
                  </a:lnTo>
                  <a:lnTo>
                    <a:pt x="157" y="65"/>
                  </a:lnTo>
                  <a:lnTo>
                    <a:pt x="157" y="12"/>
                  </a:lnTo>
                  <a:lnTo>
                    <a:pt x="156" y="3"/>
                  </a:lnTo>
                  <a:lnTo>
                    <a:pt x="151" y="0"/>
                  </a:lnTo>
                  <a:lnTo>
                    <a:pt x="148" y="1"/>
                  </a:lnTo>
                  <a:lnTo>
                    <a:pt x="141" y="6"/>
                  </a:lnTo>
                  <a:lnTo>
                    <a:pt x="136" y="11"/>
                  </a:lnTo>
                  <a:lnTo>
                    <a:pt x="132" y="15"/>
                  </a:lnTo>
                  <a:lnTo>
                    <a:pt x="117" y="6"/>
                  </a:lnTo>
                  <a:lnTo>
                    <a:pt x="103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44" y="6"/>
                  </a:lnTo>
                  <a:lnTo>
                    <a:pt x="18" y="21"/>
                  </a:lnTo>
                  <a:lnTo>
                    <a:pt x="5" y="42"/>
                  </a:lnTo>
                  <a:lnTo>
                    <a:pt x="0" y="64"/>
                  </a:lnTo>
                  <a:lnTo>
                    <a:pt x="6" y="89"/>
                  </a:lnTo>
                  <a:lnTo>
                    <a:pt x="23" y="108"/>
                  </a:lnTo>
                  <a:lnTo>
                    <a:pt x="35" y="117"/>
                  </a:lnTo>
                  <a:lnTo>
                    <a:pt x="49" y="123"/>
                  </a:lnTo>
                  <a:lnTo>
                    <a:pt x="67" y="127"/>
                  </a:lnTo>
                  <a:lnTo>
                    <a:pt x="9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" name="Freeform 189"/>
            <p:cNvSpPr>
              <a:spLocks noChangeAspect="1"/>
            </p:cNvSpPr>
            <p:nvPr/>
          </p:nvSpPr>
          <p:spPr bwMode="auto">
            <a:xfrm>
              <a:off x="5305" y="146"/>
              <a:ext cx="245" cy="18"/>
            </a:xfrm>
            <a:custGeom>
              <a:avLst/>
              <a:gdLst>
                <a:gd name="T0" fmla="*/ 231 w 245"/>
                <a:gd name="T1" fmla="*/ 18 h 18"/>
                <a:gd name="T2" fmla="*/ 236 w 245"/>
                <a:gd name="T3" fmla="*/ 18 h 18"/>
                <a:gd name="T4" fmla="*/ 240 w 245"/>
                <a:gd name="T5" fmla="*/ 17 h 18"/>
                <a:gd name="T6" fmla="*/ 244 w 245"/>
                <a:gd name="T7" fmla="*/ 14 h 18"/>
                <a:gd name="T8" fmla="*/ 245 w 245"/>
                <a:gd name="T9" fmla="*/ 9 h 18"/>
                <a:gd name="T10" fmla="*/ 244 w 245"/>
                <a:gd name="T11" fmla="*/ 4 h 18"/>
                <a:gd name="T12" fmla="*/ 240 w 245"/>
                <a:gd name="T13" fmla="*/ 1 h 18"/>
                <a:gd name="T14" fmla="*/ 236 w 245"/>
                <a:gd name="T15" fmla="*/ 0 h 18"/>
                <a:gd name="T16" fmla="*/ 231 w 245"/>
                <a:gd name="T17" fmla="*/ 0 h 18"/>
                <a:gd name="T18" fmla="*/ 15 w 245"/>
                <a:gd name="T19" fmla="*/ 0 h 18"/>
                <a:gd name="T20" fmla="*/ 10 w 245"/>
                <a:gd name="T21" fmla="*/ 0 h 18"/>
                <a:gd name="T22" fmla="*/ 5 w 245"/>
                <a:gd name="T23" fmla="*/ 1 h 18"/>
                <a:gd name="T24" fmla="*/ 2 w 245"/>
                <a:gd name="T25" fmla="*/ 4 h 18"/>
                <a:gd name="T26" fmla="*/ 0 w 245"/>
                <a:gd name="T27" fmla="*/ 9 h 18"/>
                <a:gd name="T28" fmla="*/ 2 w 245"/>
                <a:gd name="T29" fmla="*/ 14 h 18"/>
                <a:gd name="T30" fmla="*/ 5 w 245"/>
                <a:gd name="T31" fmla="*/ 17 h 18"/>
                <a:gd name="T32" fmla="*/ 10 w 245"/>
                <a:gd name="T33" fmla="*/ 18 h 18"/>
                <a:gd name="T34" fmla="*/ 15 w 245"/>
                <a:gd name="T35" fmla="*/ 18 h 18"/>
                <a:gd name="T36" fmla="*/ 231 w 245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" h="18">
                  <a:moveTo>
                    <a:pt x="231" y="18"/>
                  </a:moveTo>
                  <a:lnTo>
                    <a:pt x="236" y="18"/>
                  </a:lnTo>
                  <a:lnTo>
                    <a:pt x="240" y="17"/>
                  </a:lnTo>
                  <a:lnTo>
                    <a:pt x="244" y="14"/>
                  </a:lnTo>
                  <a:lnTo>
                    <a:pt x="245" y="9"/>
                  </a:lnTo>
                  <a:lnTo>
                    <a:pt x="244" y="4"/>
                  </a:lnTo>
                  <a:lnTo>
                    <a:pt x="240" y="1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9"/>
                  </a:lnTo>
                  <a:lnTo>
                    <a:pt x="2" y="14"/>
                  </a:lnTo>
                  <a:lnTo>
                    <a:pt x="5" y="17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231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" name="Freeform 190"/>
            <p:cNvSpPr>
              <a:spLocks noChangeAspect="1"/>
            </p:cNvSpPr>
            <p:nvPr/>
          </p:nvSpPr>
          <p:spPr bwMode="auto">
            <a:xfrm>
              <a:off x="5627" y="4"/>
              <a:ext cx="132" cy="242"/>
            </a:xfrm>
            <a:custGeom>
              <a:avLst/>
              <a:gdLst>
                <a:gd name="T0" fmla="*/ 82 w 132"/>
                <a:gd name="T1" fmla="*/ 10 h 242"/>
                <a:gd name="T2" fmla="*/ 82 w 132"/>
                <a:gd name="T3" fmla="*/ 5 h 242"/>
                <a:gd name="T4" fmla="*/ 81 w 132"/>
                <a:gd name="T5" fmla="*/ 2 h 242"/>
                <a:gd name="T6" fmla="*/ 77 w 132"/>
                <a:gd name="T7" fmla="*/ 1 h 242"/>
                <a:gd name="T8" fmla="*/ 71 w 132"/>
                <a:gd name="T9" fmla="*/ 0 h 242"/>
                <a:gd name="T10" fmla="*/ 53 w 132"/>
                <a:gd name="T11" fmla="*/ 14 h 242"/>
                <a:gd name="T12" fmla="*/ 33 w 132"/>
                <a:gd name="T13" fmla="*/ 20 h 242"/>
                <a:gd name="T14" fmla="*/ 14 w 132"/>
                <a:gd name="T15" fmla="*/ 23 h 242"/>
                <a:gd name="T16" fmla="*/ 0 w 132"/>
                <a:gd name="T17" fmla="*/ 24 h 242"/>
                <a:gd name="T18" fmla="*/ 0 w 132"/>
                <a:gd name="T19" fmla="*/ 37 h 242"/>
                <a:gd name="T20" fmla="*/ 10 w 132"/>
                <a:gd name="T21" fmla="*/ 37 h 242"/>
                <a:gd name="T22" fmla="*/ 22 w 132"/>
                <a:gd name="T23" fmla="*/ 35 h 242"/>
                <a:gd name="T24" fmla="*/ 37 w 132"/>
                <a:gd name="T25" fmla="*/ 32 h 242"/>
                <a:gd name="T26" fmla="*/ 53 w 132"/>
                <a:gd name="T27" fmla="*/ 27 h 242"/>
                <a:gd name="T28" fmla="*/ 53 w 132"/>
                <a:gd name="T29" fmla="*/ 212 h 242"/>
                <a:gd name="T30" fmla="*/ 52 w 132"/>
                <a:gd name="T31" fmla="*/ 220 h 242"/>
                <a:gd name="T32" fmla="*/ 48 w 132"/>
                <a:gd name="T33" fmla="*/ 225 h 242"/>
                <a:gd name="T34" fmla="*/ 38 w 132"/>
                <a:gd name="T35" fmla="*/ 228 h 242"/>
                <a:gd name="T36" fmla="*/ 17 w 132"/>
                <a:gd name="T37" fmla="*/ 229 h 242"/>
                <a:gd name="T38" fmla="*/ 3 w 132"/>
                <a:gd name="T39" fmla="*/ 229 h 242"/>
                <a:gd name="T40" fmla="*/ 3 w 132"/>
                <a:gd name="T41" fmla="*/ 242 h 242"/>
                <a:gd name="T42" fmla="*/ 132 w 132"/>
                <a:gd name="T43" fmla="*/ 242 h 242"/>
                <a:gd name="T44" fmla="*/ 132 w 132"/>
                <a:gd name="T45" fmla="*/ 229 h 242"/>
                <a:gd name="T46" fmla="*/ 118 w 132"/>
                <a:gd name="T47" fmla="*/ 229 h 242"/>
                <a:gd name="T48" fmla="*/ 98 w 132"/>
                <a:gd name="T49" fmla="*/ 228 h 242"/>
                <a:gd name="T50" fmla="*/ 87 w 132"/>
                <a:gd name="T51" fmla="*/ 225 h 242"/>
                <a:gd name="T52" fmla="*/ 83 w 132"/>
                <a:gd name="T53" fmla="*/ 220 h 242"/>
                <a:gd name="T54" fmla="*/ 82 w 132"/>
                <a:gd name="T55" fmla="*/ 212 h 242"/>
                <a:gd name="T56" fmla="*/ 82 w 132"/>
                <a:gd name="T57" fmla="*/ 1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2" h="242">
                  <a:moveTo>
                    <a:pt x="82" y="10"/>
                  </a:moveTo>
                  <a:lnTo>
                    <a:pt x="82" y="5"/>
                  </a:lnTo>
                  <a:lnTo>
                    <a:pt x="81" y="2"/>
                  </a:lnTo>
                  <a:lnTo>
                    <a:pt x="77" y="1"/>
                  </a:lnTo>
                  <a:lnTo>
                    <a:pt x="71" y="0"/>
                  </a:lnTo>
                  <a:lnTo>
                    <a:pt x="53" y="14"/>
                  </a:lnTo>
                  <a:lnTo>
                    <a:pt x="33" y="20"/>
                  </a:lnTo>
                  <a:lnTo>
                    <a:pt x="14" y="23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10" y="37"/>
                  </a:lnTo>
                  <a:lnTo>
                    <a:pt x="22" y="35"/>
                  </a:lnTo>
                  <a:lnTo>
                    <a:pt x="37" y="32"/>
                  </a:lnTo>
                  <a:lnTo>
                    <a:pt x="53" y="27"/>
                  </a:lnTo>
                  <a:lnTo>
                    <a:pt x="53" y="212"/>
                  </a:lnTo>
                  <a:lnTo>
                    <a:pt x="52" y="220"/>
                  </a:lnTo>
                  <a:lnTo>
                    <a:pt x="48" y="225"/>
                  </a:lnTo>
                  <a:lnTo>
                    <a:pt x="38" y="228"/>
                  </a:lnTo>
                  <a:lnTo>
                    <a:pt x="17" y="229"/>
                  </a:lnTo>
                  <a:lnTo>
                    <a:pt x="3" y="229"/>
                  </a:lnTo>
                  <a:lnTo>
                    <a:pt x="3" y="242"/>
                  </a:lnTo>
                  <a:lnTo>
                    <a:pt x="132" y="242"/>
                  </a:lnTo>
                  <a:lnTo>
                    <a:pt x="132" y="229"/>
                  </a:lnTo>
                  <a:lnTo>
                    <a:pt x="118" y="229"/>
                  </a:lnTo>
                  <a:lnTo>
                    <a:pt x="98" y="228"/>
                  </a:lnTo>
                  <a:lnTo>
                    <a:pt x="87" y="225"/>
                  </a:lnTo>
                  <a:lnTo>
                    <a:pt x="83" y="220"/>
                  </a:lnTo>
                  <a:lnTo>
                    <a:pt x="82" y="212"/>
                  </a:lnTo>
                  <a:lnTo>
                    <a:pt x="82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8" name="Group 212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3841525" y="3402504"/>
            <a:ext cx="3096051" cy="386536"/>
            <a:chOff x="0" y="1"/>
            <a:chExt cx="5759" cy="719"/>
          </a:xfrm>
        </p:grpSpPr>
        <p:sp>
          <p:nvSpPr>
            <p:cNvPr id="240" name="Freeform 213"/>
            <p:cNvSpPr>
              <a:spLocks noChangeAspect="1"/>
            </p:cNvSpPr>
            <p:nvPr/>
          </p:nvSpPr>
          <p:spPr bwMode="auto">
            <a:xfrm>
              <a:off x="0" y="101"/>
              <a:ext cx="394" cy="447"/>
            </a:xfrm>
            <a:custGeom>
              <a:avLst/>
              <a:gdLst>
                <a:gd name="T0" fmla="*/ 221 w 394"/>
                <a:gd name="T1" fmla="*/ 43 h 447"/>
                <a:gd name="T2" fmla="*/ 227 w 394"/>
                <a:gd name="T3" fmla="*/ 31 h 447"/>
                <a:gd name="T4" fmla="*/ 240 w 394"/>
                <a:gd name="T5" fmla="*/ 23 h 447"/>
                <a:gd name="T6" fmla="*/ 267 w 394"/>
                <a:gd name="T7" fmla="*/ 20 h 447"/>
                <a:gd name="T8" fmla="*/ 300 w 394"/>
                <a:gd name="T9" fmla="*/ 20 h 447"/>
                <a:gd name="T10" fmla="*/ 311 w 394"/>
                <a:gd name="T11" fmla="*/ 15 h 447"/>
                <a:gd name="T12" fmla="*/ 308 w 394"/>
                <a:gd name="T13" fmla="*/ 1 h 447"/>
                <a:gd name="T14" fmla="*/ 119 w 394"/>
                <a:gd name="T15" fmla="*/ 0 h 447"/>
                <a:gd name="T16" fmla="*/ 111 w 394"/>
                <a:gd name="T17" fmla="*/ 1 h 447"/>
                <a:gd name="T18" fmla="*/ 107 w 394"/>
                <a:gd name="T19" fmla="*/ 12 h 447"/>
                <a:gd name="T20" fmla="*/ 125 w 394"/>
                <a:gd name="T21" fmla="*/ 20 h 447"/>
                <a:gd name="T22" fmla="*/ 150 w 394"/>
                <a:gd name="T23" fmla="*/ 21 h 447"/>
                <a:gd name="T24" fmla="*/ 167 w 394"/>
                <a:gd name="T25" fmla="*/ 32 h 447"/>
                <a:gd name="T26" fmla="*/ 164 w 394"/>
                <a:gd name="T27" fmla="*/ 44 h 447"/>
                <a:gd name="T28" fmla="*/ 75 w 394"/>
                <a:gd name="T29" fmla="*/ 405 h 447"/>
                <a:gd name="T30" fmla="*/ 69 w 394"/>
                <a:gd name="T31" fmla="*/ 417 h 447"/>
                <a:gd name="T32" fmla="*/ 58 w 394"/>
                <a:gd name="T33" fmla="*/ 424 h 447"/>
                <a:gd name="T34" fmla="*/ 35 w 394"/>
                <a:gd name="T35" fmla="*/ 427 h 447"/>
                <a:gd name="T36" fmla="*/ 11 w 394"/>
                <a:gd name="T37" fmla="*/ 427 h 447"/>
                <a:gd name="T38" fmla="*/ 2 w 394"/>
                <a:gd name="T39" fmla="*/ 432 h 447"/>
                <a:gd name="T40" fmla="*/ 5 w 394"/>
                <a:gd name="T41" fmla="*/ 446 h 447"/>
                <a:gd name="T42" fmla="*/ 320 w 394"/>
                <a:gd name="T43" fmla="*/ 447 h 447"/>
                <a:gd name="T44" fmla="*/ 334 w 394"/>
                <a:gd name="T45" fmla="*/ 446 h 447"/>
                <a:gd name="T46" fmla="*/ 340 w 394"/>
                <a:gd name="T47" fmla="*/ 436 h 447"/>
                <a:gd name="T48" fmla="*/ 394 w 394"/>
                <a:gd name="T49" fmla="*/ 287 h 447"/>
                <a:gd name="T50" fmla="*/ 392 w 394"/>
                <a:gd name="T51" fmla="*/ 281 h 447"/>
                <a:gd name="T52" fmla="*/ 380 w 394"/>
                <a:gd name="T53" fmla="*/ 281 h 447"/>
                <a:gd name="T54" fmla="*/ 366 w 394"/>
                <a:gd name="T55" fmla="*/ 315 h 447"/>
                <a:gd name="T56" fmla="*/ 343 w 394"/>
                <a:gd name="T57" fmla="*/ 361 h 447"/>
                <a:gd name="T58" fmla="*/ 307 w 394"/>
                <a:gd name="T59" fmla="*/ 400 h 447"/>
                <a:gd name="T60" fmla="*/ 250 w 394"/>
                <a:gd name="T61" fmla="*/ 423 h 447"/>
                <a:gd name="T62" fmla="*/ 150 w 394"/>
                <a:gd name="T63" fmla="*/ 427 h 447"/>
                <a:gd name="T64" fmla="*/ 136 w 394"/>
                <a:gd name="T65" fmla="*/ 426 h 447"/>
                <a:gd name="T66" fmla="*/ 127 w 394"/>
                <a:gd name="T67" fmla="*/ 420 h 447"/>
                <a:gd name="T68" fmla="*/ 131 w 394"/>
                <a:gd name="T69" fmla="*/ 40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4" h="447">
                  <a:moveTo>
                    <a:pt x="219" y="51"/>
                  </a:moveTo>
                  <a:lnTo>
                    <a:pt x="221" y="43"/>
                  </a:lnTo>
                  <a:lnTo>
                    <a:pt x="223" y="36"/>
                  </a:lnTo>
                  <a:lnTo>
                    <a:pt x="227" y="31"/>
                  </a:lnTo>
                  <a:lnTo>
                    <a:pt x="232" y="26"/>
                  </a:lnTo>
                  <a:lnTo>
                    <a:pt x="240" y="23"/>
                  </a:lnTo>
                  <a:lnTo>
                    <a:pt x="252" y="21"/>
                  </a:lnTo>
                  <a:lnTo>
                    <a:pt x="267" y="20"/>
                  </a:lnTo>
                  <a:lnTo>
                    <a:pt x="288" y="20"/>
                  </a:lnTo>
                  <a:lnTo>
                    <a:pt x="300" y="20"/>
                  </a:lnTo>
                  <a:lnTo>
                    <a:pt x="307" y="18"/>
                  </a:lnTo>
                  <a:lnTo>
                    <a:pt x="311" y="15"/>
                  </a:lnTo>
                  <a:lnTo>
                    <a:pt x="312" y="7"/>
                  </a:lnTo>
                  <a:lnTo>
                    <a:pt x="308" y="1"/>
                  </a:lnTo>
                  <a:lnTo>
                    <a:pt x="302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08" y="5"/>
                  </a:lnTo>
                  <a:lnTo>
                    <a:pt x="107" y="12"/>
                  </a:lnTo>
                  <a:lnTo>
                    <a:pt x="111" y="19"/>
                  </a:lnTo>
                  <a:lnTo>
                    <a:pt x="125" y="20"/>
                  </a:lnTo>
                  <a:lnTo>
                    <a:pt x="134" y="20"/>
                  </a:lnTo>
                  <a:lnTo>
                    <a:pt x="150" y="21"/>
                  </a:lnTo>
                  <a:lnTo>
                    <a:pt x="163" y="24"/>
                  </a:lnTo>
                  <a:lnTo>
                    <a:pt x="167" y="32"/>
                  </a:lnTo>
                  <a:lnTo>
                    <a:pt x="167" y="36"/>
                  </a:lnTo>
                  <a:lnTo>
                    <a:pt x="164" y="44"/>
                  </a:lnTo>
                  <a:lnTo>
                    <a:pt x="77" y="396"/>
                  </a:lnTo>
                  <a:lnTo>
                    <a:pt x="75" y="405"/>
                  </a:lnTo>
                  <a:lnTo>
                    <a:pt x="73" y="412"/>
                  </a:lnTo>
                  <a:lnTo>
                    <a:pt x="69" y="417"/>
                  </a:lnTo>
                  <a:lnTo>
                    <a:pt x="65" y="421"/>
                  </a:lnTo>
                  <a:lnTo>
                    <a:pt x="58" y="424"/>
                  </a:lnTo>
                  <a:lnTo>
                    <a:pt x="48" y="426"/>
                  </a:lnTo>
                  <a:lnTo>
                    <a:pt x="35" y="427"/>
                  </a:lnTo>
                  <a:lnTo>
                    <a:pt x="18" y="427"/>
                  </a:lnTo>
                  <a:lnTo>
                    <a:pt x="11" y="427"/>
                  </a:lnTo>
                  <a:lnTo>
                    <a:pt x="5" y="428"/>
                  </a:lnTo>
                  <a:lnTo>
                    <a:pt x="2" y="432"/>
                  </a:lnTo>
                  <a:lnTo>
                    <a:pt x="0" y="440"/>
                  </a:lnTo>
                  <a:lnTo>
                    <a:pt x="5" y="446"/>
                  </a:lnTo>
                  <a:lnTo>
                    <a:pt x="18" y="447"/>
                  </a:lnTo>
                  <a:lnTo>
                    <a:pt x="320" y="447"/>
                  </a:lnTo>
                  <a:lnTo>
                    <a:pt x="329" y="447"/>
                  </a:lnTo>
                  <a:lnTo>
                    <a:pt x="334" y="446"/>
                  </a:lnTo>
                  <a:lnTo>
                    <a:pt x="337" y="443"/>
                  </a:lnTo>
                  <a:lnTo>
                    <a:pt x="340" y="436"/>
                  </a:lnTo>
                  <a:lnTo>
                    <a:pt x="391" y="294"/>
                  </a:lnTo>
                  <a:lnTo>
                    <a:pt x="394" y="287"/>
                  </a:lnTo>
                  <a:lnTo>
                    <a:pt x="394" y="285"/>
                  </a:lnTo>
                  <a:lnTo>
                    <a:pt x="392" y="281"/>
                  </a:lnTo>
                  <a:lnTo>
                    <a:pt x="386" y="278"/>
                  </a:lnTo>
                  <a:lnTo>
                    <a:pt x="380" y="281"/>
                  </a:lnTo>
                  <a:lnTo>
                    <a:pt x="375" y="292"/>
                  </a:lnTo>
                  <a:lnTo>
                    <a:pt x="366" y="315"/>
                  </a:lnTo>
                  <a:lnTo>
                    <a:pt x="356" y="338"/>
                  </a:lnTo>
                  <a:lnTo>
                    <a:pt x="343" y="361"/>
                  </a:lnTo>
                  <a:lnTo>
                    <a:pt x="327" y="382"/>
                  </a:lnTo>
                  <a:lnTo>
                    <a:pt x="307" y="400"/>
                  </a:lnTo>
                  <a:lnTo>
                    <a:pt x="282" y="414"/>
                  </a:lnTo>
                  <a:lnTo>
                    <a:pt x="250" y="423"/>
                  </a:lnTo>
                  <a:lnTo>
                    <a:pt x="212" y="427"/>
                  </a:lnTo>
                  <a:lnTo>
                    <a:pt x="150" y="427"/>
                  </a:lnTo>
                  <a:lnTo>
                    <a:pt x="141" y="427"/>
                  </a:lnTo>
                  <a:lnTo>
                    <a:pt x="136" y="426"/>
                  </a:lnTo>
                  <a:lnTo>
                    <a:pt x="129" y="425"/>
                  </a:lnTo>
                  <a:lnTo>
                    <a:pt x="127" y="420"/>
                  </a:lnTo>
                  <a:lnTo>
                    <a:pt x="128" y="416"/>
                  </a:lnTo>
                  <a:lnTo>
                    <a:pt x="131" y="404"/>
                  </a:lnTo>
                  <a:lnTo>
                    <a:pt x="219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" name="Freeform 214"/>
            <p:cNvSpPr>
              <a:spLocks noChangeAspect="1"/>
            </p:cNvSpPr>
            <p:nvPr/>
          </p:nvSpPr>
          <p:spPr bwMode="auto">
            <a:xfrm>
              <a:off x="450" y="446"/>
              <a:ext cx="235" cy="202"/>
            </a:xfrm>
            <a:custGeom>
              <a:avLst/>
              <a:gdLst>
                <a:gd name="T0" fmla="*/ 82 w 235"/>
                <a:gd name="T1" fmla="*/ 13 h 202"/>
                <a:gd name="T2" fmla="*/ 83 w 235"/>
                <a:gd name="T3" fmla="*/ 6 h 202"/>
                <a:gd name="T4" fmla="*/ 82 w 235"/>
                <a:gd name="T5" fmla="*/ 3 h 202"/>
                <a:gd name="T6" fmla="*/ 75 w 235"/>
                <a:gd name="T7" fmla="*/ 0 h 202"/>
                <a:gd name="T8" fmla="*/ 71 w 235"/>
                <a:gd name="T9" fmla="*/ 0 h 202"/>
                <a:gd name="T10" fmla="*/ 61 w 235"/>
                <a:gd name="T11" fmla="*/ 1 h 202"/>
                <a:gd name="T12" fmla="*/ 51 w 235"/>
                <a:gd name="T13" fmla="*/ 2 h 202"/>
                <a:gd name="T14" fmla="*/ 46 w 235"/>
                <a:gd name="T15" fmla="*/ 2 h 202"/>
                <a:gd name="T16" fmla="*/ 20 w 235"/>
                <a:gd name="T17" fmla="*/ 5 h 202"/>
                <a:gd name="T18" fmla="*/ 11 w 235"/>
                <a:gd name="T19" fmla="*/ 6 h 202"/>
                <a:gd name="T20" fmla="*/ 7 w 235"/>
                <a:gd name="T21" fmla="*/ 15 h 202"/>
                <a:gd name="T22" fmla="*/ 11 w 235"/>
                <a:gd name="T23" fmla="*/ 21 h 202"/>
                <a:gd name="T24" fmla="*/ 19 w 235"/>
                <a:gd name="T25" fmla="*/ 21 h 202"/>
                <a:gd name="T26" fmla="*/ 32 w 235"/>
                <a:gd name="T27" fmla="*/ 22 h 202"/>
                <a:gd name="T28" fmla="*/ 38 w 235"/>
                <a:gd name="T29" fmla="*/ 23 h 202"/>
                <a:gd name="T30" fmla="*/ 41 w 235"/>
                <a:gd name="T31" fmla="*/ 25 h 202"/>
                <a:gd name="T32" fmla="*/ 41 w 235"/>
                <a:gd name="T33" fmla="*/ 28 h 202"/>
                <a:gd name="T34" fmla="*/ 40 w 235"/>
                <a:gd name="T35" fmla="*/ 36 h 202"/>
                <a:gd name="T36" fmla="*/ 37 w 235"/>
                <a:gd name="T37" fmla="*/ 46 h 202"/>
                <a:gd name="T38" fmla="*/ 14 w 235"/>
                <a:gd name="T39" fmla="*/ 139 h 202"/>
                <a:gd name="T40" fmla="*/ 7 w 235"/>
                <a:gd name="T41" fmla="*/ 167 h 202"/>
                <a:gd name="T42" fmla="*/ 3 w 235"/>
                <a:gd name="T43" fmla="*/ 184 h 202"/>
                <a:gd name="T44" fmla="*/ 1 w 235"/>
                <a:gd name="T45" fmla="*/ 193 h 202"/>
                <a:gd name="T46" fmla="*/ 0 w 235"/>
                <a:gd name="T47" fmla="*/ 196 h 202"/>
                <a:gd name="T48" fmla="*/ 4 w 235"/>
                <a:gd name="T49" fmla="*/ 202 h 202"/>
                <a:gd name="T50" fmla="*/ 9 w 235"/>
                <a:gd name="T51" fmla="*/ 202 h 202"/>
                <a:gd name="T52" fmla="*/ 17 w 235"/>
                <a:gd name="T53" fmla="*/ 202 h 202"/>
                <a:gd name="T54" fmla="*/ 50 w 235"/>
                <a:gd name="T55" fmla="*/ 195 h 202"/>
                <a:gd name="T56" fmla="*/ 87 w 235"/>
                <a:gd name="T57" fmla="*/ 181 h 202"/>
                <a:gd name="T58" fmla="*/ 126 w 235"/>
                <a:gd name="T59" fmla="*/ 160 h 202"/>
                <a:gd name="T60" fmla="*/ 164 w 235"/>
                <a:gd name="T61" fmla="*/ 131 h 202"/>
                <a:gd name="T62" fmla="*/ 201 w 235"/>
                <a:gd name="T63" fmla="*/ 89 h 202"/>
                <a:gd name="T64" fmla="*/ 223 w 235"/>
                <a:gd name="T65" fmla="*/ 52 h 202"/>
                <a:gd name="T66" fmla="*/ 232 w 235"/>
                <a:gd name="T67" fmla="*/ 25 h 202"/>
                <a:gd name="T68" fmla="*/ 235 w 235"/>
                <a:gd name="T69" fmla="*/ 15 h 202"/>
                <a:gd name="T70" fmla="*/ 231 w 235"/>
                <a:gd name="T71" fmla="*/ 4 h 202"/>
                <a:gd name="T72" fmla="*/ 219 w 235"/>
                <a:gd name="T73" fmla="*/ 0 h 202"/>
                <a:gd name="T74" fmla="*/ 210 w 235"/>
                <a:gd name="T75" fmla="*/ 2 h 202"/>
                <a:gd name="T76" fmla="*/ 203 w 235"/>
                <a:gd name="T77" fmla="*/ 8 h 202"/>
                <a:gd name="T78" fmla="*/ 199 w 235"/>
                <a:gd name="T79" fmla="*/ 16 h 202"/>
                <a:gd name="T80" fmla="*/ 196 w 235"/>
                <a:gd name="T81" fmla="*/ 26 h 202"/>
                <a:gd name="T82" fmla="*/ 175 w 235"/>
                <a:gd name="T83" fmla="*/ 75 h 202"/>
                <a:gd name="T84" fmla="*/ 140 w 235"/>
                <a:gd name="T85" fmla="*/ 121 h 202"/>
                <a:gd name="T86" fmla="*/ 94 w 235"/>
                <a:gd name="T87" fmla="*/ 159 h 202"/>
                <a:gd name="T88" fmla="*/ 39 w 235"/>
                <a:gd name="T89" fmla="*/ 184 h 202"/>
                <a:gd name="T90" fmla="*/ 82 w 235"/>
                <a:gd name="T91" fmla="*/ 1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5" h="202">
                  <a:moveTo>
                    <a:pt x="82" y="13"/>
                  </a:moveTo>
                  <a:lnTo>
                    <a:pt x="83" y="6"/>
                  </a:lnTo>
                  <a:lnTo>
                    <a:pt x="82" y="3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1" y="1"/>
                  </a:lnTo>
                  <a:lnTo>
                    <a:pt x="51" y="2"/>
                  </a:lnTo>
                  <a:lnTo>
                    <a:pt x="46" y="2"/>
                  </a:lnTo>
                  <a:lnTo>
                    <a:pt x="20" y="5"/>
                  </a:lnTo>
                  <a:lnTo>
                    <a:pt x="11" y="6"/>
                  </a:lnTo>
                  <a:lnTo>
                    <a:pt x="7" y="15"/>
                  </a:lnTo>
                  <a:lnTo>
                    <a:pt x="11" y="21"/>
                  </a:lnTo>
                  <a:lnTo>
                    <a:pt x="19" y="21"/>
                  </a:lnTo>
                  <a:lnTo>
                    <a:pt x="32" y="22"/>
                  </a:lnTo>
                  <a:lnTo>
                    <a:pt x="38" y="23"/>
                  </a:lnTo>
                  <a:lnTo>
                    <a:pt x="41" y="25"/>
                  </a:lnTo>
                  <a:lnTo>
                    <a:pt x="41" y="28"/>
                  </a:lnTo>
                  <a:lnTo>
                    <a:pt x="40" y="36"/>
                  </a:lnTo>
                  <a:lnTo>
                    <a:pt x="37" y="46"/>
                  </a:lnTo>
                  <a:lnTo>
                    <a:pt x="14" y="139"/>
                  </a:lnTo>
                  <a:lnTo>
                    <a:pt x="7" y="167"/>
                  </a:lnTo>
                  <a:lnTo>
                    <a:pt x="3" y="184"/>
                  </a:lnTo>
                  <a:lnTo>
                    <a:pt x="1" y="193"/>
                  </a:lnTo>
                  <a:lnTo>
                    <a:pt x="0" y="196"/>
                  </a:lnTo>
                  <a:lnTo>
                    <a:pt x="4" y="202"/>
                  </a:lnTo>
                  <a:lnTo>
                    <a:pt x="9" y="202"/>
                  </a:lnTo>
                  <a:lnTo>
                    <a:pt x="17" y="202"/>
                  </a:lnTo>
                  <a:lnTo>
                    <a:pt x="50" y="195"/>
                  </a:lnTo>
                  <a:lnTo>
                    <a:pt x="87" y="181"/>
                  </a:lnTo>
                  <a:lnTo>
                    <a:pt x="126" y="160"/>
                  </a:lnTo>
                  <a:lnTo>
                    <a:pt x="164" y="131"/>
                  </a:lnTo>
                  <a:lnTo>
                    <a:pt x="201" y="89"/>
                  </a:lnTo>
                  <a:lnTo>
                    <a:pt x="223" y="52"/>
                  </a:lnTo>
                  <a:lnTo>
                    <a:pt x="232" y="25"/>
                  </a:lnTo>
                  <a:lnTo>
                    <a:pt x="235" y="15"/>
                  </a:lnTo>
                  <a:lnTo>
                    <a:pt x="231" y="4"/>
                  </a:lnTo>
                  <a:lnTo>
                    <a:pt x="219" y="0"/>
                  </a:lnTo>
                  <a:lnTo>
                    <a:pt x="210" y="2"/>
                  </a:lnTo>
                  <a:lnTo>
                    <a:pt x="203" y="8"/>
                  </a:lnTo>
                  <a:lnTo>
                    <a:pt x="199" y="16"/>
                  </a:lnTo>
                  <a:lnTo>
                    <a:pt x="196" y="26"/>
                  </a:lnTo>
                  <a:lnTo>
                    <a:pt x="175" y="75"/>
                  </a:lnTo>
                  <a:lnTo>
                    <a:pt x="140" y="121"/>
                  </a:lnTo>
                  <a:lnTo>
                    <a:pt x="94" y="159"/>
                  </a:lnTo>
                  <a:lnTo>
                    <a:pt x="39" y="184"/>
                  </a:lnTo>
                  <a:lnTo>
                    <a:pt x="82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" name="Freeform 215"/>
            <p:cNvSpPr>
              <a:spLocks noChangeAspect="1"/>
            </p:cNvSpPr>
            <p:nvPr/>
          </p:nvSpPr>
          <p:spPr bwMode="auto">
            <a:xfrm>
              <a:off x="958" y="308"/>
              <a:ext cx="434" cy="153"/>
            </a:xfrm>
            <a:custGeom>
              <a:avLst/>
              <a:gdLst>
                <a:gd name="T0" fmla="*/ 434 w 434"/>
                <a:gd name="T1" fmla="*/ 21 h 153"/>
                <a:gd name="T2" fmla="*/ 432 w 434"/>
                <a:gd name="T3" fmla="*/ 5 h 153"/>
                <a:gd name="T4" fmla="*/ 425 w 434"/>
                <a:gd name="T5" fmla="*/ 0 h 153"/>
                <a:gd name="T6" fmla="*/ 420 w 434"/>
                <a:gd name="T7" fmla="*/ 4 h 153"/>
                <a:gd name="T8" fmla="*/ 416 w 434"/>
                <a:gd name="T9" fmla="*/ 17 h 153"/>
                <a:gd name="T10" fmla="*/ 413 w 434"/>
                <a:gd name="T11" fmla="*/ 39 h 153"/>
                <a:gd name="T12" fmla="*/ 407 w 434"/>
                <a:gd name="T13" fmla="*/ 59 h 153"/>
                <a:gd name="T14" fmla="*/ 398 w 434"/>
                <a:gd name="T15" fmla="*/ 76 h 153"/>
                <a:gd name="T16" fmla="*/ 387 w 434"/>
                <a:gd name="T17" fmla="*/ 90 h 153"/>
                <a:gd name="T18" fmla="*/ 373 w 434"/>
                <a:gd name="T19" fmla="*/ 101 h 153"/>
                <a:gd name="T20" fmla="*/ 358 w 434"/>
                <a:gd name="T21" fmla="*/ 110 h 153"/>
                <a:gd name="T22" fmla="*/ 342 w 434"/>
                <a:gd name="T23" fmla="*/ 115 h 153"/>
                <a:gd name="T24" fmla="*/ 325 w 434"/>
                <a:gd name="T25" fmla="*/ 116 h 153"/>
                <a:gd name="T26" fmla="*/ 296 w 434"/>
                <a:gd name="T27" fmla="*/ 111 h 153"/>
                <a:gd name="T28" fmla="*/ 269 w 434"/>
                <a:gd name="T29" fmla="*/ 99 h 153"/>
                <a:gd name="T30" fmla="*/ 245 w 434"/>
                <a:gd name="T31" fmla="*/ 80 h 153"/>
                <a:gd name="T32" fmla="*/ 221 w 434"/>
                <a:gd name="T33" fmla="*/ 60 h 153"/>
                <a:gd name="T34" fmla="*/ 195 w 434"/>
                <a:gd name="T35" fmla="*/ 38 h 153"/>
                <a:gd name="T36" fmla="*/ 169 w 434"/>
                <a:gd name="T37" fmla="*/ 18 h 153"/>
                <a:gd name="T38" fmla="*/ 140 w 434"/>
                <a:gd name="T39" fmla="*/ 5 h 153"/>
                <a:gd name="T40" fmla="*/ 109 w 434"/>
                <a:gd name="T41" fmla="*/ 0 h 153"/>
                <a:gd name="T42" fmla="*/ 62 w 434"/>
                <a:gd name="T43" fmla="*/ 12 h 153"/>
                <a:gd name="T44" fmla="*/ 28 w 434"/>
                <a:gd name="T45" fmla="*/ 43 h 153"/>
                <a:gd name="T46" fmla="*/ 7 w 434"/>
                <a:gd name="T47" fmla="*/ 85 h 153"/>
                <a:gd name="T48" fmla="*/ 0 w 434"/>
                <a:gd name="T49" fmla="*/ 131 h 153"/>
                <a:gd name="T50" fmla="*/ 1 w 434"/>
                <a:gd name="T51" fmla="*/ 143 h 153"/>
                <a:gd name="T52" fmla="*/ 4 w 434"/>
                <a:gd name="T53" fmla="*/ 150 h 153"/>
                <a:gd name="T54" fmla="*/ 7 w 434"/>
                <a:gd name="T55" fmla="*/ 152 h 153"/>
                <a:gd name="T56" fmla="*/ 9 w 434"/>
                <a:gd name="T57" fmla="*/ 152 h 153"/>
                <a:gd name="T58" fmla="*/ 13 w 434"/>
                <a:gd name="T59" fmla="*/ 150 h 153"/>
                <a:gd name="T60" fmla="*/ 16 w 434"/>
                <a:gd name="T61" fmla="*/ 145 h 153"/>
                <a:gd name="T62" fmla="*/ 17 w 434"/>
                <a:gd name="T63" fmla="*/ 140 h 153"/>
                <a:gd name="T64" fmla="*/ 18 w 434"/>
                <a:gd name="T65" fmla="*/ 137 h 153"/>
                <a:gd name="T66" fmla="*/ 28 w 434"/>
                <a:gd name="T67" fmla="*/ 91 h 153"/>
                <a:gd name="T68" fmla="*/ 50 w 434"/>
                <a:gd name="T69" fmla="*/ 60 h 153"/>
                <a:gd name="T70" fmla="*/ 79 w 434"/>
                <a:gd name="T71" fmla="*/ 42 h 153"/>
                <a:gd name="T72" fmla="*/ 109 w 434"/>
                <a:gd name="T73" fmla="*/ 36 h 153"/>
                <a:gd name="T74" fmla="*/ 138 w 434"/>
                <a:gd name="T75" fmla="*/ 41 h 153"/>
                <a:gd name="T76" fmla="*/ 164 w 434"/>
                <a:gd name="T77" fmla="*/ 54 h 153"/>
                <a:gd name="T78" fmla="*/ 189 w 434"/>
                <a:gd name="T79" fmla="*/ 72 h 153"/>
                <a:gd name="T80" fmla="*/ 213 w 434"/>
                <a:gd name="T81" fmla="*/ 93 h 153"/>
                <a:gd name="T82" fmla="*/ 239 w 434"/>
                <a:gd name="T83" fmla="*/ 115 h 153"/>
                <a:gd name="T84" fmla="*/ 265 w 434"/>
                <a:gd name="T85" fmla="*/ 134 h 153"/>
                <a:gd name="T86" fmla="*/ 293 w 434"/>
                <a:gd name="T87" fmla="*/ 148 h 153"/>
                <a:gd name="T88" fmla="*/ 325 w 434"/>
                <a:gd name="T89" fmla="*/ 153 h 153"/>
                <a:gd name="T90" fmla="*/ 372 w 434"/>
                <a:gd name="T91" fmla="*/ 141 h 153"/>
                <a:gd name="T92" fmla="*/ 406 w 434"/>
                <a:gd name="T93" fmla="*/ 109 h 153"/>
                <a:gd name="T94" fmla="*/ 427 w 434"/>
                <a:gd name="T95" fmla="*/ 67 h 153"/>
                <a:gd name="T96" fmla="*/ 434 w 434"/>
                <a:gd name="T97" fmla="*/ 2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4" h="153">
                  <a:moveTo>
                    <a:pt x="434" y="21"/>
                  </a:moveTo>
                  <a:lnTo>
                    <a:pt x="432" y="5"/>
                  </a:lnTo>
                  <a:lnTo>
                    <a:pt x="425" y="0"/>
                  </a:lnTo>
                  <a:lnTo>
                    <a:pt x="420" y="4"/>
                  </a:lnTo>
                  <a:lnTo>
                    <a:pt x="416" y="17"/>
                  </a:lnTo>
                  <a:lnTo>
                    <a:pt x="413" y="39"/>
                  </a:lnTo>
                  <a:lnTo>
                    <a:pt x="407" y="59"/>
                  </a:lnTo>
                  <a:lnTo>
                    <a:pt x="398" y="76"/>
                  </a:lnTo>
                  <a:lnTo>
                    <a:pt x="387" y="90"/>
                  </a:lnTo>
                  <a:lnTo>
                    <a:pt x="373" y="101"/>
                  </a:lnTo>
                  <a:lnTo>
                    <a:pt x="358" y="110"/>
                  </a:lnTo>
                  <a:lnTo>
                    <a:pt x="342" y="115"/>
                  </a:lnTo>
                  <a:lnTo>
                    <a:pt x="325" y="116"/>
                  </a:lnTo>
                  <a:lnTo>
                    <a:pt x="296" y="111"/>
                  </a:lnTo>
                  <a:lnTo>
                    <a:pt x="269" y="99"/>
                  </a:lnTo>
                  <a:lnTo>
                    <a:pt x="245" y="80"/>
                  </a:lnTo>
                  <a:lnTo>
                    <a:pt x="221" y="60"/>
                  </a:lnTo>
                  <a:lnTo>
                    <a:pt x="195" y="38"/>
                  </a:lnTo>
                  <a:lnTo>
                    <a:pt x="169" y="18"/>
                  </a:lnTo>
                  <a:lnTo>
                    <a:pt x="140" y="5"/>
                  </a:lnTo>
                  <a:lnTo>
                    <a:pt x="109" y="0"/>
                  </a:lnTo>
                  <a:lnTo>
                    <a:pt x="62" y="12"/>
                  </a:lnTo>
                  <a:lnTo>
                    <a:pt x="28" y="43"/>
                  </a:lnTo>
                  <a:lnTo>
                    <a:pt x="7" y="85"/>
                  </a:lnTo>
                  <a:lnTo>
                    <a:pt x="0" y="131"/>
                  </a:lnTo>
                  <a:lnTo>
                    <a:pt x="1" y="143"/>
                  </a:lnTo>
                  <a:lnTo>
                    <a:pt x="4" y="150"/>
                  </a:lnTo>
                  <a:lnTo>
                    <a:pt x="7" y="152"/>
                  </a:lnTo>
                  <a:lnTo>
                    <a:pt x="9" y="152"/>
                  </a:lnTo>
                  <a:lnTo>
                    <a:pt x="13" y="150"/>
                  </a:lnTo>
                  <a:lnTo>
                    <a:pt x="16" y="145"/>
                  </a:lnTo>
                  <a:lnTo>
                    <a:pt x="17" y="140"/>
                  </a:lnTo>
                  <a:lnTo>
                    <a:pt x="18" y="137"/>
                  </a:lnTo>
                  <a:lnTo>
                    <a:pt x="28" y="91"/>
                  </a:lnTo>
                  <a:lnTo>
                    <a:pt x="50" y="60"/>
                  </a:lnTo>
                  <a:lnTo>
                    <a:pt x="79" y="42"/>
                  </a:lnTo>
                  <a:lnTo>
                    <a:pt x="109" y="36"/>
                  </a:lnTo>
                  <a:lnTo>
                    <a:pt x="138" y="41"/>
                  </a:lnTo>
                  <a:lnTo>
                    <a:pt x="164" y="54"/>
                  </a:lnTo>
                  <a:lnTo>
                    <a:pt x="189" y="72"/>
                  </a:lnTo>
                  <a:lnTo>
                    <a:pt x="213" y="93"/>
                  </a:lnTo>
                  <a:lnTo>
                    <a:pt x="239" y="115"/>
                  </a:lnTo>
                  <a:lnTo>
                    <a:pt x="265" y="134"/>
                  </a:lnTo>
                  <a:lnTo>
                    <a:pt x="293" y="148"/>
                  </a:lnTo>
                  <a:lnTo>
                    <a:pt x="325" y="153"/>
                  </a:lnTo>
                  <a:lnTo>
                    <a:pt x="372" y="141"/>
                  </a:lnTo>
                  <a:lnTo>
                    <a:pt x="406" y="109"/>
                  </a:lnTo>
                  <a:lnTo>
                    <a:pt x="427" y="67"/>
                  </a:lnTo>
                  <a:lnTo>
                    <a:pt x="434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" name="Freeform 216"/>
            <p:cNvSpPr>
              <a:spLocks noChangeAspect="1"/>
            </p:cNvSpPr>
            <p:nvPr/>
          </p:nvSpPr>
          <p:spPr bwMode="auto">
            <a:xfrm>
              <a:off x="1665" y="112"/>
              <a:ext cx="215" cy="436"/>
            </a:xfrm>
            <a:custGeom>
              <a:avLst/>
              <a:gdLst>
                <a:gd name="T0" fmla="*/ 134 w 215"/>
                <a:gd name="T1" fmla="*/ 17 h 436"/>
                <a:gd name="T2" fmla="*/ 133 w 215"/>
                <a:gd name="T3" fmla="*/ 7 h 436"/>
                <a:gd name="T4" fmla="*/ 131 w 215"/>
                <a:gd name="T5" fmla="*/ 2 h 436"/>
                <a:gd name="T6" fmla="*/ 127 w 215"/>
                <a:gd name="T7" fmla="*/ 0 h 436"/>
                <a:gd name="T8" fmla="*/ 118 w 215"/>
                <a:gd name="T9" fmla="*/ 0 h 436"/>
                <a:gd name="T10" fmla="*/ 86 w 215"/>
                <a:gd name="T11" fmla="*/ 24 h 436"/>
                <a:gd name="T12" fmla="*/ 52 w 215"/>
                <a:gd name="T13" fmla="*/ 36 h 436"/>
                <a:gd name="T14" fmla="*/ 21 w 215"/>
                <a:gd name="T15" fmla="*/ 41 h 436"/>
                <a:gd name="T16" fmla="*/ 0 w 215"/>
                <a:gd name="T17" fmla="*/ 42 h 436"/>
                <a:gd name="T18" fmla="*/ 0 w 215"/>
                <a:gd name="T19" fmla="*/ 62 h 436"/>
                <a:gd name="T20" fmla="*/ 14 w 215"/>
                <a:gd name="T21" fmla="*/ 62 h 436"/>
                <a:gd name="T22" fmla="*/ 35 w 215"/>
                <a:gd name="T23" fmla="*/ 60 h 436"/>
                <a:gd name="T24" fmla="*/ 59 w 215"/>
                <a:gd name="T25" fmla="*/ 55 h 436"/>
                <a:gd name="T26" fmla="*/ 85 w 215"/>
                <a:gd name="T27" fmla="*/ 45 h 436"/>
                <a:gd name="T28" fmla="*/ 85 w 215"/>
                <a:gd name="T29" fmla="*/ 384 h 436"/>
                <a:gd name="T30" fmla="*/ 85 w 215"/>
                <a:gd name="T31" fmla="*/ 392 h 436"/>
                <a:gd name="T32" fmla="*/ 84 w 215"/>
                <a:gd name="T33" fmla="*/ 399 h 436"/>
                <a:gd name="T34" fmla="*/ 82 w 215"/>
                <a:gd name="T35" fmla="*/ 405 h 436"/>
                <a:gd name="T36" fmla="*/ 77 w 215"/>
                <a:gd name="T37" fmla="*/ 409 h 436"/>
                <a:gd name="T38" fmla="*/ 70 w 215"/>
                <a:gd name="T39" fmla="*/ 412 h 436"/>
                <a:gd name="T40" fmla="*/ 59 w 215"/>
                <a:gd name="T41" fmla="*/ 414 h 436"/>
                <a:gd name="T42" fmla="*/ 44 w 215"/>
                <a:gd name="T43" fmla="*/ 415 h 436"/>
                <a:gd name="T44" fmla="*/ 25 w 215"/>
                <a:gd name="T45" fmla="*/ 416 h 436"/>
                <a:gd name="T46" fmla="*/ 4 w 215"/>
                <a:gd name="T47" fmla="*/ 416 h 436"/>
                <a:gd name="T48" fmla="*/ 4 w 215"/>
                <a:gd name="T49" fmla="*/ 436 h 436"/>
                <a:gd name="T50" fmla="*/ 215 w 215"/>
                <a:gd name="T51" fmla="*/ 436 h 436"/>
                <a:gd name="T52" fmla="*/ 215 w 215"/>
                <a:gd name="T53" fmla="*/ 416 h 436"/>
                <a:gd name="T54" fmla="*/ 194 w 215"/>
                <a:gd name="T55" fmla="*/ 416 h 436"/>
                <a:gd name="T56" fmla="*/ 175 w 215"/>
                <a:gd name="T57" fmla="*/ 415 h 436"/>
                <a:gd name="T58" fmla="*/ 160 w 215"/>
                <a:gd name="T59" fmla="*/ 414 h 436"/>
                <a:gd name="T60" fmla="*/ 149 w 215"/>
                <a:gd name="T61" fmla="*/ 412 h 436"/>
                <a:gd name="T62" fmla="*/ 142 w 215"/>
                <a:gd name="T63" fmla="*/ 409 h 436"/>
                <a:gd name="T64" fmla="*/ 137 w 215"/>
                <a:gd name="T65" fmla="*/ 405 h 436"/>
                <a:gd name="T66" fmla="*/ 135 w 215"/>
                <a:gd name="T67" fmla="*/ 400 h 436"/>
                <a:gd name="T68" fmla="*/ 134 w 215"/>
                <a:gd name="T69" fmla="*/ 393 h 436"/>
                <a:gd name="T70" fmla="*/ 134 w 215"/>
                <a:gd name="T71" fmla="*/ 384 h 436"/>
                <a:gd name="T72" fmla="*/ 134 w 215"/>
                <a:gd name="T73" fmla="*/ 1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5" h="436">
                  <a:moveTo>
                    <a:pt x="134" y="17"/>
                  </a:moveTo>
                  <a:lnTo>
                    <a:pt x="133" y="7"/>
                  </a:lnTo>
                  <a:lnTo>
                    <a:pt x="131" y="2"/>
                  </a:lnTo>
                  <a:lnTo>
                    <a:pt x="127" y="0"/>
                  </a:lnTo>
                  <a:lnTo>
                    <a:pt x="118" y="0"/>
                  </a:lnTo>
                  <a:lnTo>
                    <a:pt x="86" y="24"/>
                  </a:lnTo>
                  <a:lnTo>
                    <a:pt x="52" y="36"/>
                  </a:lnTo>
                  <a:lnTo>
                    <a:pt x="21" y="41"/>
                  </a:lnTo>
                  <a:lnTo>
                    <a:pt x="0" y="42"/>
                  </a:lnTo>
                  <a:lnTo>
                    <a:pt x="0" y="62"/>
                  </a:lnTo>
                  <a:lnTo>
                    <a:pt x="14" y="62"/>
                  </a:lnTo>
                  <a:lnTo>
                    <a:pt x="35" y="60"/>
                  </a:lnTo>
                  <a:lnTo>
                    <a:pt x="59" y="55"/>
                  </a:lnTo>
                  <a:lnTo>
                    <a:pt x="85" y="45"/>
                  </a:lnTo>
                  <a:lnTo>
                    <a:pt x="85" y="384"/>
                  </a:lnTo>
                  <a:lnTo>
                    <a:pt x="85" y="392"/>
                  </a:lnTo>
                  <a:lnTo>
                    <a:pt x="84" y="399"/>
                  </a:lnTo>
                  <a:lnTo>
                    <a:pt x="82" y="405"/>
                  </a:lnTo>
                  <a:lnTo>
                    <a:pt x="77" y="409"/>
                  </a:lnTo>
                  <a:lnTo>
                    <a:pt x="70" y="412"/>
                  </a:lnTo>
                  <a:lnTo>
                    <a:pt x="59" y="414"/>
                  </a:lnTo>
                  <a:lnTo>
                    <a:pt x="44" y="415"/>
                  </a:lnTo>
                  <a:lnTo>
                    <a:pt x="25" y="416"/>
                  </a:lnTo>
                  <a:lnTo>
                    <a:pt x="4" y="416"/>
                  </a:lnTo>
                  <a:lnTo>
                    <a:pt x="4" y="436"/>
                  </a:lnTo>
                  <a:lnTo>
                    <a:pt x="215" y="436"/>
                  </a:lnTo>
                  <a:lnTo>
                    <a:pt x="215" y="416"/>
                  </a:lnTo>
                  <a:lnTo>
                    <a:pt x="194" y="416"/>
                  </a:lnTo>
                  <a:lnTo>
                    <a:pt x="175" y="415"/>
                  </a:lnTo>
                  <a:lnTo>
                    <a:pt x="160" y="414"/>
                  </a:lnTo>
                  <a:lnTo>
                    <a:pt x="149" y="412"/>
                  </a:lnTo>
                  <a:lnTo>
                    <a:pt x="142" y="409"/>
                  </a:lnTo>
                  <a:lnTo>
                    <a:pt x="137" y="405"/>
                  </a:lnTo>
                  <a:lnTo>
                    <a:pt x="135" y="400"/>
                  </a:lnTo>
                  <a:lnTo>
                    <a:pt x="134" y="393"/>
                  </a:lnTo>
                  <a:lnTo>
                    <a:pt x="134" y="384"/>
                  </a:lnTo>
                  <a:lnTo>
                    <a:pt x="134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Freeform 217"/>
            <p:cNvSpPr>
              <a:spLocks noChangeAspect="1" noEditPoints="1"/>
            </p:cNvSpPr>
            <p:nvPr/>
          </p:nvSpPr>
          <p:spPr bwMode="auto">
            <a:xfrm>
              <a:off x="1956" y="112"/>
              <a:ext cx="275" cy="451"/>
            </a:xfrm>
            <a:custGeom>
              <a:avLst/>
              <a:gdLst>
                <a:gd name="T0" fmla="*/ 270 w 275"/>
                <a:gd name="T1" fmla="*/ 148 h 451"/>
                <a:gd name="T2" fmla="*/ 222 w 275"/>
                <a:gd name="T3" fmla="*/ 35 h 451"/>
                <a:gd name="T4" fmla="*/ 162 w 275"/>
                <a:gd name="T5" fmla="*/ 2 h 451"/>
                <a:gd name="T6" fmla="*/ 107 w 275"/>
                <a:gd name="T7" fmla="*/ 3 h 451"/>
                <a:gd name="T8" fmla="*/ 48 w 275"/>
                <a:gd name="T9" fmla="*/ 40 h 451"/>
                <a:gd name="T10" fmla="*/ 5 w 275"/>
                <a:gd name="T11" fmla="*/ 149 h 451"/>
                <a:gd name="T12" fmla="*/ 1 w 275"/>
                <a:gd name="T13" fmla="*/ 265 h 451"/>
                <a:gd name="T14" fmla="*/ 14 w 275"/>
                <a:gd name="T15" fmla="*/ 345 h 451"/>
                <a:gd name="T16" fmla="*/ 54 w 275"/>
                <a:gd name="T17" fmla="*/ 417 h 451"/>
                <a:gd name="T18" fmla="*/ 111 w 275"/>
                <a:gd name="T19" fmla="*/ 448 h 451"/>
                <a:gd name="T20" fmla="*/ 166 w 275"/>
                <a:gd name="T21" fmla="*/ 448 h 451"/>
                <a:gd name="T22" fmla="*/ 226 w 275"/>
                <a:gd name="T23" fmla="*/ 413 h 451"/>
                <a:gd name="T24" fmla="*/ 270 w 275"/>
                <a:gd name="T25" fmla="*/ 303 h 451"/>
                <a:gd name="T26" fmla="*/ 137 w 275"/>
                <a:gd name="T27" fmla="*/ 436 h 451"/>
                <a:gd name="T28" fmla="*/ 116 w 275"/>
                <a:gd name="T29" fmla="*/ 432 h 451"/>
                <a:gd name="T30" fmla="*/ 94 w 275"/>
                <a:gd name="T31" fmla="*/ 420 h 451"/>
                <a:gd name="T32" fmla="*/ 75 w 275"/>
                <a:gd name="T33" fmla="*/ 396 h 451"/>
                <a:gd name="T34" fmla="*/ 62 w 275"/>
                <a:gd name="T35" fmla="*/ 357 h 451"/>
                <a:gd name="T36" fmla="*/ 54 w 275"/>
                <a:gd name="T37" fmla="*/ 219 h 451"/>
                <a:gd name="T38" fmla="*/ 59 w 275"/>
                <a:gd name="T39" fmla="*/ 98 h 451"/>
                <a:gd name="T40" fmla="*/ 75 w 275"/>
                <a:gd name="T41" fmla="*/ 52 h 451"/>
                <a:gd name="T42" fmla="*/ 97 w 275"/>
                <a:gd name="T43" fmla="*/ 27 h 451"/>
                <a:gd name="T44" fmla="*/ 120 w 275"/>
                <a:gd name="T45" fmla="*/ 16 h 451"/>
                <a:gd name="T46" fmla="*/ 137 w 275"/>
                <a:gd name="T47" fmla="*/ 14 h 451"/>
                <a:gd name="T48" fmla="*/ 157 w 275"/>
                <a:gd name="T49" fmla="*/ 17 h 451"/>
                <a:gd name="T50" fmla="*/ 179 w 275"/>
                <a:gd name="T51" fmla="*/ 28 h 451"/>
                <a:gd name="T52" fmla="*/ 200 w 275"/>
                <a:gd name="T53" fmla="*/ 51 h 451"/>
                <a:gd name="T54" fmla="*/ 214 w 275"/>
                <a:gd name="T55" fmla="*/ 91 h 451"/>
                <a:gd name="T56" fmla="*/ 220 w 275"/>
                <a:gd name="T57" fmla="*/ 219 h 451"/>
                <a:gd name="T58" fmla="*/ 213 w 275"/>
                <a:gd name="T59" fmla="*/ 354 h 451"/>
                <a:gd name="T60" fmla="*/ 201 w 275"/>
                <a:gd name="T61" fmla="*/ 393 h 451"/>
                <a:gd name="T62" fmla="*/ 182 w 275"/>
                <a:gd name="T63" fmla="*/ 418 h 451"/>
                <a:gd name="T64" fmla="*/ 160 w 275"/>
                <a:gd name="T65" fmla="*/ 432 h 451"/>
                <a:gd name="T66" fmla="*/ 137 w 275"/>
                <a:gd name="T67" fmla="*/ 436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" h="451">
                  <a:moveTo>
                    <a:pt x="275" y="226"/>
                  </a:moveTo>
                  <a:lnTo>
                    <a:pt x="270" y="148"/>
                  </a:lnTo>
                  <a:lnTo>
                    <a:pt x="248" y="73"/>
                  </a:lnTo>
                  <a:lnTo>
                    <a:pt x="222" y="35"/>
                  </a:lnTo>
                  <a:lnTo>
                    <a:pt x="192" y="13"/>
                  </a:lnTo>
                  <a:lnTo>
                    <a:pt x="162" y="2"/>
                  </a:lnTo>
                  <a:lnTo>
                    <a:pt x="138" y="0"/>
                  </a:lnTo>
                  <a:lnTo>
                    <a:pt x="107" y="3"/>
                  </a:lnTo>
                  <a:lnTo>
                    <a:pt x="76" y="16"/>
                  </a:lnTo>
                  <a:lnTo>
                    <a:pt x="48" y="40"/>
                  </a:lnTo>
                  <a:lnTo>
                    <a:pt x="24" y="78"/>
                  </a:lnTo>
                  <a:lnTo>
                    <a:pt x="5" y="149"/>
                  </a:lnTo>
                  <a:lnTo>
                    <a:pt x="0" y="226"/>
                  </a:lnTo>
                  <a:lnTo>
                    <a:pt x="1" y="265"/>
                  </a:lnTo>
                  <a:lnTo>
                    <a:pt x="5" y="305"/>
                  </a:lnTo>
                  <a:lnTo>
                    <a:pt x="14" y="345"/>
                  </a:lnTo>
                  <a:lnTo>
                    <a:pt x="29" y="384"/>
                  </a:lnTo>
                  <a:lnTo>
                    <a:pt x="54" y="417"/>
                  </a:lnTo>
                  <a:lnTo>
                    <a:pt x="82" y="437"/>
                  </a:lnTo>
                  <a:lnTo>
                    <a:pt x="111" y="448"/>
                  </a:lnTo>
                  <a:lnTo>
                    <a:pt x="137" y="451"/>
                  </a:lnTo>
                  <a:lnTo>
                    <a:pt x="166" y="448"/>
                  </a:lnTo>
                  <a:lnTo>
                    <a:pt x="196" y="436"/>
                  </a:lnTo>
                  <a:lnTo>
                    <a:pt x="226" y="413"/>
                  </a:lnTo>
                  <a:lnTo>
                    <a:pt x="251" y="375"/>
                  </a:lnTo>
                  <a:lnTo>
                    <a:pt x="270" y="303"/>
                  </a:lnTo>
                  <a:lnTo>
                    <a:pt x="275" y="226"/>
                  </a:lnTo>
                  <a:close/>
                  <a:moveTo>
                    <a:pt x="137" y="436"/>
                  </a:moveTo>
                  <a:lnTo>
                    <a:pt x="127" y="435"/>
                  </a:lnTo>
                  <a:lnTo>
                    <a:pt x="116" y="432"/>
                  </a:lnTo>
                  <a:lnTo>
                    <a:pt x="105" y="427"/>
                  </a:lnTo>
                  <a:lnTo>
                    <a:pt x="94" y="420"/>
                  </a:lnTo>
                  <a:lnTo>
                    <a:pt x="84" y="410"/>
                  </a:lnTo>
                  <a:lnTo>
                    <a:pt x="75" y="396"/>
                  </a:lnTo>
                  <a:lnTo>
                    <a:pt x="67" y="378"/>
                  </a:lnTo>
                  <a:lnTo>
                    <a:pt x="62" y="357"/>
                  </a:lnTo>
                  <a:lnTo>
                    <a:pt x="55" y="287"/>
                  </a:lnTo>
                  <a:lnTo>
                    <a:pt x="54" y="219"/>
                  </a:lnTo>
                  <a:lnTo>
                    <a:pt x="55" y="156"/>
                  </a:lnTo>
                  <a:lnTo>
                    <a:pt x="59" y="98"/>
                  </a:lnTo>
                  <a:lnTo>
                    <a:pt x="66" y="72"/>
                  </a:lnTo>
                  <a:lnTo>
                    <a:pt x="75" y="52"/>
                  </a:lnTo>
                  <a:lnTo>
                    <a:pt x="85" y="37"/>
                  </a:lnTo>
                  <a:lnTo>
                    <a:pt x="97" y="27"/>
                  </a:lnTo>
                  <a:lnTo>
                    <a:pt x="109" y="20"/>
                  </a:lnTo>
                  <a:lnTo>
                    <a:pt x="120" y="16"/>
                  </a:lnTo>
                  <a:lnTo>
                    <a:pt x="129" y="14"/>
                  </a:lnTo>
                  <a:lnTo>
                    <a:pt x="137" y="14"/>
                  </a:lnTo>
                  <a:lnTo>
                    <a:pt x="146" y="15"/>
                  </a:lnTo>
                  <a:lnTo>
                    <a:pt x="157" y="17"/>
                  </a:lnTo>
                  <a:lnTo>
                    <a:pt x="167" y="21"/>
                  </a:lnTo>
                  <a:lnTo>
                    <a:pt x="179" y="28"/>
                  </a:lnTo>
                  <a:lnTo>
                    <a:pt x="190" y="38"/>
                  </a:lnTo>
                  <a:lnTo>
                    <a:pt x="200" y="51"/>
                  </a:lnTo>
                  <a:lnTo>
                    <a:pt x="208" y="69"/>
                  </a:lnTo>
                  <a:lnTo>
                    <a:pt x="214" y="91"/>
                  </a:lnTo>
                  <a:lnTo>
                    <a:pt x="220" y="153"/>
                  </a:lnTo>
                  <a:lnTo>
                    <a:pt x="220" y="219"/>
                  </a:lnTo>
                  <a:lnTo>
                    <a:pt x="219" y="289"/>
                  </a:lnTo>
                  <a:lnTo>
                    <a:pt x="213" y="354"/>
                  </a:lnTo>
                  <a:lnTo>
                    <a:pt x="209" y="375"/>
                  </a:lnTo>
                  <a:lnTo>
                    <a:pt x="201" y="393"/>
                  </a:lnTo>
                  <a:lnTo>
                    <a:pt x="193" y="407"/>
                  </a:lnTo>
                  <a:lnTo>
                    <a:pt x="182" y="418"/>
                  </a:lnTo>
                  <a:lnTo>
                    <a:pt x="171" y="427"/>
                  </a:lnTo>
                  <a:lnTo>
                    <a:pt x="160" y="432"/>
                  </a:lnTo>
                  <a:lnTo>
                    <a:pt x="148" y="435"/>
                  </a:lnTo>
                  <a:lnTo>
                    <a:pt x="137" y="4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" name="Freeform 218"/>
            <p:cNvSpPr>
              <a:spLocks noChangeAspect="1" noEditPoints="1"/>
            </p:cNvSpPr>
            <p:nvPr/>
          </p:nvSpPr>
          <p:spPr bwMode="auto">
            <a:xfrm>
              <a:off x="2279" y="1"/>
              <a:ext cx="223" cy="309"/>
            </a:xfrm>
            <a:custGeom>
              <a:avLst/>
              <a:gdLst>
                <a:gd name="T0" fmla="*/ 223 w 223"/>
                <a:gd name="T1" fmla="*/ 234 h 309"/>
                <a:gd name="T2" fmla="*/ 223 w 223"/>
                <a:gd name="T3" fmla="*/ 217 h 309"/>
                <a:gd name="T4" fmla="*/ 173 w 223"/>
                <a:gd name="T5" fmla="*/ 217 h 309"/>
                <a:gd name="T6" fmla="*/ 173 w 223"/>
                <a:gd name="T7" fmla="*/ 13 h 309"/>
                <a:gd name="T8" fmla="*/ 171 w 223"/>
                <a:gd name="T9" fmla="*/ 2 h 309"/>
                <a:gd name="T10" fmla="*/ 163 w 223"/>
                <a:gd name="T11" fmla="*/ 0 h 309"/>
                <a:gd name="T12" fmla="*/ 156 w 223"/>
                <a:gd name="T13" fmla="*/ 1 h 309"/>
                <a:gd name="T14" fmla="*/ 151 w 223"/>
                <a:gd name="T15" fmla="*/ 6 h 309"/>
                <a:gd name="T16" fmla="*/ 0 w 223"/>
                <a:gd name="T17" fmla="*/ 217 h 309"/>
                <a:gd name="T18" fmla="*/ 0 w 223"/>
                <a:gd name="T19" fmla="*/ 234 h 309"/>
                <a:gd name="T20" fmla="*/ 134 w 223"/>
                <a:gd name="T21" fmla="*/ 234 h 309"/>
                <a:gd name="T22" fmla="*/ 134 w 223"/>
                <a:gd name="T23" fmla="*/ 271 h 309"/>
                <a:gd name="T24" fmla="*/ 133 w 223"/>
                <a:gd name="T25" fmla="*/ 281 h 309"/>
                <a:gd name="T26" fmla="*/ 129 w 223"/>
                <a:gd name="T27" fmla="*/ 288 h 309"/>
                <a:gd name="T28" fmla="*/ 118 w 223"/>
                <a:gd name="T29" fmla="*/ 291 h 309"/>
                <a:gd name="T30" fmla="*/ 97 w 223"/>
                <a:gd name="T31" fmla="*/ 293 h 309"/>
                <a:gd name="T32" fmla="*/ 85 w 223"/>
                <a:gd name="T33" fmla="*/ 293 h 309"/>
                <a:gd name="T34" fmla="*/ 85 w 223"/>
                <a:gd name="T35" fmla="*/ 309 h 309"/>
                <a:gd name="T36" fmla="*/ 222 w 223"/>
                <a:gd name="T37" fmla="*/ 309 h 309"/>
                <a:gd name="T38" fmla="*/ 222 w 223"/>
                <a:gd name="T39" fmla="*/ 293 h 309"/>
                <a:gd name="T40" fmla="*/ 209 w 223"/>
                <a:gd name="T41" fmla="*/ 293 h 309"/>
                <a:gd name="T42" fmla="*/ 188 w 223"/>
                <a:gd name="T43" fmla="*/ 291 h 309"/>
                <a:gd name="T44" fmla="*/ 177 w 223"/>
                <a:gd name="T45" fmla="*/ 288 h 309"/>
                <a:gd name="T46" fmla="*/ 173 w 223"/>
                <a:gd name="T47" fmla="*/ 281 h 309"/>
                <a:gd name="T48" fmla="*/ 173 w 223"/>
                <a:gd name="T49" fmla="*/ 271 h 309"/>
                <a:gd name="T50" fmla="*/ 173 w 223"/>
                <a:gd name="T51" fmla="*/ 234 h 309"/>
                <a:gd name="T52" fmla="*/ 223 w 223"/>
                <a:gd name="T53" fmla="*/ 234 h 309"/>
                <a:gd name="T54" fmla="*/ 137 w 223"/>
                <a:gd name="T55" fmla="*/ 49 h 309"/>
                <a:gd name="T56" fmla="*/ 137 w 223"/>
                <a:gd name="T57" fmla="*/ 217 h 309"/>
                <a:gd name="T58" fmla="*/ 17 w 223"/>
                <a:gd name="T59" fmla="*/ 217 h 309"/>
                <a:gd name="T60" fmla="*/ 137 w 223"/>
                <a:gd name="T61" fmla="*/ 4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3" h="309">
                  <a:moveTo>
                    <a:pt x="223" y="234"/>
                  </a:moveTo>
                  <a:lnTo>
                    <a:pt x="223" y="217"/>
                  </a:lnTo>
                  <a:lnTo>
                    <a:pt x="173" y="217"/>
                  </a:lnTo>
                  <a:lnTo>
                    <a:pt x="173" y="13"/>
                  </a:lnTo>
                  <a:lnTo>
                    <a:pt x="171" y="2"/>
                  </a:lnTo>
                  <a:lnTo>
                    <a:pt x="163" y="0"/>
                  </a:lnTo>
                  <a:lnTo>
                    <a:pt x="156" y="1"/>
                  </a:lnTo>
                  <a:lnTo>
                    <a:pt x="151" y="6"/>
                  </a:lnTo>
                  <a:lnTo>
                    <a:pt x="0" y="217"/>
                  </a:lnTo>
                  <a:lnTo>
                    <a:pt x="0" y="234"/>
                  </a:lnTo>
                  <a:lnTo>
                    <a:pt x="134" y="234"/>
                  </a:lnTo>
                  <a:lnTo>
                    <a:pt x="134" y="271"/>
                  </a:lnTo>
                  <a:lnTo>
                    <a:pt x="133" y="281"/>
                  </a:lnTo>
                  <a:lnTo>
                    <a:pt x="129" y="288"/>
                  </a:lnTo>
                  <a:lnTo>
                    <a:pt x="118" y="291"/>
                  </a:lnTo>
                  <a:lnTo>
                    <a:pt x="97" y="293"/>
                  </a:lnTo>
                  <a:lnTo>
                    <a:pt x="85" y="293"/>
                  </a:lnTo>
                  <a:lnTo>
                    <a:pt x="85" y="309"/>
                  </a:lnTo>
                  <a:lnTo>
                    <a:pt x="222" y="309"/>
                  </a:lnTo>
                  <a:lnTo>
                    <a:pt x="222" y="293"/>
                  </a:lnTo>
                  <a:lnTo>
                    <a:pt x="209" y="293"/>
                  </a:lnTo>
                  <a:lnTo>
                    <a:pt x="188" y="291"/>
                  </a:lnTo>
                  <a:lnTo>
                    <a:pt x="177" y="288"/>
                  </a:lnTo>
                  <a:lnTo>
                    <a:pt x="173" y="281"/>
                  </a:lnTo>
                  <a:lnTo>
                    <a:pt x="173" y="271"/>
                  </a:lnTo>
                  <a:lnTo>
                    <a:pt x="173" y="234"/>
                  </a:lnTo>
                  <a:lnTo>
                    <a:pt x="223" y="234"/>
                  </a:lnTo>
                  <a:close/>
                  <a:moveTo>
                    <a:pt x="137" y="49"/>
                  </a:moveTo>
                  <a:lnTo>
                    <a:pt x="137" y="217"/>
                  </a:lnTo>
                  <a:lnTo>
                    <a:pt x="17" y="217"/>
                  </a:lnTo>
                  <a:lnTo>
                    <a:pt x="137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" name="Freeform 219"/>
            <p:cNvSpPr>
              <a:spLocks noChangeAspect="1" noEditPoints="1"/>
            </p:cNvSpPr>
            <p:nvPr/>
          </p:nvSpPr>
          <p:spPr bwMode="auto">
            <a:xfrm>
              <a:off x="2547" y="5"/>
              <a:ext cx="210" cy="314"/>
            </a:xfrm>
            <a:custGeom>
              <a:avLst/>
              <a:gdLst>
                <a:gd name="T0" fmla="*/ 45 w 210"/>
                <a:gd name="T1" fmla="*/ 128 h 314"/>
                <a:gd name="T2" fmla="*/ 54 w 210"/>
                <a:gd name="T3" fmla="*/ 77 h 314"/>
                <a:gd name="T4" fmla="*/ 78 w 210"/>
                <a:gd name="T5" fmla="*/ 39 h 314"/>
                <a:gd name="T6" fmla="*/ 113 w 210"/>
                <a:gd name="T7" fmla="*/ 17 h 314"/>
                <a:gd name="T8" fmla="*/ 145 w 210"/>
                <a:gd name="T9" fmla="*/ 14 h 314"/>
                <a:gd name="T10" fmla="*/ 167 w 210"/>
                <a:gd name="T11" fmla="*/ 22 h 314"/>
                <a:gd name="T12" fmla="*/ 160 w 210"/>
                <a:gd name="T13" fmla="*/ 36 h 314"/>
                <a:gd name="T14" fmla="*/ 155 w 210"/>
                <a:gd name="T15" fmla="*/ 60 h 314"/>
                <a:gd name="T16" fmla="*/ 166 w 210"/>
                <a:gd name="T17" fmla="*/ 71 h 314"/>
                <a:gd name="T18" fmla="*/ 185 w 210"/>
                <a:gd name="T19" fmla="*/ 72 h 314"/>
                <a:gd name="T20" fmla="*/ 196 w 210"/>
                <a:gd name="T21" fmla="*/ 60 h 314"/>
                <a:gd name="T22" fmla="*/ 193 w 210"/>
                <a:gd name="T23" fmla="*/ 32 h 314"/>
                <a:gd name="T24" fmla="*/ 162 w 210"/>
                <a:gd name="T25" fmla="*/ 4 h 314"/>
                <a:gd name="T26" fmla="*/ 84 w 210"/>
                <a:gd name="T27" fmla="*/ 11 h 314"/>
                <a:gd name="T28" fmla="*/ 12 w 210"/>
                <a:gd name="T29" fmla="*/ 93 h 314"/>
                <a:gd name="T30" fmla="*/ 2 w 210"/>
                <a:gd name="T31" fmla="*/ 200 h 314"/>
                <a:gd name="T32" fmla="*/ 20 w 210"/>
                <a:gd name="T33" fmla="*/ 261 h 314"/>
                <a:gd name="T34" fmla="*/ 50 w 210"/>
                <a:gd name="T35" fmla="*/ 297 h 314"/>
                <a:gd name="T36" fmla="*/ 87 w 210"/>
                <a:gd name="T37" fmla="*/ 312 h 314"/>
                <a:gd name="T38" fmla="*/ 146 w 210"/>
                <a:gd name="T39" fmla="*/ 307 h 314"/>
                <a:gd name="T40" fmla="*/ 201 w 210"/>
                <a:gd name="T41" fmla="*/ 253 h 314"/>
                <a:gd name="T42" fmla="*/ 202 w 210"/>
                <a:gd name="T43" fmla="*/ 171 h 314"/>
                <a:gd name="T44" fmla="*/ 149 w 210"/>
                <a:gd name="T45" fmla="*/ 118 h 314"/>
                <a:gd name="T46" fmla="*/ 86 w 210"/>
                <a:gd name="T47" fmla="*/ 114 h 314"/>
                <a:gd name="T48" fmla="*/ 54 w 210"/>
                <a:gd name="T49" fmla="*/ 139 h 314"/>
                <a:gd name="T50" fmla="*/ 106 w 210"/>
                <a:gd name="T51" fmla="*/ 300 h 314"/>
                <a:gd name="T52" fmla="*/ 76 w 210"/>
                <a:gd name="T53" fmla="*/ 290 h 314"/>
                <a:gd name="T54" fmla="*/ 56 w 210"/>
                <a:gd name="T55" fmla="*/ 266 h 314"/>
                <a:gd name="T56" fmla="*/ 45 w 210"/>
                <a:gd name="T57" fmla="*/ 202 h 314"/>
                <a:gd name="T58" fmla="*/ 63 w 210"/>
                <a:gd name="T59" fmla="*/ 146 h 314"/>
                <a:gd name="T60" fmla="*/ 108 w 210"/>
                <a:gd name="T61" fmla="*/ 123 h 314"/>
                <a:gd name="T62" fmla="*/ 155 w 210"/>
                <a:gd name="T63" fmla="*/ 148 h 314"/>
                <a:gd name="T64" fmla="*/ 164 w 210"/>
                <a:gd name="T65" fmla="*/ 176 h 314"/>
                <a:gd name="T66" fmla="*/ 166 w 210"/>
                <a:gd name="T67" fmla="*/ 212 h 314"/>
                <a:gd name="T68" fmla="*/ 165 w 210"/>
                <a:gd name="T69" fmla="*/ 246 h 314"/>
                <a:gd name="T70" fmla="*/ 154 w 210"/>
                <a:gd name="T71" fmla="*/ 275 h 314"/>
                <a:gd name="T72" fmla="*/ 106 w 210"/>
                <a:gd name="T73" fmla="*/ 30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" h="314">
                  <a:moveTo>
                    <a:pt x="44" y="155"/>
                  </a:moveTo>
                  <a:lnTo>
                    <a:pt x="45" y="128"/>
                  </a:lnTo>
                  <a:lnTo>
                    <a:pt x="48" y="102"/>
                  </a:lnTo>
                  <a:lnTo>
                    <a:pt x="54" y="77"/>
                  </a:lnTo>
                  <a:lnTo>
                    <a:pt x="64" y="56"/>
                  </a:lnTo>
                  <a:lnTo>
                    <a:pt x="78" y="39"/>
                  </a:lnTo>
                  <a:lnTo>
                    <a:pt x="94" y="25"/>
                  </a:lnTo>
                  <a:lnTo>
                    <a:pt x="113" y="17"/>
                  </a:lnTo>
                  <a:lnTo>
                    <a:pt x="134" y="14"/>
                  </a:lnTo>
                  <a:lnTo>
                    <a:pt x="145" y="14"/>
                  </a:lnTo>
                  <a:lnTo>
                    <a:pt x="156" y="17"/>
                  </a:lnTo>
                  <a:lnTo>
                    <a:pt x="167" y="22"/>
                  </a:lnTo>
                  <a:lnTo>
                    <a:pt x="175" y="30"/>
                  </a:lnTo>
                  <a:lnTo>
                    <a:pt x="160" y="36"/>
                  </a:lnTo>
                  <a:lnTo>
                    <a:pt x="154" y="52"/>
                  </a:lnTo>
                  <a:lnTo>
                    <a:pt x="155" y="60"/>
                  </a:lnTo>
                  <a:lnTo>
                    <a:pt x="159" y="67"/>
                  </a:lnTo>
                  <a:lnTo>
                    <a:pt x="166" y="71"/>
                  </a:lnTo>
                  <a:lnTo>
                    <a:pt x="175" y="73"/>
                  </a:lnTo>
                  <a:lnTo>
                    <a:pt x="185" y="72"/>
                  </a:lnTo>
                  <a:lnTo>
                    <a:pt x="192" y="67"/>
                  </a:lnTo>
                  <a:lnTo>
                    <a:pt x="196" y="60"/>
                  </a:lnTo>
                  <a:lnTo>
                    <a:pt x="197" y="51"/>
                  </a:lnTo>
                  <a:lnTo>
                    <a:pt x="193" y="32"/>
                  </a:lnTo>
                  <a:lnTo>
                    <a:pt x="182" y="16"/>
                  </a:lnTo>
                  <a:lnTo>
                    <a:pt x="162" y="4"/>
                  </a:lnTo>
                  <a:lnTo>
                    <a:pt x="133" y="0"/>
                  </a:lnTo>
                  <a:lnTo>
                    <a:pt x="84" y="11"/>
                  </a:lnTo>
                  <a:lnTo>
                    <a:pt x="42" y="43"/>
                  </a:lnTo>
                  <a:lnTo>
                    <a:pt x="12" y="93"/>
                  </a:lnTo>
                  <a:lnTo>
                    <a:pt x="0" y="160"/>
                  </a:lnTo>
                  <a:lnTo>
                    <a:pt x="2" y="200"/>
                  </a:lnTo>
                  <a:lnTo>
                    <a:pt x="10" y="234"/>
                  </a:lnTo>
                  <a:lnTo>
                    <a:pt x="20" y="261"/>
                  </a:lnTo>
                  <a:lnTo>
                    <a:pt x="34" y="281"/>
                  </a:lnTo>
                  <a:lnTo>
                    <a:pt x="50" y="297"/>
                  </a:lnTo>
                  <a:lnTo>
                    <a:pt x="68" y="307"/>
                  </a:lnTo>
                  <a:lnTo>
                    <a:pt x="87" y="312"/>
                  </a:lnTo>
                  <a:lnTo>
                    <a:pt x="106" y="314"/>
                  </a:lnTo>
                  <a:lnTo>
                    <a:pt x="146" y="307"/>
                  </a:lnTo>
                  <a:lnTo>
                    <a:pt x="179" y="285"/>
                  </a:lnTo>
                  <a:lnTo>
                    <a:pt x="201" y="253"/>
                  </a:lnTo>
                  <a:lnTo>
                    <a:pt x="210" y="212"/>
                  </a:lnTo>
                  <a:lnTo>
                    <a:pt x="202" y="171"/>
                  </a:lnTo>
                  <a:lnTo>
                    <a:pt x="180" y="139"/>
                  </a:lnTo>
                  <a:lnTo>
                    <a:pt x="149" y="118"/>
                  </a:lnTo>
                  <a:lnTo>
                    <a:pt x="111" y="110"/>
                  </a:lnTo>
                  <a:lnTo>
                    <a:pt x="86" y="114"/>
                  </a:lnTo>
                  <a:lnTo>
                    <a:pt x="67" y="125"/>
                  </a:lnTo>
                  <a:lnTo>
                    <a:pt x="54" y="139"/>
                  </a:lnTo>
                  <a:lnTo>
                    <a:pt x="44" y="155"/>
                  </a:lnTo>
                  <a:close/>
                  <a:moveTo>
                    <a:pt x="106" y="300"/>
                  </a:moveTo>
                  <a:lnTo>
                    <a:pt x="90" y="297"/>
                  </a:lnTo>
                  <a:lnTo>
                    <a:pt x="76" y="290"/>
                  </a:lnTo>
                  <a:lnTo>
                    <a:pt x="64" y="280"/>
                  </a:lnTo>
                  <a:lnTo>
                    <a:pt x="56" y="266"/>
                  </a:lnTo>
                  <a:lnTo>
                    <a:pt x="48" y="239"/>
                  </a:lnTo>
                  <a:lnTo>
                    <a:pt x="45" y="202"/>
                  </a:lnTo>
                  <a:lnTo>
                    <a:pt x="50" y="171"/>
                  </a:lnTo>
                  <a:lnTo>
                    <a:pt x="63" y="146"/>
                  </a:lnTo>
                  <a:lnTo>
                    <a:pt x="83" y="129"/>
                  </a:lnTo>
                  <a:lnTo>
                    <a:pt x="108" y="123"/>
                  </a:lnTo>
                  <a:lnTo>
                    <a:pt x="135" y="129"/>
                  </a:lnTo>
                  <a:lnTo>
                    <a:pt x="155" y="148"/>
                  </a:lnTo>
                  <a:lnTo>
                    <a:pt x="161" y="162"/>
                  </a:lnTo>
                  <a:lnTo>
                    <a:pt x="164" y="176"/>
                  </a:lnTo>
                  <a:lnTo>
                    <a:pt x="166" y="193"/>
                  </a:lnTo>
                  <a:lnTo>
                    <a:pt x="166" y="212"/>
                  </a:lnTo>
                  <a:lnTo>
                    <a:pt x="166" y="230"/>
                  </a:lnTo>
                  <a:lnTo>
                    <a:pt x="165" y="246"/>
                  </a:lnTo>
                  <a:lnTo>
                    <a:pt x="161" y="261"/>
                  </a:lnTo>
                  <a:lnTo>
                    <a:pt x="154" y="275"/>
                  </a:lnTo>
                  <a:lnTo>
                    <a:pt x="134" y="293"/>
                  </a:lnTo>
                  <a:lnTo>
                    <a:pt x="106" y="3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" name="Freeform 220"/>
            <p:cNvSpPr>
              <a:spLocks noChangeAspect="1"/>
            </p:cNvSpPr>
            <p:nvPr/>
          </p:nvSpPr>
          <p:spPr bwMode="auto">
            <a:xfrm>
              <a:off x="2825" y="104"/>
              <a:ext cx="443" cy="444"/>
            </a:xfrm>
            <a:custGeom>
              <a:avLst/>
              <a:gdLst>
                <a:gd name="T0" fmla="*/ 265 w 443"/>
                <a:gd name="T1" fmla="*/ 35 h 444"/>
                <a:gd name="T2" fmla="*/ 272 w 443"/>
                <a:gd name="T3" fmla="*/ 24 h 444"/>
                <a:gd name="T4" fmla="*/ 284 w 443"/>
                <a:gd name="T5" fmla="*/ 21 h 444"/>
                <a:gd name="T6" fmla="*/ 307 w 443"/>
                <a:gd name="T7" fmla="*/ 21 h 444"/>
                <a:gd name="T8" fmla="*/ 341 w 443"/>
                <a:gd name="T9" fmla="*/ 21 h 444"/>
                <a:gd name="T10" fmla="*/ 377 w 443"/>
                <a:gd name="T11" fmla="*/ 24 h 444"/>
                <a:gd name="T12" fmla="*/ 401 w 443"/>
                <a:gd name="T13" fmla="*/ 35 h 444"/>
                <a:gd name="T14" fmla="*/ 412 w 443"/>
                <a:gd name="T15" fmla="*/ 57 h 444"/>
                <a:gd name="T16" fmla="*/ 413 w 443"/>
                <a:gd name="T17" fmla="*/ 84 h 444"/>
                <a:gd name="T18" fmla="*/ 410 w 443"/>
                <a:gd name="T19" fmla="*/ 113 h 444"/>
                <a:gd name="T20" fmla="*/ 407 w 443"/>
                <a:gd name="T21" fmla="*/ 133 h 444"/>
                <a:gd name="T22" fmla="*/ 408 w 443"/>
                <a:gd name="T23" fmla="*/ 145 h 444"/>
                <a:gd name="T24" fmla="*/ 421 w 443"/>
                <a:gd name="T25" fmla="*/ 144 h 444"/>
                <a:gd name="T26" fmla="*/ 441 w 443"/>
                <a:gd name="T27" fmla="*/ 19 h 444"/>
                <a:gd name="T28" fmla="*/ 443 w 443"/>
                <a:gd name="T29" fmla="*/ 8 h 444"/>
                <a:gd name="T30" fmla="*/ 425 w 443"/>
                <a:gd name="T31" fmla="*/ 0 h 444"/>
                <a:gd name="T32" fmla="*/ 54 w 443"/>
                <a:gd name="T33" fmla="*/ 1 h 444"/>
                <a:gd name="T34" fmla="*/ 46 w 443"/>
                <a:gd name="T35" fmla="*/ 6 h 444"/>
                <a:gd name="T36" fmla="*/ 4 w 443"/>
                <a:gd name="T37" fmla="*/ 129 h 444"/>
                <a:gd name="T38" fmla="*/ 0 w 443"/>
                <a:gd name="T39" fmla="*/ 141 h 444"/>
                <a:gd name="T40" fmla="*/ 8 w 443"/>
                <a:gd name="T41" fmla="*/ 148 h 444"/>
                <a:gd name="T42" fmla="*/ 18 w 443"/>
                <a:gd name="T43" fmla="*/ 134 h 444"/>
                <a:gd name="T44" fmla="*/ 43 w 443"/>
                <a:gd name="T45" fmla="*/ 74 h 444"/>
                <a:gd name="T46" fmla="*/ 70 w 443"/>
                <a:gd name="T47" fmla="*/ 39 h 444"/>
                <a:gd name="T48" fmla="*/ 108 w 443"/>
                <a:gd name="T49" fmla="*/ 24 h 444"/>
                <a:gd name="T50" fmla="*/ 167 w 443"/>
                <a:gd name="T51" fmla="*/ 21 h 444"/>
                <a:gd name="T52" fmla="*/ 203 w 443"/>
                <a:gd name="T53" fmla="*/ 21 h 444"/>
                <a:gd name="T54" fmla="*/ 211 w 443"/>
                <a:gd name="T55" fmla="*/ 25 h 444"/>
                <a:gd name="T56" fmla="*/ 210 w 443"/>
                <a:gd name="T57" fmla="*/ 36 h 444"/>
                <a:gd name="T58" fmla="*/ 121 w 443"/>
                <a:gd name="T59" fmla="*/ 392 h 444"/>
                <a:gd name="T60" fmla="*/ 116 w 443"/>
                <a:gd name="T61" fmla="*/ 408 h 444"/>
                <a:gd name="T62" fmla="*/ 106 w 443"/>
                <a:gd name="T63" fmla="*/ 417 h 444"/>
                <a:gd name="T64" fmla="*/ 84 w 443"/>
                <a:gd name="T65" fmla="*/ 422 h 444"/>
                <a:gd name="T66" fmla="*/ 43 w 443"/>
                <a:gd name="T67" fmla="*/ 424 h 444"/>
                <a:gd name="T68" fmla="*/ 21 w 443"/>
                <a:gd name="T69" fmla="*/ 425 h 444"/>
                <a:gd name="T70" fmla="*/ 16 w 443"/>
                <a:gd name="T71" fmla="*/ 436 h 444"/>
                <a:gd name="T72" fmla="*/ 27 w 443"/>
                <a:gd name="T73" fmla="*/ 444 h 444"/>
                <a:gd name="T74" fmla="*/ 190 w 443"/>
                <a:gd name="T75" fmla="*/ 443 h 444"/>
                <a:gd name="T76" fmla="*/ 252 w 443"/>
                <a:gd name="T77" fmla="*/ 444 h 444"/>
                <a:gd name="T78" fmla="*/ 260 w 443"/>
                <a:gd name="T79" fmla="*/ 439 h 444"/>
                <a:gd name="T80" fmla="*/ 260 w 443"/>
                <a:gd name="T81" fmla="*/ 427 h 444"/>
                <a:gd name="T82" fmla="*/ 249 w 443"/>
                <a:gd name="T83" fmla="*/ 424 h 444"/>
                <a:gd name="T84" fmla="*/ 218 w 443"/>
                <a:gd name="T85" fmla="*/ 424 h 444"/>
                <a:gd name="T86" fmla="*/ 185 w 443"/>
                <a:gd name="T87" fmla="*/ 421 h 444"/>
                <a:gd name="T88" fmla="*/ 174 w 443"/>
                <a:gd name="T89" fmla="*/ 414 h 444"/>
                <a:gd name="T90" fmla="*/ 173 w 443"/>
                <a:gd name="T91" fmla="*/ 404 h 444"/>
                <a:gd name="T92" fmla="*/ 262 w 443"/>
                <a:gd name="T93" fmla="*/ 46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3" h="444">
                  <a:moveTo>
                    <a:pt x="262" y="46"/>
                  </a:moveTo>
                  <a:lnTo>
                    <a:pt x="265" y="35"/>
                  </a:lnTo>
                  <a:lnTo>
                    <a:pt x="269" y="28"/>
                  </a:lnTo>
                  <a:lnTo>
                    <a:pt x="272" y="24"/>
                  </a:lnTo>
                  <a:lnTo>
                    <a:pt x="277" y="22"/>
                  </a:lnTo>
                  <a:lnTo>
                    <a:pt x="284" y="21"/>
                  </a:lnTo>
                  <a:lnTo>
                    <a:pt x="295" y="21"/>
                  </a:lnTo>
                  <a:lnTo>
                    <a:pt x="307" y="21"/>
                  </a:lnTo>
                  <a:lnTo>
                    <a:pt x="318" y="21"/>
                  </a:lnTo>
                  <a:lnTo>
                    <a:pt x="341" y="21"/>
                  </a:lnTo>
                  <a:lnTo>
                    <a:pt x="361" y="22"/>
                  </a:lnTo>
                  <a:lnTo>
                    <a:pt x="377" y="24"/>
                  </a:lnTo>
                  <a:lnTo>
                    <a:pt x="391" y="29"/>
                  </a:lnTo>
                  <a:lnTo>
                    <a:pt x="401" y="35"/>
                  </a:lnTo>
                  <a:lnTo>
                    <a:pt x="408" y="45"/>
                  </a:lnTo>
                  <a:lnTo>
                    <a:pt x="412" y="57"/>
                  </a:lnTo>
                  <a:lnTo>
                    <a:pt x="413" y="75"/>
                  </a:lnTo>
                  <a:lnTo>
                    <a:pt x="413" y="84"/>
                  </a:lnTo>
                  <a:lnTo>
                    <a:pt x="412" y="98"/>
                  </a:lnTo>
                  <a:lnTo>
                    <a:pt x="410" y="113"/>
                  </a:lnTo>
                  <a:lnTo>
                    <a:pt x="408" y="127"/>
                  </a:lnTo>
                  <a:lnTo>
                    <a:pt x="407" y="133"/>
                  </a:lnTo>
                  <a:lnTo>
                    <a:pt x="406" y="139"/>
                  </a:lnTo>
                  <a:lnTo>
                    <a:pt x="408" y="145"/>
                  </a:lnTo>
                  <a:lnTo>
                    <a:pt x="414" y="148"/>
                  </a:lnTo>
                  <a:lnTo>
                    <a:pt x="421" y="144"/>
                  </a:lnTo>
                  <a:lnTo>
                    <a:pt x="424" y="133"/>
                  </a:lnTo>
                  <a:lnTo>
                    <a:pt x="441" y="19"/>
                  </a:lnTo>
                  <a:lnTo>
                    <a:pt x="442" y="13"/>
                  </a:lnTo>
                  <a:lnTo>
                    <a:pt x="443" y="8"/>
                  </a:lnTo>
                  <a:lnTo>
                    <a:pt x="438" y="1"/>
                  </a:lnTo>
                  <a:lnTo>
                    <a:pt x="425" y="0"/>
                  </a:lnTo>
                  <a:lnTo>
                    <a:pt x="64" y="0"/>
                  </a:lnTo>
                  <a:lnTo>
                    <a:pt x="54" y="1"/>
                  </a:lnTo>
                  <a:lnTo>
                    <a:pt x="49" y="2"/>
                  </a:lnTo>
                  <a:lnTo>
                    <a:pt x="46" y="6"/>
                  </a:lnTo>
                  <a:lnTo>
                    <a:pt x="43" y="14"/>
                  </a:lnTo>
                  <a:lnTo>
                    <a:pt x="4" y="129"/>
                  </a:lnTo>
                  <a:lnTo>
                    <a:pt x="1" y="135"/>
                  </a:lnTo>
                  <a:lnTo>
                    <a:pt x="0" y="141"/>
                  </a:lnTo>
                  <a:lnTo>
                    <a:pt x="2" y="146"/>
                  </a:lnTo>
                  <a:lnTo>
                    <a:pt x="8" y="148"/>
                  </a:lnTo>
                  <a:lnTo>
                    <a:pt x="14" y="145"/>
                  </a:lnTo>
                  <a:lnTo>
                    <a:pt x="18" y="134"/>
                  </a:lnTo>
                  <a:lnTo>
                    <a:pt x="31" y="100"/>
                  </a:lnTo>
                  <a:lnTo>
                    <a:pt x="43" y="74"/>
                  </a:lnTo>
                  <a:lnTo>
                    <a:pt x="56" y="54"/>
                  </a:lnTo>
                  <a:lnTo>
                    <a:pt x="70" y="39"/>
                  </a:lnTo>
                  <a:lnTo>
                    <a:pt x="87" y="30"/>
                  </a:lnTo>
                  <a:lnTo>
                    <a:pt x="108" y="24"/>
                  </a:lnTo>
                  <a:lnTo>
                    <a:pt x="135" y="21"/>
                  </a:lnTo>
                  <a:lnTo>
                    <a:pt x="167" y="21"/>
                  </a:lnTo>
                  <a:lnTo>
                    <a:pt x="193" y="21"/>
                  </a:lnTo>
                  <a:lnTo>
                    <a:pt x="203" y="21"/>
                  </a:lnTo>
                  <a:lnTo>
                    <a:pt x="208" y="23"/>
                  </a:lnTo>
                  <a:lnTo>
                    <a:pt x="211" y="25"/>
                  </a:lnTo>
                  <a:lnTo>
                    <a:pt x="211" y="29"/>
                  </a:lnTo>
                  <a:lnTo>
                    <a:pt x="210" y="36"/>
                  </a:lnTo>
                  <a:lnTo>
                    <a:pt x="208" y="42"/>
                  </a:lnTo>
                  <a:lnTo>
                    <a:pt x="121" y="392"/>
                  </a:lnTo>
                  <a:lnTo>
                    <a:pt x="119" y="401"/>
                  </a:lnTo>
                  <a:lnTo>
                    <a:pt x="116" y="408"/>
                  </a:lnTo>
                  <a:lnTo>
                    <a:pt x="112" y="413"/>
                  </a:lnTo>
                  <a:lnTo>
                    <a:pt x="106" y="417"/>
                  </a:lnTo>
                  <a:lnTo>
                    <a:pt x="97" y="420"/>
                  </a:lnTo>
                  <a:lnTo>
                    <a:pt x="84" y="422"/>
                  </a:lnTo>
                  <a:lnTo>
                    <a:pt x="66" y="423"/>
                  </a:lnTo>
                  <a:lnTo>
                    <a:pt x="43" y="424"/>
                  </a:lnTo>
                  <a:lnTo>
                    <a:pt x="29" y="424"/>
                  </a:lnTo>
                  <a:lnTo>
                    <a:pt x="21" y="425"/>
                  </a:lnTo>
                  <a:lnTo>
                    <a:pt x="17" y="429"/>
                  </a:lnTo>
                  <a:lnTo>
                    <a:pt x="16" y="436"/>
                  </a:lnTo>
                  <a:lnTo>
                    <a:pt x="20" y="443"/>
                  </a:lnTo>
                  <a:lnTo>
                    <a:pt x="27" y="444"/>
                  </a:lnTo>
                  <a:lnTo>
                    <a:pt x="80" y="443"/>
                  </a:lnTo>
                  <a:lnTo>
                    <a:pt x="190" y="443"/>
                  </a:lnTo>
                  <a:lnTo>
                    <a:pt x="247" y="444"/>
                  </a:lnTo>
                  <a:lnTo>
                    <a:pt x="252" y="444"/>
                  </a:lnTo>
                  <a:lnTo>
                    <a:pt x="256" y="442"/>
                  </a:lnTo>
                  <a:lnTo>
                    <a:pt x="260" y="439"/>
                  </a:lnTo>
                  <a:lnTo>
                    <a:pt x="261" y="431"/>
                  </a:lnTo>
                  <a:lnTo>
                    <a:pt x="260" y="427"/>
                  </a:lnTo>
                  <a:lnTo>
                    <a:pt x="256" y="425"/>
                  </a:lnTo>
                  <a:lnTo>
                    <a:pt x="249" y="424"/>
                  </a:lnTo>
                  <a:lnTo>
                    <a:pt x="239" y="424"/>
                  </a:lnTo>
                  <a:lnTo>
                    <a:pt x="218" y="424"/>
                  </a:lnTo>
                  <a:lnTo>
                    <a:pt x="197" y="422"/>
                  </a:lnTo>
                  <a:lnTo>
                    <a:pt x="185" y="421"/>
                  </a:lnTo>
                  <a:lnTo>
                    <a:pt x="178" y="419"/>
                  </a:lnTo>
                  <a:lnTo>
                    <a:pt x="174" y="414"/>
                  </a:lnTo>
                  <a:lnTo>
                    <a:pt x="173" y="408"/>
                  </a:lnTo>
                  <a:lnTo>
                    <a:pt x="173" y="404"/>
                  </a:lnTo>
                  <a:lnTo>
                    <a:pt x="176" y="394"/>
                  </a:lnTo>
                  <a:lnTo>
                    <a:pt x="26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" name="Freeform 221"/>
            <p:cNvSpPr>
              <a:spLocks noChangeAspect="1" noEditPoints="1"/>
            </p:cNvSpPr>
            <p:nvPr/>
          </p:nvSpPr>
          <p:spPr bwMode="auto">
            <a:xfrm>
              <a:off x="3307" y="5"/>
              <a:ext cx="210" cy="314"/>
            </a:xfrm>
            <a:custGeom>
              <a:avLst/>
              <a:gdLst>
                <a:gd name="T0" fmla="*/ 45 w 210"/>
                <a:gd name="T1" fmla="*/ 128 h 314"/>
                <a:gd name="T2" fmla="*/ 54 w 210"/>
                <a:gd name="T3" fmla="*/ 77 h 314"/>
                <a:gd name="T4" fmla="*/ 78 w 210"/>
                <a:gd name="T5" fmla="*/ 39 h 314"/>
                <a:gd name="T6" fmla="*/ 113 w 210"/>
                <a:gd name="T7" fmla="*/ 17 h 314"/>
                <a:gd name="T8" fmla="*/ 145 w 210"/>
                <a:gd name="T9" fmla="*/ 14 h 314"/>
                <a:gd name="T10" fmla="*/ 166 w 210"/>
                <a:gd name="T11" fmla="*/ 22 h 314"/>
                <a:gd name="T12" fmla="*/ 160 w 210"/>
                <a:gd name="T13" fmla="*/ 36 h 314"/>
                <a:gd name="T14" fmla="*/ 155 w 210"/>
                <a:gd name="T15" fmla="*/ 60 h 314"/>
                <a:gd name="T16" fmla="*/ 166 w 210"/>
                <a:gd name="T17" fmla="*/ 71 h 314"/>
                <a:gd name="T18" fmla="*/ 185 w 210"/>
                <a:gd name="T19" fmla="*/ 72 h 314"/>
                <a:gd name="T20" fmla="*/ 195 w 210"/>
                <a:gd name="T21" fmla="*/ 60 h 314"/>
                <a:gd name="T22" fmla="*/ 193 w 210"/>
                <a:gd name="T23" fmla="*/ 32 h 314"/>
                <a:gd name="T24" fmla="*/ 162 w 210"/>
                <a:gd name="T25" fmla="*/ 4 h 314"/>
                <a:gd name="T26" fmla="*/ 84 w 210"/>
                <a:gd name="T27" fmla="*/ 11 h 314"/>
                <a:gd name="T28" fmla="*/ 12 w 210"/>
                <a:gd name="T29" fmla="*/ 93 h 314"/>
                <a:gd name="T30" fmla="*/ 2 w 210"/>
                <a:gd name="T31" fmla="*/ 200 h 314"/>
                <a:gd name="T32" fmla="*/ 20 w 210"/>
                <a:gd name="T33" fmla="*/ 261 h 314"/>
                <a:gd name="T34" fmla="*/ 50 w 210"/>
                <a:gd name="T35" fmla="*/ 297 h 314"/>
                <a:gd name="T36" fmla="*/ 87 w 210"/>
                <a:gd name="T37" fmla="*/ 312 h 314"/>
                <a:gd name="T38" fmla="*/ 146 w 210"/>
                <a:gd name="T39" fmla="*/ 307 h 314"/>
                <a:gd name="T40" fmla="*/ 201 w 210"/>
                <a:gd name="T41" fmla="*/ 253 h 314"/>
                <a:gd name="T42" fmla="*/ 202 w 210"/>
                <a:gd name="T43" fmla="*/ 171 h 314"/>
                <a:gd name="T44" fmla="*/ 148 w 210"/>
                <a:gd name="T45" fmla="*/ 118 h 314"/>
                <a:gd name="T46" fmla="*/ 86 w 210"/>
                <a:gd name="T47" fmla="*/ 114 h 314"/>
                <a:gd name="T48" fmla="*/ 53 w 210"/>
                <a:gd name="T49" fmla="*/ 139 h 314"/>
                <a:gd name="T50" fmla="*/ 106 w 210"/>
                <a:gd name="T51" fmla="*/ 300 h 314"/>
                <a:gd name="T52" fmla="*/ 76 w 210"/>
                <a:gd name="T53" fmla="*/ 290 h 314"/>
                <a:gd name="T54" fmla="*/ 56 w 210"/>
                <a:gd name="T55" fmla="*/ 266 h 314"/>
                <a:gd name="T56" fmla="*/ 45 w 210"/>
                <a:gd name="T57" fmla="*/ 202 h 314"/>
                <a:gd name="T58" fmla="*/ 63 w 210"/>
                <a:gd name="T59" fmla="*/ 146 h 314"/>
                <a:gd name="T60" fmla="*/ 108 w 210"/>
                <a:gd name="T61" fmla="*/ 123 h 314"/>
                <a:gd name="T62" fmla="*/ 155 w 210"/>
                <a:gd name="T63" fmla="*/ 148 h 314"/>
                <a:gd name="T64" fmla="*/ 164 w 210"/>
                <a:gd name="T65" fmla="*/ 176 h 314"/>
                <a:gd name="T66" fmla="*/ 166 w 210"/>
                <a:gd name="T67" fmla="*/ 212 h 314"/>
                <a:gd name="T68" fmla="*/ 165 w 210"/>
                <a:gd name="T69" fmla="*/ 246 h 314"/>
                <a:gd name="T70" fmla="*/ 154 w 210"/>
                <a:gd name="T71" fmla="*/ 275 h 314"/>
                <a:gd name="T72" fmla="*/ 106 w 210"/>
                <a:gd name="T73" fmla="*/ 30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" h="314">
                  <a:moveTo>
                    <a:pt x="44" y="155"/>
                  </a:moveTo>
                  <a:lnTo>
                    <a:pt x="45" y="128"/>
                  </a:lnTo>
                  <a:lnTo>
                    <a:pt x="48" y="102"/>
                  </a:lnTo>
                  <a:lnTo>
                    <a:pt x="54" y="77"/>
                  </a:lnTo>
                  <a:lnTo>
                    <a:pt x="64" y="56"/>
                  </a:lnTo>
                  <a:lnTo>
                    <a:pt x="78" y="39"/>
                  </a:lnTo>
                  <a:lnTo>
                    <a:pt x="94" y="25"/>
                  </a:lnTo>
                  <a:lnTo>
                    <a:pt x="113" y="17"/>
                  </a:lnTo>
                  <a:lnTo>
                    <a:pt x="134" y="14"/>
                  </a:lnTo>
                  <a:lnTo>
                    <a:pt x="145" y="14"/>
                  </a:lnTo>
                  <a:lnTo>
                    <a:pt x="156" y="17"/>
                  </a:lnTo>
                  <a:lnTo>
                    <a:pt x="166" y="22"/>
                  </a:lnTo>
                  <a:lnTo>
                    <a:pt x="175" y="30"/>
                  </a:lnTo>
                  <a:lnTo>
                    <a:pt x="160" y="36"/>
                  </a:lnTo>
                  <a:lnTo>
                    <a:pt x="154" y="52"/>
                  </a:lnTo>
                  <a:lnTo>
                    <a:pt x="155" y="60"/>
                  </a:lnTo>
                  <a:lnTo>
                    <a:pt x="159" y="67"/>
                  </a:lnTo>
                  <a:lnTo>
                    <a:pt x="166" y="71"/>
                  </a:lnTo>
                  <a:lnTo>
                    <a:pt x="175" y="73"/>
                  </a:lnTo>
                  <a:lnTo>
                    <a:pt x="185" y="72"/>
                  </a:lnTo>
                  <a:lnTo>
                    <a:pt x="191" y="67"/>
                  </a:lnTo>
                  <a:lnTo>
                    <a:pt x="195" y="60"/>
                  </a:lnTo>
                  <a:lnTo>
                    <a:pt x="197" y="51"/>
                  </a:lnTo>
                  <a:lnTo>
                    <a:pt x="193" y="32"/>
                  </a:lnTo>
                  <a:lnTo>
                    <a:pt x="182" y="16"/>
                  </a:lnTo>
                  <a:lnTo>
                    <a:pt x="162" y="4"/>
                  </a:lnTo>
                  <a:lnTo>
                    <a:pt x="133" y="0"/>
                  </a:lnTo>
                  <a:lnTo>
                    <a:pt x="84" y="11"/>
                  </a:lnTo>
                  <a:lnTo>
                    <a:pt x="42" y="43"/>
                  </a:lnTo>
                  <a:lnTo>
                    <a:pt x="12" y="93"/>
                  </a:lnTo>
                  <a:lnTo>
                    <a:pt x="0" y="160"/>
                  </a:lnTo>
                  <a:lnTo>
                    <a:pt x="2" y="200"/>
                  </a:lnTo>
                  <a:lnTo>
                    <a:pt x="10" y="234"/>
                  </a:lnTo>
                  <a:lnTo>
                    <a:pt x="20" y="261"/>
                  </a:lnTo>
                  <a:lnTo>
                    <a:pt x="34" y="281"/>
                  </a:lnTo>
                  <a:lnTo>
                    <a:pt x="50" y="297"/>
                  </a:lnTo>
                  <a:lnTo>
                    <a:pt x="68" y="307"/>
                  </a:lnTo>
                  <a:lnTo>
                    <a:pt x="87" y="312"/>
                  </a:lnTo>
                  <a:lnTo>
                    <a:pt x="106" y="314"/>
                  </a:lnTo>
                  <a:lnTo>
                    <a:pt x="146" y="307"/>
                  </a:lnTo>
                  <a:lnTo>
                    <a:pt x="179" y="285"/>
                  </a:lnTo>
                  <a:lnTo>
                    <a:pt x="201" y="253"/>
                  </a:lnTo>
                  <a:lnTo>
                    <a:pt x="210" y="212"/>
                  </a:lnTo>
                  <a:lnTo>
                    <a:pt x="202" y="171"/>
                  </a:lnTo>
                  <a:lnTo>
                    <a:pt x="180" y="139"/>
                  </a:lnTo>
                  <a:lnTo>
                    <a:pt x="148" y="118"/>
                  </a:lnTo>
                  <a:lnTo>
                    <a:pt x="110" y="110"/>
                  </a:lnTo>
                  <a:lnTo>
                    <a:pt x="86" y="114"/>
                  </a:lnTo>
                  <a:lnTo>
                    <a:pt x="67" y="125"/>
                  </a:lnTo>
                  <a:lnTo>
                    <a:pt x="53" y="139"/>
                  </a:lnTo>
                  <a:lnTo>
                    <a:pt x="44" y="155"/>
                  </a:lnTo>
                  <a:close/>
                  <a:moveTo>
                    <a:pt x="106" y="300"/>
                  </a:moveTo>
                  <a:lnTo>
                    <a:pt x="90" y="297"/>
                  </a:lnTo>
                  <a:lnTo>
                    <a:pt x="76" y="290"/>
                  </a:lnTo>
                  <a:lnTo>
                    <a:pt x="64" y="280"/>
                  </a:lnTo>
                  <a:lnTo>
                    <a:pt x="56" y="266"/>
                  </a:lnTo>
                  <a:lnTo>
                    <a:pt x="48" y="239"/>
                  </a:lnTo>
                  <a:lnTo>
                    <a:pt x="45" y="202"/>
                  </a:lnTo>
                  <a:lnTo>
                    <a:pt x="50" y="171"/>
                  </a:lnTo>
                  <a:lnTo>
                    <a:pt x="63" y="146"/>
                  </a:lnTo>
                  <a:lnTo>
                    <a:pt x="83" y="129"/>
                  </a:lnTo>
                  <a:lnTo>
                    <a:pt x="108" y="123"/>
                  </a:lnTo>
                  <a:lnTo>
                    <a:pt x="135" y="129"/>
                  </a:lnTo>
                  <a:lnTo>
                    <a:pt x="155" y="148"/>
                  </a:lnTo>
                  <a:lnTo>
                    <a:pt x="161" y="162"/>
                  </a:lnTo>
                  <a:lnTo>
                    <a:pt x="164" y="176"/>
                  </a:lnTo>
                  <a:lnTo>
                    <a:pt x="166" y="193"/>
                  </a:lnTo>
                  <a:lnTo>
                    <a:pt x="166" y="212"/>
                  </a:lnTo>
                  <a:lnTo>
                    <a:pt x="166" y="230"/>
                  </a:lnTo>
                  <a:lnTo>
                    <a:pt x="165" y="246"/>
                  </a:lnTo>
                  <a:lnTo>
                    <a:pt x="161" y="261"/>
                  </a:lnTo>
                  <a:lnTo>
                    <a:pt x="154" y="275"/>
                  </a:lnTo>
                  <a:lnTo>
                    <a:pt x="134" y="293"/>
                  </a:lnTo>
                  <a:lnTo>
                    <a:pt x="106" y="3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Freeform 222"/>
            <p:cNvSpPr>
              <a:spLocks noChangeAspect="1" noEditPoints="1"/>
            </p:cNvSpPr>
            <p:nvPr/>
          </p:nvSpPr>
          <p:spPr bwMode="auto">
            <a:xfrm>
              <a:off x="3220" y="406"/>
              <a:ext cx="210" cy="314"/>
            </a:xfrm>
            <a:custGeom>
              <a:avLst/>
              <a:gdLst>
                <a:gd name="T0" fmla="*/ 163 w 210"/>
                <a:gd name="T1" fmla="*/ 206 h 314"/>
                <a:gd name="T2" fmla="*/ 147 w 210"/>
                <a:gd name="T3" fmla="*/ 260 h 314"/>
                <a:gd name="T4" fmla="*/ 121 w 210"/>
                <a:gd name="T5" fmla="*/ 288 h 314"/>
                <a:gd name="T6" fmla="*/ 94 w 210"/>
                <a:gd name="T7" fmla="*/ 299 h 314"/>
                <a:gd name="T8" fmla="*/ 73 w 210"/>
                <a:gd name="T9" fmla="*/ 299 h 314"/>
                <a:gd name="T10" fmla="*/ 47 w 210"/>
                <a:gd name="T11" fmla="*/ 293 h 314"/>
                <a:gd name="T12" fmla="*/ 47 w 210"/>
                <a:gd name="T13" fmla="*/ 281 h 314"/>
                <a:gd name="T14" fmla="*/ 55 w 210"/>
                <a:gd name="T15" fmla="*/ 268 h 314"/>
                <a:gd name="T16" fmla="*/ 54 w 210"/>
                <a:gd name="T17" fmla="*/ 254 h 314"/>
                <a:gd name="T18" fmla="*/ 44 w 210"/>
                <a:gd name="T19" fmla="*/ 243 h 314"/>
                <a:gd name="T20" fmla="*/ 25 w 210"/>
                <a:gd name="T21" fmla="*/ 243 h 314"/>
                <a:gd name="T22" fmla="*/ 14 w 210"/>
                <a:gd name="T23" fmla="*/ 254 h 314"/>
                <a:gd name="T24" fmla="*/ 17 w 210"/>
                <a:gd name="T25" fmla="*/ 285 h 314"/>
                <a:gd name="T26" fmla="*/ 53 w 210"/>
                <a:gd name="T27" fmla="*/ 311 h 314"/>
                <a:gd name="T28" fmla="*/ 130 w 210"/>
                <a:gd name="T29" fmla="*/ 303 h 314"/>
                <a:gd name="T30" fmla="*/ 199 w 210"/>
                <a:gd name="T31" fmla="*/ 221 h 314"/>
                <a:gd name="T32" fmla="*/ 201 w 210"/>
                <a:gd name="T33" fmla="*/ 82 h 314"/>
                <a:gd name="T34" fmla="*/ 145 w 210"/>
                <a:gd name="T35" fmla="*/ 8 h 314"/>
                <a:gd name="T36" fmla="*/ 92 w 210"/>
                <a:gd name="T37" fmla="*/ 1 h 314"/>
                <a:gd name="T38" fmla="*/ 54 w 210"/>
                <a:gd name="T39" fmla="*/ 13 h 314"/>
                <a:gd name="T40" fmla="*/ 22 w 210"/>
                <a:gd name="T41" fmla="*/ 40 h 314"/>
                <a:gd name="T42" fmla="*/ 3 w 210"/>
                <a:gd name="T43" fmla="*/ 76 h 314"/>
                <a:gd name="T44" fmla="*/ 8 w 210"/>
                <a:gd name="T45" fmla="*/ 143 h 314"/>
                <a:gd name="T46" fmla="*/ 61 w 210"/>
                <a:gd name="T47" fmla="*/ 196 h 314"/>
                <a:gd name="T48" fmla="*/ 124 w 210"/>
                <a:gd name="T49" fmla="*/ 200 h 314"/>
                <a:gd name="T50" fmla="*/ 156 w 210"/>
                <a:gd name="T51" fmla="*/ 175 h 314"/>
                <a:gd name="T52" fmla="*/ 166 w 210"/>
                <a:gd name="T53" fmla="*/ 168 h 314"/>
                <a:gd name="T54" fmla="*/ 88 w 210"/>
                <a:gd name="T55" fmla="*/ 190 h 314"/>
                <a:gd name="T56" fmla="*/ 64 w 210"/>
                <a:gd name="T57" fmla="*/ 177 h 314"/>
                <a:gd name="T58" fmla="*/ 45 w 210"/>
                <a:gd name="T59" fmla="*/ 137 h 314"/>
                <a:gd name="T60" fmla="*/ 44 w 210"/>
                <a:gd name="T61" fmla="*/ 84 h 314"/>
                <a:gd name="T62" fmla="*/ 49 w 210"/>
                <a:gd name="T63" fmla="*/ 53 h 314"/>
                <a:gd name="T64" fmla="*/ 66 w 210"/>
                <a:gd name="T65" fmla="*/ 29 h 314"/>
                <a:gd name="T66" fmla="*/ 90 w 210"/>
                <a:gd name="T67" fmla="*/ 15 h 314"/>
                <a:gd name="T68" fmla="*/ 122 w 210"/>
                <a:gd name="T69" fmla="*/ 16 h 314"/>
                <a:gd name="T70" fmla="*/ 144 w 210"/>
                <a:gd name="T71" fmla="*/ 31 h 314"/>
                <a:gd name="T72" fmla="*/ 158 w 210"/>
                <a:gd name="T73" fmla="*/ 57 h 314"/>
                <a:gd name="T74" fmla="*/ 164 w 210"/>
                <a:gd name="T75" fmla="*/ 93 h 314"/>
                <a:gd name="T76" fmla="*/ 163 w 210"/>
                <a:gd name="T77" fmla="*/ 128 h 314"/>
                <a:gd name="T78" fmla="*/ 152 w 210"/>
                <a:gd name="T79" fmla="*/ 160 h 314"/>
                <a:gd name="T80" fmla="*/ 134 w 210"/>
                <a:gd name="T81" fmla="*/ 180 h 314"/>
                <a:gd name="T82" fmla="*/ 112 w 210"/>
                <a:gd name="T83" fmla="*/ 19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314">
                  <a:moveTo>
                    <a:pt x="166" y="168"/>
                  </a:moveTo>
                  <a:lnTo>
                    <a:pt x="163" y="206"/>
                  </a:lnTo>
                  <a:lnTo>
                    <a:pt x="157" y="237"/>
                  </a:lnTo>
                  <a:lnTo>
                    <a:pt x="147" y="260"/>
                  </a:lnTo>
                  <a:lnTo>
                    <a:pt x="135" y="277"/>
                  </a:lnTo>
                  <a:lnTo>
                    <a:pt x="121" y="288"/>
                  </a:lnTo>
                  <a:lnTo>
                    <a:pt x="107" y="295"/>
                  </a:lnTo>
                  <a:lnTo>
                    <a:pt x="94" y="299"/>
                  </a:lnTo>
                  <a:lnTo>
                    <a:pt x="83" y="300"/>
                  </a:lnTo>
                  <a:lnTo>
                    <a:pt x="73" y="299"/>
                  </a:lnTo>
                  <a:lnTo>
                    <a:pt x="60" y="297"/>
                  </a:lnTo>
                  <a:lnTo>
                    <a:pt x="47" y="293"/>
                  </a:lnTo>
                  <a:lnTo>
                    <a:pt x="36" y="284"/>
                  </a:lnTo>
                  <a:lnTo>
                    <a:pt x="47" y="281"/>
                  </a:lnTo>
                  <a:lnTo>
                    <a:pt x="53" y="274"/>
                  </a:lnTo>
                  <a:lnTo>
                    <a:pt x="55" y="268"/>
                  </a:lnTo>
                  <a:lnTo>
                    <a:pt x="56" y="263"/>
                  </a:lnTo>
                  <a:lnTo>
                    <a:pt x="54" y="254"/>
                  </a:lnTo>
                  <a:lnTo>
                    <a:pt x="50" y="248"/>
                  </a:lnTo>
                  <a:lnTo>
                    <a:pt x="44" y="243"/>
                  </a:lnTo>
                  <a:lnTo>
                    <a:pt x="35" y="241"/>
                  </a:lnTo>
                  <a:lnTo>
                    <a:pt x="25" y="243"/>
                  </a:lnTo>
                  <a:lnTo>
                    <a:pt x="18" y="248"/>
                  </a:lnTo>
                  <a:lnTo>
                    <a:pt x="14" y="254"/>
                  </a:lnTo>
                  <a:lnTo>
                    <a:pt x="13" y="264"/>
                  </a:lnTo>
                  <a:lnTo>
                    <a:pt x="17" y="285"/>
                  </a:lnTo>
                  <a:lnTo>
                    <a:pt x="31" y="301"/>
                  </a:lnTo>
                  <a:lnTo>
                    <a:pt x="53" y="311"/>
                  </a:lnTo>
                  <a:lnTo>
                    <a:pt x="83" y="314"/>
                  </a:lnTo>
                  <a:lnTo>
                    <a:pt x="130" y="303"/>
                  </a:lnTo>
                  <a:lnTo>
                    <a:pt x="171" y="271"/>
                  </a:lnTo>
                  <a:lnTo>
                    <a:pt x="199" y="221"/>
                  </a:lnTo>
                  <a:lnTo>
                    <a:pt x="210" y="154"/>
                  </a:lnTo>
                  <a:lnTo>
                    <a:pt x="201" y="82"/>
                  </a:lnTo>
                  <a:lnTo>
                    <a:pt x="178" y="34"/>
                  </a:lnTo>
                  <a:lnTo>
                    <a:pt x="145" y="8"/>
                  </a:lnTo>
                  <a:lnTo>
                    <a:pt x="106" y="0"/>
                  </a:lnTo>
                  <a:lnTo>
                    <a:pt x="92" y="1"/>
                  </a:lnTo>
                  <a:lnTo>
                    <a:pt x="74" y="5"/>
                  </a:lnTo>
                  <a:lnTo>
                    <a:pt x="54" y="13"/>
                  </a:lnTo>
                  <a:lnTo>
                    <a:pt x="34" y="28"/>
                  </a:lnTo>
                  <a:lnTo>
                    <a:pt x="22" y="40"/>
                  </a:lnTo>
                  <a:lnTo>
                    <a:pt x="11" y="56"/>
                  </a:lnTo>
                  <a:lnTo>
                    <a:pt x="3" y="76"/>
                  </a:lnTo>
                  <a:lnTo>
                    <a:pt x="0" y="103"/>
                  </a:lnTo>
                  <a:lnTo>
                    <a:pt x="8" y="143"/>
                  </a:lnTo>
                  <a:lnTo>
                    <a:pt x="30" y="175"/>
                  </a:lnTo>
                  <a:lnTo>
                    <a:pt x="61" y="196"/>
                  </a:lnTo>
                  <a:lnTo>
                    <a:pt x="99" y="204"/>
                  </a:lnTo>
                  <a:lnTo>
                    <a:pt x="124" y="200"/>
                  </a:lnTo>
                  <a:lnTo>
                    <a:pt x="142" y="189"/>
                  </a:lnTo>
                  <a:lnTo>
                    <a:pt x="156" y="175"/>
                  </a:lnTo>
                  <a:lnTo>
                    <a:pt x="166" y="159"/>
                  </a:lnTo>
                  <a:lnTo>
                    <a:pt x="166" y="168"/>
                  </a:lnTo>
                  <a:close/>
                  <a:moveTo>
                    <a:pt x="102" y="191"/>
                  </a:moveTo>
                  <a:lnTo>
                    <a:pt x="88" y="190"/>
                  </a:lnTo>
                  <a:lnTo>
                    <a:pt x="76" y="185"/>
                  </a:lnTo>
                  <a:lnTo>
                    <a:pt x="64" y="177"/>
                  </a:lnTo>
                  <a:lnTo>
                    <a:pt x="54" y="164"/>
                  </a:lnTo>
                  <a:lnTo>
                    <a:pt x="45" y="137"/>
                  </a:lnTo>
                  <a:lnTo>
                    <a:pt x="44" y="103"/>
                  </a:lnTo>
                  <a:lnTo>
                    <a:pt x="44" y="84"/>
                  </a:lnTo>
                  <a:lnTo>
                    <a:pt x="45" y="68"/>
                  </a:lnTo>
                  <a:lnTo>
                    <a:pt x="49" y="53"/>
                  </a:lnTo>
                  <a:lnTo>
                    <a:pt x="57" y="39"/>
                  </a:lnTo>
                  <a:lnTo>
                    <a:pt x="66" y="29"/>
                  </a:lnTo>
                  <a:lnTo>
                    <a:pt x="77" y="20"/>
                  </a:lnTo>
                  <a:lnTo>
                    <a:pt x="90" y="15"/>
                  </a:lnTo>
                  <a:lnTo>
                    <a:pt x="106" y="14"/>
                  </a:lnTo>
                  <a:lnTo>
                    <a:pt x="122" y="16"/>
                  </a:lnTo>
                  <a:lnTo>
                    <a:pt x="135" y="23"/>
                  </a:lnTo>
                  <a:lnTo>
                    <a:pt x="144" y="31"/>
                  </a:lnTo>
                  <a:lnTo>
                    <a:pt x="151" y="40"/>
                  </a:lnTo>
                  <a:lnTo>
                    <a:pt x="158" y="57"/>
                  </a:lnTo>
                  <a:lnTo>
                    <a:pt x="162" y="75"/>
                  </a:lnTo>
                  <a:lnTo>
                    <a:pt x="164" y="93"/>
                  </a:lnTo>
                  <a:lnTo>
                    <a:pt x="164" y="108"/>
                  </a:lnTo>
                  <a:lnTo>
                    <a:pt x="163" y="128"/>
                  </a:lnTo>
                  <a:lnTo>
                    <a:pt x="159" y="146"/>
                  </a:lnTo>
                  <a:lnTo>
                    <a:pt x="152" y="160"/>
                  </a:lnTo>
                  <a:lnTo>
                    <a:pt x="144" y="172"/>
                  </a:lnTo>
                  <a:lnTo>
                    <a:pt x="134" y="180"/>
                  </a:lnTo>
                  <a:lnTo>
                    <a:pt x="124" y="186"/>
                  </a:lnTo>
                  <a:lnTo>
                    <a:pt x="112" y="190"/>
                  </a:lnTo>
                  <a:lnTo>
                    <a:pt x="102" y="1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Freeform 223"/>
            <p:cNvSpPr>
              <a:spLocks noChangeAspect="1" noEditPoints="1"/>
            </p:cNvSpPr>
            <p:nvPr/>
          </p:nvSpPr>
          <p:spPr bwMode="auto">
            <a:xfrm>
              <a:off x="3811" y="254"/>
              <a:ext cx="253" cy="301"/>
            </a:xfrm>
            <a:custGeom>
              <a:avLst/>
              <a:gdLst>
                <a:gd name="T0" fmla="*/ 55 w 253"/>
                <a:gd name="T1" fmla="*/ 129 h 301"/>
                <a:gd name="T2" fmla="*/ 66 w 253"/>
                <a:gd name="T3" fmla="*/ 70 h 301"/>
                <a:gd name="T4" fmla="*/ 89 w 253"/>
                <a:gd name="T5" fmla="*/ 35 h 301"/>
                <a:gd name="T6" fmla="*/ 115 w 253"/>
                <a:gd name="T7" fmla="*/ 19 h 301"/>
                <a:gd name="T8" fmla="*/ 136 w 253"/>
                <a:gd name="T9" fmla="*/ 15 h 301"/>
                <a:gd name="T10" fmla="*/ 158 w 253"/>
                <a:gd name="T11" fmla="*/ 19 h 301"/>
                <a:gd name="T12" fmla="*/ 176 w 253"/>
                <a:gd name="T13" fmla="*/ 29 h 301"/>
                <a:gd name="T14" fmla="*/ 189 w 253"/>
                <a:gd name="T15" fmla="*/ 44 h 301"/>
                <a:gd name="T16" fmla="*/ 198 w 253"/>
                <a:gd name="T17" fmla="*/ 62 h 301"/>
                <a:gd name="T18" fmla="*/ 204 w 253"/>
                <a:gd name="T19" fmla="*/ 82 h 301"/>
                <a:gd name="T20" fmla="*/ 208 w 253"/>
                <a:gd name="T21" fmla="*/ 100 h 301"/>
                <a:gd name="T22" fmla="*/ 209 w 253"/>
                <a:gd name="T23" fmla="*/ 117 h 301"/>
                <a:gd name="T24" fmla="*/ 210 w 253"/>
                <a:gd name="T25" fmla="*/ 129 h 301"/>
                <a:gd name="T26" fmla="*/ 55 w 253"/>
                <a:gd name="T27" fmla="*/ 129 h 301"/>
                <a:gd name="T28" fmla="*/ 55 w 253"/>
                <a:gd name="T29" fmla="*/ 143 h 301"/>
                <a:gd name="T30" fmla="*/ 236 w 253"/>
                <a:gd name="T31" fmla="*/ 143 h 301"/>
                <a:gd name="T32" fmla="*/ 245 w 253"/>
                <a:gd name="T33" fmla="*/ 143 h 301"/>
                <a:gd name="T34" fmla="*/ 250 w 253"/>
                <a:gd name="T35" fmla="*/ 141 h 301"/>
                <a:gd name="T36" fmla="*/ 252 w 253"/>
                <a:gd name="T37" fmla="*/ 137 h 301"/>
                <a:gd name="T38" fmla="*/ 253 w 253"/>
                <a:gd name="T39" fmla="*/ 129 h 301"/>
                <a:gd name="T40" fmla="*/ 246 w 253"/>
                <a:gd name="T41" fmla="*/ 82 h 301"/>
                <a:gd name="T42" fmla="*/ 225 w 253"/>
                <a:gd name="T43" fmla="*/ 41 h 301"/>
                <a:gd name="T44" fmla="*/ 189 w 253"/>
                <a:gd name="T45" fmla="*/ 11 h 301"/>
                <a:gd name="T46" fmla="*/ 136 w 253"/>
                <a:gd name="T47" fmla="*/ 0 h 301"/>
                <a:gd name="T48" fmla="*/ 83 w 253"/>
                <a:gd name="T49" fmla="*/ 12 h 301"/>
                <a:gd name="T50" fmla="*/ 40 w 253"/>
                <a:gd name="T51" fmla="*/ 45 h 301"/>
                <a:gd name="T52" fmla="*/ 11 w 253"/>
                <a:gd name="T53" fmla="*/ 92 h 301"/>
                <a:gd name="T54" fmla="*/ 0 w 253"/>
                <a:gd name="T55" fmla="*/ 150 h 301"/>
                <a:gd name="T56" fmla="*/ 12 w 253"/>
                <a:gd name="T57" fmla="*/ 211 h 301"/>
                <a:gd name="T58" fmla="*/ 44 w 253"/>
                <a:gd name="T59" fmla="*/ 259 h 301"/>
                <a:gd name="T60" fmla="*/ 90 w 253"/>
                <a:gd name="T61" fmla="*/ 290 h 301"/>
                <a:gd name="T62" fmla="*/ 144 w 253"/>
                <a:gd name="T63" fmla="*/ 301 h 301"/>
                <a:gd name="T64" fmla="*/ 194 w 253"/>
                <a:gd name="T65" fmla="*/ 290 h 301"/>
                <a:gd name="T66" fmla="*/ 228 w 253"/>
                <a:gd name="T67" fmla="*/ 263 h 301"/>
                <a:gd name="T68" fmla="*/ 247 w 253"/>
                <a:gd name="T69" fmla="*/ 235 h 301"/>
                <a:gd name="T70" fmla="*/ 253 w 253"/>
                <a:gd name="T71" fmla="*/ 216 h 301"/>
                <a:gd name="T72" fmla="*/ 250 w 253"/>
                <a:gd name="T73" fmla="*/ 210 h 301"/>
                <a:gd name="T74" fmla="*/ 244 w 253"/>
                <a:gd name="T75" fmla="*/ 208 h 301"/>
                <a:gd name="T76" fmla="*/ 238 w 253"/>
                <a:gd name="T77" fmla="*/ 211 h 301"/>
                <a:gd name="T78" fmla="*/ 236 w 253"/>
                <a:gd name="T79" fmla="*/ 217 h 301"/>
                <a:gd name="T80" fmla="*/ 226 w 253"/>
                <a:gd name="T81" fmla="*/ 240 h 301"/>
                <a:gd name="T82" fmla="*/ 213 w 253"/>
                <a:gd name="T83" fmla="*/ 256 h 301"/>
                <a:gd name="T84" fmla="*/ 199 w 253"/>
                <a:gd name="T85" fmla="*/ 269 h 301"/>
                <a:gd name="T86" fmla="*/ 186 w 253"/>
                <a:gd name="T87" fmla="*/ 276 h 301"/>
                <a:gd name="T88" fmla="*/ 172 w 253"/>
                <a:gd name="T89" fmla="*/ 281 h 301"/>
                <a:gd name="T90" fmla="*/ 161 w 253"/>
                <a:gd name="T91" fmla="*/ 284 h 301"/>
                <a:gd name="T92" fmla="*/ 152 w 253"/>
                <a:gd name="T93" fmla="*/ 285 h 301"/>
                <a:gd name="T94" fmla="*/ 148 w 253"/>
                <a:gd name="T95" fmla="*/ 285 h 301"/>
                <a:gd name="T96" fmla="*/ 124 w 253"/>
                <a:gd name="T97" fmla="*/ 281 h 301"/>
                <a:gd name="T98" fmla="*/ 104 w 253"/>
                <a:gd name="T99" fmla="*/ 272 h 301"/>
                <a:gd name="T100" fmla="*/ 87 w 253"/>
                <a:gd name="T101" fmla="*/ 258 h 301"/>
                <a:gd name="T102" fmla="*/ 74 w 253"/>
                <a:gd name="T103" fmla="*/ 241 h 301"/>
                <a:gd name="T104" fmla="*/ 63 w 253"/>
                <a:gd name="T105" fmla="*/ 216 h 301"/>
                <a:gd name="T106" fmla="*/ 57 w 253"/>
                <a:gd name="T107" fmla="*/ 189 h 301"/>
                <a:gd name="T108" fmla="*/ 55 w 253"/>
                <a:gd name="T109" fmla="*/ 164 h 301"/>
                <a:gd name="T110" fmla="*/ 55 w 253"/>
                <a:gd name="T111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3" h="301">
                  <a:moveTo>
                    <a:pt x="55" y="129"/>
                  </a:moveTo>
                  <a:lnTo>
                    <a:pt x="66" y="70"/>
                  </a:lnTo>
                  <a:lnTo>
                    <a:pt x="89" y="35"/>
                  </a:lnTo>
                  <a:lnTo>
                    <a:pt x="115" y="19"/>
                  </a:lnTo>
                  <a:lnTo>
                    <a:pt x="136" y="15"/>
                  </a:lnTo>
                  <a:lnTo>
                    <a:pt x="158" y="19"/>
                  </a:lnTo>
                  <a:lnTo>
                    <a:pt x="176" y="29"/>
                  </a:lnTo>
                  <a:lnTo>
                    <a:pt x="189" y="44"/>
                  </a:lnTo>
                  <a:lnTo>
                    <a:pt x="198" y="62"/>
                  </a:lnTo>
                  <a:lnTo>
                    <a:pt x="204" y="82"/>
                  </a:lnTo>
                  <a:lnTo>
                    <a:pt x="208" y="100"/>
                  </a:lnTo>
                  <a:lnTo>
                    <a:pt x="209" y="117"/>
                  </a:lnTo>
                  <a:lnTo>
                    <a:pt x="210" y="129"/>
                  </a:lnTo>
                  <a:lnTo>
                    <a:pt x="55" y="129"/>
                  </a:lnTo>
                  <a:close/>
                  <a:moveTo>
                    <a:pt x="55" y="143"/>
                  </a:moveTo>
                  <a:lnTo>
                    <a:pt x="236" y="143"/>
                  </a:lnTo>
                  <a:lnTo>
                    <a:pt x="245" y="143"/>
                  </a:lnTo>
                  <a:lnTo>
                    <a:pt x="250" y="141"/>
                  </a:lnTo>
                  <a:lnTo>
                    <a:pt x="252" y="137"/>
                  </a:lnTo>
                  <a:lnTo>
                    <a:pt x="253" y="129"/>
                  </a:lnTo>
                  <a:lnTo>
                    <a:pt x="246" y="82"/>
                  </a:lnTo>
                  <a:lnTo>
                    <a:pt x="225" y="41"/>
                  </a:lnTo>
                  <a:lnTo>
                    <a:pt x="189" y="11"/>
                  </a:lnTo>
                  <a:lnTo>
                    <a:pt x="136" y="0"/>
                  </a:lnTo>
                  <a:lnTo>
                    <a:pt x="83" y="12"/>
                  </a:lnTo>
                  <a:lnTo>
                    <a:pt x="40" y="45"/>
                  </a:lnTo>
                  <a:lnTo>
                    <a:pt x="11" y="92"/>
                  </a:lnTo>
                  <a:lnTo>
                    <a:pt x="0" y="150"/>
                  </a:lnTo>
                  <a:lnTo>
                    <a:pt x="12" y="211"/>
                  </a:lnTo>
                  <a:lnTo>
                    <a:pt x="44" y="259"/>
                  </a:lnTo>
                  <a:lnTo>
                    <a:pt x="90" y="290"/>
                  </a:lnTo>
                  <a:lnTo>
                    <a:pt x="144" y="301"/>
                  </a:lnTo>
                  <a:lnTo>
                    <a:pt x="194" y="290"/>
                  </a:lnTo>
                  <a:lnTo>
                    <a:pt x="228" y="263"/>
                  </a:lnTo>
                  <a:lnTo>
                    <a:pt x="247" y="235"/>
                  </a:lnTo>
                  <a:lnTo>
                    <a:pt x="253" y="216"/>
                  </a:lnTo>
                  <a:lnTo>
                    <a:pt x="250" y="210"/>
                  </a:lnTo>
                  <a:lnTo>
                    <a:pt x="244" y="208"/>
                  </a:lnTo>
                  <a:lnTo>
                    <a:pt x="238" y="211"/>
                  </a:lnTo>
                  <a:lnTo>
                    <a:pt x="236" y="217"/>
                  </a:lnTo>
                  <a:lnTo>
                    <a:pt x="226" y="240"/>
                  </a:lnTo>
                  <a:lnTo>
                    <a:pt x="213" y="256"/>
                  </a:lnTo>
                  <a:lnTo>
                    <a:pt x="199" y="269"/>
                  </a:lnTo>
                  <a:lnTo>
                    <a:pt x="186" y="276"/>
                  </a:lnTo>
                  <a:lnTo>
                    <a:pt x="172" y="281"/>
                  </a:lnTo>
                  <a:lnTo>
                    <a:pt x="161" y="284"/>
                  </a:lnTo>
                  <a:lnTo>
                    <a:pt x="152" y="285"/>
                  </a:lnTo>
                  <a:lnTo>
                    <a:pt x="148" y="285"/>
                  </a:lnTo>
                  <a:lnTo>
                    <a:pt x="124" y="281"/>
                  </a:lnTo>
                  <a:lnTo>
                    <a:pt x="104" y="272"/>
                  </a:lnTo>
                  <a:lnTo>
                    <a:pt x="87" y="258"/>
                  </a:lnTo>
                  <a:lnTo>
                    <a:pt x="74" y="241"/>
                  </a:lnTo>
                  <a:lnTo>
                    <a:pt x="63" y="216"/>
                  </a:lnTo>
                  <a:lnTo>
                    <a:pt x="57" y="189"/>
                  </a:lnTo>
                  <a:lnTo>
                    <a:pt x="55" y="164"/>
                  </a:lnTo>
                  <a:lnTo>
                    <a:pt x="55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Freeform 224"/>
            <p:cNvSpPr>
              <a:spLocks noChangeAspect="1"/>
            </p:cNvSpPr>
            <p:nvPr/>
          </p:nvSpPr>
          <p:spPr bwMode="auto">
            <a:xfrm>
              <a:off x="4098" y="258"/>
              <a:ext cx="219" cy="290"/>
            </a:xfrm>
            <a:custGeom>
              <a:avLst/>
              <a:gdLst>
                <a:gd name="T0" fmla="*/ 91 w 219"/>
                <a:gd name="T1" fmla="*/ 73 h 290"/>
                <a:gd name="T2" fmla="*/ 91 w 219"/>
                <a:gd name="T3" fmla="*/ 0 h 290"/>
                <a:gd name="T4" fmla="*/ 0 w 219"/>
                <a:gd name="T5" fmla="*/ 8 h 290"/>
                <a:gd name="T6" fmla="*/ 0 w 219"/>
                <a:gd name="T7" fmla="*/ 28 h 290"/>
                <a:gd name="T8" fmla="*/ 15 w 219"/>
                <a:gd name="T9" fmla="*/ 28 h 290"/>
                <a:gd name="T10" fmla="*/ 27 w 219"/>
                <a:gd name="T11" fmla="*/ 29 h 290"/>
                <a:gd name="T12" fmla="*/ 36 w 219"/>
                <a:gd name="T13" fmla="*/ 31 h 290"/>
                <a:gd name="T14" fmla="*/ 43 w 219"/>
                <a:gd name="T15" fmla="*/ 34 h 290"/>
                <a:gd name="T16" fmla="*/ 47 w 219"/>
                <a:gd name="T17" fmla="*/ 39 h 290"/>
                <a:gd name="T18" fmla="*/ 49 w 219"/>
                <a:gd name="T19" fmla="*/ 45 h 290"/>
                <a:gd name="T20" fmla="*/ 50 w 219"/>
                <a:gd name="T21" fmla="*/ 54 h 290"/>
                <a:gd name="T22" fmla="*/ 51 w 219"/>
                <a:gd name="T23" fmla="*/ 65 h 290"/>
                <a:gd name="T24" fmla="*/ 51 w 219"/>
                <a:gd name="T25" fmla="*/ 240 h 290"/>
                <a:gd name="T26" fmla="*/ 49 w 219"/>
                <a:gd name="T27" fmla="*/ 257 h 290"/>
                <a:gd name="T28" fmla="*/ 42 w 219"/>
                <a:gd name="T29" fmla="*/ 266 h 290"/>
                <a:gd name="T30" fmla="*/ 26 w 219"/>
                <a:gd name="T31" fmla="*/ 269 h 290"/>
                <a:gd name="T32" fmla="*/ 0 w 219"/>
                <a:gd name="T33" fmla="*/ 270 h 290"/>
                <a:gd name="T34" fmla="*/ 0 w 219"/>
                <a:gd name="T35" fmla="*/ 290 h 290"/>
                <a:gd name="T36" fmla="*/ 157 w 219"/>
                <a:gd name="T37" fmla="*/ 290 h 290"/>
                <a:gd name="T38" fmla="*/ 157 w 219"/>
                <a:gd name="T39" fmla="*/ 270 h 290"/>
                <a:gd name="T40" fmla="*/ 143 w 219"/>
                <a:gd name="T41" fmla="*/ 270 h 290"/>
                <a:gd name="T42" fmla="*/ 115 w 219"/>
                <a:gd name="T43" fmla="*/ 268 h 290"/>
                <a:gd name="T44" fmla="*/ 101 w 219"/>
                <a:gd name="T45" fmla="*/ 263 h 290"/>
                <a:gd name="T46" fmla="*/ 95 w 219"/>
                <a:gd name="T47" fmla="*/ 254 h 290"/>
                <a:gd name="T48" fmla="*/ 94 w 219"/>
                <a:gd name="T49" fmla="*/ 239 h 290"/>
                <a:gd name="T50" fmla="*/ 94 w 219"/>
                <a:gd name="T51" fmla="*/ 138 h 290"/>
                <a:gd name="T52" fmla="*/ 99 w 219"/>
                <a:gd name="T53" fmla="*/ 91 h 290"/>
                <a:gd name="T54" fmla="*/ 114 w 219"/>
                <a:gd name="T55" fmla="*/ 52 h 290"/>
                <a:gd name="T56" fmla="*/ 138 w 219"/>
                <a:gd name="T57" fmla="*/ 25 h 290"/>
                <a:gd name="T58" fmla="*/ 171 w 219"/>
                <a:gd name="T59" fmla="*/ 15 h 290"/>
                <a:gd name="T60" fmla="*/ 178 w 219"/>
                <a:gd name="T61" fmla="*/ 16 h 290"/>
                <a:gd name="T62" fmla="*/ 175 w 219"/>
                <a:gd name="T63" fmla="*/ 17 h 290"/>
                <a:gd name="T64" fmla="*/ 170 w 219"/>
                <a:gd name="T65" fmla="*/ 22 h 290"/>
                <a:gd name="T66" fmla="*/ 165 w 219"/>
                <a:gd name="T67" fmla="*/ 30 h 290"/>
                <a:gd name="T68" fmla="*/ 163 w 219"/>
                <a:gd name="T69" fmla="*/ 41 h 290"/>
                <a:gd name="T70" fmla="*/ 165 w 219"/>
                <a:gd name="T71" fmla="*/ 53 h 290"/>
                <a:gd name="T72" fmla="*/ 172 w 219"/>
                <a:gd name="T73" fmla="*/ 62 h 290"/>
                <a:gd name="T74" fmla="*/ 181 w 219"/>
                <a:gd name="T75" fmla="*/ 68 h 290"/>
                <a:gd name="T76" fmla="*/ 191 w 219"/>
                <a:gd name="T77" fmla="*/ 69 h 290"/>
                <a:gd name="T78" fmla="*/ 200 w 219"/>
                <a:gd name="T79" fmla="*/ 68 h 290"/>
                <a:gd name="T80" fmla="*/ 209 w 219"/>
                <a:gd name="T81" fmla="*/ 63 h 290"/>
                <a:gd name="T82" fmla="*/ 216 w 219"/>
                <a:gd name="T83" fmla="*/ 54 h 290"/>
                <a:gd name="T84" fmla="*/ 219 w 219"/>
                <a:gd name="T85" fmla="*/ 40 h 290"/>
                <a:gd name="T86" fmla="*/ 215 w 219"/>
                <a:gd name="T87" fmla="*/ 25 h 290"/>
                <a:gd name="T88" fmla="*/ 205 w 219"/>
                <a:gd name="T89" fmla="*/ 12 h 290"/>
                <a:gd name="T90" fmla="*/ 190 w 219"/>
                <a:gd name="T91" fmla="*/ 4 h 290"/>
                <a:gd name="T92" fmla="*/ 171 w 219"/>
                <a:gd name="T93" fmla="*/ 0 h 290"/>
                <a:gd name="T94" fmla="*/ 154 w 219"/>
                <a:gd name="T95" fmla="*/ 2 h 290"/>
                <a:gd name="T96" fmla="*/ 139 w 219"/>
                <a:gd name="T97" fmla="*/ 8 h 290"/>
                <a:gd name="T98" fmla="*/ 127 w 219"/>
                <a:gd name="T99" fmla="*/ 16 h 290"/>
                <a:gd name="T100" fmla="*/ 116 w 219"/>
                <a:gd name="T101" fmla="*/ 26 h 290"/>
                <a:gd name="T102" fmla="*/ 107 w 219"/>
                <a:gd name="T103" fmla="*/ 37 h 290"/>
                <a:gd name="T104" fmla="*/ 100 w 219"/>
                <a:gd name="T105" fmla="*/ 49 h 290"/>
                <a:gd name="T106" fmla="*/ 95 w 219"/>
                <a:gd name="T107" fmla="*/ 61 h 290"/>
                <a:gd name="T108" fmla="*/ 91 w 219"/>
                <a:gd name="T109" fmla="*/ 7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9" h="290">
                  <a:moveTo>
                    <a:pt x="91" y="73"/>
                  </a:moveTo>
                  <a:lnTo>
                    <a:pt x="91" y="0"/>
                  </a:lnTo>
                  <a:lnTo>
                    <a:pt x="0" y="8"/>
                  </a:lnTo>
                  <a:lnTo>
                    <a:pt x="0" y="28"/>
                  </a:lnTo>
                  <a:lnTo>
                    <a:pt x="15" y="28"/>
                  </a:lnTo>
                  <a:lnTo>
                    <a:pt x="27" y="29"/>
                  </a:lnTo>
                  <a:lnTo>
                    <a:pt x="36" y="31"/>
                  </a:lnTo>
                  <a:lnTo>
                    <a:pt x="43" y="34"/>
                  </a:lnTo>
                  <a:lnTo>
                    <a:pt x="47" y="39"/>
                  </a:lnTo>
                  <a:lnTo>
                    <a:pt x="49" y="45"/>
                  </a:lnTo>
                  <a:lnTo>
                    <a:pt x="50" y="54"/>
                  </a:lnTo>
                  <a:lnTo>
                    <a:pt x="51" y="65"/>
                  </a:lnTo>
                  <a:lnTo>
                    <a:pt x="51" y="240"/>
                  </a:lnTo>
                  <a:lnTo>
                    <a:pt x="49" y="257"/>
                  </a:lnTo>
                  <a:lnTo>
                    <a:pt x="42" y="266"/>
                  </a:lnTo>
                  <a:lnTo>
                    <a:pt x="26" y="269"/>
                  </a:lnTo>
                  <a:lnTo>
                    <a:pt x="0" y="270"/>
                  </a:lnTo>
                  <a:lnTo>
                    <a:pt x="0" y="290"/>
                  </a:lnTo>
                  <a:lnTo>
                    <a:pt x="157" y="290"/>
                  </a:lnTo>
                  <a:lnTo>
                    <a:pt x="157" y="270"/>
                  </a:lnTo>
                  <a:lnTo>
                    <a:pt x="143" y="270"/>
                  </a:lnTo>
                  <a:lnTo>
                    <a:pt x="115" y="268"/>
                  </a:lnTo>
                  <a:lnTo>
                    <a:pt x="101" y="263"/>
                  </a:lnTo>
                  <a:lnTo>
                    <a:pt x="95" y="254"/>
                  </a:lnTo>
                  <a:lnTo>
                    <a:pt x="94" y="239"/>
                  </a:lnTo>
                  <a:lnTo>
                    <a:pt x="94" y="138"/>
                  </a:lnTo>
                  <a:lnTo>
                    <a:pt x="99" y="91"/>
                  </a:lnTo>
                  <a:lnTo>
                    <a:pt x="114" y="52"/>
                  </a:lnTo>
                  <a:lnTo>
                    <a:pt x="138" y="25"/>
                  </a:lnTo>
                  <a:lnTo>
                    <a:pt x="171" y="15"/>
                  </a:lnTo>
                  <a:lnTo>
                    <a:pt x="178" y="16"/>
                  </a:lnTo>
                  <a:lnTo>
                    <a:pt x="175" y="17"/>
                  </a:lnTo>
                  <a:lnTo>
                    <a:pt x="170" y="22"/>
                  </a:lnTo>
                  <a:lnTo>
                    <a:pt x="165" y="30"/>
                  </a:lnTo>
                  <a:lnTo>
                    <a:pt x="163" y="41"/>
                  </a:lnTo>
                  <a:lnTo>
                    <a:pt x="165" y="53"/>
                  </a:lnTo>
                  <a:lnTo>
                    <a:pt x="172" y="62"/>
                  </a:lnTo>
                  <a:lnTo>
                    <a:pt x="181" y="68"/>
                  </a:lnTo>
                  <a:lnTo>
                    <a:pt x="191" y="69"/>
                  </a:lnTo>
                  <a:lnTo>
                    <a:pt x="200" y="68"/>
                  </a:lnTo>
                  <a:lnTo>
                    <a:pt x="209" y="63"/>
                  </a:lnTo>
                  <a:lnTo>
                    <a:pt x="216" y="54"/>
                  </a:lnTo>
                  <a:lnTo>
                    <a:pt x="219" y="40"/>
                  </a:lnTo>
                  <a:lnTo>
                    <a:pt x="215" y="25"/>
                  </a:lnTo>
                  <a:lnTo>
                    <a:pt x="205" y="12"/>
                  </a:lnTo>
                  <a:lnTo>
                    <a:pt x="190" y="4"/>
                  </a:lnTo>
                  <a:lnTo>
                    <a:pt x="171" y="0"/>
                  </a:lnTo>
                  <a:lnTo>
                    <a:pt x="154" y="2"/>
                  </a:lnTo>
                  <a:lnTo>
                    <a:pt x="139" y="8"/>
                  </a:lnTo>
                  <a:lnTo>
                    <a:pt x="127" y="16"/>
                  </a:lnTo>
                  <a:lnTo>
                    <a:pt x="116" y="26"/>
                  </a:lnTo>
                  <a:lnTo>
                    <a:pt x="107" y="37"/>
                  </a:lnTo>
                  <a:lnTo>
                    <a:pt x="100" y="49"/>
                  </a:lnTo>
                  <a:lnTo>
                    <a:pt x="95" y="61"/>
                  </a:lnTo>
                  <a:lnTo>
                    <a:pt x="91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" name="Freeform 225"/>
            <p:cNvSpPr>
              <a:spLocks noChangeAspect="1" noEditPoints="1"/>
            </p:cNvSpPr>
            <p:nvPr/>
          </p:nvSpPr>
          <p:spPr bwMode="auto">
            <a:xfrm>
              <a:off x="4353" y="251"/>
              <a:ext cx="298" cy="432"/>
            </a:xfrm>
            <a:custGeom>
              <a:avLst/>
              <a:gdLst>
                <a:gd name="T0" fmla="*/ 94 w 298"/>
                <a:gd name="T1" fmla="*/ 174 h 432"/>
                <a:gd name="T2" fmla="*/ 73 w 298"/>
                <a:gd name="T3" fmla="*/ 136 h 432"/>
                <a:gd name="T4" fmla="*/ 70 w 298"/>
                <a:gd name="T5" fmla="*/ 104 h 432"/>
                <a:gd name="T6" fmla="*/ 86 w 298"/>
                <a:gd name="T7" fmla="*/ 41 h 432"/>
                <a:gd name="T8" fmla="*/ 127 w 298"/>
                <a:gd name="T9" fmla="*/ 23 h 432"/>
                <a:gd name="T10" fmla="*/ 169 w 298"/>
                <a:gd name="T11" fmla="*/ 44 h 432"/>
                <a:gd name="T12" fmla="*/ 182 w 298"/>
                <a:gd name="T13" fmla="*/ 84 h 432"/>
                <a:gd name="T14" fmla="*/ 182 w 298"/>
                <a:gd name="T15" fmla="*/ 131 h 432"/>
                <a:gd name="T16" fmla="*/ 158 w 298"/>
                <a:gd name="T17" fmla="*/ 174 h 432"/>
                <a:gd name="T18" fmla="*/ 51 w 298"/>
                <a:gd name="T19" fmla="*/ 210 h 432"/>
                <a:gd name="T20" fmla="*/ 56 w 298"/>
                <a:gd name="T21" fmla="*/ 189 h 432"/>
                <a:gd name="T22" fmla="*/ 99 w 298"/>
                <a:gd name="T23" fmla="*/ 196 h 432"/>
                <a:gd name="T24" fmla="*/ 169 w 298"/>
                <a:gd name="T25" fmla="*/ 192 h 432"/>
                <a:gd name="T26" fmla="*/ 232 w 298"/>
                <a:gd name="T27" fmla="*/ 104 h 432"/>
                <a:gd name="T28" fmla="*/ 217 w 298"/>
                <a:gd name="T29" fmla="*/ 53 h 432"/>
                <a:gd name="T30" fmla="*/ 239 w 298"/>
                <a:gd name="T31" fmla="*/ 19 h 432"/>
                <a:gd name="T32" fmla="*/ 271 w 298"/>
                <a:gd name="T33" fmla="*/ 15 h 432"/>
                <a:gd name="T34" fmla="*/ 266 w 298"/>
                <a:gd name="T35" fmla="*/ 47 h 432"/>
                <a:gd name="T36" fmla="*/ 291 w 298"/>
                <a:gd name="T37" fmla="*/ 48 h 432"/>
                <a:gd name="T38" fmla="*/ 296 w 298"/>
                <a:gd name="T39" fmla="*/ 23 h 432"/>
                <a:gd name="T40" fmla="*/ 265 w 298"/>
                <a:gd name="T41" fmla="*/ 0 h 432"/>
                <a:gd name="T42" fmla="*/ 216 w 298"/>
                <a:gd name="T43" fmla="*/ 15 h 432"/>
                <a:gd name="T44" fmla="*/ 156 w 298"/>
                <a:gd name="T45" fmla="*/ 11 h 432"/>
                <a:gd name="T46" fmla="*/ 85 w 298"/>
                <a:gd name="T47" fmla="*/ 15 h 432"/>
                <a:gd name="T48" fmla="*/ 21 w 298"/>
                <a:gd name="T49" fmla="*/ 103 h 432"/>
                <a:gd name="T50" fmla="*/ 40 w 298"/>
                <a:gd name="T51" fmla="*/ 158 h 432"/>
                <a:gd name="T52" fmla="*/ 39 w 298"/>
                <a:gd name="T53" fmla="*/ 193 h 432"/>
                <a:gd name="T54" fmla="*/ 33 w 298"/>
                <a:gd name="T55" fmla="*/ 241 h 432"/>
                <a:gd name="T56" fmla="*/ 60 w 298"/>
                <a:gd name="T57" fmla="*/ 283 h 432"/>
                <a:gd name="T58" fmla="*/ 4 w 298"/>
                <a:gd name="T59" fmla="*/ 329 h 432"/>
                <a:gd name="T60" fmla="*/ 42 w 298"/>
                <a:gd name="T61" fmla="*/ 408 h 432"/>
                <a:gd name="T62" fmla="*/ 199 w 298"/>
                <a:gd name="T63" fmla="*/ 426 h 432"/>
                <a:gd name="T64" fmla="*/ 289 w 298"/>
                <a:gd name="T65" fmla="*/ 348 h 432"/>
                <a:gd name="T66" fmla="*/ 267 w 298"/>
                <a:gd name="T67" fmla="*/ 289 h 432"/>
                <a:gd name="T68" fmla="*/ 135 w 298"/>
                <a:gd name="T69" fmla="*/ 254 h 432"/>
                <a:gd name="T70" fmla="*/ 93 w 298"/>
                <a:gd name="T71" fmla="*/ 254 h 432"/>
                <a:gd name="T72" fmla="*/ 61 w 298"/>
                <a:gd name="T73" fmla="*/ 239 h 432"/>
                <a:gd name="T74" fmla="*/ 145 w 298"/>
                <a:gd name="T75" fmla="*/ 417 h 432"/>
                <a:gd name="T76" fmla="*/ 42 w 298"/>
                <a:gd name="T77" fmla="*/ 374 h 432"/>
                <a:gd name="T78" fmla="*/ 50 w 298"/>
                <a:gd name="T79" fmla="*/ 310 h 432"/>
                <a:gd name="T80" fmla="*/ 126 w 298"/>
                <a:gd name="T81" fmla="*/ 293 h 432"/>
                <a:gd name="T82" fmla="*/ 243 w 298"/>
                <a:gd name="T83" fmla="*/ 316 h 432"/>
                <a:gd name="T84" fmla="*/ 224 w 298"/>
                <a:gd name="T85" fmla="*/ 39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" h="432">
                  <a:moveTo>
                    <a:pt x="127" y="184"/>
                  </a:moveTo>
                  <a:lnTo>
                    <a:pt x="108" y="182"/>
                  </a:lnTo>
                  <a:lnTo>
                    <a:pt x="94" y="174"/>
                  </a:lnTo>
                  <a:lnTo>
                    <a:pt x="84" y="163"/>
                  </a:lnTo>
                  <a:lnTo>
                    <a:pt x="77" y="150"/>
                  </a:lnTo>
                  <a:lnTo>
                    <a:pt x="73" y="136"/>
                  </a:lnTo>
                  <a:lnTo>
                    <a:pt x="71" y="123"/>
                  </a:lnTo>
                  <a:lnTo>
                    <a:pt x="70" y="111"/>
                  </a:lnTo>
                  <a:lnTo>
                    <a:pt x="70" y="104"/>
                  </a:lnTo>
                  <a:lnTo>
                    <a:pt x="72" y="76"/>
                  </a:lnTo>
                  <a:lnTo>
                    <a:pt x="81" y="49"/>
                  </a:lnTo>
                  <a:lnTo>
                    <a:pt x="86" y="41"/>
                  </a:lnTo>
                  <a:lnTo>
                    <a:pt x="96" y="33"/>
                  </a:lnTo>
                  <a:lnTo>
                    <a:pt x="109" y="25"/>
                  </a:lnTo>
                  <a:lnTo>
                    <a:pt x="127" y="23"/>
                  </a:lnTo>
                  <a:lnTo>
                    <a:pt x="145" y="25"/>
                  </a:lnTo>
                  <a:lnTo>
                    <a:pt x="159" y="33"/>
                  </a:lnTo>
                  <a:lnTo>
                    <a:pt x="169" y="44"/>
                  </a:lnTo>
                  <a:lnTo>
                    <a:pt x="176" y="57"/>
                  </a:lnTo>
                  <a:lnTo>
                    <a:pt x="180" y="71"/>
                  </a:lnTo>
                  <a:lnTo>
                    <a:pt x="182" y="84"/>
                  </a:lnTo>
                  <a:lnTo>
                    <a:pt x="183" y="95"/>
                  </a:lnTo>
                  <a:lnTo>
                    <a:pt x="183" y="103"/>
                  </a:lnTo>
                  <a:lnTo>
                    <a:pt x="182" y="131"/>
                  </a:lnTo>
                  <a:lnTo>
                    <a:pt x="173" y="158"/>
                  </a:lnTo>
                  <a:lnTo>
                    <a:pt x="167" y="166"/>
                  </a:lnTo>
                  <a:lnTo>
                    <a:pt x="158" y="174"/>
                  </a:lnTo>
                  <a:lnTo>
                    <a:pt x="144" y="181"/>
                  </a:lnTo>
                  <a:lnTo>
                    <a:pt x="127" y="184"/>
                  </a:lnTo>
                  <a:close/>
                  <a:moveTo>
                    <a:pt x="51" y="210"/>
                  </a:moveTo>
                  <a:lnTo>
                    <a:pt x="51" y="206"/>
                  </a:lnTo>
                  <a:lnTo>
                    <a:pt x="53" y="199"/>
                  </a:lnTo>
                  <a:lnTo>
                    <a:pt x="56" y="189"/>
                  </a:lnTo>
                  <a:lnTo>
                    <a:pt x="62" y="179"/>
                  </a:lnTo>
                  <a:lnTo>
                    <a:pt x="81" y="190"/>
                  </a:lnTo>
                  <a:lnTo>
                    <a:pt x="99" y="196"/>
                  </a:lnTo>
                  <a:lnTo>
                    <a:pt x="115" y="199"/>
                  </a:lnTo>
                  <a:lnTo>
                    <a:pt x="127" y="200"/>
                  </a:lnTo>
                  <a:lnTo>
                    <a:pt x="169" y="192"/>
                  </a:lnTo>
                  <a:lnTo>
                    <a:pt x="202" y="170"/>
                  </a:lnTo>
                  <a:lnTo>
                    <a:pt x="224" y="140"/>
                  </a:lnTo>
                  <a:lnTo>
                    <a:pt x="232" y="104"/>
                  </a:lnTo>
                  <a:lnTo>
                    <a:pt x="230" y="86"/>
                  </a:lnTo>
                  <a:lnTo>
                    <a:pt x="225" y="69"/>
                  </a:lnTo>
                  <a:lnTo>
                    <a:pt x="217" y="53"/>
                  </a:lnTo>
                  <a:lnTo>
                    <a:pt x="206" y="40"/>
                  </a:lnTo>
                  <a:lnTo>
                    <a:pt x="223" y="27"/>
                  </a:lnTo>
                  <a:lnTo>
                    <a:pt x="239" y="19"/>
                  </a:lnTo>
                  <a:lnTo>
                    <a:pt x="254" y="16"/>
                  </a:lnTo>
                  <a:lnTo>
                    <a:pt x="264" y="15"/>
                  </a:lnTo>
                  <a:lnTo>
                    <a:pt x="271" y="15"/>
                  </a:lnTo>
                  <a:lnTo>
                    <a:pt x="263" y="22"/>
                  </a:lnTo>
                  <a:lnTo>
                    <a:pt x="260" y="33"/>
                  </a:lnTo>
                  <a:lnTo>
                    <a:pt x="266" y="47"/>
                  </a:lnTo>
                  <a:lnTo>
                    <a:pt x="279" y="52"/>
                  </a:lnTo>
                  <a:lnTo>
                    <a:pt x="285" y="51"/>
                  </a:lnTo>
                  <a:lnTo>
                    <a:pt x="291" y="48"/>
                  </a:lnTo>
                  <a:lnTo>
                    <a:pt x="296" y="42"/>
                  </a:lnTo>
                  <a:lnTo>
                    <a:pt x="298" y="32"/>
                  </a:lnTo>
                  <a:lnTo>
                    <a:pt x="296" y="23"/>
                  </a:lnTo>
                  <a:lnTo>
                    <a:pt x="291" y="12"/>
                  </a:lnTo>
                  <a:lnTo>
                    <a:pt x="281" y="4"/>
                  </a:lnTo>
                  <a:lnTo>
                    <a:pt x="265" y="0"/>
                  </a:lnTo>
                  <a:lnTo>
                    <a:pt x="253" y="1"/>
                  </a:lnTo>
                  <a:lnTo>
                    <a:pt x="236" y="6"/>
                  </a:lnTo>
                  <a:lnTo>
                    <a:pt x="216" y="15"/>
                  </a:lnTo>
                  <a:lnTo>
                    <a:pt x="196" y="31"/>
                  </a:lnTo>
                  <a:lnTo>
                    <a:pt x="176" y="18"/>
                  </a:lnTo>
                  <a:lnTo>
                    <a:pt x="156" y="11"/>
                  </a:lnTo>
                  <a:lnTo>
                    <a:pt x="140" y="8"/>
                  </a:lnTo>
                  <a:lnTo>
                    <a:pt x="127" y="7"/>
                  </a:lnTo>
                  <a:lnTo>
                    <a:pt x="85" y="15"/>
                  </a:lnTo>
                  <a:lnTo>
                    <a:pt x="51" y="36"/>
                  </a:lnTo>
                  <a:lnTo>
                    <a:pt x="29" y="67"/>
                  </a:lnTo>
                  <a:lnTo>
                    <a:pt x="21" y="103"/>
                  </a:lnTo>
                  <a:lnTo>
                    <a:pt x="24" y="124"/>
                  </a:lnTo>
                  <a:lnTo>
                    <a:pt x="31" y="142"/>
                  </a:lnTo>
                  <a:lnTo>
                    <a:pt x="40" y="158"/>
                  </a:lnTo>
                  <a:lnTo>
                    <a:pt x="52" y="171"/>
                  </a:lnTo>
                  <a:lnTo>
                    <a:pt x="45" y="180"/>
                  </a:lnTo>
                  <a:lnTo>
                    <a:pt x="39" y="193"/>
                  </a:lnTo>
                  <a:lnTo>
                    <a:pt x="34" y="208"/>
                  </a:lnTo>
                  <a:lnTo>
                    <a:pt x="31" y="225"/>
                  </a:lnTo>
                  <a:lnTo>
                    <a:pt x="33" y="241"/>
                  </a:lnTo>
                  <a:lnTo>
                    <a:pt x="38" y="257"/>
                  </a:lnTo>
                  <a:lnTo>
                    <a:pt x="47" y="272"/>
                  </a:lnTo>
                  <a:lnTo>
                    <a:pt x="60" y="283"/>
                  </a:lnTo>
                  <a:lnTo>
                    <a:pt x="35" y="294"/>
                  </a:lnTo>
                  <a:lnTo>
                    <a:pt x="16" y="310"/>
                  </a:lnTo>
                  <a:lnTo>
                    <a:pt x="4" y="329"/>
                  </a:lnTo>
                  <a:lnTo>
                    <a:pt x="0" y="349"/>
                  </a:lnTo>
                  <a:lnTo>
                    <a:pt x="12" y="382"/>
                  </a:lnTo>
                  <a:lnTo>
                    <a:pt x="42" y="408"/>
                  </a:lnTo>
                  <a:lnTo>
                    <a:pt x="88" y="426"/>
                  </a:lnTo>
                  <a:lnTo>
                    <a:pt x="144" y="432"/>
                  </a:lnTo>
                  <a:lnTo>
                    <a:pt x="199" y="426"/>
                  </a:lnTo>
                  <a:lnTo>
                    <a:pt x="245" y="409"/>
                  </a:lnTo>
                  <a:lnTo>
                    <a:pt x="277" y="382"/>
                  </a:lnTo>
                  <a:lnTo>
                    <a:pt x="289" y="348"/>
                  </a:lnTo>
                  <a:lnTo>
                    <a:pt x="287" y="329"/>
                  </a:lnTo>
                  <a:lnTo>
                    <a:pt x="280" y="309"/>
                  </a:lnTo>
                  <a:lnTo>
                    <a:pt x="267" y="289"/>
                  </a:lnTo>
                  <a:lnTo>
                    <a:pt x="247" y="273"/>
                  </a:lnTo>
                  <a:lnTo>
                    <a:pt x="192" y="257"/>
                  </a:lnTo>
                  <a:lnTo>
                    <a:pt x="135" y="254"/>
                  </a:lnTo>
                  <a:lnTo>
                    <a:pt x="121" y="254"/>
                  </a:lnTo>
                  <a:lnTo>
                    <a:pt x="106" y="254"/>
                  </a:lnTo>
                  <a:lnTo>
                    <a:pt x="93" y="254"/>
                  </a:lnTo>
                  <a:lnTo>
                    <a:pt x="86" y="254"/>
                  </a:lnTo>
                  <a:lnTo>
                    <a:pt x="71" y="249"/>
                  </a:lnTo>
                  <a:lnTo>
                    <a:pt x="61" y="239"/>
                  </a:lnTo>
                  <a:lnTo>
                    <a:pt x="54" y="225"/>
                  </a:lnTo>
                  <a:lnTo>
                    <a:pt x="51" y="210"/>
                  </a:lnTo>
                  <a:close/>
                  <a:moveTo>
                    <a:pt x="145" y="417"/>
                  </a:moveTo>
                  <a:lnTo>
                    <a:pt x="100" y="411"/>
                  </a:lnTo>
                  <a:lnTo>
                    <a:pt x="65" y="396"/>
                  </a:lnTo>
                  <a:lnTo>
                    <a:pt x="42" y="374"/>
                  </a:lnTo>
                  <a:lnTo>
                    <a:pt x="34" y="349"/>
                  </a:lnTo>
                  <a:lnTo>
                    <a:pt x="39" y="328"/>
                  </a:lnTo>
                  <a:lnTo>
                    <a:pt x="50" y="310"/>
                  </a:lnTo>
                  <a:lnTo>
                    <a:pt x="67" y="298"/>
                  </a:lnTo>
                  <a:lnTo>
                    <a:pt x="88" y="293"/>
                  </a:lnTo>
                  <a:lnTo>
                    <a:pt x="126" y="293"/>
                  </a:lnTo>
                  <a:lnTo>
                    <a:pt x="170" y="293"/>
                  </a:lnTo>
                  <a:lnTo>
                    <a:pt x="211" y="299"/>
                  </a:lnTo>
                  <a:lnTo>
                    <a:pt x="243" y="316"/>
                  </a:lnTo>
                  <a:lnTo>
                    <a:pt x="255" y="349"/>
                  </a:lnTo>
                  <a:lnTo>
                    <a:pt x="247" y="374"/>
                  </a:lnTo>
                  <a:lnTo>
                    <a:pt x="224" y="396"/>
                  </a:lnTo>
                  <a:lnTo>
                    <a:pt x="189" y="411"/>
                  </a:lnTo>
                  <a:lnTo>
                    <a:pt x="145" y="4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Freeform 226"/>
            <p:cNvSpPr>
              <a:spLocks noChangeAspect="1"/>
            </p:cNvSpPr>
            <p:nvPr/>
          </p:nvSpPr>
          <p:spPr bwMode="auto">
            <a:xfrm>
              <a:off x="4898" y="254"/>
              <a:ext cx="214" cy="301"/>
            </a:xfrm>
            <a:custGeom>
              <a:avLst/>
              <a:gdLst>
                <a:gd name="T0" fmla="*/ 121 w 214"/>
                <a:gd name="T1" fmla="*/ 168 h 301"/>
                <a:gd name="T2" fmla="*/ 142 w 214"/>
                <a:gd name="T3" fmla="*/ 175 h 301"/>
                <a:gd name="T4" fmla="*/ 165 w 214"/>
                <a:gd name="T5" fmla="*/ 188 h 301"/>
                <a:gd name="T6" fmla="*/ 180 w 214"/>
                <a:gd name="T7" fmla="*/ 211 h 301"/>
                <a:gd name="T8" fmla="*/ 178 w 214"/>
                <a:gd name="T9" fmla="*/ 251 h 301"/>
                <a:gd name="T10" fmla="*/ 142 w 214"/>
                <a:gd name="T11" fmla="*/ 282 h 301"/>
                <a:gd name="T12" fmla="*/ 90 w 214"/>
                <a:gd name="T13" fmla="*/ 285 h 301"/>
                <a:gd name="T14" fmla="*/ 59 w 214"/>
                <a:gd name="T15" fmla="*/ 272 h 301"/>
                <a:gd name="T16" fmla="*/ 38 w 214"/>
                <a:gd name="T17" fmla="*/ 248 h 301"/>
                <a:gd name="T18" fmla="*/ 23 w 214"/>
                <a:gd name="T19" fmla="*/ 214 h 301"/>
                <a:gd name="T20" fmla="*/ 15 w 214"/>
                <a:gd name="T21" fmla="*/ 185 h 301"/>
                <a:gd name="T22" fmla="*/ 2 w 214"/>
                <a:gd name="T23" fmla="*/ 186 h 301"/>
                <a:gd name="T24" fmla="*/ 0 w 214"/>
                <a:gd name="T25" fmla="*/ 285 h 301"/>
                <a:gd name="T26" fmla="*/ 7 w 214"/>
                <a:gd name="T27" fmla="*/ 301 h 301"/>
                <a:gd name="T28" fmla="*/ 12 w 214"/>
                <a:gd name="T29" fmla="*/ 299 h 301"/>
                <a:gd name="T30" fmla="*/ 24 w 214"/>
                <a:gd name="T31" fmla="*/ 288 h 301"/>
                <a:gd name="T32" fmla="*/ 26 w 214"/>
                <a:gd name="T33" fmla="*/ 285 h 301"/>
                <a:gd name="T34" fmla="*/ 37 w 214"/>
                <a:gd name="T35" fmla="*/ 273 h 301"/>
                <a:gd name="T36" fmla="*/ 78 w 214"/>
                <a:gd name="T37" fmla="*/ 297 h 301"/>
                <a:gd name="T38" fmla="*/ 109 w 214"/>
                <a:gd name="T39" fmla="*/ 301 h 301"/>
                <a:gd name="T40" fmla="*/ 189 w 214"/>
                <a:gd name="T41" fmla="*/ 274 h 301"/>
                <a:gd name="T42" fmla="*/ 214 w 214"/>
                <a:gd name="T43" fmla="*/ 210 h 301"/>
                <a:gd name="T44" fmla="*/ 203 w 214"/>
                <a:gd name="T45" fmla="*/ 169 h 301"/>
                <a:gd name="T46" fmla="*/ 186 w 214"/>
                <a:gd name="T47" fmla="*/ 148 h 301"/>
                <a:gd name="T48" fmla="*/ 151 w 214"/>
                <a:gd name="T49" fmla="*/ 126 h 301"/>
                <a:gd name="T50" fmla="*/ 112 w 214"/>
                <a:gd name="T51" fmla="*/ 117 h 301"/>
                <a:gd name="T52" fmla="*/ 84 w 214"/>
                <a:gd name="T53" fmla="*/ 110 h 301"/>
                <a:gd name="T54" fmla="*/ 58 w 214"/>
                <a:gd name="T55" fmla="*/ 101 h 301"/>
                <a:gd name="T56" fmla="*/ 39 w 214"/>
                <a:gd name="T57" fmla="*/ 86 h 301"/>
                <a:gd name="T58" fmla="*/ 32 w 214"/>
                <a:gd name="T59" fmla="*/ 63 h 301"/>
                <a:gd name="T60" fmla="*/ 47 w 214"/>
                <a:gd name="T61" fmla="*/ 29 h 301"/>
                <a:gd name="T62" fmla="*/ 105 w 214"/>
                <a:gd name="T63" fmla="*/ 13 h 301"/>
                <a:gd name="T64" fmla="*/ 147 w 214"/>
                <a:gd name="T65" fmla="*/ 22 h 301"/>
                <a:gd name="T66" fmla="*/ 169 w 214"/>
                <a:gd name="T67" fmla="*/ 45 h 301"/>
                <a:gd name="T68" fmla="*/ 178 w 214"/>
                <a:gd name="T69" fmla="*/ 71 h 301"/>
                <a:gd name="T70" fmla="*/ 181 w 214"/>
                <a:gd name="T71" fmla="*/ 92 h 301"/>
                <a:gd name="T72" fmla="*/ 189 w 214"/>
                <a:gd name="T73" fmla="*/ 98 h 301"/>
                <a:gd name="T74" fmla="*/ 196 w 214"/>
                <a:gd name="T75" fmla="*/ 95 h 301"/>
                <a:gd name="T76" fmla="*/ 197 w 214"/>
                <a:gd name="T77" fmla="*/ 82 h 301"/>
                <a:gd name="T78" fmla="*/ 197 w 214"/>
                <a:gd name="T79" fmla="*/ 4 h 301"/>
                <a:gd name="T80" fmla="*/ 186 w 214"/>
                <a:gd name="T81" fmla="*/ 1 h 301"/>
                <a:gd name="T82" fmla="*/ 172 w 214"/>
                <a:gd name="T83" fmla="*/ 14 h 301"/>
                <a:gd name="T84" fmla="*/ 147 w 214"/>
                <a:gd name="T85" fmla="*/ 8 h 301"/>
                <a:gd name="T86" fmla="*/ 115 w 214"/>
                <a:gd name="T87" fmla="*/ 1 h 301"/>
                <a:gd name="T88" fmla="*/ 55 w 214"/>
                <a:gd name="T89" fmla="*/ 8 h 301"/>
                <a:gd name="T90" fmla="*/ 6 w 214"/>
                <a:gd name="T91" fmla="*/ 53 h 301"/>
                <a:gd name="T92" fmla="*/ 8 w 214"/>
                <a:gd name="T93" fmla="*/ 112 h 301"/>
                <a:gd name="T94" fmla="*/ 44 w 214"/>
                <a:gd name="T95" fmla="*/ 147 h 301"/>
                <a:gd name="T96" fmla="*/ 84 w 214"/>
                <a:gd name="T97" fmla="*/ 16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4" h="301">
                  <a:moveTo>
                    <a:pt x="115" y="167"/>
                  </a:moveTo>
                  <a:lnTo>
                    <a:pt x="121" y="168"/>
                  </a:lnTo>
                  <a:lnTo>
                    <a:pt x="131" y="171"/>
                  </a:lnTo>
                  <a:lnTo>
                    <a:pt x="142" y="175"/>
                  </a:lnTo>
                  <a:lnTo>
                    <a:pt x="154" y="180"/>
                  </a:lnTo>
                  <a:lnTo>
                    <a:pt x="165" y="188"/>
                  </a:lnTo>
                  <a:lnTo>
                    <a:pt x="174" y="198"/>
                  </a:lnTo>
                  <a:lnTo>
                    <a:pt x="180" y="211"/>
                  </a:lnTo>
                  <a:lnTo>
                    <a:pt x="182" y="227"/>
                  </a:lnTo>
                  <a:lnTo>
                    <a:pt x="178" y="251"/>
                  </a:lnTo>
                  <a:lnTo>
                    <a:pt x="164" y="269"/>
                  </a:lnTo>
                  <a:lnTo>
                    <a:pt x="142" y="282"/>
                  </a:lnTo>
                  <a:lnTo>
                    <a:pt x="109" y="287"/>
                  </a:lnTo>
                  <a:lnTo>
                    <a:pt x="90" y="285"/>
                  </a:lnTo>
                  <a:lnTo>
                    <a:pt x="73" y="280"/>
                  </a:lnTo>
                  <a:lnTo>
                    <a:pt x="59" y="272"/>
                  </a:lnTo>
                  <a:lnTo>
                    <a:pt x="48" y="261"/>
                  </a:lnTo>
                  <a:lnTo>
                    <a:pt x="38" y="248"/>
                  </a:lnTo>
                  <a:lnTo>
                    <a:pt x="30" y="232"/>
                  </a:lnTo>
                  <a:lnTo>
                    <a:pt x="23" y="214"/>
                  </a:lnTo>
                  <a:lnTo>
                    <a:pt x="18" y="194"/>
                  </a:lnTo>
                  <a:lnTo>
                    <a:pt x="15" y="185"/>
                  </a:lnTo>
                  <a:lnTo>
                    <a:pt x="9" y="183"/>
                  </a:lnTo>
                  <a:lnTo>
                    <a:pt x="2" y="186"/>
                  </a:lnTo>
                  <a:lnTo>
                    <a:pt x="0" y="199"/>
                  </a:lnTo>
                  <a:lnTo>
                    <a:pt x="0" y="285"/>
                  </a:lnTo>
                  <a:lnTo>
                    <a:pt x="1" y="298"/>
                  </a:lnTo>
                  <a:lnTo>
                    <a:pt x="7" y="301"/>
                  </a:lnTo>
                  <a:lnTo>
                    <a:pt x="10" y="301"/>
                  </a:lnTo>
                  <a:lnTo>
                    <a:pt x="12" y="299"/>
                  </a:lnTo>
                  <a:lnTo>
                    <a:pt x="17" y="296"/>
                  </a:lnTo>
                  <a:lnTo>
                    <a:pt x="24" y="288"/>
                  </a:lnTo>
                  <a:lnTo>
                    <a:pt x="25" y="287"/>
                  </a:lnTo>
                  <a:lnTo>
                    <a:pt x="26" y="285"/>
                  </a:lnTo>
                  <a:lnTo>
                    <a:pt x="30" y="280"/>
                  </a:lnTo>
                  <a:lnTo>
                    <a:pt x="37" y="273"/>
                  </a:lnTo>
                  <a:lnTo>
                    <a:pt x="58" y="289"/>
                  </a:lnTo>
                  <a:lnTo>
                    <a:pt x="78" y="297"/>
                  </a:lnTo>
                  <a:lnTo>
                    <a:pt x="96" y="301"/>
                  </a:lnTo>
                  <a:lnTo>
                    <a:pt x="109" y="301"/>
                  </a:lnTo>
                  <a:lnTo>
                    <a:pt x="157" y="294"/>
                  </a:lnTo>
                  <a:lnTo>
                    <a:pt x="189" y="274"/>
                  </a:lnTo>
                  <a:lnTo>
                    <a:pt x="208" y="244"/>
                  </a:lnTo>
                  <a:lnTo>
                    <a:pt x="214" y="210"/>
                  </a:lnTo>
                  <a:lnTo>
                    <a:pt x="211" y="187"/>
                  </a:lnTo>
                  <a:lnTo>
                    <a:pt x="203" y="169"/>
                  </a:lnTo>
                  <a:lnTo>
                    <a:pt x="194" y="156"/>
                  </a:lnTo>
                  <a:lnTo>
                    <a:pt x="186" y="148"/>
                  </a:lnTo>
                  <a:lnTo>
                    <a:pt x="169" y="135"/>
                  </a:lnTo>
                  <a:lnTo>
                    <a:pt x="151" y="126"/>
                  </a:lnTo>
                  <a:lnTo>
                    <a:pt x="132" y="121"/>
                  </a:lnTo>
                  <a:lnTo>
                    <a:pt x="112" y="117"/>
                  </a:lnTo>
                  <a:lnTo>
                    <a:pt x="98" y="113"/>
                  </a:lnTo>
                  <a:lnTo>
                    <a:pt x="84" y="110"/>
                  </a:lnTo>
                  <a:lnTo>
                    <a:pt x="70" y="106"/>
                  </a:lnTo>
                  <a:lnTo>
                    <a:pt x="58" y="101"/>
                  </a:lnTo>
                  <a:lnTo>
                    <a:pt x="48" y="94"/>
                  </a:lnTo>
                  <a:lnTo>
                    <a:pt x="39" y="86"/>
                  </a:lnTo>
                  <a:lnTo>
                    <a:pt x="34" y="76"/>
                  </a:lnTo>
                  <a:lnTo>
                    <a:pt x="32" y="63"/>
                  </a:lnTo>
                  <a:lnTo>
                    <a:pt x="35" y="45"/>
                  </a:lnTo>
                  <a:lnTo>
                    <a:pt x="47" y="29"/>
                  </a:lnTo>
                  <a:lnTo>
                    <a:pt x="70" y="18"/>
                  </a:lnTo>
                  <a:lnTo>
                    <a:pt x="105" y="13"/>
                  </a:lnTo>
                  <a:lnTo>
                    <a:pt x="129" y="15"/>
                  </a:lnTo>
                  <a:lnTo>
                    <a:pt x="147" y="22"/>
                  </a:lnTo>
                  <a:lnTo>
                    <a:pt x="160" y="33"/>
                  </a:lnTo>
                  <a:lnTo>
                    <a:pt x="169" y="45"/>
                  </a:lnTo>
                  <a:lnTo>
                    <a:pt x="175" y="58"/>
                  </a:lnTo>
                  <a:lnTo>
                    <a:pt x="178" y="71"/>
                  </a:lnTo>
                  <a:lnTo>
                    <a:pt x="180" y="83"/>
                  </a:lnTo>
                  <a:lnTo>
                    <a:pt x="181" y="92"/>
                  </a:lnTo>
                  <a:lnTo>
                    <a:pt x="185" y="98"/>
                  </a:lnTo>
                  <a:lnTo>
                    <a:pt x="189" y="98"/>
                  </a:lnTo>
                  <a:lnTo>
                    <a:pt x="194" y="98"/>
                  </a:lnTo>
                  <a:lnTo>
                    <a:pt x="196" y="95"/>
                  </a:lnTo>
                  <a:lnTo>
                    <a:pt x="197" y="90"/>
                  </a:lnTo>
                  <a:lnTo>
                    <a:pt x="197" y="82"/>
                  </a:lnTo>
                  <a:lnTo>
                    <a:pt x="197" y="16"/>
                  </a:lnTo>
                  <a:lnTo>
                    <a:pt x="197" y="4"/>
                  </a:lnTo>
                  <a:lnTo>
                    <a:pt x="190" y="0"/>
                  </a:lnTo>
                  <a:lnTo>
                    <a:pt x="186" y="1"/>
                  </a:lnTo>
                  <a:lnTo>
                    <a:pt x="177" y="8"/>
                  </a:lnTo>
                  <a:lnTo>
                    <a:pt x="172" y="14"/>
                  </a:lnTo>
                  <a:lnTo>
                    <a:pt x="166" y="19"/>
                  </a:lnTo>
                  <a:lnTo>
                    <a:pt x="147" y="8"/>
                  </a:lnTo>
                  <a:lnTo>
                    <a:pt x="130" y="3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55" y="8"/>
                  </a:lnTo>
                  <a:lnTo>
                    <a:pt x="23" y="27"/>
                  </a:lnTo>
                  <a:lnTo>
                    <a:pt x="6" y="53"/>
                  </a:lnTo>
                  <a:lnTo>
                    <a:pt x="0" y="81"/>
                  </a:lnTo>
                  <a:lnTo>
                    <a:pt x="8" y="112"/>
                  </a:lnTo>
                  <a:lnTo>
                    <a:pt x="28" y="137"/>
                  </a:lnTo>
                  <a:lnTo>
                    <a:pt x="44" y="147"/>
                  </a:lnTo>
                  <a:lnTo>
                    <a:pt x="62" y="155"/>
                  </a:lnTo>
                  <a:lnTo>
                    <a:pt x="84" y="161"/>
                  </a:lnTo>
                  <a:lnTo>
                    <a:pt x="115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Freeform 227"/>
            <p:cNvSpPr>
              <a:spLocks noChangeAspect="1"/>
            </p:cNvSpPr>
            <p:nvPr/>
          </p:nvSpPr>
          <p:spPr bwMode="auto">
            <a:xfrm>
              <a:off x="5188" y="184"/>
              <a:ext cx="308" cy="22"/>
            </a:xfrm>
            <a:custGeom>
              <a:avLst/>
              <a:gdLst>
                <a:gd name="T0" fmla="*/ 290 w 308"/>
                <a:gd name="T1" fmla="*/ 22 h 22"/>
                <a:gd name="T2" fmla="*/ 296 w 308"/>
                <a:gd name="T3" fmla="*/ 22 h 22"/>
                <a:gd name="T4" fmla="*/ 302 w 308"/>
                <a:gd name="T5" fmla="*/ 21 h 22"/>
                <a:gd name="T6" fmla="*/ 306 w 308"/>
                <a:gd name="T7" fmla="*/ 18 h 22"/>
                <a:gd name="T8" fmla="*/ 308 w 308"/>
                <a:gd name="T9" fmla="*/ 11 h 22"/>
                <a:gd name="T10" fmla="*/ 306 w 308"/>
                <a:gd name="T11" fmla="*/ 5 h 22"/>
                <a:gd name="T12" fmla="*/ 302 w 308"/>
                <a:gd name="T13" fmla="*/ 1 h 22"/>
                <a:gd name="T14" fmla="*/ 296 w 308"/>
                <a:gd name="T15" fmla="*/ 0 h 22"/>
                <a:gd name="T16" fmla="*/ 290 w 308"/>
                <a:gd name="T17" fmla="*/ 0 h 22"/>
                <a:gd name="T18" fmla="*/ 18 w 308"/>
                <a:gd name="T19" fmla="*/ 0 h 22"/>
                <a:gd name="T20" fmla="*/ 12 w 308"/>
                <a:gd name="T21" fmla="*/ 0 h 22"/>
                <a:gd name="T22" fmla="*/ 6 w 308"/>
                <a:gd name="T23" fmla="*/ 1 h 22"/>
                <a:gd name="T24" fmla="*/ 2 w 308"/>
                <a:gd name="T25" fmla="*/ 5 h 22"/>
                <a:gd name="T26" fmla="*/ 0 w 308"/>
                <a:gd name="T27" fmla="*/ 11 h 22"/>
                <a:gd name="T28" fmla="*/ 2 w 308"/>
                <a:gd name="T29" fmla="*/ 17 h 22"/>
                <a:gd name="T30" fmla="*/ 6 w 308"/>
                <a:gd name="T31" fmla="*/ 21 h 22"/>
                <a:gd name="T32" fmla="*/ 12 w 308"/>
                <a:gd name="T33" fmla="*/ 22 h 22"/>
                <a:gd name="T34" fmla="*/ 18 w 308"/>
                <a:gd name="T35" fmla="*/ 22 h 22"/>
                <a:gd name="T36" fmla="*/ 290 w 308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8" h="22">
                  <a:moveTo>
                    <a:pt x="290" y="22"/>
                  </a:moveTo>
                  <a:lnTo>
                    <a:pt x="296" y="22"/>
                  </a:lnTo>
                  <a:lnTo>
                    <a:pt x="302" y="21"/>
                  </a:lnTo>
                  <a:lnTo>
                    <a:pt x="306" y="18"/>
                  </a:lnTo>
                  <a:lnTo>
                    <a:pt x="308" y="11"/>
                  </a:lnTo>
                  <a:lnTo>
                    <a:pt x="306" y="5"/>
                  </a:lnTo>
                  <a:lnTo>
                    <a:pt x="302" y="1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2" y="5"/>
                  </a:lnTo>
                  <a:lnTo>
                    <a:pt x="0" y="11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9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Freeform 228"/>
            <p:cNvSpPr>
              <a:spLocks noChangeAspect="1"/>
            </p:cNvSpPr>
            <p:nvPr/>
          </p:nvSpPr>
          <p:spPr bwMode="auto">
            <a:xfrm>
              <a:off x="5593" y="5"/>
              <a:ext cx="166" cy="305"/>
            </a:xfrm>
            <a:custGeom>
              <a:avLst/>
              <a:gdLst>
                <a:gd name="T0" fmla="*/ 103 w 166"/>
                <a:gd name="T1" fmla="*/ 13 h 305"/>
                <a:gd name="T2" fmla="*/ 103 w 166"/>
                <a:gd name="T3" fmla="*/ 6 h 305"/>
                <a:gd name="T4" fmla="*/ 101 w 166"/>
                <a:gd name="T5" fmla="*/ 2 h 305"/>
                <a:gd name="T6" fmla="*/ 97 w 166"/>
                <a:gd name="T7" fmla="*/ 1 h 305"/>
                <a:gd name="T8" fmla="*/ 90 w 166"/>
                <a:gd name="T9" fmla="*/ 0 h 305"/>
                <a:gd name="T10" fmla="*/ 66 w 166"/>
                <a:gd name="T11" fmla="*/ 17 h 305"/>
                <a:gd name="T12" fmla="*/ 41 w 166"/>
                <a:gd name="T13" fmla="*/ 26 h 305"/>
                <a:gd name="T14" fmla="*/ 18 w 166"/>
                <a:gd name="T15" fmla="*/ 29 h 305"/>
                <a:gd name="T16" fmla="*/ 0 w 166"/>
                <a:gd name="T17" fmla="*/ 30 h 305"/>
                <a:gd name="T18" fmla="*/ 0 w 166"/>
                <a:gd name="T19" fmla="*/ 46 h 305"/>
                <a:gd name="T20" fmla="*/ 12 w 166"/>
                <a:gd name="T21" fmla="*/ 46 h 305"/>
                <a:gd name="T22" fmla="*/ 28 w 166"/>
                <a:gd name="T23" fmla="*/ 45 h 305"/>
                <a:gd name="T24" fmla="*/ 47 w 166"/>
                <a:gd name="T25" fmla="*/ 41 h 305"/>
                <a:gd name="T26" fmla="*/ 66 w 166"/>
                <a:gd name="T27" fmla="*/ 34 h 305"/>
                <a:gd name="T28" fmla="*/ 66 w 166"/>
                <a:gd name="T29" fmla="*/ 267 h 305"/>
                <a:gd name="T30" fmla="*/ 66 w 166"/>
                <a:gd name="T31" fmla="*/ 277 h 305"/>
                <a:gd name="T32" fmla="*/ 61 w 166"/>
                <a:gd name="T33" fmla="*/ 284 h 305"/>
                <a:gd name="T34" fmla="*/ 47 w 166"/>
                <a:gd name="T35" fmla="*/ 287 h 305"/>
                <a:gd name="T36" fmla="*/ 21 w 166"/>
                <a:gd name="T37" fmla="*/ 289 h 305"/>
                <a:gd name="T38" fmla="*/ 4 w 166"/>
                <a:gd name="T39" fmla="*/ 289 h 305"/>
                <a:gd name="T40" fmla="*/ 4 w 166"/>
                <a:gd name="T41" fmla="*/ 305 h 305"/>
                <a:gd name="T42" fmla="*/ 166 w 166"/>
                <a:gd name="T43" fmla="*/ 305 h 305"/>
                <a:gd name="T44" fmla="*/ 166 w 166"/>
                <a:gd name="T45" fmla="*/ 289 h 305"/>
                <a:gd name="T46" fmla="*/ 149 w 166"/>
                <a:gd name="T47" fmla="*/ 289 h 305"/>
                <a:gd name="T48" fmla="*/ 123 w 166"/>
                <a:gd name="T49" fmla="*/ 287 h 305"/>
                <a:gd name="T50" fmla="*/ 109 w 166"/>
                <a:gd name="T51" fmla="*/ 284 h 305"/>
                <a:gd name="T52" fmla="*/ 104 w 166"/>
                <a:gd name="T53" fmla="*/ 277 h 305"/>
                <a:gd name="T54" fmla="*/ 103 w 166"/>
                <a:gd name="T55" fmla="*/ 267 h 305"/>
                <a:gd name="T56" fmla="*/ 103 w 166"/>
                <a:gd name="T57" fmla="*/ 1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6" h="305">
                  <a:moveTo>
                    <a:pt x="103" y="13"/>
                  </a:moveTo>
                  <a:lnTo>
                    <a:pt x="103" y="6"/>
                  </a:lnTo>
                  <a:lnTo>
                    <a:pt x="101" y="2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66" y="17"/>
                  </a:lnTo>
                  <a:lnTo>
                    <a:pt x="41" y="26"/>
                  </a:lnTo>
                  <a:lnTo>
                    <a:pt x="18" y="29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12" y="46"/>
                  </a:lnTo>
                  <a:lnTo>
                    <a:pt x="28" y="45"/>
                  </a:lnTo>
                  <a:lnTo>
                    <a:pt x="47" y="41"/>
                  </a:lnTo>
                  <a:lnTo>
                    <a:pt x="66" y="34"/>
                  </a:lnTo>
                  <a:lnTo>
                    <a:pt x="66" y="267"/>
                  </a:lnTo>
                  <a:lnTo>
                    <a:pt x="66" y="277"/>
                  </a:lnTo>
                  <a:lnTo>
                    <a:pt x="61" y="284"/>
                  </a:lnTo>
                  <a:lnTo>
                    <a:pt x="47" y="287"/>
                  </a:lnTo>
                  <a:lnTo>
                    <a:pt x="21" y="289"/>
                  </a:lnTo>
                  <a:lnTo>
                    <a:pt x="4" y="289"/>
                  </a:lnTo>
                  <a:lnTo>
                    <a:pt x="4" y="305"/>
                  </a:lnTo>
                  <a:lnTo>
                    <a:pt x="166" y="305"/>
                  </a:lnTo>
                  <a:lnTo>
                    <a:pt x="166" y="289"/>
                  </a:lnTo>
                  <a:lnTo>
                    <a:pt x="149" y="289"/>
                  </a:lnTo>
                  <a:lnTo>
                    <a:pt x="123" y="287"/>
                  </a:lnTo>
                  <a:lnTo>
                    <a:pt x="109" y="284"/>
                  </a:lnTo>
                  <a:lnTo>
                    <a:pt x="104" y="277"/>
                  </a:lnTo>
                  <a:lnTo>
                    <a:pt x="103" y="267"/>
                  </a:lnTo>
                  <a:lnTo>
                    <a:pt x="103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290465" y="4964695"/>
            <a:ext cx="2701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F497D"/>
                </a:solidFill>
                <a:latin typeface="Calibri"/>
              </a:rPr>
              <a:t>Should be enough protons</a:t>
            </a:r>
            <a:endParaRPr lang="ru-RU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2460134" y="5489442"/>
            <a:ext cx="494693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Operates in the inner core depending on the EOS </a:t>
            </a: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1" name="Group 4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3359933" y="5005687"/>
            <a:ext cx="2807605" cy="313473"/>
            <a:chOff x="-1" y="0"/>
            <a:chExt cx="5759" cy="643"/>
          </a:xfrm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-1" y="191"/>
              <a:ext cx="306" cy="280"/>
            </a:xfrm>
            <a:custGeom>
              <a:avLst/>
              <a:gdLst>
                <a:gd name="T0" fmla="*/ 189 w 306"/>
                <a:gd name="T1" fmla="*/ 78 h 280"/>
                <a:gd name="T2" fmla="*/ 197 w 306"/>
                <a:gd name="T3" fmla="*/ 56 h 280"/>
                <a:gd name="T4" fmla="*/ 211 w 306"/>
                <a:gd name="T5" fmla="*/ 32 h 280"/>
                <a:gd name="T6" fmla="*/ 234 w 306"/>
                <a:gd name="T7" fmla="*/ 16 h 280"/>
                <a:gd name="T8" fmla="*/ 253 w 306"/>
                <a:gd name="T9" fmla="*/ 13 h 280"/>
                <a:gd name="T10" fmla="*/ 270 w 306"/>
                <a:gd name="T11" fmla="*/ 17 h 280"/>
                <a:gd name="T12" fmla="*/ 268 w 306"/>
                <a:gd name="T13" fmla="*/ 26 h 280"/>
                <a:gd name="T14" fmla="*/ 252 w 306"/>
                <a:gd name="T15" fmla="*/ 44 h 280"/>
                <a:gd name="T16" fmla="*/ 251 w 306"/>
                <a:gd name="T17" fmla="*/ 62 h 280"/>
                <a:gd name="T18" fmla="*/ 262 w 306"/>
                <a:gd name="T19" fmla="*/ 74 h 280"/>
                <a:gd name="T20" fmla="*/ 284 w 306"/>
                <a:gd name="T21" fmla="*/ 74 h 280"/>
                <a:gd name="T22" fmla="*/ 303 w 306"/>
                <a:gd name="T23" fmla="*/ 56 h 280"/>
                <a:gd name="T24" fmla="*/ 300 w 306"/>
                <a:gd name="T25" fmla="*/ 20 h 280"/>
                <a:gd name="T26" fmla="*/ 267 w 306"/>
                <a:gd name="T27" fmla="*/ 1 h 280"/>
                <a:gd name="T28" fmla="*/ 225 w 306"/>
                <a:gd name="T29" fmla="*/ 5 h 280"/>
                <a:gd name="T30" fmla="*/ 193 w 306"/>
                <a:gd name="T31" fmla="*/ 33 h 280"/>
                <a:gd name="T32" fmla="*/ 170 w 306"/>
                <a:gd name="T33" fmla="*/ 22 h 280"/>
                <a:gd name="T34" fmla="*/ 134 w 306"/>
                <a:gd name="T35" fmla="*/ 1 h 280"/>
                <a:gd name="T36" fmla="*/ 75 w 306"/>
                <a:gd name="T37" fmla="*/ 12 h 280"/>
                <a:gd name="T38" fmla="*/ 25 w 306"/>
                <a:gd name="T39" fmla="*/ 74 h 280"/>
                <a:gd name="T40" fmla="*/ 22 w 306"/>
                <a:gd name="T41" fmla="*/ 100 h 280"/>
                <a:gd name="T42" fmla="*/ 31 w 306"/>
                <a:gd name="T43" fmla="*/ 100 h 280"/>
                <a:gd name="T44" fmla="*/ 43 w 306"/>
                <a:gd name="T45" fmla="*/ 72 h 280"/>
                <a:gd name="T46" fmla="*/ 64 w 306"/>
                <a:gd name="T47" fmla="*/ 40 h 280"/>
                <a:gd name="T48" fmla="*/ 87 w 306"/>
                <a:gd name="T49" fmla="*/ 22 h 280"/>
                <a:gd name="T50" fmla="*/ 108 w 306"/>
                <a:gd name="T51" fmla="*/ 14 h 280"/>
                <a:gd name="T52" fmla="*/ 127 w 306"/>
                <a:gd name="T53" fmla="*/ 15 h 280"/>
                <a:gd name="T54" fmla="*/ 146 w 306"/>
                <a:gd name="T55" fmla="*/ 33 h 280"/>
                <a:gd name="T56" fmla="*/ 148 w 306"/>
                <a:gd name="T57" fmla="*/ 74 h 280"/>
                <a:gd name="T58" fmla="*/ 131 w 306"/>
                <a:gd name="T59" fmla="*/ 145 h 280"/>
                <a:gd name="T60" fmla="*/ 107 w 306"/>
                <a:gd name="T61" fmla="*/ 228 h 280"/>
                <a:gd name="T62" fmla="*/ 77 w 306"/>
                <a:gd name="T63" fmla="*/ 262 h 280"/>
                <a:gd name="T64" fmla="*/ 53 w 306"/>
                <a:gd name="T65" fmla="*/ 266 h 280"/>
                <a:gd name="T66" fmla="*/ 37 w 306"/>
                <a:gd name="T67" fmla="*/ 263 h 280"/>
                <a:gd name="T68" fmla="*/ 38 w 306"/>
                <a:gd name="T69" fmla="*/ 254 h 280"/>
                <a:gd name="T70" fmla="*/ 54 w 306"/>
                <a:gd name="T71" fmla="*/ 237 h 280"/>
                <a:gd name="T72" fmla="*/ 54 w 306"/>
                <a:gd name="T73" fmla="*/ 214 h 280"/>
                <a:gd name="T74" fmla="*/ 41 w 306"/>
                <a:gd name="T75" fmla="*/ 204 h 280"/>
                <a:gd name="T76" fmla="*/ 20 w 306"/>
                <a:gd name="T77" fmla="*/ 206 h 280"/>
                <a:gd name="T78" fmla="*/ 2 w 306"/>
                <a:gd name="T79" fmla="*/ 225 h 280"/>
                <a:gd name="T80" fmla="*/ 5 w 306"/>
                <a:gd name="T81" fmla="*/ 257 h 280"/>
                <a:gd name="T82" fmla="*/ 37 w 306"/>
                <a:gd name="T83" fmla="*/ 278 h 280"/>
                <a:gd name="T84" fmla="*/ 72 w 306"/>
                <a:gd name="T85" fmla="*/ 278 h 280"/>
                <a:gd name="T86" fmla="*/ 95 w 306"/>
                <a:gd name="T87" fmla="*/ 266 h 280"/>
                <a:gd name="T88" fmla="*/ 112 w 306"/>
                <a:gd name="T89" fmla="*/ 249 h 280"/>
                <a:gd name="T90" fmla="*/ 121 w 306"/>
                <a:gd name="T91" fmla="*/ 236 h 280"/>
                <a:gd name="T92" fmla="*/ 131 w 306"/>
                <a:gd name="T93" fmla="*/ 250 h 280"/>
                <a:gd name="T94" fmla="*/ 164 w 306"/>
                <a:gd name="T95" fmla="*/ 276 h 280"/>
                <a:gd name="T96" fmla="*/ 231 w 306"/>
                <a:gd name="T97" fmla="*/ 267 h 280"/>
                <a:gd name="T98" fmla="*/ 281 w 306"/>
                <a:gd name="T99" fmla="*/ 206 h 280"/>
                <a:gd name="T100" fmla="*/ 284 w 306"/>
                <a:gd name="T101" fmla="*/ 179 h 280"/>
                <a:gd name="T102" fmla="*/ 274 w 306"/>
                <a:gd name="T103" fmla="*/ 180 h 280"/>
                <a:gd name="T104" fmla="*/ 263 w 306"/>
                <a:gd name="T105" fmla="*/ 207 h 280"/>
                <a:gd name="T106" fmla="*/ 242 w 306"/>
                <a:gd name="T107" fmla="*/ 240 h 280"/>
                <a:gd name="T108" fmla="*/ 219 w 306"/>
                <a:gd name="T109" fmla="*/ 258 h 280"/>
                <a:gd name="T110" fmla="*/ 198 w 306"/>
                <a:gd name="T111" fmla="*/ 265 h 280"/>
                <a:gd name="T112" fmla="*/ 174 w 306"/>
                <a:gd name="T113" fmla="*/ 263 h 280"/>
                <a:gd name="T114" fmla="*/ 158 w 306"/>
                <a:gd name="T115" fmla="*/ 241 h 280"/>
                <a:gd name="T116" fmla="*/ 157 w 306"/>
                <a:gd name="T117" fmla="*/ 215 h 280"/>
                <a:gd name="T118" fmla="*/ 162 w 306"/>
                <a:gd name="T119" fmla="*/ 189 h 280"/>
                <a:gd name="T120" fmla="*/ 187 w 306"/>
                <a:gd name="T121" fmla="*/ 8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6" h="280">
                  <a:moveTo>
                    <a:pt x="187" y="86"/>
                  </a:moveTo>
                  <a:lnTo>
                    <a:pt x="189" y="78"/>
                  </a:lnTo>
                  <a:lnTo>
                    <a:pt x="192" y="68"/>
                  </a:lnTo>
                  <a:lnTo>
                    <a:pt x="197" y="56"/>
                  </a:lnTo>
                  <a:lnTo>
                    <a:pt x="203" y="44"/>
                  </a:lnTo>
                  <a:lnTo>
                    <a:pt x="211" y="32"/>
                  </a:lnTo>
                  <a:lnTo>
                    <a:pt x="221" y="22"/>
                  </a:lnTo>
                  <a:lnTo>
                    <a:pt x="234" y="16"/>
                  </a:lnTo>
                  <a:lnTo>
                    <a:pt x="248" y="13"/>
                  </a:lnTo>
                  <a:lnTo>
                    <a:pt x="253" y="13"/>
                  </a:lnTo>
                  <a:lnTo>
                    <a:pt x="260" y="14"/>
                  </a:lnTo>
                  <a:lnTo>
                    <a:pt x="270" y="17"/>
                  </a:lnTo>
                  <a:lnTo>
                    <a:pt x="279" y="21"/>
                  </a:lnTo>
                  <a:lnTo>
                    <a:pt x="268" y="26"/>
                  </a:lnTo>
                  <a:lnTo>
                    <a:pt x="258" y="34"/>
                  </a:lnTo>
                  <a:lnTo>
                    <a:pt x="252" y="44"/>
                  </a:lnTo>
                  <a:lnTo>
                    <a:pt x="250" y="55"/>
                  </a:lnTo>
                  <a:lnTo>
                    <a:pt x="251" y="62"/>
                  </a:lnTo>
                  <a:lnTo>
                    <a:pt x="255" y="69"/>
                  </a:lnTo>
                  <a:lnTo>
                    <a:pt x="262" y="74"/>
                  </a:lnTo>
                  <a:lnTo>
                    <a:pt x="273" y="76"/>
                  </a:lnTo>
                  <a:lnTo>
                    <a:pt x="284" y="74"/>
                  </a:lnTo>
                  <a:lnTo>
                    <a:pt x="295" y="68"/>
                  </a:lnTo>
                  <a:lnTo>
                    <a:pt x="303" y="56"/>
                  </a:lnTo>
                  <a:lnTo>
                    <a:pt x="306" y="40"/>
                  </a:lnTo>
                  <a:lnTo>
                    <a:pt x="300" y="20"/>
                  </a:lnTo>
                  <a:lnTo>
                    <a:pt x="285" y="8"/>
                  </a:lnTo>
                  <a:lnTo>
                    <a:pt x="267" y="1"/>
                  </a:lnTo>
                  <a:lnTo>
                    <a:pt x="249" y="0"/>
                  </a:lnTo>
                  <a:lnTo>
                    <a:pt x="225" y="5"/>
                  </a:lnTo>
                  <a:lnTo>
                    <a:pt x="206" y="18"/>
                  </a:lnTo>
                  <a:lnTo>
                    <a:pt x="193" y="33"/>
                  </a:lnTo>
                  <a:lnTo>
                    <a:pt x="184" y="47"/>
                  </a:lnTo>
                  <a:lnTo>
                    <a:pt x="170" y="22"/>
                  </a:lnTo>
                  <a:lnTo>
                    <a:pt x="152" y="8"/>
                  </a:lnTo>
                  <a:lnTo>
                    <a:pt x="134" y="1"/>
                  </a:lnTo>
                  <a:lnTo>
                    <a:pt x="118" y="0"/>
                  </a:lnTo>
                  <a:lnTo>
                    <a:pt x="75" y="12"/>
                  </a:lnTo>
                  <a:lnTo>
                    <a:pt x="44" y="41"/>
                  </a:lnTo>
                  <a:lnTo>
                    <a:pt x="25" y="74"/>
                  </a:lnTo>
                  <a:lnTo>
                    <a:pt x="19" y="95"/>
                  </a:lnTo>
                  <a:lnTo>
                    <a:pt x="22" y="100"/>
                  </a:lnTo>
                  <a:lnTo>
                    <a:pt x="26" y="101"/>
                  </a:lnTo>
                  <a:lnTo>
                    <a:pt x="31" y="100"/>
                  </a:lnTo>
                  <a:lnTo>
                    <a:pt x="34" y="94"/>
                  </a:lnTo>
                  <a:lnTo>
                    <a:pt x="43" y="72"/>
                  </a:lnTo>
                  <a:lnTo>
                    <a:pt x="53" y="54"/>
                  </a:lnTo>
                  <a:lnTo>
                    <a:pt x="64" y="40"/>
                  </a:lnTo>
                  <a:lnTo>
                    <a:pt x="75" y="29"/>
                  </a:lnTo>
                  <a:lnTo>
                    <a:pt x="87" y="22"/>
                  </a:lnTo>
                  <a:lnTo>
                    <a:pt x="98" y="17"/>
                  </a:lnTo>
                  <a:lnTo>
                    <a:pt x="108" y="14"/>
                  </a:lnTo>
                  <a:lnTo>
                    <a:pt x="117" y="13"/>
                  </a:lnTo>
                  <a:lnTo>
                    <a:pt x="127" y="15"/>
                  </a:lnTo>
                  <a:lnTo>
                    <a:pt x="138" y="20"/>
                  </a:lnTo>
                  <a:lnTo>
                    <a:pt x="146" y="33"/>
                  </a:lnTo>
                  <a:lnTo>
                    <a:pt x="150" y="55"/>
                  </a:lnTo>
                  <a:lnTo>
                    <a:pt x="148" y="74"/>
                  </a:lnTo>
                  <a:lnTo>
                    <a:pt x="142" y="103"/>
                  </a:lnTo>
                  <a:lnTo>
                    <a:pt x="131" y="145"/>
                  </a:lnTo>
                  <a:lnTo>
                    <a:pt x="117" y="202"/>
                  </a:lnTo>
                  <a:lnTo>
                    <a:pt x="107" y="228"/>
                  </a:lnTo>
                  <a:lnTo>
                    <a:pt x="94" y="248"/>
                  </a:lnTo>
                  <a:lnTo>
                    <a:pt x="77" y="262"/>
                  </a:lnTo>
                  <a:lnTo>
                    <a:pt x="58" y="266"/>
                  </a:lnTo>
                  <a:lnTo>
                    <a:pt x="53" y="266"/>
                  </a:lnTo>
                  <a:lnTo>
                    <a:pt x="46" y="265"/>
                  </a:lnTo>
                  <a:lnTo>
                    <a:pt x="37" y="263"/>
                  </a:lnTo>
                  <a:lnTo>
                    <a:pt x="27" y="258"/>
                  </a:lnTo>
                  <a:lnTo>
                    <a:pt x="38" y="254"/>
                  </a:lnTo>
                  <a:lnTo>
                    <a:pt x="48" y="247"/>
                  </a:lnTo>
                  <a:lnTo>
                    <a:pt x="54" y="237"/>
                  </a:lnTo>
                  <a:lnTo>
                    <a:pt x="56" y="225"/>
                  </a:lnTo>
                  <a:lnTo>
                    <a:pt x="54" y="214"/>
                  </a:lnTo>
                  <a:lnTo>
                    <a:pt x="48" y="207"/>
                  </a:lnTo>
                  <a:lnTo>
                    <a:pt x="41" y="204"/>
                  </a:lnTo>
                  <a:lnTo>
                    <a:pt x="33" y="203"/>
                  </a:lnTo>
                  <a:lnTo>
                    <a:pt x="20" y="206"/>
                  </a:lnTo>
                  <a:lnTo>
                    <a:pt x="10" y="214"/>
                  </a:lnTo>
                  <a:lnTo>
                    <a:pt x="2" y="225"/>
                  </a:lnTo>
                  <a:lnTo>
                    <a:pt x="0" y="239"/>
                  </a:lnTo>
                  <a:lnTo>
                    <a:pt x="5" y="257"/>
                  </a:lnTo>
                  <a:lnTo>
                    <a:pt x="18" y="270"/>
                  </a:lnTo>
                  <a:lnTo>
                    <a:pt x="37" y="278"/>
                  </a:lnTo>
                  <a:lnTo>
                    <a:pt x="58" y="280"/>
                  </a:lnTo>
                  <a:lnTo>
                    <a:pt x="72" y="278"/>
                  </a:lnTo>
                  <a:lnTo>
                    <a:pt x="84" y="273"/>
                  </a:lnTo>
                  <a:lnTo>
                    <a:pt x="95" y="266"/>
                  </a:lnTo>
                  <a:lnTo>
                    <a:pt x="104" y="258"/>
                  </a:lnTo>
                  <a:lnTo>
                    <a:pt x="112" y="249"/>
                  </a:lnTo>
                  <a:lnTo>
                    <a:pt x="117" y="242"/>
                  </a:lnTo>
                  <a:lnTo>
                    <a:pt x="121" y="236"/>
                  </a:lnTo>
                  <a:lnTo>
                    <a:pt x="122" y="233"/>
                  </a:lnTo>
                  <a:lnTo>
                    <a:pt x="131" y="250"/>
                  </a:lnTo>
                  <a:lnTo>
                    <a:pt x="144" y="265"/>
                  </a:lnTo>
                  <a:lnTo>
                    <a:pt x="164" y="276"/>
                  </a:lnTo>
                  <a:lnTo>
                    <a:pt x="189" y="280"/>
                  </a:lnTo>
                  <a:lnTo>
                    <a:pt x="231" y="267"/>
                  </a:lnTo>
                  <a:lnTo>
                    <a:pt x="262" y="238"/>
                  </a:lnTo>
                  <a:lnTo>
                    <a:pt x="281" y="206"/>
                  </a:lnTo>
                  <a:lnTo>
                    <a:pt x="287" y="184"/>
                  </a:lnTo>
                  <a:lnTo>
                    <a:pt x="284" y="179"/>
                  </a:lnTo>
                  <a:lnTo>
                    <a:pt x="280" y="178"/>
                  </a:lnTo>
                  <a:lnTo>
                    <a:pt x="274" y="180"/>
                  </a:lnTo>
                  <a:lnTo>
                    <a:pt x="272" y="185"/>
                  </a:lnTo>
                  <a:lnTo>
                    <a:pt x="263" y="207"/>
                  </a:lnTo>
                  <a:lnTo>
                    <a:pt x="253" y="226"/>
                  </a:lnTo>
                  <a:lnTo>
                    <a:pt x="242" y="240"/>
                  </a:lnTo>
                  <a:lnTo>
                    <a:pt x="231" y="250"/>
                  </a:lnTo>
                  <a:lnTo>
                    <a:pt x="219" y="258"/>
                  </a:lnTo>
                  <a:lnTo>
                    <a:pt x="208" y="263"/>
                  </a:lnTo>
                  <a:lnTo>
                    <a:pt x="198" y="265"/>
                  </a:lnTo>
                  <a:lnTo>
                    <a:pt x="190" y="266"/>
                  </a:lnTo>
                  <a:lnTo>
                    <a:pt x="174" y="263"/>
                  </a:lnTo>
                  <a:lnTo>
                    <a:pt x="164" y="254"/>
                  </a:lnTo>
                  <a:lnTo>
                    <a:pt x="158" y="241"/>
                  </a:lnTo>
                  <a:lnTo>
                    <a:pt x="156" y="225"/>
                  </a:lnTo>
                  <a:lnTo>
                    <a:pt x="157" y="215"/>
                  </a:lnTo>
                  <a:lnTo>
                    <a:pt x="159" y="203"/>
                  </a:lnTo>
                  <a:lnTo>
                    <a:pt x="162" y="189"/>
                  </a:lnTo>
                  <a:lnTo>
                    <a:pt x="166" y="171"/>
                  </a:lnTo>
                  <a:lnTo>
                    <a:pt x="187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328" y="368"/>
              <a:ext cx="240" cy="275"/>
            </a:xfrm>
            <a:custGeom>
              <a:avLst/>
              <a:gdLst>
                <a:gd name="T0" fmla="*/ 30 w 240"/>
                <a:gd name="T1" fmla="*/ 251 h 275"/>
                <a:gd name="T2" fmla="*/ 22 w 240"/>
                <a:gd name="T3" fmla="*/ 258 h 275"/>
                <a:gd name="T4" fmla="*/ 4 w 240"/>
                <a:gd name="T5" fmla="*/ 260 h 275"/>
                <a:gd name="T6" fmla="*/ 2 w 240"/>
                <a:gd name="T7" fmla="*/ 273 h 275"/>
                <a:gd name="T8" fmla="*/ 88 w 240"/>
                <a:gd name="T9" fmla="*/ 275 h 275"/>
                <a:gd name="T10" fmla="*/ 97 w 240"/>
                <a:gd name="T11" fmla="*/ 265 h 275"/>
                <a:gd name="T12" fmla="*/ 86 w 240"/>
                <a:gd name="T13" fmla="*/ 259 h 275"/>
                <a:gd name="T14" fmla="*/ 71 w 240"/>
                <a:gd name="T15" fmla="*/ 258 h 275"/>
                <a:gd name="T16" fmla="*/ 65 w 240"/>
                <a:gd name="T17" fmla="*/ 254 h 275"/>
                <a:gd name="T18" fmla="*/ 69 w 240"/>
                <a:gd name="T19" fmla="*/ 234 h 275"/>
                <a:gd name="T20" fmla="*/ 85 w 240"/>
                <a:gd name="T21" fmla="*/ 169 h 275"/>
                <a:gd name="T22" fmla="*/ 100 w 240"/>
                <a:gd name="T23" fmla="*/ 185 h 275"/>
                <a:gd name="T24" fmla="*/ 130 w 240"/>
                <a:gd name="T25" fmla="*/ 195 h 275"/>
                <a:gd name="T26" fmla="*/ 205 w 240"/>
                <a:gd name="T27" fmla="*/ 158 h 275"/>
                <a:gd name="T28" fmla="*/ 240 w 240"/>
                <a:gd name="T29" fmla="*/ 72 h 275"/>
                <a:gd name="T30" fmla="*/ 234 w 240"/>
                <a:gd name="T31" fmla="*/ 39 h 275"/>
                <a:gd name="T32" fmla="*/ 219 w 240"/>
                <a:gd name="T33" fmla="*/ 17 h 275"/>
                <a:gd name="T34" fmla="*/ 198 w 240"/>
                <a:gd name="T35" fmla="*/ 4 h 275"/>
                <a:gd name="T36" fmla="*/ 176 w 240"/>
                <a:gd name="T37" fmla="*/ 0 h 275"/>
                <a:gd name="T38" fmla="*/ 139 w 240"/>
                <a:gd name="T39" fmla="*/ 10 h 275"/>
                <a:gd name="T40" fmla="*/ 115 w 240"/>
                <a:gd name="T41" fmla="*/ 30 h 275"/>
                <a:gd name="T42" fmla="*/ 94 w 240"/>
                <a:gd name="T43" fmla="*/ 6 h 275"/>
                <a:gd name="T44" fmla="*/ 70 w 240"/>
                <a:gd name="T45" fmla="*/ 0 h 275"/>
                <a:gd name="T46" fmla="*/ 49 w 240"/>
                <a:gd name="T47" fmla="*/ 7 h 275"/>
                <a:gd name="T48" fmla="*/ 36 w 240"/>
                <a:gd name="T49" fmla="*/ 23 h 275"/>
                <a:gd name="T50" fmla="*/ 25 w 240"/>
                <a:gd name="T51" fmla="*/ 49 h 275"/>
                <a:gd name="T52" fmla="*/ 20 w 240"/>
                <a:gd name="T53" fmla="*/ 66 h 275"/>
                <a:gd name="T54" fmla="*/ 28 w 240"/>
                <a:gd name="T55" fmla="*/ 72 h 275"/>
                <a:gd name="T56" fmla="*/ 34 w 240"/>
                <a:gd name="T57" fmla="*/ 70 h 275"/>
                <a:gd name="T58" fmla="*/ 37 w 240"/>
                <a:gd name="T59" fmla="*/ 59 h 275"/>
                <a:gd name="T60" fmla="*/ 49 w 240"/>
                <a:gd name="T61" fmla="*/ 26 h 275"/>
                <a:gd name="T62" fmla="*/ 69 w 240"/>
                <a:gd name="T63" fmla="*/ 12 h 275"/>
                <a:gd name="T64" fmla="*/ 80 w 240"/>
                <a:gd name="T65" fmla="*/ 18 h 275"/>
                <a:gd name="T66" fmla="*/ 83 w 240"/>
                <a:gd name="T67" fmla="*/ 33 h 275"/>
                <a:gd name="T68" fmla="*/ 32 w 240"/>
                <a:gd name="T69" fmla="*/ 243 h 275"/>
                <a:gd name="T70" fmla="*/ 132 w 240"/>
                <a:gd name="T71" fmla="*/ 31 h 275"/>
                <a:gd name="T72" fmla="*/ 163 w 240"/>
                <a:gd name="T73" fmla="*/ 13 h 275"/>
                <a:gd name="T74" fmla="*/ 186 w 240"/>
                <a:gd name="T75" fmla="*/ 14 h 275"/>
                <a:gd name="T76" fmla="*/ 203 w 240"/>
                <a:gd name="T77" fmla="*/ 35 h 275"/>
                <a:gd name="T78" fmla="*/ 204 w 240"/>
                <a:gd name="T79" fmla="*/ 71 h 275"/>
                <a:gd name="T80" fmla="*/ 192 w 240"/>
                <a:gd name="T81" fmla="*/ 119 h 275"/>
                <a:gd name="T82" fmla="*/ 173 w 240"/>
                <a:gd name="T83" fmla="*/ 156 h 275"/>
                <a:gd name="T84" fmla="*/ 146 w 240"/>
                <a:gd name="T85" fmla="*/ 179 h 275"/>
                <a:gd name="T86" fmla="*/ 111 w 240"/>
                <a:gd name="T87" fmla="*/ 177 h 275"/>
                <a:gd name="T88" fmla="*/ 93 w 240"/>
                <a:gd name="T89" fmla="*/ 153 h 275"/>
                <a:gd name="T90" fmla="*/ 93 w 240"/>
                <a:gd name="T91" fmla="*/ 13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0" h="275">
                  <a:moveTo>
                    <a:pt x="32" y="243"/>
                  </a:moveTo>
                  <a:lnTo>
                    <a:pt x="30" y="251"/>
                  </a:lnTo>
                  <a:lnTo>
                    <a:pt x="27" y="256"/>
                  </a:lnTo>
                  <a:lnTo>
                    <a:pt x="22" y="258"/>
                  </a:lnTo>
                  <a:lnTo>
                    <a:pt x="12" y="259"/>
                  </a:lnTo>
                  <a:lnTo>
                    <a:pt x="4" y="260"/>
                  </a:lnTo>
                  <a:lnTo>
                    <a:pt x="0" y="268"/>
                  </a:lnTo>
                  <a:lnTo>
                    <a:pt x="2" y="273"/>
                  </a:lnTo>
                  <a:lnTo>
                    <a:pt x="6" y="275"/>
                  </a:lnTo>
                  <a:lnTo>
                    <a:pt x="88" y="275"/>
                  </a:lnTo>
                  <a:lnTo>
                    <a:pt x="94" y="273"/>
                  </a:lnTo>
                  <a:lnTo>
                    <a:pt x="97" y="265"/>
                  </a:lnTo>
                  <a:lnTo>
                    <a:pt x="93" y="260"/>
                  </a:lnTo>
                  <a:lnTo>
                    <a:pt x="86" y="259"/>
                  </a:lnTo>
                  <a:lnTo>
                    <a:pt x="78" y="259"/>
                  </a:lnTo>
                  <a:lnTo>
                    <a:pt x="71" y="258"/>
                  </a:lnTo>
                  <a:lnTo>
                    <a:pt x="66" y="257"/>
                  </a:lnTo>
                  <a:lnTo>
                    <a:pt x="65" y="254"/>
                  </a:lnTo>
                  <a:lnTo>
                    <a:pt x="66" y="245"/>
                  </a:lnTo>
                  <a:lnTo>
                    <a:pt x="69" y="234"/>
                  </a:lnTo>
                  <a:lnTo>
                    <a:pt x="77" y="200"/>
                  </a:lnTo>
                  <a:lnTo>
                    <a:pt x="85" y="169"/>
                  </a:lnTo>
                  <a:lnTo>
                    <a:pt x="91" y="177"/>
                  </a:lnTo>
                  <a:lnTo>
                    <a:pt x="100" y="185"/>
                  </a:lnTo>
                  <a:lnTo>
                    <a:pt x="113" y="192"/>
                  </a:lnTo>
                  <a:lnTo>
                    <a:pt x="130" y="195"/>
                  </a:lnTo>
                  <a:lnTo>
                    <a:pt x="169" y="185"/>
                  </a:lnTo>
                  <a:lnTo>
                    <a:pt x="205" y="158"/>
                  </a:lnTo>
                  <a:lnTo>
                    <a:pt x="230" y="118"/>
                  </a:lnTo>
                  <a:lnTo>
                    <a:pt x="240" y="72"/>
                  </a:lnTo>
                  <a:lnTo>
                    <a:pt x="239" y="54"/>
                  </a:lnTo>
                  <a:lnTo>
                    <a:pt x="234" y="39"/>
                  </a:lnTo>
                  <a:lnTo>
                    <a:pt x="228" y="27"/>
                  </a:lnTo>
                  <a:lnTo>
                    <a:pt x="219" y="17"/>
                  </a:lnTo>
                  <a:lnTo>
                    <a:pt x="209" y="9"/>
                  </a:lnTo>
                  <a:lnTo>
                    <a:pt x="198" y="4"/>
                  </a:lnTo>
                  <a:lnTo>
                    <a:pt x="187" y="1"/>
                  </a:lnTo>
                  <a:lnTo>
                    <a:pt x="176" y="0"/>
                  </a:lnTo>
                  <a:lnTo>
                    <a:pt x="156" y="3"/>
                  </a:lnTo>
                  <a:lnTo>
                    <a:pt x="139" y="10"/>
                  </a:lnTo>
                  <a:lnTo>
                    <a:pt x="125" y="20"/>
                  </a:lnTo>
                  <a:lnTo>
                    <a:pt x="115" y="30"/>
                  </a:lnTo>
                  <a:lnTo>
                    <a:pt x="106" y="15"/>
                  </a:lnTo>
                  <a:lnTo>
                    <a:pt x="94" y="6"/>
                  </a:lnTo>
                  <a:lnTo>
                    <a:pt x="81" y="1"/>
                  </a:lnTo>
                  <a:lnTo>
                    <a:pt x="70" y="0"/>
                  </a:lnTo>
                  <a:lnTo>
                    <a:pt x="59" y="2"/>
                  </a:lnTo>
                  <a:lnTo>
                    <a:pt x="49" y="7"/>
                  </a:lnTo>
                  <a:lnTo>
                    <a:pt x="42" y="14"/>
                  </a:lnTo>
                  <a:lnTo>
                    <a:pt x="36" y="23"/>
                  </a:lnTo>
                  <a:lnTo>
                    <a:pt x="30" y="35"/>
                  </a:lnTo>
                  <a:lnTo>
                    <a:pt x="25" y="49"/>
                  </a:lnTo>
                  <a:lnTo>
                    <a:pt x="22" y="60"/>
                  </a:lnTo>
                  <a:lnTo>
                    <a:pt x="20" y="66"/>
                  </a:lnTo>
                  <a:lnTo>
                    <a:pt x="24" y="71"/>
                  </a:lnTo>
                  <a:lnTo>
                    <a:pt x="28" y="72"/>
                  </a:lnTo>
                  <a:lnTo>
                    <a:pt x="31" y="71"/>
                  </a:lnTo>
                  <a:lnTo>
                    <a:pt x="34" y="70"/>
                  </a:lnTo>
                  <a:lnTo>
                    <a:pt x="35" y="65"/>
                  </a:lnTo>
                  <a:lnTo>
                    <a:pt x="37" y="59"/>
                  </a:lnTo>
                  <a:lnTo>
                    <a:pt x="42" y="41"/>
                  </a:lnTo>
                  <a:lnTo>
                    <a:pt x="49" y="26"/>
                  </a:lnTo>
                  <a:lnTo>
                    <a:pt x="58" y="15"/>
                  </a:lnTo>
                  <a:lnTo>
                    <a:pt x="69" y="12"/>
                  </a:lnTo>
                  <a:lnTo>
                    <a:pt x="76" y="13"/>
                  </a:lnTo>
                  <a:lnTo>
                    <a:pt x="80" y="18"/>
                  </a:lnTo>
                  <a:lnTo>
                    <a:pt x="82" y="25"/>
                  </a:lnTo>
                  <a:lnTo>
                    <a:pt x="83" y="33"/>
                  </a:lnTo>
                  <a:lnTo>
                    <a:pt x="82" y="46"/>
                  </a:lnTo>
                  <a:lnTo>
                    <a:pt x="32" y="243"/>
                  </a:lnTo>
                  <a:close/>
                  <a:moveTo>
                    <a:pt x="114" y="51"/>
                  </a:moveTo>
                  <a:lnTo>
                    <a:pt x="132" y="31"/>
                  </a:lnTo>
                  <a:lnTo>
                    <a:pt x="148" y="19"/>
                  </a:lnTo>
                  <a:lnTo>
                    <a:pt x="163" y="13"/>
                  </a:lnTo>
                  <a:lnTo>
                    <a:pt x="174" y="12"/>
                  </a:lnTo>
                  <a:lnTo>
                    <a:pt x="186" y="14"/>
                  </a:lnTo>
                  <a:lnTo>
                    <a:pt x="196" y="22"/>
                  </a:lnTo>
                  <a:lnTo>
                    <a:pt x="203" y="35"/>
                  </a:lnTo>
                  <a:lnTo>
                    <a:pt x="206" y="54"/>
                  </a:lnTo>
                  <a:lnTo>
                    <a:pt x="204" y="71"/>
                  </a:lnTo>
                  <a:lnTo>
                    <a:pt x="199" y="95"/>
                  </a:lnTo>
                  <a:lnTo>
                    <a:pt x="192" y="119"/>
                  </a:lnTo>
                  <a:lnTo>
                    <a:pt x="184" y="141"/>
                  </a:lnTo>
                  <a:lnTo>
                    <a:pt x="173" y="156"/>
                  </a:lnTo>
                  <a:lnTo>
                    <a:pt x="161" y="170"/>
                  </a:lnTo>
                  <a:lnTo>
                    <a:pt x="146" y="179"/>
                  </a:lnTo>
                  <a:lnTo>
                    <a:pt x="130" y="183"/>
                  </a:lnTo>
                  <a:lnTo>
                    <a:pt x="111" y="177"/>
                  </a:lnTo>
                  <a:lnTo>
                    <a:pt x="99" y="166"/>
                  </a:lnTo>
                  <a:lnTo>
                    <a:pt x="93" y="153"/>
                  </a:lnTo>
                  <a:lnTo>
                    <a:pt x="91" y="145"/>
                  </a:lnTo>
                  <a:lnTo>
                    <a:pt x="93" y="139"/>
                  </a:lnTo>
                  <a:lnTo>
                    <a:pt x="114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7"/>
            <p:cNvSpPr>
              <a:spLocks noChangeAspect="1" noEditPoints="1"/>
            </p:cNvSpPr>
            <p:nvPr/>
          </p:nvSpPr>
          <p:spPr bwMode="auto">
            <a:xfrm>
              <a:off x="822" y="11"/>
              <a:ext cx="410" cy="593"/>
            </a:xfrm>
            <a:custGeom>
              <a:avLst/>
              <a:gdLst>
                <a:gd name="T0" fmla="*/ 391 w 410"/>
                <a:gd name="T1" fmla="*/ 187 h 593"/>
                <a:gd name="T2" fmla="*/ 391 w 410"/>
                <a:gd name="T3" fmla="*/ 172 h 593"/>
                <a:gd name="T4" fmla="*/ 41 w 410"/>
                <a:gd name="T5" fmla="*/ 5 h 593"/>
                <a:gd name="T6" fmla="*/ 29 w 410"/>
                <a:gd name="T7" fmla="*/ 0 h 593"/>
                <a:gd name="T8" fmla="*/ 17 w 410"/>
                <a:gd name="T9" fmla="*/ 13 h 593"/>
                <a:gd name="T10" fmla="*/ 29 w 410"/>
                <a:gd name="T11" fmla="*/ 26 h 593"/>
                <a:gd name="T12" fmla="*/ 28 w 410"/>
                <a:gd name="T13" fmla="*/ 332 h 593"/>
                <a:gd name="T14" fmla="*/ 17 w 410"/>
                <a:gd name="T15" fmla="*/ 346 h 593"/>
                <a:gd name="T16" fmla="*/ 29 w 410"/>
                <a:gd name="T17" fmla="*/ 358 h 593"/>
                <a:gd name="T18" fmla="*/ 40 w 410"/>
                <a:gd name="T19" fmla="*/ 354 h 593"/>
                <a:gd name="T20" fmla="*/ 410 w 410"/>
                <a:gd name="T21" fmla="*/ 469 h 593"/>
                <a:gd name="T22" fmla="*/ 401 w 410"/>
                <a:gd name="T23" fmla="*/ 449 h 593"/>
                <a:gd name="T24" fmla="*/ 394 w 410"/>
                <a:gd name="T25" fmla="*/ 457 h 593"/>
                <a:gd name="T26" fmla="*/ 392 w 410"/>
                <a:gd name="T27" fmla="*/ 468 h 593"/>
                <a:gd name="T28" fmla="*/ 384 w 410"/>
                <a:gd name="T29" fmla="*/ 504 h 593"/>
                <a:gd name="T30" fmla="*/ 366 w 410"/>
                <a:gd name="T31" fmla="*/ 533 h 593"/>
                <a:gd name="T32" fmla="*/ 339 w 410"/>
                <a:gd name="T33" fmla="*/ 552 h 593"/>
                <a:gd name="T34" fmla="*/ 308 w 410"/>
                <a:gd name="T35" fmla="*/ 558 h 593"/>
                <a:gd name="T36" fmla="*/ 255 w 410"/>
                <a:gd name="T37" fmla="*/ 542 h 593"/>
                <a:gd name="T38" fmla="*/ 211 w 410"/>
                <a:gd name="T39" fmla="*/ 508 h 593"/>
                <a:gd name="T40" fmla="*/ 160 w 410"/>
                <a:gd name="T41" fmla="*/ 467 h 593"/>
                <a:gd name="T42" fmla="*/ 102 w 410"/>
                <a:gd name="T43" fmla="*/ 449 h 593"/>
                <a:gd name="T44" fmla="*/ 27 w 410"/>
                <a:gd name="T45" fmla="*/ 489 h 593"/>
                <a:gd name="T46" fmla="*/ 0 w 410"/>
                <a:gd name="T47" fmla="*/ 572 h 593"/>
                <a:gd name="T48" fmla="*/ 9 w 410"/>
                <a:gd name="T49" fmla="*/ 592 h 593"/>
                <a:gd name="T50" fmla="*/ 15 w 410"/>
                <a:gd name="T51" fmla="*/ 586 h 593"/>
                <a:gd name="T52" fmla="*/ 17 w 410"/>
                <a:gd name="T53" fmla="*/ 578 h 593"/>
                <a:gd name="T54" fmla="*/ 49 w 410"/>
                <a:gd name="T55" fmla="*/ 504 h 593"/>
                <a:gd name="T56" fmla="*/ 102 w 410"/>
                <a:gd name="T57" fmla="*/ 483 h 593"/>
                <a:gd name="T58" fmla="*/ 155 w 410"/>
                <a:gd name="T59" fmla="*/ 499 h 593"/>
                <a:gd name="T60" fmla="*/ 198 w 410"/>
                <a:gd name="T61" fmla="*/ 534 h 593"/>
                <a:gd name="T62" fmla="*/ 250 w 410"/>
                <a:gd name="T63" fmla="*/ 575 h 593"/>
                <a:gd name="T64" fmla="*/ 308 w 410"/>
                <a:gd name="T65" fmla="*/ 593 h 593"/>
                <a:gd name="T66" fmla="*/ 383 w 410"/>
                <a:gd name="T67" fmla="*/ 552 h 593"/>
                <a:gd name="T68" fmla="*/ 410 w 410"/>
                <a:gd name="T69" fmla="*/ 469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0" h="593">
                  <a:moveTo>
                    <a:pt x="381" y="193"/>
                  </a:moveTo>
                  <a:lnTo>
                    <a:pt x="391" y="187"/>
                  </a:lnTo>
                  <a:lnTo>
                    <a:pt x="393" y="180"/>
                  </a:lnTo>
                  <a:lnTo>
                    <a:pt x="391" y="172"/>
                  </a:lnTo>
                  <a:lnTo>
                    <a:pt x="381" y="165"/>
                  </a:lnTo>
                  <a:lnTo>
                    <a:pt x="41" y="5"/>
                  </a:lnTo>
                  <a:lnTo>
                    <a:pt x="32" y="1"/>
                  </a:lnTo>
                  <a:lnTo>
                    <a:pt x="29" y="0"/>
                  </a:lnTo>
                  <a:lnTo>
                    <a:pt x="20" y="4"/>
                  </a:lnTo>
                  <a:lnTo>
                    <a:pt x="17" y="13"/>
                  </a:lnTo>
                  <a:lnTo>
                    <a:pt x="20" y="21"/>
                  </a:lnTo>
                  <a:lnTo>
                    <a:pt x="29" y="26"/>
                  </a:lnTo>
                  <a:lnTo>
                    <a:pt x="352" y="179"/>
                  </a:lnTo>
                  <a:lnTo>
                    <a:pt x="28" y="332"/>
                  </a:lnTo>
                  <a:lnTo>
                    <a:pt x="19" y="339"/>
                  </a:lnTo>
                  <a:lnTo>
                    <a:pt x="17" y="346"/>
                  </a:lnTo>
                  <a:lnTo>
                    <a:pt x="20" y="355"/>
                  </a:lnTo>
                  <a:lnTo>
                    <a:pt x="29" y="358"/>
                  </a:lnTo>
                  <a:lnTo>
                    <a:pt x="32" y="358"/>
                  </a:lnTo>
                  <a:lnTo>
                    <a:pt x="40" y="354"/>
                  </a:lnTo>
                  <a:lnTo>
                    <a:pt x="381" y="193"/>
                  </a:lnTo>
                  <a:close/>
                  <a:moveTo>
                    <a:pt x="410" y="469"/>
                  </a:moveTo>
                  <a:lnTo>
                    <a:pt x="407" y="454"/>
                  </a:lnTo>
                  <a:lnTo>
                    <a:pt x="401" y="449"/>
                  </a:lnTo>
                  <a:lnTo>
                    <a:pt x="397" y="452"/>
                  </a:lnTo>
                  <a:lnTo>
                    <a:pt x="394" y="457"/>
                  </a:lnTo>
                  <a:lnTo>
                    <a:pt x="393" y="463"/>
                  </a:lnTo>
                  <a:lnTo>
                    <a:pt x="392" y="468"/>
                  </a:lnTo>
                  <a:lnTo>
                    <a:pt x="390" y="487"/>
                  </a:lnTo>
                  <a:lnTo>
                    <a:pt x="384" y="504"/>
                  </a:lnTo>
                  <a:lnTo>
                    <a:pt x="376" y="520"/>
                  </a:lnTo>
                  <a:lnTo>
                    <a:pt x="366" y="533"/>
                  </a:lnTo>
                  <a:lnTo>
                    <a:pt x="353" y="544"/>
                  </a:lnTo>
                  <a:lnTo>
                    <a:pt x="339" y="552"/>
                  </a:lnTo>
                  <a:lnTo>
                    <a:pt x="324" y="556"/>
                  </a:lnTo>
                  <a:lnTo>
                    <a:pt x="308" y="558"/>
                  </a:lnTo>
                  <a:lnTo>
                    <a:pt x="280" y="554"/>
                  </a:lnTo>
                  <a:lnTo>
                    <a:pt x="255" y="542"/>
                  </a:lnTo>
                  <a:lnTo>
                    <a:pt x="233" y="526"/>
                  </a:lnTo>
                  <a:lnTo>
                    <a:pt x="211" y="508"/>
                  </a:lnTo>
                  <a:lnTo>
                    <a:pt x="186" y="485"/>
                  </a:lnTo>
                  <a:lnTo>
                    <a:pt x="160" y="467"/>
                  </a:lnTo>
                  <a:lnTo>
                    <a:pt x="133" y="453"/>
                  </a:lnTo>
                  <a:lnTo>
                    <a:pt x="102" y="449"/>
                  </a:lnTo>
                  <a:lnTo>
                    <a:pt x="59" y="460"/>
                  </a:lnTo>
                  <a:lnTo>
                    <a:pt x="27" y="489"/>
                  </a:lnTo>
                  <a:lnTo>
                    <a:pt x="7" y="529"/>
                  </a:lnTo>
                  <a:lnTo>
                    <a:pt x="0" y="572"/>
                  </a:lnTo>
                  <a:lnTo>
                    <a:pt x="3" y="588"/>
                  </a:lnTo>
                  <a:lnTo>
                    <a:pt x="9" y="592"/>
                  </a:lnTo>
                  <a:lnTo>
                    <a:pt x="13" y="590"/>
                  </a:lnTo>
                  <a:lnTo>
                    <a:pt x="15" y="586"/>
                  </a:lnTo>
                  <a:lnTo>
                    <a:pt x="17" y="581"/>
                  </a:lnTo>
                  <a:lnTo>
                    <a:pt x="17" y="578"/>
                  </a:lnTo>
                  <a:lnTo>
                    <a:pt x="27" y="533"/>
                  </a:lnTo>
                  <a:lnTo>
                    <a:pt x="49" y="504"/>
                  </a:lnTo>
                  <a:lnTo>
                    <a:pt x="76" y="488"/>
                  </a:lnTo>
                  <a:lnTo>
                    <a:pt x="102" y="483"/>
                  </a:lnTo>
                  <a:lnTo>
                    <a:pt x="130" y="488"/>
                  </a:lnTo>
                  <a:lnTo>
                    <a:pt x="155" y="499"/>
                  </a:lnTo>
                  <a:lnTo>
                    <a:pt x="177" y="515"/>
                  </a:lnTo>
                  <a:lnTo>
                    <a:pt x="198" y="534"/>
                  </a:lnTo>
                  <a:lnTo>
                    <a:pt x="224" y="556"/>
                  </a:lnTo>
                  <a:lnTo>
                    <a:pt x="250" y="575"/>
                  </a:lnTo>
                  <a:lnTo>
                    <a:pt x="277" y="588"/>
                  </a:lnTo>
                  <a:lnTo>
                    <a:pt x="308" y="593"/>
                  </a:lnTo>
                  <a:lnTo>
                    <a:pt x="351" y="581"/>
                  </a:lnTo>
                  <a:lnTo>
                    <a:pt x="383" y="552"/>
                  </a:lnTo>
                  <a:lnTo>
                    <a:pt x="403" y="513"/>
                  </a:lnTo>
                  <a:lnTo>
                    <a:pt x="410" y="4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8"/>
            <p:cNvSpPr>
              <a:spLocks noChangeAspect="1"/>
            </p:cNvSpPr>
            <p:nvPr/>
          </p:nvSpPr>
          <p:spPr bwMode="auto">
            <a:xfrm>
              <a:off x="1490" y="52"/>
              <a:ext cx="204" cy="412"/>
            </a:xfrm>
            <a:custGeom>
              <a:avLst/>
              <a:gdLst>
                <a:gd name="T0" fmla="*/ 127 w 204"/>
                <a:gd name="T1" fmla="*/ 16 h 412"/>
                <a:gd name="T2" fmla="*/ 126 w 204"/>
                <a:gd name="T3" fmla="*/ 7 h 412"/>
                <a:gd name="T4" fmla="*/ 125 w 204"/>
                <a:gd name="T5" fmla="*/ 2 h 412"/>
                <a:gd name="T6" fmla="*/ 120 w 204"/>
                <a:gd name="T7" fmla="*/ 1 h 412"/>
                <a:gd name="T8" fmla="*/ 112 w 204"/>
                <a:gd name="T9" fmla="*/ 0 h 412"/>
                <a:gd name="T10" fmla="*/ 82 w 204"/>
                <a:gd name="T11" fmla="*/ 23 h 412"/>
                <a:gd name="T12" fmla="*/ 50 w 204"/>
                <a:gd name="T13" fmla="*/ 35 h 412"/>
                <a:gd name="T14" fmla="*/ 21 w 204"/>
                <a:gd name="T15" fmla="*/ 39 h 412"/>
                <a:gd name="T16" fmla="*/ 0 w 204"/>
                <a:gd name="T17" fmla="*/ 40 h 412"/>
                <a:gd name="T18" fmla="*/ 0 w 204"/>
                <a:gd name="T19" fmla="*/ 59 h 412"/>
                <a:gd name="T20" fmla="*/ 14 w 204"/>
                <a:gd name="T21" fmla="*/ 59 h 412"/>
                <a:gd name="T22" fmla="*/ 33 w 204"/>
                <a:gd name="T23" fmla="*/ 57 h 412"/>
                <a:gd name="T24" fmla="*/ 57 w 204"/>
                <a:gd name="T25" fmla="*/ 52 h 412"/>
                <a:gd name="T26" fmla="*/ 81 w 204"/>
                <a:gd name="T27" fmla="*/ 43 h 412"/>
                <a:gd name="T28" fmla="*/ 81 w 204"/>
                <a:gd name="T29" fmla="*/ 363 h 412"/>
                <a:gd name="T30" fmla="*/ 81 w 204"/>
                <a:gd name="T31" fmla="*/ 371 h 412"/>
                <a:gd name="T32" fmla="*/ 80 w 204"/>
                <a:gd name="T33" fmla="*/ 377 h 412"/>
                <a:gd name="T34" fmla="*/ 77 w 204"/>
                <a:gd name="T35" fmla="*/ 382 h 412"/>
                <a:gd name="T36" fmla="*/ 73 w 204"/>
                <a:gd name="T37" fmla="*/ 386 h 412"/>
                <a:gd name="T38" fmla="*/ 66 w 204"/>
                <a:gd name="T39" fmla="*/ 389 h 412"/>
                <a:gd name="T40" fmla="*/ 56 w 204"/>
                <a:gd name="T41" fmla="*/ 391 h 412"/>
                <a:gd name="T42" fmla="*/ 42 w 204"/>
                <a:gd name="T43" fmla="*/ 392 h 412"/>
                <a:gd name="T44" fmla="*/ 24 w 204"/>
                <a:gd name="T45" fmla="*/ 393 h 412"/>
                <a:gd name="T46" fmla="*/ 4 w 204"/>
                <a:gd name="T47" fmla="*/ 393 h 412"/>
                <a:gd name="T48" fmla="*/ 4 w 204"/>
                <a:gd name="T49" fmla="*/ 412 h 412"/>
                <a:gd name="T50" fmla="*/ 204 w 204"/>
                <a:gd name="T51" fmla="*/ 412 h 412"/>
                <a:gd name="T52" fmla="*/ 204 w 204"/>
                <a:gd name="T53" fmla="*/ 393 h 412"/>
                <a:gd name="T54" fmla="*/ 184 w 204"/>
                <a:gd name="T55" fmla="*/ 393 h 412"/>
                <a:gd name="T56" fmla="*/ 166 w 204"/>
                <a:gd name="T57" fmla="*/ 392 h 412"/>
                <a:gd name="T58" fmla="*/ 151 w 204"/>
                <a:gd name="T59" fmla="*/ 391 h 412"/>
                <a:gd name="T60" fmla="*/ 141 w 204"/>
                <a:gd name="T61" fmla="*/ 389 h 412"/>
                <a:gd name="T62" fmla="*/ 134 w 204"/>
                <a:gd name="T63" fmla="*/ 386 h 412"/>
                <a:gd name="T64" fmla="*/ 130 w 204"/>
                <a:gd name="T65" fmla="*/ 383 h 412"/>
                <a:gd name="T66" fmla="*/ 128 w 204"/>
                <a:gd name="T67" fmla="*/ 378 h 412"/>
                <a:gd name="T68" fmla="*/ 127 w 204"/>
                <a:gd name="T69" fmla="*/ 371 h 412"/>
                <a:gd name="T70" fmla="*/ 127 w 204"/>
                <a:gd name="T71" fmla="*/ 363 h 412"/>
                <a:gd name="T72" fmla="*/ 127 w 204"/>
                <a:gd name="T73" fmla="*/ 1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412">
                  <a:moveTo>
                    <a:pt x="127" y="16"/>
                  </a:moveTo>
                  <a:lnTo>
                    <a:pt x="126" y="7"/>
                  </a:lnTo>
                  <a:lnTo>
                    <a:pt x="125" y="2"/>
                  </a:lnTo>
                  <a:lnTo>
                    <a:pt x="120" y="1"/>
                  </a:lnTo>
                  <a:lnTo>
                    <a:pt x="112" y="0"/>
                  </a:lnTo>
                  <a:lnTo>
                    <a:pt x="82" y="23"/>
                  </a:lnTo>
                  <a:lnTo>
                    <a:pt x="50" y="35"/>
                  </a:lnTo>
                  <a:lnTo>
                    <a:pt x="21" y="39"/>
                  </a:lnTo>
                  <a:lnTo>
                    <a:pt x="0" y="4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33" y="57"/>
                  </a:lnTo>
                  <a:lnTo>
                    <a:pt x="57" y="52"/>
                  </a:lnTo>
                  <a:lnTo>
                    <a:pt x="81" y="43"/>
                  </a:lnTo>
                  <a:lnTo>
                    <a:pt x="81" y="363"/>
                  </a:lnTo>
                  <a:lnTo>
                    <a:pt x="81" y="371"/>
                  </a:lnTo>
                  <a:lnTo>
                    <a:pt x="80" y="377"/>
                  </a:lnTo>
                  <a:lnTo>
                    <a:pt x="77" y="382"/>
                  </a:lnTo>
                  <a:lnTo>
                    <a:pt x="73" y="386"/>
                  </a:lnTo>
                  <a:lnTo>
                    <a:pt x="66" y="389"/>
                  </a:lnTo>
                  <a:lnTo>
                    <a:pt x="56" y="391"/>
                  </a:lnTo>
                  <a:lnTo>
                    <a:pt x="42" y="392"/>
                  </a:lnTo>
                  <a:lnTo>
                    <a:pt x="24" y="393"/>
                  </a:lnTo>
                  <a:lnTo>
                    <a:pt x="4" y="393"/>
                  </a:lnTo>
                  <a:lnTo>
                    <a:pt x="4" y="412"/>
                  </a:lnTo>
                  <a:lnTo>
                    <a:pt x="204" y="412"/>
                  </a:lnTo>
                  <a:lnTo>
                    <a:pt x="204" y="393"/>
                  </a:lnTo>
                  <a:lnTo>
                    <a:pt x="184" y="393"/>
                  </a:lnTo>
                  <a:lnTo>
                    <a:pt x="166" y="392"/>
                  </a:lnTo>
                  <a:lnTo>
                    <a:pt x="151" y="391"/>
                  </a:lnTo>
                  <a:lnTo>
                    <a:pt x="141" y="389"/>
                  </a:lnTo>
                  <a:lnTo>
                    <a:pt x="134" y="386"/>
                  </a:lnTo>
                  <a:lnTo>
                    <a:pt x="130" y="383"/>
                  </a:lnTo>
                  <a:lnTo>
                    <a:pt x="128" y="378"/>
                  </a:lnTo>
                  <a:lnTo>
                    <a:pt x="127" y="371"/>
                  </a:lnTo>
                  <a:lnTo>
                    <a:pt x="127" y="363"/>
                  </a:lnTo>
                  <a:lnTo>
                    <a:pt x="127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1797" y="52"/>
              <a:ext cx="203" cy="412"/>
            </a:xfrm>
            <a:custGeom>
              <a:avLst/>
              <a:gdLst>
                <a:gd name="T0" fmla="*/ 126 w 203"/>
                <a:gd name="T1" fmla="*/ 16 h 412"/>
                <a:gd name="T2" fmla="*/ 126 w 203"/>
                <a:gd name="T3" fmla="*/ 7 h 412"/>
                <a:gd name="T4" fmla="*/ 124 w 203"/>
                <a:gd name="T5" fmla="*/ 2 h 412"/>
                <a:gd name="T6" fmla="*/ 120 w 203"/>
                <a:gd name="T7" fmla="*/ 1 h 412"/>
                <a:gd name="T8" fmla="*/ 111 w 203"/>
                <a:gd name="T9" fmla="*/ 0 h 412"/>
                <a:gd name="T10" fmla="*/ 81 w 203"/>
                <a:gd name="T11" fmla="*/ 23 h 412"/>
                <a:gd name="T12" fmla="*/ 49 w 203"/>
                <a:gd name="T13" fmla="*/ 35 h 412"/>
                <a:gd name="T14" fmla="*/ 20 w 203"/>
                <a:gd name="T15" fmla="*/ 39 h 412"/>
                <a:gd name="T16" fmla="*/ 0 w 203"/>
                <a:gd name="T17" fmla="*/ 40 h 412"/>
                <a:gd name="T18" fmla="*/ 0 w 203"/>
                <a:gd name="T19" fmla="*/ 59 h 412"/>
                <a:gd name="T20" fmla="*/ 13 w 203"/>
                <a:gd name="T21" fmla="*/ 59 h 412"/>
                <a:gd name="T22" fmla="*/ 33 w 203"/>
                <a:gd name="T23" fmla="*/ 57 h 412"/>
                <a:gd name="T24" fmla="*/ 56 w 203"/>
                <a:gd name="T25" fmla="*/ 52 h 412"/>
                <a:gd name="T26" fmla="*/ 80 w 203"/>
                <a:gd name="T27" fmla="*/ 43 h 412"/>
                <a:gd name="T28" fmla="*/ 80 w 203"/>
                <a:gd name="T29" fmla="*/ 363 h 412"/>
                <a:gd name="T30" fmla="*/ 80 w 203"/>
                <a:gd name="T31" fmla="*/ 371 h 412"/>
                <a:gd name="T32" fmla="*/ 79 w 203"/>
                <a:gd name="T33" fmla="*/ 377 h 412"/>
                <a:gd name="T34" fmla="*/ 77 w 203"/>
                <a:gd name="T35" fmla="*/ 382 h 412"/>
                <a:gd name="T36" fmla="*/ 72 w 203"/>
                <a:gd name="T37" fmla="*/ 386 h 412"/>
                <a:gd name="T38" fmla="*/ 66 w 203"/>
                <a:gd name="T39" fmla="*/ 389 h 412"/>
                <a:gd name="T40" fmla="*/ 55 w 203"/>
                <a:gd name="T41" fmla="*/ 391 h 412"/>
                <a:gd name="T42" fmla="*/ 41 w 203"/>
                <a:gd name="T43" fmla="*/ 392 h 412"/>
                <a:gd name="T44" fmla="*/ 23 w 203"/>
                <a:gd name="T45" fmla="*/ 393 h 412"/>
                <a:gd name="T46" fmla="*/ 3 w 203"/>
                <a:gd name="T47" fmla="*/ 393 h 412"/>
                <a:gd name="T48" fmla="*/ 3 w 203"/>
                <a:gd name="T49" fmla="*/ 412 h 412"/>
                <a:gd name="T50" fmla="*/ 203 w 203"/>
                <a:gd name="T51" fmla="*/ 412 h 412"/>
                <a:gd name="T52" fmla="*/ 203 w 203"/>
                <a:gd name="T53" fmla="*/ 393 h 412"/>
                <a:gd name="T54" fmla="*/ 183 w 203"/>
                <a:gd name="T55" fmla="*/ 393 h 412"/>
                <a:gd name="T56" fmla="*/ 165 w 203"/>
                <a:gd name="T57" fmla="*/ 392 h 412"/>
                <a:gd name="T58" fmla="*/ 151 w 203"/>
                <a:gd name="T59" fmla="*/ 391 h 412"/>
                <a:gd name="T60" fmla="*/ 141 w 203"/>
                <a:gd name="T61" fmla="*/ 389 h 412"/>
                <a:gd name="T62" fmla="*/ 134 w 203"/>
                <a:gd name="T63" fmla="*/ 386 h 412"/>
                <a:gd name="T64" fmla="*/ 129 w 203"/>
                <a:gd name="T65" fmla="*/ 383 h 412"/>
                <a:gd name="T66" fmla="*/ 127 w 203"/>
                <a:gd name="T67" fmla="*/ 378 h 412"/>
                <a:gd name="T68" fmla="*/ 126 w 203"/>
                <a:gd name="T69" fmla="*/ 371 h 412"/>
                <a:gd name="T70" fmla="*/ 126 w 203"/>
                <a:gd name="T71" fmla="*/ 363 h 412"/>
                <a:gd name="T72" fmla="*/ 126 w 203"/>
                <a:gd name="T73" fmla="*/ 1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3" h="412">
                  <a:moveTo>
                    <a:pt x="126" y="16"/>
                  </a:moveTo>
                  <a:lnTo>
                    <a:pt x="126" y="7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1" y="0"/>
                  </a:lnTo>
                  <a:lnTo>
                    <a:pt x="81" y="23"/>
                  </a:lnTo>
                  <a:lnTo>
                    <a:pt x="49" y="35"/>
                  </a:lnTo>
                  <a:lnTo>
                    <a:pt x="20" y="39"/>
                  </a:lnTo>
                  <a:lnTo>
                    <a:pt x="0" y="40"/>
                  </a:lnTo>
                  <a:lnTo>
                    <a:pt x="0" y="59"/>
                  </a:lnTo>
                  <a:lnTo>
                    <a:pt x="13" y="59"/>
                  </a:lnTo>
                  <a:lnTo>
                    <a:pt x="33" y="57"/>
                  </a:lnTo>
                  <a:lnTo>
                    <a:pt x="56" y="52"/>
                  </a:lnTo>
                  <a:lnTo>
                    <a:pt x="80" y="43"/>
                  </a:lnTo>
                  <a:lnTo>
                    <a:pt x="80" y="363"/>
                  </a:lnTo>
                  <a:lnTo>
                    <a:pt x="80" y="371"/>
                  </a:lnTo>
                  <a:lnTo>
                    <a:pt x="79" y="377"/>
                  </a:lnTo>
                  <a:lnTo>
                    <a:pt x="77" y="382"/>
                  </a:lnTo>
                  <a:lnTo>
                    <a:pt x="72" y="386"/>
                  </a:lnTo>
                  <a:lnTo>
                    <a:pt x="66" y="389"/>
                  </a:lnTo>
                  <a:lnTo>
                    <a:pt x="55" y="391"/>
                  </a:lnTo>
                  <a:lnTo>
                    <a:pt x="41" y="392"/>
                  </a:lnTo>
                  <a:lnTo>
                    <a:pt x="23" y="393"/>
                  </a:lnTo>
                  <a:lnTo>
                    <a:pt x="3" y="393"/>
                  </a:lnTo>
                  <a:lnTo>
                    <a:pt x="3" y="412"/>
                  </a:lnTo>
                  <a:lnTo>
                    <a:pt x="203" y="412"/>
                  </a:lnTo>
                  <a:lnTo>
                    <a:pt x="203" y="393"/>
                  </a:lnTo>
                  <a:lnTo>
                    <a:pt x="183" y="393"/>
                  </a:lnTo>
                  <a:lnTo>
                    <a:pt x="165" y="392"/>
                  </a:lnTo>
                  <a:lnTo>
                    <a:pt x="151" y="391"/>
                  </a:lnTo>
                  <a:lnTo>
                    <a:pt x="141" y="389"/>
                  </a:lnTo>
                  <a:lnTo>
                    <a:pt x="134" y="386"/>
                  </a:lnTo>
                  <a:lnTo>
                    <a:pt x="129" y="383"/>
                  </a:lnTo>
                  <a:lnTo>
                    <a:pt x="127" y="378"/>
                  </a:lnTo>
                  <a:lnTo>
                    <a:pt x="126" y="371"/>
                  </a:lnTo>
                  <a:lnTo>
                    <a:pt x="126" y="363"/>
                  </a:lnTo>
                  <a:lnTo>
                    <a:pt x="12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0"/>
            <p:cNvSpPr>
              <a:spLocks noChangeAspect="1" noEditPoints="1"/>
            </p:cNvSpPr>
            <p:nvPr/>
          </p:nvSpPr>
          <p:spPr bwMode="auto">
            <a:xfrm>
              <a:off x="2088" y="0"/>
              <a:ext cx="444" cy="499"/>
            </a:xfrm>
            <a:custGeom>
              <a:avLst/>
              <a:gdLst>
                <a:gd name="T0" fmla="*/ 392 w 444"/>
                <a:gd name="T1" fmla="*/ 17 h 499"/>
                <a:gd name="T2" fmla="*/ 389 w 444"/>
                <a:gd name="T3" fmla="*/ 4 h 499"/>
                <a:gd name="T4" fmla="*/ 373 w 444"/>
                <a:gd name="T5" fmla="*/ 3 h 499"/>
                <a:gd name="T6" fmla="*/ 343 w 444"/>
                <a:gd name="T7" fmla="*/ 36 h 499"/>
                <a:gd name="T8" fmla="*/ 283 w 444"/>
                <a:gd name="T9" fmla="*/ 64 h 499"/>
                <a:gd name="T10" fmla="*/ 189 w 444"/>
                <a:gd name="T11" fmla="*/ 56 h 499"/>
                <a:gd name="T12" fmla="*/ 126 w 444"/>
                <a:gd name="T13" fmla="*/ 12 h 499"/>
                <a:gd name="T14" fmla="*/ 104 w 444"/>
                <a:gd name="T15" fmla="*/ 2 h 499"/>
                <a:gd name="T16" fmla="*/ 57 w 444"/>
                <a:gd name="T17" fmla="*/ 9 h 499"/>
                <a:gd name="T18" fmla="*/ 8 w 444"/>
                <a:gd name="T19" fmla="*/ 74 h 499"/>
                <a:gd name="T20" fmla="*/ 8 w 444"/>
                <a:gd name="T21" fmla="*/ 176 h 499"/>
                <a:gd name="T22" fmla="*/ 57 w 444"/>
                <a:gd name="T23" fmla="*/ 240 h 499"/>
                <a:gd name="T24" fmla="*/ 122 w 444"/>
                <a:gd name="T25" fmla="*/ 240 h 499"/>
                <a:gd name="T26" fmla="*/ 165 w 444"/>
                <a:gd name="T27" fmla="*/ 174 h 499"/>
                <a:gd name="T28" fmla="*/ 171 w 444"/>
                <a:gd name="T29" fmla="*/ 115 h 499"/>
                <a:gd name="T30" fmla="*/ 166 w 444"/>
                <a:gd name="T31" fmla="*/ 78 h 499"/>
                <a:gd name="T32" fmla="*/ 186 w 444"/>
                <a:gd name="T33" fmla="*/ 69 h 499"/>
                <a:gd name="T34" fmla="*/ 233 w 444"/>
                <a:gd name="T35" fmla="*/ 80 h 499"/>
                <a:gd name="T36" fmla="*/ 283 w 444"/>
                <a:gd name="T37" fmla="*/ 78 h 499"/>
                <a:gd name="T38" fmla="*/ 325 w 444"/>
                <a:gd name="T39" fmla="*/ 64 h 499"/>
                <a:gd name="T40" fmla="*/ 333 w 444"/>
                <a:gd name="T41" fmla="*/ 60 h 499"/>
                <a:gd name="T42" fmla="*/ 52 w 444"/>
                <a:gd name="T43" fmla="*/ 483 h 499"/>
                <a:gd name="T44" fmla="*/ 55 w 444"/>
                <a:gd name="T45" fmla="*/ 495 h 499"/>
                <a:gd name="T46" fmla="*/ 71 w 444"/>
                <a:gd name="T47" fmla="*/ 497 h 499"/>
                <a:gd name="T48" fmla="*/ 388 w 444"/>
                <a:gd name="T49" fmla="*/ 24 h 499"/>
                <a:gd name="T50" fmla="*/ 86 w 444"/>
                <a:gd name="T51" fmla="*/ 235 h 499"/>
                <a:gd name="T52" fmla="*/ 69 w 444"/>
                <a:gd name="T53" fmla="*/ 228 h 499"/>
                <a:gd name="T54" fmla="*/ 52 w 444"/>
                <a:gd name="T55" fmla="*/ 205 h 499"/>
                <a:gd name="T56" fmla="*/ 40 w 444"/>
                <a:gd name="T57" fmla="*/ 159 h 499"/>
                <a:gd name="T58" fmla="*/ 40 w 444"/>
                <a:gd name="T59" fmla="*/ 90 h 499"/>
                <a:gd name="T60" fmla="*/ 52 w 444"/>
                <a:gd name="T61" fmla="*/ 44 h 499"/>
                <a:gd name="T62" fmla="*/ 69 w 444"/>
                <a:gd name="T63" fmla="*/ 22 h 499"/>
                <a:gd name="T64" fmla="*/ 86 w 444"/>
                <a:gd name="T65" fmla="*/ 14 h 499"/>
                <a:gd name="T66" fmla="*/ 115 w 444"/>
                <a:gd name="T67" fmla="*/ 22 h 499"/>
                <a:gd name="T68" fmla="*/ 150 w 444"/>
                <a:gd name="T69" fmla="*/ 80 h 499"/>
                <a:gd name="T70" fmla="*/ 150 w 444"/>
                <a:gd name="T71" fmla="*/ 170 h 499"/>
                <a:gd name="T72" fmla="*/ 115 w 444"/>
                <a:gd name="T73" fmla="*/ 228 h 499"/>
                <a:gd name="T74" fmla="*/ 364 w 444"/>
                <a:gd name="T75" fmla="*/ 485 h 499"/>
                <a:gd name="T76" fmla="*/ 351 w 444"/>
                <a:gd name="T77" fmla="*/ 482 h 499"/>
                <a:gd name="T78" fmla="*/ 333 w 444"/>
                <a:gd name="T79" fmla="*/ 468 h 499"/>
                <a:gd name="T80" fmla="*/ 318 w 444"/>
                <a:gd name="T81" fmla="*/ 435 h 499"/>
                <a:gd name="T82" fmla="*/ 311 w 444"/>
                <a:gd name="T83" fmla="*/ 374 h 499"/>
                <a:gd name="T84" fmla="*/ 318 w 444"/>
                <a:gd name="T85" fmla="*/ 313 h 499"/>
                <a:gd name="T86" fmla="*/ 333 w 444"/>
                <a:gd name="T87" fmla="*/ 280 h 499"/>
                <a:gd name="T88" fmla="*/ 351 w 444"/>
                <a:gd name="T89" fmla="*/ 266 h 499"/>
                <a:gd name="T90" fmla="*/ 364 w 444"/>
                <a:gd name="T91" fmla="*/ 263 h 499"/>
                <a:gd name="T92" fmla="*/ 409 w 444"/>
                <a:gd name="T93" fmla="*/ 294 h 499"/>
                <a:gd name="T94" fmla="*/ 429 w 444"/>
                <a:gd name="T95" fmla="*/ 374 h 499"/>
                <a:gd name="T96" fmla="*/ 409 w 444"/>
                <a:gd name="T97" fmla="*/ 454 h 499"/>
                <a:gd name="T98" fmla="*/ 364 w 444"/>
                <a:gd name="T99" fmla="*/ 485 h 499"/>
                <a:gd name="T100" fmla="*/ 437 w 444"/>
                <a:gd name="T101" fmla="*/ 325 h 499"/>
                <a:gd name="T102" fmla="*/ 395 w 444"/>
                <a:gd name="T103" fmla="*/ 259 h 499"/>
                <a:gd name="T104" fmla="*/ 330 w 444"/>
                <a:gd name="T105" fmla="*/ 259 h 499"/>
                <a:gd name="T106" fmla="*/ 281 w 444"/>
                <a:gd name="T107" fmla="*/ 324 h 499"/>
                <a:gd name="T108" fmla="*/ 281 w 444"/>
                <a:gd name="T109" fmla="*/ 425 h 499"/>
                <a:gd name="T110" fmla="*/ 330 w 444"/>
                <a:gd name="T111" fmla="*/ 490 h 499"/>
                <a:gd name="T112" fmla="*/ 395 w 444"/>
                <a:gd name="T113" fmla="*/ 489 h 499"/>
                <a:gd name="T114" fmla="*/ 438 w 444"/>
                <a:gd name="T115" fmla="*/ 423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4" h="499">
                  <a:moveTo>
                    <a:pt x="388" y="24"/>
                  </a:moveTo>
                  <a:lnTo>
                    <a:pt x="392" y="17"/>
                  </a:lnTo>
                  <a:lnTo>
                    <a:pt x="393" y="12"/>
                  </a:lnTo>
                  <a:lnTo>
                    <a:pt x="389" y="4"/>
                  </a:lnTo>
                  <a:lnTo>
                    <a:pt x="381" y="0"/>
                  </a:lnTo>
                  <a:lnTo>
                    <a:pt x="373" y="3"/>
                  </a:lnTo>
                  <a:lnTo>
                    <a:pt x="367" y="9"/>
                  </a:lnTo>
                  <a:lnTo>
                    <a:pt x="343" y="36"/>
                  </a:lnTo>
                  <a:lnTo>
                    <a:pt x="314" y="54"/>
                  </a:lnTo>
                  <a:lnTo>
                    <a:pt x="283" y="64"/>
                  </a:lnTo>
                  <a:lnTo>
                    <a:pt x="250" y="67"/>
                  </a:lnTo>
                  <a:lnTo>
                    <a:pt x="189" y="56"/>
                  </a:lnTo>
                  <a:lnTo>
                    <a:pt x="135" y="20"/>
                  </a:lnTo>
                  <a:lnTo>
                    <a:pt x="126" y="12"/>
                  </a:lnTo>
                  <a:lnTo>
                    <a:pt x="116" y="6"/>
                  </a:lnTo>
                  <a:lnTo>
                    <a:pt x="104" y="2"/>
                  </a:lnTo>
                  <a:lnTo>
                    <a:pt x="91" y="0"/>
                  </a:lnTo>
                  <a:lnTo>
                    <a:pt x="57" y="9"/>
                  </a:lnTo>
                  <a:lnTo>
                    <a:pt x="28" y="35"/>
                  </a:lnTo>
                  <a:lnTo>
                    <a:pt x="8" y="74"/>
                  </a:lnTo>
                  <a:lnTo>
                    <a:pt x="0" y="124"/>
                  </a:lnTo>
                  <a:lnTo>
                    <a:pt x="8" y="176"/>
                  </a:lnTo>
                  <a:lnTo>
                    <a:pt x="28" y="215"/>
                  </a:lnTo>
                  <a:lnTo>
                    <a:pt x="57" y="240"/>
                  </a:lnTo>
                  <a:lnTo>
                    <a:pt x="91" y="249"/>
                  </a:lnTo>
                  <a:lnTo>
                    <a:pt x="122" y="240"/>
                  </a:lnTo>
                  <a:lnTo>
                    <a:pt x="148" y="213"/>
                  </a:lnTo>
                  <a:lnTo>
                    <a:pt x="165" y="174"/>
                  </a:lnTo>
                  <a:lnTo>
                    <a:pt x="171" y="125"/>
                  </a:lnTo>
                  <a:lnTo>
                    <a:pt x="171" y="115"/>
                  </a:lnTo>
                  <a:lnTo>
                    <a:pt x="169" y="99"/>
                  </a:lnTo>
                  <a:lnTo>
                    <a:pt x="166" y="78"/>
                  </a:lnTo>
                  <a:lnTo>
                    <a:pt x="158" y="55"/>
                  </a:lnTo>
                  <a:lnTo>
                    <a:pt x="186" y="69"/>
                  </a:lnTo>
                  <a:lnTo>
                    <a:pt x="211" y="77"/>
                  </a:lnTo>
                  <a:lnTo>
                    <a:pt x="233" y="80"/>
                  </a:lnTo>
                  <a:lnTo>
                    <a:pt x="251" y="81"/>
                  </a:lnTo>
                  <a:lnTo>
                    <a:pt x="283" y="78"/>
                  </a:lnTo>
                  <a:lnTo>
                    <a:pt x="308" y="71"/>
                  </a:lnTo>
                  <a:lnTo>
                    <a:pt x="325" y="64"/>
                  </a:lnTo>
                  <a:lnTo>
                    <a:pt x="333" y="59"/>
                  </a:lnTo>
                  <a:lnTo>
                    <a:pt x="333" y="60"/>
                  </a:lnTo>
                  <a:lnTo>
                    <a:pt x="57" y="474"/>
                  </a:lnTo>
                  <a:lnTo>
                    <a:pt x="52" y="483"/>
                  </a:lnTo>
                  <a:lnTo>
                    <a:pt x="51" y="486"/>
                  </a:lnTo>
                  <a:lnTo>
                    <a:pt x="55" y="495"/>
                  </a:lnTo>
                  <a:lnTo>
                    <a:pt x="64" y="499"/>
                  </a:lnTo>
                  <a:lnTo>
                    <a:pt x="71" y="497"/>
                  </a:lnTo>
                  <a:lnTo>
                    <a:pt x="76" y="489"/>
                  </a:lnTo>
                  <a:lnTo>
                    <a:pt x="388" y="24"/>
                  </a:lnTo>
                  <a:close/>
                  <a:moveTo>
                    <a:pt x="91" y="236"/>
                  </a:moveTo>
                  <a:lnTo>
                    <a:pt x="86" y="235"/>
                  </a:lnTo>
                  <a:lnTo>
                    <a:pt x="78" y="233"/>
                  </a:lnTo>
                  <a:lnTo>
                    <a:pt x="69" y="228"/>
                  </a:lnTo>
                  <a:lnTo>
                    <a:pt x="60" y="219"/>
                  </a:lnTo>
                  <a:lnTo>
                    <a:pt x="52" y="205"/>
                  </a:lnTo>
                  <a:lnTo>
                    <a:pt x="45" y="186"/>
                  </a:lnTo>
                  <a:lnTo>
                    <a:pt x="40" y="159"/>
                  </a:lnTo>
                  <a:lnTo>
                    <a:pt x="38" y="125"/>
                  </a:lnTo>
                  <a:lnTo>
                    <a:pt x="40" y="90"/>
                  </a:lnTo>
                  <a:lnTo>
                    <a:pt x="45" y="64"/>
                  </a:lnTo>
                  <a:lnTo>
                    <a:pt x="52" y="44"/>
                  </a:lnTo>
                  <a:lnTo>
                    <a:pt x="60" y="31"/>
                  </a:lnTo>
                  <a:lnTo>
                    <a:pt x="69" y="22"/>
                  </a:lnTo>
                  <a:lnTo>
                    <a:pt x="78" y="17"/>
                  </a:lnTo>
                  <a:lnTo>
                    <a:pt x="86" y="14"/>
                  </a:lnTo>
                  <a:lnTo>
                    <a:pt x="91" y="14"/>
                  </a:lnTo>
                  <a:lnTo>
                    <a:pt x="115" y="22"/>
                  </a:lnTo>
                  <a:lnTo>
                    <a:pt x="136" y="45"/>
                  </a:lnTo>
                  <a:lnTo>
                    <a:pt x="150" y="80"/>
                  </a:lnTo>
                  <a:lnTo>
                    <a:pt x="156" y="124"/>
                  </a:lnTo>
                  <a:lnTo>
                    <a:pt x="150" y="170"/>
                  </a:lnTo>
                  <a:lnTo>
                    <a:pt x="136" y="205"/>
                  </a:lnTo>
                  <a:lnTo>
                    <a:pt x="115" y="228"/>
                  </a:lnTo>
                  <a:lnTo>
                    <a:pt x="91" y="236"/>
                  </a:lnTo>
                  <a:close/>
                  <a:moveTo>
                    <a:pt x="364" y="485"/>
                  </a:moveTo>
                  <a:lnTo>
                    <a:pt x="359" y="485"/>
                  </a:lnTo>
                  <a:lnTo>
                    <a:pt x="351" y="482"/>
                  </a:lnTo>
                  <a:lnTo>
                    <a:pt x="342" y="477"/>
                  </a:lnTo>
                  <a:lnTo>
                    <a:pt x="333" y="468"/>
                  </a:lnTo>
                  <a:lnTo>
                    <a:pt x="325" y="454"/>
                  </a:lnTo>
                  <a:lnTo>
                    <a:pt x="318" y="435"/>
                  </a:lnTo>
                  <a:lnTo>
                    <a:pt x="313" y="409"/>
                  </a:lnTo>
                  <a:lnTo>
                    <a:pt x="311" y="374"/>
                  </a:lnTo>
                  <a:lnTo>
                    <a:pt x="313" y="340"/>
                  </a:lnTo>
                  <a:lnTo>
                    <a:pt x="318" y="313"/>
                  </a:lnTo>
                  <a:lnTo>
                    <a:pt x="325" y="294"/>
                  </a:lnTo>
                  <a:lnTo>
                    <a:pt x="333" y="280"/>
                  </a:lnTo>
                  <a:lnTo>
                    <a:pt x="342" y="271"/>
                  </a:lnTo>
                  <a:lnTo>
                    <a:pt x="351" y="266"/>
                  </a:lnTo>
                  <a:lnTo>
                    <a:pt x="359" y="263"/>
                  </a:lnTo>
                  <a:lnTo>
                    <a:pt x="364" y="263"/>
                  </a:lnTo>
                  <a:lnTo>
                    <a:pt x="388" y="271"/>
                  </a:lnTo>
                  <a:lnTo>
                    <a:pt x="409" y="294"/>
                  </a:lnTo>
                  <a:lnTo>
                    <a:pt x="423" y="329"/>
                  </a:lnTo>
                  <a:lnTo>
                    <a:pt x="429" y="374"/>
                  </a:lnTo>
                  <a:lnTo>
                    <a:pt x="423" y="419"/>
                  </a:lnTo>
                  <a:lnTo>
                    <a:pt x="409" y="454"/>
                  </a:lnTo>
                  <a:lnTo>
                    <a:pt x="388" y="477"/>
                  </a:lnTo>
                  <a:lnTo>
                    <a:pt x="364" y="485"/>
                  </a:lnTo>
                  <a:close/>
                  <a:moveTo>
                    <a:pt x="444" y="374"/>
                  </a:moveTo>
                  <a:lnTo>
                    <a:pt x="437" y="325"/>
                  </a:lnTo>
                  <a:lnTo>
                    <a:pt x="420" y="285"/>
                  </a:lnTo>
                  <a:lnTo>
                    <a:pt x="395" y="259"/>
                  </a:lnTo>
                  <a:lnTo>
                    <a:pt x="364" y="249"/>
                  </a:lnTo>
                  <a:lnTo>
                    <a:pt x="330" y="259"/>
                  </a:lnTo>
                  <a:lnTo>
                    <a:pt x="301" y="284"/>
                  </a:lnTo>
                  <a:lnTo>
                    <a:pt x="281" y="324"/>
                  </a:lnTo>
                  <a:lnTo>
                    <a:pt x="273" y="374"/>
                  </a:lnTo>
                  <a:lnTo>
                    <a:pt x="281" y="425"/>
                  </a:lnTo>
                  <a:lnTo>
                    <a:pt x="301" y="464"/>
                  </a:lnTo>
                  <a:lnTo>
                    <a:pt x="330" y="490"/>
                  </a:lnTo>
                  <a:lnTo>
                    <a:pt x="364" y="499"/>
                  </a:lnTo>
                  <a:lnTo>
                    <a:pt x="395" y="489"/>
                  </a:lnTo>
                  <a:lnTo>
                    <a:pt x="421" y="462"/>
                  </a:lnTo>
                  <a:lnTo>
                    <a:pt x="438" y="423"/>
                  </a:lnTo>
                  <a:lnTo>
                    <a:pt x="444" y="3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1"/>
            <p:cNvSpPr>
              <a:spLocks noChangeAspect="1"/>
            </p:cNvSpPr>
            <p:nvPr/>
          </p:nvSpPr>
          <p:spPr bwMode="auto">
            <a:xfrm>
              <a:off x="2771" y="139"/>
              <a:ext cx="547" cy="340"/>
            </a:xfrm>
            <a:custGeom>
              <a:avLst/>
              <a:gdLst>
                <a:gd name="T0" fmla="*/ 433 w 547"/>
                <a:gd name="T1" fmla="*/ 138 h 340"/>
                <a:gd name="T2" fmla="*/ 474 w 547"/>
                <a:gd name="T3" fmla="*/ 162 h 340"/>
                <a:gd name="T4" fmla="*/ 453 w 547"/>
                <a:gd name="T5" fmla="*/ 190 h 340"/>
                <a:gd name="T6" fmla="*/ 22 w 547"/>
                <a:gd name="T7" fmla="*/ 218 h 340"/>
                <a:gd name="T8" fmla="*/ 7 w 547"/>
                <a:gd name="T9" fmla="*/ 220 h 340"/>
                <a:gd name="T10" fmla="*/ 0 w 547"/>
                <a:gd name="T11" fmla="*/ 230 h 340"/>
                <a:gd name="T12" fmla="*/ 7 w 547"/>
                <a:gd name="T13" fmla="*/ 241 h 340"/>
                <a:gd name="T14" fmla="*/ 22 w 547"/>
                <a:gd name="T15" fmla="*/ 243 h 340"/>
                <a:gd name="T16" fmla="*/ 374 w 547"/>
                <a:gd name="T17" fmla="*/ 254 h 340"/>
                <a:gd name="T18" fmla="*/ 353 w 547"/>
                <a:gd name="T19" fmla="*/ 282 h 340"/>
                <a:gd name="T20" fmla="*/ 336 w 547"/>
                <a:gd name="T21" fmla="*/ 309 h 340"/>
                <a:gd name="T22" fmla="*/ 325 w 547"/>
                <a:gd name="T23" fmla="*/ 329 h 340"/>
                <a:gd name="T24" fmla="*/ 328 w 547"/>
                <a:gd name="T25" fmla="*/ 340 h 340"/>
                <a:gd name="T26" fmla="*/ 342 w 547"/>
                <a:gd name="T27" fmla="*/ 340 h 340"/>
                <a:gd name="T28" fmla="*/ 358 w 547"/>
                <a:gd name="T29" fmla="*/ 316 h 340"/>
                <a:gd name="T30" fmla="*/ 392 w 547"/>
                <a:gd name="T31" fmla="*/ 270 h 340"/>
                <a:gd name="T32" fmla="*/ 479 w 547"/>
                <a:gd name="T33" fmla="*/ 201 h 340"/>
                <a:gd name="T34" fmla="*/ 543 w 547"/>
                <a:gd name="T35" fmla="*/ 176 h 340"/>
                <a:gd name="T36" fmla="*/ 547 w 547"/>
                <a:gd name="T37" fmla="*/ 170 h 340"/>
                <a:gd name="T38" fmla="*/ 545 w 547"/>
                <a:gd name="T39" fmla="*/ 165 h 340"/>
                <a:gd name="T40" fmla="*/ 531 w 547"/>
                <a:gd name="T41" fmla="*/ 160 h 340"/>
                <a:gd name="T42" fmla="*/ 423 w 547"/>
                <a:gd name="T43" fmla="*/ 103 h 340"/>
                <a:gd name="T44" fmla="*/ 352 w 547"/>
                <a:gd name="T45" fmla="*/ 13 h 340"/>
                <a:gd name="T46" fmla="*/ 344 w 547"/>
                <a:gd name="T47" fmla="*/ 2 h 340"/>
                <a:gd name="T48" fmla="*/ 336 w 547"/>
                <a:gd name="T49" fmla="*/ 0 h 340"/>
                <a:gd name="T50" fmla="*/ 324 w 547"/>
                <a:gd name="T51" fmla="*/ 7 h 340"/>
                <a:gd name="T52" fmla="*/ 329 w 547"/>
                <a:gd name="T53" fmla="*/ 21 h 340"/>
                <a:gd name="T54" fmla="*/ 343 w 547"/>
                <a:gd name="T55" fmla="*/ 45 h 340"/>
                <a:gd name="T56" fmla="*/ 363 w 547"/>
                <a:gd name="T57" fmla="*/ 73 h 340"/>
                <a:gd name="T58" fmla="*/ 385 w 547"/>
                <a:gd name="T59" fmla="*/ 98 h 340"/>
                <a:gd name="T60" fmla="*/ 14 w 547"/>
                <a:gd name="T61" fmla="*/ 98 h 340"/>
                <a:gd name="T62" fmla="*/ 2 w 547"/>
                <a:gd name="T63" fmla="*/ 103 h 340"/>
                <a:gd name="T64" fmla="*/ 2 w 547"/>
                <a:gd name="T65" fmla="*/ 118 h 340"/>
                <a:gd name="T66" fmla="*/ 14 w 547"/>
                <a:gd name="T67" fmla="*/ 123 h 340"/>
                <a:gd name="T68" fmla="*/ 413 w 547"/>
                <a:gd name="T69" fmla="*/ 12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7" h="340">
                  <a:moveTo>
                    <a:pt x="413" y="123"/>
                  </a:moveTo>
                  <a:lnTo>
                    <a:pt x="433" y="138"/>
                  </a:lnTo>
                  <a:lnTo>
                    <a:pt x="454" y="151"/>
                  </a:lnTo>
                  <a:lnTo>
                    <a:pt x="474" y="162"/>
                  </a:lnTo>
                  <a:lnTo>
                    <a:pt x="491" y="170"/>
                  </a:lnTo>
                  <a:lnTo>
                    <a:pt x="453" y="190"/>
                  </a:lnTo>
                  <a:lnTo>
                    <a:pt x="413" y="218"/>
                  </a:lnTo>
                  <a:lnTo>
                    <a:pt x="22" y="218"/>
                  </a:lnTo>
                  <a:lnTo>
                    <a:pt x="14" y="218"/>
                  </a:lnTo>
                  <a:lnTo>
                    <a:pt x="7" y="220"/>
                  </a:lnTo>
                  <a:lnTo>
                    <a:pt x="2" y="223"/>
                  </a:lnTo>
                  <a:lnTo>
                    <a:pt x="0" y="230"/>
                  </a:lnTo>
                  <a:lnTo>
                    <a:pt x="2" y="238"/>
                  </a:lnTo>
                  <a:lnTo>
                    <a:pt x="7" y="241"/>
                  </a:lnTo>
                  <a:lnTo>
                    <a:pt x="14" y="243"/>
                  </a:lnTo>
                  <a:lnTo>
                    <a:pt x="22" y="243"/>
                  </a:lnTo>
                  <a:lnTo>
                    <a:pt x="385" y="243"/>
                  </a:lnTo>
                  <a:lnTo>
                    <a:pt x="374" y="254"/>
                  </a:lnTo>
                  <a:lnTo>
                    <a:pt x="363" y="268"/>
                  </a:lnTo>
                  <a:lnTo>
                    <a:pt x="353" y="282"/>
                  </a:lnTo>
                  <a:lnTo>
                    <a:pt x="344" y="296"/>
                  </a:lnTo>
                  <a:lnTo>
                    <a:pt x="336" y="309"/>
                  </a:lnTo>
                  <a:lnTo>
                    <a:pt x="329" y="320"/>
                  </a:lnTo>
                  <a:lnTo>
                    <a:pt x="325" y="329"/>
                  </a:lnTo>
                  <a:lnTo>
                    <a:pt x="324" y="334"/>
                  </a:lnTo>
                  <a:lnTo>
                    <a:pt x="328" y="340"/>
                  </a:lnTo>
                  <a:lnTo>
                    <a:pt x="336" y="340"/>
                  </a:lnTo>
                  <a:lnTo>
                    <a:pt x="342" y="340"/>
                  </a:lnTo>
                  <a:lnTo>
                    <a:pt x="347" y="335"/>
                  </a:lnTo>
                  <a:lnTo>
                    <a:pt x="358" y="316"/>
                  </a:lnTo>
                  <a:lnTo>
                    <a:pt x="372" y="294"/>
                  </a:lnTo>
                  <a:lnTo>
                    <a:pt x="392" y="270"/>
                  </a:lnTo>
                  <a:lnTo>
                    <a:pt x="418" y="243"/>
                  </a:lnTo>
                  <a:lnTo>
                    <a:pt x="479" y="201"/>
                  </a:lnTo>
                  <a:lnTo>
                    <a:pt x="533" y="180"/>
                  </a:lnTo>
                  <a:lnTo>
                    <a:pt x="543" y="176"/>
                  </a:lnTo>
                  <a:lnTo>
                    <a:pt x="546" y="174"/>
                  </a:lnTo>
                  <a:lnTo>
                    <a:pt x="547" y="170"/>
                  </a:lnTo>
                  <a:lnTo>
                    <a:pt x="546" y="167"/>
                  </a:lnTo>
                  <a:lnTo>
                    <a:pt x="545" y="165"/>
                  </a:lnTo>
                  <a:lnTo>
                    <a:pt x="542" y="164"/>
                  </a:lnTo>
                  <a:lnTo>
                    <a:pt x="531" y="160"/>
                  </a:lnTo>
                  <a:lnTo>
                    <a:pt x="473" y="136"/>
                  </a:lnTo>
                  <a:lnTo>
                    <a:pt x="423" y="103"/>
                  </a:lnTo>
                  <a:lnTo>
                    <a:pt x="383" y="61"/>
                  </a:lnTo>
                  <a:lnTo>
                    <a:pt x="352" y="13"/>
                  </a:lnTo>
                  <a:lnTo>
                    <a:pt x="347" y="6"/>
                  </a:lnTo>
                  <a:lnTo>
                    <a:pt x="344" y="2"/>
                  </a:lnTo>
                  <a:lnTo>
                    <a:pt x="341" y="1"/>
                  </a:lnTo>
                  <a:lnTo>
                    <a:pt x="336" y="0"/>
                  </a:lnTo>
                  <a:lnTo>
                    <a:pt x="328" y="1"/>
                  </a:lnTo>
                  <a:lnTo>
                    <a:pt x="324" y="7"/>
                  </a:lnTo>
                  <a:lnTo>
                    <a:pt x="325" y="12"/>
                  </a:lnTo>
                  <a:lnTo>
                    <a:pt x="329" y="21"/>
                  </a:lnTo>
                  <a:lnTo>
                    <a:pt x="335" y="32"/>
                  </a:lnTo>
                  <a:lnTo>
                    <a:pt x="343" y="45"/>
                  </a:lnTo>
                  <a:lnTo>
                    <a:pt x="353" y="58"/>
                  </a:lnTo>
                  <a:lnTo>
                    <a:pt x="363" y="73"/>
                  </a:lnTo>
                  <a:lnTo>
                    <a:pt x="374" y="86"/>
                  </a:lnTo>
                  <a:lnTo>
                    <a:pt x="385" y="98"/>
                  </a:lnTo>
                  <a:lnTo>
                    <a:pt x="22" y="98"/>
                  </a:lnTo>
                  <a:lnTo>
                    <a:pt x="14" y="98"/>
                  </a:lnTo>
                  <a:lnTo>
                    <a:pt x="7" y="100"/>
                  </a:lnTo>
                  <a:lnTo>
                    <a:pt x="2" y="103"/>
                  </a:lnTo>
                  <a:lnTo>
                    <a:pt x="0" y="110"/>
                  </a:lnTo>
                  <a:lnTo>
                    <a:pt x="2" y="118"/>
                  </a:lnTo>
                  <a:lnTo>
                    <a:pt x="7" y="121"/>
                  </a:lnTo>
                  <a:lnTo>
                    <a:pt x="14" y="123"/>
                  </a:lnTo>
                  <a:lnTo>
                    <a:pt x="22" y="123"/>
                  </a:lnTo>
                  <a:lnTo>
                    <a:pt x="413" y="1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2"/>
            <p:cNvSpPr>
              <a:spLocks noChangeAspect="1" noEditPoints="1"/>
            </p:cNvSpPr>
            <p:nvPr/>
          </p:nvSpPr>
          <p:spPr bwMode="auto">
            <a:xfrm>
              <a:off x="3545" y="191"/>
              <a:ext cx="291" cy="406"/>
            </a:xfrm>
            <a:custGeom>
              <a:avLst/>
              <a:gdLst>
                <a:gd name="T0" fmla="*/ 0 w 291"/>
                <a:gd name="T1" fmla="*/ 387 h 406"/>
                <a:gd name="T2" fmla="*/ 4 w 291"/>
                <a:gd name="T3" fmla="*/ 402 h 406"/>
                <a:gd name="T4" fmla="*/ 26 w 291"/>
                <a:gd name="T5" fmla="*/ 405 h 406"/>
                <a:gd name="T6" fmla="*/ 36 w 291"/>
                <a:gd name="T7" fmla="*/ 396 h 406"/>
                <a:gd name="T8" fmla="*/ 43 w 291"/>
                <a:gd name="T9" fmla="*/ 376 h 406"/>
                <a:gd name="T10" fmla="*/ 65 w 291"/>
                <a:gd name="T11" fmla="*/ 290 h 406"/>
                <a:gd name="T12" fmla="*/ 89 w 291"/>
                <a:gd name="T13" fmla="*/ 255 h 406"/>
                <a:gd name="T14" fmla="*/ 119 w 291"/>
                <a:gd name="T15" fmla="*/ 277 h 406"/>
                <a:gd name="T16" fmla="*/ 166 w 291"/>
                <a:gd name="T17" fmla="*/ 276 h 406"/>
                <a:gd name="T18" fmla="*/ 219 w 291"/>
                <a:gd name="T19" fmla="*/ 247 h 406"/>
                <a:gd name="T20" fmla="*/ 261 w 291"/>
                <a:gd name="T21" fmla="*/ 198 h 406"/>
                <a:gd name="T22" fmla="*/ 287 w 291"/>
                <a:gd name="T23" fmla="*/ 134 h 406"/>
                <a:gd name="T24" fmla="*/ 283 w 291"/>
                <a:gd name="T25" fmla="*/ 57 h 406"/>
                <a:gd name="T26" fmla="*/ 237 w 291"/>
                <a:gd name="T27" fmla="*/ 6 h 406"/>
                <a:gd name="T28" fmla="*/ 160 w 291"/>
                <a:gd name="T29" fmla="*/ 10 h 406"/>
                <a:gd name="T30" fmla="*/ 84 w 291"/>
                <a:gd name="T31" fmla="*/ 84 h 406"/>
                <a:gd name="T32" fmla="*/ 1 w 291"/>
                <a:gd name="T33" fmla="*/ 380 h 406"/>
                <a:gd name="T34" fmla="*/ 124 w 291"/>
                <a:gd name="T35" fmla="*/ 264 h 406"/>
                <a:gd name="T36" fmla="*/ 103 w 291"/>
                <a:gd name="T37" fmla="*/ 250 h 406"/>
                <a:gd name="T38" fmla="*/ 91 w 291"/>
                <a:gd name="T39" fmla="*/ 231 h 406"/>
                <a:gd name="T40" fmla="*/ 86 w 291"/>
                <a:gd name="T41" fmla="*/ 215 h 406"/>
                <a:gd name="T42" fmla="*/ 87 w 291"/>
                <a:gd name="T43" fmla="*/ 202 h 406"/>
                <a:gd name="T44" fmla="*/ 101 w 291"/>
                <a:gd name="T45" fmla="*/ 144 h 406"/>
                <a:gd name="T46" fmla="*/ 118 w 291"/>
                <a:gd name="T47" fmla="*/ 91 h 406"/>
                <a:gd name="T48" fmla="*/ 148 w 291"/>
                <a:gd name="T49" fmla="*/ 44 h 406"/>
                <a:gd name="T50" fmla="*/ 187 w 291"/>
                <a:gd name="T51" fmla="*/ 16 h 406"/>
                <a:gd name="T52" fmla="*/ 220 w 291"/>
                <a:gd name="T53" fmla="*/ 17 h 406"/>
                <a:gd name="T54" fmla="*/ 243 w 291"/>
                <a:gd name="T55" fmla="*/ 46 h 406"/>
                <a:gd name="T56" fmla="*/ 243 w 291"/>
                <a:gd name="T57" fmla="*/ 105 h 406"/>
                <a:gd name="T58" fmla="*/ 224 w 291"/>
                <a:gd name="T59" fmla="*/ 179 h 406"/>
                <a:gd name="T60" fmla="*/ 195 w 291"/>
                <a:gd name="T61" fmla="*/ 233 h 406"/>
                <a:gd name="T62" fmla="*/ 157 w 291"/>
                <a:gd name="T63" fmla="*/ 262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" h="406">
                  <a:moveTo>
                    <a:pt x="1" y="380"/>
                  </a:moveTo>
                  <a:lnTo>
                    <a:pt x="0" y="387"/>
                  </a:lnTo>
                  <a:lnTo>
                    <a:pt x="0" y="390"/>
                  </a:lnTo>
                  <a:lnTo>
                    <a:pt x="4" y="402"/>
                  </a:lnTo>
                  <a:lnTo>
                    <a:pt x="17" y="406"/>
                  </a:lnTo>
                  <a:lnTo>
                    <a:pt x="26" y="405"/>
                  </a:lnTo>
                  <a:lnTo>
                    <a:pt x="32" y="401"/>
                  </a:lnTo>
                  <a:lnTo>
                    <a:pt x="36" y="396"/>
                  </a:lnTo>
                  <a:lnTo>
                    <a:pt x="38" y="393"/>
                  </a:lnTo>
                  <a:lnTo>
                    <a:pt x="43" y="376"/>
                  </a:lnTo>
                  <a:lnTo>
                    <a:pt x="53" y="339"/>
                  </a:lnTo>
                  <a:lnTo>
                    <a:pt x="65" y="290"/>
                  </a:lnTo>
                  <a:lnTo>
                    <a:pt x="78" y="238"/>
                  </a:lnTo>
                  <a:lnTo>
                    <a:pt x="89" y="255"/>
                  </a:lnTo>
                  <a:lnTo>
                    <a:pt x="102" y="268"/>
                  </a:lnTo>
                  <a:lnTo>
                    <a:pt x="119" y="277"/>
                  </a:lnTo>
                  <a:lnTo>
                    <a:pt x="139" y="280"/>
                  </a:lnTo>
                  <a:lnTo>
                    <a:pt x="166" y="276"/>
                  </a:lnTo>
                  <a:lnTo>
                    <a:pt x="193" y="265"/>
                  </a:lnTo>
                  <a:lnTo>
                    <a:pt x="219" y="247"/>
                  </a:lnTo>
                  <a:lnTo>
                    <a:pt x="242" y="225"/>
                  </a:lnTo>
                  <a:lnTo>
                    <a:pt x="261" y="198"/>
                  </a:lnTo>
                  <a:lnTo>
                    <a:pt x="277" y="167"/>
                  </a:lnTo>
                  <a:lnTo>
                    <a:pt x="287" y="134"/>
                  </a:lnTo>
                  <a:lnTo>
                    <a:pt x="291" y="100"/>
                  </a:lnTo>
                  <a:lnTo>
                    <a:pt x="283" y="57"/>
                  </a:lnTo>
                  <a:lnTo>
                    <a:pt x="265" y="25"/>
                  </a:lnTo>
                  <a:lnTo>
                    <a:pt x="237" y="6"/>
                  </a:lnTo>
                  <a:lnTo>
                    <a:pt x="205" y="0"/>
                  </a:lnTo>
                  <a:lnTo>
                    <a:pt x="160" y="10"/>
                  </a:lnTo>
                  <a:lnTo>
                    <a:pt x="118" y="40"/>
                  </a:lnTo>
                  <a:lnTo>
                    <a:pt x="84" y="84"/>
                  </a:lnTo>
                  <a:lnTo>
                    <a:pt x="62" y="137"/>
                  </a:lnTo>
                  <a:lnTo>
                    <a:pt x="1" y="380"/>
                  </a:lnTo>
                  <a:close/>
                  <a:moveTo>
                    <a:pt x="138" y="266"/>
                  </a:moveTo>
                  <a:lnTo>
                    <a:pt x="124" y="264"/>
                  </a:lnTo>
                  <a:lnTo>
                    <a:pt x="112" y="258"/>
                  </a:lnTo>
                  <a:lnTo>
                    <a:pt x="103" y="250"/>
                  </a:lnTo>
                  <a:lnTo>
                    <a:pt x="96" y="241"/>
                  </a:lnTo>
                  <a:lnTo>
                    <a:pt x="91" y="231"/>
                  </a:lnTo>
                  <a:lnTo>
                    <a:pt x="88" y="222"/>
                  </a:lnTo>
                  <a:lnTo>
                    <a:pt x="86" y="215"/>
                  </a:lnTo>
                  <a:lnTo>
                    <a:pt x="85" y="211"/>
                  </a:lnTo>
                  <a:lnTo>
                    <a:pt x="87" y="202"/>
                  </a:lnTo>
                  <a:lnTo>
                    <a:pt x="90" y="188"/>
                  </a:lnTo>
                  <a:lnTo>
                    <a:pt x="101" y="144"/>
                  </a:lnTo>
                  <a:lnTo>
                    <a:pt x="110" y="113"/>
                  </a:lnTo>
                  <a:lnTo>
                    <a:pt x="118" y="91"/>
                  </a:lnTo>
                  <a:lnTo>
                    <a:pt x="127" y="72"/>
                  </a:lnTo>
                  <a:lnTo>
                    <a:pt x="148" y="44"/>
                  </a:lnTo>
                  <a:lnTo>
                    <a:pt x="168" y="26"/>
                  </a:lnTo>
                  <a:lnTo>
                    <a:pt x="187" y="16"/>
                  </a:lnTo>
                  <a:lnTo>
                    <a:pt x="204" y="13"/>
                  </a:lnTo>
                  <a:lnTo>
                    <a:pt x="220" y="17"/>
                  </a:lnTo>
                  <a:lnTo>
                    <a:pt x="233" y="27"/>
                  </a:lnTo>
                  <a:lnTo>
                    <a:pt x="243" y="46"/>
                  </a:lnTo>
                  <a:lnTo>
                    <a:pt x="246" y="74"/>
                  </a:lnTo>
                  <a:lnTo>
                    <a:pt x="243" y="105"/>
                  </a:lnTo>
                  <a:lnTo>
                    <a:pt x="235" y="142"/>
                  </a:lnTo>
                  <a:lnTo>
                    <a:pt x="224" y="179"/>
                  </a:lnTo>
                  <a:lnTo>
                    <a:pt x="212" y="207"/>
                  </a:lnTo>
                  <a:lnTo>
                    <a:pt x="195" y="233"/>
                  </a:lnTo>
                  <a:lnTo>
                    <a:pt x="176" y="251"/>
                  </a:lnTo>
                  <a:lnTo>
                    <a:pt x="157" y="262"/>
                  </a:lnTo>
                  <a:lnTo>
                    <a:pt x="138" y="2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13"/>
            <p:cNvSpPr>
              <a:spLocks noChangeAspect="1" noEditPoints="1"/>
            </p:cNvSpPr>
            <p:nvPr/>
          </p:nvSpPr>
          <p:spPr bwMode="auto">
            <a:xfrm>
              <a:off x="4050" y="11"/>
              <a:ext cx="409" cy="593"/>
            </a:xfrm>
            <a:custGeom>
              <a:avLst/>
              <a:gdLst>
                <a:gd name="T0" fmla="*/ 390 w 409"/>
                <a:gd name="T1" fmla="*/ 187 h 593"/>
                <a:gd name="T2" fmla="*/ 390 w 409"/>
                <a:gd name="T3" fmla="*/ 172 h 593"/>
                <a:gd name="T4" fmla="*/ 41 w 409"/>
                <a:gd name="T5" fmla="*/ 5 h 593"/>
                <a:gd name="T6" fmla="*/ 28 w 409"/>
                <a:gd name="T7" fmla="*/ 0 h 593"/>
                <a:gd name="T8" fmla="*/ 16 w 409"/>
                <a:gd name="T9" fmla="*/ 13 h 593"/>
                <a:gd name="T10" fmla="*/ 28 w 409"/>
                <a:gd name="T11" fmla="*/ 26 h 593"/>
                <a:gd name="T12" fmla="*/ 28 w 409"/>
                <a:gd name="T13" fmla="*/ 332 h 593"/>
                <a:gd name="T14" fmla="*/ 16 w 409"/>
                <a:gd name="T15" fmla="*/ 346 h 593"/>
                <a:gd name="T16" fmla="*/ 28 w 409"/>
                <a:gd name="T17" fmla="*/ 358 h 593"/>
                <a:gd name="T18" fmla="*/ 40 w 409"/>
                <a:gd name="T19" fmla="*/ 354 h 593"/>
                <a:gd name="T20" fmla="*/ 409 w 409"/>
                <a:gd name="T21" fmla="*/ 469 h 593"/>
                <a:gd name="T22" fmla="*/ 401 w 409"/>
                <a:gd name="T23" fmla="*/ 449 h 593"/>
                <a:gd name="T24" fmla="*/ 393 w 409"/>
                <a:gd name="T25" fmla="*/ 457 h 593"/>
                <a:gd name="T26" fmla="*/ 392 w 409"/>
                <a:gd name="T27" fmla="*/ 468 h 593"/>
                <a:gd name="T28" fmla="*/ 384 w 409"/>
                <a:gd name="T29" fmla="*/ 504 h 593"/>
                <a:gd name="T30" fmla="*/ 365 w 409"/>
                <a:gd name="T31" fmla="*/ 533 h 593"/>
                <a:gd name="T32" fmla="*/ 339 w 409"/>
                <a:gd name="T33" fmla="*/ 552 h 593"/>
                <a:gd name="T34" fmla="*/ 307 w 409"/>
                <a:gd name="T35" fmla="*/ 558 h 593"/>
                <a:gd name="T36" fmla="*/ 255 w 409"/>
                <a:gd name="T37" fmla="*/ 542 h 593"/>
                <a:gd name="T38" fmla="*/ 211 w 409"/>
                <a:gd name="T39" fmla="*/ 508 h 593"/>
                <a:gd name="T40" fmla="*/ 160 w 409"/>
                <a:gd name="T41" fmla="*/ 467 h 593"/>
                <a:gd name="T42" fmla="*/ 102 w 409"/>
                <a:gd name="T43" fmla="*/ 449 h 593"/>
                <a:gd name="T44" fmla="*/ 26 w 409"/>
                <a:gd name="T45" fmla="*/ 489 h 593"/>
                <a:gd name="T46" fmla="*/ 0 w 409"/>
                <a:gd name="T47" fmla="*/ 572 h 593"/>
                <a:gd name="T48" fmla="*/ 8 w 409"/>
                <a:gd name="T49" fmla="*/ 592 h 593"/>
                <a:gd name="T50" fmla="*/ 15 w 409"/>
                <a:gd name="T51" fmla="*/ 586 h 593"/>
                <a:gd name="T52" fmla="*/ 17 w 409"/>
                <a:gd name="T53" fmla="*/ 578 h 593"/>
                <a:gd name="T54" fmla="*/ 48 w 409"/>
                <a:gd name="T55" fmla="*/ 504 h 593"/>
                <a:gd name="T56" fmla="*/ 102 w 409"/>
                <a:gd name="T57" fmla="*/ 483 h 593"/>
                <a:gd name="T58" fmla="*/ 154 w 409"/>
                <a:gd name="T59" fmla="*/ 499 h 593"/>
                <a:gd name="T60" fmla="*/ 198 w 409"/>
                <a:gd name="T61" fmla="*/ 534 h 593"/>
                <a:gd name="T62" fmla="*/ 249 w 409"/>
                <a:gd name="T63" fmla="*/ 575 h 593"/>
                <a:gd name="T64" fmla="*/ 307 w 409"/>
                <a:gd name="T65" fmla="*/ 593 h 593"/>
                <a:gd name="T66" fmla="*/ 382 w 409"/>
                <a:gd name="T67" fmla="*/ 552 h 593"/>
                <a:gd name="T68" fmla="*/ 409 w 409"/>
                <a:gd name="T69" fmla="*/ 469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9" h="593">
                  <a:moveTo>
                    <a:pt x="380" y="193"/>
                  </a:moveTo>
                  <a:lnTo>
                    <a:pt x="390" y="187"/>
                  </a:lnTo>
                  <a:lnTo>
                    <a:pt x="392" y="180"/>
                  </a:lnTo>
                  <a:lnTo>
                    <a:pt x="390" y="172"/>
                  </a:lnTo>
                  <a:lnTo>
                    <a:pt x="380" y="165"/>
                  </a:lnTo>
                  <a:lnTo>
                    <a:pt x="41" y="5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6" y="13"/>
                  </a:lnTo>
                  <a:lnTo>
                    <a:pt x="20" y="21"/>
                  </a:lnTo>
                  <a:lnTo>
                    <a:pt x="28" y="26"/>
                  </a:lnTo>
                  <a:lnTo>
                    <a:pt x="351" y="179"/>
                  </a:lnTo>
                  <a:lnTo>
                    <a:pt x="28" y="332"/>
                  </a:lnTo>
                  <a:lnTo>
                    <a:pt x="18" y="339"/>
                  </a:lnTo>
                  <a:lnTo>
                    <a:pt x="16" y="346"/>
                  </a:lnTo>
                  <a:lnTo>
                    <a:pt x="20" y="355"/>
                  </a:lnTo>
                  <a:lnTo>
                    <a:pt x="28" y="358"/>
                  </a:lnTo>
                  <a:lnTo>
                    <a:pt x="32" y="358"/>
                  </a:lnTo>
                  <a:lnTo>
                    <a:pt x="40" y="354"/>
                  </a:lnTo>
                  <a:lnTo>
                    <a:pt x="380" y="193"/>
                  </a:lnTo>
                  <a:close/>
                  <a:moveTo>
                    <a:pt x="409" y="469"/>
                  </a:moveTo>
                  <a:lnTo>
                    <a:pt x="407" y="454"/>
                  </a:lnTo>
                  <a:lnTo>
                    <a:pt x="401" y="449"/>
                  </a:lnTo>
                  <a:lnTo>
                    <a:pt x="396" y="452"/>
                  </a:lnTo>
                  <a:lnTo>
                    <a:pt x="393" y="457"/>
                  </a:lnTo>
                  <a:lnTo>
                    <a:pt x="392" y="463"/>
                  </a:lnTo>
                  <a:lnTo>
                    <a:pt x="392" y="468"/>
                  </a:lnTo>
                  <a:lnTo>
                    <a:pt x="390" y="487"/>
                  </a:lnTo>
                  <a:lnTo>
                    <a:pt x="384" y="504"/>
                  </a:lnTo>
                  <a:lnTo>
                    <a:pt x="376" y="520"/>
                  </a:lnTo>
                  <a:lnTo>
                    <a:pt x="365" y="533"/>
                  </a:lnTo>
                  <a:lnTo>
                    <a:pt x="353" y="544"/>
                  </a:lnTo>
                  <a:lnTo>
                    <a:pt x="339" y="552"/>
                  </a:lnTo>
                  <a:lnTo>
                    <a:pt x="323" y="556"/>
                  </a:lnTo>
                  <a:lnTo>
                    <a:pt x="307" y="558"/>
                  </a:lnTo>
                  <a:lnTo>
                    <a:pt x="279" y="554"/>
                  </a:lnTo>
                  <a:lnTo>
                    <a:pt x="255" y="542"/>
                  </a:lnTo>
                  <a:lnTo>
                    <a:pt x="232" y="526"/>
                  </a:lnTo>
                  <a:lnTo>
                    <a:pt x="211" y="508"/>
                  </a:lnTo>
                  <a:lnTo>
                    <a:pt x="185" y="485"/>
                  </a:lnTo>
                  <a:lnTo>
                    <a:pt x="160" y="467"/>
                  </a:lnTo>
                  <a:lnTo>
                    <a:pt x="132" y="453"/>
                  </a:lnTo>
                  <a:lnTo>
                    <a:pt x="102" y="449"/>
                  </a:lnTo>
                  <a:lnTo>
                    <a:pt x="59" y="460"/>
                  </a:lnTo>
                  <a:lnTo>
                    <a:pt x="26" y="489"/>
                  </a:lnTo>
                  <a:lnTo>
                    <a:pt x="6" y="529"/>
                  </a:lnTo>
                  <a:lnTo>
                    <a:pt x="0" y="572"/>
                  </a:lnTo>
                  <a:lnTo>
                    <a:pt x="2" y="588"/>
                  </a:lnTo>
                  <a:lnTo>
                    <a:pt x="8" y="592"/>
                  </a:lnTo>
                  <a:lnTo>
                    <a:pt x="12" y="590"/>
                  </a:lnTo>
                  <a:lnTo>
                    <a:pt x="15" y="586"/>
                  </a:lnTo>
                  <a:lnTo>
                    <a:pt x="16" y="581"/>
                  </a:lnTo>
                  <a:lnTo>
                    <a:pt x="17" y="578"/>
                  </a:lnTo>
                  <a:lnTo>
                    <a:pt x="27" y="533"/>
                  </a:lnTo>
                  <a:lnTo>
                    <a:pt x="48" y="504"/>
                  </a:lnTo>
                  <a:lnTo>
                    <a:pt x="75" y="488"/>
                  </a:lnTo>
                  <a:lnTo>
                    <a:pt x="102" y="483"/>
                  </a:lnTo>
                  <a:lnTo>
                    <a:pt x="129" y="488"/>
                  </a:lnTo>
                  <a:lnTo>
                    <a:pt x="154" y="499"/>
                  </a:lnTo>
                  <a:lnTo>
                    <a:pt x="177" y="515"/>
                  </a:lnTo>
                  <a:lnTo>
                    <a:pt x="198" y="534"/>
                  </a:lnTo>
                  <a:lnTo>
                    <a:pt x="223" y="556"/>
                  </a:lnTo>
                  <a:lnTo>
                    <a:pt x="249" y="575"/>
                  </a:lnTo>
                  <a:lnTo>
                    <a:pt x="276" y="588"/>
                  </a:lnTo>
                  <a:lnTo>
                    <a:pt x="307" y="593"/>
                  </a:lnTo>
                  <a:lnTo>
                    <a:pt x="350" y="581"/>
                  </a:lnTo>
                  <a:lnTo>
                    <a:pt x="382" y="552"/>
                  </a:lnTo>
                  <a:lnTo>
                    <a:pt x="402" y="513"/>
                  </a:lnTo>
                  <a:lnTo>
                    <a:pt x="409" y="4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14"/>
            <p:cNvSpPr>
              <a:spLocks noChangeAspect="1" noEditPoints="1"/>
            </p:cNvSpPr>
            <p:nvPr/>
          </p:nvSpPr>
          <p:spPr bwMode="auto">
            <a:xfrm>
              <a:off x="4681" y="191"/>
              <a:ext cx="291" cy="406"/>
            </a:xfrm>
            <a:custGeom>
              <a:avLst/>
              <a:gdLst>
                <a:gd name="T0" fmla="*/ 1 w 291"/>
                <a:gd name="T1" fmla="*/ 387 h 406"/>
                <a:gd name="T2" fmla="*/ 5 w 291"/>
                <a:gd name="T3" fmla="*/ 402 h 406"/>
                <a:gd name="T4" fmla="*/ 26 w 291"/>
                <a:gd name="T5" fmla="*/ 405 h 406"/>
                <a:gd name="T6" fmla="*/ 37 w 291"/>
                <a:gd name="T7" fmla="*/ 396 h 406"/>
                <a:gd name="T8" fmla="*/ 44 w 291"/>
                <a:gd name="T9" fmla="*/ 376 h 406"/>
                <a:gd name="T10" fmla="*/ 66 w 291"/>
                <a:gd name="T11" fmla="*/ 290 h 406"/>
                <a:gd name="T12" fmla="*/ 89 w 291"/>
                <a:gd name="T13" fmla="*/ 255 h 406"/>
                <a:gd name="T14" fmla="*/ 120 w 291"/>
                <a:gd name="T15" fmla="*/ 277 h 406"/>
                <a:gd name="T16" fmla="*/ 167 w 291"/>
                <a:gd name="T17" fmla="*/ 276 h 406"/>
                <a:gd name="T18" fmla="*/ 219 w 291"/>
                <a:gd name="T19" fmla="*/ 247 h 406"/>
                <a:gd name="T20" fmla="*/ 262 w 291"/>
                <a:gd name="T21" fmla="*/ 198 h 406"/>
                <a:gd name="T22" fmla="*/ 288 w 291"/>
                <a:gd name="T23" fmla="*/ 134 h 406"/>
                <a:gd name="T24" fmla="*/ 284 w 291"/>
                <a:gd name="T25" fmla="*/ 57 h 406"/>
                <a:gd name="T26" fmla="*/ 238 w 291"/>
                <a:gd name="T27" fmla="*/ 6 h 406"/>
                <a:gd name="T28" fmla="*/ 160 w 291"/>
                <a:gd name="T29" fmla="*/ 10 h 406"/>
                <a:gd name="T30" fmla="*/ 84 w 291"/>
                <a:gd name="T31" fmla="*/ 84 h 406"/>
                <a:gd name="T32" fmla="*/ 2 w 291"/>
                <a:gd name="T33" fmla="*/ 380 h 406"/>
                <a:gd name="T34" fmla="*/ 124 w 291"/>
                <a:gd name="T35" fmla="*/ 264 h 406"/>
                <a:gd name="T36" fmla="*/ 103 w 291"/>
                <a:gd name="T37" fmla="*/ 250 h 406"/>
                <a:gd name="T38" fmla="*/ 91 w 291"/>
                <a:gd name="T39" fmla="*/ 231 h 406"/>
                <a:gd name="T40" fmla="*/ 87 w 291"/>
                <a:gd name="T41" fmla="*/ 215 h 406"/>
                <a:gd name="T42" fmla="*/ 88 w 291"/>
                <a:gd name="T43" fmla="*/ 202 h 406"/>
                <a:gd name="T44" fmla="*/ 102 w 291"/>
                <a:gd name="T45" fmla="*/ 144 h 406"/>
                <a:gd name="T46" fmla="*/ 119 w 291"/>
                <a:gd name="T47" fmla="*/ 91 h 406"/>
                <a:gd name="T48" fmla="*/ 148 w 291"/>
                <a:gd name="T49" fmla="*/ 44 h 406"/>
                <a:gd name="T50" fmla="*/ 188 w 291"/>
                <a:gd name="T51" fmla="*/ 16 h 406"/>
                <a:gd name="T52" fmla="*/ 221 w 291"/>
                <a:gd name="T53" fmla="*/ 17 h 406"/>
                <a:gd name="T54" fmla="*/ 243 w 291"/>
                <a:gd name="T55" fmla="*/ 46 h 406"/>
                <a:gd name="T56" fmla="*/ 244 w 291"/>
                <a:gd name="T57" fmla="*/ 105 h 406"/>
                <a:gd name="T58" fmla="*/ 225 w 291"/>
                <a:gd name="T59" fmla="*/ 179 h 406"/>
                <a:gd name="T60" fmla="*/ 196 w 291"/>
                <a:gd name="T61" fmla="*/ 233 h 406"/>
                <a:gd name="T62" fmla="*/ 158 w 291"/>
                <a:gd name="T63" fmla="*/ 262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" h="406">
                  <a:moveTo>
                    <a:pt x="2" y="380"/>
                  </a:moveTo>
                  <a:lnTo>
                    <a:pt x="1" y="387"/>
                  </a:lnTo>
                  <a:lnTo>
                    <a:pt x="0" y="390"/>
                  </a:lnTo>
                  <a:lnTo>
                    <a:pt x="5" y="402"/>
                  </a:lnTo>
                  <a:lnTo>
                    <a:pt x="18" y="406"/>
                  </a:lnTo>
                  <a:lnTo>
                    <a:pt x="26" y="405"/>
                  </a:lnTo>
                  <a:lnTo>
                    <a:pt x="33" y="401"/>
                  </a:lnTo>
                  <a:lnTo>
                    <a:pt x="37" y="396"/>
                  </a:lnTo>
                  <a:lnTo>
                    <a:pt x="39" y="393"/>
                  </a:lnTo>
                  <a:lnTo>
                    <a:pt x="44" y="376"/>
                  </a:lnTo>
                  <a:lnTo>
                    <a:pt x="54" y="339"/>
                  </a:lnTo>
                  <a:lnTo>
                    <a:pt x="66" y="290"/>
                  </a:lnTo>
                  <a:lnTo>
                    <a:pt x="79" y="238"/>
                  </a:lnTo>
                  <a:lnTo>
                    <a:pt x="89" y="255"/>
                  </a:lnTo>
                  <a:lnTo>
                    <a:pt x="103" y="268"/>
                  </a:lnTo>
                  <a:lnTo>
                    <a:pt x="120" y="277"/>
                  </a:lnTo>
                  <a:lnTo>
                    <a:pt x="140" y="280"/>
                  </a:lnTo>
                  <a:lnTo>
                    <a:pt x="167" y="276"/>
                  </a:lnTo>
                  <a:lnTo>
                    <a:pt x="194" y="265"/>
                  </a:lnTo>
                  <a:lnTo>
                    <a:pt x="219" y="247"/>
                  </a:lnTo>
                  <a:lnTo>
                    <a:pt x="242" y="225"/>
                  </a:lnTo>
                  <a:lnTo>
                    <a:pt x="262" y="198"/>
                  </a:lnTo>
                  <a:lnTo>
                    <a:pt x="278" y="167"/>
                  </a:lnTo>
                  <a:lnTo>
                    <a:pt x="288" y="134"/>
                  </a:lnTo>
                  <a:lnTo>
                    <a:pt x="291" y="100"/>
                  </a:lnTo>
                  <a:lnTo>
                    <a:pt x="284" y="57"/>
                  </a:lnTo>
                  <a:lnTo>
                    <a:pt x="265" y="25"/>
                  </a:lnTo>
                  <a:lnTo>
                    <a:pt x="238" y="6"/>
                  </a:lnTo>
                  <a:lnTo>
                    <a:pt x="206" y="0"/>
                  </a:lnTo>
                  <a:lnTo>
                    <a:pt x="160" y="10"/>
                  </a:lnTo>
                  <a:lnTo>
                    <a:pt x="119" y="40"/>
                  </a:lnTo>
                  <a:lnTo>
                    <a:pt x="84" y="84"/>
                  </a:lnTo>
                  <a:lnTo>
                    <a:pt x="62" y="137"/>
                  </a:lnTo>
                  <a:lnTo>
                    <a:pt x="2" y="380"/>
                  </a:lnTo>
                  <a:close/>
                  <a:moveTo>
                    <a:pt x="139" y="266"/>
                  </a:moveTo>
                  <a:lnTo>
                    <a:pt x="124" y="264"/>
                  </a:lnTo>
                  <a:lnTo>
                    <a:pt x="112" y="258"/>
                  </a:lnTo>
                  <a:lnTo>
                    <a:pt x="103" y="250"/>
                  </a:lnTo>
                  <a:lnTo>
                    <a:pt x="96" y="241"/>
                  </a:lnTo>
                  <a:lnTo>
                    <a:pt x="91" y="231"/>
                  </a:lnTo>
                  <a:lnTo>
                    <a:pt x="88" y="222"/>
                  </a:lnTo>
                  <a:lnTo>
                    <a:pt x="87" y="215"/>
                  </a:lnTo>
                  <a:lnTo>
                    <a:pt x="86" y="211"/>
                  </a:lnTo>
                  <a:lnTo>
                    <a:pt x="88" y="202"/>
                  </a:lnTo>
                  <a:lnTo>
                    <a:pt x="91" y="188"/>
                  </a:lnTo>
                  <a:lnTo>
                    <a:pt x="102" y="144"/>
                  </a:lnTo>
                  <a:lnTo>
                    <a:pt x="111" y="113"/>
                  </a:lnTo>
                  <a:lnTo>
                    <a:pt x="119" y="91"/>
                  </a:lnTo>
                  <a:lnTo>
                    <a:pt x="128" y="72"/>
                  </a:lnTo>
                  <a:lnTo>
                    <a:pt x="148" y="44"/>
                  </a:lnTo>
                  <a:lnTo>
                    <a:pt x="169" y="26"/>
                  </a:lnTo>
                  <a:lnTo>
                    <a:pt x="188" y="16"/>
                  </a:lnTo>
                  <a:lnTo>
                    <a:pt x="204" y="13"/>
                  </a:lnTo>
                  <a:lnTo>
                    <a:pt x="221" y="17"/>
                  </a:lnTo>
                  <a:lnTo>
                    <a:pt x="234" y="27"/>
                  </a:lnTo>
                  <a:lnTo>
                    <a:pt x="243" y="46"/>
                  </a:lnTo>
                  <a:lnTo>
                    <a:pt x="247" y="74"/>
                  </a:lnTo>
                  <a:lnTo>
                    <a:pt x="244" y="105"/>
                  </a:lnTo>
                  <a:lnTo>
                    <a:pt x="236" y="142"/>
                  </a:lnTo>
                  <a:lnTo>
                    <a:pt x="225" y="179"/>
                  </a:lnTo>
                  <a:lnTo>
                    <a:pt x="212" y="207"/>
                  </a:lnTo>
                  <a:lnTo>
                    <a:pt x="196" y="233"/>
                  </a:lnTo>
                  <a:lnTo>
                    <a:pt x="177" y="251"/>
                  </a:lnTo>
                  <a:lnTo>
                    <a:pt x="158" y="262"/>
                  </a:lnTo>
                  <a:lnTo>
                    <a:pt x="139" y="2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15"/>
            <p:cNvSpPr>
              <a:spLocks noChangeAspect="1" noEditPoints="1"/>
            </p:cNvSpPr>
            <p:nvPr/>
          </p:nvSpPr>
          <p:spPr bwMode="auto">
            <a:xfrm>
              <a:off x="5011" y="263"/>
              <a:ext cx="355" cy="296"/>
            </a:xfrm>
            <a:custGeom>
              <a:avLst/>
              <a:gdLst>
                <a:gd name="T0" fmla="*/ 49 w 355"/>
                <a:gd name="T1" fmla="*/ 271 h 296"/>
                <a:gd name="T2" fmla="*/ 33 w 355"/>
                <a:gd name="T3" fmla="*/ 279 h 296"/>
                <a:gd name="T4" fmla="*/ 4 w 355"/>
                <a:gd name="T5" fmla="*/ 281 h 296"/>
                <a:gd name="T6" fmla="*/ 4 w 355"/>
                <a:gd name="T7" fmla="*/ 295 h 296"/>
                <a:gd name="T8" fmla="*/ 167 w 355"/>
                <a:gd name="T9" fmla="*/ 296 h 296"/>
                <a:gd name="T10" fmla="*/ 237 w 355"/>
                <a:gd name="T11" fmla="*/ 280 h 296"/>
                <a:gd name="T12" fmla="*/ 297 w 355"/>
                <a:gd name="T13" fmla="*/ 240 h 296"/>
                <a:gd name="T14" fmla="*/ 339 w 355"/>
                <a:gd name="T15" fmla="*/ 181 h 296"/>
                <a:gd name="T16" fmla="*/ 355 w 355"/>
                <a:gd name="T17" fmla="*/ 113 h 296"/>
                <a:gd name="T18" fmla="*/ 324 w 355"/>
                <a:gd name="T19" fmla="*/ 33 h 296"/>
                <a:gd name="T20" fmla="*/ 241 w 355"/>
                <a:gd name="T21" fmla="*/ 0 h 296"/>
                <a:gd name="T22" fmla="*/ 74 w 355"/>
                <a:gd name="T23" fmla="*/ 1 h 296"/>
                <a:gd name="T24" fmla="*/ 74 w 355"/>
                <a:gd name="T25" fmla="*/ 15 h 296"/>
                <a:gd name="T26" fmla="*/ 93 w 355"/>
                <a:gd name="T27" fmla="*/ 15 h 296"/>
                <a:gd name="T28" fmla="*/ 109 w 355"/>
                <a:gd name="T29" fmla="*/ 18 h 296"/>
                <a:gd name="T30" fmla="*/ 110 w 355"/>
                <a:gd name="T31" fmla="*/ 25 h 296"/>
                <a:gd name="T32" fmla="*/ 51 w 355"/>
                <a:gd name="T33" fmla="*/ 262 h 296"/>
                <a:gd name="T34" fmla="*/ 150 w 355"/>
                <a:gd name="T35" fmla="*/ 22 h 296"/>
                <a:gd name="T36" fmla="*/ 159 w 355"/>
                <a:gd name="T37" fmla="*/ 16 h 296"/>
                <a:gd name="T38" fmla="*/ 225 w 355"/>
                <a:gd name="T39" fmla="*/ 15 h 296"/>
                <a:gd name="T40" fmla="*/ 260 w 355"/>
                <a:gd name="T41" fmla="*/ 20 h 296"/>
                <a:gd name="T42" fmla="*/ 288 w 355"/>
                <a:gd name="T43" fmla="*/ 35 h 296"/>
                <a:gd name="T44" fmla="*/ 307 w 355"/>
                <a:gd name="T45" fmla="*/ 61 h 296"/>
                <a:gd name="T46" fmla="*/ 314 w 355"/>
                <a:gd name="T47" fmla="*/ 99 h 296"/>
                <a:gd name="T48" fmla="*/ 307 w 355"/>
                <a:gd name="T49" fmla="*/ 151 h 296"/>
                <a:gd name="T50" fmla="*/ 267 w 355"/>
                <a:gd name="T51" fmla="*/ 233 h 296"/>
                <a:gd name="T52" fmla="*/ 227 w 355"/>
                <a:gd name="T53" fmla="*/ 264 h 296"/>
                <a:gd name="T54" fmla="*/ 160 w 355"/>
                <a:gd name="T55" fmla="*/ 280 h 296"/>
                <a:gd name="T56" fmla="*/ 93 w 355"/>
                <a:gd name="T57" fmla="*/ 280 h 296"/>
                <a:gd name="T58" fmla="*/ 88 w 355"/>
                <a:gd name="T59" fmla="*/ 278 h 296"/>
                <a:gd name="T60" fmla="*/ 87 w 355"/>
                <a:gd name="T61" fmla="*/ 273 h 296"/>
                <a:gd name="T62" fmla="*/ 148 w 355"/>
                <a:gd name="T63" fmla="*/ 3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5" h="296">
                  <a:moveTo>
                    <a:pt x="51" y="262"/>
                  </a:moveTo>
                  <a:lnTo>
                    <a:pt x="49" y="271"/>
                  </a:lnTo>
                  <a:lnTo>
                    <a:pt x="44" y="276"/>
                  </a:lnTo>
                  <a:lnTo>
                    <a:pt x="33" y="279"/>
                  </a:lnTo>
                  <a:lnTo>
                    <a:pt x="13" y="280"/>
                  </a:lnTo>
                  <a:lnTo>
                    <a:pt x="4" y="281"/>
                  </a:lnTo>
                  <a:lnTo>
                    <a:pt x="0" y="290"/>
                  </a:lnTo>
                  <a:lnTo>
                    <a:pt x="4" y="295"/>
                  </a:lnTo>
                  <a:lnTo>
                    <a:pt x="13" y="296"/>
                  </a:lnTo>
                  <a:lnTo>
                    <a:pt x="167" y="296"/>
                  </a:lnTo>
                  <a:lnTo>
                    <a:pt x="203" y="292"/>
                  </a:lnTo>
                  <a:lnTo>
                    <a:pt x="237" y="280"/>
                  </a:lnTo>
                  <a:lnTo>
                    <a:pt x="269" y="263"/>
                  </a:lnTo>
                  <a:lnTo>
                    <a:pt x="297" y="240"/>
                  </a:lnTo>
                  <a:lnTo>
                    <a:pt x="321" y="212"/>
                  </a:lnTo>
                  <a:lnTo>
                    <a:pt x="339" y="181"/>
                  </a:lnTo>
                  <a:lnTo>
                    <a:pt x="351" y="148"/>
                  </a:lnTo>
                  <a:lnTo>
                    <a:pt x="355" y="113"/>
                  </a:lnTo>
                  <a:lnTo>
                    <a:pt x="347" y="68"/>
                  </a:lnTo>
                  <a:lnTo>
                    <a:pt x="324" y="33"/>
                  </a:lnTo>
                  <a:lnTo>
                    <a:pt x="289" y="9"/>
                  </a:lnTo>
                  <a:lnTo>
                    <a:pt x="241" y="0"/>
                  </a:lnTo>
                  <a:lnTo>
                    <a:pt x="84" y="0"/>
                  </a:lnTo>
                  <a:lnTo>
                    <a:pt x="74" y="1"/>
                  </a:lnTo>
                  <a:lnTo>
                    <a:pt x="70" y="9"/>
                  </a:lnTo>
                  <a:lnTo>
                    <a:pt x="74" y="15"/>
                  </a:lnTo>
                  <a:lnTo>
                    <a:pt x="85" y="15"/>
                  </a:lnTo>
                  <a:lnTo>
                    <a:pt x="93" y="15"/>
                  </a:lnTo>
                  <a:lnTo>
                    <a:pt x="101" y="16"/>
                  </a:lnTo>
                  <a:lnTo>
                    <a:pt x="109" y="18"/>
                  </a:lnTo>
                  <a:lnTo>
                    <a:pt x="111" y="22"/>
                  </a:lnTo>
                  <a:lnTo>
                    <a:pt x="110" y="25"/>
                  </a:lnTo>
                  <a:lnTo>
                    <a:pt x="109" y="32"/>
                  </a:lnTo>
                  <a:lnTo>
                    <a:pt x="51" y="262"/>
                  </a:lnTo>
                  <a:close/>
                  <a:moveTo>
                    <a:pt x="148" y="30"/>
                  </a:moveTo>
                  <a:lnTo>
                    <a:pt x="150" y="22"/>
                  </a:lnTo>
                  <a:lnTo>
                    <a:pt x="154" y="18"/>
                  </a:lnTo>
                  <a:lnTo>
                    <a:pt x="159" y="16"/>
                  </a:lnTo>
                  <a:lnTo>
                    <a:pt x="170" y="15"/>
                  </a:lnTo>
                  <a:lnTo>
                    <a:pt x="225" y="15"/>
                  </a:lnTo>
                  <a:lnTo>
                    <a:pt x="243" y="17"/>
                  </a:lnTo>
                  <a:lnTo>
                    <a:pt x="260" y="20"/>
                  </a:lnTo>
                  <a:lnTo>
                    <a:pt x="275" y="26"/>
                  </a:lnTo>
                  <a:lnTo>
                    <a:pt x="288" y="35"/>
                  </a:lnTo>
                  <a:lnTo>
                    <a:pt x="299" y="47"/>
                  </a:lnTo>
                  <a:lnTo>
                    <a:pt x="307" y="61"/>
                  </a:lnTo>
                  <a:lnTo>
                    <a:pt x="312" y="78"/>
                  </a:lnTo>
                  <a:lnTo>
                    <a:pt x="314" y="99"/>
                  </a:lnTo>
                  <a:lnTo>
                    <a:pt x="313" y="117"/>
                  </a:lnTo>
                  <a:lnTo>
                    <a:pt x="307" y="151"/>
                  </a:lnTo>
                  <a:lnTo>
                    <a:pt x="292" y="193"/>
                  </a:lnTo>
                  <a:lnTo>
                    <a:pt x="267" y="233"/>
                  </a:lnTo>
                  <a:lnTo>
                    <a:pt x="250" y="248"/>
                  </a:lnTo>
                  <a:lnTo>
                    <a:pt x="227" y="264"/>
                  </a:lnTo>
                  <a:lnTo>
                    <a:pt x="196" y="275"/>
                  </a:lnTo>
                  <a:lnTo>
                    <a:pt x="160" y="280"/>
                  </a:lnTo>
                  <a:lnTo>
                    <a:pt x="101" y="280"/>
                  </a:lnTo>
                  <a:lnTo>
                    <a:pt x="93" y="280"/>
                  </a:lnTo>
                  <a:lnTo>
                    <a:pt x="89" y="279"/>
                  </a:lnTo>
                  <a:lnTo>
                    <a:pt x="88" y="278"/>
                  </a:lnTo>
                  <a:lnTo>
                    <a:pt x="87" y="276"/>
                  </a:lnTo>
                  <a:lnTo>
                    <a:pt x="87" y="273"/>
                  </a:lnTo>
                  <a:lnTo>
                    <a:pt x="89" y="266"/>
                  </a:lnTo>
                  <a:lnTo>
                    <a:pt x="14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16"/>
            <p:cNvSpPr>
              <a:spLocks noChangeAspect="1"/>
            </p:cNvSpPr>
            <p:nvPr/>
          </p:nvSpPr>
          <p:spPr bwMode="auto">
            <a:xfrm>
              <a:off x="5439" y="263"/>
              <a:ext cx="319" cy="304"/>
            </a:xfrm>
            <a:custGeom>
              <a:avLst/>
              <a:gdLst>
                <a:gd name="T0" fmla="*/ 269 w 319"/>
                <a:gd name="T1" fmla="*/ 35 h 304"/>
                <a:gd name="T2" fmla="*/ 289 w 319"/>
                <a:gd name="T3" fmla="*/ 18 h 304"/>
                <a:gd name="T4" fmla="*/ 316 w 319"/>
                <a:gd name="T5" fmla="*/ 14 h 304"/>
                <a:gd name="T6" fmla="*/ 318 w 319"/>
                <a:gd name="T7" fmla="*/ 2 h 304"/>
                <a:gd name="T8" fmla="*/ 223 w 319"/>
                <a:gd name="T9" fmla="*/ 0 h 304"/>
                <a:gd name="T10" fmla="*/ 218 w 319"/>
                <a:gd name="T11" fmla="*/ 1 h 304"/>
                <a:gd name="T12" fmla="*/ 214 w 319"/>
                <a:gd name="T13" fmla="*/ 9 h 304"/>
                <a:gd name="T14" fmla="*/ 224 w 319"/>
                <a:gd name="T15" fmla="*/ 15 h 304"/>
                <a:gd name="T16" fmla="*/ 245 w 319"/>
                <a:gd name="T17" fmla="*/ 20 h 304"/>
                <a:gd name="T18" fmla="*/ 252 w 319"/>
                <a:gd name="T19" fmla="*/ 33 h 304"/>
                <a:gd name="T20" fmla="*/ 247 w 319"/>
                <a:gd name="T21" fmla="*/ 54 h 304"/>
                <a:gd name="T22" fmla="*/ 236 w 319"/>
                <a:gd name="T23" fmla="*/ 102 h 304"/>
                <a:gd name="T24" fmla="*/ 222 w 319"/>
                <a:gd name="T25" fmla="*/ 158 h 304"/>
                <a:gd name="T26" fmla="*/ 211 w 319"/>
                <a:gd name="T27" fmla="*/ 201 h 304"/>
                <a:gd name="T28" fmla="*/ 185 w 319"/>
                <a:gd name="T29" fmla="*/ 247 h 304"/>
                <a:gd name="T30" fmla="*/ 126 w 319"/>
                <a:gd name="T31" fmla="*/ 284 h 304"/>
                <a:gd name="T32" fmla="*/ 76 w 319"/>
                <a:gd name="T33" fmla="*/ 286 h 304"/>
                <a:gd name="T34" fmla="*/ 43 w 319"/>
                <a:gd name="T35" fmla="*/ 258 h 304"/>
                <a:gd name="T36" fmla="*/ 41 w 319"/>
                <a:gd name="T37" fmla="*/ 200 h 304"/>
                <a:gd name="T38" fmla="*/ 86 w 319"/>
                <a:gd name="T39" fmla="*/ 25 h 304"/>
                <a:gd name="T40" fmla="*/ 102 w 319"/>
                <a:gd name="T41" fmla="*/ 16 h 304"/>
                <a:gd name="T42" fmla="*/ 130 w 319"/>
                <a:gd name="T43" fmla="*/ 14 h 304"/>
                <a:gd name="T44" fmla="*/ 133 w 319"/>
                <a:gd name="T45" fmla="*/ 2 h 304"/>
                <a:gd name="T46" fmla="*/ 115 w 319"/>
                <a:gd name="T47" fmla="*/ 0 h 304"/>
                <a:gd name="T48" fmla="*/ 83 w 319"/>
                <a:gd name="T49" fmla="*/ 1 h 304"/>
                <a:gd name="T50" fmla="*/ 56 w 319"/>
                <a:gd name="T51" fmla="*/ 2 h 304"/>
                <a:gd name="T52" fmla="*/ 14 w 319"/>
                <a:gd name="T53" fmla="*/ 0 h 304"/>
                <a:gd name="T54" fmla="*/ 9 w 319"/>
                <a:gd name="T55" fmla="*/ 1 h 304"/>
                <a:gd name="T56" fmla="*/ 5 w 319"/>
                <a:gd name="T57" fmla="*/ 9 h 304"/>
                <a:gd name="T58" fmla="*/ 19 w 319"/>
                <a:gd name="T59" fmla="*/ 15 h 304"/>
                <a:gd name="T60" fmla="*/ 35 w 319"/>
                <a:gd name="T61" fmla="*/ 16 h 304"/>
                <a:gd name="T62" fmla="*/ 45 w 319"/>
                <a:gd name="T63" fmla="*/ 22 h 304"/>
                <a:gd name="T64" fmla="*/ 43 w 319"/>
                <a:gd name="T65" fmla="*/ 34 h 304"/>
                <a:gd name="T66" fmla="*/ 38 w 319"/>
                <a:gd name="T67" fmla="*/ 51 h 304"/>
                <a:gd name="T68" fmla="*/ 4 w 319"/>
                <a:gd name="T69" fmla="*/ 189 h 304"/>
                <a:gd name="T70" fmla="*/ 0 w 319"/>
                <a:gd name="T71" fmla="*/ 207 h 304"/>
                <a:gd name="T72" fmla="*/ 0 w 319"/>
                <a:gd name="T73" fmla="*/ 219 h 304"/>
                <a:gd name="T74" fmla="*/ 28 w 319"/>
                <a:gd name="T75" fmla="*/ 282 h 304"/>
                <a:gd name="T76" fmla="*/ 95 w 319"/>
                <a:gd name="T77" fmla="*/ 304 h 304"/>
                <a:gd name="T78" fmla="*/ 178 w 319"/>
                <a:gd name="T79" fmla="*/ 273 h 304"/>
                <a:gd name="T80" fmla="*/ 227 w 319"/>
                <a:gd name="T81" fmla="*/ 19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9" h="304">
                  <a:moveTo>
                    <a:pt x="265" y="47"/>
                  </a:moveTo>
                  <a:lnTo>
                    <a:pt x="269" y="35"/>
                  </a:lnTo>
                  <a:lnTo>
                    <a:pt x="276" y="25"/>
                  </a:lnTo>
                  <a:lnTo>
                    <a:pt x="289" y="18"/>
                  </a:lnTo>
                  <a:lnTo>
                    <a:pt x="311" y="15"/>
                  </a:lnTo>
                  <a:lnTo>
                    <a:pt x="316" y="14"/>
                  </a:lnTo>
                  <a:lnTo>
                    <a:pt x="319" y="6"/>
                  </a:lnTo>
                  <a:lnTo>
                    <a:pt x="318" y="2"/>
                  </a:lnTo>
                  <a:lnTo>
                    <a:pt x="313" y="0"/>
                  </a:lnTo>
                  <a:lnTo>
                    <a:pt x="223" y="0"/>
                  </a:lnTo>
                  <a:lnTo>
                    <a:pt x="221" y="0"/>
                  </a:lnTo>
                  <a:lnTo>
                    <a:pt x="218" y="1"/>
                  </a:lnTo>
                  <a:lnTo>
                    <a:pt x="216" y="4"/>
                  </a:lnTo>
                  <a:lnTo>
                    <a:pt x="214" y="9"/>
                  </a:lnTo>
                  <a:lnTo>
                    <a:pt x="218" y="15"/>
                  </a:lnTo>
                  <a:lnTo>
                    <a:pt x="224" y="15"/>
                  </a:lnTo>
                  <a:lnTo>
                    <a:pt x="237" y="17"/>
                  </a:lnTo>
                  <a:lnTo>
                    <a:pt x="245" y="20"/>
                  </a:lnTo>
                  <a:lnTo>
                    <a:pt x="250" y="26"/>
                  </a:lnTo>
                  <a:lnTo>
                    <a:pt x="252" y="33"/>
                  </a:lnTo>
                  <a:lnTo>
                    <a:pt x="251" y="39"/>
                  </a:lnTo>
                  <a:lnTo>
                    <a:pt x="247" y="54"/>
                  </a:lnTo>
                  <a:lnTo>
                    <a:pt x="242" y="76"/>
                  </a:lnTo>
                  <a:lnTo>
                    <a:pt x="236" y="102"/>
                  </a:lnTo>
                  <a:lnTo>
                    <a:pt x="228" y="131"/>
                  </a:lnTo>
                  <a:lnTo>
                    <a:pt x="222" y="158"/>
                  </a:lnTo>
                  <a:lnTo>
                    <a:pt x="216" y="182"/>
                  </a:lnTo>
                  <a:lnTo>
                    <a:pt x="211" y="201"/>
                  </a:lnTo>
                  <a:lnTo>
                    <a:pt x="207" y="211"/>
                  </a:lnTo>
                  <a:lnTo>
                    <a:pt x="185" y="247"/>
                  </a:lnTo>
                  <a:lnTo>
                    <a:pt x="156" y="271"/>
                  </a:lnTo>
                  <a:lnTo>
                    <a:pt x="126" y="284"/>
                  </a:lnTo>
                  <a:lnTo>
                    <a:pt x="97" y="289"/>
                  </a:lnTo>
                  <a:lnTo>
                    <a:pt x="76" y="286"/>
                  </a:lnTo>
                  <a:lnTo>
                    <a:pt x="57" y="276"/>
                  </a:lnTo>
                  <a:lnTo>
                    <a:pt x="43" y="258"/>
                  </a:lnTo>
                  <a:lnTo>
                    <a:pt x="38" y="231"/>
                  </a:lnTo>
                  <a:lnTo>
                    <a:pt x="41" y="200"/>
                  </a:lnTo>
                  <a:lnTo>
                    <a:pt x="83" y="33"/>
                  </a:lnTo>
                  <a:lnTo>
                    <a:pt x="86" y="25"/>
                  </a:lnTo>
                  <a:lnTo>
                    <a:pt x="91" y="19"/>
                  </a:lnTo>
                  <a:lnTo>
                    <a:pt x="102" y="16"/>
                  </a:lnTo>
                  <a:lnTo>
                    <a:pt x="121" y="15"/>
                  </a:lnTo>
                  <a:lnTo>
                    <a:pt x="130" y="14"/>
                  </a:lnTo>
                  <a:lnTo>
                    <a:pt x="134" y="6"/>
                  </a:lnTo>
                  <a:lnTo>
                    <a:pt x="133" y="2"/>
                  </a:lnTo>
                  <a:lnTo>
                    <a:pt x="127" y="0"/>
                  </a:lnTo>
                  <a:lnTo>
                    <a:pt x="115" y="0"/>
                  </a:lnTo>
                  <a:lnTo>
                    <a:pt x="99" y="1"/>
                  </a:lnTo>
                  <a:lnTo>
                    <a:pt x="83" y="1"/>
                  </a:lnTo>
                  <a:lnTo>
                    <a:pt x="71" y="2"/>
                  </a:lnTo>
                  <a:lnTo>
                    <a:pt x="56" y="2"/>
                  </a:lnTo>
                  <a:lnTo>
                    <a:pt x="41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5" y="9"/>
                  </a:lnTo>
                  <a:lnTo>
                    <a:pt x="9" y="15"/>
                  </a:lnTo>
                  <a:lnTo>
                    <a:pt x="19" y="15"/>
                  </a:lnTo>
                  <a:lnTo>
                    <a:pt x="24" y="15"/>
                  </a:lnTo>
                  <a:lnTo>
                    <a:pt x="35" y="16"/>
                  </a:lnTo>
                  <a:lnTo>
                    <a:pt x="44" y="18"/>
                  </a:lnTo>
                  <a:lnTo>
                    <a:pt x="45" y="22"/>
                  </a:lnTo>
                  <a:lnTo>
                    <a:pt x="44" y="27"/>
                  </a:lnTo>
                  <a:lnTo>
                    <a:pt x="43" y="34"/>
                  </a:lnTo>
                  <a:lnTo>
                    <a:pt x="40" y="43"/>
                  </a:lnTo>
                  <a:lnTo>
                    <a:pt x="38" y="51"/>
                  </a:lnTo>
                  <a:lnTo>
                    <a:pt x="29" y="89"/>
                  </a:lnTo>
                  <a:lnTo>
                    <a:pt x="4" y="189"/>
                  </a:lnTo>
                  <a:lnTo>
                    <a:pt x="1" y="200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19"/>
                  </a:lnTo>
                  <a:lnTo>
                    <a:pt x="7" y="255"/>
                  </a:lnTo>
                  <a:lnTo>
                    <a:pt x="28" y="282"/>
                  </a:lnTo>
                  <a:lnTo>
                    <a:pt x="59" y="298"/>
                  </a:lnTo>
                  <a:lnTo>
                    <a:pt x="95" y="304"/>
                  </a:lnTo>
                  <a:lnTo>
                    <a:pt x="139" y="296"/>
                  </a:lnTo>
                  <a:lnTo>
                    <a:pt x="178" y="273"/>
                  </a:lnTo>
                  <a:lnTo>
                    <a:pt x="209" y="239"/>
                  </a:lnTo>
                  <a:lnTo>
                    <a:pt x="227" y="199"/>
                  </a:lnTo>
                  <a:lnTo>
                    <a:pt x="265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8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/>
                <a:t>Introduction. Modified </a:t>
              </a:r>
              <a:r>
                <a:rPr lang="en-US" sz="2000" dirty="0" err="1" smtClean="0"/>
                <a:t>Urca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processess</a:t>
              </a:r>
              <a:endParaRPr lang="ru-RU" sz="2000" dirty="0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4" name="Group 26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347354" y="982330"/>
            <a:ext cx="4053829" cy="260357"/>
            <a:chOff x="0" y="0"/>
            <a:chExt cx="5761" cy="370"/>
          </a:xfrm>
        </p:grpSpPr>
        <p:sp>
          <p:nvSpPr>
            <p:cNvPr id="36" name="Freeform 27"/>
            <p:cNvSpPr>
              <a:spLocks noChangeAspect="1" noEditPoints="1"/>
            </p:cNvSpPr>
            <p:nvPr/>
          </p:nvSpPr>
          <p:spPr bwMode="auto">
            <a:xfrm>
              <a:off x="0" y="4"/>
              <a:ext cx="296" cy="285"/>
            </a:xfrm>
            <a:custGeom>
              <a:avLst/>
              <a:gdLst>
                <a:gd name="T0" fmla="*/ 48 w 296"/>
                <a:gd name="T1" fmla="*/ 258 h 285"/>
                <a:gd name="T2" fmla="*/ 44 w 296"/>
                <a:gd name="T3" fmla="*/ 266 h 285"/>
                <a:gd name="T4" fmla="*/ 37 w 296"/>
                <a:gd name="T5" fmla="*/ 270 h 285"/>
                <a:gd name="T6" fmla="*/ 22 w 296"/>
                <a:gd name="T7" fmla="*/ 272 h 285"/>
                <a:gd name="T8" fmla="*/ 7 w 296"/>
                <a:gd name="T9" fmla="*/ 272 h 285"/>
                <a:gd name="T10" fmla="*/ 1 w 296"/>
                <a:gd name="T11" fmla="*/ 276 h 285"/>
                <a:gd name="T12" fmla="*/ 3 w 296"/>
                <a:gd name="T13" fmla="*/ 285 h 285"/>
                <a:gd name="T14" fmla="*/ 159 w 296"/>
                <a:gd name="T15" fmla="*/ 285 h 285"/>
                <a:gd name="T16" fmla="*/ 205 w 296"/>
                <a:gd name="T17" fmla="*/ 277 h 285"/>
                <a:gd name="T18" fmla="*/ 241 w 296"/>
                <a:gd name="T19" fmla="*/ 255 h 285"/>
                <a:gd name="T20" fmla="*/ 265 w 296"/>
                <a:gd name="T21" fmla="*/ 226 h 285"/>
                <a:gd name="T22" fmla="*/ 273 w 296"/>
                <a:gd name="T23" fmla="*/ 195 h 285"/>
                <a:gd name="T24" fmla="*/ 256 w 296"/>
                <a:gd name="T25" fmla="*/ 156 h 285"/>
                <a:gd name="T26" fmla="*/ 209 w 296"/>
                <a:gd name="T27" fmla="*/ 136 h 285"/>
                <a:gd name="T28" fmla="*/ 269 w 296"/>
                <a:gd name="T29" fmla="*/ 109 h 285"/>
                <a:gd name="T30" fmla="*/ 296 w 296"/>
                <a:gd name="T31" fmla="*/ 58 h 285"/>
                <a:gd name="T32" fmla="*/ 276 w 296"/>
                <a:gd name="T33" fmla="*/ 17 h 285"/>
                <a:gd name="T34" fmla="*/ 219 w 296"/>
                <a:gd name="T35" fmla="*/ 0 h 285"/>
                <a:gd name="T36" fmla="*/ 75 w 296"/>
                <a:gd name="T37" fmla="*/ 0 h 285"/>
                <a:gd name="T38" fmla="*/ 69 w 296"/>
                <a:gd name="T39" fmla="*/ 4 h 285"/>
                <a:gd name="T40" fmla="*/ 71 w 296"/>
                <a:gd name="T41" fmla="*/ 13 h 285"/>
                <a:gd name="T42" fmla="*/ 85 w 296"/>
                <a:gd name="T43" fmla="*/ 13 h 285"/>
                <a:gd name="T44" fmla="*/ 104 w 296"/>
                <a:gd name="T45" fmla="*/ 15 h 285"/>
                <a:gd name="T46" fmla="*/ 106 w 296"/>
                <a:gd name="T47" fmla="*/ 23 h 285"/>
                <a:gd name="T48" fmla="*/ 49 w 296"/>
                <a:gd name="T49" fmla="*/ 252 h 285"/>
                <a:gd name="T50" fmla="*/ 137 w 296"/>
                <a:gd name="T51" fmla="*/ 29 h 285"/>
                <a:gd name="T52" fmla="*/ 143 w 296"/>
                <a:gd name="T53" fmla="*/ 15 h 285"/>
                <a:gd name="T54" fmla="*/ 160 w 296"/>
                <a:gd name="T55" fmla="*/ 13 h 285"/>
                <a:gd name="T56" fmla="*/ 225 w 296"/>
                <a:gd name="T57" fmla="*/ 14 h 285"/>
                <a:gd name="T58" fmla="*/ 243 w 296"/>
                <a:gd name="T59" fmla="*/ 22 h 285"/>
                <a:gd name="T60" fmla="*/ 253 w 296"/>
                <a:gd name="T61" fmla="*/ 34 h 285"/>
                <a:gd name="T62" fmla="*/ 258 w 296"/>
                <a:gd name="T63" fmla="*/ 49 h 285"/>
                <a:gd name="T64" fmla="*/ 252 w 296"/>
                <a:gd name="T65" fmla="*/ 83 h 285"/>
                <a:gd name="T66" fmla="*/ 207 w 296"/>
                <a:gd name="T67" fmla="*/ 126 h 285"/>
                <a:gd name="T68" fmla="*/ 112 w 296"/>
                <a:gd name="T69" fmla="*/ 132 h 285"/>
                <a:gd name="T70" fmla="*/ 87 w 296"/>
                <a:gd name="T71" fmla="*/ 272 h 285"/>
                <a:gd name="T72" fmla="*/ 80 w 296"/>
                <a:gd name="T73" fmla="*/ 271 h 285"/>
                <a:gd name="T74" fmla="*/ 79 w 296"/>
                <a:gd name="T75" fmla="*/ 265 h 285"/>
                <a:gd name="T76" fmla="*/ 109 w 296"/>
                <a:gd name="T77" fmla="*/ 142 h 285"/>
                <a:gd name="T78" fmla="*/ 201 w 296"/>
                <a:gd name="T79" fmla="*/ 143 h 285"/>
                <a:gd name="T80" fmla="*/ 220 w 296"/>
                <a:gd name="T81" fmla="*/ 152 h 285"/>
                <a:gd name="T82" fmla="*/ 231 w 296"/>
                <a:gd name="T83" fmla="*/ 167 h 285"/>
                <a:gd name="T84" fmla="*/ 234 w 296"/>
                <a:gd name="T85" fmla="*/ 183 h 285"/>
                <a:gd name="T86" fmla="*/ 229 w 296"/>
                <a:gd name="T87" fmla="*/ 221 h 285"/>
                <a:gd name="T88" fmla="*/ 183 w 296"/>
                <a:gd name="T89" fmla="*/ 265 h 285"/>
                <a:gd name="T90" fmla="*/ 93 w 296"/>
                <a:gd name="T91" fmla="*/ 27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6" h="285">
                  <a:moveTo>
                    <a:pt x="49" y="252"/>
                  </a:moveTo>
                  <a:lnTo>
                    <a:pt x="48" y="258"/>
                  </a:lnTo>
                  <a:lnTo>
                    <a:pt x="46" y="262"/>
                  </a:lnTo>
                  <a:lnTo>
                    <a:pt x="44" y="266"/>
                  </a:lnTo>
                  <a:lnTo>
                    <a:pt x="41" y="268"/>
                  </a:lnTo>
                  <a:lnTo>
                    <a:pt x="37" y="270"/>
                  </a:lnTo>
                  <a:lnTo>
                    <a:pt x="31" y="271"/>
                  </a:lnTo>
                  <a:lnTo>
                    <a:pt x="22" y="272"/>
                  </a:lnTo>
                  <a:lnTo>
                    <a:pt x="12" y="272"/>
                  </a:lnTo>
                  <a:lnTo>
                    <a:pt x="7" y="272"/>
                  </a:lnTo>
                  <a:lnTo>
                    <a:pt x="3" y="273"/>
                  </a:lnTo>
                  <a:lnTo>
                    <a:pt x="1" y="276"/>
                  </a:lnTo>
                  <a:lnTo>
                    <a:pt x="0" y="280"/>
                  </a:lnTo>
                  <a:lnTo>
                    <a:pt x="3" y="285"/>
                  </a:lnTo>
                  <a:lnTo>
                    <a:pt x="12" y="285"/>
                  </a:lnTo>
                  <a:lnTo>
                    <a:pt x="159" y="285"/>
                  </a:lnTo>
                  <a:lnTo>
                    <a:pt x="183" y="283"/>
                  </a:lnTo>
                  <a:lnTo>
                    <a:pt x="205" y="277"/>
                  </a:lnTo>
                  <a:lnTo>
                    <a:pt x="224" y="267"/>
                  </a:lnTo>
                  <a:lnTo>
                    <a:pt x="241" y="255"/>
                  </a:lnTo>
                  <a:lnTo>
                    <a:pt x="255" y="242"/>
                  </a:lnTo>
                  <a:lnTo>
                    <a:pt x="265" y="226"/>
                  </a:lnTo>
                  <a:lnTo>
                    <a:pt x="271" y="211"/>
                  </a:lnTo>
                  <a:lnTo>
                    <a:pt x="273" y="195"/>
                  </a:lnTo>
                  <a:lnTo>
                    <a:pt x="269" y="174"/>
                  </a:lnTo>
                  <a:lnTo>
                    <a:pt x="256" y="156"/>
                  </a:lnTo>
                  <a:lnTo>
                    <a:pt x="236" y="143"/>
                  </a:lnTo>
                  <a:lnTo>
                    <a:pt x="209" y="136"/>
                  </a:lnTo>
                  <a:lnTo>
                    <a:pt x="241" y="126"/>
                  </a:lnTo>
                  <a:lnTo>
                    <a:pt x="269" y="109"/>
                  </a:lnTo>
                  <a:lnTo>
                    <a:pt x="288" y="86"/>
                  </a:lnTo>
                  <a:lnTo>
                    <a:pt x="296" y="58"/>
                  </a:lnTo>
                  <a:lnTo>
                    <a:pt x="291" y="36"/>
                  </a:lnTo>
                  <a:lnTo>
                    <a:pt x="276" y="17"/>
                  </a:lnTo>
                  <a:lnTo>
                    <a:pt x="252" y="5"/>
                  </a:lnTo>
                  <a:lnTo>
                    <a:pt x="219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1" y="1"/>
                  </a:lnTo>
                  <a:lnTo>
                    <a:pt x="69" y="4"/>
                  </a:lnTo>
                  <a:lnTo>
                    <a:pt x="68" y="8"/>
                  </a:lnTo>
                  <a:lnTo>
                    <a:pt x="71" y="13"/>
                  </a:lnTo>
                  <a:lnTo>
                    <a:pt x="79" y="13"/>
                  </a:lnTo>
                  <a:lnTo>
                    <a:pt x="85" y="13"/>
                  </a:lnTo>
                  <a:lnTo>
                    <a:pt x="95" y="14"/>
                  </a:lnTo>
                  <a:lnTo>
                    <a:pt x="104" y="15"/>
                  </a:lnTo>
                  <a:lnTo>
                    <a:pt x="106" y="20"/>
                  </a:lnTo>
                  <a:lnTo>
                    <a:pt x="106" y="23"/>
                  </a:lnTo>
                  <a:lnTo>
                    <a:pt x="105" y="28"/>
                  </a:lnTo>
                  <a:lnTo>
                    <a:pt x="49" y="252"/>
                  </a:lnTo>
                  <a:close/>
                  <a:moveTo>
                    <a:pt x="112" y="132"/>
                  </a:moveTo>
                  <a:lnTo>
                    <a:pt x="137" y="29"/>
                  </a:lnTo>
                  <a:lnTo>
                    <a:pt x="140" y="20"/>
                  </a:lnTo>
                  <a:lnTo>
                    <a:pt x="143" y="15"/>
                  </a:lnTo>
                  <a:lnTo>
                    <a:pt x="149" y="13"/>
                  </a:lnTo>
                  <a:lnTo>
                    <a:pt x="160" y="13"/>
                  </a:lnTo>
                  <a:lnTo>
                    <a:pt x="213" y="13"/>
                  </a:lnTo>
                  <a:lnTo>
                    <a:pt x="225" y="14"/>
                  </a:lnTo>
                  <a:lnTo>
                    <a:pt x="235" y="17"/>
                  </a:lnTo>
                  <a:lnTo>
                    <a:pt x="243" y="22"/>
                  </a:lnTo>
                  <a:lnTo>
                    <a:pt x="249" y="28"/>
                  </a:lnTo>
                  <a:lnTo>
                    <a:pt x="253" y="34"/>
                  </a:lnTo>
                  <a:lnTo>
                    <a:pt x="256" y="41"/>
                  </a:lnTo>
                  <a:lnTo>
                    <a:pt x="258" y="49"/>
                  </a:lnTo>
                  <a:lnTo>
                    <a:pt x="258" y="56"/>
                  </a:lnTo>
                  <a:lnTo>
                    <a:pt x="252" y="83"/>
                  </a:lnTo>
                  <a:lnTo>
                    <a:pt x="234" y="108"/>
                  </a:lnTo>
                  <a:lnTo>
                    <a:pt x="207" y="126"/>
                  </a:lnTo>
                  <a:lnTo>
                    <a:pt x="172" y="132"/>
                  </a:lnTo>
                  <a:lnTo>
                    <a:pt x="112" y="132"/>
                  </a:lnTo>
                  <a:close/>
                  <a:moveTo>
                    <a:pt x="93" y="272"/>
                  </a:moveTo>
                  <a:lnTo>
                    <a:pt x="87" y="272"/>
                  </a:lnTo>
                  <a:lnTo>
                    <a:pt x="84" y="272"/>
                  </a:lnTo>
                  <a:lnTo>
                    <a:pt x="80" y="271"/>
                  </a:lnTo>
                  <a:lnTo>
                    <a:pt x="79" y="268"/>
                  </a:lnTo>
                  <a:lnTo>
                    <a:pt x="79" y="265"/>
                  </a:lnTo>
                  <a:lnTo>
                    <a:pt x="81" y="258"/>
                  </a:lnTo>
                  <a:lnTo>
                    <a:pt x="109" y="142"/>
                  </a:lnTo>
                  <a:lnTo>
                    <a:pt x="187" y="142"/>
                  </a:lnTo>
                  <a:lnTo>
                    <a:pt x="201" y="143"/>
                  </a:lnTo>
                  <a:lnTo>
                    <a:pt x="212" y="147"/>
                  </a:lnTo>
                  <a:lnTo>
                    <a:pt x="220" y="152"/>
                  </a:lnTo>
                  <a:lnTo>
                    <a:pt x="226" y="159"/>
                  </a:lnTo>
                  <a:lnTo>
                    <a:pt x="231" y="167"/>
                  </a:lnTo>
                  <a:lnTo>
                    <a:pt x="233" y="175"/>
                  </a:lnTo>
                  <a:lnTo>
                    <a:pt x="234" y="183"/>
                  </a:lnTo>
                  <a:lnTo>
                    <a:pt x="235" y="190"/>
                  </a:lnTo>
                  <a:lnTo>
                    <a:pt x="229" y="221"/>
                  </a:lnTo>
                  <a:lnTo>
                    <a:pt x="211" y="247"/>
                  </a:lnTo>
                  <a:lnTo>
                    <a:pt x="183" y="265"/>
                  </a:lnTo>
                  <a:lnTo>
                    <a:pt x="149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28"/>
            <p:cNvSpPr>
              <a:spLocks noChangeAspect="1"/>
            </p:cNvSpPr>
            <p:nvPr/>
          </p:nvSpPr>
          <p:spPr bwMode="auto">
            <a:xfrm>
              <a:off x="327" y="155"/>
              <a:ext cx="105" cy="194"/>
            </a:xfrm>
            <a:custGeom>
              <a:avLst/>
              <a:gdLst>
                <a:gd name="T0" fmla="*/ 65 w 105"/>
                <a:gd name="T1" fmla="*/ 8 h 194"/>
                <a:gd name="T2" fmla="*/ 65 w 105"/>
                <a:gd name="T3" fmla="*/ 4 h 194"/>
                <a:gd name="T4" fmla="*/ 64 w 105"/>
                <a:gd name="T5" fmla="*/ 1 h 194"/>
                <a:gd name="T6" fmla="*/ 61 w 105"/>
                <a:gd name="T7" fmla="*/ 0 h 194"/>
                <a:gd name="T8" fmla="*/ 57 w 105"/>
                <a:gd name="T9" fmla="*/ 0 h 194"/>
                <a:gd name="T10" fmla="*/ 42 w 105"/>
                <a:gd name="T11" fmla="*/ 11 h 194"/>
                <a:gd name="T12" fmla="*/ 26 w 105"/>
                <a:gd name="T13" fmla="*/ 16 h 194"/>
                <a:gd name="T14" fmla="*/ 11 w 105"/>
                <a:gd name="T15" fmla="*/ 18 h 194"/>
                <a:gd name="T16" fmla="*/ 0 w 105"/>
                <a:gd name="T17" fmla="*/ 19 h 194"/>
                <a:gd name="T18" fmla="*/ 0 w 105"/>
                <a:gd name="T19" fmla="*/ 29 h 194"/>
                <a:gd name="T20" fmla="*/ 7 w 105"/>
                <a:gd name="T21" fmla="*/ 29 h 194"/>
                <a:gd name="T22" fmla="*/ 18 w 105"/>
                <a:gd name="T23" fmla="*/ 28 h 194"/>
                <a:gd name="T24" fmla="*/ 30 w 105"/>
                <a:gd name="T25" fmla="*/ 26 h 194"/>
                <a:gd name="T26" fmla="*/ 42 w 105"/>
                <a:gd name="T27" fmla="*/ 21 h 194"/>
                <a:gd name="T28" fmla="*/ 42 w 105"/>
                <a:gd name="T29" fmla="*/ 170 h 194"/>
                <a:gd name="T30" fmla="*/ 42 w 105"/>
                <a:gd name="T31" fmla="*/ 176 h 194"/>
                <a:gd name="T32" fmla="*/ 38 w 105"/>
                <a:gd name="T33" fmla="*/ 180 h 194"/>
                <a:gd name="T34" fmla="*/ 30 w 105"/>
                <a:gd name="T35" fmla="*/ 183 h 194"/>
                <a:gd name="T36" fmla="*/ 13 w 105"/>
                <a:gd name="T37" fmla="*/ 183 h 194"/>
                <a:gd name="T38" fmla="*/ 2 w 105"/>
                <a:gd name="T39" fmla="*/ 183 h 194"/>
                <a:gd name="T40" fmla="*/ 2 w 105"/>
                <a:gd name="T41" fmla="*/ 194 h 194"/>
                <a:gd name="T42" fmla="*/ 105 w 105"/>
                <a:gd name="T43" fmla="*/ 194 h 194"/>
                <a:gd name="T44" fmla="*/ 105 w 105"/>
                <a:gd name="T45" fmla="*/ 183 h 194"/>
                <a:gd name="T46" fmla="*/ 94 w 105"/>
                <a:gd name="T47" fmla="*/ 183 h 194"/>
                <a:gd name="T48" fmla="*/ 78 w 105"/>
                <a:gd name="T49" fmla="*/ 183 h 194"/>
                <a:gd name="T50" fmla="*/ 69 w 105"/>
                <a:gd name="T51" fmla="*/ 180 h 194"/>
                <a:gd name="T52" fmla="*/ 66 w 105"/>
                <a:gd name="T53" fmla="*/ 176 h 194"/>
                <a:gd name="T54" fmla="*/ 65 w 105"/>
                <a:gd name="T55" fmla="*/ 170 h 194"/>
                <a:gd name="T56" fmla="*/ 65 w 105"/>
                <a:gd name="T57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5" h="194">
                  <a:moveTo>
                    <a:pt x="65" y="8"/>
                  </a:moveTo>
                  <a:lnTo>
                    <a:pt x="65" y="4"/>
                  </a:lnTo>
                  <a:lnTo>
                    <a:pt x="64" y="1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42" y="11"/>
                  </a:lnTo>
                  <a:lnTo>
                    <a:pt x="26" y="16"/>
                  </a:lnTo>
                  <a:lnTo>
                    <a:pt x="11" y="18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7" y="29"/>
                  </a:lnTo>
                  <a:lnTo>
                    <a:pt x="18" y="28"/>
                  </a:lnTo>
                  <a:lnTo>
                    <a:pt x="30" y="26"/>
                  </a:lnTo>
                  <a:lnTo>
                    <a:pt x="42" y="21"/>
                  </a:lnTo>
                  <a:lnTo>
                    <a:pt x="42" y="170"/>
                  </a:lnTo>
                  <a:lnTo>
                    <a:pt x="42" y="176"/>
                  </a:lnTo>
                  <a:lnTo>
                    <a:pt x="38" y="180"/>
                  </a:lnTo>
                  <a:lnTo>
                    <a:pt x="30" y="183"/>
                  </a:lnTo>
                  <a:lnTo>
                    <a:pt x="13" y="183"/>
                  </a:lnTo>
                  <a:lnTo>
                    <a:pt x="2" y="183"/>
                  </a:lnTo>
                  <a:lnTo>
                    <a:pt x="2" y="194"/>
                  </a:lnTo>
                  <a:lnTo>
                    <a:pt x="105" y="194"/>
                  </a:lnTo>
                  <a:lnTo>
                    <a:pt x="105" y="183"/>
                  </a:lnTo>
                  <a:lnTo>
                    <a:pt x="94" y="183"/>
                  </a:lnTo>
                  <a:lnTo>
                    <a:pt x="78" y="183"/>
                  </a:lnTo>
                  <a:lnTo>
                    <a:pt x="69" y="180"/>
                  </a:lnTo>
                  <a:lnTo>
                    <a:pt x="66" y="176"/>
                  </a:lnTo>
                  <a:lnTo>
                    <a:pt x="65" y="170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29"/>
            <p:cNvSpPr>
              <a:spLocks noChangeAspect="1"/>
            </p:cNvSpPr>
            <p:nvPr/>
          </p:nvSpPr>
          <p:spPr bwMode="auto">
            <a:xfrm>
              <a:off x="619" y="76"/>
              <a:ext cx="367" cy="218"/>
            </a:xfrm>
            <a:custGeom>
              <a:avLst/>
              <a:gdLst>
                <a:gd name="T0" fmla="*/ 322 w 367"/>
                <a:gd name="T1" fmla="*/ 117 h 218"/>
                <a:gd name="T2" fmla="*/ 307 w 367"/>
                <a:gd name="T3" fmla="*/ 130 h 218"/>
                <a:gd name="T4" fmla="*/ 296 w 367"/>
                <a:gd name="T5" fmla="*/ 142 h 218"/>
                <a:gd name="T6" fmla="*/ 289 w 367"/>
                <a:gd name="T7" fmla="*/ 151 h 218"/>
                <a:gd name="T8" fmla="*/ 285 w 367"/>
                <a:gd name="T9" fmla="*/ 157 h 218"/>
                <a:gd name="T10" fmla="*/ 274 w 367"/>
                <a:gd name="T11" fmla="*/ 178 h 218"/>
                <a:gd name="T12" fmla="*/ 267 w 367"/>
                <a:gd name="T13" fmla="*/ 196 h 218"/>
                <a:gd name="T14" fmla="*/ 264 w 367"/>
                <a:gd name="T15" fmla="*/ 208 h 218"/>
                <a:gd name="T16" fmla="*/ 263 w 367"/>
                <a:gd name="T17" fmla="*/ 213 h 218"/>
                <a:gd name="T18" fmla="*/ 266 w 367"/>
                <a:gd name="T19" fmla="*/ 217 h 218"/>
                <a:gd name="T20" fmla="*/ 271 w 367"/>
                <a:gd name="T21" fmla="*/ 218 h 218"/>
                <a:gd name="T22" fmla="*/ 275 w 367"/>
                <a:gd name="T23" fmla="*/ 217 h 218"/>
                <a:gd name="T24" fmla="*/ 278 w 367"/>
                <a:gd name="T25" fmla="*/ 216 h 218"/>
                <a:gd name="T26" fmla="*/ 279 w 367"/>
                <a:gd name="T27" fmla="*/ 214 h 218"/>
                <a:gd name="T28" fmla="*/ 280 w 367"/>
                <a:gd name="T29" fmla="*/ 209 h 218"/>
                <a:gd name="T30" fmla="*/ 290 w 367"/>
                <a:gd name="T31" fmla="*/ 180 h 218"/>
                <a:gd name="T32" fmla="*/ 307 w 367"/>
                <a:gd name="T33" fmla="*/ 154 h 218"/>
                <a:gd name="T34" fmla="*/ 330 w 367"/>
                <a:gd name="T35" fmla="*/ 131 h 218"/>
                <a:gd name="T36" fmla="*/ 361 w 367"/>
                <a:gd name="T37" fmla="*/ 114 h 218"/>
                <a:gd name="T38" fmla="*/ 366 w 367"/>
                <a:gd name="T39" fmla="*/ 112 h 218"/>
                <a:gd name="T40" fmla="*/ 367 w 367"/>
                <a:gd name="T41" fmla="*/ 109 h 218"/>
                <a:gd name="T42" fmla="*/ 366 w 367"/>
                <a:gd name="T43" fmla="*/ 105 h 218"/>
                <a:gd name="T44" fmla="*/ 364 w 367"/>
                <a:gd name="T45" fmla="*/ 104 h 218"/>
                <a:gd name="T46" fmla="*/ 345 w 367"/>
                <a:gd name="T47" fmla="*/ 96 h 218"/>
                <a:gd name="T48" fmla="*/ 321 w 367"/>
                <a:gd name="T49" fmla="*/ 79 h 218"/>
                <a:gd name="T50" fmla="*/ 297 w 367"/>
                <a:gd name="T51" fmla="*/ 50 h 218"/>
                <a:gd name="T52" fmla="*/ 280 w 367"/>
                <a:gd name="T53" fmla="*/ 6 h 218"/>
                <a:gd name="T54" fmla="*/ 278 w 367"/>
                <a:gd name="T55" fmla="*/ 1 h 218"/>
                <a:gd name="T56" fmla="*/ 271 w 367"/>
                <a:gd name="T57" fmla="*/ 0 h 218"/>
                <a:gd name="T58" fmla="*/ 266 w 367"/>
                <a:gd name="T59" fmla="*/ 1 h 218"/>
                <a:gd name="T60" fmla="*/ 263 w 367"/>
                <a:gd name="T61" fmla="*/ 5 h 218"/>
                <a:gd name="T62" fmla="*/ 264 w 367"/>
                <a:gd name="T63" fmla="*/ 10 h 218"/>
                <a:gd name="T64" fmla="*/ 267 w 367"/>
                <a:gd name="T65" fmla="*/ 22 h 218"/>
                <a:gd name="T66" fmla="*/ 273 w 367"/>
                <a:gd name="T67" fmla="*/ 40 h 218"/>
                <a:gd name="T68" fmla="*/ 284 w 367"/>
                <a:gd name="T69" fmla="*/ 60 h 218"/>
                <a:gd name="T70" fmla="*/ 299 w 367"/>
                <a:gd name="T71" fmla="*/ 80 h 218"/>
                <a:gd name="T72" fmla="*/ 322 w 367"/>
                <a:gd name="T73" fmla="*/ 100 h 218"/>
                <a:gd name="T74" fmla="*/ 15 w 367"/>
                <a:gd name="T75" fmla="*/ 100 h 218"/>
                <a:gd name="T76" fmla="*/ 9 w 367"/>
                <a:gd name="T77" fmla="*/ 100 h 218"/>
                <a:gd name="T78" fmla="*/ 4 w 367"/>
                <a:gd name="T79" fmla="*/ 101 h 218"/>
                <a:gd name="T80" fmla="*/ 1 w 367"/>
                <a:gd name="T81" fmla="*/ 104 h 218"/>
                <a:gd name="T82" fmla="*/ 0 w 367"/>
                <a:gd name="T83" fmla="*/ 109 h 218"/>
                <a:gd name="T84" fmla="*/ 1 w 367"/>
                <a:gd name="T85" fmla="*/ 114 h 218"/>
                <a:gd name="T86" fmla="*/ 4 w 367"/>
                <a:gd name="T87" fmla="*/ 116 h 218"/>
                <a:gd name="T88" fmla="*/ 9 w 367"/>
                <a:gd name="T89" fmla="*/ 117 h 218"/>
                <a:gd name="T90" fmla="*/ 15 w 367"/>
                <a:gd name="T91" fmla="*/ 117 h 218"/>
                <a:gd name="T92" fmla="*/ 322 w 367"/>
                <a:gd name="T93" fmla="*/ 1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7" h="218">
                  <a:moveTo>
                    <a:pt x="322" y="117"/>
                  </a:moveTo>
                  <a:lnTo>
                    <a:pt x="307" y="130"/>
                  </a:lnTo>
                  <a:lnTo>
                    <a:pt x="296" y="142"/>
                  </a:lnTo>
                  <a:lnTo>
                    <a:pt x="289" y="151"/>
                  </a:lnTo>
                  <a:lnTo>
                    <a:pt x="285" y="157"/>
                  </a:lnTo>
                  <a:lnTo>
                    <a:pt x="274" y="178"/>
                  </a:lnTo>
                  <a:lnTo>
                    <a:pt x="267" y="196"/>
                  </a:lnTo>
                  <a:lnTo>
                    <a:pt x="264" y="208"/>
                  </a:lnTo>
                  <a:lnTo>
                    <a:pt x="263" y="213"/>
                  </a:lnTo>
                  <a:lnTo>
                    <a:pt x="266" y="217"/>
                  </a:lnTo>
                  <a:lnTo>
                    <a:pt x="271" y="218"/>
                  </a:lnTo>
                  <a:lnTo>
                    <a:pt x="275" y="217"/>
                  </a:lnTo>
                  <a:lnTo>
                    <a:pt x="278" y="216"/>
                  </a:lnTo>
                  <a:lnTo>
                    <a:pt x="279" y="214"/>
                  </a:lnTo>
                  <a:lnTo>
                    <a:pt x="280" y="209"/>
                  </a:lnTo>
                  <a:lnTo>
                    <a:pt x="290" y="180"/>
                  </a:lnTo>
                  <a:lnTo>
                    <a:pt x="307" y="154"/>
                  </a:lnTo>
                  <a:lnTo>
                    <a:pt x="330" y="131"/>
                  </a:lnTo>
                  <a:lnTo>
                    <a:pt x="361" y="114"/>
                  </a:lnTo>
                  <a:lnTo>
                    <a:pt x="366" y="112"/>
                  </a:lnTo>
                  <a:lnTo>
                    <a:pt x="367" y="109"/>
                  </a:lnTo>
                  <a:lnTo>
                    <a:pt x="366" y="105"/>
                  </a:lnTo>
                  <a:lnTo>
                    <a:pt x="364" y="104"/>
                  </a:lnTo>
                  <a:lnTo>
                    <a:pt x="345" y="96"/>
                  </a:lnTo>
                  <a:lnTo>
                    <a:pt x="321" y="79"/>
                  </a:lnTo>
                  <a:lnTo>
                    <a:pt x="297" y="50"/>
                  </a:lnTo>
                  <a:lnTo>
                    <a:pt x="280" y="6"/>
                  </a:lnTo>
                  <a:lnTo>
                    <a:pt x="278" y="1"/>
                  </a:lnTo>
                  <a:lnTo>
                    <a:pt x="271" y="0"/>
                  </a:lnTo>
                  <a:lnTo>
                    <a:pt x="266" y="1"/>
                  </a:lnTo>
                  <a:lnTo>
                    <a:pt x="263" y="5"/>
                  </a:lnTo>
                  <a:lnTo>
                    <a:pt x="264" y="10"/>
                  </a:lnTo>
                  <a:lnTo>
                    <a:pt x="267" y="22"/>
                  </a:lnTo>
                  <a:lnTo>
                    <a:pt x="273" y="40"/>
                  </a:lnTo>
                  <a:lnTo>
                    <a:pt x="284" y="60"/>
                  </a:lnTo>
                  <a:lnTo>
                    <a:pt x="299" y="80"/>
                  </a:lnTo>
                  <a:lnTo>
                    <a:pt x="322" y="100"/>
                  </a:lnTo>
                  <a:lnTo>
                    <a:pt x="15" y="100"/>
                  </a:lnTo>
                  <a:lnTo>
                    <a:pt x="9" y="100"/>
                  </a:lnTo>
                  <a:lnTo>
                    <a:pt x="4" y="101"/>
                  </a:lnTo>
                  <a:lnTo>
                    <a:pt x="1" y="104"/>
                  </a:lnTo>
                  <a:lnTo>
                    <a:pt x="0" y="109"/>
                  </a:lnTo>
                  <a:lnTo>
                    <a:pt x="1" y="114"/>
                  </a:lnTo>
                  <a:lnTo>
                    <a:pt x="4" y="116"/>
                  </a:lnTo>
                  <a:lnTo>
                    <a:pt x="9" y="117"/>
                  </a:lnTo>
                  <a:lnTo>
                    <a:pt x="15" y="117"/>
                  </a:lnTo>
                  <a:lnTo>
                    <a:pt x="322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0"/>
            <p:cNvSpPr>
              <a:spLocks noChangeAspect="1" noEditPoints="1"/>
            </p:cNvSpPr>
            <p:nvPr/>
          </p:nvSpPr>
          <p:spPr bwMode="auto">
            <a:xfrm>
              <a:off x="1143" y="4"/>
              <a:ext cx="296" cy="285"/>
            </a:xfrm>
            <a:custGeom>
              <a:avLst/>
              <a:gdLst>
                <a:gd name="T0" fmla="*/ 48 w 296"/>
                <a:gd name="T1" fmla="*/ 258 h 285"/>
                <a:gd name="T2" fmla="*/ 44 w 296"/>
                <a:gd name="T3" fmla="*/ 266 h 285"/>
                <a:gd name="T4" fmla="*/ 37 w 296"/>
                <a:gd name="T5" fmla="*/ 270 h 285"/>
                <a:gd name="T6" fmla="*/ 22 w 296"/>
                <a:gd name="T7" fmla="*/ 272 h 285"/>
                <a:gd name="T8" fmla="*/ 7 w 296"/>
                <a:gd name="T9" fmla="*/ 272 h 285"/>
                <a:gd name="T10" fmla="*/ 1 w 296"/>
                <a:gd name="T11" fmla="*/ 276 h 285"/>
                <a:gd name="T12" fmla="*/ 3 w 296"/>
                <a:gd name="T13" fmla="*/ 285 h 285"/>
                <a:gd name="T14" fmla="*/ 159 w 296"/>
                <a:gd name="T15" fmla="*/ 285 h 285"/>
                <a:gd name="T16" fmla="*/ 205 w 296"/>
                <a:gd name="T17" fmla="*/ 277 h 285"/>
                <a:gd name="T18" fmla="*/ 241 w 296"/>
                <a:gd name="T19" fmla="*/ 255 h 285"/>
                <a:gd name="T20" fmla="*/ 265 w 296"/>
                <a:gd name="T21" fmla="*/ 226 h 285"/>
                <a:gd name="T22" fmla="*/ 273 w 296"/>
                <a:gd name="T23" fmla="*/ 195 h 285"/>
                <a:gd name="T24" fmla="*/ 256 w 296"/>
                <a:gd name="T25" fmla="*/ 156 h 285"/>
                <a:gd name="T26" fmla="*/ 209 w 296"/>
                <a:gd name="T27" fmla="*/ 136 h 285"/>
                <a:gd name="T28" fmla="*/ 269 w 296"/>
                <a:gd name="T29" fmla="*/ 109 h 285"/>
                <a:gd name="T30" fmla="*/ 296 w 296"/>
                <a:gd name="T31" fmla="*/ 58 h 285"/>
                <a:gd name="T32" fmla="*/ 276 w 296"/>
                <a:gd name="T33" fmla="*/ 17 h 285"/>
                <a:gd name="T34" fmla="*/ 219 w 296"/>
                <a:gd name="T35" fmla="*/ 0 h 285"/>
                <a:gd name="T36" fmla="*/ 75 w 296"/>
                <a:gd name="T37" fmla="*/ 0 h 285"/>
                <a:gd name="T38" fmla="*/ 68 w 296"/>
                <a:gd name="T39" fmla="*/ 4 h 285"/>
                <a:gd name="T40" fmla="*/ 71 w 296"/>
                <a:gd name="T41" fmla="*/ 13 h 285"/>
                <a:gd name="T42" fmla="*/ 85 w 296"/>
                <a:gd name="T43" fmla="*/ 13 h 285"/>
                <a:gd name="T44" fmla="*/ 103 w 296"/>
                <a:gd name="T45" fmla="*/ 15 h 285"/>
                <a:gd name="T46" fmla="*/ 106 w 296"/>
                <a:gd name="T47" fmla="*/ 23 h 285"/>
                <a:gd name="T48" fmla="*/ 49 w 296"/>
                <a:gd name="T49" fmla="*/ 252 h 285"/>
                <a:gd name="T50" fmla="*/ 137 w 296"/>
                <a:gd name="T51" fmla="*/ 29 h 285"/>
                <a:gd name="T52" fmla="*/ 143 w 296"/>
                <a:gd name="T53" fmla="*/ 15 h 285"/>
                <a:gd name="T54" fmla="*/ 160 w 296"/>
                <a:gd name="T55" fmla="*/ 13 h 285"/>
                <a:gd name="T56" fmla="*/ 225 w 296"/>
                <a:gd name="T57" fmla="*/ 14 h 285"/>
                <a:gd name="T58" fmla="*/ 243 w 296"/>
                <a:gd name="T59" fmla="*/ 22 h 285"/>
                <a:gd name="T60" fmla="*/ 253 w 296"/>
                <a:gd name="T61" fmla="*/ 34 h 285"/>
                <a:gd name="T62" fmla="*/ 258 w 296"/>
                <a:gd name="T63" fmla="*/ 49 h 285"/>
                <a:gd name="T64" fmla="*/ 252 w 296"/>
                <a:gd name="T65" fmla="*/ 83 h 285"/>
                <a:gd name="T66" fmla="*/ 207 w 296"/>
                <a:gd name="T67" fmla="*/ 126 h 285"/>
                <a:gd name="T68" fmla="*/ 112 w 296"/>
                <a:gd name="T69" fmla="*/ 132 h 285"/>
                <a:gd name="T70" fmla="*/ 87 w 296"/>
                <a:gd name="T71" fmla="*/ 272 h 285"/>
                <a:gd name="T72" fmla="*/ 80 w 296"/>
                <a:gd name="T73" fmla="*/ 271 h 285"/>
                <a:gd name="T74" fmla="*/ 79 w 296"/>
                <a:gd name="T75" fmla="*/ 265 h 285"/>
                <a:gd name="T76" fmla="*/ 109 w 296"/>
                <a:gd name="T77" fmla="*/ 142 h 285"/>
                <a:gd name="T78" fmla="*/ 201 w 296"/>
                <a:gd name="T79" fmla="*/ 143 h 285"/>
                <a:gd name="T80" fmla="*/ 220 w 296"/>
                <a:gd name="T81" fmla="*/ 152 h 285"/>
                <a:gd name="T82" fmla="*/ 230 w 296"/>
                <a:gd name="T83" fmla="*/ 167 h 285"/>
                <a:gd name="T84" fmla="*/ 235 w 296"/>
                <a:gd name="T85" fmla="*/ 183 h 285"/>
                <a:gd name="T86" fmla="*/ 228 w 296"/>
                <a:gd name="T87" fmla="*/ 221 h 285"/>
                <a:gd name="T88" fmla="*/ 183 w 296"/>
                <a:gd name="T89" fmla="*/ 265 h 285"/>
                <a:gd name="T90" fmla="*/ 93 w 296"/>
                <a:gd name="T91" fmla="*/ 27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6" h="285">
                  <a:moveTo>
                    <a:pt x="49" y="252"/>
                  </a:moveTo>
                  <a:lnTo>
                    <a:pt x="48" y="258"/>
                  </a:lnTo>
                  <a:lnTo>
                    <a:pt x="46" y="262"/>
                  </a:lnTo>
                  <a:lnTo>
                    <a:pt x="44" y="266"/>
                  </a:lnTo>
                  <a:lnTo>
                    <a:pt x="41" y="268"/>
                  </a:lnTo>
                  <a:lnTo>
                    <a:pt x="37" y="270"/>
                  </a:lnTo>
                  <a:lnTo>
                    <a:pt x="31" y="271"/>
                  </a:lnTo>
                  <a:lnTo>
                    <a:pt x="22" y="272"/>
                  </a:lnTo>
                  <a:lnTo>
                    <a:pt x="12" y="272"/>
                  </a:lnTo>
                  <a:lnTo>
                    <a:pt x="7" y="272"/>
                  </a:lnTo>
                  <a:lnTo>
                    <a:pt x="3" y="273"/>
                  </a:lnTo>
                  <a:lnTo>
                    <a:pt x="1" y="276"/>
                  </a:lnTo>
                  <a:lnTo>
                    <a:pt x="0" y="280"/>
                  </a:lnTo>
                  <a:lnTo>
                    <a:pt x="3" y="285"/>
                  </a:lnTo>
                  <a:lnTo>
                    <a:pt x="12" y="285"/>
                  </a:lnTo>
                  <a:lnTo>
                    <a:pt x="159" y="285"/>
                  </a:lnTo>
                  <a:lnTo>
                    <a:pt x="183" y="283"/>
                  </a:lnTo>
                  <a:lnTo>
                    <a:pt x="205" y="277"/>
                  </a:lnTo>
                  <a:lnTo>
                    <a:pt x="224" y="267"/>
                  </a:lnTo>
                  <a:lnTo>
                    <a:pt x="241" y="255"/>
                  </a:lnTo>
                  <a:lnTo>
                    <a:pt x="255" y="242"/>
                  </a:lnTo>
                  <a:lnTo>
                    <a:pt x="265" y="226"/>
                  </a:lnTo>
                  <a:lnTo>
                    <a:pt x="271" y="211"/>
                  </a:lnTo>
                  <a:lnTo>
                    <a:pt x="273" y="195"/>
                  </a:lnTo>
                  <a:lnTo>
                    <a:pt x="269" y="174"/>
                  </a:lnTo>
                  <a:lnTo>
                    <a:pt x="256" y="156"/>
                  </a:lnTo>
                  <a:lnTo>
                    <a:pt x="236" y="143"/>
                  </a:lnTo>
                  <a:lnTo>
                    <a:pt x="209" y="136"/>
                  </a:lnTo>
                  <a:lnTo>
                    <a:pt x="241" y="126"/>
                  </a:lnTo>
                  <a:lnTo>
                    <a:pt x="269" y="109"/>
                  </a:lnTo>
                  <a:lnTo>
                    <a:pt x="288" y="86"/>
                  </a:lnTo>
                  <a:lnTo>
                    <a:pt x="296" y="58"/>
                  </a:lnTo>
                  <a:lnTo>
                    <a:pt x="291" y="36"/>
                  </a:lnTo>
                  <a:lnTo>
                    <a:pt x="276" y="17"/>
                  </a:lnTo>
                  <a:lnTo>
                    <a:pt x="252" y="5"/>
                  </a:lnTo>
                  <a:lnTo>
                    <a:pt x="219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1" y="1"/>
                  </a:lnTo>
                  <a:lnTo>
                    <a:pt x="68" y="4"/>
                  </a:lnTo>
                  <a:lnTo>
                    <a:pt x="68" y="8"/>
                  </a:lnTo>
                  <a:lnTo>
                    <a:pt x="71" y="13"/>
                  </a:lnTo>
                  <a:lnTo>
                    <a:pt x="79" y="13"/>
                  </a:lnTo>
                  <a:lnTo>
                    <a:pt x="85" y="13"/>
                  </a:lnTo>
                  <a:lnTo>
                    <a:pt x="95" y="14"/>
                  </a:lnTo>
                  <a:lnTo>
                    <a:pt x="103" y="15"/>
                  </a:lnTo>
                  <a:lnTo>
                    <a:pt x="106" y="20"/>
                  </a:lnTo>
                  <a:lnTo>
                    <a:pt x="106" y="23"/>
                  </a:lnTo>
                  <a:lnTo>
                    <a:pt x="105" y="28"/>
                  </a:lnTo>
                  <a:lnTo>
                    <a:pt x="49" y="252"/>
                  </a:lnTo>
                  <a:close/>
                  <a:moveTo>
                    <a:pt x="112" y="132"/>
                  </a:moveTo>
                  <a:lnTo>
                    <a:pt x="137" y="29"/>
                  </a:lnTo>
                  <a:lnTo>
                    <a:pt x="140" y="20"/>
                  </a:lnTo>
                  <a:lnTo>
                    <a:pt x="143" y="15"/>
                  </a:lnTo>
                  <a:lnTo>
                    <a:pt x="149" y="13"/>
                  </a:lnTo>
                  <a:lnTo>
                    <a:pt x="160" y="13"/>
                  </a:lnTo>
                  <a:lnTo>
                    <a:pt x="213" y="13"/>
                  </a:lnTo>
                  <a:lnTo>
                    <a:pt x="225" y="14"/>
                  </a:lnTo>
                  <a:lnTo>
                    <a:pt x="235" y="17"/>
                  </a:lnTo>
                  <a:lnTo>
                    <a:pt x="243" y="22"/>
                  </a:lnTo>
                  <a:lnTo>
                    <a:pt x="249" y="28"/>
                  </a:lnTo>
                  <a:lnTo>
                    <a:pt x="253" y="34"/>
                  </a:lnTo>
                  <a:lnTo>
                    <a:pt x="256" y="41"/>
                  </a:lnTo>
                  <a:lnTo>
                    <a:pt x="258" y="49"/>
                  </a:lnTo>
                  <a:lnTo>
                    <a:pt x="258" y="56"/>
                  </a:lnTo>
                  <a:lnTo>
                    <a:pt x="252" y="83"/>
                  </a:lnTo>
                  <a:lnTo>
                    <a:pt x="234" y="108"/>
                  </a:lnTo>
                  <a:lnTo>
                    <a:pt x="207" y="126"/>
                  </a:lnTo>
                  <a:lnTo>
                    <a:pt x="172" y="132"/>
                  </a:lnTo>
                  <a:lnTo>
                    <a:pt x="112" y="132"/>
                  </a:lnTo>
                  <a:close/>
                  <a:moveTo>
                    <a:pt x="93" y="272"/>
                  </a:moveTo>
                  <a:lnTo>
                    <a:pt x="87" y="272"/>
                  </a:lnTo>
                  <a:lnTo>
                    <a:pt x="84" y="272"/>
                  </a:lnTo>
                  <a:lnTo>
                    <a:pt x="80" y="271"/>
                  </a:lnTo>
                  <a:lnTo>
                    <a:pt x="79" y="268"/>
                  </a:lnTo>
                  <a:lnTo>
                    <a:pt x="79" y="265"/>
                  </a:lnTo>
                  <a:lnTo>
                    <a:pt x="81" y="258"/>
                  </a:lnTo>
                  <a:lnTo>
                    <a:pt x="109" y="142"/>
                  </a:lnTo>
                  <a:lnTo>
                    <a:pt x="187" y="142"/>
                  </a:lnTo>
                  <a:lnTo>
                    <a:pt x="201" y="143"/>
                  </a:lnTo>
                  <a:lnTo>
                    <a:pt x="211" y="147"/>
                  </a:lnTo>
                  <a:lnTo>
                    <a:pt x="220" y="152"/>
                  </a:lnTo>
                  <a:lnTo>
                    <a:pt x="226" y="159"/>
                  </a:lnTo>
                  <a:lnTo>
                    <a:pt x="230" y="167"/>
                  </a:lnTo>
                  <a:lnTo>
                    <a:pt x="233" y="175"/>
                  </a:lnTo>
                  <a:lnTo>
                    <a:pt x="235" y="183"/>
                  </a:lnTo>
                  <a:lnTo>
                    <a:pt x="235" y="190"/>
                  </a:lnTo>
                  <a:lnTo>
                    <a:pt x="228" y="221"/>
                  </a:lnTo>
                  <a:lnTo>
                    <a:pt x="210" y="247"/>
                  </a:lnTo>
                  <a:lnTo>
                    <a:pt x="183" y="265"/>
                  </a:lnTo>
                  <a:lnTo>
                    <a:pt x="149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1"/>
            <p:cNvSpPr>
              <a:spLocks noChangeAspect="1"/>
            </p:cNvSpPr>
            <p:nvPr/>
          </p:nvSpPr>
          <p:spPr bwMode="auto">
            <a:xfrm>
              <a:off x="1457" y="155"/>
              <a:ext cx="128" cy="194"/>
            </a:xfrm>
            <a:custGeom>
              <a:avLst/>
              <a:gdLst>
                <a:gd name="T0" fmla="*/ 128 w 128"/>
                <a:gd name="T1" fmla="*/ 141 h 194"/>
                <a:gd name="T2" fmla="*/ 118 w 128"/>
                <a:gd name="T3" fmla="*/ 141 h 194"/>
                <a:gd name="T4" fmla="*/ 117 w 128"/>
                <a:gd name="T5" fmla="*/ 147 h 194"/>
                <a:gd name="T6" fmla="*/ 115 w 128"/>
                <a:gd name="T7" fmla="*/ 155 h 194"/>
                <a:gd name="T8" fmla="*/ 113 w 128"/>
                <a:gd name="T9" fmla="*/ 163 h 194"/>
                <a:gd name="T10" fmla="*/ 110 w 128"/>
                <a:gd name="T11" fmla="*/ 167 h 194"/>
                <a:gd name="T12" fmla="*/ 105 w 128"/>
                <a:gd name="T13" fmla="*/ 168 h 194"/>
                <a:gd name="T14" fmla="*/ 97 w 128"/>
                <a:gd name="T15" fmla="*/ 169 h 194"/>
                <a:gd name="T16" fmla="*/ 87 w 128"/>
                <a:gd name="T17" fmla="*/ 169 h 194"/>
                <a:gd name="T18" fmla="*/ 82 w 128"/>
                <a:gd name="T19" fmla="*/ 169 h 194"/>
                <a:gd name="T20" fmla="*/ 28 w 128"/>
                <a:gd name="T21" fmla="*/ 169 h 194"/>
                <a:gd name="T22" fmla="*/ 48 w 128"/>
                <a:gd name="T23" fmla="*/ 152 h 194"/>
                <a:gd name="T24" fmla="*/ 62 w 128"/>
                <a:gd name="T25" fmla="*/ 140 h 194"/>
                <a:gd name="T26" fmla="*/ 74 w 128"/>
                <a:gd name="T27" fmla="*/ 130 h 194"/>
                <a:gd name="T28" fmla="*/ 86 w 128"/>
                <a:gd name="T29" fmla="*/ 120 h 194"/>
                <a:gd name="T30" fmla="*/ 102 w 128"/>
                <a:gd name="T31" fmla="*/ 107 h 194"/>
                <a:gd name="T32" fmla="*/ 115 w 128"/>
                <a:gd name="T33" fmla="*/ 93 h 194"/>
                <a:gd name="T34" fmla="*/ 124 w 128"/>
                <a:gd name="T35" fmla="*/ 76 h 194"/>
                <a:gd name="T36" fmla="*/ 128 w 128"/>
                <a:gd name="T37" fmla="*/ 57 h 194"/>
                <a:gd name="T38" fmla="*/ 122 w 128"/>
                <a:gd name="T39" fmla="*/ 33 h 194"/>
                <a:gd name="T40" fmla="*/ 108 w 128"/>
                <a:gd name="T41" fmla="*/ 15 h 194"/>
                <a:gd name="T42" fmla="*/ 86 w 128"/>
                <a:gd name="T43" fmla="*/ 4 h 194"/>
                <a:gd name="T44" fmla="*/ 60 w 128"/>
                <a:gd name="T45" fmla="*/ 0 h 194"/>
                <a:gd name="T46" fmla="*/ 47 w 128"/>
                <a:gd name="T47" fmla="*/ 1 h 194"/>
                <a:gd name="T48" fmla="*/ 35 w 128"/>
                <a:gd name="T49" fmla="*/ 4 h 194"/>
                <a:gd name="T50" fmla="*/ 25 w 128"/>
                <a:gd name="T51" fmla="*/ 9 h 194"/>
                <a:gd name="T52" fmla="*/ 16 w 128"/>
                <a:gd name="T53" fmla="*/ 16 h 194"/>
                <a:gd name="T54" fmla="*/ 9 w 128"/>
                <a:gd name="T55" fmla="*/ 24 h 194"/>
                <a:gd name="T56" fmla="*/ 4 w 128"/>
                <a:gd name="T57" fmla="*/ 33 h 194"/>
                <a:gd name="T58" fmla="*/ 1 w 128"/>
                <a:gd name="T59" fmla="*/ 42 h 194"/>
                <a:gd name="T60" fmla="*/ 0 w 128"/>
                <a:gd name="T61" fmla="*/ 52 h 194"/>
                <a:gd name="T62" fmla="*/ 2 w 128"/>
                <a:gd name="T63" fmla="*/ 61 h 194"/>
                <a:gd name="T64" fmla="*/ 6 w 128"/>
                <a:gd name="T65" fmla="*/ 66 h 194"/>
                <a:gd name="T66" fmla="*/ 11 w 128"/>
                <a:gd name="T67" fmla="*/ 68 h 194"/>
                <a:gd name="T68" fmla="*/ 15 w 128"/>
                <a:gd name="T69" fmla="*/ 69 h 194"/>
                <a:gd name="T70" fmla="*/ 20 w 128"/>
                <a:gd name="T71" fmla="*/ 68 h 194"/>
                <a:gd name="T72" fmla="*/ 25 w 128"/>
                <a:gd name="T73" fmla="*/ 65 h 194"/>
                <a:gd name="T74" fmla="*/ 29 w 128"/>
                <a:gd name="T75" fmla="*/ 60 h 194"/>
                <a:gd name="T76" fmla="*/ 30 w 128"/>
                <a:gd name="T77" fmla="*/ 53 h 194"/>
                <a:gd name="T78" fmla="*/ 30 w 128"/>
                <a:gd name="T79" fmla="*/ 48 h 194"/>
                <a:gd name="T80" fmla="*/ 27 w 128"/>
                <a:gd name="T81" fmla="*/ 43 h 194"/>
                <a:gd name="T82" fmla="*/ 22 w 128"/>
                <a:gd name="T83" fmla="*/ 39 h 194"/>
                <a:gd name="T84" fmla="*/ 13 w 128"/>
                <a:gd name="T85" fmla="*/ 38 h 194"/>
                <a:gd name="T86" fmla="*/ 22 w 128"/>
                <a:gd name="T87" fmla="*/ 25 h 194"/>
                <a:gd name="T88" fmla="*/ 33 w 128"/>
                <a:gd name="T89" fmla="*/ 16 h 194"/>
                <a:gd name="T90" fmla="*/ 44 w 128"/>
                <a:gd name="T91" fmla="*/ 12 h 194"/>
                <a:gd name="T92" fmla="*/ 56 w 128"/>
                <a:gd name="T93" fmla="*/ 11 h 194"/>
                <a:gd name="T94" fmla="*/ 75 w 128"/>
                <a:gd name="T95" fmla="*/ 15 h 194"/>
                <a:gd name="T96" fmla="*/ 88 w 128"/>
                <a:gd name="T97" fmla="*/ 25 h 194"/>
                <a:gd name="T98" fmla="*/ 97 w 128"/>
                <a:gd name="T99" fmla="*/ 40 h 194"/>
                <a:gd name="T100" fmla="*/ 100 w 128"/>
                <a:gd name="T101" fmla="*/ 57 h 194"/>
                <a:gd name="T102" fmla="*/ 97 w 128"/>
                <a:gd name="T103" fmla="*/ 75 h 194"/>
                <a:gd name="T104" fmla="*/ 89 w 128"/>
                <a:gd name="T105" fmla="*/ 91 h 194"/>
                <a:gd name="T106" fmla="*/ 81 w 128"/>
                <a:gd name="T107" fmla="*/ 103 h 194"/>
                <a:gd name="T108" fmla="*/ 72 w 128"/>
                <a:gd name="T109" fmla="*/ 113 h 194"/>
                <a:gd name="T110" fmla="*/ 2 w 128"/>
                <a:gd name="T111" fmla="*/ 182 h 194"/>
                <a:gd name="T112" fmla="*/ 0 w 128"/>
                <a:gd name="T113" fmla="*/ 186 h 194"/>
                <a:gd name="T114" fmla="*/ 0 w 128"/>
                <a:gd name="T115" fmla="*/ 194 h 194"/>
                <a:gd name="T116" fmla="*/ 119 w 128"/>
                <a:gd name="T117" fmla="*/ 194 h 194"/>
                <a:gd name="T118" fmla="*/ 128 w 128"/>
                <a:gd name="T119" fmla="*/ 14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194">
                  <a:moveTo>
                    <a:pt x="128" y="141"/>
                  </a:moveTo>
                  <a:lnTo>
                    <a:pt x="118" y="141"/>
                  </a:lnTo>
                  <a:lnTo>
                    <a:pt x="117" y="147"/>
                  </a:lnTo>
                  <a:lnTo>
                    <a:pt x="115" y="155"/>
                  </a:lnTo>
                  <a:lnTo>
                    <a:pt x="113" y="163"/>
                  </a:lnTo>
                  <a:lnTo>
                    <a:pt x="110" y="167"/>
                  </a:lnTo>
                  <a:lnTo>
                    <a:pt x="105" y="168"/>
                  </a:lnTo>
                  <a:lnTo>
                    <a:pt x="97" y="169"/>
                  </a:lnTo>
                  <a:lnTo>
                    <a:pt x="87" y="169"/>
                  </a:lnTo>
                  <a:lnTo>
                    <a:pt x="82" y="169"/>
                  </a:lnTo>
                  <a:lnTo>
                    <a:pt x="28" y="169"/>
                  </a:lnTo>
                  <a:lnTo>
                    <a:pt x="48" y="152"/>
                  </a:lnTo>
                  <a:lnTo>
                    <a:pt x="62" y="140"/>
                  </a:lnTo>
                  <a:lnTo>
                    <a:pt x="74" y="130"/>
                  </a:lnTo>
                  <a:lnTo>
                    <a:pt x="86" y="120"/>
                  </a:lnTo>
                  <a:lnTo>
                    <a:pt x="102" y="107"/>
                  </a:lnTo>
                  <a:lnTo>
                    <a:pt x="115" y="93"/>
                  </a:lnTo>
                  <a:lnTo>
                    <a:pt x="124" y="76"/>
                  </a:lnTo>
                  <a:lnTo>
                    <a:pt x="128" y="57"/>
                  </a:lnTo>
                  <a:lnTo>
                    <a:pt x="122" y="33"/>
                  </a:lnTo>
                  <a:lnTo>
                    <a:pt x="108" y="15"/>
                  </a:lnTo>
                  <a:lnTo>
                    <a:pt x="86" y="4"/>
                  </a:lnTo>
                  <a:lnTo>
                    <a:pt x="60" y="0"/>
                  </a:lnTo>
                  <a:lnTo>
                    <a:pt x="47" y="1"/>
                  </a:lnTo>
                  <a:lnTo>
                    <a:pt x="35" y="4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9" y="24"/>
                  </a:lnTo>
                  <a:lnTo>
                    <a:pt x="4" y="33"/>
                  </a:lnTo>
                  <a:lnTo>
                    <a:pt x="1" y="42"/>
                  </a:lnTo>
                  <a:lnTo>
                    <a:pt x="0" y="52"/>
                  </a:lnTo>
                  <a:lnTo>
                    <a:pt x="2" y="61"/>
                  </a:lnTo>
                  <a:lnTo>
                    <a:pt x="6" y="66"/>
                  </a:lnTo>
                  <a:lnTo>
                    <a:pt x="11" y="68"/>
                  </a:lnTo>
                  <a:lnTo>
                    <a:pt x="15" y="69"/>
                  </a:lnTo>
                  <a:lnTo>
                    <a:pt x="20" y="68"/>
                  </a:lnTo>
                  <a:lnTo>
                    <a:pt x="25" y="65"/>
                  </a:lnTo>
                  <a:lnTo>
                    <a:pt x="29" y="60"/>
                  </a:lnTo>
                  <a:lnTo>
                    <a:pt x="30" y="53"/>
                  </a:lnTo>
                  <a:lnTo>
                    <a:pt x="30" y="48"/>
                  </a:lnTo>
                  <a:lnTo>
                    <a:pt x="27" y="43"/>
                  </a:lnTo>
                  <a:lnTo>
                    <a:pt x="22" y="39"/>
                  </a:lnTo>
                  <a:lnTo>
                    <a:pt x="13" y="38"/>
                  </a:lnTo>
                  <a:lnTo>
                    <a:pt x="22" y="25"/>
                  </a:lnTo>
                  <a:lnTo>
                    <a:pt x="33" y="16"/>
                  </a:lnTo>
                  <a:lnTo>
                    <a:pt x="44" y="12"/>
                  </a:lnTo>
                  <a:lnTo>
                    <a:pt x="56" y="11"/>
                  </a:lnTo>
                  <a:lnTo>
                    <a:pt x="75" y="15"/>
                  </a:lnTo>
                  <a:lnTo>
                    <a:pt x="88" y="25"/>
                  </a:lnTo>
                  <a:lnTo>
                    <a:pt x="97" y="40"/>
                  </a:lnTo>
                  <a:lnTo>
                    <a:pt x="100" y="57"/>
                  </a:lnTo>
                  <a:lnTo>
                    <a:pt x="97" y="75"/>
                  </a:lnTo>
                  <a:lnTo>
                    <a:pt x="89" y="91"/>
                  </a:lnTo>
                  <a:lnTo>
                    <a:pt x="81" y="103"/>
                  </a:lnTo>
                  <a:lnTo>
                    <a:pt x="72" y="113"/>
                  </a:lnTo>
                  <a:lnTo>
                    <a:pt x="2" y="182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119" y="194"/>
                  </a:lnTo>
                  <a:lnTo>
                    <a:pt x="128" y="1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32"/>
            <p:cNvSpPr>
              <a:spLocks noChangeAspect="1"/>
            </p:cNvSpPr>
            <p:nvPr/>
          </p:nvSpPr>
          <p:spPr bwMode="auto">
            <a:xfrm>
              <a:off x="1738" y="46"/>
              <a:ext cx="275" cy="278"/>
            </a:xfrm>
            <a:custGeom>
              <a:avLst/>
              <a:gdLst>
                <a:gd name="T0" fmla="*/ 146 w 275"/>
                <a:gd name="T1" fmla="*/ 147 h 278"/>
                <a:gd name="T2" fmla="*/ 262 w 275"/>
                <a:gd name="T3" fmla="*/ 147 h 278"/>
                <a:gd name="T4" fmla="*/ 266 w 275"/>
                <a:gd name="T5" fmla="*/ 147 h 278"/>
                <a:gd name="T6" fmla="*/ 271 w 275"/>
                <a:gd name="T7" fmla="*/ 146 h 278"/>
                <a:gd name="T8" fmla="*/ 274 w 275"/>
                <a:gd name="T9" fmla="*/ 144 h 278"/>
                <a:gd name="T10" fmla="*/ 275 w 275"/>
                <a:gd name="T11" fmla="*/ 139 h 278"/>
                <a:gd name="T12" fmla="*/ 274 w 275"/>
                <a:gd name="T13" fmla="*/ 134 h 278"/>
                <a:gd name="T14" fmla="*/ 271 w 275"/>
                <a:gd name="T15" fmla="*/ 131 h 278"/>
                <a:gd name="T16" fmla="*/ 266 w 275"/>
                <a:gd name="T17" fmla="*/ 130 h 278"/>
                <a:gd name="T18" fmla="*/ 262 w 275"/>
                <a:gd name="T19" fmla="*/ 130 h 278"/>
                <a:gd name="T20" fmla="*/ 146 w 275"/>
                <a:gd name="T21" fmla="*/ 130 h 278"/>
                <a:gd name="T22" fmla="*/ 146 w 275"/>
                <a:gd name="T23" fmla="*/ 14 h 278"/>
                <a:gd name="T24" fmla="*/ 146 w 275"/>
                <a:gd name="T25" fmla="*/ 9 h 278"/>
                <a:gd name="T26" fmla="*/ 145 w 275"/>
                <a:gd name="T27" fmla="*/ 4 h 278"/>
                <a:gd name="T28" fmla="*/ 143 w 275"/>
                <a:gd name="T29" fmla="*/ 1 h 278"/>
                <a:gd name="T30" fmla="*/ 138 w 275"/>
                <a:gd name="T31" fmla="*/ 0 h 278"/>
                <a:gd name="T32" fmla="*/ 133 w 275"/>
                <a:gd name="T33" fmla="*/ 1 h 278"/>
                <a:gd name="T34" fmla="*/ 131 w 275"/>
                <a:gd name="T35" fmla="*/ 4 h 278"/>
                <a:gd name="T36" fmla="*/ 130 w 275"/>
                <a:gd name="T37" fmla="*/ 9 h 278"/>
                <a:gd name="T38" fmla="*/ 130 w 275"/>
                <a:gd name="T39" fmla="*/ 14 h 278"/>
                <a:gd name="T40" fmla="*/ 130 w 275"/>
                <a:gd name="T41" fmla="*/ 130 h 278"/>
                <a:gd name="T42" fmla="*/ 14 w 275"/>
                <a:gd name="T43" fmla="*/ 130 h 278"/>
                <a:gd name="T44" fmla="*/ 9 w 275"/>
                <a:gd name="T45" fmla="*/ 130 h 278"/>
                <a:gd name="T46" fmla="*/ 5 w 275"/>
                <a:gd name="T47" fmla="*/ 131 h 278"/>
                <a:gd name="T48" fmla="*/ 2 w 275"/>
                <a:gd name="T49" fmla="*/ 134 h 278"/>
                <a:gd name="T50" fmla="*/ 0 w 275"/>
                <a:gd name="T51" fmla="*/ 139 h 278"/>
                <a:gd name="T52" fmla="*/ 2 w 275"/>
                <a:gd name="T53" fmla="*/ 144 h 278"/>
                <a:gd name="T54" fmla="*/ 5 w 275"/>
                <a:gd name="T55" fmla="*/ 146 h 278"/>
                <a:gd name="T56" fmla="*/ 9 w 275"/>
                <a:gd name="T57" fmla="*/ 147 h 278"/>
                <a:gd name="T58" fmla="*/ 14 w 275"/>
                <a:gd name="T59" fmla="*/ 147 h 278"/>
                <a:gd name="T60" fmla="*/ 130 w 275"/>
                <a:gd name="T61" fmla="*/ 147 h 278"/>
                <a:gd name="T62" fmla="*/ 130 w 275"/>
                <a:gd name="T63" fmla="*/ 264 h 278"/>
                <a:gd name="T64" fmla="*/ 130 w 275"/>
                <a:gd name="T65" fmla="*/ 269 h 278"/>
                <a:gd name="T66" fmla="*/ 131 w 275"/>
                <a:gd name="T67" fmla="*/ 273 h 278"/>
                <a:gd name="T68" fmla="*/ 133 w 275"/>
                <a:gd name="T69" fmla="*/ 276 h 278"/>
                <a:gd name="T70" fmla="*/ 138 w 275"/>
                <a:gd name="T71" fmla="*/ 278 h 278"/>
                <a:gd name="T72" fmla="*/ 143 w 275"/>
                <a:gd name="T73" fmla="*/ 276 h 278"/>
                <a:gd name="T74" fmla="*/ 145 w 275"/>
                <a:gd name="T75" fmla="*/ 273 h 278"/>
                <a:gd name="T76" fmla="*/ 146 w 275"/>
                <a:gd name="T77" fmla="*/ 269 h 278"/>
                <a:gd name="T78" fmla="*/ 146 w 275"/>
                <a:gd name="T79" fmla="*/ 264 h 278"/>
                <a:gd name="T80" fmla="*/ 146 w 275"/>
                <a:gd name="T81" fmla="*/ 14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278">
                  <a:moveTo>
                    <a:pt x="146" y="147"/>
                  </a:moveTo>
                  <a:lnTo>
                    <a:pt x="262" y="147"/>
                  </a:lnTo>
                  <a:lnTo>
                    <a:pt x="266" y="147"/>
                  </a:lnTo>
                  <a:lnTo>
                    <a:pt x="271" y="146"/>
                  </a:lnTo>
                  <a:lnTo>
                    <a:pt x="274" y="144"/>
                  </a:lnTo>
                  <a:lnTo>
                    <a:pt x="275" y="139"/>
                  </a:lnTo>
                  <a:lnTo>
                    <a:pt x="274" y="134"/>
                  </a:lnTo>
                  <a:lnTo>
                    <a:pt x="271" y="131"/>
                  </a:lnTo>
                  <a:lnTo>
                    <a:pt x="266" y="130"/>
                  </a:lnTo>
                  <a:lnTo>
                    <a:pt x="262" y="130"/>
                  </a:lnTo>
                  <a:lnTo>
                    <a:pt x="146" y="130"/>
                  </a:lnTo>
                  <a:lnTo>
                    <a:pt x="146" y="14"/>
                  </a:lnTo>
                  <a:lnTo>
                    <a:pt x="146" y="9"/>
                  </a:lnTo>
                  <a:lnTo>
                    <a:pt x="145" y="4"/>
                  </a:lnTo>
                  <a:lnTo>
                    <a:pt x="143" y="1"/>
                  </a:lnTo>
                  <a:lnTo>
                    <a:pt x="138" y="0"/>
                  </a:lnTo>
                  <a:lnTo>
                    <a:pt x="133" y="1"/>
                  </a:lnTo>
                  <a:lnTo>
                    <a:pt x="131" y="4"/>
                  </a:lnTo>
                  <a:lnTo>
                    <a:pt x="130" y="9"/>
                  </a:lnTo>
                  <a:lnTo>
                    <a:pt x="130" y="14"/>
                  </a:lnTo>
                  <a:lnTo>
                    <a:pt x="130" y="130"/>
                  </a:lnTo>
                  <a:lnTo>
                    <a:pt x="14" y="130"/>
                  </a:lnTo>
                  <a:lnTo>
                    <a:pt x="9" y="130"/>
                  </a:lnTo>
                  <a:lnTo>
                    <a:pt x="5" y="131"/>
                  </a:lnTo>
                  <a:lnTo>
                    <a:pt x="2" y="134"/>
                  </a:lnTo>
                  <a:lnTo>
                    <a:pt x="0" y="139"/>
                  </a:lnTo>
                  <a:lnTo>
                    <a:pt x="2" y="144"/>
                  </a:lnTo>
                  <a:lnTo>
                    <a:pt x="5" y="146"/>
                  </a:lnTo>
                  <a:lnTo>
                    <a:pt x="9" y="147"/>
                  </a:lnTo>
                  <a:lnTo>
                    <a:pt x="14" y="147"/>
                  </a:lnTo>
                  <a:lnTo>
                    <a:pt x="130" y="147"/>
                  </a:lnTo>
                  <a:lnTo>
                    <a:pt x="130" y="264"/>
                  </a:lnTo>
                  <a:lnTo>
                    <a:pt x="130" y="269"/>
                  </a:lnTo>
                  <a:lnTo>
                    <a:pt x="131" y="273"/>
                  </a:lnTo>
                  <a:lnTo>
                    <a:pt x="133" y="276"/>
                  </a:lnTo>
                  <a:lnTo>
                    <a:pt x="138" y="278"/>
                  </a:lnTo>
                  <a:lnTo>
                    <a:pt x="143" y="276"/>
                  </a:lnTo>
                  <a:lnTo>
                    <a:pt x="145" y="273"/>
                  </a:lnTo>
                  <a:lnTo>
                    <a:pt x="146" y="269"/>
                  </a:lnTo>
                  <a:lnTo>
                    <a:pt x="146" y="264"/>
                  </a:lnTo>
                  <a:lnTo>
                    <a:pt x="146" y="1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33"/>
            <p:cNvSpPr>
              <a:spLocks noChangeAspect="1"/>
            </p:cNvSpPr>
            <p:nvPr/>
          </p:nvSpPr>
          <p:spPr bwMode="auto">
            <a:xfrm>
              <a:off x="2149" y="0"/>
              <a:ext cx="88" cy="294"/>
            </a:xfrm>
            <a:custGeom>
              <a:avLst/>
              <a:gdLst>
                <a:gd name="T0" fmla="*/ 88 w 88"/>
                <a:gd name="T1" fmla="*/ 4 h 294"/>
                <a:gd name="T2" fmla="*/ 88 w 88"/>
                <a:gd name="T3" fmla="*/ 2 h 294"/>
                <a:gd name="T4" fmla="*/ 83 w 88"/>
                <a:gd name="T5" fmla="*/ 0 h 294"/>
                <a:gd name="T6" fmla="*/ 73 w 88"/>
                <a:gd name="T7" fmla="*/ 0 h 294"/>
                <a:gd name="T8" fmla="*/ 58 w 88"/>
                <a:gd name="T9" fmla="*/ 1 h 294"/>
                <a:gd name="T10" fmla="*/ 43 w 88"/>
                <a:gd name="T11" fmla="*/ 3 h 294"/>
                <a:gd name="T12" fmla="*/ 32 w 88"/>
                <a:gd name="T13" fmla="*/ 4 h 294"/>
                <a:gd name="T14" fmla="*/ 30 w 88"/>
                <a:gd name="T15" fmla="*/ 4 h 294"/>
                <a:gd name="T16" fmla="*/ 27 w 88"/>
                <a:gd name="T17" fmla="*/ 5 h 294"/>
                <a:gd name="T18" fmla="*/ 25 w 88"/>
                <a:gd name="T19" fmla="*/ 8 h 294"/>
                <a:gd name="T20" fmla="*/ 24 w 88"/>
                <a:gd name="T21" fmla="*/ 12 h 294"/>
                <a:gd name="T22" fmla="*/ 27 w 88"/>
                <a:gd name="T23" fmla="*/ 17 h 294"/>
                <a:gd name="T24" fmla="*/ 35 w 88"/>
                <a:gd name="T25" fmla="*/ 17 h 294"/>
                <a:gd name="T26" fmla="*/ 46 w 88"/>
                <a:gd name="T27" fmla="*/ 18 h 294"/>
                <a:gd name="T28" fmla="*/ 52 w 88"/>
                <a:gd name="T29" fmla="*/ 19 h 294"/>
                <a:gd name="T30" fmla="*/ 55 w 88"/>
                <a:gd name="T31" fmla="*/ 21 h 294"/>
                <a:gd name="T32" fmla="*/ 55 w 88"/>
                <a:gd name="T33" fmla="*/ 24 h 294"/>
                <a:gd name="T34" fmla="*/ 54 w 88"/>
                <a:gd name="T35" fmla="*/ 32 h 294"/>
                <a:gd name="T36" fmla="*/ 2 w 88"/>
                <a:gd name="T37" fmla="*/ 241 h 294"/>
                <a:gd name="T38" fmla="*/ 0 w 88"/>
                <a:gd name="T39" fmla="*/ 248 h 294"/>
                <a:gd name="T40" fmla="*/ 0 w 88"/>
                <a:gd name="T41" fmla="*/ 255 h 294"/>
                <a:gd name="T42" fmla="*/ 3 w 88"/>
                <a:gd name="T43" fmla="*/ 271 h 294"/>
                <a:gd name="T44" fmla="*/ 11 w 88"/>
                <a:gd name="T45" fmla="*/ 283 h 294"/>
                <a:gd name="T46" fmla="*/ 23 w 88"/>
                <a:gd name="T47" fmla="*/ 291 h 294"/>
                <a:gd name="T48" fmla="*/ 37 w 88"/>
                <a:gd name="T49" fmla="*/ 294 h 294"/>
                <a:gd name="T50" fmla="*/ 47 w 88"/>
                <a:gd name="T51" fmla="*/ 292 h 294"/>
                <a:gd name="T52" fmla="*/ 55 w 88"/>
                <a:gd name="T53" fmla="*/ 288 h 294"/>
                <a:gd name="T54" fmla="*/ 62 w 88"/>
                <a:gd name="T55" fmla="*/ 280 h 294"/>
                <a:gd name="T56" fmla="*/ 68 w 88"/>
                <a:gd name="T57" fmla="*/ 270 h 294"/>
                <a:gd name="T58" fmla="*/ 73 w 88"/>
                <a:gd name="T59" fmla="*/ 257 h 294"/>
                <a:gd name="T60" fmla="*/ 77 w 88"/>
                <a:gd name="T61" fmla="*/ 244 h 294"/>
                <a:gd name="T62" fmla="*/ 80 w 88"/>
                <a:gd name="T63" fmla="*/ 234 h 294"/>
                <a:gd name="T64" fmla="*/ 81 w 88"/>
                <a:gd name="T65" fmla="*/ 229 h 294"/>
                <a:gd name="T66" fmla="*/ 79 w 88"/>
                <a:gd name="T67" fmla="*/ 226 h 294"/>
                <a:gd name="T68" fmla="*/ 76 w 88"/>
                <a:gd name="T69" fmla="*/ 225 h 294"/>
                <a:gd name="T70" fmla="*/ 72 w 88"/>
                <a:gd name="T71" fmla="*/ 227 h 294"/>
                <a:gd name="T72" fmla="*/ 70 w 88"/>
                <a:gd name="T73" fmla="*/ 233 h 294"/>
                <a:gd name="T74" fmla="*/ 64 w 88"/>
                <a:gd name="T75" fmla="*/ 252 h 294"/>
                <a:gd name="T76" fmla="*/ 58 w 88"/>
                <a:gd name="T77" fmla="*/ 269 h 294"/>
                <a:gd name="T78" fmla="*/ 49 w 88"/>
                <a:gd name="T79" fmla="*/ 280 h 294"/>
                <a:gd name="T80" fmla="*/ 38 w 88"/>
                <a:gd name="T81" fmla="*/ 284 h 294"/>
                <a:gd name="T82" fmla="*/ 31 w 88"/>
                <a:gd name="T83" fmla="*/ 282 h 294"/>
                <a:gd name="T84" fmla="*/ 28 w 88"/>
                <a:gd name="T85" fmla="*/ 277 h 294"/>
                <a:gd name="T86" fmla="*/ 26 w 88"/>
                <a:gd name="T87" fmla="*/ 271 h 294"/>
                <a:gd name="T88" fmla="*/ 26 w 88"/>
                <a:gd name="T89" fmla="*/ 265 h 294"/>
                <a:gd name="T90" fmla="*/ 27 w 88"/>
                <a:gd name="T91" fmla="*/ 254 h 294"/>
                <a:gd name="T92" fmla="*/ 29 w 88"/>
                <a:gd name="T93" fmla="*/ 245 h 294"/>
                <a:gd name="T94" fmla="*/ 88 w 88"/>
                <a:gd name="T95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294">
                  <a:moveTo>
                    <a:pt x="88" y="4"/>
                  </a:moveTo>
                  <a:lnTo>
                    <a:pt x="88" y="2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58" y="1"/>
                  </a:lnTo>
                  <a:lnTo>
                    <a:pt x="43" y="3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7" y="5"/>
                  </a:lnTo>
                  <a:lnTo>
                    <a:pt x="25" y="8"/>
                  </a:lnTo>
                  <a:lnTo>
                    <a:pt x="24" y="12"/>
                  </a:lnTo>
                  <a:lnTo>
                    <a:pt x="27" y="17"/>
                  </a:lnTo>
                  <a:lnTo>
                    <a:pt x="35" y="17"/>
                  </a:lnTo>
                  <a:lnTo>
                    <a:pt x="46" y="18"/>
                  </a:lnTo>
                  <a:lnTo>
                    <a:pt x="52" y="19"/>
                  </a:lnTo>
                  <a:lnTo>
                    <a:pt x="55" y="21"/>
                  </a:lnTo>
                  <a:lnTo>
                    <a:pt x="55" y="24"/>
                  </a:lnTo>
                  <a:lnTo>
                    <a:pt x="54" y="32"/>
                  </a:lnTo>
                  <a:lnTo>
                    <a:pt x="2" y="241"/>
                  </a:lnTo>
                  <a:lnTo>
                    <a:pt x="0" y="248"/>
                  </a:lnTo>
                  <a:lnTo>
                    <a:pt x="0" y="255"/>
                  </a:lnTo>
                  <a:lnTo>
                    <a:pt x="3" y="271"/>
                  </a:lnTo>
                  <a:lnTo>
                    <a:pt x="11" y="283"/>
                  </a:lnTo>
                  <a:lnTo>
                    <a:pt x="23" y="291"/>
                  </a:lnTo>
                  <a:lnTo>
                    <a:pt x="37" y="294"/>
                  </a:lnTo>
                  <a:lnTo>
                    <a:pt x="47" y="292"/>
                  </a:lnTo>
                  <a:lnTo>
                    <a:pt x="55" y="288"/>
                  </a:lnTo>
                  <a:lnTo>
                    <a:pt x="62" y="280"/>
                  </a:lnTo>
                  <a:lnTo>
                    <a:pt x="68" y="270"/>
                  </a:lnTo>
                  <a:lnTo>
                    <a:pt x="73" y="257"/>
                  </a:lnTo>
                  <a:lnTo>
                    <a:pt x="77" y="244"/>
                  </a:lnTo>
                  <a:lnTo>
                    <a:pt x="80" y="234"/>
                  </a:lnTo>
                  <a:lnTo>
                    <a:pt x="81" y="229"/>
                  </a:lnTo>
                  <a:lnTo>
                    <a:pt x="79" y="226"/>
                  </a:lnTo>
                  <a:lnTo>
                    <a:pt x="76" y="225"/>
                  </a:lnTo>
                  <a:lnTo>
                    <a:pt x="72" y="227"/>
                  </a:lnTo>
                  <a:lnTo>
                    <a:pt x="70" y="233"/>
                  </a:lnTo>
                  <a:lnTo>
                    <a:pt x="64" y="252"/>
                  </a:lnTo>
                  <a:lnTo>
                    <a:pt x="58" y="269"/>
                  </a:lnTo>
                  <a:lnTo>
                    <a:pt x="49" y="280"/>
                  </a:lnTo>
                  <a:lnTo>
                    <a:pt x="38" y="284"/>
                  </a:lnTo>
                  <a:lnTo>
                    <a:pt x="31" y="282"/>
                  </a:lnTo>
                  <a:lnTo>
                    <a:pt x="28" y="277"/>
                  </a:lnTo>
                  <a:lnTo>
                    <a:pt x="26" y="271"/>
                  </a:lnTo>
                  <a:lnTo>
                    <a:pt x="26" y="265"/>
                  </a:lnTo>
                  <a:lnTo>
                    <a:pt x="27" y="254"/>
                  </a:lnTo>
                  <a:lnTo>
                    <a:pt x="29" y="245"/>
                  </a:lnTo>
                  <a:lnTo>
                    <a:pt x="88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34"/>
            <p:cNvSpPr>
              <a:spLocks noChangeAspect="1"/>
            </p:cNvSpPr>
            <p:nvPr/>
          </p:nvSpPr>
          <p:spPr bwMode="auto">
            <a:xfrm>
              <a:off x="2375" y="46"/>
              <a:ext cx="275" cy="278"/>
            </a:xfrm>
            <a:custGeom>
              <a:avLst/>
              <a:gdLst>
                <a:gd name="T0" fmla="*/ 146 w 275"/>
                <a:gd name="T1" fmla="*/ 147 h 278"/>
                <a:gd name="T2" fmla="*/ 262 w 275"/>
                <a:gd name="T3" fmla="*/ 147 h 278"/>
                <a:gd name="T4" fmla="*/ 266 w 275"/>
                <a:gd name="T5" fmla="*/ 147 h 278"/>
                <a:gd name="T6" fmla="*/ 270 w 275"/>
                <a:gd name="T7" fmla="*/ 146 h 278"/>
                <a:gd name="T8" fmla="*/ 274 w 275"/>
                <a:gd name="T9" fmla="*/ 144 h 278"/>
                <a:gd name="T10" fmla="*/ 275 w 275"/>
                <a:gd name="T11" fmla="*/ 139 h 278"/>
                <a:gd name="T12" fmla="*/ 274 w 275"/>
                <a:gd name="T13" fmla="*/ 134 h 278"/>
                <a:gd name="T14" fmla="*/ 270 w 275"/>
                <a:gd name="T15" fmla="*/ 131 h 278"/>
                <a:gd name="T16" fmla="*/ 266 w 275"/>
                <a:gd name="T17" fmla="*/ 130 h 278"/>
                <a:gd name="T18" fmla="*/ 262 w 275"/>
                <a:gd name="T19" fmla="*/ 130 h 278"/>
                <a:gd name="T20" fmla="*/ 146 w 275"/>
                <a:gd name="T21" fmla="*/ 130 h 278"/>
                <a:gd name="T22" fmla="*/ 146 w 275"/>
                <a:gd name="T23" fmla="*/ 14 h 278"/>
                <a:gd name="T24" fmla="*/ 146 w 275"/>
                <a:gd name="T25" fmla="*/ 9 h 278"/>
                <a:gd name="T26" fmla="*/ 145 w 275"/>
                <a:gd name="T27" fmla="*/ 4 h 278"/>
                <a:gd name="T28" fmla="*/ 143 w 275"/>
                <a:gd name="T29" fmla="*/ 1 h 278"/>
                <a:gd name="T30" fmla="*/ 138 w 275"/>
                <a:gd name="T31" fmla="*/ 0 h 278"/>
                <a:gd name="T32" fmla="*/ 133 w 275"/>
                <a:gd name="T33" fmla="*/ 1 h 278"/>
                <a:gd name="T34" fmla="*/ 131 w 275"/>
                <a:gd name="T35" fmla="*/ 4 h 278"/>
                <a:gd name="T36" fmla="*/ 130 w 275"/>
                <a:gd name="T37" fmla="*/ 9 h 278"/>
                <a:gd name="T38" fmla="*/ 130 w 275"/>
                <a:gd name="T39" fmla="*/ 14 h 278"/>
                <a:gd name="T40" fmla="*/ 130 w 275"/>
                <a:gd name="T41" fmla="*/ 130 h 278"/>
                <a:gd name="T42" fmla="*/ 14 w 275"/>
                <a:gd name="T43" fmla="*/ 130 h 278"/>
                <a:gd name="T44" fmla="*/ 9 w 275"/>
                <a:gd name="T45" fmla="*/ 130 h 278"/>
                <a:gd name="T46" fmla="*/ 5 w 275"/>
                <a:gd name="T47" fmla="*/ 131 h 278"/>
                <a:gd name="T48" fmla="*/ 1 w 275"/>
                <a:gd name="T49" fmla="*/ 134 h 278"/>
                <a:gd name="T50" fmla="*/ 0 w 275"/>
                <a:gd name="T51" fmla="*/ 139 h 278"/>
                <a:gd name="T52" fmla="*/ 1 w 275"/>
                <a:gd name="T53" fmla="*/ 144 h 278"/>
                <a:gd name="T54" fmla="*/ 5 w 275"/>
                <a:gd name="T55" fmla="*/ 146 h 278"/>
                <a:gd name="T56" fmla="*/ 9 w 275"/>
                <a:gd name="T57" fmla="*/ 147 h 278"/>
                <a:gd name="T58" fmla="*/ 14 w 275"/>
                <a:gd name="T59" fmla="*/ 147 h 278"/>
                <a:gd name="T60" fmla="*/ 130 w 275"/>
                <a:gd name="T61" fmla="*/ 147 h 278"/>
                <a:gd name="T62" fmla="*/ 130 w 275"/>
                <a:gd name="T63" fmla="*/ 264 h 278"/>
                <a:gd name="T64" fmla="*/ 130 w 275"/>
                <a:gd name="T65" fmla="*/ 269 h 278"/>
                <a:gd name="T66" fmla="*/ 131 w 275"/>
                <a:gd name="T67" fmla="*/ 273 h 278"/>
                <a:gd name="T68" fmla="*/ 133 w 275"/>
                <a:gd name="T69" fmla="*/ 276 h 278"/>
                <a:gd name="T70" fmla="*/ 138 w 275"/>
                <a:gd name="T71" fmla="*/ 278 h 278"/>
                <a:gd name="T72" fmla="*/ 143 w 275"/>
                <a:gd name="T73" fmla="*/ 276 h 278"/>
                <a:gd name="T74" fmla="*/ 145 w 275"/>
                <a:gd name="T75" fmla="*/ 273 h 278"/>
                <a:gd name="T76" fmla="*/ 146 w 275"/>
                <a:gd name="T77" fmla="*/ 269 h 278"/>
                <a:gd name="T78" fmla="*/ 146 w 275"/>
                <a:gd name="T79" fmla="*/ 264 h 278"/>
                <a:gd name="T80" fmla="*/ 146 w 275"/>
                <a:gd name="T81" fmla="*/ 14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278">
                  <a:moveTo>
                    <a:pt x="146" y="147"/>
                  </a:moveTo>
                  <a:lnTo>
                    <a:pt x="262" y="147"/>
                  </a:lnTo>
                  <a:lnTo>
                    <a:pt x="266" y="147"/>
                  </a:lnTo>
                  <a:lnTo>
                    <a:pt x="270" y="146"/>
                  </a:lnTo>
                  <a:lnTo>
                    <a:pt x="274" y="144"/>
                  </a:lnTo>
                  <a:lnTo>
                    <a:pt x="275" y="139"/>
                  </a:lnTo>
                  <a:lnTo>
                    <a:pt x="274" y="134"/>
                  </a:lnTo>
                  <a:lnTo>
                    <a:pt x="270" y="131"/>
                  </a:lnTo>
                  <a:lnTo>
                    <a:pt x="266" y="130"/>
                  </a:lnTo>
                  <a:lnTo>
                    <a:pt x="262" y="130"/>
                  </a:lnTo>
                  <a:lnTo>
                    <a:pt x="146" y="130"/>
                  </a:lnTo>
                  <a:lnTo>
                    <a:pt x="146" y="14"/>
                  </a:lnTo>
                  <a:lnTo>
                    <a:pt x="146" y="9"/>
                  </a:lnTo>
                  <a:lnTo>
                    <a:pt x="145" y="4"/>
                  </a:lnTo>
                  <a:lnTo>
                    <a:pt x="143" y="1"/>
                  </a:lnTo>
                  <a:lnTo>
                    <a:pt x="138" y="0"/>
                  </a:lnTo>
                  <a:lnTo>
                    <a:pt x="133" y="1"/>
                  </a:lnTo>
                  <a:lnTo>
                    <a:pt x="131" y="4"/>
                  </a:lnTo>
                  <a:lnTo>
                    <a:pt x="130" y="9"/>
                  </a:lnTo>
                  <a:lnTo>
                    <a:pt x="130" y="14"/>
                  </a:lnTo>
                  <a:lnTo>
                    <a:pt x="130" y="130"/>
                  </a:lnTo>
                  <a:lnTo>
                    <a:pt x="14" y="130"/>
                  </a:lnTo>
                  <a:lnTo>
                    <a:pt x="9" y="130"/>
                  </a:lnTo>
                  <a:lnTo>
                    <a:pt x="5" y="131"/>
                  </a:lnTo>
                  <a:lnTo>
                    <a:pt x="1" y="134"/>
                  </a:lnTo>
                  <a:lnTo>
                    <a:pt x="0" y="139"/>
                  </a:lnTo>
                  <a:lnTo>
                    <a:pt x="1" y="144"/>
                  </a:lnTo>
                  <a:lnTo>
                    <a:pt x="5" y="146"/>
                  </a:lnTo>
                  <a:lnTo>
                    <a:pt x="9" y="147"/>
                  </a:lnTo>
                  <a:lnTo>
                    <a:pt x="14" y="147"/>
                  </a:lnTo>
                  <a:lnTo>
                    <a:pt x="130" y="147"/>
                  </a:lnTo>
                  <a:lnTo>
                    <a:pt x="130" y="264"/>
                  </a:lnTo>
                  <a:lnTo>
                    <a:pt x="130" y="269"/>
                  </a:lnTo>
                  <a:lnTo>
                    <a:pt x="131" y="273"/>
                  </a:lnTo>
                  <a:lnTo>
                    <a:pt x="133" y="276"/>
                  </a:lnTo>
                  <a:lnTo>
                    <a:pt x="138" y="278"/>
                  </a:lnTo>
                  <a:lnTo>
                    <a:pt x="143" y="276"/>
                  </a:lnTo>
                  <a:lnTo>
                    <a:pt x="145" y="273"/>
                  </a:lnTo>
                  <a:lnTo>
                    <a:pt x="146" y="269"/>
                  </a:lnTo>
                  <a:lnTo>
                    <a:pt x="146" y="264"/>
                  </a:lnTo>
                  <a:lnTo>
                    <a:pt x="146" y="1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Line 35"/>
            <p:cNvSpPr>
              <a:spLocks noChangeAspect="1" noChangeShapeType="1"/>
            </p:cNvSpPr>
            <p:nvPr/>
          </p:nvSpPr>
          <p:spPr bwMode="auto">
            <a:xfrm>
              <a:off x="2766" y="49"/>
              <a:ext cx="3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6"/>
            <p:cNvSpPr>
              <a:spLocks noChangeAspect="1"/>
            </p:cNvSpPr>
            <p:nvPr/>
          </p:nvSpPr>
          <p:spPr bwMode="auto">
            <a:xfrm>
              <a:off x="2789" y="105"/>
              <a:ext cx="195" cy="184"/>
            </a:xfrm>
            <a:custGeom>
              <a:avLst/>
              <a:gdLst>
                <a:gd name="T0" fmla="*/ 71 w 195"/>
                <a:gd name="T1" fmla="*/ 4 h 184"/>
                <a:gd name="T2" fmla="*/ 70 w 195"/>
                <a:gd name="T3" fmla="*/ 2 h 184"/>
                <a:gd name="T4" fmla="*/ 65 w 195"/>
                <a:gd name="T5" fmla="*/ 0 h 184"/>
                <a:gd name="T6" fmla="*/ 55 w 195"/>
                <a:gd name="T7" fmla="*/ 0 h 184"/>
                <a:gd name="T8" fmla="*/ 41 w 195"/>
                <a:gd name="T9" fmla="*/ 1 h 184"/>
                <a:gd name="T10" fmla="*/ 26 w 195"/>
                <a:gd name="T11" fmla="*/ 3 h 184"/>
                <a:gd name="T12" fmla="*/ 15 w 195"/>
                <a:gd name="T13" fmla="*/ 4 h 184"/>
                <a:gd name="T14" fmla="*/ 12 w 195"/>
                <a:gd name="T15" fmla="*/ 4 h 184"/>
                <a:gd name="T16" fmla="*/ 10 w 195"/>
                <a:gd name="T17" fmla="*/ 5 h 184"/>
                <a:gd name="T18" fmla="*/ 8 w 195"/>
                <a:gd name="T19" fmla="*/ 8 h 184"/>
                <a:gd name="T20" fmla="*/ 7 w 195"/>
                <a:gd name="T21" fmla="*/ 12 h 184"/>
                <a:gd name="T22" fmla="*/ 10 w 195"/>
                <a:gd name="T23" fmla="*/ 16 h 184"/>
                <a:gd name="T24" fmla="*/ 17 w 195"/>
                <a:gd name="T25" fmla="*/ 17 h 184"/>
                <a:gd name="T26" fmla="*/ 29 w 195"/>
                <a:gd name="T27" fmla="*/ 18 h 184"/>
                <a:gd name="T28" fmla="*/ 35 w 195"/>
                <a:gd name="T29" fmla="*/ 19 h 184"/>
                <a:gd name="T30" fmla="*/ 37 w 195"/>
                <a:gd name="T31" fmla="*/ 21 h 184"/>
                <a:gd name="T32" fmla="*/ 38 w 195"/>
                <a:gd name="T33" fmla="*/ 24 h 184"/>
                <a:gd name="T34" fmla="*/ 37 w 195"/>
                <a:gd name="T35" fmla="*/ 29 h 184"/>
                <a:gd name="T36" fmla="*/ 35 w 195"/>
                <a:gd name="T37" fmla="*/ 38 h 184"/>
                <a:gd name="T38" fmla="*/ 32 w 195"/>
                <a:gd name="T39" fmla="*/ 48 h 184"/>
                <a:gd name="T40" fmla="*/ 30 w 195"/>
                <a:gd name="T41" fmla="*/ 58 h 184"/>
                <a:gd name="T42" fmla="*/ 5 w 195"/>
                <a:gd name="T43" fmla="*/ 160 h 184"/>
                <a:gd name="T44" fmla="*/ 3 w 195"/>
                <a:gd name="T45" fmla="*/ 166 h 184"/>
                <a:gd name="T46" fmla="*/ 2 w 195"/>
                <a:gd name="T47" fmla="*/ 172 h 184"/>
                <a:gd name="T48" fmla="*/ 1 w 195"/>
                <a:gd name="T49" fmla="*/ 177 h 184"/>
                <a:gd name="T50" fmla="*/ 0 w 195"/>
                <a:gd name="T51" fmla="*/ 179 h 184"/>
                <a:gd name="T52" fmla="*/ 2 w 195"/>
                <a:gd name="T53" fmla="*/ 183 h 184"/>
                <a:gd name="T54" fmla="*/ 7 w 195"/>
                <a:gd name="T55" fmla="*/ 184 h 184"/>
                <a:gd name="T56" fmla="*/ 12 w 195"/>
                <a:gd name="T57" fmla="*/ 184 h 184"/>
                <a:gd name="T58" fmla="*/ 37 w 195"/>
                <a:gd name="T59" fmla="*/ 178 h 184"/>
                <a:gd name="T60" fmla="*/ 66 w 195"/>
                <a:gd name="T61" fmla="*/ 167 h 184"/>
                <a:gd name="T62" fmla="*/ 97 w 195"/>
                <a:gd name="T63" fmla="*/ 148 h 184"/>
                <a:gd name="T64" fmla="*/ 129 w 195"/>
                <a:gd name="T65" fmla="*/ 123 h 184"/>
                <a:gd name="T66" fmla="*/ 148 w 195"/>
                <a:gd name="T67" fmla="*/ 103 h 184"/>
                <a:gd name="T68" fmla="*/ 163 w 195"/>
                <a:gd name="T69" fmla="*/ 84 h 184"/>
                <a:gd name="T70" fmla="*/ 174 w 195"/>
                <a:gd name="T71" fmla="*/ 66 h 184"/>
                <a:gd name="T72" fmla="*/ 183 w 195"/>
                <a:gd name="T73" fmla="*/ 49 h 184"/>
                <a:gd name="T74" fmla="*/ 188 w 195"/>
                <a:gd name="T75" fmla="*/ 34 h 184"/>
                <a:gd name="T76" fmla="*/ 192 w 195"/>
                <a:gd name="T77" fmla="*/ 23 h 184"/>
                <a:gd name="T78" fmla="*/ 194 w 195"/>
                <a:gd name="T79" fmla="*/ 15 h 184"/>
                <a:gd name="T80" fmla="*/ 195 w 195"/>
                <a:gd name="T81" fmla="*/ 11 h 184"/>
                <a:gd name="T82" fmla="*/ 192 w 195"/>
                <a:gd name="T83" fmla="*/ 3 h 184"/>
                <a:gd name="T84" fmla="*/ 183 w 195"/>
                <a:gd name="T85" fmla="*/ 0 h 184"/>
                <a:gd name="T86" fmla="*/ 180 w 195"/>
                <a:gd name="T87" fmla="*/ 0 h 184"/>
                <a:gd name="T88" fmla="*/ 175 w 195"/>
                <a:gd name="T89" fmla="*/ 2 h 184"/>
                <a:gd name="T90" fmla="*/ 170 w 195"/>
                <a:gd name="T91" fmla="*/ 6 h 184"/>
                <a:gd name="T92" fmla="*/ 167 w 195"/>
                <a:gd name="T93" fmla="*/ 13 h 184"/>
                <a:gd name="T94" fmla="*/ 141 w 195"/>
                <a:gd name="T95" fmla="*/ 76 h 184"/>
                <a:gd name="T96" fmla="*/ 106 w 195"/>
                <a:gd name="T97" fmla="*/ 122 h 184"/>
                <a:gd name="T98" fmla="*/ 68 w 195"/>
                <a:gd name="T99" fmla="*/ 153 h 184"/>
                <a:gd name="T100" fmla="*/ 30 w 195"/>
                <a:gd name="T101" fmla="*/ 170 h 184"/>
                <a:gd name="T102" fmla="*/ 71 w 195"/>
                <a:gd name="T103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84">
                  <a:moveTo>
                    <a:pt x="71" y="4"/>
                  </a:moveTo>
                  <a:lnTo>
                    <a:pt x="70" y="2"/>
                  </a:lnTo>
                  <a:lnTo>
                    <a:pt x="65" y="0"/>
                  </a:lnTo>
                  <a:lnTo>
                    <a:pt x="55" y="0"/>
                  </a:lnTo>
                  <a:lnTo>
                    <a:pt x="41" y="1"/>
                  </a:lnTo>
                  <a:lnTo>
                    <a:pt x="26" y="3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12"/>
                  </a:lnTo>
                  <a:lnTo>
                    <a:pt x="10" y="16"/>
                  </a:lnTo>
                  <a:lnTo>
                    <a:pt x="17" y="17"/>
                  </a:lnTo>
                  <a:lnTo>
                    <a:pt x="29" y="18"/>
                  </a:lnTo>
                  <a:lnTo>
                    <a:pt x="35" y="19"/>
                  </a:lnTo>
                  <a:lnTo>
                    <a:pt x="37" y="21"/>
                  </a:lnTo>
                  <a:lnTo>
                    <a:pt x="38" y="24"/>
                  </a:lnTo>
                  <a:lnTo>
                    <a:pt x="37" y="29"/>
                  </a:lnTo>
                  <a:lnTo>
                    <a:pt x="35" y="38"/>
                  </a:lnTo>
                  <a:lnTo>
                    <a:pt x="32" y="48"/>
                  </a:lnTo>
                  <a:lnTo>
                    <a:pt x="30" y="58"/>
                  </a:lnTo>
                  <a:lnTo>
                    <a:pt x="5" y="160"/>
                  </a:lnTo>
                  <a:lnTo>
                    <a:pt x="3" y="166"/>
                  </a:lnTo>
                  <a:lnTo>
                    <a:pt x="2" y="172"/>
                  </a:lnTo>
                  <a:lnTo>
                    <a:pt x="1" y="177"/>
                  </a:lnTo>
                  <a:lnTo>
                    <a:pt x="0" y="179"/>
                  </a:lnTo>
                  <a:lnTo>
                    <a:pt x="2" y="183"/>
                  </a:lnTo>
                  <a:lnTo>
                    <a:pt x="7" y="184"/>
                  </a:lnTo>
                  <a:lnTo>
                    <a:pt x="12" y="184"/>
                  </a:lnTo>
                  <a:lnTo>
                    <a:pt x="37" y="178"/>
                  </a:lnTo>
                  <a:lnTo>
                    <a:pt x="66" y="167"/>
                  </a:lnTo>
                  <a:lnTo>
                    <a:pt x="97" y="148"/>
                  </a:lnTo>
                  <a:lnTo>
                    <a:pt x="129" y="123"/>
                  </a:lnTo>
                  <a:lnTo>
                    <a:pt x="148" y="103"/>
                  </a:lnTo>
                  <a:lnTo>
                    <a:pt x="163" y="84"/>
                  </a:lnTo>
                  <a:lnTo>
                    <a:pt x="174" y="66"/>
                  </a:lnTo>
                  <a:lnTo>
                    <a:pt x="183" y="49"/>
                  </a:lnTo>
                  <a:lnTo>
                    <a:pt x="188" y="34"/>
                  </a:lnTo>
                  <a:lnTo>
                    <a:pt x="192" y="23"/>
                  </a:lnTo>
                  <a:lnTo>
                    <a:pt x="194" y="15"/>
                  </a:lnTo>
                  <a:lnTo>
                    <a:pt x="195" y="11"/>
                  </a:lnTo>
                  <a:lnTo>
                    <a:pt x="192" y="3"/>
                  </a:lnTo>
                  <a:lnTo>
                    <a:pt x="183" y="0"/>
                  </a:lnTo>
                  <a:lnTo>
                    <a:pt x="180" y="0"/>
                  </a:lnTo>
                  <a:lnTo>
                    <a:pt x="175" y="2"/>
                  </a:lnTo>
                  <a:lnTo>
                    <a:pt x="170" y="6"/>
                  </a:lnTo>
                  <a:lnTo>
                    <a:pt x="167" y="13"/>
                  </a:lnTo>
                  <a:lnTo>
                    <a:pt x="141" y="76"/>
                  </a:lnTo>
                  <a:lnTo>
                    <a:pt x="106" y="122"/>
                  </a:lnTo>
                  <a:lnTo>
                    <a:pt x="68" y="153"/>
                  </a:lnTo>
                  <a:lnTo>
                    <a:pt x="30" y="170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7"/>
            <p:cNvSpPr>
              <a:spLocks noChangeAspect="1"/>
            </p:cNvSpPr>
            <p:nvPr/>
          </p:nvSpPr>
          <p:spPr bwMode="auto">
            <a:xfrm>
              <a:off x="2987" y="146"/>
              <a:ext cx="65" cy="206"/>
            </a:xfrm>
            <a:custGeom>
              <a:avLst/>
              <a:gdLst>
                <a:gd name="T0" fmla="*/ 63 w 65"/>
                <a:gd name="T1" fmla="*/ 9 h 206"/>
                <a:gd name="T2" fmla="*/ 64 w 65"/>
                <a:gd name="T3" fmla="*/ 7 h 206"/>
                <a:gd name="T4" fmla="*/ 65 w 65"/>
                <a:gd name="T5" fmla="*/ 4 h 206"/>
                <a:gd name="T6" fmla="*/ 64 w 65"/>
                <a:gd name="T7" fmla="*/ 2 h 206"/>
                <a:gd name="T8" fmla="*/ 60 w 65"/>
                <a:gd name="T9" fmla="*/ 0 h 206"/>
                <a:gd name="T10" fmla="*/ 53 w 65"/>
                <a:gd name="T11" fmla="*/ 1 h 206"/>
                <a:gd name="T12" fmla="*/ 42 w 65"/>
                <a:gd name="T13" fmla="*/ 1 h 206"/>
                <a:gd name="T14" fmla="*/ 31 w 65"/>
                <a:gd name="T15" fmla="*/ 2 h 206"/>
                <a:gd name="T16" fmla="*/ 23 w 65"/>
                <a:gd name="T17" fmla="*/ 3 h 206"/>
                <a:gd name="T18" fmla="*/ 19 w 65"/>
                <a:gd name="T19" fmla="*/ 4 h 206"/>
                <a:gd name="T20" fmla="*/ 17 w 65"/>
                <a:gd name="T21" fmla="*/ 10 h 206"/>
                <a:gd name="T22" fmla="*/ 19 w 65"/>
                <a:gd name="T23" fmla="*/ 13 h 206"/>
                <a:gd name="T24" fmla="*/ 24 w 65"/>
                <a:gd name="T25" fmla="*/ 14 h 206"/>
                <a:gd name="T26" fmla="*/ 32 w 65"/>
                <a:gd name="T27" fmla="*/ 14 h 206"/>
                <a:gd name="T28" fmla="*/ 36 w 65"/>
                <a:gd name="T29" fmla="*/ 15 h 206"/>
                <a:gd name="T30" fmla="*/ 38 w 65"/>
                <a:gd name="T31" fmla="*/ 17 h 206"/>
                <a:gd name="T32" fmla="*/ 38 w 65"/>
                <a:gd name="T33" fmla="*/ 18 h 206"/>
                <a:gd name="T34" fmla="*/ 37 w 65"/>
                <a:gd name="T35" fmla="*/ 25 h 206"/>
                <a:gd name="T36" fmla="*/ 1 w 65"/>
                <a:gd name="T37" fmla="*/ 169 h 206"/>
                <a:gd name="T38" fmla="*/ 0 w 65"/>
                <a:gd name="T39" fmla="*/ 178 h 206"/>
                <a:gd name="T40" fmla="*/ 3 w 65"/>
                <a:gd name="T41" fmla="*/ 190 h 206"/>
                <a:gd name="T42" fmla="*/ 10 w 65"/>
                <a:gd name="T43" fmla="*/ 199 h 206"/>
                <a:gd name="T44" fmla="*/ 20 w 65"/>
                <a:gd name="T45" fmla="*/ 204 h 206"/>
                <a:gd name="T46" fmla="*/ 30 w 65"/>
                <a:gd name="T47" fmla="*/ 206 h 206"/>
                <a:gd name="T48" fmla="*/ 36 w 65"/>
                <a:gd name="T49" fmla="*/ 205 h 206"/>
                <a:gd name="T50" fmla="*/ 42 w 65"/>
                <a:gd name="T51" fmla="*/ 203 h 206"/>
                <a:gd name="T52" fmla="*/ 48 w 65"/>
                <a:gd name="T53" fmla="*/ 198 h 206"/>
                <a:gd name="T54" fmla="*/ 53 w 65"/>
                <a:gd name="T55" fmla="*/ 190 h 206"/>
                <a:gd name="T56" fmla="*/ 57 w 65"/>
                <a:gd name="T57" fmla="*/ 181 h 206"/>
                <a:gd name="T58" fmla="*/ 61 w 65"/>
                <a:gd name="T59" fmla="*/ 172 h 206"/>
                <a:gd name="T60" fmla="*/ 63 w 65"/>
                <a:gd name="T61" fmla="*/ 165 h 206"/>
                <a:gd name="T62" fmla="*/ 63 w 65"/>
                <a:gd name="T63" fmla="*/ 161 h 206"/>
                <a:gd name="T64" fmla="*/ 61 w 65"/>
                <a:gd name="T65" fmla="*/ 158 h 206"/>
                <a:gd name="T66" fmla="*/ 59 w 65"/>
                <a:gd name="T67" fmla="*/ 157 h 206"/>
                <a:gd name="T68" fmla="*/ 55 w 65"/>
                <a:gd name="T69" fmla="*/ 159 h 206"/>
                <a:gd name="T70" fmla="*/ 53 w 65"/>
                <a:gd name="T71" fmla="*/ 164 h 206"/>
                <a:gd name="T72" fmla="*/ 50 w 65"/>
                <a:gd name="T73" fmla="*/ 176 h 206"/>
                <a:gd name="T74" fmla="*/ 45 w 65"/>
                <a:gd name="T75" fmla="*/ 186 h 206"/>
                <a:gd name="T76" fmla="*/ 39 w 65"/>
                <a:gd name="T77" fmla="*/ 194 h 206"/>
                <a:gd name="T78" fmla="*/ 31 w 65"/>
                <a:gd name="T79" fmla="*/ 198 h 206"/>
                <a:gd name="T80" fmla="*/ 27 w 65"/>
                <a:gd name="T81" fmla="*/ 196 h 206"/>
                <a:gd name="T82" fmla="*/ 23 w 65"/>
                <a:gd name="T83" fmla="*/ 193 h 206"/>
                <a:gd name="T84" fmla="*/ 22 w 65"/>
                <a:gd name="T85" fmla="*/ 188 h 206"/>
                <a:gd name="T86" fmla="*/ 22 w 65"/>
                <a:gd name="T87" fmla="*/ 183 h 206"/>
                <a:gd name="T88" fmla="*/ 22 w 65"/>
                <a:gd name="T89" fmla="*/ 177 h 206"/>
                <a:gd name="T90" fmla="*/ 23 w 65"/>
                <a:gd name="T91" fmla="*/ 171 h 206"/>
                <a:gd name="T92" fmla="*/ 63 w 65"/>
                <a:gd name="T93" fmla="*/ 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5" h="206">
                  <a:moveTo>
                    <a:pt x="63" y="9"/>
                  </a:moveTo>
                  <a:lnTo>
                    <a:pt x="64" y="7"/>
                  </a:lnTo>
                  <a:lnTo>
                    <a:pt x="65" y="4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2" y="1"/>
                  </a:lnTo>
                  <a:lnTo>
                    <a:pt x="31" y="2"/>
                  </a:lnTo>
                  <a:lnTo>
                    <a:pt x="23" y="3"/>
                  </a:lnTo>
                  <a:lnTo>
                    <a:pt x="19" y="4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4" y="14"/>
                  </a:lnTo>
                  <a:lnTo>
                    <a:pt x="32" y="14"/>
                  </a:lnTo>
                  <a:lnTo>
                    <a:pt x="36" y="15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37" y="25"/>
                  </a:lnTo>
                  <a:lnTo>
                    <a:pt x="1" y="169"/>
                  </a:lnTo>
                  <a:lnTo>
                    <a:pt x="0" y="178"/>
                  </a:lnTo>
                  <a:lnTo>
                    <a:pt x="3" y="190"/>
                  </a:lnTo>
                  <a:lnTo>
                    <a:pt x="10" y="199"/>
                  </a:lnTo>
                  <a:lnTo>
                    <a:pt x="20" y="204"/>
                  </a:lnTo>
                  <a:lnTo>
                    <a:pt x="30" y="206"/>
                  </a:lnTo>
                  <a:lnTo>
                    <a:pt x="36" y="205"/>
                  </a:lnTo>
                  <a:lnTo>
                    <a:pt x="42" y="203"/>
                  </a:lnTo>
                  <a:lnTo>
                    <a:pt x="48" y="198"/>
                  </a:lnTo>
                  <a:lnTo>
                    <a:pt x="53" y="190"/>
                  </a:lnTo>
                  <a:lnTo>
                    <a:pt x="57" y="181"/>
                  </a:lnTo>
                  <a:lnTo>
                    <a:pt x="61" y="172"/>
                  </a:lnTo>
                  <a:lnTo>
                    <a:pt x="63" y="165"/>
                  </a:lnTo>
                  <a:lnTo>
                    <a:pt x="63" y="161"/>
                  </a:lnTo>
                  <a:lnTo>
                    <a:pt x="61" y="158"/>
                  </a:lnTo>
                  <a:lnTo>
                    <a:pt x="59" y="157"/>
                  </a:lnTo>
                  <a:lnTo>
                    <a:pt x="55" y="159"/>
                  </a:lnTo>
                  <a:lnTo>
                    <a:pt x="53" y="164"/>
                  </a:lnTo>
                  <a:lnTo>
                    <a:pt x="50" y="176"/>
                  </a:lnTo>
                  <a:lnTo>
                    <a:pt x="45" y="186"/>
                  </a:lnTo>
                  <a:lnTo>
                    <a:pt x="39" y="194"/>
                  </a:lnTo>
                  <a:lnTo>
                    <a:pt x="31" y="198"/>
                  </a:lnTo>
                  <a:lnTo>
                    <a:pt x="27" y="196"/>
                  </a:lnTo>
                  <a:lnTo>
                    <a:pt x="23" y="193"/>
                  </a:lnTo>
                  <a:lnTo>
                    <a:pt x="22" y="188"/>
                  </a:lnTo>
                  <a:lnTo>
                    <a:pt x="22" y="183"/>
                  </a:lnTo>
                  <a:lnTo>
                    <a:pt x="22" y="177"/>
                  </a:lnTo>
                  <a:lnTo>
                    <a:pt x="23" y="171"/>
                  </a:lnTo>
                  <a:lnTo>
                    <a:pt x="6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38"/>
            <p:cNvSpPr>
              <a:spLocks noChangeAspect="1"/>
            </p:cNvSpPr>
            <p:nvPr/>
          </p:nvSpPr>
          <p:spPr bwMode="auto">
            <a:xfrm>
              <a:off x="3135" y="245"/>
              <a:ext cx="48" cy="125"/>
            </a:xfrm>
            <a:custGeom>
              <a:avLst/>
              <a:gdLst>
                <a:gd name="T0" fmla="*/ 48 w 48"/>
                <a:gd name="T1" fmla="*/ 44 h 125"/>
                <a:gd name="T2" fmla="*/ 47 w 48"/>
                <a:gd name="T3" fmla="*/ 25 h 125"/>
                <a:gd name="T4" fmla="*/ 41 w 48"/>
                <a:gd name="T5" fmla="*/ 11 h 125"/>
                <a:gd name="T6" fmla="*/ 33 w 48"/>
                <a:gd name="T7" fmla="*/ 3 h 125"/>
                <a:gd name="T8" fmla="*/ 22 w 48"/>
                <a:gd name="T9" fmla="*/ 0 h 125"/>
                <a:gd name="T10" fmla="*/ 13 w 48"/>
                <a:gd name="T11" fmla="*/ 2 h 125"/>
                <a:gd name="T12" fmla="*/ 6 w 48"/>
                <a:gd name="T13" fmla="*/ 6 h 125"/>
                <a:gd name="T14" fmla="*/ 1 w 48"/>
                <a:gd name="T15" fmla="*/ 14 h 125"/>
                <a:gd name="T16" fmla="*/ 0 w 48"/>
                <a:gd name="T17" fmla="*/ 22 h 125"/>
                <a:gd name="T18" fmla="*/ 1 w 48"/>
                <a:gd name="T19" fmla="*/ 30 h 125"/>
                <a:gd name="T20" fmla="*/ 6 w 48"/>
                <a:gd name="T21" fmla="*/ 37 h 125"/>
                <a:gd name="T22" fmla="*/ 13 w 48"/>
                <a:gd name="T23" fmla="*/ 42 h 125"/>
                <a:gd name="T24" fmla="*/ 22 w 48"/>
                <a:gd name="T25" fmla="*/ 44 h 125"/>
                <a:gd name="T26" fmla="*/ 29 w 48"/>
                <a:gd name="T27" fmla="*/ 43 h 125"/>
                <a:gd name="T28" fmla="*/ 36 w 48"/>
                <a:gd name="T29" fmla="*/ 39 h 125"/>
                <a:gd name="T30" fmla="*/ 38 w 48"/>
                <a:gd name="T31" fmla="*/ 37 h 125"/>
                <a:gd name="T32" fmla="*/ 39 w 48"/>
                <a:gd name="T33" fmla="*/ 38 h 125"/>
                <a:gd name="T34" fmla="*/ 39 w 48"/>
                <a:gd name="T35" fmla="*/ 44 h 125"/>
                <a:gd name="T36" fmla="*/ 37 w 48"/>
                <a:gd name="T37" fmla="*/ 66 h 125"/>
                <a:gd name="T38" fmla="*/ 30 w 48"/>
                <a:gd name="T39" fmla="*/ 85 h 125"/>
                <a:gd name="T40" fmla="*/ 21 w 48"/>
                <a:gd name="T41" fmla="*/ 101 h 125"/>
                <a:gd name="T42" fmla="*/ 11 w 48"/>
                <a:gd name="T43" fmla="*/ 113 h 125"/>
                <a:gd name="T44" fmla="*/ 7 w 48"/>
                <a:gd name="T45" fmla="*/ 118 h 125"/>
                <a:gd name="T46" fmla="*/ 7 w 48"/>
                <a:gd name="T47" fmla="*/ 120 h 125"/>
                <a:gd name="T48" fmla="*/ 8 w 48"/>
                <a:gd name="T49" fmla="*/ 123 h 125"/>
                <a:gd name="T50" fmla="*/ 11 w 48"/>
                <a:gd name="T51" fmla="*/ 125 h 125"/>
                <a:gd name="T52" fmla="*/ 18 w 48"/>
                <a:gd name="T53" fmla="*/ 119 h 125"/>
                <a:gd name="T54" fmla="*/ 31 w 48"/>
                <a:gd name="T55" fmla="*/ 102 h 125"/>
                <a:gd name="T56" fmla="*/ 43 w 48"/>
                <a:gd name="T57" fmla="*/ 77 h 125"/>
                <a:gd name="T58" fmla="*/ 48 w 48"/>
                <a:gd name="T59" fmla="*/ 4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125">
                  <a:moveTo>
                    <a:pt x="48" y="44"/>
                  </a:moveTo>
                  <a:lnTo>
                    <a:pt x="47" y="25"/>
                  </a:lnTo>
                  <a:lnTo>
                    <a:pt x="41" y="11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6" y="37"/>
                  </a:lnTo>
                  <a:lnTo>
                    <a:pt x="13" y="42"/>
                  </a:lnTo>
                  <a:lnTo>
                    <a:pt x="22" y="44"/>
                  </a:lnTo>
                  <a:lnTo>
                    <a:pt x="29" y="43"/>
                  </a:lnTo>
                  <a:lnTo>
                    <a:pt x="36" y="39"/>
                  </a:lnTo>
                  <a:lnTo>
                    <a:pt x="38" y="37"/>
                  </a:lnTo>
                  <a:lnTo>
                    <a:pt x="39" y="38"/>
                  </a:lnTo>
                  <a:lnTo>
                    <a:pt x="39" y="44"/>
                  </a:lnTo>
                  <a:lnTo>
                    <a:pt x="37" y="66"/>
                  </a:lnTo>
                  <a:lnTo>
                    <a:pt x="30" y="85"/>
                  </a:lnTo>
                  <a:lnTo>
                    <a:pt x="21" y="101"/>
                  </a:lnTo>
                  <a:lnTo>
                    <a:pt x="11" y="113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8" y="123"/>
                  </a:lnTo>
                  <a:lnTo>
                    <a:pt x="11" y="125"/>
                  </a:lnTo>
                  <a:lnTo>
                    <a:pt x="18" y="119"/>
                  </a:lnTo>
                  <a:lnTo>
                    <a:pt x="31" y="102"/>
                  </a:lnTo>
                  <a:lnTo>
                    <a:pt x="43" y="77"/>
                  </a:lnTo>
                  <a:lnTo>
                    <a:pt x="48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39"/>
            <p:cNvSpPr>
              <a:spLocks noChangeAspect="1" noEditPoints="1"/>
            </p:cNvSpPr>
            <p:nvPr/>
          </p:nvSpPr>
          <p:spPr bwMode="auto">
            <a:xfrm>
              <a:off x="3714" y="4"/>
              <a:ext cx="295" cy="285"/>
            </a:xfrm>
            <a:custGeom>
              <a:avLst/>
              <a:gdLst>
                <a:gd name="T0" fmla="*/ 47 w 295"/>
                <a:gd name="T1" fmla="*/ 258 h 285"/>
                <a:gd name="T2" fmla="*/ 44 w 295"/>
                <a:gd name="T3" fmla="*/ 266 h 285"/>
                <a:gd name="T4" fmla="*/ 36 w 295"/>
                <a:gd name="T5" fmla="*/ 270 h 285"/>
                <a:gd name="T6" fmla="*/ 22 w 295"/>
                <a:gd name="T7" fmla="*/ 272 h 285"/>
                <a:gd name="T8" fmla="*/ 6 w 295"/>
                <a:gd name="T9" fmla="*/ 272 h 285"/>
                <a:gd name="T10" fmla="*/ 1 w 295"/>
                <a:gd name="T11" fmla="*/ 276 h 285"/>
                <a:gd name="T12" fmla="*/ 3 w 295"/>
                <a:gd name="T13" fmla="*/ 285 h 285"/>
                <a:gd name="T14" fmla="*/ 159 w 295"/>
                <a:gd name="T15" fmla="*/ 285 h 285"/>
                <a:gd name="T16" fmla="*/ 204 w 295"/>
                <a:gd name="T17" fmla="*/ 277 h 285"/>
                <a:gd name="T18" fmla="*/ 240 w 295"/>
                <a:gd name="T19" fmla="*/ 255 h 285"/>
                <a:gd name="T20" fmla="*/ 264 w 295"/>
                <a:gd name="T21" fmla="*/ 226 h 285"/>
                <a:gd name="T22" fmla="*/ 273 w 295"/>
                <a:gd name="T23" fmla="*/ 195 h 285"/>
                <a:gd name="T24" fmla="*/ 256 w 295"/>
                <a:gd name="T25" fmla="*/ 156 h 285"/>
                <a:gd name="T26" fmla="*/ 209 w 295"/>
                <a:gd name="T27" fmla="*/ 136 h 285"/>
                <a:gd name="T28" fmla="*/ 268 w 295"/>
                <a:gd name="T29" fmla="*/ 109 h 285"/>
                <a:gd name="T30" fmla="*/ 295 w 295"/>
                <a:gd name="T31" fmla="*/ 58 h 285"/>
                <a:gd name="T32" fmla="*/ 275 w 295"/>
                <a:gd name="T33" fmla="*/ 17 h 285"/>
                <a:gd name="T34" fmla="*/ 218 w 295"/>
                <a:gd name="T35" fmla="*/ 0 h 285"/>
                <a:gd name="T36" fmla="*/ 74 w 295"/>
                <a:gd name="T37" fmla="*/ 0 h 285"/>
                <a:gd name="T38" fmla="*/ 68 w 295"/>
                <a:gd name="T39" fmla="*/ 4 h 285"/>
                <a:gd name="T40" fmla="*/ 70 w 295"/>
                <a:gd name="T41" fmla="*/ 13 h 285"/>
                <a:gd name="T42" fmla="*/ 84 w 295"/>
                <a:gd name="T43" fmla="*/ 13 h 285"/>
                <a:gd name="T44" fmla="*/ 103 w 295"/>
                <a:gd name="T45" fmla="*/ 15 h 285"/>
                <a:gd name="T46" fmla="*/ 105 w 295"/>
                <a:gd name="T47" fmla="*/ 23 h 285"/>
                <a:gd name="T48" fmla="*/ 49 w 295"/>
                <a:gd name="T49" fmla="*/ 252 h 285"/>
                <a:gd name="T50" fmla="*/ 137 w 295"/>
                <a:gd name="T51" fmla="*/ 29 h 285"/>
                <a:gd name="T52" fmla="*/ 143 w 295"/>
                <a:gd name="T53" fmla="*/ 15 h 285"/>
                <a:gd name="T54" fmla="*/ 159 w 295"/>
                <a:gd name="T55" fmla="*/ 13 h 285"/>
                <a:gd name="T56" fmla="*/ 225 w 295"/>
                <a:gd name="T57" fmla="*/ 14 h 285"/>
                <a:gd name="T58" fmla="*/ 243 w 295"/>
                <a:gd name="T59" fmla="*/ 22 h 285"/>
                <a:gd name="T60" fmla="*/ 253 w 295"/>
                <a:gd name="T61" fmla="*/ 34 h 285"/>
                <a:gd name="T62" fmla="*/ 257 w 295"/>
                <a:gd name="T63" fmla="*/ 49 h 285"/>
                <a:gd name="T64" fmla="*/ 251 w 295"/>
                <a:gd name="T65" fmla="*/ 83 h 285"/>
                <a:gd name="T66" fmla="*/ 206 w 295"/>
                <a:gd name="T67" fmla="*/ 126 h 285"/>
                <a:gd name="T68" fmla="*/ 111 w 295"/>
                <a:gd name="T69" fmla="*/ 132 h 285"/>
                <a:gd name="T70" fmla="*/ 87 w 295"/>
                <a:gd name="T71" fmla="*/ 272 h 285"/>
                <a:gd name="T72" fmla="*/ 79 w 295"/>
                <a:gd name="T73" fmla="*/ 271 h 285"/>
                <a:gd name="T74" fmla="*/ 78 w 295"/>
                <a:gd name="T75" fmla="*/ 265 h 285"/>
                <a:gd name="T76" fmla="*/ 109 w 295"/>
                <a:gd name="T77" fmla="*/ 142 h 285"/>
                <a:gd name="T78" fmla="*/ 200 w 295"/>
                <a:gd name="T79" fmla="*/ 143 h 285"/>
                <a:gd name="T80" fmla="*/ 219 w 295"/>
                <a:gd name="T81" fmla="*/ 152 h 285"/>
                <a:gd name="T82" fmla="*/ 230 w 295"/>
                <a:gd name="T83" fmla="*/ 167 h 285"/>
                <a:gd name="T84" fmla="*/ 234 w 295"/>
                <a:gd name="T85" fmla="*/ 183 h 285"/>
                <a:gd name="T86" fmla="*/ 228 w 295"/>
                <a:gd name="T87" fmla="*/ 221 h 285"/>
                <a:gd name="T88" fmla="*/ 183 w 295"/>
                <a:gd name="T89" fmla="*/ 265 h 285"/>
                <a:gd name="T90" fmla="*/ 93 w 295"/>
                <a:gd name="T91" fmla="*/ 27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5" h="285">
                  <a:moveTo>
                    <a:pt x="49" y="252"/>
                  </a:moveTo>
                  <a:lnTo>
                    <a:pt x="47" y="258"/>
                  </a:lnTo>
                  <a:lnTo>
                    <a:pt x="46" y="262"/>
                  </a:lnTo>
                  <a:lnTo>
                    <a:pt x="44" y="266"/>
                  </a:lnTo>
                  <a:lnTo>
                    <a:pt x="41" y="268"/>
                  </a:lnTo>
                  <a:lnTo>
                    <a:pt x="36" y="270"/>
                  </a:lnTo>
                  <a:lnTo>
                    <a:pt x="30" y="271"/>
                  </a:lnTo>
                  <a:lnTo>
                    <a:pt x="22" y="272"/>
                  </a:lnTo>
                  <a:lnTo>
                    <a:pt x="11" y="272"/>
                  </a:lnTo>
                  <a:lnTo>
                    <a:pt x="6" y="272"/>
                  </a:lnTo>
                  <a:lnTo>
                    <a:pt x="3" y="273"/>
                  </a:lnTo>
                  <a:lnTo>
                    <a:pt x="1" y="276"/>
                  </a:lnTo>
                  <a:lnTo>
                    <a:pt x="0" y="280"/>
                  </a:lnTo>
                  <a:lnTo>
                    <a:pt x="3" y="285"/>
                  </a:lnTo>
                  <a:lnTo>
                    <a:pt x="11" y="285"/>
                  </a:lnTo>
                  <a:lnTo>
                    <a:pt x="159" y="285"/>
                  </a:lnTo>
                  <a:lnTo>
                    <a:pt x="183" y="283"/>
                  </a:lnTo>
                  <a:lnTo>
                    <a:pt x="204" y="277"/>
                  </a:lnTo>
                  <a:lnTo>
                    <a:pt x="224" y="267"/>
                  </a:lnTo>
                  <a:lnTo>
                    <a:pt x="240" y="255"/>
                  </a:lnTo>
                  <a:lnTo>
                    <a:pt x="254" y="242"/>
                  </a:lnTo>
                  <a:lnTo>
                    <a:pt x="264" y="226"/>
                  </a:lnTo>
                  <a:lnTo>
                    <a:pt x="271" y="211"/>
                  </a:lnTo>
                  <a:lnTo>
                    <a:pt x="273" y="195"/>
                  </a:lnTo>
                  <a:lnTo>
                    <a:pt x="269" y="174"/>
                  </a:lnTo>
                  <a:lnTo>
                    <a:pt x="256" y="156"/>
                  </a:lnTo>
                  <a:lnTo>
                    <a:pt x="236" y="143"/>
                  </a:lnTo>
                  <a:lnTo>
                    <a:pt x="209" y="136"/>
                  </a:lnTo>
                  <a:lnTo>
                    <a:pt x="240" y="126"/>
                  </a:lnTo>
                  <a:lnTo>
                    <a:pt x="268" y="109"/>
                  </a:lnTo>
                  <a:lnTo>
                    <a:pt x="288" y="86"/>
                  </a:lnTo>
                  <a:lnTo>
                    <a:pt x="295" y="58"/>
                  </a:lnTo>
                  <a:lnTo>
                    <a:pt x="290" y="36"/>
                  </a:lnTo>
                  <a:lnTo>
                    <a:pt x="275" y="17"/>
                  </a:lnTo>
                  <a:lnTo>
                    <a:pt x="251" y="5"/>
                  </a:lnTo>
                  <a:lnTo>
                    <a:pt x="218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8" y="4"/>
                  </a:lnTo>
                  <a:lnTo>
                    <a:pt x="67" y="8"/>
                  </a:lnTo>
                  <a:lnTo>
                    <a:pt x="70" y="13"/>
                  </a:lnTo>
                  <a:lnTo>
                    <a:pt x="79" y="13"/>
                  </a:lnTo>
                  <a:lnTo>
                    <a:pt x="84" y="13"/>
                  </a:lnTo>
                  <a:lnTo>
                    <a:pt x="95" y="14"/>
                  </a:lnTo>
                  <a:lnTo>
                    <a:pt x="103" y="15"/>
                  </a:lnTo>
                  <a:lnTo>
                    <a:pt x="106" y="20"/>
                  </a:lnTo>
                  <a:lnTo>
                    <a:pt x="105" y="23"/>
                  </a:lnTo>
                  <a:lnTo>
                    <a:pt x="104" y="28"/>
                  </a:lnTo>
                  <a:lnTo>
                    <a:pt x="49" y="252"/>
                  </a:lnTo>
                  <a:close/>
                  <a:moveTo>
                    <a:pt x="111" y="132"/>
                  </a:moveTo>
                  <a:lnTo>
                    <a:pt x="137" y="29"/>
                  </a:lnTo>
                  <a:lnTo>
                    <a:pt x="139" y="20"/>
                  </a:lnTo>
                  <a:lnTo>
                    <a:pt x="143" y="15"/>
                  </a:lnTo>
                  <a:lnTo>
                    <a:pt x="149" y="13"/>
                  </a:lnTo>
                  <a:lnTo>
                    <a:pt x="159" y="13"/>
                  </a:lnTo>
                  <a:lnTo>
                    <a:pt x="213" y="13"/>
                  </a:lnTo>
                  <a:lnTo>
                    <a:pt x="225" y="14"/>
                  </a:lnTo>
                  <a:lnTo>
                    <a:pt x="235" y="17"/>
                  </a:lnTo>
                  <a:lnTo>
                    <a:pt x="243" y="22"/>
                  </a:lnTo>
                  <a:lnTo>
                    <a:pt x="249" y="28"/>
                  </a:lnTo>
                  <a:lnTo>
                    <a:pt x="253" y="34"/>
                  </a:lnTo>
                  <a:lnTo>
                    <a:pt x="256" y="41"/>
                  </a:lnTo>
                  <a:lnTo>
                    <a:pt x="257" y="49"/>
                  </a:lnTo>
                  <a:lnTo>
                    <a:pt x="258" y="56"/>
                  </a:lnTo>
                  <a:lnTo>
                    <a:pt x="251" y="83"/>
                  </a:lnTo>
                  <a:lnTo>
                    <a:pt x="234" y="108"/>
                  </a:lnTo>
                  <a:lnTo>
                    <a:pt x="206" y="126"/>
                  </a:lnTo>
                  <a:lnTo>
                    <a:pt x="172" y="132"/>
                  </a:lnTo>
                  <a:lnTo>
                    <a:pt x="111" y="132"/>
                  </a:lnTo>
                  <a:close/>
                  <a:moveTo>
                    <a:pt x="93" y="272"/>
                  </a:moveTo>
                  <a:lnTo>
                    <a:pt x="87" y="272"/>
                  </a:lnTo>
                  <a:lnTo>
                    <a:pt x="83" y="272"/>
                  </a:lnTo>
                  <a:lnTo>
                    <a:pt x="79" y="271"/>
                  </a:lnTo>
                  <a:lnTo>
                    <a:pt x="78" y="268"/>
                  </a:lnTo>
                  <a:lnTo>
                    <a:pt x="78" y="265"/>
                  </a:lnTo>
                  <a:lnTo>
                    <a:pt x="80" y="258"/>
                  </a:lnTo>
                  <a:lnTo>
                    <a:pt x="109" y="142"/>
                  </a:lnTo>
                  <a:lnTo>
                    <a:pt x="187" y="142"/>
                  </a:lnTo>
                  <a:lnTo>
                    <a:pt x="200" y="143"/>
                  </a:lnTo>
                  <a:lnTo>
                    <a:pt x="211" y="147"/>
                  </a:lnTo>
                  <a:lnTo>
                    <a:pt x="219" y="152"/>
                  </a:lnTo>
                  <a:lnTo>
                    <a:pt x="226" y="159"/>
                  </a:lnTo>
                  <a:lnTo>
                    <a:pt x="230" y="167"/>
                  </a:lnTo>
                  <a:lnTo>
                    <a:pt x="233" y="175"/>
                  </a:lnTo>
                  <a:lnTo>
                    <a:pt x="234" y="183"/>
                  </a:lnTo>
                  <a:lnTo>
                    <a:pt x="235" y="190"/>
                  </a:lnTo>
                  <a:lnTo>
                    <a:pt x="228" y="221"/>
                  </a:lnTo>
                  <a:lnTo>
                    <a:pt x="210" y="247"/>
                  </a:lnTo>
                  <a:lnTo>
                    <a:pt x="183" y="265"/>
                  </a:lnTo>
                  <a:lnTo>
                    <a:pt x="149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40"/>
            <p:cNvSpPr>
              <a:spLocks noChangeAspect="1"/>
            </p:cNvSpPr>
            <p:nvPr/>
          </p:nvSpPr>
          <p:spPr bwMode="auto">
            <a:xfrm>
              <a:off x="4027" y="155"/>
              <a:ext cx="128" cy="194"/>
            </a:xfrm>
            <a:custGeom>
              <a:avLst/>
              <a:gdLst>
                <a:gd name="T0" fmla="*/ 128 w 128"/>
                <a:gd name="T1" fmla="*/ 141 h 194"/>
                <a:gd name="T2" fmla="*/ 118 w 128"/>
                <a:gd name="T3" fmla="*/ 141 h 194"/>
                <a:gd name="T4" fmla="*/ 117 w 128"/>
                <a:gd name="T5" fmla="*/ 147 h 194"/>
                <a:gd name="T6" fmla="*/ 116 w 128"/>
                <a:gd name="T7" fmla="*/ 155 h 194"/>
                <a:gd name="T8" fmla="*/ 114 w 128"/>
                <a:gd name="T9" fmla="*/ 163 h 194"/>
                <a:gd name="T10" fmla="*/ 111 w 128"/>
                <a:gd name="T11" fmla="*/ 167 h 194"/>
                <a:gd name="T12" fmla="*/ 106 w 128"/>
                <a:gd name="T13" fmla="*/ 168 h 194"/>
                <a:gd name="T14" fmla="*/ 97 w 128"/>
                <a:gd name="T15" fmla="*/ 169 h 194"/>
                <a:gd name="T16" fmla="*/ 88 w 128"/>
                <a:gd name="T17" fmla="*/ 169 h 194"/>
                <a:gd name="T18" fmla="*/ 82 w 128"/>
                <a:gd name="T19" fmla="*/ 169 h 194"/>
                <a:gd name="T20" fmla="*/ 29 w 128"/>
                <a:gd name="T21" fmla="*/ 169 h 194"/>
                <a:gd name="T22" fmla="*/ 48 w 128"/>
                <a:gd name="T23" fmla="*/ 152 h 194"/>
                <a:gd name="T24" fmla="*/ 63 w 128"/>
                <a:gd name="T25" fmla="*/ 140 h 194"/>
                <a:gd name="T26" fmla="*/ 75 w 128"/>
                <a:gd name="T27" fmla="*/ 130 h 194"/>
                <a:gd name="T28" fmla="*/ 87 w 128"/>
                <a:gd name="T29" fmla="*/ 120 h 194"/>
                <a:gd name="T30" fmla="*/ 102 w 128"/>
                <a:gd name="T31" fmla="*/ 107 h 194"/>
                <a:gd name="T32" fmla="*/ 116 w 128"/>
                <a:gd name="T33" fmla="*/ 93 h 194"/>
                <a:gd name="T34" fmla="*/ 125 w 128"/>
                <a:gd name="T35" fmla="*/ 76 h 194"/>
                <a:gd name="T36" fmla="*/ 128 w 128"/>
                <a:gd name="T37" fmla="*/ 57 h 194"/>
                <a:gd name="T38" fmla="*/ 123 w 128"/>
                <a:gd name="T39" fmla="*/ 33 h 194"/>
                <a:gd name="T40" fmla="*/ 108 w 128"/>
                <a:gd name="T41" fmla="*/ 15 h 194"/>
                <a:gd name="T42" fmla="*/ 87 w 128"/>
                <a:gd name="T43" fmla="*/ 4 h 194"/>
                <a:gd name="T44" fmla="*/ 60 w 128"/>
                <a:gd name="T45" fmla="*/ 0 h 194"/>
                <a:gd name="T46" fmla="*/ 47 w 128"/>
                <a:gd name="T47" fmla="*/ 1 h 194"/>
                <a:gd name="T48" fmla="*/ 36 w 128"/>
                <a:gd name="T49" fmla="*/ 4 h 194"/>
                <a:gd name="T50" fmla="*/ 26 w 128"/>
                <a:gd name="T51" fmla="*/ 9 h 194"/>
                <a:gd name="T52" fmla="*/ 17 w 128"/>
                <a:gd name="T53" fmla="*/ 16 h 194"/>
                <a:gd name="T54" fmla="*/ 10 w 128"/>
                <a:gd name="T55" fmla="*/ 24 h 194"/>
                <a:gd name="T56" fmla="*/ 5 w 128"/>
                <a:gd name="T57" fmla="*/ 33 h 194"/>
                <a:gd name="T58" fmla="*/ 1 w 128"/>
                <a:gd name="T59" fmla="*/ 42 h 194"/>
                <a:gd name="T60" fmla="*/ 0 w 128"/>
                <a:gd name="T61" fmla="*/ 52 h 194"/>
                <a:gd name="T62" fmla="*/ 2 w 128"/>
                <a:gd name="T63" fmla="*/ 61 h 194"/>
                <a:gd name="T64" fmla="*/ 7 w 128"/>
                <a:gd name="T65" fmla="*/ 66 h 194"/>
                <a:gd name="T66" fmla="*/ 12 w 128"/>
                <a:gd name="T67" fmla="*/ 68 h 194"/>
                <a:gd name="T68" fmla="*/ 16 w 128"/>
                <a:gd name="T69" fmla="*/ 69 h 194"/>
                <a:gd name="T70" fmla="*/ 21 w 128"/>
                <a:gd name="T71" fmla="*/ 68 h 194"/>
                <a:gd name="T72" fmla="*/ 26 w 128"/>
                <a:gd name="T73" fmla="*/ 65 h 194"/>
                <a:gd name="T74" fmla="*/ 30 w 128"/>
                <a:gd name="T75" fmla="*/ 60 h 194"/>
                <a:gd name="T76" fmla="*/ 31 w 128"/>
                <a:gd name="T77" fmla="*/ 53 h 194"/>
                <a:gd name="T78" fmla="*/ 30 w 128"/>
                <a:gd name="T79" fmla="*/ 48 h 194"/>
                <a:gd name="T80" fmla="*/ 28 w 128"/>
                <a:gd name="T81" fmla="*/ 43 h 194"/>
                <a:gd name="T82" fmla="*/ 23 w 128"/>
                <a:gd name="T83" fmla="*/ 39 h 194"/>
                <a:gd name="T84" fmla="*/ 14 w 128"/>
                <a:gd name="T85" fmla="*/ 38 h 194"/>
                <a:gd name="T86" fmla="*/ 22 w 128"/>
                <a:gd name="T87" fmla="*/ 25 h 194"/>
                <a:gd name="T88" fmla="*/ 33 w 128"/>
                <a:gd name="T89" fmla="*/ 16 h 194"/>
                <a:gd name="T90" fmla="*/ 45 w 128"/>
                <a:gd name="T91" fmla="*/ 12 h 194"/>
                <a:gd name="T92" fmla="*/ 56 w 128"/>
                <a:gd name="T93" fmla="*/ 11 h 194"/>
                <a:gd name="T94" fmla="*/ 75 w 128"/>
                <a:gd name="T95" fmla="*/ 15 h 194"/>
                <a:gd name="T96" fmla="*/ 89 w 128"/>
                <a:gd name="T97" fmla="*/ 25 h 194"/>
                <a:gd name="T98" fmla="*/ 97 w 128"/>
                <a:gd name="T99" fmla="*/ 40 h 194"/>
                <a:gd name="T100" fmla="*/ 100 w 128"/>
                <a:gd name="T101" fmla="*/ 57 h 194"/>
                <a:gd name="T102" fmla="*/ 97 w 128"/>
                <a:gd name="T103" fmla="*/ 75 h 194"/>
                <a:gd name="T104" fmla="*/ 90 w 128"/>
                <a:gd name="T105" fmla="*/ 91 h 194"/>
                <a:gd name="T106" fmla="*/ 81 w 128"/>
                <a:gd name="T107" fmla="*/ 103 h 194"/>
                <a:gd name="T108" fmla="*/ 73 w 128"/>
                <a:gd name="T109" fmla="*/ 113 h 194"/>
                <a:gd name="T110" fmla="*/ 3 w 128"/>
                <a:gd name="T111" fmla="*/ 182 h 194"/>
                <a:gd name="T112" fmla="*/ 0 w 128"/>
                <a:gd name="T113" fmla="*/ 186 h 194"/>
                <a:gd name="T114" fmla="*/ 0 w 128"/>
                <a:gd name="T115" fmla="*/ 194 h 194"/>
                <a:gd name="T116" fmla="*/ 119 w 128"/>
                <a:gd name="T117" fmla="*/ 194 h 194"/>
                <a:gd name="T118" fmla="*/ 128 w 128"/>
                <a:gd name="T119" fmla="*/ 14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194">
                  <a:moveTo>
                    <a:pt x="128" y="141"/>
                  </a:moveTo>
                  <a:lnTo>
                    <a:pt x="118" y="141"/>
                  </a:lnTo>
                  <a:lnTo>
                    <a:pt x="117" y="147"/>
                  </a:lnTo>
                  <a:lnTo>
                    <a:pt x="116" y="155"/>
                  </a:lnTo>
                  <a:lnTo>
                    <a:pt x="114" y="163"/>
                  </a:lnTo>
                  <a:lnTo>
                    <a:pt x="111" y="167"/>
                  </a:lnTo>
                  <a:lnTo>
                    <a:pt x="106" y="168"/>
                  </a:lnTo>
                  <a:lnTo>
                    <a:pt x="97" y="169"/>
                  </a:lnTo>
                  <a:lnTo>
                    <a:pt x="88" y="169"/>
                  </a:lnTo>
                  <a:lnTo>
                    <a:pt x="82" y="169"/>
                  </a:lnTo>
                  <a:lnTo>
                    <a:pt x="29" y="169"/>
                  </a:lnTo>
                  <a:lnTo>
                    <a:pt x="48" y="152"/>
                  </a:lnTo>
                  <a:lnTo>
                    <a:pt x="63" y="140"/>
                  </a:lnTo>
                  <a:lnTo>
                    <a:pt x="75" y="130"/>
                  </a:lnTo>
                  <a:lnTo>
                    <a:pt x="87" y="120"/>
                  </a:lnTo>
                  <a:lnTo>
                    <a:pt x="102" y="107"/>
                  </a:lnTo>
                  <a:lnTo>
                    <a:pt x="116" y="93"/>
                  </a:lnTo>
                  <a:lnTo>
                    <a:pt x="125" y="76"/>
                  </a:lnTo>
                  <a:lnTo>
                    <a:pt x="128" y="57"/>
                  </a:lnTo>
                  <a:lnTo>
                    <a:pt x="123" y="33"/>
                  </a:lnTo>
                  <a:lnTo>
                    <a:pt x="108" y="15"/>
                  </a:lnTo>
                  <a:lnTo>
                    <a:pt x="87" y="4"/>
                  </a:lnTo>
                  <a:lnTo>
                    <a:pt x="60" y="0"/>
                  </a:lnTo>
                  <a:lnTo>
                    <a:pt x="47" y="1"/>
                  </a:lnTo>
                  <a:lnTo>
                    <a:pt x="36" y="4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1" y="42"/>
                  </a:lnTo>
                  <a:lnTo>
                    <a:pt x="0" y="52"/>
                  </a:lnTo>
                  <a:lnTo>
                    <a:pt x="2" y="61"/>
                  </a:lnTo>
                  <a:lnTo>
                    <a:pt x="7" y="66"/>
                  </a:lnTo>
                  <a:lnTo>
                    <a:pt x="12" y="68"/>
                  </a:lnTo>
                  <a:lnTo>
                    <a:pt x="16" y="69"/>
                  </a:lnTo>
                  <a:lnTo>
                    <a:pt x="21" y="68"/>
                  </a:lnTo>
                  <a:lnTo>
                    <a:pt x="26" y="65"/>
                  </a:lnTo>
                  <a:lnTo>
                    <a:pt x="30" y="60"/>
                  </a:lnTo>
                  <a:lnTo>
                    <a:pt x="31" y="53"/>
                  </a:lnTo>
                  <a:lnTo>
                    <a:pt x="30" y="48"/>
                  </a:lnTo>
                  <a:lnTo>
                    <a:pt x="28" y="43"/>
                  </a:lnTo>
                  <a:lnTo>
                    <a:pt x="23" y="39"/>
                  </a:lnTo>
                  <a:lnTo>
                    <a:pt x="14" y="38"/>
                  </a:lnTo>
                  <a:lnTo>
                    <a:pt x="22" y="25"/>
                  </a:lnTo>
                  <a:lnTo>
                    <a:pt x="33" y="16"/>
                  </a:lnTo>
                  <a:lnTo>
                    <a:pt x="45" y="12"/>
                  </a:lnTo>
                  <a:lnTo>
                    <a:pt x="56" y="11"/>
                  </a:lnTo>
                  <a:lnTo>
                    <a:pt x="75" y="15"/>
                  </a:lnTo>
                  <a:lnTo>
                    <a:pt x="89" y="25"/>
                  </a:lnTo>
                  <a:lnTo>
                    <a:pt x="97" y="40"/>
                  </a:lnTo>
                  <a:lnTo>
                    <a:pt x="100" y="57"/>
                  </a:lnTo>
                  <a:lnTo>
                    <a:pt x="97" y="75"/>
                  </a:lnTo>
                  <a:lnTo>
                    <a:pt x="90" y="91"/>
                  </a:lnTo>
                  <a:lnTo>
                    <a:pt x="81" y="103"/>
                  </a:lnTo>
                  <a:lnTo>
                    <a:pt x="73" y="113"/>
                  </a:lnTo>
                  <a:lnTo>
                    <a:pt x="3" y="182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119" y="194"/>
                  </a:lnTo>
                  <a:lnTo>
                    <a:pt x="128" y="1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41"/>
            <p:cNvSpPr>
              <a:spLocks noChangeAspect="1"/>
            </p:cNvSpPr>
            <p:nvPr/>
          </p:nvSpPr>
          <p:spPr bwMode="auto">
            <a:xfrm>
              <a:off x="4309" y="46"/>
              <a:ext cx="275" cy="278"/>
            </a:xfrm>
            <a:custGeom>
              <a:avLst/>
              <a:gdLst>
                <a:gd name="T0" fmla="*/ 146 w 275"/>
                <a:gd name="T1" fmla="*/ 147 h 278"/>
                <a:gd name="T2" fmla="*/ 261 w 275"/>
                <a:gd name="T3" fmla="*/ 147 h 278"/>
                <a:gd name="T4" fmla="*/ 266 w 275"/>
                <a:gd name="T5" fmla="*/ 147 h 278"/>
                <a:gd name="T6" fmla="*/ 270 w 275"/>
                <a:gd name="T7" fmla="*/ 146 h 278"/>
                <a:gd name="T8" fmla="*/ 274 w 275"/>
                <a:gd name="T9" fmla="*/ 144 h 278"/>
                <a:gd name="T10" fmla="*/ 275 w 275"/>
                <a:gd name="T11" fmla="*/ 139 h 278"/>
                <a:gd name="T12" fmla="*/ 274 w 275"/>
                <a:gd name="T13" fmla="*/ 134 h 278"/>
                <a:gd name="T14" fmla="*/ 270 w 275"/>
                <a:gd name="T15" fmla="*/ 131 h 278"/>
                <a:gd name="T16" fmla="*/ 266 w 275"/>
                <a:gd name="T17" fmla="*/ 130 h 278"/>
                <a:gd name="T18" fmla="*/ 261 w 275"/>
                <a:gd name="T19" fmla="*/ 130 h 278"/>
                <a:gd name="T20" fmla="*/ 146 w 275"/>
                <a:gd name="T21" fmla="*/ 130 h 278"/>
                <a:gd name="T22" fmla="*/ 146 w 275"/>
                <a:gd name="T23" fmla="*/ 14 h 278"/>
                <a:gd name="T24" fmla="*/ 146 w 275"/>
                <a:gd name="T25" fmla="*/ 9 h 278"/>
                <a:gd name="T26" fmla="*/ 145 w 275"/>
                <a:gd name="T27" fmla="*/ 4 h 278"/>
                <a:gd name="T28" fmla="*/ 142 w 275"/>
                <a:gd name="T29" fmla="*/ 1 h 278"/>
                <a:gd name="T30" fmla="*/ 138 w 275"/>
                <a:gd name="T31" fmla="*/ 0 h 278"/>
                <a:gd name="T32" fmla="*/ 133 w 275"/>
                <a:gd name="T33" fmla="*/ 1 h 278"/>
                <a:gd name="T34" fmla="*/ 131 w 275"/>
                <a:gd name="T35" fmla="*/ 4 h 278"/>
                <a:gd name="T36" fmla="*/ 130 w 275"/>
                <a:gd name="T37" fmla="*/ 9 h 278"/>
                <a:gd name="T38" fmla="*/ 130 w 275"/>
                <a:gd name="T39" fmla="*/ 14 h 278"/>
                <a:gd name="T40" fmla="*/ 130 w 275"/>
                <a:gd name="T41" fmla="*/ 130 h 278"/>
                <a:gd name="T42" fmla="*/ 14 w 275"/>
                <a:gd name="T43" fmla="*/ 130 h 278"/>
                <a:gd name="T44" fmla="*/ 9 w 275"/>
                <a:gd name="T45" fmla="*/ 130 h 278"/>
                <a:gd name="T46" fmla="*/ 5 w 275"/>
                <a:gd name="T47" fmla="*/ 131 h 278"/>
                <a:gd name="T48" fmla="*/ 1 w 275"/>
                <a:gd name="T49" fmla="*/ 134 h 278"/>
                <a:gd name="T50" fmla="*/ 0 w 275"/>
                <a:gd name="T51" fmla="*/ 139 h 278"/>
                <a:gd name="T52" fmla="*/ 1 w 275"/>
                <a:gd name="T53" fmla="*/ 144 h 278"/>
                <a:gd name="T54" fmla="*/ 5 w 275"/>
                <a:gd name="T55" fmla="*/ 146 h 278"/>
                <a:gd name="T56" fmla="*/ 9 w 275"/>
                <a:gd name="T57" fmla="*/ 147 h 278"/>
                <a:gd name="T58" fmla="*/ 14 w 275"/>
                <a:gd name="T59" fmla="*/ 147 h 278"/>
                <a:gd name="T60" fmla="*/ 130 w 275"/>
                <a:gd name="T61" fmla="*/ 147 h 278"/>
                <a:gd name="T62" fmla="*/ 130 w 275"/>
                <a:gd name="T63" fmla="*/ 264 h 278"/>
                <a:gd name="T64" fmla="*/ 130 w 275"/>
                <a:gd name="T65" fmla="*/ 269 h 278"/>
                <a:gd name="T66" fmla="*/ 131 w 275"/>
                <a:gd name="T67" fmla="*/ 273 h 278"/>
                <a:gd name="T68" fmla="*/ 133 w 275"/>
                <a:gd name="T69" fmla="*/ 276 h 278"/>
                <a:gd name="T70" fmla="*/ 138 w 275"/>
                <a:gd name="T71" fmla="*/ 278 h 278"/>
                <a:gd name="T72" fmla="*/ 142 w 275"/>
                <a:gd name="T73" fmla="*/ 276 h 278"/>
                <a:gd name="T74" fmla="*/ 145 w 275"/>
                <a:gd name="T75" fmla="*/ 273 h 278"/>
                <a:gd name="T76" fmla="*/ 146 w 275"/>
                <a:gd name="T77" fmla="*/ 269 h 278"/>
                <a:gd name="T78" fmla="*/ 146 w 275"/>
                <a:gd name="T79" fmla="*/ 264 h 278"/>
                <a:gd name="T80" fmla="*/ 146 w 275"/>
                <a:gd name="T81" fmla="*/ 14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278">
                  <a:moveTo>
                    <a:pt x="146" y="147"/>
                  </a:moveTo>
                  <a:lnTo>
                    <a:pt x="261" y="147"/>
                  </a:lnTo>
                  <a:lnTo>
                    <a:pt x="266" y="147"/>
                  </a:lnTo>
                  <a:lnTo>
                    <a:pt x="270" y="146"/>
                  </a:lnTo>
                  <a:lnTo>
                    <a:pt x="274" y="144"/>
                  </a:lnTo>
                  <a:lnTo>
                    <a:pt x="275" y="139"/>
                  </a:lnTo>
                  <a:lnTo>
                    <a:pt x="274" y="134"/>
                  </a:lnTo>
                  <a:lnTo>
                    <a:pt x="270" y="131"/>
                  </a:lnTo>
                  <a:lnTo>
                    <a:pt x="266" y="130"/>
                  </a:lnTo>
                  <a:lnTo>
                    <a:pt x="261" y="130"/>
                  </a:lnTo>
                  <a:lnTo>
                    <a:pt x="146" y="130"/>
                  </a:lnTo>
                  <a:lnTo>
                    <a:pt x="146" y="14"/>
                  </a:lnTo>
                  <a:lnTo>
                    <a:pt x="146" y="9"/>
                  </a:lnTo>
                  <a:lnTo>
                    <a:pt x="145" y="4"/>
                  </a:lnTo>
                  <a:lnTo>
                    <a:pt x="142" y="1"/>
                  </a:lnTo>
                  <a:lnTo>
                    <a:pt x="138" y="0"/>
                  </a:lnTo>
                  <a:lnTo>
                    <a:pt x="133" y="1"/>
                  </a:lnTo>
                  <a:lnTo>
                    <a:pt x="131" y="4"/>
                  </a:lnTo>
                  <a:lnTo>
                    <a:pt x="130" y="9"/>
                  </a:lnTo>
                  <a:lnTo>
                    <a:pt x="130" y="14"/>
                  </a:lnTo>
                  <a:lnTo>
                    <a:pt x="130" y="130"/>
                  </a:lnTo>
                  <a:lnTo>
                    <a:pt x="14" y="130"/>
                  </a:lnTo>
                  <a:lnTo>
                    <a:pt x="9" y="130"/>
                  </a:lnTo>
                  <a:lnTo>
                    <a:pt x="5" y="131"/>
                  </a:lnTo>
                  <a:lnTo>
                    <a:pt x="1" y="134"/>
                  </a:lnTo>
                  <a:lnTo>
                    <a:pt x="0" y="139"/>
                  </a:lnTo>
                  <a:lnTo>
                    <a:pt x="1" y="144"/>
                  </a:lnTo>
                  <a:lnTo>
                    <a:pt x="5" y="146"/>
                  </a:lnTo>
                  <a:lnTo>
                    <a:pt x="9" y="147"/>
                  </a:lnTo>
                  <a:lnTo>
                    <a:pt x="14" y="147"/>
                  </a:lnTo>
                  <a:lnTo>
                    <a:pt x="130" y="147"/>
                  </a:lnTo>
                  <a:lnTo>
                    <a:pt x="130" y="264"/>
                  </a:lnTo>
                  <a:lnTo>
                    <a:pt x="130" y="269"/>
                  </a:lnTo>
                  <a:lnTo>
                    <a:pt x="131" y="273"/>
                  </a:lnTo>
                  <a:lnTo>
                    <a:pt x="133" y="276"/>
                  </a:lnTo>
                  <a:lnTo>
                    <a:pt x="138" y="278"/>
                  </a:lnTo>
                  <a:lnTo>
                    <a:pt x="142" y="276"/>
                  </a:lnTo>
                  <a:lnTo>
                    <a:pt x="145" y="273"/>
                  </a:lnTo>
                  <a:lnTo>
                    <a:pt x="146" y="269"/>
                  </a:lnTo>
                  <a:lnTo>
                    <a:pt x="146" y="264"/>
                  </a:lnTo>
                  <a:lnTo>
                    <a:pt x="146" y="1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42"/>
            <p:cNvSpPr>
              <a:spLocks noChangeAspect="1"/>
            </p:cNvSpPr>
            <p:nvPr/>
          </p:nvSpPr>
          <p:spPr bwMode="auto">
            <a:xfrm>
              <a:off x="4719" y="0"/>
              <a:ext cx="89" cy="294"/>
            </a:xfrm>
            <a:custGeom>
              <a:avLst/>
              <a:gdLst>
                <a:gd name="T0" fmla="*/ 89 w 89"/>
                <a:gd name="T1" fmla="*/ 4 h 294"/>
                <a:gd name="T2" fmla="*/ 88 w 89"/>
                <a:gd name="T3" fmla="*/ 2 h 294"/>
                <a:gd name="T4" fmla="*/ 83 w 89"/>
                <a:gd name="T5" fmla="*/ 0 h 294"/>
                <a:gd name="T6" fmla="*/ 73 w 89"/>
                <a:gd name="T7" fmla="*/ 0 h 294"/>
                <a:gd name="T8" fmla="*/ 59 w 89"/>
                <a:gd name="T9" fmla="*/ 1 h 294"/>
                <a:gd name="T10" fmla="*/ 44 w 89"/>
                <a:gd name="T11" fmla="*/ 3 h 294"/>
                <a:gd name="T12" fmla="*/ 33 w 89"/>
                <a:gd name="T13" fmla="*/ 4 h 294"/>
                <a:gd name="T14" fmla="*/ 30 w 89"/>
                <a:gd name="T15" fmla="*/ 4 h 294"/>
                <a:gd name="T16" fmla="*/ 28 w 89"/>
                <a:gd name="T17" fmla="*/ 5 h 294"/>
                <a:gd name="T18" fmla="*/ 26 w 89"/>
                <a:gd name="T19" fmla="*/ 8 h 294"/>
                <a:gd name="T20" fmla="*/ 25 w 89"/>
                <a:gd name="T21" fmla="*/ 12 h 294"/>
                <a:gd name="T22" fmla="*/ 28 w 89"/>
                <a:gd name="T23" fmla="*/ 17 h 294"/>
                <a:gd name="T24" fmla="*/ 36 w 89"/>
                <a:gd name="T25" fmla="*/ 17 h 294"/>
                <a:gd name="T26" fmla="*/ 47 w 89"/>
                <a:gd name="T27" fmla="*/ 18 h 294"/>
                <a:gd name="T28" fmla="*/ 53 w 89"/>
                <a:gd name="T29" fmla="*/ 19 h 294"/>
                <a:gd name="T30" fmla="*/ 55 w 89"/>
                <a:gd name="T31" fmla="*/ 21 h 294"/>
                <a:gd name="T32" fmla="*/ 56 w 89"/>
                <a:gd name="T33" fmla="*/ 24 h 294"/>
                <a:gd name="T34" fmla="*/ 54 w 89"/>
                <a:gd name="T35" fmla="*/ 32 h 294"/>
                <a:gd name="T36" fmla="*/ 2 w 89"/>
                <a:gd name="T37" fmla="*/ 241 h 294"/>
                <a:gd name="T38" fmla="*/ 1 w 89"/>
                <a:gd name="T39" fmla="*/ 248 h 294"/>
                <a:gd name="T40" fmla="*/ 0 w 89"/>
                <a:gd name="T41" fmla="*/ 255 h 294"/>
                <a:gd name="T42" fmla="*/ 3 w 89"/>
                <a:gd name="T43" fmla="*/ 271 h 294"/>
                <a:gd name="T44" fmla="*/ 12 w 89"/>
                <a:gd name="T45" fmla="*/ 283 h 294"/>
                <a:gd name="T46" fmla="*/ 24 w 89"/>
                <a:gd name="T47" fmla="*/ 291 h 294"/>
                <a:gd name="T48" fmla="*/ 38 w 89"/>
                <a:gd name="T49" fmla="*/ 294 h 294"/>
                <a:gd name="T50" fmla="*/ 48 w 89"/>
                <a:gd name="T51" fmla="*/ 292 h 294"/>
                <a:gd name="T52" fmla="*/ 56 w 89"/>
                <a:gd name="T53" fmla="*/ 288 h 294"/>
                <a:gd name="T54" fmla="*/ 63 w 89"/>
                <a:gd name="T55" fmla="*/ 280 h 294"/>
                <a:gd name="T56" fmla="*/ 69 w 89"/>
                <a:gd name="T57" fmla="*/ 270 h 294"/>
                <a:gd name="T58" fmla="*/ 74 w 89"/>
                <a:gd name="T59" fmla="*/ 257 h 294"/>
                <a:gd name="T60" fmla="*/ 78 w 89"/>
                <a:gd name="T61" fmla="*/ 244 h 294"/>
                <a:gd name="T62" fmla="*/ 80 w 89"/>
                <a:gd name="T63" fmla="*/ 234 h 294"/>
                <a:gd name="T64" fmla="*/ 81 w 89"/>
                <a:gd name="T65" fmla="*/ 229 h 294"/>
                <a:gd name="T66" fmla="*/ 79 w 89"/>
                <a:gd name="T67" fmla="*/ 226 h 294"/>
                <a:gd name="T68" fmla="*/ 76 w 89"/>
                <a:gd name="T69" fmla="*/ 225 h 294"/>
                <a:gd name="T70" fmla="*/ 72 w 89"/>
                <a:gd name="T71" fmla="*/ 227 h 294"/>
                <a:gd name="T72" fmla="*/ 71 w 89"/>
                <a:gd name="T73" fmla="*/ 233 h 294"/>
                <a:gd name="T74" fmla="*/ 65 w 89"/>
                <a:gd name="T75" fmla="*/ 252 h 294"/>
                <a:gd name="T76" fmla="*/ 58 w 89"/>
                <a:gd name="T77" fmla="*/ 269 h 294"/>
                <a:gd name="T78" fmla="*/ 50 w 89"/>
                <a:gd name="T79" fmla="*/ 280 h 294"/>
                <a:gd name="T80" fmla="*/ 39 w 89"/>
                <a:gd name="T81" fmla="*/ 284 h 294"/>
                <a:gd name="T82" fmla="*/ 32 w 89"/>
                <a:gd name="T83" fmla="*/ 282 h 294"/>
                <a:gd name="T84" fmla="*/ 28 w 89"/>
                <a:gd name="T85" fmla="*/ 277 h 294"/>
                <a:gd name="T86" fmla="*/ 27 w 89"/>
                <a:gd name="T87" fmla="*/ 271 h 294"/>
                <a:gd name="T88" fmla="*/ 27 w 89"/>
                <a:gd name="T89" fmla="*/ 265 h 294"/>
                <a:gd name="T90" fmla="*/ 27 w 89"/>
                <a:gd name="T91" fmla="*/ 254 h 294"/>
                <a:gd name="T92" fmla="*/ 29 w 89"/>
                <a:gd name="T93" fmla="*/ 245 h 294"/>
                <a:gd name="T94" fmla="*/ 89 w 89"/>
                <a:gd name="T95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" h="294">
                  <a:moveTo>
                    <a:pt x="89" y="4"/>
                  </a:moveTo>
                  <a:lnTo>
                    <a:pt x="88" y="2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59" y="1"/>
                  </a:lnTo>
                  <a:lnTo>
                    <a:pt x="44" y="3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8" y="5"/>
                  </a:lnTo>
                  <a:lnTo>
                    <a:pt x="26" y="8"/>
                  </a:lnTo>
                  <a:lnTo>
                    <a:pt x="25" y="12"/>
                  </a:lnTo>
                  <a:lnTo>
                    <a:pt x="28" y="17"/>
                  </a:lnTo>
                  <a:lnTo>
                    <a:pt x="36" y="17"/>
                  </a:lnTo>
                  <a:lnTo>
                    <a:pt x="47" y="18"/>
                  </a:lnTo>
                  <a:lnTo>
                    <a:pt x="53" y="19"/>
                  </a:lnTo>
                  <a:lnTo>
                    <a:pt x="55" y="21"/>
                  </a:lnTo>
                  <a:lnTo>
                    <a:pt x="56" y="24"/>
                  </a:lnTo>
                  <a:lnTo>
                    <a:pt x="54" y="32"/>
                  </a:lnTo>
                  <a:lnTo>
                    <a:pt x="2" y="241"/>
                  </a:lnTo>
                  <a:lnTo>
                    <a:pt x="1" y="248"/>
                  </a:lnTo>
                  <a:lnTo>
                    <a:pt x="0" y="255"/>
                  </a:lnTo>
                  <a:lnTo>
                    <a:pt x="3" y="271"/>
                  </a:lnTo>
                  <a:lnTo>
                    <a:pt x="12" y="283"/>
                  </a:lnTo>
                  <a:lnTo>
                    <a:pt x="24" y="291"/>
                  </a:lnTo>
                  <a:lnTo>
                    <a:pt x="38" y="294"/>
                  </a:lnTo>
                  <a:lnTo>
                    <a:pt x="48" y="292"/>
                  </a:lnTo>
                  <a:lnTo>
                    <a:pt x="56" y="288"/>
                  </a:lnTo>
                  <a:lnTo>
                    <a:pt x="63" y="280"/>
                  </a:lnTo>
                  <a:lnTo>
                    <a:pt x="69" y="270"/>
                  </a:lnTo>
                  <a:lnTo>
                    <a:pt x="74" y="257"/>
                  </a:lnTo>
                  <a:lnTo>
                    <a:pt x="78" y="244"/>
                  </a:lnTo>
                  <a:lnTo>
                    <a:pt x="80" y="234"/>
                  </a:lnTo>
                  <a:lnTo>
                    <a:pt x="81" y="229"/>
                  </a:lnTo>
                  <a:lnTo>
                    <a:pt x="79" y="226"/>
                  </a:lnTo>
                  <a:lnTo>
                    <a:pt x="76" y="225"/>
                  </a:lnTo>
                  <a:lnTo>
                    <a:pt x="72" y="227"/>
                  </a:lnTo>
                  <a:lnTo>
                    <a:pt x="71" y="233"/>
                  </a:lnTo>
                  <a:lnTo>
                    <a:pt x="65" y="252"/>
                  </a:lnTo>
                  <a:lnTo>
                    <a:pt x="58" y="269"/>
                  </a:lnTo>
                  <a:lnTo>
                    <a:pt x="50" y="280"/>
                  </a:lnTo>
                  <a:lnTo>
                    <a:pt x="39" y="284"/>
                  </a:lnTo>
                  <a:lnTo>
                    <a:pt x="32" y="282"/>
                  </a:lnTo>
                  <a:lnTo>
                    <a:pt x="28" y="277"/>
                  </a:lnTo>
                  <a:lnTo>
                    <a:pt x="27" y="271"/>
                  </a:lnTo>
                  <a:lnTo>
                    <a:pt x="27" y="265"/>
                  </a:lnTo>
                  <a:lnTo>
                    <a:pt x="27" y="254"/>
                  </a:lnTo>
                  <a:lnTo>
                    <a:pt x="29" y="245"/>
                  </a:lnTo>
                  <a:lnTo>
                    <a:pt x="89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43"/>
            <p:cNvSpPr>
              <a:spLocks noChangeAspect="1"/>
            </p:cNvSpPr>
            <p:nvPr/>
          </p:nvSpPr>
          <p:spPr bwMode="auto">
            <a:xfrm>
              <a:off x="4969" y="76"/>
              <a:ext cx="367" cy="218"/>
            </a:xfrm>
            <a:custGeom>
              <a:avLst/>
              <a:gdLst>
                <a:gd name="T0" fmla="*/ 322 w 367"/>
                <a:gd name="T1" fmla="*/ 117 h 218"/>
                <a:gd name="T2" fmla="*/ 307 w 367"/>
                <a:gd name="T3" fmla="*/ 130 h 218"/>
                <a:gd name="T4" fmla="*/ 296 w 367"/>
                <a:gd name="T5" fmla="*/ 142 h 218"/>
                <a:gd name="T6" fmla="*/ 289 w 367"/>
                <a:gd name="T7" fmla="*/ 151 h 218"/>
                <a:gd name="T8" fmla="*/ 285 w 367"/>
                <a:gd name="T9" fmla="*/ 157 h 218"/>
                <a:gd name="T10" fmla="*/ 274 w 367"/>
                <a:gd name="T11" fmla="*/ 178 h 218"/>
                <a:gd name="T12" fmla="*/ 267 w 367"/>
                <a:gd name="T13" fmla="*/ 196 h 218"/>
                <a:gd name="T14" fmla="*/ 264 w 367"/>
                <a:gd name="T15" fmla="*/ 208 h 218"/>
                <a:gd name="T16" fmla="*/ 263 w 367"/>
                <a:gd name="T17" fmla="*/ 213 h 218"/>
                <a:gd name="T18" fmla="*/ 266 w 367"/>
                <a:gd name="T19" fmla="*/ 217 h 218"/>
                <a:gd name="T20" fmla="*/ 271 w 367"/>
                <a:gd name="T21" fmla="*/ 218 h 218"/>
                <a:gd name="T22" fmla="*/ 276 w 367"/>
                <a:gd name="T23" fmla="*/ 217 h 218"/>
                <a:gd name="T24" fmla="*/ 278 w 367"/>
                <a:gd name="T25" fmla="*/ 216 h 218"/>
                <a:gd name="T26" fmla="*/ 279 w 367"/>
                <a:gd name="T27" fmla="*/ 214 h 218"/>
                <a:gd name="T28" fmla="*/ 280 w 367"/>
                <a:gd name="T29" fmla="*/ 209 h 218"/>
                <a:gd name="T30" fmla="*/ 291 w 367"/>
                <a:gd name="T31" fmla="*/ 180 h 218"/>
                <a:gd name="T32" fmla="*/ 307 w 367"/>
                <a:gd name="T33" fmla="*/ 154 h 218"/>
                <a:gd name="T34" fmla="*/ 330 w 367"/>
                <a:gd name="T35" fmla="*/ 131 h 218"/>
                <a:gd name="T36" fmla="*/ 361 w 367"/>
                <a:gd name="T37" fmla="*/ 114 h 218"/>
                <a:gd name="T38" fmla="*/ 366 w 367"/>
                <a:gd name="T39" fmla="*/ 112 h 218"/>
                <a:gd name="T40" fmla="*/ 367 w 367"/>
                <a:gd name="T41" fmla="*/ 109 h 218"/>
                <a:gd name="T42" fmla="*/ 366 w 367"/>
                <a:gd name="T43" fmla="*/ 105 h 218"/>
                <a:gd name="T44" fmla="*/ 364 w 367"/>
                <a:gd name="T45" fmla="*/ 104 h 218"/>
                <a:gd name="T46" fmla="*/ 346 w 367"/>
                <a:gd name="T47" fmla="*/ 96 h 218"/>
                <a:gd name="T48" fmla="*/ 321 w 367"/>
                <a:gd name="T49" fmla="*/ 79 h 218"/>
                <a:gd name="T50" fmla="*/ 297 w 367"/>
                <a:gd name="T51" fmla="*/ 50 h 218"/>
                <a:gd name="T52" fmla="*/ 280 w 367"/>
                <a:gd name="T53" fmla="*/ 6 h 218"/>
                <a:gd name="T54" fmla="*/ 278 w 367"/>
                <a:gd name="T55" fmla="*/ 1 h 218"/>
                <a:gd name="T56" fmla="*/ 271 w 367"/>
                <a:gd name="T57" fmla="*/ 0 h 218"/>
                <a:gd name="T58" fmla="*/ 266 w 367"/>
                <a:gd name="T59" fmla="*/ 1 h 218"/>
                <a:gd name="T60" fmla="*/ 263 w 367"/>
                <a:gd name="T61" fmla="*/ 5 h 218"/>
                <a:gd name="T62" fmla="*/ 264 w 367"/>
                <a:gd name="T63" fmla="*/ 10 h 218"/>
                <a:gd name="T64" fmla="*/ 267 w 367"/>
                <a:gd name="T65" fmla="*/ 22 h 218"/>
                <a:gd name="T66" fmla="*/ 274 w 367"/>
                <a:gd name="T67" fmla="*/ 40 h 218"/>
                <a:gd name="T68" fmla="*/ 284 w 367"/>
                <a:gd name="T69" fmla="*/ 60 h 218"/>
                <a:gd name="T70" fmla="*/ 300 w 367"/>
                <a:gd name="T71" fmla="*/ 80 h 218"/>
                <a:gd name="T72" fmla="*/ 322 w 367"/>
                <a:gd name="T73" fmla="*/ 100 h 218"/>
                <a:gd name="T74" fmla="*/ 15 w 367"/>
                <a:gd name="T75" fmla="*/ 100 h 218"/>
                <a:gd name="T76" fmla="*/ 9 w 367"/>
                <a:gd name="T77" fmla="*/ 100 h 218"/>
                <a:gd name="T78" fmla="*/ 5 w 367"/>
                <a:gd name="T79" fmla="*/ 101 h 218"/>
                <a:gd name="T80" fmla="*/ 1 w 367"/>
                <a:gd name="T81" fmla="*/ 104 h 218"/>
                <a:gd name="T82" fmla="*/ 0 w 367"/>
                <a:gd name="T83" fmla="*/ 109 h 218"/>
                <a:gd name="T84" fmla="*/ 1 w 367"/>
                <a:gd name="T85" fmla="*/ 114 h 218"/>
                <a:gd name="T86" fmla="*/ 5 w 367"/>
                <a:gd name="T87" fmla="*/ 116 h 218"/>
                <a:gd name="T88" fmla="*/ 9 w 367"/>
                <a:gd name="T89" fmla="*/ 117 h 218"/>
                <a:gd name="T90" fmla="*/ 15 w 367"/>
                <a:gd name="T91" fmla="*/ 117 h 218"/>
                <a:gd name="T92" fmla="*/ 322 w 367"/>
                <a:gd name="T93" fmla="*/ 1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7" h="218">
                  <a:moveTo>
                    <a:pt x="322" y="117"/>
                  </a:moveTo>
                  <a:lnTo>
                    <a:pt x="307" y="130"/>
                  </a:lnTo>
                  <a:lnTo>
                    <a:pt x="296" y="142"/>
                  </a:lnTo>
                  <a:lnTo>
                    <a:pt x="289" y="151"/>
                  </a:lnTo>
                  <a:lnTo>
                    <a:pt x="285" y="157"/>
                  </a:lnTo>
                  <a:lnTo>
                    <a:pt x="274" y="178"/>
                  </a:lnTo>
                  <a:lnTo>
                    <a:pt x="267" y="196"/>
                  </a:lnTo>
                  <a:lnTo>
                    <a:pt x="264" y="208"/>
                  </a:lnTo>
                  <a:lnTo>
                    <a:pt x="263" y="213"/>
                  </a:lnTo>
                  <a:lnTo>
                    <a:pt x="266" y="217"/>
                  </a:lnTo>
                  <a:lnTo>
                    <a:pt x="271" y="218"/>
                  </a:lnTo>
                  <a:lnTo>
                    <a:pt x="276" y="217"/>
                  </a:lnTo>
                  <a:lnTo>
                    <a:pt x="278" y="216"/>
                  </a:lnTo>
                  <a:lnTo>
                    <a:pt x="279" y="214"/>
                  </a:lnTo>
                  <a:lnTo>
                    <a:pt x="280" y="209"/>
                  </a:lnTo>
                  <a:lnTo>
                    <a:pt x="291" y="180"/>
                  </a:lnTo>
                  <a:lnTo>
                    <a:pt x="307" y="154"/>
                  </a:lnTo>
                  <a:lnTo>
                    <a:pt x="330" y="131"/>
                  </a:lnTo>
                  <a:lnTo>
                    <a:pt x="361" y="114"/>
                  </a:lnTo>
                  <a:lnTo>
                    <a:pt x="366" y="112"/>
                  </a:lnTo>
                  <a:lnTo>
                    <a:pt x="367" y="109"/>
                  </a:lnTo>
                  <a:lnTo>
                    <a:pt x="366" y="105"/>
                  </a:lnTo>
                  <a:lnTo>
                    <a:pt x="364" y="104"/>
                  </a:lnTo>
                  <a:lnTo>
                    <a:pt x="346" y="96"/>
                  </a:lnTo>
                  <a:lnTo>
                    <a:pt x="321" y="79"/>
                  </a:lnTo>
                  <a:lnTo>
                    <a:pt x="297" y="50"/>
                  </a:lnTo>
                  <a:lnTo>
                    <a:pt x="280" y="6"/>
                  </a:lnTo>
                  <a:lnTo>
                    <a:pt x="278" y="1"/>
                  </a:lnTo>
                  <a:lnTo>
                    <a:pt x="271" y="0"/>
                  </a:lnTo>
                  <a:lnTo>
                    <a:pt x="266" y="1"/>
                  </a:lnTo>
                  <a:lnTo>
                    <a:pt x="263" y="5"/>
                  </a:lnTo>
                  <a:lnTo>
                    <a:pt x="264" y="10"/>
                  </a:lnTo>
                  <a:lnTo>
                    <a:pt x="267" y="22"/>
                  </a:lnTo>
                  <a:lnTo>
                    <a:pt x="274" y="40"/>
                  </a:lnTo>
                  <a:lnTo>
                    <a:pt x="284" y="60"/>
                  </a:lnTo>
                  <a:lnTo>
                    <a:pt x="300" y="80"/>
                  </a:lnTo>
                  <a:lnTo>
                    <a:pt x="322" y="100"/>
                  </a:lnTo>
                  <a:lnTo>
                    <a:pt x="15" y="100"/>
                  </a:lnTo>
                  <a:lnTo>
                    <a:pt x="9" y="100"/>
                  </a:lnTo>
                  <a:lnTo>
                    <a:pt x="5" y="101"/>
                  </a:lnTo>
                  <a:lnTo>
                    <a:pt x="1" y="104"/>
                  </a:lnTo>
                  <a:lnTo>
                    <a:pt x="0" y="109"/>
                  </a:lnTo>
                  <a:lnTo>
                    <a:pt x="1" y="114"/>
                  </a:lnTo>
                  <a:lnTo>
                    <a:pt x="5" y="116"/>
                  </a:lnTo>
                  <a:lnTo>
                    <a:pt x="9" y="117"/>
                  </a:lnTo>
                  <a:lnTo>
                    <a:pt x="15" y="117"/>
                  </a:lnTo>
                  <a:lnTo>
                    <a:pt x="322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44"/>
            <p:cNvSpPr>
              <a:spLocks noChangeAspect="1"/>
            </p:cNvSpPr>
            <p:nvPr/>
          </p:nvSpPr>
          <p:spPr bwMode="auto">
            <a:xfrm>
              <a:off x="5498" y="105"/>
              <a:ext cx="195" cy="184"/>
            </a:xfrm>
            <a:custGeom>
              <a:avLst/>
              <a:gdLst>
                <a:gd name="T0" fmla="*/ 71 w 195"/>
                <a:gd name="T1" fmla="*/ 4 h 184"/>
                <a:gd name="T2" fmla="*/ 70 w 195"/>
                <a:gd name="T3" fmla="*/ 2 h 184"/>
                <a:gd name="T4" fmla="*/ 65 w 195"/>
                <a:gd name="T5" fmla="*/ 0 h 184"/>
                <a:gd name="T6" fmla="*/ 55 w 195"/>
                <a:gd name="T7" fmla="*/ 0 h 184"/>
                <a:gd name="T8" fmla="*/ 41 w 195"/>
                <a:gd name="T9" fmla="*/ 1 h 184"/>
                <a:gd name="T10" fmla="*/ 26 w 195"/>
                <a:gd name="T11" fmla="*/ 3 h 184"/>
                <a:gd name="T12" fmla="*/ 15 w 195"/>
                <a:gd name="T13" fmla="*/ 4 h 184"/>
                <a:gd name="T14" fmla="*/ 12 w 195"/>
                <a:gd name="T15" fmla="*/ 4 h 184"/>
                <a:gd name="T16" fmla="*/ 10 w 195"/>
                <a:gd name="T17" fmla="*/ 5 h 184"/>
                <a:gd name="T18" fmla="*/ 8 w 195"/>
                <a:gd name="T19" fmla="*/ 8 h 184"/>
                <a:gd name="T20" fmla="*/ 7 w 195"/>
                <a:gd name="T21" fmla="*/ 12 h 184"/>
                <a:gd name="T22" fmla="*/ 10 w 195"/>
                <a:gd name="T23" fmla="*/ 16 h 184"/>
                <a:gd name="T24" fmla="*/ 17 w 195"/>
                <a:gd name="T25" fmla="*/ 17 h 184"/>
                <a:gd name="T26" fmla="*/ 29 w 195"/>
                <a:gd name="T27" fmla="*/ 18 h 184"/>
                <a:gd name="T28" fmla="*/ 35 w 195"/>
                <a:gd name="T29" fmla="*/ 19 h 184"/>
                <a:gd name="T30" fmla="*/ 37 w 195"/>
                <a:gd name="T31" fmla="*/ 21 h 184"/>
                <a:gd name="T32" fmla="*/ 38 w 195"/>
                <a:gd name="T33" fmla="*/ 24 h 184"/>
                <a:gd name="T34" fmla="*/ 37 w 195"/>
                <a:gd name="T35" fmla="*/ 29 h 184"/>
                <a:gd name="T36" fmla="*/ 35 w 195"/>
                <a:gd name="T37" fmla="*/ 38 h 184"/>
                <a:gd name="T38" fmla="*/ 32 w 195"/>
                <a:gd name="T39" fmla="*/ 48 h 184"/>
                <a:gd name="T40" fmla="*/ 30 w 195"/>
                <a:gd name="T41" fmla="*/ 58 h 184"/>
                <a:gd name="T42" fmla="*/ 5 w 195"/>
                <a:gd name="T43" fmla="*/ 160 h 184"/>
                <a:gd name="T44" fmla="*/ 3 w 195"/>
                <a:gd name="T45" fmla="*/ 166 h 184"/>
                <a:gd name="T46" fmla="*/ 2 w 195"/>
                <a:gd name="T47" fmla="*/ 172 h 184"/>
                <a:gd name="T48" fmla="*/ 1 w 195"/>
                <a:gd name="T49" fmla="*/ 177 h 184"/>
                <a:gd name="T50" fmla="*/ 0 w 195"/>
                <a:gd name="T51" fmla="*/ 179 h 184"/>
                <a:gd name="T52" fmla="*/ 2 w 195"/>
                <a:gd name="T53" fmla="*/ 183 h 184"/>
                <a:gd name="T54" fmla="*/ 7 w 195"/>
                <a:gd name="T55" fmla="*/ 184 h 184"/>
                <a:gd name="T56" fmla="*/ 12 w 195"/>
                <a:gd name="T57" fmla="*/ 184 h 184"/>
                <a:gd name="T58" fmla="*/ 37 w 195"/>
                <a:gd name="T59" fmla="*/ 178 h 184"/>
                <a:gd name="T60" fmla="*/ 66 w 195"/>
                <a:gd name="T61" fmla="*/ 167 h 184"/>
                <a:gd name="T62" fmla="*/ 97 w 195"/>
                <a:gd name="T63" fmla="*/ 148 h 184"/>
                <a:gd name="T64" fmla="*/ 129 w 195"/>
                <a:gd name="T65" fmla="*/ 123 h 184"/>
                <a:gd name="T66" fmla="*/ 148 w 195"/>
                <a:gd name="T67" fmla="*/ 103 h 184"/>
                <a:gd name="T68" fmla="*/ 163 w 195"/>
                <a:gd name="T69" fmla="*/ 84 h 184"/>
                <a:gd name="T70" fmla="*/ 174 w 195"/>
                <a:gd name="T71" fmla="*/ 66 h 184"/>
                <a:gd name="T72" fmla="*/ 183 w 195"/>
                <a:gd name="T73" fmla="*/ 49 h 184"/>
                <a:gd name="T74" fmla="*/ 188 w 195"/>
                <a:gd name="T75" fmla="*/ 34 h 184"/>
                <a:gd name="T76" fmla="*/ 192 w 195"/>
                <a:gd name="T77" fmla="*/ 23 h 184"/>
                <a:gd name="T78" fmla="*/ 194 w 195"/>
                <a:gd name="T79" fmla="*/ 15 h 184"/>
                <a:gd name="T80" fmla="*/ 195 w 195"/>
                <a:gd name="T81" fmla="*/ 11 h 184"/>
                <a:gd name="T82" fmla="*/ 192 w 195"/>
                <a:gd name="T83" fmla="*/ 3 h 184"/>
                <a:gd name="T84" fmla="*/ 183 w 195"/>
                <a:gd name="T85" fmla="*/ 0 h 184"/>
                <a:gd name="T86" fmla="*/ 180 w 195"/>
                <a:gd name="T87" fmla="*/ 0 h 184"/>
                <a:gd name="T88" fmla="*/ 175 w 195"/>
                <a:gd name="T89" fmla="*/ 2 h 184"/>
                <a:gd name="T90" fmla="*/ 170 w 195"/>
                <a:gd name="T91" fmla="*/ 6 h 184"/>
                <a:gd name="T92" fmla="*/ 167 w 195"/>
                <a:gd name="T93" fmla="*/ 13 h 184"/>
                <a:gd name="T94" fmla="*/ 141 w 195"/>
                <a:gd name="T95" fmla="*/ 76 h 184"/>
                <a:gd name="T96" fmla="*/ 106 w 195"/>
                <a:gd name="T97" fmla="*/ 122 h 184"/>
                <a:gd name="T98" fmla="*/ 68 w 195"/>
                <a:gd name="T99" fmla="*/ 153 h 184"/>
                <a:gd name="T100" fmla="*/ 30 w 195"/>
                <a:gd name="T101" fmla="*/ 170 h 184"/>
                <a:gd name="T102" fmla="*/ 71 w 195"/>
                <a:gd name="T103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84">
                  <a:moveTo>
                    <a:pt x="71" y="4"/>
                  </a:moveTo>
                  <a:lnTo>
                    <a:pt x="70" y="2"/>
                  </a:lnTo>
                  <a:lnTo>
                    <a:pt x="65" y="0"/>
                  </a:lnTo>
                  <a:lnTo>
                    <a:pt x="55" y="0"/>
                  </a:lnTo>
                  <a:lnTo>
                    <a:pt x="41" y="1"/>
                  </a:lnTo>
                  <a:lnTo>
                    <a:pt x="26" y="3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12"/>
                  </a:lnTo>
                  <a:lnTo>
                    <a:pt x="10" y="16"/>
                  </a:lnTo>
                  <a:lnTo>
                    <a:pt x="17" y="17"/>
                  </a:lnTo>
                  <a:lnTo>
                    <a:pt x="29" y="18"/>
                  </a:lnTo>
                  <a:lnTo>
                    <a:pt x="35" y="19"/>
                  </a:lnTo>
                  <a:lnTo>
                    <a:pt x="37" y="21"/>
                  </a:lnTo>
                  <a:lnTo>
                    <a:pt x="38" y="24"/>
                  </a:lnTo>
                  <a:lnTo>
                    <a:pt x="37" y="29"/>
                  </a:lnTo>
                  <a:lnTo>
                    <a:pt x="35" y="38"/>
                  </a:lnTo>
                  <a:lnTo>
                    <a:pt x="32" y="48"/>
                  </a:lnTo>
                  <a:lnTo>
                    <a:pt x="30" y="58"/>
                  </a:lnTo>
                  <a:lnTo>
                    <a:pt x="5" y="160"/>
                  </a:lnTo>
                  <a:lnTo>
                    <a:pt x="3" y="166"/>
                  </a:lnTo>
                  <a:lnTo>
                    <a:pt x="2" y="172"/>
                  </a:lnTo>
                  <a:lnTo>
                    <a:pt x="1" y="177"/>
                  </a:lnTo>
                  <a:lnTo>
                    <a:pt x="0" y="179"/>
                  </a:lnTo>
                  <a:lnTo>
                    <a:pt x="2" y="183"/>
                  </a:lnTo>
                  <a:lnTo>
                    <a:pt x="7" y="184"/>
                  </a:lnTo>
                  <a:lnTo>
                    <a:pt x="12" y="184"/>
                  </a:lnTo>
                  <a:lnTo>
                    <a:pt x="37" y="178"/>
                  </a:lnTo>
                  <a:lnTo>
                    <a:pt x="66" y="167"/>
                  </a:lnTo>
                  <a:lnTo>
                    <a:pt x="97" y="148"/>
                  </a:lnTo>
                  <a:lnTo>
                    <a:pt x="129" y="123"/>
                  </a:lnTo>
                  <a:lnTo>
                    <a:pt x="148" y="103"/>
                  </a:lnTo>
                  <a:lnTo>
                    <a:pt x="163" y="84"/>
                  </a:lnTo>
                  <a:lnTo>
                    <a:pt x="174" y="66"/>
                  </a:lnTo>
                  <a:lnTo>
                    <a:pt x="183" y="49"/>
                  </a:lnTo>
                  <a:lnTo>
                    <a:pt x="188" y="34"/>
                  </a:lnTo>
                  <a:lnTo>
                    <a:pt x="192" y="23"/>
                  </a:lnTo>
                  <a:lnTo>
                    <a:pt x="194" y="15"/>
                  </a:lnTo>
                  <a:lnTo>
                    <a:pt x="195" y="11"/>
                  </a:lnTo>
                  <a:lnTo>
                    <a:pt x="192" y="3"/>
                  </a:lnTo>
                  <a:lnTo>
                    <a:pt x="183" y="0"/>
                  </a:lnTo>
                  <a:lnTo>
                    <a:pt x="180" y="0"/>
                  </a:lnTo>
                  <a:lnTo>
                    <a:pt x="175" y="2"/>
                  </a:lnTo>
                  <a:lnTo>
                    <a:pt x="170" y="6"/>
                  </a:lnTo>
                  <a:lnTo>
                    <a:pt x="167" y="13"/>
                  </a:lnTo>
                  <a:lnTo>
                    <a:pt x="141" y="76"/>
                  </a:lnTo>
                  <a:lnTo>
                    <a:pt x="106" y="122"/>
                  </a:lnTo>
                  <a:lnTo>
                    <a:pt x="68" y="153"/>
                  </a:lnTo>
                  <a:lnTo>
                    <a:pt x="30" y="170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45"/>
            <p:cNvSpPr>
              <a:spLocks noChangeAspect="1"/>
            </p:cNvSpPr>
            <p:nvPr/>
          </p:nvSpPr>
          <p:spPr bwMode="auto">
            <a:xfrm>
              <a:off x="5696" y="146"/>
              <a:ext cx="65" cy="206"/>
            </a:xfrm>
            <a:custGeom>
              <a:avLst/>
              <a:gdLst>
                <a:gd name="T0" fmla="*/ 63 w 65"/>
                <a:gd name="T1" fmla="*/ 9 h 206"/>
                <a:gd name="T2" fmla="*/ 64 w 65"/>
                <a:gd name="T3" fmla="*/ 7 h 206"/>
                <a:gd name="T4" fmla="*/ 65 w 65"/>
                <a:gd name="T5" fmla="*/ 4 h 206"/>
                <a:gd name="T6" fmla="*/ 64 w 65"/>
                <a:gd name="T7" fmla="*/ 2 h 206"/>
                <a:gd name="T8" fmla="*/ 60 w 65"/>
                <a:gd name="T9" fmla="*/ 0 h 206"/>
                <a:gd name="T10" fmla="*/ 53 w 65"/>
                <a:gd name="T11" fmla="*/ 1 h 206"/>
                <a:gd name="T12" fmla="*/ 42 w 65"/>
                <a:gd name="T13" fmla="*/ 1 h 206"/>
                <a:gd name="T14" fmla="*/ 31 w 65"/>
                <a:gd name="T15" fmla="*/ 2 h 206"/>
                <a:gd name="T16" fmla="*/ 23 w 65"/>
                <a:gd name="T17" fmla="*/ 3 h 206"/>
                <a:gd name="T18" fmla="*/ 19 w 65"/>
                <a:gd name="T19" fmla="*/ 4 h 206"/>
                <a:gd name="T20" fmla="*/ 17 w 65"/>
                <a:gd name="T21" fmla="*/ 10 h 206"/>
                <a:gd name="T22" fmla="*/ 19 w 65"/>
                <a:gd name="T23" fmla="*/ 13 h 206"/>
                <a:gd name="T24" fmla="*/ 24 w 65"/>
                <a:gd name="T25" fmla="*/ 14 h 206"/>
                <a:gd name="T26" fmla="*/ 32 w 65"/>
                <a:gd name="T27" fmla="*/ 14 h 206"/>
                <a:gd name="T28" fmla="*/ 36 w 65"/>
                <a:gd name="T29" fmla="*/ 15 h 206"/>
                <a:gd name="T30" fmla="*/ 38 w 65"/>
                <a:gd name="T31" fmla="*/ 17 h 206"/>
                <a:gd name="T32" fmla="*/ 38 w 65"/>
                <a:gd name="T33" fmla="*/ 18 h 206"/>
                <a:gd name="T34" fmla="*/ 37 w 65"/>
                <a:gd name="T35" fmla="*/ 25 h 206"/>
                <a:gd name="T36" fmla="*/ 1 w 65"/>
                <a:gd name="T37" fmla="*/ 169 h 206"/>
                <a:gd name="T38" fmla="*/ 0 w 65"/>
                <a:gd name="T39" fmla="*/ 178 h 206"/>
                <a:gd name="T40" fmla="*/ 3 w 65"/>
                <a:gd name="T41" fmla="*/ 190 h 206"/>
                <a:gd name="T42" fmla="*/ 10 w 65"/>
                <a:gd name="T43" fmla="*/ 199 h 206"/>
                <a:gd name="T44" fmla="*/ 20 w 65"/>
                <a:gd name="T45" fmla="*/ 204 h 206"/>
                <a:gd name="T46" fmla="*/ 30 w 65"/>
                <a:gd name="T47" fmla="*/ 206 h 206"/>
                <a:gd name="T48" fmla="*/ 36 w 65"/>
                <a:gd name="T49" fmla="*/ 205 h 206"/>
                <a:gd name="T50" fmla="*/ 42 w 65"/>
                <a:gd name="T51" fmla="*/ 203 h 206"/>
                <a:gd name="T52" fmla="*/ 48 w 65"/>
                <a:gd name="T53" fmla="*/ 198 h 206"/>
                <a:gd name="T54" fmla="*/ 53 w 65"/>
                <a:gd name="T55" fmla="*/ 190 h 206"/>
                <a:gd name="T56" fmla="*/ 57 w 65"/>
                <a:gd name="T57" fmla="*/ 181 h 206"/>
                <a:gd name="T58" fmla="*/ 61 w 65"/>
                <a:gd name="T59" fmla="*/ 172 h 206"/>
                <a:gd name="T60" fmla="*/ 63 w 65"/>
                <a:gd name="T61" fmla="*/ 165 h 206"/>
                <a:gd name="T62" fmla="*/ 63 w 65"/>
                <a:gd name="T63" fmla="*/ 161 h 206"/>
                <a:gd name="T64" fmla="*/ 61 w 65"/>
                <a:gd name="T65" fmla="*/ 158 h 206"/>
                <a:gd name="T66" fmla="*/ 59 w 65"/>
                <a:gd name="T67" fmla="*/ 157 h 206"/>
                <a:gd name="T68" fmla="*/ 55 w 65"/>
                <a:gd name="T69" fmla="*/ 159 h 206"/>
                <a:gd name="T70" fmla="*/ 53 w 65"/>
                <a:gd name="T71" fmla="*/ 164 h 206"/>
                <a:gd name="T72" fmla="*/ 50 w 65"/>
                <a:gd name="T73" fmla="*/ 176 h 206"/>
                <a:gd name="T74" fmla="*/ 45 w 65"/>
                <a:gd name="T75" fmla="*/ 186 h 206"/>
                <a:gd name="T76" fmla="*/ 39 w 65"/>
                <a:gd name="T77" fmla="*/ 194 h 206"/>
                <a:gd name="T78" fmla="*/ 31 w 65"/>
                <a:gd name="T79" fmla="*/ 198 h 206"/>
                <a:gd name="T80" fmla="*/ 27 w 65"/>
                <a:gd name="T81" fmla="*/ 196 h 206"/>
                <a:gd name="T82" fmla="*/ 23 w 65"/>
                <a:gd name="T83" fmla="*/ 193 h 206"/>
                <a:gd name="T84" fmla="*/ 22 w 65"/>
                <a:gd name="T85" fmla="*/ 188 h 206"/>
                <a:gd name="T86" fmla="*/ 21 w 65"/>
                <a:gd name="T87" fmla="*/ 183 h 206"/>
                <a:gd name="T88" fmla="*/ 22 w 65"/>
                <a:gd name="T89" fmla="*/ 177 h 206"/>
                <a:gd name="T90" fmla="*/ 23 w 65"/>
                <a:gd name="T91" fmla="*/ 171 h 206"/>
                <a:gd name="T92" fmla="*/ 63 w 65"/>
                <a:gd name="T93" fmla="*/ 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5" h="206">
                  <a:moveTo>
                    <a:pt x="63" y="9"/>
                  </a:moveTo>
                  <a:lnTo>
                    <a:pt x="64" y="7"/>
                  </a:lnTo>
                  <a:lnTo>
                    <a:pt x="65" y="4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2" y="1"/>
                  </a:lnTo>
                  <a:lnTo>
                    <a:pt x="31" y="2"/>
                  </a:lnTo>
                  <a:lnTo>
                    <a:pt x="23" y="3"/>
                  </a:lnTo>
                  <a:lnTo>
                    <a:pt x="19" y="4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4" y="14"/>
                  </a:lnTo>
                  <a:lnTo>
                    <a:pt x="32" y="14"/>
                  </a:lnTo>
                  <a:lnTo>
                    <a:pt x="36" y="15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37" y="25"/>
                  </a:lnTo>
                  <a:lnTo>
                    <a:pt x="1" y="169"/>
                  </a:lnTo>
                  <a:lnTo>
                    <a:pt x="0" y="178"/>
                  </a:lnTo>
                  <a:lnTo>
                    <a:pt x="3" y="190"/>
                  </a:lnTo>
                  <a:lnTo>
                    <a:pt x="10" y="199"/>
                  </a:lnTo>
                  <a:lnTo>
                    <a:pt x="20" y="204"/>
                  </a:lnTo>
                  <a:lnTo>
                    <a:pt x="30" y="206"/>
                  </a:lnTo>
                  <a:lnTo>
                    <a:pt x="36" y="205"/>
                  </a:lnTo>
                  <a:lnTo>
                    <a:pt x="42" y="203"/>
                  </a:lnTo>
                  <a:lnTo>
                    <a:pt x="48" y="198"/>
                  </a:lnTo>
                  <a:lnTo>
                    <a:pt x="53" y="190"/>
                  </a:lnTo>
                  <a:lnTo>
                    <a:pt x="57" y="181"/>
                  </a:lnTo>
                  <a:lnTo>
                    <a:pt x="61" y="172"/>
                  </a:lnTo>
                  <a:lnTo>
                    <a:pt x="63" y="165"/>
                  </a:lnTo>
                  <a:lnTo>
                    <a:pt x="63" y="161"/>
                  </a:lnTo>
                  <a:lnTo>
                    <a:pt x="61" y="158"/>
                  </a:lnTo>
                  <a:lnTo>
                    <a:pt x="59" y="157"/>
                  </a:lnTo>
                  <a:lnTo>
                    <a:pt x="55" y="159"/>
                  </a:lnTo>
                  <a:lnTo>
                    <a:pt x="53" y="164"/>
                  </a:lnTo>
                  <a:lnTo>
                    <a:pt x="50" y="176"/>
                  </a:lnTo>
                  <a:lnTo>
                    <a:pt x="45" y="186"/>
                  </a:lnTo>
                  <a:lnTo>
                    <a:pt x="39" y="194"/>
                  </a:lnTo>
                  <a:lnTo>
                    <a:pt x="31" y="198"/>
                  </a:lnTo>
                  <a:lnTo>
                    <a:pt x="27" y="196"/>
                  </a:lnTo>
                  <a:lnTo>
                    <a:pt x="23" y="193"/>
                  </a:lnTo>
                  <a:lnTo>
                    <a:pt x="22" y="188"/>
                  </a:lnTo>
                  <a:lnTo>
                    <a:pt x="21" y="183"/>
                  </a:lnTo>
                  <a:lnTo>
                    <a:pt x="22" y="177"/>
                  </a:lnTo>
                  <a:lnTo>
                    <a:pt x="23" y="171"/>
                  </a:lnTo>
                  <a:lnTo>
                    <a:pt x="6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67269" y="906887"/>
            <a:ext cx="205883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white"/>
                </a:solidFill>
              </a:rPr>
              <a:t>Urca</a:t>
            </a:r>
            <a:r>
              <a:rPr lang="en-US" dirty="0" smtClean="0">
                <a:solidFill>
                  <a:prstClr val="white"/>
                </a:solidFill>
              </a:rPr>
              <a:t> processes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(</a:t>
            </a:r>
            <a:r>
              <a:rPr lang="el-GR" dirty="0" smtClean="0">
                <a:solidFill>
                  <a:prstClr val="white"/>
                </a:solidFill>
              </a:rPr>
              <a:t>β</a:t>
            </a:r>
            <a:r>
              <a:rPr lang="en-US" dirty="0" smtClean="0">
                <a:solidFill>
                  <a:prstClr val="white"/>
                </a:solidFill>
              </a:rPr>
              <a:t>-transformations)</a:t>
            </a: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7" name="Group 6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348615" y="1722973"/>
            <a:ext cx="446456" cy="217375"/>
            <a:chOff x="0" y="4"/>
            <a:chExt cx="1678" cy="817"/>
          </a:xfrm>
        </p:grpSpPr>
        <p:sp>
          <p:nvSpPr>
            <p:cNvPr id="79" name="Line 65"/>
            <p:cNvSpPr>
              <a:spLocks noChangeAspect="1" noChangeShapeType="1"/>
            </p:cNvSpPr>
            <p:nvPr/>
          </p:nvSpPr>
          <p:spPr bwMode="auto">
            <a:xfrm>
              <a:off x="0" y="4"/>
              <a:ext cx="8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reeform 66"/>
            <p:cNvSpPr>
              <a:spLocks noChangeAspect="1"/>
            </p:cNvSpPr>
            <p:nvPr/>
          </p:nvSpPr>
          <p:spPr bwMode="auto">
            <a:xfrm>
              <a:off x="56" y="154"/>
              <a:ext cx="528" cy="498"/>
            </a:xfrm>
            <a:custGeom>
              <a:avLst/>
              <a:gdLst>
                <a:gd name="T0" fmla="*/ 192 w 528"/>
                <a:gd name="T1" fmla="*/ 12 h 498"/>
                <a:gd name="T2" fmla="*/ 190 w 528"/>
                <a:gd name="T3" fmla="*/ 5 h 498"/>
                <a:gd name="T4" fmla="*/ 177 w 528"/>
                <a:gd name="T5" fmla="*/ 0 h 498"/>
                <a:gd name="T6" fmla="*/ 149 w 528"/>
                <a:gd name="T7" fmla="*/ 1 h 498"/>
                <a:gd name="T8" fmla="*/ 110 w 528"/>
                <a:gd name="T9" fmla="*/ 4 h 498"/>
                <a:gd name="T10" fmla="*/ 71 w 528"/>
                <a:gd name="T11" fmla="*/ 8 h 498"/>
                <a:gd name="T12" fmla="*/ 41 w 528"/>
                <a:gd name="T13" fmla="*/ 11 h 498"/>
                <a:gd name="T14" fmla="*/ 33 w 528"/>
                <a:gd name="T15" fmla="*/ 12 h 498"/>
                <a:gd name="T16" fmla="*/ 27 w 528"/>
                <a:gd name="T17" fmla="*/ 15 h 498"/>
                <a:gd name="T18" fmla="*/ 22 w 528"/>
                <a:gd name="T19" fmla="*/ 21 h 498"/>
                <a:gd name="T20" fmla="*/ 19 w 528"/>
                <a:gd name="T21" fmla="*/ 33 h 498"/>
                <a:gd name="T22" fmla="*/ 26 w 528"/>
                <a:gd name="T23" fmla="*/ 45 h 498"/>
                <a:gd name="T24" fmla="*/ 46 w 528"/>
                <a:gd name="T25" fmla="*/ 47 h 498"/>
                <a:gd name="T26" fmla="*/ 78 w 528"/>
                <a:gd name="T27" fmla="*/ 48 h 498"/>
                <a:gd name="T28" fmla="*/ 94 w 528"/>
                <a:gd name="T29" fmla="*/ 52 h 498"/>
                <a:gd name="T30" fmla="*/ 101 w 528"/>
                <a:gd name="T31" fmla="*/ 58 h 498"/>
                <a:gd name="T32" fmla="*/ 102 w 528"/>
                <a:gd name="T33" fmla="*/ 66 h 498"/>
                <a:gd name="T34" fmla="*/ 100 w 528"/>
                <a:gd name="T35" fmla="*/ 79 h 498"/>
                <a:gd name="T36" fmla="*/ 94 w 528"/>
                <a:gd name="T37" fmla="*/ 103 h 498"/>
                <a:gd name="T38" fmla="*/ 87 w 528"/>
                <a:gd name="T39" fmla="*/ 131 h 498"/>
                <a:gd name="T40" fmla="*/ 81 w 528"/>
                <a:gd name="T41" fmla="*/ 157 h 498"/>
                <a:gd name="T42" fmla="*/ 12 w 528"/>
                <a:gd name="T43" fmla="*/ 433 h 498"/>
                <a:gd name="T44" fmla="*/ 9 w 528"/>
                <a:gd name="T45" fmla="*/ 448 h 498"/>
                <a:gd name="T46" fmla="*/ 5 w 528"/>
                <a:gd name="T47" fmla="*/ 464 h 498"/>
                <a:gd name="T48" fmla="*/ 2 w 528"/>
                <a:gd name="T49" fmla="*/ 477 h 498"/>
                <a:gd name="T50" fmla="*/ 0 w 528"/>
                <a:gd name="T51" fmla="*/ 484 h 498"/>
                <a:gd name="T52" fmla="*/ 7 w 528"/>
                <a:gd name="T53" fmla="*/ 496 h 498"/>
                <a:gd name="T54" fmla="*/ 18 w 528"/>
                <a:gd name="T55" fmla="*/ 498 h 498"/>
                <a:gd name="T56" fmla="*/ 34 w 528"/>
                <a:gd name="T57" fmla="*/ 498 h 498"/>
                <a:gd name="T58" fmla="*/ 100 w 528"/>
                <a:gd name="T59" fmla="*/ 481 h 498"/>
                <a:gd name="T60" fmla="*/ 178 w 528"/>
                <a:gd name="T61" fmla="*/ 450 h 498"/>
                <a:gd name="T62" fmla="*/ 263 w 528"/>
                <a:gd name="T63" fmla="*/ 401 h 498"/>
                <a:gd name="T64" fmla="*/ 350 w 528"/>
                <a:gd name="T65" fmla="*/ 332 h 498"/>
                <a:gd name="T66" fmla="*/ 400 w 528"/>
                <a:gd name="T67" fmla="*/ 280 h 498"/>
                <a:gd name="T68" fmla="*/ 440 w 528"/>
                <a:gd name="T69" fmla="*/ 227 h 498"/>
                <a:gd name="T70" fmla="*/ 471 w 528"/>
                <a:gd name="T71" fmla="*/ 178 h 498"/>
                <a:gd name="T72" fmla="*/ 495 w 528"/>
                <a:gd name="T73" fmla="*/ 133 h 498"/>
                <a:gd name="T74" fmla="*/ 511 w 528"/>
                <a:gd name="T75" fmla="*/ 93 h 498"/>
                <a:gd name="T76" fmla="*/ 521 w 528"/>
                <a:gd name="T77" fmla="*/ 62 h 498"/>
                <a:gd name="T78" fmla="*/ 527 w 528"/>
                <a:gd name="T79" fmla="*/ 40 h 498"/>
                <a:gd name="T80" fmla="*/ 528 w 528"/>
                <a:gd name="T81" fmla="*/ 30 h 498"/>
                <a:gd name="T82" fmla="*/ 519 w 528"/>
                <a:gd name="T83" fmla="*/ 8 h 498"/>
                <a:gd name="T84" fmla="*/ 496 w 528"/>
                <a:gd name="T85" fmla="*/ 0 h 498"/>
                <a:gd name="T86" fmla="*/ 486 w 528"/>
                <a:gd name="T87" fmla="*/ 1 h 498"/>
                <a:gd name="T88" fmla="*/ 474 w 528"/>
                <a:gd name="T89" fmla="*/ 6 h 498"/>
                <a:gd name="T90" fmla="*/ 461 w 528"/>
                <a:gd name="T91" fmla="*/ 17 h 498"/>
                <a:gd name="T92" fmla="*/ 452 w 528"/>
                <a:gd name="T93" fmla="*/ 37 h 498"/>
                <a:gd name="T94" fmla="*/ 382 w 528"/>
                <a:gd name="T95" fmla="*/ 205 h 498"/>
                <a:gd name="T96" fmla="*/ 288 w 528"/>
                <a:gd name="T97" fmla="*/ 329 h 498"/>
                <a:gd name="T98" fmla="*/ 184 w 528"/>
                <a:gd name="T99" fmla="*/ 413 h 498"/>
                <a:gd name="T100" fmla="*/ 82 w 528"/>
                <a:gd name="T101" fmla="*/ 460 h 498"/>
                <a:gd name="T102" fmla="*/ 192 w 528"/>
                <a:gd name="T103" fmla="*/ 1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498">
                  <a:moveTo>
                    <a:pt x="192" y="12"/>
                  </a:moveTo>
                  <a:lnTo>
                    <a:pt x="190" y="5"/>
                  </a:lnTo>
                  <a:lnTo>
                    <a:pt x="177" y="0"/>
                  </a:lnTo>
                  <a:lnTo>
                    <a:pt x="149" y="1"/>
                  </a:lnTo>
                  <a:lnTo>
                    <a:pt x="110" y="4"/>
                  </a:lnTo>
                  <a:lnTo>
                    <a:pt x="71" y="8"/>
                  </a:lnTo>
                  <a:lnTo>
                    <a:pt x="41" y="11"/>
                  </a:lnTo>
                  <a:lnTo>
                    <a:pt x="33" y="12"/>
                  </a:lnTo>
                  <a:lnTo>
                    <a:pt x="27" y="15"/>
                  </a:lnTo>
                  <a:lnTo>
                    <a:pt x="22" y="21"/>
                  </a:lnTo>
                  <a:lnTo>
                    <a:pt x="19" y="33"/>
                  </a:lnTo>
                  <a:lnTo>
                    <a:pt x="26" y="45"/>
                  </a:lnTo>
                  <a:lnTo>
                    <a:pt x="46" y="47"/>
                  </a:lnTo>
                  <a:lnTo>
                    <a:pt x="78" y="48"/>
                  </a:lnTo>
                  <a:lnTo>
                    <a:pt x="94" y="52"/>
                  </a:lnTo>
                  <a:lnTo>
                    <a:pt x="101" y="58"/>
                  </a:lnTo>
                  <a:lnTo>
                    <a:pt x="102" y="66"/>
                  </a:lnTo>
                  <a:lnTo>
                    <a:pt x="100" y="79"/>
                  </a:lnTo>
                  <a:lnTo>
                    <a:pt x="94" y="103"/>
                  </a:lnTo>
                  <a:lnTo>
                    <a:pt x="87" y="131"/>
                  </a:lnTo>
                  <a:lnTo>
                    <a:pt x="81" y="157"/>
                  </a:lnTo>
                  <a:lnTo>
                    <a:pt x="12" y="433"/>
                  </a:lnTo>
                  <a:lnTo>
                    <a:pt x="9" y="448"/>
                  </a:lnTo>
                  <a:lnTo>
                    <a:pt x="5" y="464"/>
                  </a:lnTo>
                  <a:lnTo>
                    <a:pt x="2" y="477"/>
                  </a:lnTo>
                  <a:lnTo>
                    <a:pt x="0" y="484"/>
                  </a:lnTo>
                  <a:lnTo>
                    <a:pt x="7" y="496"/>
                  </a:lnTo>
                  <a:lnTo>
                    <a:pt x="18" y="498"/>
                  </a:lnTo>
                  <a:lnTo>
                    <a:pt x="34" y="498"/>
                  </a:lnTo>
                  <a:lnTo>
                    <a:pt x="100" y="481"/>
                  </a:lnTo>
                  <a:lnTo>
                    <a:pt x="178" y="450"/>
                  </a:lnTo>
                  <a:lnTo>
                    <a:pt x="263" y="401"/>
                  </a:lnTo>
                  <a:lnTo>
                    <a:pt x="350" y="332"/>
                  </a:lnTo>
                  <a:lnTo>
                    <a:pt x="400" y="280"/>
                  </a:lnTo>
                  <a:lnTo>
                    <a:pt x="440" y="227"/>
                  </a:lnTo>
                  <a:lnTo>
                    <a:pt x="471" y="178"/>
                  </a:lnTo>
                  <a:lnTo>
                    <a:pt x="495" y="133"/>
                  </a:lnTo>
                  <a:lnTo>
                    <a:pt x="511" y="93"/>
                  </a:lnTo>
                  <a:lnTo>
                    <a:pt x="521" y="62"/>
                  </a:lnTo>
                  <a:lnTo>
                    <a:pt x="527" y="40"/>
                  </a:lnTo>
                  <a:lnTo>
                    <a:pt x="528" y="30"/>
                  </a:lnTo>
                  <a:lnTo>
                    <a:pt x="519" y="8"/>
                  </a:lnTo>
                  <a:lnTo>
                    <a:pt x="496" y="0"/>
                  </a:lnTo>
                  <a:lnTo>
                    <a:pt x="486" y="1"/>
                  </a:lnTo>
                  <a:lnTo>
                    <a:pt x="474" y="6"/>
                  </a:lnTo>
                  <a:lnTo>
                    <a:pt x="461" y="17"/>
                  </a:lnTo>
                  <a:lnTo>
                    <a:pt x="452" y="37"/>
                  </a:lnTo>
                  <a:lnTo>
                    <a:pt x="382" y="205"/>
                  </a:lnTo>
                  <a:lnTo>
                    <a:pt x="288" y="329"/>
                  </a:lnTo>
                  <a:lnTo>
                    <a:pt x="184" y="413"/>
                  </a:lnTo>
                  <a:lnTo>
                    <a:pt x="82" y="460"/>
                  </a:lnTo>
                  <a:lnTo>
                    <a:pt x="19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reeform 67"/>
            <p:cNvSpPr>
              <a:spLocks noChangeAspect="1"/>
            </p:cNvSpPr>
            <p:nvPr/>
          </p:nvSpPr>
          <p:spPr bwMode="auto">
            <a:xfrm>
              <a:off x="602" y="266"/>
              <a:ext cx="176" cy="555"/>
            </a:xfrm>
            <a:custGeom>
              <a:avLst/>
              <a:gdLst>
                <a:gd name="T0" fmla="*/ 173 w 176"/>
                <a:gd name="T1" fmla="*/ 23 h 555"/>
                <a:gd name="T2" fmla="*/ 175 w 176"/>
                <a:gd name="T3" fmla="*/ 17 h 555"/>
                <a:gd name="T4" fmla="*/ 176 w 176"/>
                <a:gd name="T5" fmla="*/ 11 h 555"/>
                <a:gd name="T6" fmla="*/ 173 w 176"/>
                <a:gd name="T7" fmla="*/ 4 h 555"/>
                <a:gd name="T8" fmla="*/ 164 w 176"/>
                <a:gd name="T9" fmla="*/ 0 h 555"/>
                <a:gd name="T10" fmla="*/ 144 w 176"/>
                <a:gd name="T11" fmla="*/ 1 h 555"/>
                <a:gd name="T12" fmla="*/ 115 w 176"/>
                <a:gd name="T13" fmla="*/ 3 h 555"/>
                <a:gd name="T14" fmla="*/ 85 w 176"/>
                <a:gd name="T15" fmla="*/ 5 h 555"/>
                <a:gd name="T16" fmla="*/ 63 w 176"/>
                <a:gd name="T17" fmla="*/ 8 h 555"/>
                <a:gd name="T18" fmla="*/ 53 w 176"/>
                <a:gd name="T19" fmla="*/ 11 h 555"/>
                <a:gd name="T20" fmla="*/ 47 w 176"/>
                <a:gd name="T21" fmla="*/ 25 h 555"/>
                <a:gd name="T22" fmla="*/ 53 w 176"/>
                <a:gd name="T23" fmla="*/ 35 h 555"/>
                <a:gd name="T24" fmla="*/ 66 w 176"/>
                <a:gd name="T25" fmla="*/ 37 h 555"/>
                <a:gd name="T26" fmla="*/ 88 w 176"/>
                <a:gd name="T27" fmla="*/ 38 h 555"/>
                <a:gd name="T28" fmla="*/ 100 w 176"/>
                <a:gd name="T29" fmla="*/ 40 h 555"/>
                <a:gd name="T30" fmla="*/ 103 w 176"/>
                <a:gd name="T31" fmla="*/ 44 h 555"/>
                <a:gd name="T32" fmla="*/ 104 w 176"/>
                <a:gd name="T33" fmla="*/ 49 h 555"/>
                <a:gd name="T34" fmla="*/ 101 w 176"/>
                <a:gd name="T35" fmla="*/ 66 h 555"/>
                <a:gd name="T36" fmla="*/ 4 w 176"/>
                <a:gd name="T37" fmla="*/ 456 h 555"/>
                <a:gd name="T38" fmla="*/ 0 w 176"/>
                <a:gd name="T39" fmla="*/ 480 h 555"/>
                <a:gd name="T40" fmla="*/ 8 w 176"/>
                <a:gd name="T41" fmla="*/ 513 h 555"/>
                <a:gd name="T42" fmla="*/ 28 w 176"/>
                <a:gd name="T43" fmla="*/ 537 h 555"/>
                <a:gd name="T44" fmla="*/ 54 w 176"/>
                <a:gd name="T45" fmla="*/ 551 h 555"/>
                <a:gd name="T46" fmla="*/ 83 w 176"/>
                <a:gd name="T47" fmla="*/ 555 h 555"/>
                <a:gd name="T48" fmla="*/ 98 w 176"/>
                <a:gd name="T49" fmla="*/ 553 h 555"/>
                <a:gd name="T50" fmla="*/ 114 w 176"/>
                <a:gd name="T51" fmla="*/ 547 h 555"/>
                <a:gd name="T52" fmla="*/ 130 w 176"/>
                <a:gd name="T53" fmla="*/ 534 h 555"/>
                <a:gd name="T54" fmla="*/ 146 w 176"/>
                <a:gd name="T55" fmla="*/ 513 h 555"/>
                <a:gd name="T56" fmla="*/ 157 w 176"/>
                <a:gd name="T57" fmla="*/ 489 h 555"/>
                <a:gd name="T58" fmla="*/ 165 w 176"/>
                <a:gd name="T59" fmla="*/ 464 h 555"/>
                <a:gd name="T60" fmla="*/ 171 w 176"/>
                <a:gd name="T61" fmla="*/ 444 h 555"/>
                <a:gd name="T62" fmla="*/ 173 w 176"/>
                <a:gd name="T63" fmla="*/ 434 h 555"/>
                <a:gd name="T64" fmla="*/ 168 w 176"/>
                <a:gd name="T65" fmla="*/ 425 h 555"/>
                <a:gd name="T66" fmla="*/ 161 w 176"/>
                <a:gd name="T67" fmla="*/ 424 h 555"/>
                <a:gd name="T68" fmla="*/ 150 w 176"/>
                <a:gd name="T69" fmla="*/ 428 h 555"/>
                <a:gd name="T70" fmla="*/ 145 w 176"/>
                <a:gd name="T71" fmla="*/ 443 h 555"/>
                <a:gd name="T72" fmla="*/ 136 w 176"/>
                <a:gd name="T73" fmla="*/ 474 h 555"/>
                <a:gd name="T74" fmla="*/ 124 w 176"/>
                <a:gd name="T75" fmla="*/ 503 h 555"/>
                <a:gd name="T76" fmla="*/ 108 w 176"/>
                <a:gd name="T77" fmla="*/ 524 h 555"/>
                <a:gd name="T78" fmla="*/ 86 w 176"/>
                <a:gd name="T79" fmla="*/ 533 h 555"/>
                <a:gd name="T80" fmla="*/ 73 w 176"/>
                <a:gd name="T81" fmla="*/ 530 h 555"/>
                <a:gd name="T82" fmla="*/ 65 w 176"/>
                <a:gd name="T83" fmla="*/ 520 h 555"/>
                <a:gd name="T84" fmla="*/ 60 w 176"/>
                <a:gd name="T85" fmla="*/ 508 h 555"/>
                <a:gd name="T86" fmla="*/ 59 w 176"/>
                <a:gd name="T87" fmla="*/ 494 h 555"/>
                <a:gd name="T88" fmla="*/ 61 w 176"/>
                <a:gd name="T89" fmla="*/ 478 h 555"/>
                <a:gd name="T90" fmla="*/ 64 w 176"/>
                <a:gd name="T91" fmla="*/ 462 h 555"/>
                <a:gd name="T92" fmla="*/ 173 w 176"/>
                <a:gd name="T93" fmla="*/ 2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6" h="555">
                  <a:moveTo>
                    <a:pt x="173" y="23"/>
                  </a:moveTo>
                  <a:lnTo>
                    <a:pt x="175" y="17"/>
                  </a:lnTo>
                  <a:lnTo>
                    <a:pt x="176" y="11"/>
                  </a:lnTo>
                  <a:lnTo>
                    <a:pt x="173" y="4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15" y="3"/>
                  </a:lnTo>
                  <a:lnTo>
                    <a:pt x="85" y="5"/>
                  </a:lnTo>
                  <a:lnTo>
                    <a:pt x="63" y="8"/>
                  </a:lnTo>
                  <a:lnTo>
                    <a:pt x="53" y="11"/>
                  </a:lnTo>
                  <a:lnTo>
                    <a:pt x="47" y="25"/>
                  </a:lnTo>
                  <a:lnTo>
                    <a:pt x="53" y="35"/>
                  </a:lnTo>
                  <a:lnTo>
                    <a:pt x="66" y="37"/>
                  </a:lnTo>
                  <a:lnTo>
                    <a:pt x="88" y="38"/>
                  </a:lnTo>
                  <a:lnTo>
                    <a:pt x="100" y="40"/>
                  </a:lnTo>
                  <a:lnTo>
                    <a:pt x="103" y="44"/>
                  </a:lnTo>
                  <a:lnTo>
                    <a:pt x="104" y="49"/>
                  </a:lnTo>
                  <a:lnTo>
                    <a:pt x="101" y="66"/>
                  </a:lnTo>
                  <a:lnTo>
                    <a:pt x="4" y="456"/>
                  </a:lnTo>
                  <a:lnTo>
                    <a:pt x="0" y="480"/>
                  </a:lnTo>
                  <a:lnTo>
                    <a:pt x="8" y="513"/>
                  </a:lnTo>
                  <a:lnTo>
                    <a:pt x="28" y="537"/>
                  </a:lnTo>
                  <a:lnTo>
                    <a:pt x="54" y="551"/>
                  </a:lnTo>
                  <a:lnTo>
                    <a:pt x="83" y="555"/>
                  </a:lnTo>
                  <a:lnTo>
                    <a:pt x="98" y="553"/>
                  </a:lnTo>
                  <a:lnTo>
                    <a:pt x="114" y="547"/>
                  </a:lnTo>
                  <a:lnTo>
                    <a:pt x="130" y="534"/>
                  </a:lnTo>
                  <a:lnTo>
                    <a:pt x="146" y="513"/>
                  </a:lnTo>
                  <a:lnTo>
                    <a:pt x="157" y="489"/>
                  </a:lnTo>
                  <a:lnTo>
                    <a:pt x="165" y="464"/>
                  </a:lnTo>
                  <a:lnTo>
                    <a:pt x="171" y="444"/>
                  </a:lnTo>
                  <a:lnTo>
                    <a:pt x="173" y="434"/>
                  </a:lnTo>
                  <a:lnTo>
                    <a:pt x="168" y="425"/>
                  </a:lnTo>
                  <a:lnTo>
                    <a:pt x="161" y="424"/>
                  </a:lnTo>
                  <a:lnTo>
                    <a:pt x="150" y="428"/>
                  </a:lnTo>
                  <a:lnTo>
                    <a:pt x="145" y="443"/>
                  </a:lnTo>
                  <a:lnTo>
                    <a:pt x="136" y="474"/>
                  </a:lnTo>
                  <a:lnTo>
                    <a:pt x="124" y="503"/>
                  </a:lnTo>
                  <a:lnTo>
                    <a:pt x="108" y="524"/>
                  </a:lnTo>
                  <a:lnTo>
                    <a:pt x="86" y="533"/>
                  </a:lnTo>
                  <a:lnTo>
                    <a:pt x="73" y="530"/>
                  </a:lnTo>
                  <a:lnTo>
                    <a:pt x="65" y="520"/>
                  </a:lnTo>
                  <a:lnTo>
                    <a:pt x="60" y="508"/>
                  </a:lnTo>
                  <a:lnTo>
                    <a:pt x="59" y="494"/>
                  </a:lnTo>
                  <a:lnTo>
                    <a:pt x="61" y="478"/>
                  </a:lnTo>
                  <a:lnTo>
                    <a:pt x="64" y="462"/>
                  </a:lnTo>
                  <a:lnTo>
                    <a:pt x="173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reeform 68"/>
            <p:cNvSpPr>
              <a:spLocks noChangeAspect="1"/>
            </p:cNvSpPr>
            <p:nvPr/>
          </p:nvSpPr>
          <p:spPr bwMode="auto">
            <a:xfrm>
              <a:off x="956" y="154"/>
              <a:ext cx="528" cy="498"/>
            </a:xfrm>
            <a:custGeom>
              <a:avLst/>
              <a:gdLst>
                <a:gd name="T0" fmla="*/ 192 w 528"/>
                <a:gd name="T1" fmla="*/ 12 h 498"/>
                <a:gd name="T2" fmla="*/ 190 w 528"/>
                <a:gd name="T3" fmla="*/ 5 h 498"/>
                <a:gd name="T4" fmla="*/ 177 w 528"/>
                <a:gd name="T5" fmla="*/ 0 h 498"/>
                <a:gd name="T6" fmla="*/ 149 w 528"/>
                <a:gd name="T7" fmla="*/ 1 h 498"/>
                <a:gd name="T8" fmla="*/ 110 w 528"/>
                <a:gd name="T9" fmla="*/ 4 h 498"/>
                <a:gd name="T10" fmla="*/ 71 w 528"/>
                <a:gd name="T11" fmla="*/ 8 h 498"/>
                <a:gd name="T12" fmla="*/ 41 w 528"/>
                <a:gd name="T13" fmla="*/ 11 h 498"/>
                <a:gd name="T14" fmla="*/ 33 w 528"/>
                <a:gd name="T15" fmla="*/ 12 h 498"/>
                <a:gd name="T16" fmla="*/ 27 w 528"/>
                <a:gd name="T17" fmla="*/ 15 h 498"/>
                <a:gd name="T18" fmla="*/ 21 w 528"/>
                <a:gd name="T19" fmla="*/ 21 h 498"/>
                <a:gd name="T20" fmla="*/ 19 w 528"/>
                <a:gd name="T21" fmla="*/ 33 h 498"/>
                <a:gd name="T22" fmla="*/ 26 w 528"/>
                <a:gd name="T23" fmla="*/ 45 h 498"/>
                <a:gd name="T24" fmla="*/ 46 w 528"/>
                <a:gd name="T25" fmla="*/ 47 h 498"/>
                <a:gd name="T26" fmla="*/ 78 w 528"/>
                <a:gd name="T27" fmla="*/ 48 h 498"/>
                <a:gd name="T28" fmla="*/ 94 w 528"/>
                <a:gd name="T29" fmla="*/ 52 h 498"/>
                <a:gd name="T30" fmla="*/ 101 w 528"/>
                <a:gd name="T31" fmla="*/ 58 h 498"/>
                <a:gd name="T32" fmla="*/ 102 w 528"/>
                <a:gd name="T33" fmla="*/ 66 h 498"/>
                <a:gd name="T34" fmla="*/ 100 w 528"/>
                <a:gd name="T35" fmla="*/ 79 h 498"/>
                <a:gd name="T36" fmla="*/ 94 w 528"/>
                <a:gd name="T37" fmla="*/ 103 h 498"/>
                <a:gd name="T38" fmla="*/ 87 w 528"/>
                <a:gd name="T39" fmla="*/ 131 h 498"/>
                <a:gd name="T40" fmla="*/ 81 w 528"/>
                <a:gd name="T41" fmla="*/ 157 h 498"/>
                <a:gd name="T42" fmla="*/ 12 w 528"/>
                <a:gd name="T43" fmla="*/ 433 h 498"/>
                <a:gd name="T44" fmla="*/ 9 w 528"/>
                <a:gd name="T45" fmla="*/ 448 h 498"/>
                <a:gd name="T46" fmla="*/ 5 w 528"/>
                <a:gd name="T47" fmla="*/ 464 h 498"/>
                <a:gd name="T48" fmla="*/ 2 w 528"/>
                <a:gd name="T49" fmla="*/ 477 h 498"/>
                <a:gd name="T50" fmla="*/ 0 w 528"/>
                <a:gd name="T51" fmla="*/ 484 h 498"/>
                <a:gd name="T52" fmla="*/ 6 w 528"/>
                <a:gd name="T53" fmla="*/ 496 h 498"/>
                <a:gd name="T54" fmla="*/ 18 w 528"/>
                <a:gd name="T55" fmla="*/ 498 h 498"/>
                <a:gd name="T56" fmla="*/ 34 w 528"/>
                <a:gd name="T57" fmla="*/ 498 h 498"/>
                <a:gd name="T58" fmla="*/ 100 w 528"/>
                <a:gd name="T59" fmla="*/ 481 h 498"/>
                <a:gd name="T60" fmla="*/ 178 w 528"/>
                <a:gd name="T61" fmla="*/ 450 h 498"/>
                <a:gd name="T62" fmla="*/ 263 w 528"/>
                <a:gd name="T63" fmla="*/ 401 h 498"/>
                <a:gd name="T64" fmla="*/ 350 w 528"/>
                <a:gd name="T65" fmla="*/ 332 h 498"/>
                <a:gd name="T66" fmla="*/ 400 w 528"/>
                <a:gd name="T67" fmla="*/ 280 h 498"/>
                <a:gd name="T68" fmla="*/ 440 w 528"/>
                <a:gd name="T69" fmla="*/ 227 h 498"/>
                <a:gd name="T70" fmla="*/ 471 w 528"/>
                <a:gd name="T71" fmla="*/ 178 h 498"/>
                <a:gd name="T72" fmla="*/ 494 w 528"/>
                <a:gd name="T73" fmla="*/ 133 h 498"/>
                <a:gd name="T74" fmla="*/ 510 w 528"/>
                <a:gd name="T75" fmla="*/ 93 h 498"/>
                <a:gd name="T76" fmla="*/ 521 w 528"/>
                <a:gd name="T77" fmla="*/ 62 h 498"/>
                <a:gd name="T78" fmla="*/ 526 w 528"/>
                <a:gd name="T79" fmla="*/ 40 h 498"/>
                <a:gd name="T80" fmla="*/ 528 w 528"/>
                <a:gd name="T81" fmla="*/ 30 h 498"/>
                <a:gd name="T82" fmla="*/ 519 w 528"/>
                <a:gd name="T83" fmla="*/ 8 h 498"/>
                <a:gd name="T84" fmla="*/ 495 w 528"/>
                <a:gd name="T85" fmla="*/ 0 h 498"/>
                <a:gd name="T86" fmla="*/ 486 w 528"/>
                <a:gd name="T87" fmla="*/ 1 h 498"/>
                <a:gd name="T88" fmla="*/ 473 w 528"/>
                <a:gd name="T89" fmla="*/ 6 h 498"/>
                <a:gd name="T90" fmla="*/ 461 w 528"/>
                <a:gd name="T91" fmla="*/ 17 h 498"/>
                <a:gd name="T92" fmla="*/ 451 w 528"/>
                <a:gd name="T93" fmla="*/ 37 h 498"/>
                <a:gd name="T94" fmla="*/ 382 w 528"/>
                <a:gd name="T95" fmla="*/ 205 h 498"/>
                <a:gd name="T96" fmla="*/ 288 w 528"/>
                <a:gd name="T97" fmla="*/ 329 h 498"/>
                <a:gd name="T98" fmla="*/ 184 w 528"/>
                <a:gd name="T99" fmla="*/ 413 h 498"/>
                <a:gd name="T100" fmla="*/ 82 w 528"/>
                <a:gd name="T101" fmla="*/ 460 h 498"/>
                <a:gd name="T102" fmla="*/ 192 w 528"/>
                <a:gd name="T103" fmla="*/ 1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498">
                  <a:moveTo>
                    <a:pt x="192" y="12"/>
                  </a:moveTo>
                  <a:lnTo>
                    <a:pt x="190" y="5"/>
                  </a:lnTo>
                  <a:lnTo>
                    <a:pt x="177" y="0"/>
                  </a:lnTo>
                  <a:lnTo>
                    <a:pt x="149" y="1"/>
                  </a:lnTo>
                  <a:lnTo>
                    <a:pt x="110" y="4"/>
                  </a:lnTo>
                  <a:lnTo>
                    <a:pt x="71" y="8"/>
                  </a:lnTo>
                  <a:lnTo>
                    <a:pt x="41" y="11"/>
                  </a:lnTo>
                  <a:lnTo>
                    <a:pt x="33" y="12"/>
                  </a:lnTo>
                  <a:lnTo>
                    <a:pt x="27" y="15"/>
                  </a:lnTo>
                  <a:lnTo>
                    <a:pt x="21" y="21"/>
                  </a:lnTo>
                  <a:lnTo>
                    <a:pt x="19" y="33"/>
                  </a:lnTo>
                  <a:lnTo>
                    <a:pt x="26" y="45"/>
                  </a:lnTo>
                  <a:lnTo>
                    <a:pt x="46" y="47"/>
                  </a:lnTo>
                  <a:lnTo>
                    <a:pt x="78" y="48"/>
                  </a:lnTo>
                  <a:lnTo>
                    <a:pt x="94" y="52"/>
                  </a:lnTo>
                  <a:lnTo>
                    <a:pt x="101" y="58"/>
                  </a:lnTo>
                  <a:lnTo>
                    <a:pt x="102" y="66"/>
                  </a:lnTo>
                  <a:lnTo>
                    <a:pt x="100" y="79"/>
                  </a:lnTo>
                  <a:lnTo>
                    <a:pt x="94" y="103"/>
                  </a:lnTo>
                  <a:lnTo>
                    <a:pt x="87" y="131"/>
                  </a:lnTo>
                  <a:lnTo>
                    <a:pt x="81" y="157"/>
                  </a:lnTo>
                  <a:lnTo>
                    <a:pt x="12" y="433"/>
                  </a:lnTo>
                  <a:lnTo>
                    <a:pt x="9" y="448"/>
                  </a:lnTo>
                  <a:lnTo>
                    <a:pt x="5" y="464"/>
                  </a:lnTo>
                  <a:lnTo>
                    <a:pt x="2" y="477"/>
                  </a:lnTo>
                  <a:lnTo>
                    <a:pt x="0" y="484"/>
                  </a:lnTo>
                  <a:lnTo>
                    <a:pt x="6" y="496"/>
                  </a:lnTo>
                  <a:lnTo>
                    <a:pt x="18" y="498"/>
                  </a:lnTo>
                  <a:lnTo>
                    <a:pt x="34" y="498"/>
                  </a:lnTo>
                  <a:lnTo>
                    <a:pt x="100" y="481"/>
                  </a:lnTo>
                  <a:lnTo>
                    <a:pt x="178" y="450"/>
                  </a:lnTo>
                  <a:lnTo>
                    <a:pt x="263" y="401"/>
                  </a:lnTo>
                  <a:lnTo>
                    <a:pt x="350" y="332"/>
                  </a:lnTo>
                  <a:lnTo>
                    <a:pt x="400" y="280"/>
                  </a:lnTo>
                  <a:lnTo>
                    <a:pt x="440" y="227"/>
                  </a:lnTo>
                  <a:lnTo>
                    <a:pt x="471" y="178"/>
                  </a:lnTo>
                  <a:lnTo>
                    <a:pt x="494" y="133"/>
                  </a:lnTo>
                  <a:lnTo>
                    <a:pt x="510" y="93"/>
                  </a:lnTo>
                  <a:lnTo>
                    <a:pt x="521" y="62"/>
                  </a:lnTo>
                  <a:lnTo>
                    <a:pt x="526" y="40"/>
                  </a:lnTo>
                  <a:lnTo>
                    <a:pt x="528" y="30"/>
                  </a:lnTo>
                  <a:lnTo>
                    <a:pt x="519" y="8"/>
                  </a:lnTo>
                  <a:lnTo>
                    <a:pt x="495" y="0"/>
                  </a:lnTo>
                  <a:lnTo>
                    <a:pt x="486" y="1"/>
                  </a:lnTo>
                  <a:lnTo>
                    <a:pt x="473" y="6"/>
                  </a:lnTo>
                  <a:lnTo>
                    <a:pt x="461" y="17"/>
                  </a:lnTo>
                  <a:lnTo>
                    <a:pt x="451" y="37"/>
                  </a:lnTo>
                  <a:lnTo>
                    <a:pt x="382" y="205"/>
                  </a:lnTo>
                  <a:lnTo>
                    <a:pt x="288" y="329"/>
                  </a:lnTo>
                  <a:lnTo>
                    <a:pt x="184" y="413"/>
                  </a:lnTo>
                  <a:lnTo>
                    <a:pt x="82" y="460"/>
                  </a:lnTo>
                  <a:lnTo>
                    <a:pt x="19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reeform 69"/>
            <p:cNvSpPr>
              <a:spLocks noChangeAspect="1"/>
            </p:cNvSpPr>
            <p:nvPr/>
          </p:nvSpPr>
          <p:spPr bwMode="auto">
            <a:xfrm>
              <a:off x="1502" y="266"/>
              <a:ext cx="176" cy="555"/>
            </a:xfrm>
            <a:custGeom>
              <a:avLst/>
              <a:gdLst>
                <a:gd name="T0" fmla="*/ 173 w 176"/>
                <a:gd name="T1" fmla="*/ 23 h 555"/>
                <a:gd name="T2" fmla="*/ 175 w 176"/>
                <a:gd name="T3" fmla="*/ 17 h 555"/>
                <a:gd name="T4" fmla="*/ 176 w 176"/>
                <a:gd name="T5" fmla="*/ 11 h 555"/>
                <a:gd name="T6" fmla="*/ 173 w 176"/>
                <a:gd name="T7" fmla="*/ 4 h 555"/>
                <a:gd name="T8" fmla="*/ 164 w 176"/>
                <a:gd name="T9" fmla="*/ 0 h 555"/>
                <a:gd name="T10" fmla="*/ 144 w 176"/>
                <a:gd name="T11" fmla="*/ 1 h 555"/>
                <a:gd name="T12" fmla="*/ 115 w 176"/>
                <a:gd name="T13" fmla="*/ 3 h 555"/>
                <a:gd name="T14" fmla="*/ 85 w 176"/>
                <a:gd name="T15" fmla="*/ 5 h 555"/>
                <a:gd name="T16" fmla="*/ 63 w 176"/>
                <a:gd name="T17" fmla="*/ 8 h 555"/>
                <a:gd name="T18" fmla="*/ 53 w 176"/>
                <a:gd name="T19" fmla="*/ 11 h 555"/>
                <a:gd name="T20" fmla="*/ 47 w 176"/>
                <a:gd name="T21" fmla="*/ 25 h 555"/>
                <a:gd name="T22" fmla="*/ 53 w 176"/>
                <a:gd name="T23" fmla="*/ 35 h 555"/>
                <a:gd name="T24" fmla="*/ 66 w 176"/>
                <a:gd name="T25" fmla="*/ 37 h 555"/>
                <a:gd name="T26" fmla="*/ 88 w 176"/>
                <a:gd name="T27" fmla="*/ 38 h 555"/>
                <a:gd name="T28" fmla="*/ 99 w 176"/>
                <a:gd name="T29" fmla="*/ 40 h 555"/>
                <a:gd name="T30" fmla="*/ 103 w 176"/>
                <a:gd name="T31" fmla="*/ 44 h 555"/>
                <a:gd name="T32" fmla="*/ 104 w 176"/>
                <a:gd name="T33" fmla="*/ 49 h 555"/>
                <a:gd name="T34" fmla="*/ 101 w 176"/>
                <a:gd name="T35" fmla="*/ 66 h 555"/>
                <a:gd name="T36" fmla="*/ 3 w 176"/>
                <a:gd name="T37" fmla="*/ 456 h 555"/>
                <a:gd name="T38" fmla="*/ 0 w 176"/>
                <a:gd name="T39" fmla="*/ 480 h 555"/>
                <a:gd name="T40" fmla="*/ 8 w 176"/>
                <a:gd name="T41" fmla="*/ 513 h 555"/>
                <a:gd name="T42" fmla="*/ 28 w 176"/>
                <a:gd name="T43" fmla="*/ 537 h 555"/>
                <a:gd name="T44" fmla="*/ 54 w 176"/>
                <a:gd name="T45" fmla="*/ 551 h 555"/>
                <a:gd name="T46" fmla="*/ 83 w 176"/>
                <a:gd name="T47" fmla="*/ 555 h 555"/>
                <a:gd name="T48" fmla="*/ 98 w 176"/>
                <a:gd name="T49" fmla="*/ 553 h 555"/>
                <a:gd name="T50" fmla="*/ 114 w 176"/>
                <a:gd name="T51" fmla="*/ 547 h 555"/>
                <a:gd name="T52" fmla="*/ 130 w 176"/>
                <a:gd name="T53" fmla="*/ 534 h 555"/>
                <a:gd name="T54" fmla="*/ 145 w 176"/>
                <a:gd name="T55" fmla="*/ 513 h 555"/>
                <a:gd name="T56" fmla="*/ 157 w 176"/>
                <a:gd name="T57" fmla="*/ 489 h 555"/>
                <a:gd name="T58" fmla="*/ 165 w 176"/>
                <a:gd name="T59" fmla="*/ 464 h 555"/>
                <a:gd name="T60" fmla="*/ 171 w 176"/>
                <a:gd name="T61" fmla="*/ 444 h 555"/>
                <a:gd name="T62" fmla="*/ 173 w 176"/>
                <a:gd name="T63" fmla="*/ 434 h 555"/>
                <a:gd name="T64" fmla="*/ 167 w 176"/>
                <a:gd name="T65" fmla="*/ 425 h 555"/>
                <a:gd name="T66" fmla="*/ 160 w 176"/>
                <a:gd name="T67" fmla="*/ 424 h 555"/>
                <a:gd name="T68" fmla="*/ 150 w 176"/>
                <a:gd name="T69" fmla="*/ 428 h 555"/>
                <a:gd name="T70" fmla="*/ 145 w 176"/>
                <a:gd name="T71" fmla="*/ 443 h 555"/>
                <a:gd name="T72" fmla="*/ 136 w 176"/>
                <a:gd name="T73" fmla="*/ 474 h 555"/>
                <a:gd name="T74" fmla="*/ 124 w 176"/>
                <a:gd name="T75" fmla="*/ 503 h 555"/>
                <a:gd name="T76" fmla="*/ 108 w 176"/>
                <a:gd name="T77" fmla="*/ 524 h 555"/>
                <a:gd name="T78" fmla="*/ 86 w 176"/>
                <a:gd name="T79" fmla="*/ 533 h 555"/>
                <a:gd name="T80" fmla="*/ 73 w 176"/>
                <a:gd name="T81" fmla="*/ 530 h 555"/>
                <a:gd name="T82" fmla="*/ 65 w 176"/>
                <a:gd name="T83" fmla="*/ 520 h 555"/>
                <a:gd name="T84" fmla="*/ 60 w 176"/>
                <a:gd name="T85" fmla="*/ 508 h 555"/>
                <a:gd name="T86" fmla="*/ 59 w 176"/>
                <a:gd name="T87" fmla="*/ 494 h 555"/>
                <a:gd name="T88" fmla="*/ 61 w 176"/>
                <a:gd name="T89" fmla="*/ 478 h 555"/>
                <a:gd name="T90" fmla="*/ 64 w 176"/>
                <a:gd name="T91" fmla="*/ 462 h 555"/>
                <a:gd name="T92" fmla="*/ 173 w 176"/>
                <a:gd name="T93" fmla="*/ 2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6" h="555">
                  <a:moveTo>
                    <a:pt x="173" y="23"/>
                  </a:moveTo>
                  <a:lnTo>
                    <a:pt x="175" y="17"/>
                  </a:lnTo>
                  <a:lnTo>
                    <a:pt x="176" y="11"/>
                  </a:lnTo>
                  <a:lnTo>
                    <a:pt x="173" y="4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15" y="3"/>
                  </a:lnTo>
                  <a:lnTo>
                    <a:pt x="85" y="5"/>
                  </a:lnTo>
                  <a:lnTo>
                    <a:pt x="63" y="8"/>
                  </a:lnTo>
                  <a:lnTo>
                    <a:pt x="53" y="11"/>
                  </a:lnTo>
                  <a:lnTo>
                    <a:pt x="47" y="25"/>
                  </a:lnTo>
                  <a:lnTo>
                    <a:pt x="53" y="35"/>
                  </a:lnTo>
                  <a:lnTo>
                    <a:pt x="66" y="37"/>
                  </a:lnTo>
                  <a:lnTo>
                    <a:pt x="88" y="38"/>
                  </a:lnTo>
                  <a:lnTo>
                    <a:pt x="99" y="40"/>
                  </a:lnTo>
                  <a:lnTo>
                    <a:pt x="103" y="44"/>
                  </a:lnTo>
                  <a:lnTo>
                    <a:pt x="104" y="49"/>
                  </a:lnTo>
                  <a:lnTo>
                    <a:pt x="101" y="66"/>
                  </a:lnTo>
                  <a:lnTo>
                    <a:pt x="3" y="456"/>
                  </a:lnTo>
                  <a:lnTo>
                    <a:pt x="0" y="480"/>
                  </a:lnTo>
                  <a:lnTo>
                    <a:pt x="8" y="513"/>
                  </a:lnTo>
                  <a:lnTo>
                    <a:pt x="28" y="537"/>
                  </a:lnTo>
                  <a:lnTo>
                    <a:pt x="54" y="551"/>
                  </a:lnTo>
                  <a:lnTo>
                    <a:pt x="83" y="555"/>
                  </a:lnTo>
                  <a:lnTo>
                    <a:pt x="98" y="553"/>
                  </a:lnTo>
                  <a:lnTo>
                    <a:pt x="114" y="547"/>
                  </a:lnTo>
                  <a:lnTo>
                    <a:pt x="130" y="534"/>
                  </a:lnTo>
                  <a:lnTo>
                    <a:pt x="145" y="513"/>
                  </a:lnTo>
                  <a:lnTo>
                    <a:pt x="157" y="489"/>
                  </a:lnTo>
                  <a:lnTo>
                    <a:pt x="165" y="464"/>
                  </a:lnTo>
                  <a:lnTo>
                    <a:pt x="171" y="444"/>
                  </a:lnTo>
                  <a:lnTo>
                    <a:pt x="173" y="434"/>
                  </a:lnTo>
                  <a:lnTo>
                    <a:pt x="167" y="425"/>
                  </a:lnTo>
                  <a:lnTo>
                    <a:pt x="160" y="424"/>
                  </a:lnTo>
                  <a:lnTo>
                    <a:pt x="150" y="428"/>
                  </a:lnTo>
                  <a:lnTo>
                    <a:pt x="145" y="443"/>
                  </a:lnTo>
                  <a:lnTo>
                    <a:pt x="136" y="474"/>
                  </a:lnTo>
                  <a:lnTo>
                    <a:pt x="124" y="503"/>
                  </a:lnTo>
                  <a:lnTo>
                    <a:pt x="108" y="524"/>
                  </a:lnTo>
                  <a:lnTo>
                    <a:pt x="86" y="533"/>
                  </a:lnTo>
                  <a:lnTo>
                    <a:pt x="73" y="530"/>
                  </a:lnTo>
                  <a:lnTo>
                    <a:pt x="65" y="520"/>
                  </a:lnTo>
                  <a:lnTo>
                    <a:pt x="60" y="508"/>
                  </a:lnTo>
                  <a:lnTo>
                    <a:pt x="59" y="494"/>
                  </a:lnTo>
                  <a:lnTo>
                    <a:pt x="61" y="478"/>
                  </a:lnTo>
                  <a:lnTo>
                    <a:pt x="64" y="462"/>
                  </a:lnTo>
                  <a:lnTo>
                    <a:pt x="173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151468" y="1644467"/>
            <a:ext cx="328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F497D"/>
                </a:solidFill>
                <a:latin typeface="Calibri"/>
              </a:rPr>
              <a:t>escape the star, thieving energy</a:t>
            </a:r>
            <a:endParaRPr lang="ru-RU" dirty="0">
              <a:solidFill>
                <a:srgbClr val="1F497D"/>
              </a:solidFill>
              <a:latin typeface="Calibri"/>
            </a:endParaRPr>
          </a:p>
        </p:txBody>
      </p:sp>
      <p:grpSp>
        <p:nvGrpSpPr>
          <p:cNvPr id="113" name="Group 9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329356" y="1368630"/>
            <a:ext cx="2246143" cy="205259"/>
            <a:chOff x="2" y="-1"/>
            <a:chExt cx="5756" cy="526"/>
          </a:xfrm>
        </p:grpSpPr>
        <p:sp>
          <p:nvSpPr>
            <p:cNvPr id="115" name="Freeform 98"/>
            <p:cNvSpPr>
              <a:spLocks noChangeAspect="1" noEditPoints="1"/>
            </p:cNvSpPr>
            <p:nvPr/>
          </p:nvSpPr>
          <p:spPr bwMode="auto">
            <a:xfrm>
              <a:off x="2" y="5"/>
              <a:ext cx="380" cy="366"/>
            </a:xfrm>
            <a:custGeom>
              <a:avLst/>
              <a:gdLst>
                <a:gd name="T0" fmla="*/ 61 w 380"/>
                <a:gd name="T1" fmla="*/ 331 h 366"/>
                <a:gd name="T2" fmla="*/ 56 w 380"/>
                <a:gd name="T3" fmla="*/ 341 h 366"/>
                <a:gd name="T4" fmla="*/ 47 w 380"/>
                <a:gd name="T5" fmla="*/ 347 h 366"/>
                <a:gd name="T6" fmla="*/ 28 w 380"/>
                <a:gd name="T7" fmla="*/ 349 h 366"/>
                <a:gd name="T8" fmla="*/ 8 w 380"/>
                <a:gd name="T9" fmla="*/ 349 h 366"/>
                <a:gd name="T10" fmla="*/ 1 w 380"/>
                <a:gd name="T11" fmla="*/ 354 h 366"/>
                <a:gd name="T12" fmla="*/ 3 w 380"/>
                <a:gd name="T13" fmla="*/ 365 h 366"/>
                <a:gd name="T14" fmla="*/ 204 w 380"/>
                <a:gd name="T15" fmla="*/ 366 h 366"/>
                <a:gd name="T16" fmla="*/ 262 w 380"/>
                <a:gd name="T17" fmla="*/ 355 h 366"/>
                <a:gd name="T18" fmla="*/ 309 w 380"/>
                <a:gd name="T19" fmla="*/ 328 h 366"/>
                <a:gd name="T20" fmla="*/ 340 w 380"/>
                <a:gd name="T21" fmla="*/ 291 h 366"/>
                <a:gd name="T22" fmla="*/ 351 w 380"/>
                <a:gd name="T23" fmla="*/ 250 h 366"/>
                <a:gd name="T24" fmla="*/ 329 w 380"/>
                <a:gd name="T25" fmla="*/ 200 h 366"/>
                <a:gd name="T26" fmla="*/ 268 w 380"/>
                <a:gd name="T27" fmla="*/ 175 h 366"/>
                <a:gd name="T28" fmla="*/ 345 w 380"/>
                <a:gd name="T29" fmla="*/ 140 h 366"/>
                <a:gd name="T30" fmla="*/ 380 w 380"/>
                <a:gd name="T31" fmla="*/ 74 h 366"/>
                <a:gd name="T32" fmla="*/ 354 w 380"/>
                <a:gd name="T33" fmla="*/ 22 h 366"/>
                <a:gd name="T34" fmla="*/ 281 w 380"/>
                <a:gd name="T35" fmla="*/ 0 h 366"/>
                <a:gd name="T36" fmla="*/ 95 w 380"/>
                <a:gd name="T37" fmla="*/ 0 h 366"/>
                <a:gd name="T38" fmla="*/ 88 w 380"/>
                <a:gd name="T39" fmla="*/ 5 h 366"/>
                <a:gd name="T40" fmla="*/ 90 w 380"/>
                <a:gd name="T41" fmla="*/ 16 h 366"/>
                <a:gd name="T42" fmla="*/ 109 w 380"/>
                <a:gd name="T43" fmla="*/ 17 h 366"/>
                <a:gd name="T44" fmla="*/ 132 w 380"/>
                <a:gd name="T45" fmla="*/ 20 h 366"/>
                <a:gd name="T46" fmla="*/ 136 w 380"/>
                <a:gd name="T47" fmla="*/ 30 h 366"/>
                <a:gd name="T48" fmla="*/ 63 w 380"/>
                <a:gd name="T49" fmla="*/ 324 h 366"/>
                <a:gd name="T50" fmla="*/ 176 w 380"/>
                <a:gd name="T51" fmla="*/ 37 h 366"/>
                <a:gd name="T52" fmla="*/ 184 w 380"/>
                <a:gd name="T53" fmla="*/ 20 h 366"/>
                <a:gd name="T54" fmla="*/ 205 w 380"/>
                <a:gd name="T55" fmla="*/ 17 h 366"/>
                <a:gd name="T56" fmla="*/ 289 w 380"/>
                <a:gd name="T57" fmla="*/ 18 h 366"/>
                <a:gd name="T58" fmla="*/ 312 w 380"/>
                <a:gd name="T59" fmla="*/ 28 h 366"/>
                <a:gd name="T60" fmla="*/ 325 w 380"/>
                <a:gd name="T61" fmla="*/ 44 h 366"/>
                <a:gd name="T62" fmla="*/ 330 w 380"/>
                <a:gd name="T63" fmla="*/ 63 h 366"/>
                <a:gd name="T64" fmla="*/ 323 w 380"/>
                <a:gd name="T65" fmla="*/ 107 h 366"/>
                <a:gd name="T66" fmla="*/ 265 w 380"/>
                <a:gd name="T67" fmla="*/ 161 h 366"/>
                <a:gd name="T68" fmla="*/ 143 w 380"/>
                <a:gd name="T69" fmla="*/ 170 h 366"/>
                <a:gd name="T70" fmla="*/ 112 w 380"/>
                <a:gd name="T71" fmla="*/ 349 h 366"/>
                <a:gd name="T72" fmla="*/ 102 w 380"/>
                <a:gd name="T73" fmla="*/ 348 h 366"/>
                <a:gd name="T74" fmla="*/ 101 w 380"/>
                <a:gd name="T75" fmla="*/ 340 h 366"/>
                <a:gd name="T76" fmla="*/ 140 w 380"/>
                <a:gd name="T77" fmla="*/ 182 h 366"/>
                <a:gd name="T78" fmla="*/ 258 w 380"/>
                <a:gd name="T79" fmla="*/ 184 h 366"/>
                <a:gd name="T80" fmla="*/ 282 w 380"/>
                <a:gd name="T81" fmla="*/ 195 h 366"/>
                <a:gd name="T82" fmla="*/ 295 w 380"/>
                <a:gd name="T83" fmla="*/ 215 h 366"/>
                <a:gd name="T84" fmla="*/ 301 w 380"/>
                <a:gd name="T85" fmla="*/ 235 h 366"/>
                <a:gd name="T86" fmla="*/ 293 w 380"/>
                <a:gd name="T87" fmla="*/ 283 h 366"/>
                <a:gd name="T88" fmla="*/ 235 w 380"/>
                <a:gd name="T89" fmla="*/ 341 h 366"/>
                <a:gd name="T90" fmla="*/ 119 w 380"/>
                <a:gd name="T91" fmla="*/ 34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0" h="366">
                  <a:moveTo>
                    <a:pt x="63" y="324"/>
                  </a:moveTo>
                  <a:lnTo>
                    <a:pt x="61" y="331"/>
                  </a:lnTo>
                  <a:lnTo>
                    <a:pt x="59" y="337"/>
                  </a:lnTo>
                  <a:lnTo>
                    <a:pt x="56" y="341"/>
                  </a:lnTo>
                  <a:lnTo>
                    <a:pt x="52" y="345"/>
                  </a:lnTo>
                  <a:lnTo>
                    <a:pt x="47" y="347"/>
                  </a:lnTo>
                  <a:lnTo>
                    <a:pt x="39" y="348"/>
                  </a:lnTo>
                  <a:lnTo>
                    <a:pt x="28" y="349"/>
                  </a:lnTo>
                  <a:lnTo>
                    <a:pt x="14" y="349"/>
                  </a:lnTo>
                  <a:lnTo>
                    <a:pt x="8" y="349"/>
                  </a:lnTo>
                  <a:lnTo>
                    <a:pt x="4" y="351"/>
                  </a:lnTo>
                  <a:lnTo>
                    <a:pt x="1" y="354"/>
                  </a:lnTo>
                  <a:lnTo>
                    <a:pt x="0" y="360"/>
                  </a:lnTo>
                  <a:lnTo>
                    <a:pt x="3" y="365"/>
                  </a:lnTo>
                  <a:lnTo>
                    <a:pt x="14" y="366"/>
                  </a:lnTo>
                  <a:lnTo>
                    <a:pt x="204" y="366"/>
                  </a:lnTo>
                  <a:lnTo>
                    <a:pt x="234" y="363"/>
                  </a:lnTo>
                  <a:lnTo>
                    <a:pt x="262" y="355"/>
                  </a:lnTo>
                  <a:lnTo>
                    <a:pt x="288" y="343"/>
                  </a:lnTo>
                  <a:lnTo>
                    <a:pt x="309" y="328"/>
                  </a:lnTo>
                  <a:lnTo>
                    <a:pt x="327" y="310"/>
                  </a:lnTo>
                  <a:lnTo>
                    <a:pt x="340" y="291"/>
                  </a:lnTo>
                  <a:lnTo>
                    <a:pt x="348" y="270"/>
                  </a:lnTo>
                  <a:lnTo>
                    <a:pt x="351" y="250"/>
                  </a:lnTo>
                  <a:lnTo>
                    <a:pt x="345" y="223"/>
                  </a:lnTo>
                  <a:lnTo>
                    <a:pt x="329" y="200"/>
                  </a:lnTo>
                  <a:lnTo>
                    <a:pt x="303" y="184"/>
                  </a:lnTo>
                  <a:lnTo>
                    <a:pt x="268" y="175"/>
                  </a:lnTo>
                  <a:lnTo>
                    <a:pt x="309" y="162"/>
                  </a:lnTo>
                  <a:lnTo>
                    <a:pt x="345" y="140"/>
                  </a:lnTo>
                  <a:lnTo>
                    <a:pt x="370" y="110"/>
                  </a:lnTo>
                  <a:lnTo>
                    <a:pt x="380" y="74"/>
                  </a:lnTo>
                  <a:lnTo>
                    <a:pt x="373" y="46"/>
                  </a:lnTo>
                  <a:lnTo>
                    <a:pt x="354" y="22"/>
                  </a:lnTo>
                  <a:lnTo>
                    <a:pt x="323" y="6"/>
                  </a:lnTo>
                  <a:lnTo>
                    <a:pt x="281" y="0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91" y="2"/>
                  </a:lnTo>
                  <a:lnTo>
                    <a:pt x="88" y="5"/>
                  </a:lnTo>
                  <a:lnTo>
                    <a:pt x="86" y="11"/>
                  </a:lnTo>
                  <a:lnTo>
                    <a:pt x="90" y="16"/>
                  </a:lnTo>
                  <a:lnTo>
                    <a:pt x="101" y="17"/>
                  </a:lnTo>
                  <a:lnTo>
                    <a:pt x="109" y="17"/>
                  </a:lnTo>
                  <a:lnTo>
                    <a:pt x="122" y="18"/>
                  </a:lnTo>
                  <a:lnTo>
                    <a:pt x="132" y="20"/>
                  </a:lnTo>
                  <a:lnTo>
                    <a:pt x="136" y="26"/>
                  </a:lnTo>
                  <a:lnTo>
                    <a:pt x="136" y="30"/>
                  </a:lnTo>
                  <a:lnTo>
                    <a:pt x="134" y="37"/>
                  </a:lnTo>
                  <a:lnTo>
                    <a:pt x="63" y="324"/>
                  </a:lnTo>
                  <a:close/>
                  <a:moveTo>
                    <a:pt x="143" y="170"/>
                  </a:moveTo>
                  <a:lnTo>
                    <a:pt x="176" y="37"/>
                  </a:lnTo>
                  <a:lnTo>
                    <a:pt x="179" y="26"/>
                  </a:lnTo>
                  <a:lnTo>
                    <a:pt x="184" y="20"/>
                  </a:lnTo>
                  <a:lnTo>
                    <a:pt x="191" y="18"/>
                  </a:lnTo>
                  <a:lnTo>
                    <a:pt x="205" y="17"/>
                  </a:lnTo>
                  <a:lnTo>
                    <a:pt x="273" y="17"/>
                  </a:lnTo>
                  <a:lnTo>
                    <a:pt x="289" y="18"/>
                  </a:lnTo>
                  <a:lnTo>
                    <a:pt x="302" y="22"/>
                  </a:lnTo>
                  <a:lnTo>
                    <a:pt x="312" y="28"/>
                  </a:lnTo>
                  <a:lnTo>
                    <a:pt x="320" y="36"/>
                  </a:lnTo>
                  <a:lnTo>
                    <a:pt x="325" y="44"/>
                  </a:lnTo>
                  <a:lnTo>
                    <a:pt x="329" y="53"/>
                  </a:lnTo>
                  <a:lnTo>
                    <a:pt x="330" y="63"/>
                  </a:lnTo>
                  <a:lnTo>
                    <a:pt x="331" y="72"/>
                  </a:lnTo>
                  <a:lnTo>
                    <a:pt x="323" y="107"/>
                  </a:lnTo>
                  <a:lnTo>
                    <a:pt x="300" y="139"/>
                  </a:lnTo>
                  <a:lnTo>
                    <a:pt x="265" y="161"/>
                  </a:lnTo>
                  <a:lnTo>
                    <a:pt x="221" y="170"/>
                  </a:lnTo>
                  <a:lnTo>
                    <a:pt x="143" y="170"/>
                  </a:lnTo>
                  <a:close/>
                  <a:moveTo>
                    <a:pt x="119" y="349"/>
                  </a:moveTo>
                  <a:lnTo>
                    <a:pt x="112" y="349"/>
                  </a:lnTo>
                  <a:lnTo>
                    <a:pt x="107" y="349"/>
                  </a:lnTo>
                  <a:lnTo>
                    <a:pt x="102" y="348"/>
                  </a:lnTo>
                  <a:lnTo>
                    <a:pt x="100" y="344"/>
                  </a:lnTo>
                  <a:lnTo>
                    <a:pt x="101" y="340"/>
                  </a:lnTo>
                  <a:lnTo>
                    <a:pt x="103" y="331"/>
                  </a:lnTo>
                  <a:lnTo>
                    <a:pt x="140" y="182"/>
                  </a:lnTo>
                  <a:lnTo>
                    <a:pt x="240" y="182"/>
                  </a:lnTo>
                  <a:lnTo>
                    <a:pt x="258" y="184"/>
                  </a:lnTo>
                  <a:lnTo>
                    <a:pt x="271" y="188"/>
                  </a:lnTo>
                  <a:lnTo>
                    <a:pt x="282" y="195"/>
                  </a:lnTo>
                  <a:lnTo>
                    <a:pt x="290" y="204"/>
                  </a:lnTo>
                  <a:lnTo>
                    <a:pt x="295" y="215"/>
                  </a:lnTo>
                  <a:lnTo>
                    <a:pt x="299" y="225"/>
                  </a:lnTo>
                  <a:lnTo>
                    <a:pt x="301" y="235"/>
                  </a:lnTo>
                  <a:lnTo>
                    <a:pt x="301" y="245"/>
                  </a:lnTo>
                  <a:lnTo>
                    <a:pt x="293" y="283"/>
                  </a:lnTo>
                  <a:lnTo>
                    <a:pt x="270" y="317"/>
                  </a:lnTo>
                  <a:lnTo>
                    <a:pt x="235" y="341"/>
                  </a:lnTo>
                  <a:lnTo>
                    <a:pt x="191" y="349"/>
                  </a:lnTo>
                  <a:lnTo>
                    <a:pt x="119" y="3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99"/>
            <p:cNvSpPr>
              <a:spLocks noChangeAspect="1"/>
            </p:cNvSpPr>
            <p:nvPr/>
          </p:nvSpPr>
          <p:spPr bwMode="auto">
            <a:xfrm>
              <a:off x="422" y="204"/>
              <a:ext cx="135" cy="249"/>
            </a:xfrm>
            <a:custGeom>
              <a:avLst/>
              <a:gdLst>
                <a:gd name="T0" fmla="*/ 84 w 135"/>
                <a:gd name="T1" fmla="*/ 10 h 249"/>
                <a:gd name="T2" fmla="*/ 84 w 135"/>
                <a:gd name="T3" fmla="*/ 5 h 249"/>
                <a:gd name="T4" fmla="*/ 82 w 135"/>
                <a:gd name="T5" fmla="*/ 2 h 249"/>
                <a:gd name="T6" fmla="*/ 79 w 135"/>
                <a:gd name="T7" fmla="*/ 0 h 249"/>
                <a:gd name="T8" fmla="*/ 73 w 135"/>
                <a:gd name="T9" fmla="*/ 0 h 249"/>
                <a:gd name="T10" fmla="*/ 53 w 135"/>
                <a:gd name="T11" fmla="*/ 14 h 249"/>
                <a:gd name="T12" fmla="*/ 33 w 135"/>
                <a:gd name="T13" fmla="*/ 21 h 249"/>
                <a:gd name="T14" fmla="*/ 14 w 135"/>
                <a:gd name="T15" fmla="*/ 24 h 249"/>
                <a:gd name="T16" fmla="*/ 0 w 135"/>
                <a:gd name="T17" fmla="*/ 24 h 249"/>
                <a:gd name="T18" fmla="*/ 0 w 135"/>
                <a:gd name="T19" fmla="*/ 37 h 249"/>
                <a:gd name="T20" fmla="*/ 9 w 135"/>
                <a:gd name="T21" fmla="*/ 37 h 249"/>
                <a:gd name="T22" fmla="*/ 22 w 135"/>
                <a:gd name="T23" fmla="*/ 36 h 249"/>
                <a:gd name="T24" fmla="*/ 38 w 135"/>
                <a:gd name="T25" fmla="*/ 33 h 249"/>
                <a:gd name="T26" fmla="*/ 54 w 135"/>
                <a:gd name="T27" fmla="*/ 27 h 249"/>
                <a:gd name="T28" fmla="*/ 54 w 135"/>
                <a:gd name="T29" fmla="*/ 218 h 249"/>
                <a:gd name="T30" fmla="*/ 53 w 135"/>
                <a:gd name="T31" fmla="*/ 226 h 249"/>
                <a:gd name="T32" fmla="*/ 49 w 135"/>
                <a:gd name="T33" fmla="*/ 231 h 249"/>
                <a:gd name="T34" fmla="*/ 38 w 135"/>
                <a:gd name="T35" fmla="*/ 234 h 249"/>
                <a:gd name="T36" fmla="*/ 16 w 135"/>
                <a:gd name="T37" fmla="*/ 235 h 249"/>
                <a:gd name="T38" fmla="*/ 2 w 135"/>
                <a:gd name="T39" fmla="*/ 235 h 249"/>
                <a:gd name="T40" fmla="*/ 2 w 135"/>
                <a:gd name="T41" fmla="*/ 249 h 249"/>
                <a:gd name="T42" fmla="*/ 135 w 135"/>
                <a:gd name="T43" fmla="*/ 249 h 249"/>
                <a:gd name="T44" fmla="*/ 135 w 135"/>
                <a:gd name="T45" fmla="*/ 235 h 249"/>
                <a:gd name="T46" fmla="*/ 121 w 135"/>
                <a:gd name="T47" fmla="*/ 235 h 249"/>
                <a:gd name="T48" fmla="*/ 100 w 135"/>
                <a:gd name="T49" fmla="*/ 234 h 249"/>
                <a:gd name="T50" fmla="*/ 88 w 135"/>
                <a:gd name="T51" fmla="*/ 231 h 249"/>
                <a:gd name="T52" fmla="*/ 84 w 135"/>
                <a:gd name="T53" fmla="*/ 226 h 249"/>
                <a:gd name="T54" fmla="*/ 84 w 135"/>
                <a:gd name="T55" fmla="*/ 218 h 249"/>
                <a:gd name="T56" fmla="*/ 84 w 135"/>
                <a:gd name="T57" fmla="*/ 1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" h="249">
                  <a:moveTo>
                    <a:pt x="84" y="10"/>
                  </a:moveTo>
                  <a:lnTo>
                    <a:pt x="84" y="5"/>
                  </a:lnTo>
                  <a:lnTo>
                    <a:pt x="82" y="2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53" y="14"/>
                  </a:lnTo>
                  <a:lnTo>
                    <a:pt x="33" y="21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9" y="37"/>
                  </a:lnTo>
                  <a:lnTo>
                    <a:pt x="22" y="36"/>
                  </a:lnTo>
                  <a:lnTo>
                    <a:pt x="38" y="33"/>
                  </a:lnTo>
                  <a:lnTo>
                    <a:pt x="54" y="27"/>
                  </a:lnTo>
                  <a:lnTo>
                    <a:pt x="54" y="218"/>
                  </a:lnTo>
                  <a:lnTo>
                    <a:pt x="53" y="226"/>
                  </a:lnTo>
                  <a:lnTo>
                    <a:pt x="49" y="231"/>
                  </a:lnTo>
                  <a:lnTo>
                    <a:pt x="38" y="234"/>
                  </a:lnTo>
                  <a:lnTo>
                    <a:pt x="16" y="235"/>
                  </a:lnTo>
                  <a:lnTo>
                    <a:pt x="2" y="235"/>
                  </a:lnTo>
                  <a:lnTo>
                    <a:pt x="2" y="249"/>
                  </a:lnTo>
                  <a:lnTo>
                    <a:pt x="135" y="249"/>
                  </a:lnTo>
                  <a:lnTo>
                    <a:pt x="135" y="235"/>
                  </a:lnTo>
                  <a:lnTo>
                    <a:pt x="121" y="235"/>
                  </a:lnTo>
                  <a:lnTo>
                    <a:pt x="100" y="234"/>
                  </a:lnTo>
                  <a:lnTo>
                    <a:pt x="88" y="231"/>
                  </a:lnTo>
                  <a:lnTo>
                    <a:pt x="84" y="226"/>
                  </a:lnTo>
                  <a:lnTo>
                    <a:pt x="84" y="218"/>
                  </a:lnTo>
                  <a:lnTo>
                    <a:pt x="8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100"/>
            <p:cNvSpPr>
              <a:spLocks noChangeAspect="1"/>
            </p:cNvSpPr>
            <p:nvPr/>
          </p:nvSpPr>
          <p:spPr bwMode="auto">
            <a:xfrm>
              <a:off x="636" y="410"/>
              <a:ext cx="48" cy="115"/>
            </a:xfrm>
            <a:custGeom>
              <a:avLst/>
              <a:gdLst>
                <a:gd name="T0" fmla="*/ 37 w 48"/>
                <a:gd name="T1" fmla="*/ 37 h 115"/>
                <a:gd name="T2" fmla="*/ 36 w 48"/>
                <a:gd name="T3" fmla="*/ 53 h 115"/>
                <a:gd name="T4" fmla="*/ 32 w 48"/>
                <a:gd name="T5" fmla="*/ 70 h 115"/>
                <a:gd name="T6" fmla="*/ 23 w 48"/>
                <a:gd name="T7" fmla="*/ 88 h 115"/>
                <a:gd name="T8" fmla="*/ 8 w 48"/>
                <a:gd name="T9" fmla="*/ 105 h 115"/>
                <a:gd name="T10" fmla="*/ 5 w 48"/>
                <a:gd name="T11" fmla="*/ 110 h 115"/>
                <a:gd name="T12" fmla="*/ 7 w 48"/>
                <a:gd name="T13" fmla="*/ 114 h 115"/>
                <a:gd name="T14" fmla="*/ 11 w 48"/>
                <a:gd name="T15" fmla="*/ 115 h 115"/>
                <a:gd name="T16" fmla="*/ 14 w 48"/>
                <a:gd name="T17" fmla="*/ 114 h 115"/>
                <a:gd name="T18" fmla="*/ 19 w 48"/>
                <a:gd name="T19" fmla="*/ 110 h 115"/>
                <a:gd name="T20" fmla="*/ 25 w 48"/>
                <a:gd name="T21" fmla="*/ 103 h 115"/>
                <a:gd name="T22" fmla="*/ 31 w 48"/>
                <a:gd name="T23" fmla="*/ 95 h 115"/>
                <a:gd name="T24" fmla="*/ 37 w 48"/>
                <a:gd name="T25" fmla="*/ 84 h 115"/>
                <a:gd name="T26" fmla="*/ 43 w 48"/>
                <a:gd name="T27" fmla="*/ 71 h 115"/>
                <a:gd name="T28" fmla="*/ 46 w 48"/>
                <a:gd name="T29" fmla="*/ 57 h 115"/>
                <a:gd name="T30" fmla="*/ 48 w 48"/>
                <a:gd name="T31" fmla="*/ 41 h 115"/>
                <a:gd name="T32" fmla="*/ 46 w 48"/>
                <a:gd name="T33" fmla="*/ 24 h 115"/>
                <a:gd name="T34" fmla="*/ 41 w 48"/>
                <a:gd name="T35" fmla="*/ 12 h 115"/>
                <a:gd name="T36" fmla="*/ 33 w 48"/>
                <a:gd name="T37" fmla="*/ 3 h 115"/>
                <a:gd name="T38" fmla="*/ 21 w 48"/>
                <a:gd name="T39" fmla="*/ 0 h 115"/>
                <a:gd name="T40" fmla="*/ 13 w 48"/>
                <a:gd name="T41" fmla="*/ 2 h 115"/>
                <a:gd name="T42" fmla="*/ 6 w 48"/>
                <a:gd name="T43" fmla="*/ 6 h 115"/>
                <a:gd name="T44" fmla="*/ 2 w 48"/>
                <a:gd name="T45" fmla="*/ 13 h 115"/>
                <a:gd name="T46" fmla="*/ 0 w 48"/>
                <a:gd name="T47" fmla="*/ 21 h 115"/>
                <a:gd name="T48" fmla="*/ 2 w 48"/>
                <a:gd name="T49" fmla="*/ 30 h 115"/>
                <a:gd name="T50" fmla="*/ 6 w 48"/>
                <a:gd name="T51" fmla="*/ 37 h 115"/>
                <a:gd name="T52" fmla="*/ 13 w 48"/>
                <a:gd name="T53" fmla="*/ 41 h 115"/>
                <a:gd name="T54" fmla="*/ 22 w 48"/>
                <a:gd name="T55" fmla="*/ 43 h 115"/>
                <a:gd name="T56" fmla="*/ 33 w 48"/>
                <a:gd name="T57" fmla="*/ 40 h 115"/>
                <a:gd name="T58" fmla="*/ 37 w 48"/>
                <a:gd name="T59" fmla="*/ 3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115">
                  <a:moveTo>
                    <a:pt x="37" y="37"/>
                  </a:moveTo>
                  <a:lnTo>
                    <a:pt x="36" y="53"/>
                  </a:lnTo>
                  <a:lnTo>
                    <a:pt x="32" y="70"/>
                  </a:lnTo>
                  <a:lnTo>
                    <a:pt x="23" y="88"/>
                  </a:lnTo>
                  <a:lnTo>
                    <a:pt x="8" y="105"/>
                  </a:lnTo>
                  <a:lnTo>
                    <a:pt x="5" y="110"/>
                  </a:lnTo>
                  <a:lnTo>
                    <a:pt x="7" y="114"/>
                  </a:lnTo>
                  <a:lnTo>
                    <a:pt x="11" y="115"/>
                  </a:lnTo>
                  <a:lnTo>
                    <a:pt x="14" y="114"/>
                  </a:lnTo>
                  <a:lnTo>
                    <a:pt x="19" y="110"/>
                  </a:lnTo>
                  <a:lnTo>
                    <a:pt x="25" y="103"/>
                  </a:lnTo>
                  <a:lnTo>
                    <a:pt x="31" y="95"/>
                  </a:lnTo>
                  <a:lnTo>
                    <a:pt x="37" y="84"/>
                  </a:lnTo>
                  <a:lnTo>
                    <a:pt x="43" y="71"/>
                  </a:lnTo>
                  <a:lnTo>
                    <a:pt x="46" y="57"/>
                  </a:lnTo>
                  <a:lnTo>
                    <a:pt x="48" y="41"/>
                  </a:lnTo>
                  <a:lnTo>
                    <a:pt x="46" y="24"/>
                  </a:lnTo>
                  <a:lnTo>
                    <a:pt x="41" y="12"/>
                  </a:lnTo>
                  <a:lnTo>
                    <a:pt x="33" y="3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30"/>
                  </a:lnTo>
                  <a:lnTo>
                    <a:pt x="6" y="37"/>
                  </a:lnTo>
                  <a:lnTo>
                    <a:pt x="13" y="41"/>
                  </a:lnTo>
                  <a:lnTo>
                    <a:pt x="22" y="43"/>
                  </a:lnTo>
                  <a:lnTo>
                    <a:pt x="33" y="40"/>
                  </a:lnTo>
                  <a:lnTo>
                    <a:pt x="37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reeform 101"/>
            <p:cNvSpPr>
              <a:spLocks noChangeAspect="1"/>
            </p:cNvSpPr>
            <p:nvPr/>
          </p:nvSpPr>
          <p:spPr bwMode="auto">
            <a:xfrm>
              <a:off x="740" y="204"/>
              <a:ext cx="165" cy="249"/>
            </a:xfrm>
            <a:custGeom>
              <a:avLst/>
              <a:gdLst>
                <a:gd name="T0" fmla="*/ 165 w 165"/>
                <a:gd name="T1" fmla="*/ 181 h 249"/>
                <a:gd name="T2" fmla="*/ 152 w 165"/>
                <a:gd name="T3" fmla="*/ 181 h 249"/>
                <a:gd name="T4" fmla="*/ 151 w 165"/>
                <a:gd name="T5" fmla="*/ 189 h 249"/>
                <a:gd name="T6" fmla="*/ 148 w 165"/>
                <a:gd name="T7" fmla="*/ 199 h 249"/>
                <a:gd name="T8" fmla="*/ 146 w 165"/>
                <a:gd name="T9" fmla="*/ 209 h 249"/>
                <a:gd name="T10" fmla="*/ 142 w 165"/>
                <a:gd name="T11" fmla="*/ 215 h 249"/>
                <a:gd name="T12" fmla="*/ 136 w 165"/>
                <a:gd name="T13" fmla="*/ 216 h 249"/>
                <a:gd name="T14" fmla="*/ 125 w 165"/>
                <a:gd name="T15" fmla="*/ 217 h 249"/>
                <a:gd name="T16" fmla="*/ 113 w 165"/>
                <a:gd name="T17" fmla="*/ 217 h 249"/>
                <a:gd name="T18" fmla="*/ 105 w 165"/>
                <a:gd name="T19" fmla="*/ 217 h 249"/>
                <a:gd name="T20" fmla="*/ 37 w 165"/>
                <a:gd name="T21" fmla="*/ 217 h 249"/>
                <a:gd name="T22" fmla="*/ 62 w 165"/>
                <a:gd name="T23" fmla="*/ 195 h 249"/>
                <a:gd name="T24" fmla="*/ 80 w 165"/>
                <a:gd name="T25" fmla="*/ 179 h 249"/>
                <a:gd name="T26" fmla="*/ 96 w 165"/>
                <a:gd name="T27" fmla="*/ 166 h 249"/>
                <a:gd name="T28" fmla="*/ 111 w 165"/>
                <a:gd name="T29" fmla="*/ 154 h 249"/>
                <a:gd name="T30" fmla="*/ 131 w 165"/>
                <a:gd name="T31" fmla="*/ 137 h 249"/>
                <a:gd name="T32" fmla="*/ 148 w 165"/>
                <a:gd name="T33" fmla="*/ 119 h 249"/>
                <a:gd name="T34" fmla="*/ 160 w 165"/>
                <a:gd name="T35" fmla="*/ 98 h 249"/>
                <a:gd name="T36" fmla="*/ 165 w 165"/>
                <a:gd name="T37" fmla="*/ 73 h 249"/>
                <a:gd name="T38" fmla="*/ 158 w 165"/>
                <a:gd name="T39" fmla="*/ 42 h 249"/>
                <a:gd name="T40" fmla="*/ 139 w 165"/>
                <a:gd name="T41" fmla="*/ 19 h 249"/>
                <a:gd name="T42" fmla="*/ 111 w 165"/>
                <a:gd name="T43" fmla="*/ 5 h 249"/>
                <a:gd name="T44" fmla="*/ 77 w 165"/>
                <a:gd name="T45" fmla="*/ 0 h 249"/>
                <a:gd name="T46" fmla="*/ 61 w 165"/>
                <a:gd name="T47" fmla="*/ 2 h 249"/>
                <a:gd name="T48" fmla="*/ 46 w 165"/>
                <a:gd name="T49" fmla="*/ 6 h 249"/>
                <a:gd name="T50" fmla="*/ 33 w 165"/>
                <a:gd name="T51" fmla="*/ 12 h 249"/>
                <a:gd name="T52" fmla="*/ 21 w 165"/>
                <a:gd name="T53" fmla="*/ 21 h 249"/>
                <a:gd name="T54" fmla="*/ 12 w 165"/>
                <a:gd name="T55" fmla="*/ 31 h 249"/>
                <a:gd name="T56" fmla="*/ 6 w 165"/>
                <a:gd name="T57" fmla="*/ 42 h 249"/>
                <a:gd name="T58" fmla="*/ 1 w 165"/>
                <a:gd name="T59" fmla="*/ 54 h 249"/>
                <a:gd name="T60" fmla="*/ 0 w 165"/>
                <a:gd name="T61" fmla="*/ 67 h 249"/>
                <a:gd name="T62" fmla="*/ 3 w 165"/>
                <a:gd name="T63" fmla="*/ 78 h 249"/>
                <a:gd name="T64" fmla="*/ 8 w 165"/>
                <a:gd name="T65" fmla="*/ 85 h 249"/>
                <a:gd name="T66" fmla="*/ 15 w 165"/>
                <a:gd name="T67" fmla="*/ 88 h 249"/>
                <a:gd name="T68" fmla="*/ 20 w 165"/>
                <a:gd name="T69" fmla="*/ 88 h 249"/>
                <a:gd name="T70" fmla="*/ 27 w 165"/>
                <a:gd name="T71" fmla="*/ 87 h 249"/>
                <a:gd name="T72" fmla="*/ 33 w 165"/>
                <a:gd name="T73" fmla="*/ 83 h 249"/>
                <a:gd name="T74" fmla="*/ 38 w 165"/>
                <a:gd name="T75" fmla="*/ 77 h 249"/>
                <a:gd name="T76" fmla="*/ 39 w 165"/>
                <a:gd name="T77" fmla="*/ 68 h 249"/>
                <a:gd name="T78" fmla="*/ 39 w 165"/>
                <a:gd name="T79" fmla="*/ 62 h 249"/>
                <a:gd name="T80" fmla="*/ 36 w 165"/>
                <a:gd name="T81" fmla="*/ 56 h 249"/>
                <a:gd name="T82" fmla="*/ 29 w 165"/>
                <a:gd name="T83" fmla="*/ 50 h 249"/>
                <a:gd name="T84" fmla="*/ 18 w 165"/>
                <a:gd name="T85" fmla="*/ 48 h 249"/>
                <a:gd name="T86" fmla="*/ 28 w 165"/>
                <a:gd name="T87" fmla="*/ 32 h 249"/>
                <a:gd name="T88" fmla="*/ 43 w 165"/>
                <a:gd name="T89" fmla="*/ 21 h 249"/>
                <a:gd name="T90" fmla="*/ 58 w 165"/>
                <a:gd name="T91" fmla="*/ 15 h 249"/>
                <a:gd name="T92" fmla="*/ 72 w 165"/>
                <a:gd name="T93" fmla="*/ 14 h 249"/>
                <a:gd name="T94" fmla="*/ 96 w 165"/>
                <a:gd name="T95" fmla="*/ 19 h 249"/>
                <a:gd name="T96" fmla="*/ 114 w 165"/>
                <a:gd name="T97" fmla="*/ 32 h 249"/>
                <a:gd name="T98" fmla="*/ 125 w 165"/>
                <a:gd name="T99" fmla="*/ 51 h 249"/>
                <a:gd name="T100" fmla="*/ 128 w 165"/>
                <a:gd name="T101" fmla="*/ 73 h 249"/>
                <a:gd name="T102" fmla="*/ 125 w 165"/>
                <a:gd name="T103" fmla="*/ 96 h 249"/>
                <a:gd name="T104" fmla="*/ 115 w 165"/>
                <a:gd name="T105" fmla="*/ 116 h 249"/>
                <a:gd name="T106" fmla="*/ 104 w 165"/>
                <a:gd name="T107" fmla="*/ 133 h 249"/>
                <a:gd name="T108" fmla="*/ 93 w 165"/>
                <a:gd name="T109" fmla="*/ 145 h 249"/>
                <a:gd name="T110" fmla="*/ 4 w 165"/>
                <a:gd name="T111" fmla="*/ 234 h 249"/>
                <a:gd name="T112" fmla="*/ 0 w 165"/>
                <a:gd name="T113" fmla="*/ 239 h 249"/>
                <a:gd name="T114" fmla="*/ 0 w 165"/>
                <a:gd name="T115" fmla="*/ 249 h 249"/>
                <a:gd name="T116" fmla="*/ 153 w 165"/>
                <a:gd name="T117" fmla="*/ 249 h 249"/>
                <a:gd name="T118" fmla="*/ 165 w 165"/>
                <a:gd name="T119" fmla="*/ 18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" h="249">
                  <a:moveTo>
                    <a:pt x="165" y="181"/>
                  </a:moveTo>
                  <a:lnTo>
                    <a:pt x="152" y="181"/>
                  </a:lnTo>
                  <a:lnTo>
                    <a:pt x="151" y="189"/>
                  </a:lnTo>
                  <a:lnTo>
                    <a:pt x="148" y="199"/>
                  </a:lnTo>
                  <a:lnTo>
                    <a:pt x="146" y="209"/>
                  </a:lnTo>
                  <a:lnTo>
                    <a:pt x="142" y="215"/>
                  </a:lnTo>
                  <a:lnTo>
                    <a:pt x="136" y="216"/>
                  </a:lnTo>
                  <a:lnTo>
                    <a:pt x="125" y="217"/>
                  </a:lnTo>
                  <a:lnTo>
                    <a:pt x="113" y="217"/>
                  </a:lnTo>
                  <a:lnTo>
                    <a:pt x="105" y="217"/>
                  </a:lnTo>
                  <a:lnTo>
                    <a:pt x="37" y="217"/>
                  </a:lnTo>
                  <a:lnTo>
                    <a:pt x="62" y="195"/>
                  </a:lnTo>
                  <a:lnTo>
                    <a:pt x="80" y="179"/>
                  </a:lnTo>
                  <a:lnTo>
                    <a:pt x="96" y="166"/>
                  </a:lnTo>
                  <a:lnTo>
                    <a:pt x="111" y="154"/>
                  </a:lnTo>
                  <a:lnTo>
                    <a:pt x="131" y="137"/>
                  </a:lnTo>
                  <a:lnTo>
                    <a:pt x="148" y="119"/>
                  </a:lnTo>
                  <a:lnTo>
                    <a:pt x="160" y="98"/>
                  </a:lnTo>
                  <a:lnTo>
                    <a:pt x="165" y="73"/>
                  </a:lnTo>
                  <a:lnTo>
                    <a:pt x="158" y="42"/>
                  </a:lnTo>
                  <a:lnTo>
                    <a:pt x="139" y="19"/>
                  </a:lnTo>
                  <a:lnTo>
                    <a:pt x="111" y="5"/>
                  </a:lnTo>
                  <a:lnTo>
                    <a:pt x="77" y="0"/>
                  </a:lnTo>
                  <a:lnTo>
                    <a:pt x="61" y="2"/>
                  </a:lnTo>
                  <a:lnTo>
                    <a:pt x="46" y="6"/>
                  </a:lnTo>
                  <a:lnTo>
                    <a:pt x="33" y="12"/>
                  </a:lnTo>
                  <a:lnTo>
                    <a:pt x="21" y="21"/>
                  </a:lnTo>
                  <a:lnTo>
                    <a:pt x="12" y="31"/>
                  </a:lnTo>
                  <a:lnTo>
                    <a:pt x="6" y="42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3" y="78"/>
                  </a:lnTo>
                  <a:lnTo>
                    <a:pt x="8" y="85"/>
                  </a:lnTo>
                  <a:lnTo>
                    <a:pt x="15" y="88"/>
                  </a:lnTo>
                  <a:lnTo>
                    <a:pt x="20" y="88"/>
                  </a:lnTo>
                  <a:lnTo>
                    <a:pt x="27" y="87"/>
                  </a:lnTo>
                  <a:lnTo>
                    <a:pt x="33" y="83"/>
                  </a:lnTo>
                  <a:lnTo>
                    <a:pt x="38" y="77"/>
                  </a:lnTo>
                  <a:lnTo>
                    <a:pt x="39" y="68"/>
                  </a:lnTo>
                  <a:lnTo>
                    <a:pt x="39" y="62"/>
                  </a:lnTo>
                  <a:lnTo>
                    <a:pt x="36" y="56"/>
                  </a:lnTo>
                  <a:lnTo>
                    <a:pt x="29" y="50"/>
                  </a:lnTo>
                  <a:lnTo>
                    <a:pt x="18" y="48"/>
                  </a:lnTo>
                  <a:lnTo>
                    <a:pt x="28" y="32"/>
                  </a:lnTo>
                  <a:lnTo>
                    <a:pt x="43" y="21"/>
                  </a:lnTo>
                  <a:lnTo>
                    <a:pt x="58" y="15"/>
                  </a:lnTo>
                  <a:lnTo>
                    <a:pt x="72" y="14"/>
                  </a:lnTo>
                  <a:lnTo>
                    <a:pt x="96" y="19"/>
                  </a:lnTo>
                  <a:lnTo>
                    <a:pt x="114" y="32"/>
                  </a:lnTo>
                  <a:lnTo>
                    <a:pt x="125" y="51"/>
                  </a:lnTo>
                  <a:lnTo>
                    <a:pt x="128" y="73"/>
                  </a:lnTo>
                  <a:lnTo>
                    <a:pt x="125" y="96"/>
                  </a:lnTo>
                  <a:lnTo>
                    <a:pt x="115" y="116"/>
                  </a:lnTo>
                  <a:lnTo>
                    <a:pt x="104" y="133"/>
                  </a:lnTo>
                  <a:lnTo>
                    <a:pt x="93" y="145"/>
                  </a:lnTo>
                  <a:lnTo>
                    <a:pt x="4" y="234"/>
                  </a:lnTo>
                  <a:lnTo>
                    <a:pt x="0" y="239"/>
                  </a:lnTo>
                  <a:lnTo>
                    <a:pt x="0" y="249"/>
                  </a:lnTo>
                  <a:lnTo>
                    <a:pt x="153" y="249"/>
                  </a:lnTo>
                  <a:lnTo>
                    <a:pt x="165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Rectangle 102"/>
            <p:cNvSpPr>
              <a:spLocks noChangeAspect="1" noChangeArrowheads="1"/>
            </p:cNvSpPr>
            <p:nvPr/>
          </p:nvSpPr>
          <p:spPr bwMode="auto">
            <a:xfrm>
              <a:off x="1139" y="240"/>
              <a:ext cx="141" cy="3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reeform 103"/>
            <p:cNvSpPr>
              <a:spLocks noChangeAspect="1" noEditPoints="1"/>
            </p:cNvSpPr>
            <p:nvPr/>
          </p:nvSpPr>
          <p:spPr bwMode="auto">
            <a:xfrm>
              <a:off x="1504" y="-1"/>
              <a:ext cx="262" cy="378"/>
            </a:xfrm>
            <a:custGeom>
              <a:avLst/>
              <a:gdLst>
                <a:gd name="T0" fmla="*/ 77 w 262"/>
                <a:gd name="T1" fmla="*/ 0 h 378"/>
                <a:gd name="T2" fmla="*/ 0 w 262"/>
                <a:gd name="T3" fmla="*/ 23 h 378"/>
                <a:gd name="T4" fmla="*/ 22 w 262"/>
                <a:gd name="T5" fmla="*/ 24 h 378"/>
                <a:gd name="T6" fmla="*/ 35 w 262"/>
                <a:gd name="T7" fmla="*/ 28 h 378"/>
                <a:gd name="T8" fmla="*/ 40 w 262"/>
                <a:gd name="T9" fmla="*/ 37 h 378"/>
                <a:gd name="T10" fmla="*/ 41 w 262"/>
                <a:gd name="T11" fmla="*/ 53 h 378"/>
                <a:gd name="T12" fmla="*/ 55 w 262"/>
                <a:gd name="T13" fmla="*/ 372 h 378"/>
                <a:gd name="T14" fmla="*/ 59 w 262"/>
                <a:gd name="T15" fmla="*/ 365 h 378"/>
                <a:gd name="T16" fmla="*/ 74 w 262"/>
                <a:gd name="T17" fmla="*/ 339 h 378"/>
                <a:gd name="T18" fmla="*/ 97 w 262"/>
                <a:gd name="T19" fmla="*/ 363 h 378"/>
                <a:gd name="T20" fmla="*/ 144 w 262"/>
                <a:gd name="T21" fmla="*/ 378 h 378"/>
                <a:gd name="T22" fmla="*/ 227 w 262"/>
                <a:gd name="T23" fmla="*/ 343 h 378"/>
                <a:gd name="T24" fmla="*/ 262 w 262"/>
                <a:gd name="T25" fmla="*/ 256 h 378"/>
                <a:gd name="T26" fmla="*/ 228 w 262"/>
                <a:gd name="T27" fmla="*/ 170 h 378"/>
                <a:gd name="T28" fmla="*/ 149 w 262"/>
                <a:gd name="T29" fmla="*/ 135 h 378"/>
                <a:gd name="T30" fmla="*/ 101 w 262"/>
                <a:gd name="T31" fmla="*/ 149 h 378"/>
                <a:gd name="T32" fmla="*/ 77 w 262"/>
                <a:gd name="T33" fmla="*/ 170 h 378"/>
                <a:gd name="T34" fmla="*/ 78 w 262"/>
                <a:gd name="T35" fmla="*/ 201 h 378"/>
                <a:gd name="T36" fmla="*/ 79 w 262"/>
                <a:gd name="T37" fmla="*/ 190 h 378"/>
                <a:gd name="T38" fmla="*/ 84 w 262"/>
                <a:gd name="T39" fmla="*/ 181 h 378"/>
                <a:gd name="T40" fmla="*/ 118 w 262"/>
                <a:gd name="T41" fmla="*/ 153 h 378"/>
                <a:gd name="T42" fmla="*/ 147 w 262"/>
                <a:gd name="T43" fmla="*/ 147 h 378"/>
                <a:gd name="T44" fmla="*/ 179 w 262"/>
                <a:gd name="T45" fmla="*/ 157 h 378"/>
                <a:gd name="T46" fmla="*/ 203 w 262"/>
                <a:gd name="T47" fmla="*/ 181 h 378"/>
                <a:gd name="T48" fmla="*/ 216 w 262"/>
                <a:gd name="T49" fmla="*/ 219 h 378"/>
                <a:gd name="T50" fmla="*/ 218 w 262"/>
                <a:gd name="T51" fmla="*/ 256 h 378"/>
                <a:gd name="T52" fmla="*/ 216 w 262"/>
                <a:gd name="T53" fmla="*/ 292 h 378"/>
                <a:gd name="T54" fmla="*/ 202 w 262"/>
                <a:gd name="T55" fmla="*/ 332 h 378"/>
                <a:gd name="T56" fmla="*/ 178 w 262"/>
                <a:gd name="T57" fmla="*/ 355 h 378"/>
                <a:gd name="T58" fmla="*/ 142 w 262"/>
                <a:gd name="T59" fmla="*/ 366 h 378"/>
                <a:gd name="T60" fmla="*/ 109 w 262"/>
                <a:gd name="T61" fmla="*/ 357 h 378"/>
                <a:gd name="T62" fmla="*/ 86 w 262"/>
                <a:gd name="T63" fmla="*/ 333 h 378"/>
                <a:gd name="T64" fmla="*/ 79 w 262"/>
                <a:gd name="T65" fmla="*/ 322 h 378"/>
                <a:gd name="T66" fmla="*/ 78 w 262"/>
                <a:gd name="T67" fmla="*/ 31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" h="378">
                  <a:moveTo>
                    <a:pt x="77" y="170"/>
                  </a:moveTo>
                  <a:lnTo>
                    <a:pt x="77" y="0"/>
                  </a:lnTo>
                  <a:lnTo>
                    <a:pt x="0" y="6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2" y="24"/>
                  </a:lnTo>
                  <a:lnTo>
                    <a:pt x="29" y="25"/>
                  </a:lnTo>
                  <a:lnTo>
                    <a:pt x="35" y="28"/>
                  </a:lnTo>
                  <a:lnTo>
                    <a:pt x="38" y="32"/>
                  </a:lnTo>
                  <a:lnTo>
                    <a:pt x="40" y="37"/>
                  </a:lnTo>
                  <a:lnTo>
                    <a:pt x="41" y="44"/>
                  </a:lnTo>
                  <a:lnTo>
                    <a:pt x="41" y="53"/>
                  </a:lnTo>
                  <a:lnTo>
                    <a:pt x="41" y="372"/>
                  </a:lnTo>
                  <a:lnTo>
                    <a:pt x="55" y="372"/>
                  </a:lnTo>
                  <a:lnTo>
                    <a:pt x="56" y="370"/>
                  </a:lnTo>
                  <a:lnTo>
                    <a:pt x="59" y="365"/>
                  </a:lnTo>
                  <a:lnTo>
                    <a:pt x="65" y="354"/>
                  </a:lnTo>
                  <a:lnTo>
                    <a:pt x="74" y="339"/>
                  </a:lnTo>
                  <a:lnTo>
                    <a:pt x="83" y="350"/>
                  </a:lnTo>
                  <a:lnTo>
                    <a:pt x="97" y="363"/>
                  </a:lnTo>
                  <a:lnTo>
                    <a:pt x="117" y="373"/>
                  </a:lnTo>
                  <a:lnTo>
                    <a:pt x="144" y="378"/>
                  </a:lnTo>
                  <a:lnTo>
                    <a:pt x="189" y="369"/>
                  </a:lnTo>
                  <a:lnTo>
                    <a:pt x="227" y="343"/>
                  </a:lnTo>
                  <a:lnTo>
                    <a:pt x="253" y="305"/>
                  </a:lnTo>
                  <a:lnTo>
                    <a:pt x="262" y="256"/>
                  </a:lnTo>
                  <a:lnTo>
                    <a:pt x="253" y="209"/>
                  </a:lnTo>
                  <a:lnTo>
                    <a:pt x="228" y="170"/>
                  </a:lnTo>
                  <a:lnTo>
                    <a:pt x="193" y="145"/>
                  </a:lnTo>
                  <a:lnTo>
                    <a:pt x="149" y="135"/>
                  </a:lnTo>
                  <a:lnTo>
                    <a:pt x="122" y="139"/>
                  </a:lnTo>
                  <a:lnTo>
                    <a:pt x="101" y="149"/>
                  </a:lnTo>
                  <a:lnTo>
                    <a:pt x="86" y="161"/>
                  </a:lnTo>
                  <a:lnTo>
                    <a:pt x="77" y="170"/>
                  </a:lnTo>
                  <a:close/>
                  <a:moveTo>
                    <a:pt x="78" y="311"/>
                  </a:moveTo>
                  <a:lnTo>
                    <a:pt x="78" y="201"/>
                  </a:lnTo>
                  <a:lnTo>
                    <a:pt x="78" y="194"/>
                  </a:lnTo>
                  <a:lnTo>
                    <a:pt x="79" y="190"/>
                  </a:lnTo>
                  <a:lnTo>
                    <a:pt x="81" y="187"/>
                  </a:lnTo>
                  <a:lnTo>
                    <a:pt x="84" y="181"/>
                  </a:lnTo>
                  <a:lnTo>
                    <a:pt x="101" y="163"/>
                  </a:lnTo>
                  <a:lnTo>
                    <a:pt x="118" y="153"/>
                  </a:lnTo>
                  <a:lnTo>
                    <a:pt x="134" y="148"/>
                  </a:lnTo>
                  <a:lnTo>
                    <a:pt x="147" y="147"/>
                  </a:lnTo>
                  <a:lnTo>
                    <a:pt x="164" y="150"/>
                  </a:lnTo>
                  <a:lnTo>
                    <a:pt x="179" y="157"/>
                  </a:lnTo>
                  <a:lnTo>
                    <a:pt x="192" y="167"/>
                  </a:lnTo>
                  <a:lnTo>
                    <a:pt x="203" y="181"/>
                  </a:lnTo>
                  <a:lnTo>
                    <a:pt x="211" y="199"/>
                  </a:lnTo>
                  <a:lnTo>
                    <a:pt x="216" y="219"/>
                  </a:lnTo>
                  <a:lnTo>
                    <a:pt x="218" y="238"/>
                  </a:lnTo>
                  <a:lnTo>
                    <a:pt x="218" y="256"/>
                  </a:lnTo>
                  <a:lnTo>
                    <a:pt x="218" y="273"/>
                  </a:lnTo>
                  <a:lnTo>
                    <a:pt x="216" y="292"/>
                  </a:lnTo>
                  <a:lnTo>
                    <a:pt x="211" y="312"/>
                  </a:lnTo>
                  <a:lnTo>
                    <a:pt x="202" y="332"/>
                  </a:lnTo>
                  <a:lnTo>
                    <a:pt x="191" y="344"/>
                  </a:lnTo>
                  <a:lnTo>
                    <a:pt x="178" y="355"/>
                  </a:lnTo>
                  <a:lnTo>
                    <a:pt x="161" y="363"/>
                  </a:lnTo>
                  <a:lnTo>
                    <a:pt x="142" y="366"/>
                  </a:lnTo>
                  <a:lnTo>
                    <a:pt x="125" y="364"/>
                  </a:lnTo>
                  <a:lnTo>
                    <a:pt x="109" y="357"/>
                  </a:lnTo>
                  <a:lnTo>
                    <a:pt x="96" y="347"/>
                  </a:lnTo>
                  <a:lnTo>
                    <a:pt x="86" y="333"/>
                  </a:lnTo>
                  <a:lnTo>
                    <a:pt x="81" y="327"/>
                  </a:lnTo>
                  <a:lnTo>
                    <a:pt x="79" y="322"/>
                  </a:lnTo>
                  <a:lnTo>
                    <a:pt x="78" y="317"/>
                  </a:lnTo>
                  <a:lnTo>
                    <a:pt x="78" y="3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reeform 104"/>
            <p:cNvSpPr>
              <a:spLocks noChangeAspect="1" noEditPoints="1"/>
            </p:cNvSpPr>
            <p:nvPr/>
          </p:nvSpPr>
          <p:spPr bwMode="auto">
            <a:xfrm>
              <a:off x="1806" y="131"/>
              <a:ext cx="240" cy="246"/>
            </a:xfrm>
            <a:custGeom>
              <a:avLst/>
              <a:gdLst>
                <a:gd name="T0" fmla="*/ 159 w 240"/>
                <a:gd name="T1" fmla="*/ 215 h 246"/>
                <a:gd name="T2" fmla="*/ 180 w 240"/>
                <a:gd name="T3" fmla="*/ 239 h 246"/>
                <a:gd name="T4" fmla="*/ 201 w 240"/>
                <a:gd name="T5" fmla="*/ 243 h 246"/>
                <a:gd name="T6" fmla="*/ 215 w 240"/>
                <a:gd name="T7" fmla="*/ 239 h 246"/>
                <a:gd name="T8" fmla="*/ 229 w 240"/>
                <a:gd name="T9" fmla="*/ 228 h 246"/>
                <a:gd name="T10" fmla="*/ 239 w 240"/>
                <a:gd name="T11" fmla="*/ 207 h 246"/>
                <a:gd name="T12" fmla="*/ 240 w 240"/>
                <a:gd name="T13" fmla="*/ 162 h 246"/>
                <a:gd name="T14" fmla="*/ 227 w 240"/>
                <a:gd name="T15" fmla="*/ 192 h 246"/>
                <a:gd name="T16" fmla="*/ 219 w 240"/>
                <a:gd name="T17" fmla="*/ 221 h 246"/>
                <a:gd name="T18" fmla="*/ 208 w 240"/>
                <a:gd name="T19" fmla="*/ 227 h 246"/>
                <a:gd name="T20" fmla="*/ 191 w 240"/>
                <a:gd name="T21" fmla="*/ 214 h 246"/>
                <a:gd name="T22" fmla="*/ 188 w 240"/>
                <a:gd name="T23" fmla="*/ 200 h 246"/>
                <a:gd name="T24" fmla="*/ 188 w 240"/>
                <a:gd name="T25" fmla="*/ 76 h 246"/>
                <a:gd name="T26" fmla="*/ 180 w 240"/>
                <a:gd name="T27" fmla="*/ 45 h 246"/>
                <a:gd name="T28" fmla="*/ 152 w 240"/>
                <a:gd name="T29" fmla="*/ 16 h 246"/>
                <a:gd name="T30" fmla="*/ 115 w 240"/>
                <a:gd name="T31" fmla="*/ 2 h 246"/>
                <a:gd name="T32" fmla="*/ 80 w 240"/>
                <a:gd name="T33" fmla="*/ 1 h 246"/>
                <a:gd name="T34" fmla="*/ 51 w 240"/>
                <a:gd name="T35" fmla="*/ 10 h 246"/>
                <a:gd name="T36" fmla="*/ 30 w 240"/>
                <a:gd name="T37" fmla="*/ 26 h 246"/>
                <a:gd name="T38" fmla="*/ 17 w 240"/>
                <a:gd name="T39" fmla="*/ 48 h 246"/>
                <a:gd name="T40" fmla="*/ 17 w 240"/>
                <a:gd name="T41" fmla="*/ 71 h 246"/>
                <a:gd name="T42" fmla="*/ 30 w 240"/>
                <a:gd name="T43" fmla="*/ 84 h 246"/>
                <a:gd name="T44" fmla="*/ 50 w 240"/>
                <a:gd name="T45" fmla="*/ 84 h 246"/>
                <a:gd name="T46" fmla="*/ 63 w 240"/>
                <a:gd name="T47" fmla="*/ 71 h 246"/>
                <a:gd name="T48" fmla="*/ 64 w 240"/>
                <a:gd name="T49" fmla="*/ 55 h 246"/>
                <a:gd name="T50" fmla="*/ 52 w 240"/>
                <a:gd name="T51" fmla="*/ 40 h 246"/>
                <a:gd name="T52" fmla="*/ 50 w 240"/>
                <a:gd name="T53" fmla="*/ 25 h 246"/>
                <a:gd name="T54" fmla="*/ 81 w 240"/>
                <a:gd name="T55" fmla="*/ 13 h 246"/>
                <a:gd name="T56" fmla="*/ 105 w 240"/>
                <a:gd name="T57" fmla="*/ 13 h 246"/>
                <a:gd name="T58" fmla="*/ 124 w 240"/>
                <a:gd name="T59" fmla="*/ 21 h 246"/>
                <a:gd name="T60" fmla="*/ 140 w 240"/>
                <a:gd name="T61" fmla="*/ 38 h 246"/>
                <a:gd name="T62" fmla="*/ 150 w 240"/>
                <a:gd name="T63" fmla="*/ 64 h 246"/>
                <a:gd name="T64" fmla="*/ 151 w 240"/>
                <a:gd name="T65" fmla="*/ 100 h 246"/>
                <a:gd name="T66" fmla="*/ 54 w 240"/>
                <a:gd name="T67" fmla="*/ 120 h 246"/>
                <a:gd name="T68" fmla="*/ 12 w 240"/>
                <a:gd name="T69" fmla="*/ 152 h 246"/>
                <a:gd name="T70" fmla="*/ 0 w 240"/>
                <a:gd name="T71" fmla="*/ 189 h 246"/>
                <a:gd name="T72" fmla="*/ 30 w 240"/>
                <a:gd name="T73" fmla="*/ 234 h 246"/>
                <a:gd name="T74" fmla="*/ 85 w 240"/>
                <a:gd name="T75" fmla="*/ 246 h 246"/>
                <a:gd name="T76" fmla="*/ 130 w 240"/>
                <a:gd name="T77" fmla="*/ 232 h 246"/>
                <a:gd name="T78" fmla="*/ 155 w 240"/>
                <a:gd name="T79" fmla="*/ 199 h 246"/>
                <a:gd name="T80" fmla="*/ 151 w 240"/>
                <a:gd name="T81" fmla="*/ 165 h 246"/>
                <a:gd name="T82" fmla="*/ 145 w 240"/>
                <a:gd name="T83" fmla="*/ 197 h 246"/>
                <a:gd name="T84" fmla="*/ 129 w 240"/>
                <a:gd name="T85" fmla="*/ 219 h 246"/>
                <a:gd name="T86" fmla="*/ 109 w 240"/>
                <a:gd name="T87" fmla="*/ 230 h 246"/>
                <a:gd name="T88" fmla="*/ 89 w 240"/>
                <a:gd name="T89" fmla="*/ 234 h 246"/>
                <a:gd name="T90" fmla="*/ 55 w 240"/>
                <a:gd name="T91" fmla="*/ 221 h 246"/>
                <a:gd name="T92" fmla="*/ 41 w 240"/>
                <a:gd name="T93" fmla="*/ 189 h 246"/>
                <a:gd name="T94" fmla="*/ 63 w 240"/>
                <a:gd name="T95" fmla="*/ 140 h 246"/>
                <a:gd name="T96" fmla="*/ 151 w 240"/>
                <a:gd name="T97" fmla="*/ 11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246">
                  <a:moveTo>
                    <a:pt x="155" y="199"/>
                  </a:moveTo>
                  <a:lnTo>
                    <a:pt x="159" y="215"/>
                  </a:lnTo>
                  <a:lnTo>
                    <a:pt x="167" y="229"/>
                  </a:lnTo>
                  <a:lnTo>
                    <a:pt x="180" y="239"/>
                  </a:lnTo>
                  <a:lnTo>
                    <a:pt x="196" y="243"/>
                  </a:lnTo>
                  <a:lnTo>
                    <a:pt x="201" y="243"/>
                  </a:lnTo>
                  <a:lnTo>
                    <a:pt x="208" y="241"/>
                  </a:lnTo>
                  <a:lnTo>
                    <a:pt x="215" y="239"/>
                  </a:lnTo>
                  <a:lnTo>
                    <a:pt x="223" y="234"/>
                  </a:lnTo>
                  <a:lnTo>
                    <a:pt x="229" y="228"/>
                  </a:lnTo>
                  <a:lnTo>
                    <a:pt x="235" y="219"/>
                  </a:lnTo>
                  <a:lnTo>
                    <a:pt x="239" y="207"/>
                  </a:lnTo>
                  <a:lnTo>
                    <a:pt x="240" y="192"/>
                  </a:lnTo>
                  <a:lnTo>
                    <a:pt x="240" y="162"/>
                  </a:lnTo>
                  <a:lnTo>
                    <a:pt x="227" y="162"/>
                  </a:lnTo>
                  <a:lnTo>
                    <a:pt x="227" y="192"/>
                  </a:lnTo>
                  <a:lnTo>
                    <a:pt x="225" y="211"/>
                  </a:lnTo>
                  <a:lnTo>
                    <a:pt x="219" y="221"/>
                  </a:lnTo>
                  <a:lnTo>
                    <a:pt x="213" y="226"/>
                  </a:lnTo>
                  <a:lnTo>
                    <a:pt x="208" y="227"/>
                  </a:lnTo>
                  <a:lnTo>
                    <a:pt x="197" y="223"/>
                  </a:lnTo>
                  <a:lnTo>
                    <a:pt x="191" y="214"/>
                  </a:lnTo>
                  <a:lnTo>
                    <a:pt x="188" y="205"/>
                  </a:lnTo>
                  <a:lnTo>
                    <a:pt x="188" y="200"/>
                  </a:lnTo>
                  <a:lnTo>
                    <a:pt x="188" y="93"/>
                  </a:lnTo>
                  <a:lnTo>
                    <a:pt x="188" y="76"/>
                  </a:lnTo>
                  <a:lnTo>
                    <a:pt x="185" y="60"/>
                  </a:lnTo>
                  <a:lnTo>
                    <a:pt x="180" y="45"/>
                  </a:lnTo>
                  <a:lnTo>
                    <a:pt x="169" y="29"/>
                  </a:lnTo>
                  <a:lnTo>
                    <a:pt x="152" y="16"/>
                  </a:lnTo>
                  <a:lnTo>
                    <a:pt x="134" y="7"/>
                  </a:lnTo>
                  <a:lnTo>
                    <a:pt x="115" y="2"/>
                  </a:lnTo>
                  <a:lnTo>
                    <a:pt x="96" y="0"/>
                  </a:lnTo>
                  <a:lnTo>
                    <a:pt x="80" y="1"/>
                  </a:lnTo>
                  <a:lnTo>
                    <a:pt x="65" y="5"/>
                  </a:lnTo>
                  <a:lnTo>
                    <a:pt x="51" y="10"/>
                  </a:lnTo>
                  <a:lnTo>
                    <a:pt x="40" y="17"/>
                  </a:lnTo>
                  <a:lnTo>
                    <a:pt x="30" y="26"/>
                  </a:lnTo>
                  <a:lnTo>
                    <a:pt x="22" y="36"/>
                  </a:lnTo>
                  <a:lnTo>
                    <a:pt x="17" y="48"/>
                  </a:lnTo>
                  <a:lnTo>
                    <a:pt x="16" y="61"/>
                  </a:lnTo>
                  <a:lnTo>
                    <a:pt x="17" y="71"/>
                  </a:lnTo>
                  <a:lnTo>
                    <a:pt x="23" y="79"/>
                  </a:lnTo>
                  <a:lnTo>
                    <a:pt x="30" y="84"/>
                  </a:lnTo>
                  <a:lnTo>
                    <a:pt x="40" y="86"/>
                  </a:lnTo>
                  <a:lnTo>
                    <a:pt x="50" y="84"/>
                  </a:lnTo>
                  <a:lnTo>
                    <a:pt x="58" y="79"/>
                  </a:lnTo>
                  <a:lnTo>
                    <a:pt x="63" y="71"/>
                  </a:lnTo>
                  <a:lnTo>
                    <a:pt x="65" y="61"/>
                  </a:lnTo>
                  <a:lnTo>
                    <a:pt x="64" y="55"/>
                  </a:lnTo>
                  <a:lnTo>
                    <a:pt x="60" y="47"/>
                  </a:lnTo>
                  <a:lnTo>
                    <a:pt x="52" y="40"/>
                  </a:lnTo>
                  <a:lnTo>
                    <a:pt x="38" y="37"/>
                  </a:lnTo>
                  <a:lnTo>
                    <a:pt x="50" y="25"/>
                  </a:lnTo>
                  <a:lnTo>
                    <a:pt x="65" y="17"/>
                  </a:lnTo>
                  <a:lnTo>
                    <a:pt x="81" y="13"/>
                  </a:lnTo>
                  <a:lnTo>
                    <a:pt x="95" y="12"/>
                  </a:lnTo>
                  <a:lnTo>
                    <a:pt x="105" y="13"/>
                  </a:lnTo>
                  <a:lnTo>
                    <a:pt x="115" y="16"/>
                  </a:lnTo>
                  <a:lnTo>
                    <a:pt x="124" y="21"/>
                  </a:lnTo>
                  <a:lnTo>
                    <a:pt x="133" y="28"/>
                  </a:lnTo>
                  <a:lnTo>
                    <a:pt x="140" y="38"/>
                  </a:lnTo>
                  <a:lnTo>
                    <a:pt x="146" y="50"/>
                  </a:lnTo>
                  <a:lnTo>
                    <a:pt x="150" y="64"/>
                  </a:lnTo>
                  <a:lnTo>
                    <a:pt x="151" y="80"/>
                  </a:lnTo>
                  <a:lnTo>
                    <a:pt x="151" y="100"/>
                  </a:lnTo>
                  <a:lnTo>
                    <a:pt x="105" y="104"/>
                  </a:lnTo>
                  <a:lnTo>
                    <a:pt x="54" y="120"/>
                  </a:lnTo>
                  <a:lnTo>
                    <a:pt x="28" y="135"/>
                  </a:lnTo>
                  <a:lnTo>
                    <a:pt x="12" y="152"/>
                  </a:lnTo>
                  <a:lnTo>
                    <a:pt x="3" y="171"/>
                  </a:lnTo>
                  <a:lnTo>
                    <a:pt x="0" y="189"/>
                  </a:lnTo>
                  <a:lnTo>
                    <a:pt x="9" y="216"/>
                  </a:lnTo>
                  <a:lnTo>
                    <a:pt x="30" y="234"/>
                  </a:lnTo>
                  <a:lnTo>
                    <a:pt x="58" y="243"/>
                  </a:lnTo>
                  <a:lnTo>
                    <a:pt x="85" y="246"/>
                  </a:lnTo>
                  <a:lnTo>
                    <a:pt x="110" y="242"/>
                  </a:lnTo>
                  <a:lnTo>
                    <a:pt x="130" y="232"/>
                  </a:lnTo>
                  <a:lnTo>
                    <a:pt x="145" y="217"/>
                  </a:lnTo>
                  <a:lnTo>
                    <a:pt x="155" y="199"/>
                  </a:lnTo>
                  <a:close/>
                  <a:moveTo>
                    <a:pt x="151" y="111"/>
                  </a:moveTo>
                  <a:lnTo>
                    <a:pt x="151" y="165"/>
                  </a:lnTo>
                  <a:lnTo>
                    <a:pt x="150" y="183"/>
                  </a:lnTo>
                  <a:lnTo>
                    <a:pt x="145" y="197"/>
                  </a:lnTo>
                  <a:lnTo>
                    <a:pt x="138" y="209"/>
                  </a:lnTo>
                  <a:lnTo>
                    <a:pt x="129" y="219"/>
                  </a:lnTo>
                  <a:lnTo>
                    <a:pt x="119" y="226"/>
                  </a:lnTo>
                  <a:lnTo>
                    <a:pt x="109" y="230"/>
                  </a:lnTo>
                  <a:lnTo>
                    <a:pt x="99" y="233"/>
                  </a:lnTo>
                  <a:lnTo>
                    <a:pt x="89" y="234"/>
                  </a:lnTo>
                  <a:lnTo>
                    <a:pt x="71" y="231"/>
                  </a:lnTo>
                  <a:lnTo>
                    <a:pt x="55" y="221"/>
                  </a:lnTo>
                  <a:lnTo>
                    <a:pt x="45" y="207"/>
                  </a:lnTo>
                  <a:lnTo>
                    <a:pt x="41" y="189"/>
                  </a:lnTo>
                  <a:lnTo>
                    <a:pt x="46" y="165"/>
                  </a:lnTo>
                  <a:lnTo>
                    <a:pt x="63" y="140"/>
                  </a:lnTo>
                  <a:lnTo>
                    <a:pt x="97" y="121"/>
                  </a:lnTo>
                  <a:lnTo>
                    <a:pt x="151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105"/>
            <p:cNvSpPr>
              <a:spLocks noChangeAspect="1"/>
            </p:cNvSpPr>
            <p:nvPr/>
          </p:nvSpPr>
          <p:spPr bwMode="auto">
            <a:xfrm>
              <a:off x="2063" y="134"/>
              <a:ext cx="179" cy="237"/>
            </a:xfrm>
            <a:custGeom>
              <a:avLst/>
              <a:gdLst>
                <a:gd name="T0" fmla="*/ 74 w 179"/>
                <a:gd name="T1" fmla="*/ 59 h 237"/>
                <a:gd name="T2" fmla="*/ 74 w 179"/>
                <a:gd name="T3" fmla="*/ 0 h 237"/>
                <a:gd name="T4" fmla="*/ 0 w 179"/>
                <a:gd name="T5" fmla="*/ 6 h 237"/>
                <a:gd name="T6" fmla="*/ 0 w 179"/>
                <a:gd name="T7" fmla="*/ 23 h 237"/>
                <a:gd name="T8" fmla="*/ 13 w 179"/>
                <a:gd name="T9" fmla="*/ 23 h 237"/>
                <a:gd name="T10" fmla="*/ 22 w 179"/>
                <a:gd name="T11" fmla="*/ 24 h 237"/>
                <a:gd name="T12" fmla="*/ 30 w 179"/>
                <a:gd name="T13" fmla="*/ 25 h 237"/>
                <a:gd name="T14" fmla="*/ 35 w 179"/>
                <a:gd name="T15" fmla="*/ 28 h 237"/>
                <a:gd name="T16" fmla="*/ 38 w 179"/>
                <a:gd name="T17" fmla="*/ 32 h 237"/>
                <a:gd name="T18" fmla="*/ 40 w 179"/>
                <a:gd name="T19" fmla="*/ 37 h 237"/>
                <a:gd name="T20" fmla="*/ 41 w 179"/>
                <a:gd name="T21" fmla="*/ 44 h 237"/>
                <a:gd name="T22" fmla="*/ 42 w 179"/>
                <a:gd name="T23" fmla="*/ 53 h 237"/>
                <a:gd name="T24" fmla="*/ 42 w 179"/>
                <a:gd name="T25" fmla="*/ 196 h 237"/>
                <a:gd name="T26" fmla="*/ 40 w 179"/>
                <a:gd name="T27" fmla="*/ 210 h 237"/>
                <a:gd name="T28" fmla="*/ 34 w 179"/>
                <a:gd name="T29" fmla="*/ 217 h 237"/>
                <a:gd name="T30" fmla="*/ 22 w 179"/>
                <a:gd name="T31" fmla="*/ 220 h 237"/>
                <a:gd name="T32" fmla="*/ 0 w 179"/>
                <a:gd name="T33" fmla="*/ 220 h 237"/>
                <a:gd name="T34" fmla="*/ 0 w 179"/>
                <a:gd name="T35" fmla="*/ 237 h 237"/>
                <a:gd name="T36" fmla="*/ 128 w 179"/>
                <a:gd name="T37" fmla="*/ 237 h 237"/>
                <a:gd name="T38" fmla="*/ 128 w 179"/>
                <a:gd name="T39" fmla="*/ 220 h 237"/>
                <a:gd name="T40" fmla="*/ 117 w 179"/>
                <a:gd name="T41" fmla="*/ 220 h 237"/>
                <a:gd name="T42" fmla="*/ 94 w 179"/>
                <a:gd name="T43" fmla="*/ 219 h 237"/>
                <a:gd name="T44" fmla="*/ 82 w 179"/>
                <a:gd name="T45" fmla="*/ 215 h 237"/>
                <a:gd name="T46" fmla="*/ 77 w 179"/>
                <a:gd name="T47" fmla="*/ 207 h 237"/>
                <a:gd name="T48" fmla="*/ 77 w 179"/>
                <a:gd name="T49" fmla="*/ 195 h 237"/>
                <a:gd name="T50" fmla="*/ 77 w 179"/>
                <a:gd name="T51" fmla="*/ 113 h 237"/>
                <a:gd name="T52" fmla="*/ 81 w 179"/>
                <a:gd name="T53" fmla="*/ 75 h 237"/>
                <a:gd name="T54" fmla="*/ 93 w 179"/>
                <a:gd name="T55" fmla="*/ 43 h 237"/>
                <a:gd name="T56" fmla="*/ 113 w 179"/>
                <a:gd name="T57" fmla="*/ 20 h 237"/>
                <a:gd name="T58" fmla="*/ 139 w 179"/>
                <a:gd name="T59" fmla="*/ 12 h 237"/>
                <a:gd name="T60" fmla="*/ 145 w 179"/>
                <a:gd name="T61" fmla="*/ 13 h 237"/>
                <a:gd name="T62" fmla="*/ 143 w 179"/>
                <a:gd name="T63" fmla="*/ 14 h 237"/>
                <a:gd name="T64" fmla="*/ 139 w 179"/>
                <a:gd name="T65" fmla="*/ 18 h 237"/>
                <a:gd name="T66" fmla="*/ 135 w 179"/>
                <a:gd name="T67" fmla="*/ 24 h 237"/>
                <a:gd name="T68" fmla="*/ 133 w 179"/>
                <a:gd name="T69" fmla="*/ 34 h 237"/>
                <a:gd name="T70" fmla="*/ 135 w 179"/>
                <a:gd name="T71" fmla="*/ 43 h 237"/>
                <a:gd name="T72" fmla="*/ 140 w 179"/>
                <a:gd name="T73" fmla="*/ 51 h 237"/>
                <a:gd name="T74" fmla="*/ 148 w 179"/>
                <a:gd name="T75" fmla="*/ 55 h 237"/>
                <a:gd name="T76" fmla="*/ 156 w 179"/>
                <a:gd name="T77" fmla="*/ 56 h 237"/>
                <a:gd name="T78" fmla="*/ 164 w 179"/>
                <a:gd name="T79" fmla="*/ 55 h 237"/>
                <a:gd name="T80" fmla="*/ 171 w 179"/>
                <a:gd name="T81" fmla="*/ 51 h 237"/>
                <a:gd name="T82" fmla="*/ 176 w 179"/>
                <a:gd name="T83" fmla="*/ 44 h 237"/>
                <a:gd name="T84" fmla="*/ 179 w 179"/>
                <a:gd name="T85" fmla="*/ 33 h 237"/>
                <a:gd name="T86" fmla="*/ 176 w 179"/>
                <a:gd name="T87" fmla="*/ 21 h 237"/>
                <a:gd name="T88" fmla="*/ 168 w 179"/>
                <a:gd name="T89" fmla="*/ 10 h 237"/>
                <a:gd name="T90" fmla="*/ 155 w 179"/>
                <a:gd name="T91" fmla="*/ 3 h 237"/>
                <a:gd name="T92" fmla="*/ 139 w 179"/>
                <a:gd name="T93" fmla="*/ 0 h 237"/>
                <a:gd name="T94" fmla="*/ 126 w 179"/>
                <a:gd name="T95" fmla="*/ 2 h 237"/>
                <a:gd name="T96" fmla="*/ 114 w 179"/>
                <a:gd name="T97" fmla="*/ 6 h 237"/>
                <a:gd name="T98" fmla="*/ 104 w 179"/>
                <a:gd name="T99" fmla="*/ 13 h 237"/>
                <a:gd name="T100" fmla="*/ 95 w 179"/>
                <a:gd name="T101" fmla="*/ 21 h 237"/>
                <a:gd name="T102" fmla="*/ 88 w 179"/>
                <a:gd name="T103" fmla="*/ 31 h 237"/>
                <a:gd name="T104" fmla="*/ 82 w 179"/>
                <a:gd name="T105" fmla="*/ 40 h 237"/>
                <a:gd name="T106" fmla="*/ 77 w 179"/>
                <a:gd name="T107" fmla="*/ 50 h 237"/>
                <a:gd name="T108" fmla="*/ 74 w 179"/>
                <a:gd name="T109" fmla="*/ 5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9" h="237">
                  <a:moveTo>
                    <a:pt x="74" y="59"/>
                  </a:moveTo>
                  <a:lnTo>
                    <a:pt x="74" y="0"/>
                  </a:lnTo>
                  <a:lnTo>
                    <a:pt x="0" y="6"/>
                  </a:lnTo>
                  <a:lnTo>
                    <a:pt x="0" y="23"/>
                  </a:lnTo>
                  <a:lnTo>
                    <a:pt x="13" y="23"/>
                  </a:lnTo>
                  <a:lnTo>
                    <a:pt x="22" y="24"/>
                  </a:lnTo>
                  <a:lnTo>
                    <a:pt x="30" y="25"/>
                  </a:lnTo>
                  <a:lnTo>
                    <a:pt x="35" y="28"/>
                  </a:lnTo>
                  <a:lnTo>
                    <a:pt x="38" y="32"/>
                  </a:lnTo>
                  <a:lnTo>
                    <a:pt x="40" y="37"/>
                  </a:lnTo>
                  <a:lnTo>
                    <a:pt x="41" y="44"/>
                  </a:lnTo>
                  <a:lnTo>
                    <a:pt x="42" y="53"/>
                  </a:lnTo>
                  <a:lnTo>
                    <a:pt x="42" y="196"/>
                  </a:lnTo>
                  <a:lnTo>
                    <a:pt x="40" y="210"/>
                  </a:lnTo>
                  <a:lnTo>
                    <a:pt x="34" y="217"/>
                  </a:lnTo>
                  <a:lnTo>
                    <a:pt x="22" y="220"/>
                  </a:lnTo>
                  <a:lnTo>
                    <a:pt x="0" y="220"/>
                  </a:lnTo>
                  <a:lnTo>
                    <a:pt x="0" y="237"/>
                  </a:lnTo>
                  <a:lnTo>
                    <a:pt x="128" y="237"/>
                  </a:lnTo>
                  <a:lnTo>
                    <a:pt x="128" y="220"/>
                  </a:lnTo>
                  <a:lnTo>
                    <a:pt x="117" y="220"/>
                  </a:lnTo>
                  <a:lnTo>
                    <a:pt x="94" y="219"/>
                  </a:lnTo>
                  <a:lnTo>
                    <a:pt x="82" y="215"/>
                  </a:lnTo>
                  <a:lnTo>
                    <a:pt x="77" y="207"/>
                  </a:lnTo>
                  <a:lnTo>
                    <a:pt x="77" y="195"/>
                  </a:lnTo>
                  <a:lnTo>
                    <a:pt x="77" y="113"/>
                  </a:lnTo>
                  <a:lnTo>
                    <a:pt x="81" y="75"/>
                  </a:lnTo>
                  <a:lnTo>
                    <a:pt x="93" y="43"/>
                  </a:lnTo>
                  <a:lnTo>
                    <a:pt x="113" y="20"/>
                  </a:lnTo>
                  <a:lnTo>
                    <a:pt x="139" y="12"/>
                  </a:lnTo>
                  <a:lnTo>
                    <a:pt x="145" y="13"/>
                  </a:lnTo>
                  <a:lnTo>
                    <a:pt x="143" y="14"/>
                  </a:lnTo>
                  <a:lnTo>
                    <a:pt x="139" y="18"/>
                  </a:lnTo>
                  <a:lnTo>
                    <a:pt x="135" y="24"/>
                  </a:lnTo>
                  <a:lnTo>
                    <a:pt x="133" y="34"/>
                  </a:lnTo>
                  <a:lnTo>
                    <a:pt x="135" y="43"/>
                  </a:lnTo>
                  <a:lnTo>
                    <a:pt x="140" y="51"/>
                  </a:lnTo>
                  <a:lnTo>
                    <a:pt x="148" y="55"/>
                  </a:lnTo>
                  <a:lnTo>
                    <a:pt x="156" y="56"/>
                  </a:lnTo>
                  <a:lnTo>
                    <a:pt x="164" y="55"/>
                  </a:lnTo>
                  <a:lnTo>
                    <a:pt x="171" y="51"/>
                  </a:lnTo>
                  <a:lnTo>
                    <a:pt x="176" y="44"/>
                  </a:lnTo>
                  <a:lnTo>
                    <a:pt x="179" y="33"/>
                  </a:lnTo>
                  <a:lnTo>
                    <a:pt x="176" y="21"/>
                  </a:lnTo>
                  <a:lnTo>
                    <a:pt x="168" y="10"/>
                  </a:lnTo>
                  <a:lnTo>
                    <a:pt x="155" y="3"/>
                  </a:lnTo>
                  <a:lnTo>
                    <a:pt x="139" y="0"/>
                  </a:lnTo>
                  <a:lnTo>
                    <a:pt x="126" y="2"/>
                  </a:lnTo>
                  <a:lnTo>
                    <a:pt x="114" y="6"/>
                  </a:lnTo>
                  <a:lnTo>
                    <a:pt x="104" y="13"/>
                  </a:lnTo>
                  <a:lnTo>
                    <a:pt x="95" y="21"/>
                  </a:lnTo>
                  <a:lnTo>
                    <a:pt x="88" y="31"/>
                  </a:lnTo>
                  <a:lnTo>
                    <a:pt x="82" y="40"/>
                  </a:lnTo>
                  <a:lnTo>
                    <a:pt x="77" y="50"/>
                  </a:lnTo>
                  <a:lnTo>
                    <a:pt x="74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106"/>
            <p:cNvSpPr>
              <a:spLocks noChangeAspect="1"/>
            </p:cNvSpPr>
            <p:nvPr/>
          </p:nvSpPr>
          <p:spPr bwMode="auto">
            <a:xfrm>
              <a:off x="2267" y="140"/>
              <a:ext cx="260" cy="341"/>
            </a:xfrm>
            <a:custGeom>
              <a:avLst/>
              <a:gdLst>
                <a:gd name="T0" fmla="*/ 223 w 260"/>
                <a:gd name="T1" fmla="*/ 31 h 341"/>
                <a:gd name="T2" fmla="*/ 250 w 260"/>
                <a:gd name="T3" fmla="*/ 17 h 341"/>
                <a:gd name="T4" fmla="*/ 260 w 260"/>
                <a:gd name="T5" fmla="*/ 0 h 341"/>
                <a:gd name="T6" fmla="*/ 173 w 260"/>
                <a:gd name="T7" fmla="*/ 17 h 341"/>
                <a:gd name="T8" fmla="*/ 192 w 260"/>
                <a:gd name="T9" fmla="*/ 24 h 341"/>
                <a:gd name="T10" fmla="*/ 199 w 260"/>
                <a:gd name="T11" fmla="*/ 40 h 341"/>
                <a:gd name="T12" fmla="*/ 195 w 260"/>
                <a:gd name="T13" fmla="*/ 53 h 341"/>
                <a:gd name="T14" fmla="*/ 83 w 260"/>
                <a:gd name="T15" fmla="*/ 40 h 341"/>
                <a:gd name="T16" fmla="*/ 79 w 260"/>
                <a:gd name="T17" fmla="*/ 31 h 341"/>
                <a:gd name="T18" fmla="*/ 91 w 260"/>
                <a:gd name="T19" fmla="*/ 18 h 341"/>
                <a:gd name="T20" fmla="*/ 109 w 260"/>
                <a:gd name="T21" fmla="*/ 17 h 341"/>
                <a:gd name="T22" fmla="*/ 0 w 260"/>
                <a:gd name="T23" fmla="*/ 0 h 341"/>
                <a:gd name="T24" fmla="*/ 16 w 260"/>
                <a:gd name="T25" fmla="*/ 17 h 341"/>
                <a:gd name="T26" fmla="*/ 37 w 260"/>
                <a:gd name="T27" fmla="*/ 25 h 341"/>
                <a:gd name="T28" fmla="*/ 123 w 260"/>
                <a:gd name="T29" fmla="*/ 231 h 341"/>
                <a:gd name="T30" fmla="*/ 116 w 260"/>
                <a:gd name="T31" fmla="*/ 247 h 341"/>
                <a:gd name="T32" fmla="*/ 109 w 260"/>
                <a:gd name="T33" fmla="*/ 263 h 341"/>
                <a:gd name="T34" fmla="*/ 100 w 260"/>
                <a:gd name="T35" fmla="*/ 285 h 341"/>
                <a:gd name="T36" fmla="*/ 87 w 260"/>
                <a:gd name="T37" fmla="*/ 307 h 341"/>
                <a:gd name="T38" fmla="*/ 71 w 260"/>
                <a:gd name="T39" fmla="*/ 323 h 341"/>
                <a:gd name="T40" fmla="*/ 49 w 260"/>
                <a:gd name="T41" fmla="*/ 329 h 341"/>
                <a:gd name="T42" fmla="*/ 39 w 260"/>
                <a:gd name="T43" fmla="*/ 328 h 341"/>
                <a:gd name="T44" fmla="*/ 24 w 260"/>
                <a:gd name="T45" fmla="*/ 319 h 341"/>
                <a:gd name="T46" fmla="*/ 40 w 260"/>
                <a:gd name="T47" fmla="*/ 310 h 341"/>
                <a:gd name="T48" fmla="*/ 44 w 260"/>
                <a:gd name="T49" fmla="*/ 297 h 341"/>
                <a:gd name="T50" fmla="*/ 38 w 260"/>
                <a:gd name="T51" fmla="*/ 280 h 341"/>
                <a:gd name="T52" fmla="*/ 22 w 260"/>
                <a:gd name="T53" fmla="*/ 274 h 341"/>
                <a:gd name="T54" fmla="*/ 7 w 260"/>
                <a:gd name="T55" fmla="*/ 280 h 341"/>
                <a:gd name="T56" fmla="*/ 0 w 260"/>
                <a:gd name="T57" fmla="*/ 297 h 341"/>
                <a:gd name="T58" fmla="*/ 14 w 260"/>
                <a:gd name="T59" fmla="*/ 328 h 341"/>
                <a:gd name="T60" fmla="*/ 49 w 260"/>
                <a:gd name="T61" fmla="*/ 341 h 341"/>
                <a:gd name="T62" fmla="*/ 90 w 260"/>
                <a:gd name="T63" fmla="*/ 322 h 341"/>
                <a:gd name="T64" fmla="*/ 117 w 260"/>
                <a:gd name="T65" fmla="*/ 28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341">
                  <a:moveTo>
                    <a:pt x="210" y="51"/>
                  </a:moveTo>
                  <a:lnTo>
                    <a:pt x="223" y="31"/>
                  </a:lnTo>
                  <a:lnTo>
                    <a:pt x="237" y="21"/>
                  </a:lnTo>
                  <a:lnTo>
                    <a:pt x="250" y="17"/>
                  </a:lnTo>
                  <a:lnTo>
                    <a:pt x="260" y="17"/>
                  </a:lnTo>
                  <a:lnTo>
                    <a:pt x="260" y="0"/>
                  </a:lnTo>
                  <a:lnTo>
                    <a:pt x="173" y="0"/>
                  </a:lnTo>
                  <a:lnTo>
                    <a:pt x="173" y="17"/>
                  </a:lnTo>
                  <a:lnTo>
                    <a:pt x="184" y="19"/>
                  </a:lnTo>
                  <a:lnTo>
                    <a:pt x="192" y="24"/>
                  </a:lnTo>
                  <a:lnTo>
                    <a:pt x="197" y="31"/>
                  </a:lnTo>
                  <a:lnTo>
                    <a:pt x="199" y="40"/>
                  </a:lnTo>
                  <a:lnTo>
                    <a:pt x="198" y="46"/>
                  </a:lnTo>
                  <a:lnTo>
                    <a:pt x="195" y="53"/>
                  </a:lnTo>
                  <a:lnTo>
                    <a:pt x="142" y="184"/>
                  </a:lnTo>
                  <a:lnTo>
                    <a:pt x="83" y="40"/>
                  </a:lnTo>
                  <a:lnTo>
                    <a:pt x="80" y="34"/>
                  </a:lnTo>
                  <a:lnTo>
                    <a:pt x="79" y="31"/>
                  </a:lnTo>
                  <a:lnTo>
                    <a:pt x="83" y="23"/>
                  </a:lnTo>
                  <a:lnTo>
                    <a:pt x="91" y="18"/>
                  </a:lnTo>
                  <a:lnTo>
                    <a:pt x="100" y="17"/>
                  </a:lnTo>
                  <a:lnTo>
                    <a:pt x="109" y="17"/>
                  </a:lnTo>
                  <a:lnTo>
                    <a:pt x="10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6" y="17"/>
                  </a:lnTo>
                  <a:lnTo>
                    <a:pt x="28" y="19"/>
                  </a:lnTo>
                  <a:lnTo>
                    <a:pt x="37" y="25"/>
                  </a:lnTo>
                  <a:lnTo>
                    <a:pt x="43" y="36"/>
                  </a:lnTo>
                  <a:lnTo>
                    <a:pt x="123" y="231"/>
                  </a:lnTo>
                  <a:lnTo>
                    <a:pt x="120" y="238"/>
                  </a:lnTo>
                  <a:lnTo>
                    <a:pt x="116" y="247"/>
                  </a:lnTo>
                  <a:lnTo>
                    <a:pt x="112" y="256"/>
                  </a:lnTo>
                  <a:lnTo>
                    <a:pt x="109" y="263"/>
                  </a:lnTo>
                  <a:lnTo>
                    <a:pt x="105" y="274"/>
                  </a:lnTo>
                  <a:lnTo>
                    <a:pt x="100" y="285"/>
                  </a:lnTo>
                  <a:lnTo>
                    <a:pt x="94" y="297"/>
                  </a:lnTo>
                  <a:lnTo>
                    <a:pt x="87" y="307"/>
                  </a:lnTo>
                  <a:lnTo>
                    <a:pt x="80" y="316"/>
                  </a:lnTo>
                  <a:lnTo>
                    <a:pt x="71" y="323"/>
                  </a:lnTo>
                  <a:lnTo>
                    <a:pt x="60" y="327"/>
                  </a:lnTo>
                  <a:lnTo>
                    <a:pt x="49" y="329"/>
                  </a:lnTo>
                  <a:lnTo>
                    <a:pt x="45" y="329"/>
                  </a:lnTo>
                  <a:lnTo>
                    <a:pt x="39" y="328"/>
                  </a:lnTo>
                  <a:lnTo>
                    <a:pt x="31" y="325"/>
                  </a:lnTo>
                  <a:lnTo>
                    <a:pt x="24" y="319"/>
                  </a:lnTo>
                  <a:lnTo>
                    <a:pt x="34" y="316"/>
                  </a:lnTo>
                  <a:lnTo>
                    <a:pt x="40" y="310"/>
                  </a:lnTo>
                  <a:lnTo>
                    <a:pt x="43" y="304"/>
                  </a:lnTo>
                  <a:lnTo>
                    <a:pt x="44" y="297"/>
                  </a:lnTo>
                  <a:lnTo>
                    <a:pt x="43" y="287"/>
                  </a:lnTo>
                  <a:lnTo>
                    <a:pt x="38" y="280"/>
                  </a:lnTo>
                  <a:lnTo>
                    <a:pt x="31" y="276"/>
                  </a:lnTo>
                  <a:lnTo>
                    <a:pt x="22" y="274"/>
                  </a:lnTo>
                  <a:lnTo>
                    <a:pt x="14" y="276"/>
                  </a:lnTo>
                  <a:lnTo>
                    <a:pt x="7" y="280"/>
                  </a:lnTo>
                  <a:lnTo>
                    <a:pt x="2" y="287"/>
                  </a:lnTo>
                  <a:lnTo>
                    <a:pt x="0" y="297"/>
                  </a:lnTo>
                  <a:lnTo>
                    <a:pt x="4" y="314"/>
                  </a:lnTo>
                  <a:lnTo>
                    <a:pt x="14" y="328"/>
                  </a:lnTo>
                  <a:lnTo>
                    <a:pt x="30" y="337"/>
                  </a:lnTo>
                  <a:lnTo>
                    <a:pt x="49" y="341"/>
                  </a:lnTo>
                  <a:lnTo>
                    <a:pt x="72" y="336"/>
                  </a:lnTo>
                  <a:lnTo>
                    <a:pt x="90" y="322"/>
                  </a:lnTo>
                  <a:lnTo>
                    <a:pt x="105" y="302"/>
                  </a:lnTo>
                  <a:lnTo>
                    <a:pt x="117" y="280"/>
                  </a:lnTo>
                  <a:lnTo>
                    <a:pt x="21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reeform 107"/>
            <p:cNvSpPr>
              <a:spLocks noChangeAspect="1" noEditPoints="1"/>
            </p:cNvSpPr>
            <p:nvPr/>
          </p:nvSpPr>
          <p:spPr bwMode="auto">
            <a:xfrm>
              <a:off x="2541" y="131"/>
              <a:ext cx="235" cy="246"/>
            </a:xfrm>
            <a:custGeom>
              <a:avLst/>
              <a:gdLst>
                <a:gd name="T0" fmla="*/ 235 w 235"/>
                <a:gd name="T1" fmla="*/ 125 h 246"/>
                <a:gd name="T2" fmla="*/ 233 w 235"/>
                <a:gd name="T3" fmla="*/ 100 h 246"/>
                <a:gd name="T4" fmla="*/ 226 w 235"/>
                <a:gd name="T5" fmla="*/ 77 h 246"/>
                <a:gd name="T6" fmla="*/ 215 w 235"/>
                <a:gd name="T7" fmla="*/ 56 h 246"/>
                <a:gd name="T8" fmla="*/ 201 w 235"/>
                <a:gd name="T9" fmla="*/ 37 h 246"/>
                <a:gd name="T10" fmla="*/ 183 w 235"/>
                <a:gd name="T11" fmla="*/ 22 h 246"/>
                <a:gd name="T12" fmla="*/ 163 w 235"/>
                <a:gd name="T13" fmla="*/ 10 h 246"/>
                <a:gd name="T14" fmla="*/ 141 w 235"/>
                <a:gd name="T15" fmla="*/ 3 h 246"/>
                <a:gd name="T16" fmla="*/ 118 w 235"/>
                <a:gd name="T17" fmla="*/ 0 h 246"/>
                <a:gd name="T18" fmla="*/ 94 w 235"/>
                <a:gd name="T19" fmla="*/ 3 h 246"/>
                <a:gd name="T20" fmla="*/ 72 w 235"/>
                <a:gd name="T21" fmla="*/ 10 h 246"/>
                <a:gd name="T22" fmla="*/ 51 w 235"/>
                <a:gd name="T23" fmla="*/ 22 h 246"/>
                <a:gd name="T24" fmla="*/ 34 w 235"/>
                <a:gd name="T25" fmla="*/ 38 h 246"/>
                <a:gd name="T26" fmla="*/ 20 w 235"/>
                <a:gd name="T27" fmla="*/ 56 h 246"/>
                <a:gd name="T28" fmla="*/ 9 w 235"/>
                <a:gd name="T29" fmla="*/ 78 h 246"/>
                <a:gd name="T30" fmla="*/ 2 w 235"/>
                <a:gd name="T31" fmla="*/ 101 h 246"/>
                <a:gd name="T32" fmla="*/ 0 w 235"/>
                <a:gd name="T33" fmla="*/ 125 h 246"/>
                <a:gd name="T34" fmla="*/ 10 w 235"/>
                <a:gd name="T35" fmla="*/ 173 h 246"/>
                <a:gd name="T36" fmla="*/ 35 w 235"/>
                <a:gd name="T37" fmla="*/ 211 h 246"/>
                <a:gd name="T38" fmla="*/ 73 w 235"/>
                <a:gd name="T39" fmla="*/ 237 h 246"/>
                <a:gd name="T40" fmla="*/ 118 w 235"/>
                <a:gd name="T41" fmla="*/ 246 h 246"/>
                <a:gd name="T42" fmla="*/ 163 w 235"/>
                <a:gd name="T43" fmla="*/ 237 h 246"/>
                <a:gd name="T44" fmla="*/ 201 w 235"/>
                <a:gd name="T45" fmla="*/ 211 h 246"/>
                <a:gd name="T46" fmla="*/ 226 w 235"/>
                <a:gd name="T47" fmla="*/ 173 h 246"/>
                <a:gd name="T48" fmla="*/ 235 w 235"/>
                <a:gd name="T49" fmla="*/ 125 h 246"/>
                <a:gd name="T50" fmla="*/ 118 w 235"/>
                <a:gd name="T51" fmla="*/ 232 h 246"/>
                <a:gd name="T52" fmla="*/ 101 w 235"/>
                <a:gd name="T53" fmla="*/ 230 h 246"/>
                <a:gd name="T54" fmla="*/ 85 w 235"/>
                <a:gd name="T55" fmla="*/ 224 h 246"/>
                <a:gd name="T56" fmla="*/ 70 w 235"/>
                <a:gd name="T57" fmla="*/ 213 h 246"/>
                <a:gd name="T58" fmla="*/ 57 w 235"/>
                <a:gd name="T59" fmla="*/ 197 h 246"/>
                <a:gd name="T60" fmla="*/ 50 w 235"/>
                <a:gd name="T61" fmla="*/ 178 h 246"/>
                <a:gd name="T62" fmla="*/ 46 w 235"/>
                <a:gd name="T63" fmla="*/ 157 h 246"/>
                <a:gd name="T64" fmla="*/ 44 w 235"/>
                <a:gd name="T65" fmla="*/ 138 h 246"/>
                <a:gd name="T66" fmla="*/ 44 w 235"/>
                <a:gd name="T67" fmla="*/ 121 h 246"/>
                <a:gd name="T68" fmla="*/ 44 w 235"/>
                <a:gd name="T69" fmla="*/ 104 h 246"/>
                <a:gd name="T70" fmla="*/ 46 w 235"/>
                <a:gd name="T71" fmla="*/ 86 h 246"/>
                <a:gd name="T72" fmla="*/ 49 w 235"/>
                <a:gd name="T73" fmla="*/ 66 h 246"/>
                <a:gd name="T74" fmla="*/ 57 w 235"/>
                <a:gd name="T75" fmla="*/ 48 h 246"/>
                <a:gd name="T76" fmla="*/ 69 w 235"/>
                <a:gd name="T77" fmla="*/ 32 h 246"/>
                <a:gd name="T78" fmla="*/ 85 w 235"/>
                <a:gd name="T79" fmla="*/ 21 h 246"/>
                <a:gd name="T80" fmla="*/ 101 w 235"/>
                <a:gd name="T81" fmla="*/ 14 h 246"/>
                <a:gd name="T82" fmla="*/ 118 w 235"/>
                <a:gd name="T83" fmla="*/ 12 h 246"/>
                <a:gd name="T84" fmla="*/ 135 w 235"/>
                <a:gd name="T85" fmla="*/ 14 h 246"/>
                <a:gd name="T86" fmla="*/ 151 w 235"/>
                <a:gd name="T87" fmla="*/ 21 h 246"/>
                <a:gd name="T88" fmla="*/ 166 w 235"/>
                <a:gd name="T89" fmla="*/ 32 h 246"/>
                <a:gd name="T90" fmla="*/ 178 w 235"/>
                <a:gd name="T91" fmla="*/ 47 h 246"/>
                <a:gd name="T92" fmla="*/ 185 w 235"/>
                <a:gd name="T93" fmla="*/ 65 h 246"/>
                <a:gd name="T94" fmla="*/ 190 w 235"/>
                <a:gd name="T95" fmla="*/ 85 h 246"/>
                <a:gd name="T96" fmla="*/ 191 w 235"/>
                <a:gd name="T97" fmla="*/ 104 h 246"/>
                <a:gd name="T98" fmla="*/ 191 w 235"/>
                <a:gd name="T99" fmla="*/ 121 h 246"/>
                <a:gd name="T100" fmla="*/ 191 w 235"/>
                <a:gd name="T101" fmla="*/ 137 h 246"/>
                <a:gd name="T102" fmla="*/ 190 w 235"/>
                <a:gd name="T103" fmla="*/ 155 h 246"/>
                <a:gd name="T104" fmla="*/ 186 w 235"/>
                <a:gd name="T105" fmla="*/ 174 h 246"/>
                <a:gd name="T106" fmla="*/ 180 w 235"/>
                <a:gd name="T107" fmla="*/ 193 h 246"/>
                <a:gd name="T108" fmla="*/ 169 w 235"/>
                <a:gd name="T109" fmla="*/ 209 h 246"/>
                <a:gd name="T110" fmla="*/ 154 w 235"/>
                <a:gd name="T111" fmla="*/ 222 h 246"/>
                <a:gd name="T112" fmla="*/ 137 w 235"/>
                <a:gd name="T113" fmla="*/ 230 h 246"/>
                <a:gd name="T114" fmla="*/ 118 w 235"/>
                <a:gd name="T115" fmla="*/ 23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5" h="246">
                  <a:moveTo>
                    <a:pt x="235" y="125"/>
                  </a:moveTo>
                  <a:lnTo>
                    <a:pt x="233" y="100"/>
                  </a:lnTo>
                  <a:lnTo>
                    <a:pt x="226" y="77"/>
                  </a:lnTo>
                  <a:lnTo>
                    <a:pt x="215" y="56"/>
                  </a:lnTo>
                  <a:lnTo>
                    <a:pt x="201" y="37"/>
                  </a:lnTo>
                  <a:lnTo>
                    <a:pt x="183" y="22"/>
                  </a:lnTo>
                  <a:lnTo>
                    <a:pt x="163" y="10"/>
                  </a:lnTo>
                  <a:lnTo>
                    <a:pt x="141" y="3"/>
                  </a:lnTo>
                  <a:lnTo>
                    <a:pt x="118" y="0"/>
                  </a:lnTo>
                  <a:lnTo>
                    <a:pt x="94" y="3"/>
                  </a:lnTo>
                  <a:lnTo>
                    <a:pt x="72" y="10"/>
                  </a:lnTo>
                  <a:lnTo>
                    <a:pt x="51" y="22"/>
                  </a:lnTo>
                  <a:lnTo>
                    <a:pt x="34" y="38"/>
                  </a:lnTo>
                  <a:lnTo>
                    <a:pt x="20" y="56"/>
                  </a:lnTo>
                  <a:lnTo>
                    <a:pt x="9" y="78"/>
                  </a:lnTo>
                  <a:lnTo>
                    <a:pt x="2" y="101"/>
                  </a:lnTo>
                  <a:lnTo>
                    <a:pt x="0" y="125"/>
                  </a:lnTo>
                  <a:lnTo>
                    <a:pt x="10" y="173"/>
                  </a:lnTo>
                  <a:lnTo>
                    <a:pt x="35" y="211"/>
                  </a:lnTo>
                  <a:lnTo>
                    <a:pt x="73" y="237"/>
                  </a:lnTo>
                  <a:lnTo>
                    <a:pt x="118" y="246"/>
                  </a:lnTo>
                  <a:lnTo>
                    <a:pt x="163" y="237"/>
                  </a:lnTo>
                  <a:lnTo>
                    <a:pt x="201" y="211"/>
                  </a:lnTo>
                  <a:lnTo>
                    <a:pt x="226" y="173"/>
                  </a:lnTo>
                  <a:lnTo>
                    <a:pt x="235" y="125"/>
                  </a:lnTo>
                  <a:close/>
                  <a:moveTo>
                    <a:pt x="118" y="232"/>
                  </a:moveTo>
                  <a:lnTo>
                    <a:pt x="101" y="230"/>
                  </a:lnTo>
                  <a:lnTo>
                    <a:pt x="85" y="224"/>
                  </a:lnTo>
                  <a:lnTo>
                    <a:pt x="70" y="213"/>
                  </a:lnTo>
                  <a:lnTo>
                    <a:pt x="57" y="197"/>
                  </a:lnTo>
                  <a:lnTo>
                    <a:pt x="50" y="178"/>
                  </a:lnTo>
                  <a:lnTo>
                    <a:pt x="46" y="157"/>
                  </a:lnTo>
                  <a:lnTo>
                    <a:pt x="44" y="138"/>
                  </a:lnTo>
                  <a:lnTo>
                    <a:pt x="44" y="121"/>
                  </a:lnTo>
                  <a:lnTo>
                    <a:pt x="44" y="104"/>
                  </a:lnTo>
                  <a:lnTo>
                    <a:pt x="46" y="86"/>
                  </a:lnTo>
                  <a:lnTo>
                    <a:pt x="49" y="66"/>
                  </a:lnTo>
                  <a:lnTo>
                    <a:pt x="57" y="48"/>
                  </a:lnTo>
                  <a:lnTo>
                    <a:pt x="69" y="32"/>
                  </a:lnTo>
                  <a:lnTo>
                    <a:pt x="85" y="21"/>
                  </a:lnTo>
                  <a:lnTo>
                    <a:pt x="101" y="14"/>
                  </a:lnTo>
                  <a:lnTo>
                    <a:pt x="118" y="12"/>
                  </a:lnTo>
                  <a:lnTo>
                    <a:pt x="135" y="14"/>
                  </a:lnTo>
                  <a:lnTo>
                    <a:pt x="151" y="21"/>
                  </a:lnTo>
                  <a:lnTo>
                    <a:pt x="166" y="32"/>
                  </a:lnTo>
                  <a:lnTo>
                    <a:pt x="178" y="47"/>
                  </a:lnTo>
                  <a:lnTo>
                    <a:pt x="185" y="65"/>
                  </a:lnTo>
                  <a:lnTo>
                    <a:pt x="190" y="85"/>
                  </a:lnTo>
                  <a:lnTo>
                    <a:pt x="191" y="104"/>
                  </a:lnTo>
                  <a:lnTo>
                    <a:pt x="191" y="121"/>
                  </a:lnTo>
                  <a:lnTo>
                    <a:pt x="191" y="137"/>
                  </a:lnTo>
                  <a:lnTo>
                    <a:pt x="190" y="155"/>
                  </a:lnTo>
                  <a:lnTo>
                    <a:pt x="186" y="174"/>
                  </a:lnTo>
                  <a:lnTo>
                    <a:pt x="180" y="193"/>
                  </a:lnTo>
                  <a:lnTo>
                    <a:pt x="169" y="209"/>
                  </a:lnTo>
                  <a:lnTo>
                    <a:pt x="154" y="222"/>
                  </a:lnTo>
                  <a:lnTo>
                    <a:pt x="137" y="230"/>
                  </a:lnTo>
                  <a:lnTo>
                    <a:pt x="118" y="2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reeform 108"/>
            <p:cNvSpPr>
              <a:spLocks noChangeAspect="1"/>
            </p:cNvSpPr>
            <p:nvPr/>
          </p:nvSpPr>
          <p:spPr bwMode="auto">
            <a:xfrm>
              <a:off x="2807" y="134"/>
              <a:ext cx="268" cy="237"/>
            </a:xfrm>
            <a:custGeom>
              <a:avLst/>
              <a:gdLst>
                <a:gd name="T0" fmla="*/ 42 w 268"/>
                <a:gd name="T1" fmla="*/ 53 h 237"/>
                <a:gd name="T2" fmla="*/ 42 w 268"/>
                <a:gd name="T3" fmla="*/ 196 h 237"/>
                <a:gd name="T4" fmla="*/ 40 w 268"/>
                <a:gd name="T5" fmla="*/ 210 h 237"/>
                <a:gd name="T6" fmla="*/ 35 w 268"/>
                <a:gd name="T7" fmla="*/ 217 h 237"/>
                <a:gd name="T8" fmla="*/ 22 w 268"/>
                <a:gd name="T9" fmla="*/ 220 h 237"/>
                <a:gd name="T10" fmla="*/ 0 w 268"/>
                <a:gd name="T11" fmla="*/ 220 h 237"/>
                <a:gd name="T12" fmla="*/ 0 w 268"/>
                <a:gd name="T13" fmla="*/ 237 h 237"/>
                <a:gd name="T14" fmla="*/ 120 w 268"/>
                <a:gd name="T15" fmla="*/ 237 h 237"/>
                <a:gd name="T16" fmla="*/ 120 w 268"/>
                <a:gd name="T17" fmla="*/ 220 h 237"/>
                <a:gd name="T18" fmla="*/ 99 w 268"/>
                <a:gd name="T19" fmla="*/ 220 h 237"/>
                <a:gd name="T20" fmla="*/ 86 w 268"/>
                <a:gd name="T21" fmla="*/ 217 h 237"/>
                <a:gd name="T22" fmla="*/ 80 w 268"/>
                <a:gd name="T23" fmla="*/ 210 h 237"/>
                <a:gd name="T24" fmla="*/ 78 w 268"/>
                <a:gd name="T25" fmla="*/ 196 h 237"/>
                <a:gd name="T26" fmla="*/ 78 w 268"/>
                <a:gd name="T27" fmla="*/ 98 h 237"/>
                <a:gd name="T28" fmla="*/ 85 w 268"/>
                <a:gd name="T29" fmla="*/ 61 h 237"/>
                <a:gd name="T30" fmla="*/ 102 w 268"/>
                <a:gd name="T31" fmla="*/ 34 h 237"/>
                <a:gd name="T32" fmla="*/ 125 w 268"/>
                <a:gd name="T33" fmla="*/ 18 h 237"/>
                <a:gd name="T34" fmla="*/ 150 w 268"/>
                <a:gd name="T35" fmla="*/ 12 h 237"/>
                <a:gd name="T36" fmla="*/ 162 w 268"/>
                <a:gd name="T37" fmla="*/ 13 h 237"/>
                <a:gd name="T38" fmla="*/ 170 w 268"/>
                <a:gd name="T39" fmla="*/ 17 h 237"/>
                <a:gd name="T40" fmla="*/ 177 w 268"/>
                <a:gd name="T41" fmla="*/ 23 h 237"/>
                <a:gd name="T42" fmla="*/ 182 w 268"/>
                <a:gd name="T43" fmla="*/ 30 h 237"/>
                <a:gd name="T44" fmla="*/ 186 w 268"/>
                <a:gd name="T45" fmla="*/ 39 h 237"/>
                <a:gd name="T46" fmla="*/ 188 w 268"/>
                <a:gd name="T47" fmla="*/ 49 h 237"/>
                <a:gd name="T48" fmla="*/ 189 w 268"/>
                <a:gd name="T49" fmla="*/ 60 h 237"/>
                <a:gd name="T50" fmla="*/ 190 w 268"/>
                <a:gd name="T51" fmla="*/ 72 h 237"/>
                <a:gd name="T52" fmla="*/ 190 w 268"/>
                <a:gd name="T53" fmla="*/ 196 h 237"/>
                <a:gd name="T54" fmla="*/ 188 w 268"/>
                <a:gd name="T55" fmla="*/ 210 h 237"/>
                <a:gd name="T56" fmla="*/ 182 w 268"/>
                <a:gd name="T57" fmla="*/ 217 h 237"/>
                <a:gd name="T58" fmla="*/ 170 w 268"/>
                <a:gd name="T59" fmla="*/ 220 h 237"/>
                <a:gd name="T60" fmla="*/ 148 w 268"/>
                <a:gd name="T61" fmla="*/ 220 h 237"/>
                <a:gd name="T62" fmla="*/ 148 w 268"/>
                <a:gd name="T63" fmla="*/ 237 h 237"/>
                <a:gd name="T64" fmla="*/ 268 w 268"/>
                <a:gd name="T65" fmla="*/ 237 h 237"/>
                <a:gd name="T66" fmla="*/ 268 w 268"/>
                <a:gd name="T67" fmla="*/ 220 h 237"/>
                <a:gd name="T68" fmla="*/ 250 w 268"/>
                <a:gd name="T69" fmla="*/ 220 h 237"/>
                <a:gd name="T70" fmla="*/ 237 w 268"/>
                <a:gd name="T71" fmla="*/ 218 h 237"/>
                <a:gd name="T72" fmla="*/ 229 w 268"/>
                <a:gd name="T73" fmla="*/ 214 h 237"/>
                <a:gd name="T74" fmla="*/ 226 w 268"/>
                <a:gd name="T75" fmla="*/ 204 h 237"/>
                <a:gd name="T76" fmla="*/ 226 w 268"/>
                <a:gd name="T77" fmla="*/ 102 h 237"/>
                <a:gd name="T78" fmla="*/ 226 w 268"/>
                <a:gd name="T79" fmla="*/ 73 h 237"/>
                <a:gd name="T80" fmla="*/ 224 w 268"/>
                <a:gd name="T81" fmla="*/ 51 h 237"/>
                <a:gd name="T82" fmla="*/ 219 w 268"/>
                <a:gd name="T83" fmla="*/ 35 h 237"/>
                <a:gd name="T84" fmla="*/ 210 w 268"/>
                <a:gd name="T85" fmla="*/ 20 h 237"/>
                <a:gd name="T86" fmla="*/ 202 w 268"/>
                <a:gd name="T87" fmla="*/ 13 h 237"/>
                <a:gd name="T88" fmla="*/ 191 w 268"/>
                <a:gd name="T89" fmla="*/ 7 h 237"/>
                <a:gd name="T90" fmla="*/ 175 w 268"/>
                <a:gd name="T91" fmla="*/ 2 h 237"/>
                <a:gd name="T92" fmla="*/ 154 w 268"/>
                <a:gd name="T93" fmla="*/ 0 h 237"/>
                <a:gd name="T94" fmla="*/ 127 w 268"/>
                <a:gd name="T95" fmla="*/ 4 h 237"/>
                <a:gd name="T96" fmla="*/ 106 w 268"/>
                <a:gd name="T97" fmla="*/ 16 h 237"/>
                <a:gd name="T98" fmla="*/ 88 w 268"/>
                <a:gd name="T99" fmla="*/ 34 h 237"/>
                <a:gd name="T100" fmla="*/ 75 w 268"/>
                <a:gd name="T101" fmla="*/ 56 h 237"/>
                <a:gd name="T102" fmla="*/ 75 w 268"/>
                <a:gd name="T103" fmla="*/ 0 h 237"/>
                <a:gd name="T104" fmla="*/ 0 w 268"/>
                <a:gd name="T105" fmla="*/ 6 h 237"/>
                <a:gd name="T106" fmla="*/ 0 w 268"/>
                <a:gd name="T107" fmla="*/ 23 h 237"/>
                <a:gd name="T108" fmla="*/ 13 w 268"/>
                <a:gd name="T109" fmla="*/ 23 h 237"/>
                <a:gd name="T110" fmla="*/ 23 w 268"/>
                <a:gd name="T111" fmla="*/ 24 h 237"/>
                <a:gd name="T112" fmla="*/ 30 w 268"/>
                <a:gd name="T113" fmla="*/ 25 h 237"/>
                <a:gd name="T114" fmla="*/ 35 w 268"/>
                <a:gd name="T115" fmla="*/ 28 h 237"/>
                <a:gd name="T116" fmla="*/ 39 w 268"/>
                <a:gd name="T117" fmla="*/ 32 h 237"/>
                <a:gd name="T118" fmla="*/ 41 w 268"/>
                <a:gd name="T119" fmla="*/ 37 h 237"/>
                <a:gd name="T120" fmla="*/ 42 w 268"/>
                <a:gd name="T121" fmla="*/ 44 h 237"/>
                <a:gd name="T122" fmla="*/ 42 w 268"/>
                <a:gd name="T123" fmla="*/ 5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237">
                  <a:moveTo>
                    <a:pt x="42" y="53"/>
                  </a:moveTo>
                  <a:lnTo>
                    <a:pt x="42" y="196"/>
                  </a:lnTo>
                  <a:lnTo>
                    <a:pt x="40" y="210"/>
                  </a:lnTo>
                  <a:lnTo>
                    <a:pt x="35" y="217"/>
                  </a:lnTo>
                  <a:lnTo>
                    <a:pt x="22" y="220"/>
                  </a:lnTo>
                  <a:lnTo>
                    <a:pt x="0" y="220"/>
                  </a:lnTo>
                  <a:lnTo>
                    <a:pt x="0" y="237"/>
                  </a:lnTo>
                  <a:lnTo>
                    <a:pt x="120" y="237"/>
                  </a:lnTo>
                  <a:lnTo>
                    <a:pt x="120" y="220"/>
                  </a:lnTo>
                  <a:lnTo>
                    <a:pt x="99" y="220"/>
                  </a:lnTo>
                  <a:lnTo>
                    <a:pt x="86" y="217"/>
                  </a:lnTo>
                  <a:lnTo>
                    <a:pt x="80" y="210"/>
                  </a:lnTo>
                  <a:lnTo>
                    <a:pt x="78" y="196"/>
                  </a:lnTo>
                  <a:lnTo>
                    <a:pt x="78" y="98"/>
                  </a:lnTo>
                  <a:lnTo>
                    <a:pt x="85" y="61"/>
                  </a:lnTo>
                  <a:lnTo>
                    <a:pt x="102" y="34"/>
                  </a:lnTo>
                  <a:lnTo>
                    <a:pt x="125" y="18"/>
                  </a:lnTo>
                  <a:lnTo>
                    <a:pt x="150" y="12"/>
                  </a:lnTo>
                  <a:lnTo>
                    <a:pt x="162" y="13"/>
                  </a:lnTo>
                  <a:lnTo>
                    <a:pt x="170" y="17"/>
                  </a:lnTo>
                  <a:lnTo>
                    <a:pt x="177" y="23"/>
                  </a:lnTo>
                  <a:lnTo>
                    <a:pt x="182" y="30"/>
                  </a:lnTo>
                  <a:lnTo>
                    <a:pt x="186" y="39"/>
                  </a:lnTo>
                  <a:lnTo>
                    <a:pt x="188" y="49"/>
                  </a:lnTo>
                  <a:lnTo>
                    <a:pt x="189" y="60"/>
                  </a:lnTo>
                  <a:lnTo>
                    <a:pt x="190" y="72"/>
                  </a:lnTo>
                  <a:lnTo>
                    <a:pt x="190" y="196"/>
                  </a:lnTo>
                  <a:lnTo>
                    <a:pt x="188" y="210"/>
                  </a:lnTo>
                  <a:lnTo>
                    <a:pt x="182" y="217"/>
                  </a:lnTo>
                  <a:lnTo>
                    <a:pt x="170" y="220"/>
                  </a:lnTo>
                  <a:lnTo>
                    <a:pt x="148" y="220"/>
                  </a:lnTo>
                  <a:lnTo>
                    <a:pt x="148" y="237"/>
                  </a:lnTo>
                  <a:lnTo>
                    <a:pt x="268" y="237"/>
                  </a:lnTo>
                  <a:lnTo>
                    <a:pt x="268" y="220"/>
                  </a:lnTo>
                  <a:lnTo>
                    <a:pt x="250" y="220"/>
                  </a:lnTo>
                  <a:lnTo>
                    <a:pt x="237" y="218"/>
                  </a:lnTo>
                  <a:lnTo>
                    <a:pt x="229" y="214"/>
                  </a:lnTo>
                  <a:lnTo>
                    <a:pt x="226" y="204"/>
                  </a:lnTo>
                  <a:lnTo>
                    <a:pt x="226" y="102"/>
                  </a:lnTo>
                  <a:lnTo>
                    <a:pt x="226" y="73"/>
                  </a:lnTo>
                  <a:lnTo>
                    <a:pt x="224" y="51"/>
                  </a:lnTo>
                  <a:lnTo>
                    <a:pt x="219" y="35"/>
                  </a:lnTo>
                  <a:lnTo>
                    <a:pt x="210" y="20"/>
                  </a:lnTo>
                  <a:lnTo>
                    <a:pt x="202" y="13"/>
                  </a:lnTo>
                  <a:lnTo>
                    <a:pt x="191" y="7"/>
                  </a:lnTo>
                  <a:lnTo>
                    <a:pt x="175" y="2"/>
                  </a:lnTo>
                  <a:lnTo>
                    <a:pt x="154" y="0"/>
                  </a:lnTo>
                  <a:lnTo>
                    <a:pt x="127" y="4"/>
                  </a:lnTo>
                  <a:lnTo>
                    <a:pt x="106" y="16"/>
                  </a:lnTo>
                  <a:lnTo>
                    <a:pt x="88" y="34"/>
                  </a:lnTo>
                  <a:lnTo>
                    <a:pt x="75" y="56"/>
                  </a:lnTo>
                  <a:lnTo>
                    <a:pt x="75" y="0"/>
                  </a:lnTo>
                  <a:lnTo>
                    <a:pt x="0" y="6"/>
                  </a:lnTo>
                  <a:lnTo>
                    <a:pt x="0" y="23"/>
                  </a:lnTo>
                  <a:lnTo>
                    <a:pt x="13" y="23"/>
                  </a:lnTo>
                  <a:lnTo>
                    <a:pt x="23" y="24"/>
                  </a:lnTo>
                  <a:lnTo>
                    <a:pt x="30" y="25"/>
                  </a:lnTo>
                  <a:lnTo>
                    <a:pt x="35" y="28"/>
                  </a:lnTo>
                  <a:lnTo>
                    <a:pt x="39" y="32"/>
                  </a:lnTo>
                  <a:lnTo>
                    <a:pt x="41" y="37"/>
                  </a:lnTo>
                  <a:lnTo>
                    <a:pt x="42" y="44"/>
                  </a:lnTo>
                  <a:lnTo>
                    <a:pt x="42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reeform 109"/>
            <p:cNvSpPr>
              <a:spLocks noChangeAspect="1"/>
            </p:cNvSpPr>
            <p:nvPr/>
          </p:nvSpPr>
          <p:spPr bwMode="auto">
            <a:xfrm>
              <a:off x="3103" y="131"/>
              <a:ext cx="174" cy="246"/>
            </a:xfrm>
            <a:custGeom>
              <a:avLst/>
              <a:gdLst>
                <a:gd name="T0" fmla="*/ 98 w 174"/>
                <a:gd name="T1" fmla="*/ 137 h 246"/>
                <a:gd name="T2" fmla="*/ 115 w 174"/>
                <a:gd name="T3" fmla="*/ 142 h 246"/>
                <a:gd name="T4" fmla="*/ 134 w 174"/>
                <a:gd name="T5" fmla="*/ 153 h 246"/>
                <a:gd name="T6" fmla="*/ 146 w 174"/>
                <a:gd name="T7" fmla="*/ 172 h 246"/>
                <a:gd name="T8" fmla="*/ 144 w 174"/>
                <a:gd name="T9" fmla="*/ 205 h 246"/>
                <a:gd name="T10" fmla="*/ 115 w 174"/>
                <a:gd name="T11" fmla="*/ 230 h 246"/>
                <a:gd name="T12" fmla="*/ 72 w 174"/>
                <a:gd name="T13" fmla="*/ 233 h 246"/>
                <a:gd name="T14" fmla="*/ 48 w 174"/>
                <a:gd name="T15" fmla="*/ 222 h 246"/>
                <a:gd name="T16" fmla="*/ 30 w 174"/>
                <a:gd name="T17" fmla="*/ 202 h 246"/>
                <a:gd name="T18" fmla="*/ 18 w 174"/>
                <a:gd name="T19" fmla="*/ 174 h 246"/>
                <a:gd name="T20" fmla="*/ 12 w 174"/>
                <a:gd name="T21" fmla="*/ 151 h 246"/>
                <a:gd name="T22" fmla="*/ 1 w 174"/>
                <a:gd name="T23" fmla="*/ 152 h 246"/>
                <a:gd name="T24" fmla="*/ 0 w 174"/>
                <a:gd name="T25" fmla="*/ 233 h 246"/>
                <a:gd name="T26" fmla="*/ 5 w 174"/>
                <a:gd name="T27" fmla="*/ 246 h 246"/>
                <a:gd name="T28" fmla="*/ 9 w 174"/>
                <a:gd name="T29" fmla="*/ 244 h 246"/>
                <a:gd name="T30" fmla="*/ 19 w 174"/>
                <a:gd name="T31" fmla="*/ 235 h 246"/>
                <a:gd name="T32" fmla="*/ 21 w 174"/>
                <a:gd name="T33" fmla="*/ 232 h 246"/>
                <a:gd name="T34" fmla="*/ 30 w 174"/>
                <a:gd name="T35" fmla="*/ 223 h 246"/>
                <a:gd name="T36" fmla="*/ 63 w 174"/>
                <a:gd name="T37" fmla="*/ 243 h 246"/>
                <a:gd name="T38" fmla="*/ 88 w 174"/>
                <a:gd name="T39" fmla="*/ 246 h 246"/>
                <a:gd name="T40" fmla="*/ 154 w 174"/>
                <a:gd name="T41" fmla="*/ 223 h 246"/>
                <a:gd name="T42" fmla="*/ 174 w 174"/>
                <a:gd name="T43" fmla="*/ 172 h 246"/>
                <a:gd name="T44" fmla="*/ 165 w 174"/>
                <a:gd name="T45" fmla="*/ 138 h 246"/>
                <a:gd name="T46" fmla="*/ 151 w 174"/>
                <a:gd name="T47" fmla="*/ 121 h 246"/>
                <a:gd name="T48" fmla="*/ 123 w 174"/>
                <a:gd name="T49" fmla="*/ 103 h 246"/>
                <a:gd name="T50" fmla="*/ 90 w 174"/>
                <a:gd name="T51" fmla="*/ 95 h 246"/>
                <a:gd name="T52" fmla="*/ 68 w 174"/>
                <a:gd name="T53" fmla="*/ 90 h 246"/>
                <a:gd name="T54" fmla="*/ 47 w 174"/>
                <a:gd name="T55" fmla="*/ 82 h 246"/>
                <a:gd name="T56" fmla="*/ 31 w 174"/>
                <a:gd name="T57" fmla="*/ 70 h 246"/>
                <a:gd name="T58" fmla="*/ 25 w 174"/>
                <a:gd name="T59" fmla="*/ 51 h 246"/>
                <a:gd name="T60" fmla="*/ 38 w 174"/>
                <a:gd name="T61" fmla="*/ 24 h 246"/>
                <a:gd name="T62" fmla="*/ 85 w 174"/>
                <a:gd name="T63" fmla="*/ 10 h 246"/>
                <a:gd name="T64" fmla="*/ 119 w 174"/>
                <a:gd name="T65" fmla="*/ 18 h 246"/>
                <a:gd name="T66" fmla="*/ 137 w 174"/>
                <a:gd name="T67" fmla="*/ 36 h 246"/>
                <a:gd name="T68" fmla="*/ 145 w 174"/>
                <a:gd name="T69" fmla="*/ 58 h 246"/>
                <a:gd name="T70" fmla="*/ 147 w 174"/>
                <a:gd name="T71" fmla="*/ 75 h 246"/>
                <a:gd name="T72" fmla="*/ 153 w 174"/>
                <a:gd name="T73" fmla="*/ 80 h 246"/>
                <a:gd name="T74" fmla="*/ 159 w 174"/>
                <a:gd name="T75" fmla="*/ 77 h 246"/>
                <a:gd name="T76" fmla="*/ 160 w 174"/>
                <a:gd name="T77" fmla="*/ 67 h 246"/>
                <a:gd name="T78" fmla="*/ 160 w 174"/>
                <a:gd name="T79" fmla="*/ 3 h 246"/>
                <a:gd name="T80" fmla="*/ 151 w 174"/>
                <a:gd name="T81" fmla="*/ 1 h 246"/>
                <a:gd name="T82" fmla="*/ 139 w 174"/>
                <a:gd name="T83" fmla="*/ 11 h 246"/>
                <a:gd name="T84" fmla="*/ 119 w 174"/>
                <a:gd name="T85" fmla="*/ 6 h 246"/>
                <a:gd name="T86" fmla="*/ 93 w 174"/>
                <a:gd name="T87" fmla="*/ 0 h 246"/>
                <a:gd name="T88" fmla="*/ 44 w 174"/>
                <a:gd name="T89" fmla="*/ 6 h 246"/>
                <a:gd name="T90" fmla="*/ 4 w 174"/>
                <a:gd name="T91" fmla="*/ 43 h 246"/>
                <a:gd name="T92" fmla="*/ 6 w 174"/>
                <a:gd name="T93" fmla="*/ 91 h 246"/>
                <a:gd name="T94" fmla="*/ 35 w 174"/>
                <a:gd name="T95" fmla="*/ 120 h 246"/>
                <a:gd name="T96" fmla="*/ 68 w 174"/>
                <a:gd name="T97" fmla="*/ 13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246">
                  <a:moveTo>
                    <a:pt x="93" y="136"/>
                  </a:moveTo>
                  <a:lnTo>
                    <a:pt x="98" y="137"/>
                  </a:lnTo>
                  <a:lnTo>
                    <a:pt x="106" y="139"/>
                  </a:lnTo>
                  <a:lnTo>
                    <a:pt x="115" y="142"/>
                  </a:lnTo>
                  <a:lnTo>
                    <a:pt x="125" y="147"/>
                  </a:lnTo>
                  <a:lnTo>
                    <a:pt x="134" y="153"/>
                  </a:lnTo>
                  <a:lnTo>
                    <a:pt x="141" y="162"/>
                  </a:lnTo>
                  <a:lnTo>
                    <a:pt x="146" y="172"/>
                  </a:lnTo>
                  <a:lnTo>
                    <a:pt x="148" y="185"/>
                  </a:lnTo>
                  <a:lnTo>
                    <a:pt x="144" y="205"/>
                  </a:lnTo>
                  <a:lnTo>
                    <a:pt x="133" y="220"/>
                  </a:lnTo>
                  <a:lnTo>
                    <a:pt x="115" y="230"/>
                  </a:lnTo>
                  <a:lnTo>
                    <a:pt x="88" y="234"/>
                  </a:lnTo>
                  <a:lnTo>
                    <a:pt x="72" y="233"/>
                  </a:lnTo>
                  <a:lnTo>
                    <a:pt x="59" y="229"/>
                  </a:lnTo>
                  <a:lnTo>
                    <a:pt x="48" y="222"/>
                  </a:lnTo>
                  <a:lnTo>
                    <a:pt x="38" y="213"/>
                  </a:lnTo>
                  <a:lnTo>
                    <a:pt x="30" y="202"/>
                  </a:lnTo>
                  <a:lnTo>
                    <a:pt x="24" y="189"/>
                  </a:lnTo>
                  <a:lnTo>
                    <a:pt x="18" y="174"/>
                  </a:lnTo>
                  <a:lnTo>
                    <a:pt x="14" y="158"/>
                  </a:lnTo>
                  <a:lnTo>
                    <a:pt x="12" y="151"/>
                  </a:lnTo>
                  <a:lnTo>
                    <a:pt x="7" y="149"/>
                  </a:lnTo>
                  <a:lnTo>
                    <a:pt x="1" y="152"/>
                  </a:lnTo>
                  <a:lnTo>
                    <a:pt x="0" y="162"/>
                  </a:lnTo>
                  <a:lnTo>
                    <a:pt x="0" y="233"/>
                  </a:lnTo>
                  <a:lnTo>
                    <a:pt x="0" y="243"/>
                  </a:lnTo>
                  <a:lnTo>
                    <a:pt x="5" y="246"/>
                  </a:lnTo>
                  <a:lnTo>
                    <a:pt x="7" y="246"/>
                  </a:lnTo>
                  <a:lnTo>
                    <a:pt x="9" y="244"/>
                  </a:lnTo>
                  <a:lnTo>
                    <a:pt x="13" y="241"/>
                  </a:lnTo>
                  <a:lnTo>
                    <a:pt x="19" y="235"/>
                  </a:lnTo>
                  <a:lnTo>
                    <a:pt x="20" y="234"/>
                  </a:lnTo>
                  <a:lnTo>
                    <a:pt x="21" y="232"/>
                  </a:lnTo>
                  <a:lnTo>
                    <a:pt x="24" y="229"/>
                  </a:lnTo>
                  <a:lnTo>
                    <a:pt x="30" y="223"/>
                  </a:lnTo>
                  <a:lnTo>
                    <a:pt x="47" y="236"/>
                  </a:lnTo>
                  <a:lnTo>
                    <a:pt x="63" y="243"/>
                  </a:lnTo>
                  <a:lnTo>
                    <a:pt x="77" y="246"/>
                  </a:lnTo>
                  <a:lnTo>
                    <a:pt x="88" y="246"/>
                  </a:lnTo>
                  <a:lnTo>
                    <a:pt x="127" y="240"/>
                  </a:lnTo>
                  <a:lnTo>
                    <a:pt x="154" y="223"/>
                  </a:lnTo>
                  <a:lnTo>
                    <a:pt x="169" y="199"/>
                  </a:lnTo>
                  <a:lnTo>
                    <a:pt x="174" y="172"/>
                  </a:lnTo>
                  <a:lnTo>
                    <a:pt x="171" y="152"/>
                  </a:lnTo>
                  <a:lnTo>
                    <a:pt x="165" y="138"/>
                  </a:lnTo>
                  <a:lnTo>
                    <a:pt x="157" y="127"/>
                  </a:lnTo>
                  <a:lnTo>
                    <a:pt x="151" y="121"/>
                  </a:lnTo>
                  <a:lnTo>
                    <a:pt x="138" y="110"/>
                  </a:lnTo>
                  <a:lnTo>
                    <a:pt x="123" y="103"/>
                  </a:lnTo>
                  <a:lnTo>
                    <a:pt x="107" y="98"/>
                  </a:lnTo>
                  <a:lnTo>
                    <a:pt x="90" y="95"/>
                  </a:lnTo>
                  <a:lnTo>
                    <a:pt x="79" y="92"/>
                  </a:lnTo>
                  <a:lnTo>
                    <a:pt x="68" y="90"/>
                  </a:lnTo>
                  <a:lnTo>
                    <a:pt x="57" y="87"/>
                  </a:lnTo>
                  <a:lnTo>
                    <a:pt x="47" y="82"/>
                  </a:lnTo>
                  <a:lnTo>
                    <a:pt x="38" y="77"/>
                  </a:lnTo>
                  <a:lnTo>
                    <a:pt x="31" y="70"/>
                  </a:lnTo>
                  <a:lnTo>
                    <a:pt x="27" y="61"/>
                  </a:lnTo>
                  <a:lnTo>
                    <a:pt x="25" y="51"/>
                  </a:lnTo>
                  <a:lnTo>
                    <a:pt x="28" y="37"/>
                  </a:lnTo>
                  <a:lnTo>
                    <a:pt x="38" y="24"/>
                  </a:lnTo>
                  <a:lnTo>
                    <a:pt x="56" y="14"/>
                  </a:lnTo>
                  <a:lnTo>
                    <a:pt x="85" y="10"/>
                  </a:lnTo>
                  <a:lnTo>
                    <a:pt x="104" y="12"/>
                  </a:lnTo>
                  <a:lnTo>
                    <a:pt x="119" y="18"/>
                  </a:lnTo>
                  <a:lnTo>
                    <a:pt x="130" y="26"/>
                  </a:lnTo>
                  <a:lnTo>
                    <a:pt x="137" y="36"/>
                  </a:lnTo>
                  <a:lnTo>
                    <a:pt x="142" y="47"/>
                  </a:lnTo>
                  <a:lnTo>
                    <a:pt x="145" y="58"/>
                  </a:lnTo>
                  <a:lnTo>
                    <a:pt x="146" y="68"/>
                  </a:lnTo>
                  <a:lnTo>
                    <a:pt x="147" y="75"/>
                  </a:lnTo>
                  <a:lnTo>
                    <a:pt x="150" y="79"/>
                  </a:lnTo>
                  <a:lnTo>
                    <a:pt x="153" y="80"/>
                  </a:lnTo>
                  <a:lnTo>
                    <a:pt x="157" y="79"/>
                  </a:lnTo>
                  <a:lnTo>
                    <a:pt x="159" y="77"/>
                  </a:lnTo>
                  <a:lnTo>
                    <a:pt x="160" y="73"/>
                  </a:lnTo>
                  <a:lnTo>
                    <a:pt x="160" y="67"/>
                  </a:lnTo>
                  <a:lnTo>
                    <a:pt x="160" y="13"/>
                  </a:lnTo>
                  <a:lnTo>
                    <a:pt x="160" y="3"/>
                  </a:lnTo>
                  <a:lnTo>
                    <a:pt x="154" y="0"/>
                  </a:lnTo>
                  <a:lnTo>
                    <a:pt x="151" y="1"/>
                  </a:lnTo>
                  <a:lnTo>
                    <a:pt x="144" y="6"/>
                  </a:lnTo>
                  <a:lnTo>
                    <a:pt x="139" y="11"/>
                  </a:lnTo>
                  <a:lnTo>
                    <a:pt x="135" y="15"/>
                  </a:lnTo>
                  <a:lnTo>
                    <a:pt x="119" y="6"/>
                  </a:lnTo>
                  <a:lnTo>
                    <a:pt x="105" y="2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44" y="6"/>
                  </a:lnTo>
                  <a:lnTo>
                    <a:pt x="18" y="22"/>
                  </a:lnTo>
                  <a:lnTo>
                    <a:pt x="4" y="43"/>
                  </a:lnTo>
                  <a:lnTo>
                    <a:pt x="0" y="66"/>
                  </a:lnTo>
                  <a:lnTo>
                    <a:pt x="6" y="91"/>
                  </a:lnTo>
                  <a:lnTo>
                    <a:pt x="22" y="111"/>
                  </a:lnTo>
                  <a:lnTo>
                    <a:pt x="35" y="120"/>
                  </a:lnTo>
                  <a:lnTo>
                    <a:pt x="50" y="126"/>
                  </a:lnTo>
                  <a:lnTo>
                    <a:pt x="68" y="131"/>
                  </a:lnTo>
                  <a:lnTo>
                    <a:pt x="93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reeform 110"/>
            <p:cNvSpPr>
              <a:spLocks noChangeAspect="1" noEditPoints="1"/>
            </p:cNvSpPr>
            <p:nvPr/>
          </p:nvSpPr>
          <p:spPr bwMode="auto">
            <a:xfrm>
              <a:off x="3339" y="140"/>
              <a:ext cx="58" cy="334"/>
            </a:xfrm>
            <a:custGeom>
              <a:avLst/>
              <a:gdLst>
                <a:gd name="T0" fmla="*/ 57 w 58"/>
                <a:gd name="T1" fmla="*/ 29 h 334"/>
                <a:gd name="T2" fmla="*/ 54 w 58"/>
                <a:gd name="T3" fmla="*/ 18 h 334"/>
                <a:gd name="T4" fmla="*/ 48 w 58"/>
                <a:gd name="T5" fmla="*/ 8 h 334"/>
                <a:gd name="T6" fmla="*/ 39 w 58"/>
                <a:gd name="T7" fmla="*/ 3 h 334"/>
                <a:gd name="T8" fmla="*/ 28 w 58"/>
                <a:gd name="T9" fmla="*/ 0 h 334"/>
                <a:gd name="T10" fmla="*/ 17 w 58"/>
                <a:gd name="T11" fmla="*/ 3 h 334"/>
                <a:gd name="T12" fmla="*/ 8 w 58"/>
                <a:gd name="T13" fmla="*/ 8 h 334"/>
                <a:gd name="T14" fmla="*/ 2 w 58"/>
                <a:gd name="T15" fmla="*/ 18 h 334"/>
                <a:gd name="T16" fmla="*/ 0 w 58"/>
                <a:gd name="T17" fmla="*/ 29 h 334"/>
                <a:gd name="T18" fmla="*/ 2 w 58"/>
                <a:gd name="T19" fmla="*/ 40 h 334"/>
                <a:gd name="T20" fmla="*/ 8 w 58"/>
                <a:gd name="T21" fmla="*/ 49 h 334"/>
                <a:gd name="T22" fmla="*/ 17 w 58"/>
                <a:gd name="T23" fmla="*/ 55 h 334"/>
                <a:gd name="T24" fmla="*/ 28 w 58"/>
                <a:gd name="T25" fmla="*/ 57 h 334"/>
                <a:gd name="T26" fmla="*/ 39 w 58"/>
                <a:gd name="T27" fmla="*/ 55 h 334"/>
                <a:gd name="T28" fmla="*/ 48 w 58"/>
                <a:gd name="T29" fmla="*/ 49 h 334"/>
                <a:gd name="T30" fmla="*/ 54 w 58"/>
                <a:gd name="T31" fmla="*/ 40 h 334"/>
                <a:gd name="T32" fmla="*/ 57 w 58"/>
                <a:gd name="T33" fmla="*/ 29 h 334"/>
                <a:gd name="T34" fmla="*/ 46 w 58"/>
                <a:gd name="T35" fmla="*/ 225 h 334"/>
                <a:gd name="T36" fmla="*/ 46 w 58"/>
                <a:gd name="T37" fmla="*/ 241 h 334"/>
                <a:gd name="T38" fmla="*/ 42 w 58"/>
                <a:gd name="T39" fmla="*/ 264 h 334"/>
                <a:gd name="T40" fmla="*/ 32 w 58"/>
                <a:gd name="T41" fmla="*/ 292 h 334"/>
                <a:gd name="T42" fmla="*/ 13 w 58"/>
                <a:gd name="T43" fmla="*/ 321 h 334"/>
                <a:gd name="T44" fmla="*/ 9 w 58"/>
                <a:gd name="T45" fmla="*/ 326 h 334"/>
                <a:gd name="T46" fmla="*/ 9 w 58"/>
                <a:gd name="T47" fmla="*/ 328 h 334"/>
                <a:gd name="T48" fmla="*/ 11 w 58"/>
                <a:gd name="T49" fmla="*/ 333 h 334"/>
                <a:gd name="T50" fmla="*/ 14 w 58"/>
                <a:gd name="T51" fmla="*/ 334 h 334"/>
                <a:gd name="T52" fmla="*/ 23 w 58"/>
                <a:gd name="T53" fmla="*/ 327 h 334"/>
                <a:gd name="T54" fmla="*/ 38 w 58"/>
                <a:gd name="T55" fmla="*/ 305 h 334"/>
                <a:gd name="T56" fmla="*/ 52 w 58"/>
                <a:gd name="T57" fmla="*/ 272 h 334"/>
                <a:gd name="T58" fmla="*/ 58 w 58"/>
                <a:gd name="T59" fmla="*/ 229 h 334"/>
                <a:gd name="T60" fmla="*/ 58 w 58"/>
                <a:gd name="T61" fmla="*/ 223 h 334"/>
                <a:gd name="T62" fmla="*/ 58 w 58"/>
                <a:gd name="T63" fmla="*/ 214 h 334"/>
                <a:gd name="T64" fmla="*/ 56 w 58"/>
                <a:gd name="T65" fmla="*/ 205 h 334"/>
                <a:gd name="T66" fmla="*/ 54 w 58"/>
                <a:gd name="T67" fmla="*/ 196 h 334"/>
                <a:gd name="T68" fmla="*/ 50 w 58"/>
                <a:gd name="T69" fmla="*/ 188 h 334"/>
                <a:gd name="T70" fmla="*/ 45 w 58"/>
                <a:gd name="T71" fmla="*/ 181 h 334"/>
                <a:gd name="T72" fmla="*/ 38 w 58"/>
                <a:gd name="T73" fmla="*/ 176 h 334"/>
                <a:gd name="T74" fmla="*/ 28 w 58"/>
                <a:gd name="T75" fmla="*/ 174 h 334"/>
                <a:gd name="T76" fmla="*/ 16 w 58"/>
                <a:gd name="T77" fmla="*/ 177 h 334"/>
                <a:gd name="T78" fmla="*/ 7 w 58"/>
                <a:gd name="T79" fmla="*/ 183 h 334"/>
                <a:gd name="T80" fmla="*/ 2 w 58"/>
                <a:gd name="T81" fmla="*/ 192 h 334"/>
                <a:gd name="T82" fmla="*/ 0 w 58"/>
                <a:gd name="T83" fmla="*/ 203 h 334"/>
                <a:gd name="T84" fmla="*/ 2 w 58"/>
                <a:gd name="T85" fmla="*/ 213 h 334"/>
                <a:gd name="T86" fmla="*/ 7 w 58"/>
                <a:gd name="T87" fmla="*/ 222 h 334"/>
                <a:gd name="T88" fmla="*/ 16 w 58"/>
                <a:gd name="T89" fmla="*/ 229 h 334"/>
                <a:gd name="T90" fmla="*/ 28 w 58"/>
                <a:gd name="T91" fmla="*/ 231 h 334"/>
                <a:gd name="T92" fmla="*/ 33 w 58"/>
                <a:gd name="T93" fmla="*/ 230 h 334"/>
                <a:gd name="T94" fmla="*/ 39 w 58"/>
                <a:gd name="T95" fmla="*/ 229 h 334"/>
                <a:gd name="T96" fmla="*/ 46 w 58"/>
                <a:gd name="T97" fmla="*/ 22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334">
                  <a:moveTo>
                    <a:pt x="57" y="29"/>
                  </a:moveTo>
                  <a:lnTo>
                    <a:pt x="54" y="18"/>
                  </a:lnTo>
                  <a:lnTo>
                    <a:pt x="48" y="8"/>
                  </a:lnTo>
                  <a:lnTo>
                    <a:pt x="39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7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8" y="49"/>
                  </a:lnTo>
                  <a:lnTo>
                    <a:pt x="54" y="40"/>
                  </a:lnTo>
                  <a:lnTo>
                    <a:pt x="57" y="29"/>
                  </a:lnTo>
                  <a:close/>
                  <a:moveTo>
                    <a:pt x="46" y="225"/>
                  </a:moveTo>
                  <a:lnTo>
                    <a:pt x="46" y="241"/>
                  </a:lnTo>
                  <a:lnTo>
                    <a:pt x="42" y="264"/>
                  </a:lnTo>
                  <a:lnTo>
                    <a:pt x="32" y="292"/>
                  </a:lnTo>
                  <a:lnTo>
                    <a:pt x="13" y="321"/>
                  </a:lnTo>
                  <a:lnTo>
                    <a:pt x="9" y="326"/>
                  </a:lnTo>
                  <a:lnTo>
                    <a:pt x="9" y="328"/>
                  </a:lnTo>
                  <a:lnTo>
                    <a:pt x="11" y="333"/>
                  </a:lnTo>
                  <a:lnTo>
                    <a:pt x="14" y="334"/>
                  </a:lnTo>
                  <a:lnTo>
                    <a:pt x="23" y="327"/>
                  </a:lnTo>
                  <a:lnTo>
                    <a:pt x="38" y="305"/>
                  </a:lnTo>
                  <a:lnTo>
                    <a:pt x="52" y="272"/>
                  </a:lnTo>
                  <a:lnTo>
                    <a:pt x="58" y="229"/>
                  </a:lnTo>
                  <a:lnTo>
                    <a:pt x="58" y="223"/>
                  </a:lnTo>
                  <a:lnTo>
                    <a:pt x="58" y="214"/>
                  </a:lnTo>
                  <a:lnTo>
                    <a:pt x="56" y="205"/>
                  </a:lnTo>
                  <a:lnTo>
                    <a:pt x="54" y="196"/>
                  </a:lnTo>
                  <a:lnTo>
                    <a:pt x="50" y="188"/>
                  </a:lnTo>
                  <a:lnTo>
                    <a:pt x="45" y="181"/>
                  </a:lnTo>
                  <a:lnTo>
                    <a:pt x="38" y="176"/>
                  </a:lnTo>
                  <a:lnTo>
                    <a:pt x="28" y="174"/>
                  </a:lnTo>
                  <a:lnTo>
                    <a:pt x="16" y="177"/>
                  </a:lnTo>
                  <a:lnTo>
                    <a:pt x="7" y="183"/>
                  </a:lnTo>
                  <a:lnTo>
                    <a:pt x="2" y="192"/>
                  </a:lnTo>
                  <a:lnTo>
                    <a:pt x="0" y="203"/>
                  </a:lnTo>
                  <a:lnTo>
                    <a:pt x="2" y="213"/>
                  </a:lnTo>
                  <a:lnTo>
                    <a:pt x="7" y="222"/>
                  </a:lnTo>
                  <a:lnTo>
                    <a:pt x="16" y="229"/>
                  </a:lnTo>
                  <a:lnTo>
                    <a:pt x="28" y="231"/>
                  </a:lnTo>
                  <a:lnTo>
                    <a:pt x="33" y="230"/>
                  </a:lnTo>
                  <a:lnTo>
                    <a:pt x="39" y="229"/>
                  </a:lnTo>
                  <a:lnTo>
                    <a:pt x="46" y="2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reeform 111"/>
            <p:cNvSpPr>
              <a:spLocks noChangeAspect="1"/>
            </p:cNvSpPr>
            <p:nvPr/>
          </p:nvSpPr>
          <p:spPr bwMode="auto">
            <a:xfrm>
              <a:off x="3642" y="-1"/>
              <a:ext cx="114" cy="378"/>
            </a:xfrm>
            <a:custGeom>
              <a:avLst/>
              <a:gdLst>
                <a:gd name="T0" fmla="*/ 114 w 114"/>
                <a:gd name="T1" fmla="*/ 6 h 378"/>
                <a:gd name="T2" fmla="*/ 113 w 114"/>
                <a:gd name="T3" fmla="*/ 3 h 378"/>
                <a:gd name="T4" fmla="*/ 107 w 114"/>
                <a:gd name="T5" fmla="*/ 0 h 378"/>
                <a:gd name="T6" fmla="*/ 94 w 114"/>
                <a:gd name="T7" fmla="*/ 1 h 378"/>
                <a:gd name="T8" fmla="*/ 75 w 114"/>
                <a:gd name="T9" fmla="*/ 3 h 378"/>
                <a:gd name="T10" fmla="*/ 56 w 114"/>
                <a:gd name="T11" fmla="*/ 4 h 378"/>
                <a:gd name="T12" fmla="*/ 42 w 114"/>
                <a:gd name="T13" fmla="*/ 6 h 378"/>
                <a:gd name="T14" fmla="*/ 39 w 114"/>
                <a:gd name="T15" fmla="*/ 6 h 378"/>
                <a:gd name="T16" fmla="*/ 36 w 114"/>
                <a:gd name="T17" fmla="*/ 8 h 378"/>
                <a:gd name="T18" fmla="*/ 33 w 114"/>
                <a:gd name="T19" fmla="*/ 11 h 378"/>
                <a:gd name="T20" fmla="*/ 32 w 114"/>
                <a:gd name="T21" fmla="*/ 17 h 378"/>
                <a:gd name="T22" fmla="*/ 36 w 114"/>
                <a:gd name="T23" fmla="*/ 22 h 378"/>
                <a:gd name="T24" fmla="*/ 46 w 114"/>
                <a:gd name="T25" fmla="*/ 23 h 378"/>
                <a:gd name="T26" fmla="*/ 60 w 114"/>
                <a:gd name="T27" fmla="*/ 24 h 378"/>
                <a:gd name="T28" fmla="*/ 68 w 114"/>
                <a:gd name="T29" fmla="*/ 26 h 378"/>
                <a:gd name="T30" fmla="*/ 71 w 114"/>
                <a:gd name="T31" fmla="*/ 29 h 378"/>
                <a:gd name="T32" fmla="*/ 71 w 114"/>
                <a:gd name="T33" fmla="*/ 32 h 378"/>
                <a:gd name="T34" fmla="*/ 70 w 114"/>
                <a:gd name="T35" fmla="*/ 43 h 378"/>
                <a:gd name="T36" fmla="*/ 3 w 114"/>
                <a:gd name="T37" fmla="*/ 310 h 378"/>
                <a:gd name="T38" fmla="*/ 1 w 114"/>
                <a:gd name="T39" fmla="*/ 319 h 378"/>
                <a:gd name="T40" fmla="*/ 0 w 114"/>
                <a:gd name="T41" fmla="*/ 329 h 378"/>
                <a:gd name="T42" fmla="*/ 4 w 114"/>
                <a:gd name="T43" fmla="*/ 349 h 378"/>
                <a:gd name="T44" fmla="*/ 15 w 114"/>
                <a:gd name="T45" fmla="*/ 365 h 378"/>
                <a:gd name="T46" fmla="*/ 31 w 114"/>
                <a:gd name="T47" fmla="*/ 374 h 378"/>
                <a:gd name="T48" fmla="*/ 49 w 114"/>
                <a:gd name="T49" fmla="*/ 378 h 378"/>
                <a:gd name="T50" fmla="*/ 61 w 114"/>
                <a:gd name="T51" fmla="*/ 376 h 378"/>
                <a:gd name="T52" fmla="*/ 72 w 114"/>
                <a:gd name="T53" fmla="*/ 370 h 378"/>
                <a:gd name="T54" fmla="*/ 81 w 114"/>
                <a:gd name="T55" fmla="*/ 361 h 378"/>
                <a:gd name="T56" fmla="*/ 88 w 114"/>
                <a:gd name="T57" fmla="*/ 348 h 378"/>
                <a:gd name="T58" fmla="*/ 95 w 114"/>
                <a:gd name="T59" fmla="*/ 331 h 378"/>
                <a:gd name="T60" fmla="*/ 100 w 114"/>
                <a:gd name="T61" fmla="*/ 315 h 378"/>
                <a:gd name="T62" fmla="*/ 103 w 114"/>
                <a:gd name="T63" fmla="*/ 301 h 378"/>
                <a:gd name="T64" fmla="*/ 104 w 114"/>
                <a:gd name="T65" fmla="*/ 295 h 378"/>
                <a:gd name="T66" fmla="*/ 102 w 114"/>
                <a:gd name="T67" fmla="*/ 291 h 378"/>
                <a:gd name="T68" fmla="*/ 98 w 114"/>
                <a:gd name="T69" fmla="*/ 290 h 378"/>
                <a:gd name="T70" fmla="*/ 93 w 114"/>
                <a:gd name="T71" fmla="*/ 292 h 378"/>
                <a:gd name="T72" fmla="*/ 91 w 114"/>
                <a:gd name="T73" fmla="*/ 300 h 378"/>
                <a:gd name="T74" fmla="*/ 83 w 114"/>
                <a:gd name="T75" fmla="*/ 325 h 378"/>
                <a:gd name="T76" fmla="*/ 75 w 114"/>
                <a:gd name="T77" fmla="*/ 346 h 378"/>
                <a:gd name="T78" fmla="*/ 64 w 114"/>
                <a:gd name="T79" fmla="*/ 361 h 378"/>
                <a:gd name="T80" fmla="*/ 50 w 114"/>
                <a:gd name="T81" fmla="*/ 366 h 378"/>
                <a:gd name="T82" fmla="*/ 41 w 114"/>
                <a:gd name="T83" fmla="*/ 363 h 378"/>
                <a:gd name="T84" fmla="*/ 36 w 114"/>
                <a:gd name="T85" fmla="*/ 357 h 378"/>
                <a:gd name="T86" fmla="*/ 34 w 114"/>
                <a:gd name="T87" fmla="*/ 349 h 378"/>
                <a:gd name="T88" fmla="*/ 34 w 114"/>
                <a:gd name="T89" fmla="*/ 341 h 378"/>
                <a:gd name="T90" fmla="*/ 35 w 114"/>
                <a:gd name="T91" fmla="*/ 328 h 378"/>
                <a:gd name="T92" fmla="*/ 37 w 114"/>
                <a:gd name="T93" fmla="*/ 316 h 378"/>
                <a:gd name="T94" fmla="*/ 114 w 114"/>
                <a:gd name="T95" fmla="*/ 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378">
                  <a:moveTo>
                    <a:pt x="114" y="6"/>
                  </a:moveTo>
                  <a:lnTo>
                    <a:pt x="113" y="3"/>
                  </a:lnTo>
                  <a:lnTo>
                    <a:pt x="107" y="0"/>
                  </a:lnTo>
                  <a:lnTo>
                    <a:pt x="94" y="1"/>
                  </a:lnTo>
                  <a:lnTo>
                    <a:pt x="75" y="3"/>
                  </a:lnTo>
                  <a:lnTo>
                    <a:pt x="56" y="4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6" y="8"/>
                  </a:lnTo>
                  <a:lnTo>
                    <a:pt x="33" y="11"/>
                  </a:lnTo>
                  <a:lnTo>
                    <a:pt x="32" y="17"/>
                  </a:lnTo>
                  <a:lnTo>
                    <a:pt x="36" y="22"/>
                  </a:lnTo>
                  <a:lnTo>
                    <a:pt x="46" y="23"/>
                  </a:lnTo>
                  <a:lnTo>
                    <a:pt x="60" y="24"/>
                  </a:lnTo>
                  <a:lnTo>
                    <a:pt x="68" y="26"/>
                  </a:lnTo>
                  <a:lnTo>
                    <a:pt x="71" y="29"/>
                  </a:lnTo>
                  <a:lnTo>
                    <a:pt x="71" y="32"/>
                  </a:lnTo>
                  <a:lnTo>
                    <a:pt x="70" y="43"/>
                  </a:lnTo>
                  <a:lnTo>
                    <a:pt x="3" y="310"/>
                  </a:lnTo>
                  <a:lnTo>
                    <a:pt x="1" y="319"/>
                  </a:lnTo>
                  <a:lnTo>
                    <a:pt x="0" y="329"/>
                  </a:lnTo>
                  <a:lnTo>
                    <a:pt x="4" y="349"/>
                  </a:lnTo>
                  <a:lnTo>
                    <a:pt x="15" y="365"/>
                  </a:lnTo>
                  <a:lnTo>
                    <a:pt x="31" y="374"/>
                  </a:lnTo>
                  <a:lnTo>
                    <a:pt x="49" y="378"/>
                  </a:lnTo>
                  <a:lnTo>
                    <a:pt x="61" y="376"/>
                  </a:lnTo>
                  <a:lnTo>
                    <a:pt x="72" y="370"/>
                  </a:lnTo>
                  <a:lnTo>
                    <a:pt x="81" y="361"/>
                  </a:lnTo>
                  <a:lnTo>
                    <a:pt x="88" y="348"/>
                  </a:lnTo>
                  <a:lnTo>
                    <a:pt x="95" y="331"/>
                  </a:lnTo>
                  <a:lnTo>
                    <a:pt x="100" y="315"/>
                  </a:lnTo>
                  <a:lnTo>
                    <a:pt x="103" y="301"/>
                  </a:lnTo>
                  <a:lnTo>
                    <a:pt x="104" y="295"/>
                  </a:lnTo>
                  <a:lnTo>
                    <a:pt x="102" y="291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91" y="300"/>
                  </a:lnTo>
                  <a:lnTo>
                    <a:pt x="83" y="325"/>
                  </a:lnTo>
                  <a:lnTo>
                    <a:pt x="75" y="346"/>
                  </a:lnTo>
                  <a:lnTo>
                    <a:pt x="64" y="361"/>
                  </a:lnTo>
                  <a:lnTo>
                    <a:pt x="50" y="366"/>
                  </a:lnTo>
                  <a:lnTo>
                    <a:pt x="41" y="363"/>
                  </a:lnTo>
                  <a:lnTo>
                    <a:pt x="36" y="357"/>
                  </a:lnTo>
                  <a:lnTo>
                    <a:pt x="34" y="349"/>
                  </a:lnTo>
                  <a:lnTo>
                    <a:pt x="34" y="341"/>
                  </a:lnTo>
                  <a:lnTo>
                    <a:pt x="35" y="328"/>
                  </a:lnTo>
                  <a:lnTo>
                    <a:pt x="37" y="316"/>
                  </a:lnTo>
                  <a:lnTo>
                    <a:pt x="11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Rectangle 112"/>
            <p:cNvSpPr>
              <a:spLocks noChangeAspect="1" noChangeArrowheads="1"/>
            </p:cNvSpPr>
            <p:nvPr/>
          </p:nvSpPr>
          <p:spPr bwMode="auto">
            <a:xfrm>
              <a:off x="3970" y="240"/>
              <a:ext cx="141" cy="3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reeform 113"/>
            <p:cNvSpPr>
              <a:spLocks noChangeAspect="1"/>
            </p:cNvSpPr>
            <p:nvPr/>
          </p:nvSpPr>
          <p:spPr bwMode="auto">
            <a:xfrm>
              <a:off x="4338" y="-1"/>
              <a:ext cx="118" cy="372"/>
            </a:xfrm>
            <a:custGeom>
              <a:avLst/>
              <a:gdLst>
                <a:gd name="T0" fmla="*/ 76 w 118"/>
                <a:gd name="T1" fmla="*/ 0 h 372"/>
                <a:gd name="T2" fmla="*/ 0 w 118"/>
                <a:gd name="T3" fmla="*/ 6 h 372"/>
                <a:gd name="T4" fmla="*/ 0 w 118"/>
                <a:gd name="T5" fmla="*/ 23 h 372"/>
                <a:gd name="T6" fmla="*/ 12 w 118"/>
                <a:gd name="T7" fmla="*/ 23 h 372"/>
                <a:gd name="T8" fmla="*/ 22 w 118"/>
                <a:gd name="T9" fmla="*/ 24 h 372"/>
                <a:gd name="T10" fmla="*/ 29 w 118"/>
                <a:gd name="T11" fmla="*/ 25 h 372"/>
                <a:gd name="T12" fmla="*/ 34 w 118"/>
                <a:gd name="T13" fmla="*/ 28 h 372"/>
                <a:gd name="T14" fmla="*/ 38 w 118"/>
                <a:gd name="T15" fmla="*/ 32 h 372"/>
                <a:gd name="T16" fmla="*/ 40 w 118"/>
                <a:gd name="T17" fmla="*/ 37 h 372"/>
                <a:gd name="T18" fmla="*/ 41 w 118"/>
                <a:gd name="T19" fmla="*/ 44 h 372"/>
                <a:gd name="T20" fmla="*/ 41 w 118"/>
                <a:gd name="T21" fmla="*/ 53 h 372"/>
                <a:gd name="T22" fmla="*/ 41 w 118"/>
                <a:gd name="T23" fmla="*/ 331 h 372"/>
                <a:gd name="T24" fmla="*/ 40 w 118"/>
                <a:gd name="T25" fmla="*/ 345 h 372"/>
                <a:gd name="T26" fmla="*/ 34 w 118"/>
                <a:gd name="T27" fmla="*/ 352 h 372"/>
                <a:gd name="T28" fmla="*/ 21 w 118"/>
                <a:gd name="T29" fmla="*/ 355 h 372"/>
                <a:gd name="T30" fmla="*/ 0 w 118"/>
                <a:gd name="T31" fmla="*/ 355 h 372"/>
                <a:gd name="T32" fmla="*/ 0 w 118"/>
                <a:gd name="T33" fmla="*/ 372 h 372"/>
                <a:gd name="T34" fmla="*/ 118 w 118"/>
                <a:gd name="T35" fmla="*/ 372 h 372"/>
                <a:gd name="T36" fmla="*/ 118 w 118"/>
                <a:gd name="T37" fmla="*/ 355 h 372"/>
                <a:gd name="T38" fmla="*/ 96 w 118"/>
                <a:gd name="T39" fmla="*/ 355 h 372"/>
                <a:gd name="T40" fmla="*/ 84 w 118"/>
                <a:gd name="T41" fmla="*/ 352 h 372"/>
                <a:gd name="T42" fmla="*/ 78 w 118"/>
                <a:gd name="T43" fmla="*/ 345 h 372"/>
                <a:gd name="T44" fmla="*/ 76 w 118"/>
                <a:gd name="T45" fmla="*/ 331 h 372"/>
                <a:gd name="T46" fmla="*/ 76 w 118"/>
                <a:gd name="T47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372">
                  <a:moveTo>
                    <a:pt x="76" y="0"/>
                  </a:moveTo>
                  <a:lnTo>
                    <a:pt x="0" y="6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2" y="24"/>
                  </a:lnTo>
                  <a:lnTo>
                    <a:pt x="29" y="25"/>
                  </a:lnTo>
                  <a:lnTo>
                    <a:pt x="34" y="28"/>
                  </a:lnTo>
                  <a:lnTo>
                    <a:pt x="38" y="32"/>
                  </a:lnTo>
                  <a:lnTo>
                    <a:pt x="40" y="37"/>
                  </a:lnTo>
                  <a:lnTo>
                    <a:pt x="41" y="44"/>
                  </a:lnTo>
                  <a:lnTo>
                    <a:pt x="41" y="53"/>
                  </a:lnTo>
                  <a:lnTo>
                    <a:pt x="41" y="331"/>
                  </a:lnTo>
                  <a:lnTo>
                    <a:pt x="40" y="345"/>
                  </a:lnTo>
                  <a:lnTo>
                    <a:pt x="34" y="352"/>
                  </a:lnTo>
                  <a:lnTo>
                    <a:pt x="21" y="355"/>
                  </a:lnTo>
                  <a:lnTo>
                    <a:pt x="0" y="355"/>
                  </a:lnTo>
                  <a:lnTo>
                    <a:pt x="0" y="372"/>
                  </a:lnTo>
                  <a:lnTo>
                    <a:pt x="118" y="372"/>
                  </a:lnTo>
                  <a:lnTo>
                    <a:pt x="118" y="355"/>
                  </a:lnTo>
                  <a:lnTo>
                    <a:pt x="96" y="355"/>
                  </a:lnTo>
                  <a:lnTo>
                    <a:pt x="84" y="352"/>
                  </a:lnTo>
                  <a:lnTo>
                    <a:pt x="78" y="345"/>
                  </a:lnTo>
                  <a:lnTo>
                    <a:pt x="76" y="33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reeform 114"/>
            <p:cNvSpPr>
              <a:spLocks noChangeAspect="1" noEditPoints="1"/>
            </p:cNvSpPr>
            <p:nvPr/>
          </p:nvSpPr>
          <p:spPr bwMode="auto">
            <a:xfrm>
              <a:off x="4482" y="131"/>
              <a:ext cx="206" cy="246"/>
            </a:xfrm>
            <a:custGeom>
              <a:avLst/>
              <a:gdLst>
                <a:gd name="T0" fmla="*/ 45 w 206"/>
                <a:gd name="T1" fmla="*/ 105 h 246"/>
                <a:gd name="T2" fmla="*/ 54 w 206"/>
                <a:gd name="T3" fmla="*/ 57 h 246"/>
                <a:gd name="T4" fmla="*/ 72 w 206"/>
                <a:gd name="T5" fmla="*/ 28 h 246"/>
                <a:gd name="T6" fmla="*/ 94 w 206"/>
                <a:gd name="T7" fmla="*/ 15 h 246"/>
                <a:gd name="T8" fmla="*/ 111 w 206"/>
                <a:gd name="T9" fmla="*/ 12 h 246"/>
                <a:gd name="T10" fmla="*/ 129 w 206"/>
                <a:gd name="T11" fmla="*/ 15 h 246"/>
                <a:gd name="T12" fmla="*/ 144 w 206"/>
                <a:gd name="T13" fmla="*/ 24 h 246"/>
                <a:gd name="T14" fmla="*/ 154 w 206"/>
                <a:gd name="T15" fmla="*/ 36 h 246"/>
                <a:gd name="T16" fmla="*/ 162 w 206"/>
                <a:gd name="T17" fmla="*/ 51 h 246"/>
                <a:gd name="T18" fmla="*/ 167 w 206"/>
                <a:gd name="T19" fmla="*/ 66 h 246"/>
                <a:gd name="T20" fmla="*/ 169 w 206"/>
                <a:gd name="T21" fmla="*/ 82 h 246"/>
                <a:gd name="T22" fmla="*/ 171 w 206"/>
                <a:gd name="T23" fmla="*/ 95 h 246"/>
                <a:gd name="T24" fmla="*/ 171 w 206"/>
                <a:gd name="T25" fmla="*/ 105 h 246"/>
                <a:gd name="T26" fmla="*/ 45 w 206"/>
                <a:gd name="T27" fmla="*/ 105 h 246"/>
                <a:gd name="T28" fmla="*/ 45 w 206"/>
                <a:gd name="T29" fmla="*/ 116 h 246"/>
                <a:gd name="T30" fmla="*/ 193 w 206"/>
                <a:gd name="T31" fmla="*/ 116 h 246"/>
                <a:gd name="T32" fmla="*/ 200 w 206"/>
                <a:gd name="T33" fmla="*/ 116 h 246"/>
                <a:gd name="T34" fmla="*/ 204 w 206"/>
                <a:gd name="T35" fmla="*/ 115 h 246"/>
                <a:gd name="T36" fmla="*/ 206 w 206"/>
                <a:gd name="T37" fmla="*/ 112 h 246"/>
                <a:gd name="T38" fmla="*/ 206 w 206"/>
                <a:gd name="T39" fmla="*/ 105 h 246"/>
                <a:gd name="T40" fmla="*/ 201 w 206"/>
                <a:gd name="T41" fmla="*/ 66 h 246"/>
                <a:gd name="T42" fmla="*/ 183 w 206"/>
                <a:gd name="T43" fmla="*/ 33 h 246"/>
                <a:gd name="T44" fmla="*/ 154 w 206"/>
                <a:gd name="T45" fmla="*/ 9 h 246"/>
                <a:gd name="T46" fmla="*/ 111 w 206"/>
                <a:gd name="T47" fmla="*/ 0 h 246"/>
                <a:gd name="T48" fmla="*/ 68 w 206"/>
                <a:gd name="T49" fmla="*/ 10 h 246"/>
                <a:gd name="T50" fmla="*/ 33 w 206"/>
                <a:gd name="T51" fmla="*/ 36 h 246"/>
                <a:gd name="T52" fmla="*/ 9 w 206"/>
                <a:gd name="T53" fmla="*/ 75 h 246"/>
                <a:gd name="T54" fmla="*/ 0 w 206"/>
                <a:gd name="T55" fmla="*/ 122 h 246"/>
                <a:gd name="T56" fmla="*/ 10 w 206"/>
                <a:gd name="T57" fmla="*/ 172 h 246"/>
                <a:gd name="T58" fmla="*/ 36 w 206"/>
                <a:gd name="T59" fmla="*/ 211 h 246"/>
                <a:gd name="T60" fmla="*/ 73 w 206"/>
                <a:gd name="T61" fmla="*/ 237 h 246"/>
                <a:gd name="T62" fmla="*/ 117 w 206"/>
                <a:gd name="T63" fmla="*/ 246 h 246"/>
                <a:gd name="T64" fmla="*/ 159 w 206"/>
                <a:gd name="T65" fmla="*/ 237 h 246"/>
                <a:gd name="T66" fmla="*/ 186 w 206"/>
                <a:gd name="T67" fmla="*/ 215 h 246"/>
                <a:gd name="T68" fmla="*/ 201 w 206"/>
                <a:gd name="T69" fmla="*/ 191 h 246"/>
                <a:gd name="T70" fmla="*/ 206 w 206"/>
                <a:gd name="T71" fmla="*/ 176 h 246"/>
                <a:gd name="T72" fmla="*/ 204 w 206"/>
                <a:gd name="T73" fmla="*/ 171 h 246"/>
                <a:gd name="T74" fmla="*/ 199 w 206"/>
                <a:gd name="T75" fmla="*/ 170 h 246"/>
                <a:gd name="T76" fmla="*/ 194 w 206"/>
                <a:gd name="T77" fmla="*/ 172 h 246"/>
                <a:gd name="T78" fmla="*/ 192 w 206"/>
                <a:gd name="T79" fmla="*/ 177 h 246"/>
                <a:gd name="T80" fmla="*/ 184 w 206"/>
                <a:gd name="T81" fmla="*/ 196 h 246"/>
                <a:gd name="T82" fmla="*/ 174 w 206"/>
                <a:gd name="T83" fmla="*/ 209 h 246"/>
                <a:gd name="T84" fmla="*/ 163 w 206"/>
                <a:gd name="T85" fmla="*/ 219 h 246"/>
                <a:gd name="T86" fmla="*/ 152 w 206"/>
                <a:gd name="T87" fmla="*/ 226 h 246"/>
                <a:gd name="T88" fmla="*/ 141 w 206"/>
                <a:gd name="T89" fmla="*/ 230 h 246"/>
                <a:gd name="T90" fmla="*/ 131 w 206"/>
                <a:gd name="T91" fmla="*/ 232 h 246"/>
                <a:gd name="T92" fmla="*/ 124 w 206"/>
                <a:gd name="T93" fmla="*/ 232 h 246"/>
                <a:gd name="T94" fmla="*/ 121 w 206"/>
                <a:gd name="T95" fmla="*/ 232 h 246"/>
                <a:gd name="T96" fmla="*/ 102 w 206"/>
                <a:gd name="T97" fmla="*/ 230 h 246"/>
                <a:gd name="T98" fmla="*/ 85 w 206"/>
                <a:gd name="T99" fmla="*/ 222 h 246"/>
                <a:gd name="T100" fmla="*/ 71 w 206"/>
                <a:gd name="T101" fmla="*/ 211 h 246"/>
                <a:gd name="T102" fmla="*/ 61 w 206"/>
                <a:gd name="T103" fmla="*/ 197 h 246"/>
                <a:gd name="T104" fmla="*/ 51 w 206"/>
                <a:gd name="T105" fmla="*/ 176 h 246"/>
                <a:gd name="T106" fmla="*/ 47 w 206"/>
                <a:gd name="T107" fmla="*/ 154 h 246"/>
                <a:gd name="T108" fmla="*/ 45 w 206"/>
                <a:gd name="T109" fmla="*/ 133 h 246"/>
                <a:gd name="T110" fmla="*/ 45 w 206"/>
                <a:gd name="T111" fmla="*/ 11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6" h="246">
                  <a:moveTo>
                    <a:pt x="45" y="105"/>
                  </a:moveTo>
                  <a:lnTo>
                    <a:pt x="54" y="57"/>
                  </a:lnTo>
                  <a:lnTo>
                    <a:pt x="72" y="28"/>
                  </a:lnTo>
                  <a:lnTo>
                    <a:pt x="94" y="15"/>
                  </a:lnTo>
                  <a:lnTo>
                    <a:pt x="111" y="12"/>
                  </a:lnTo>
                  <a:lnTo>
                    <a:pt x="129" y="15"/>
                  </a:lnTo>
                  <a:lnTo>
                    <a:pt x="144" y="24"/>
                  </a:lnTo>
                  <a:lnTo>
                    <a:pt x="154" y="36"/>
                  </a:lnTo>
                  <a:lnTo>
                    <a:pt x="162" y="51"/>
                  </a:lnTo>
                  <a:lnTo>
                    <a:pt x="167" y="66"/>
                  </a:lnTo>
                  <a:lnTo>
                    <a:pt x="169" y="82"/>
                  </a:lnTo>
                  <a:lnTo>
                    <a:pt x="171" y="95"/>
                  </a:lnTo>
                  <a:lnTo>
                    <a:pt x="171" y="105"/>
                  </a:lnTo>
                  <a:lnTo>
                    <a:pt x="45" y="105"/>
                  </a:lnTo>
                  <a:close/>
                  <a:moveTo>
                    <a:pt x="45" y="116"/>
                  </a:moveTo>
                  <a:lnTo>
                    <a:pt x="193" y="116"/>
                  </a:lnTo>
                  <a:lnTo>
                    <a:pt x="200" y="116"/>
                  </a:lnTo>
                  <a:lnTo>
                    <a:pt x="204" y="115"/>
                  </a:lnTo>
                  <a:lnTo>
                    <a:pt x="206" y="112"/>
                  </a:lnTo>
                  <a:lnTo>
                    <a:pt x="206" y="105"/>
                  </a:lnTo>
                  <a:lnTo>
                    <a:pt x="201" y="66"/>
                  </a:lnTo>
                  <a:lnTo>
                    <a:pt x="183" y="33"/>
                  </a:lnTo>
                  <a:lnTo>
                    <a:pt x="154" y="9"/>
                  </a:lnTo>
                  <a:lnTo>
                    <a:pt x="111" y="0"/>
                  </a:lnTo>
                  <a:lnTo>
                    <a:pt x="68" y="10"/>
                  </a:lnTo>
                  <a:lnTo>
                    <a:pt x="33" y="36"/>
                  </a:lnTo>
                  <a:lnTo>
                    <a:pt x="9" y="75"/>
                  </a:lnTo>
                  <a:lnTo>
                    <a:pt x="0" y="122"/>
                  </a:lnTo>
                  <a:lnTo>
                    <a:pt x="10" y="172"/>
                  </a:lnTo>
                  <a:lnTo>
                    <a:pt x="36" y="211"/>
                  </a:lnTo>
                  <a:lnTo>
                    <a:pt x="73" y="237"/>
                  </a:lnTo>
                  <a:lnTo>
                    <a:pt x="117" y="246"/>
                  </a:lnTo>
                  <a:lnTo>
                    <a:pt x="159" y="237"/>
                  </a:lnTo>
                  <a:lnTo>
                    <a:pt x="186" y="215"/>
                  </a:lnTo>
                  <a:lnTo>
                    <a:pt x="201" y="191"/>
                  </a:lnTo>
                  <a:lnTo>
                    <a:pt x="206" y="176"/>
                  </a:lnTo>
                  <a:lnTo>
                    <a:pt x="204" y="171"/>
                  </a:lnTo>
                  <a:lnTo>
                    <a:pt x="199" y="170"/>
                  </a:lnTo>
                  <a:lnTo>
                    <a:pt x="194" y="172"/>
                  </a:lnTo>
                  <a:lnTo>
                    <a:pt x="192" y="177"/>
                  </a:lnTo>
                  <a:lnTo>
                    <a:pt x="184" y="196"/>
                  </a:lnTo>
                  <a:lnTo>
                    <a:pt x="174" y="209"/>
                  </a:lnTo>
                  <a:lnTo>
                    <a:pt x="163" y="219"/>
                  </a:lnTo>
                  <a:lnTo>
                    <a:pt x="152" y="226"/>
                  </a:lnTo>
                  <a:lnTo>
                    <a:pt x="141" y="230"/>
                  </a:lnTo>
                  <a:lnTo>
                    <a:pt x="131" y="232"/>
                  </a:lnTo>
                  <a:lnTo>
                    <a:pt x="124" y="232"/>
                  </a:lnTo>
                  <a:lnTo>
                    <a:pt x="121" y="232"/>
                  </a:lnTo>
                  <a:lnTo>
                    <a:pt x="102" y="230"/>
                  </a:lnTo>
                  <a:lnTo>
                    <a:pt x="85" y="222"/>
                  </a:lnTo>
                  <a:lnTo>
                    <a:pt x="71" y="211"/>
                  </a:lnTo>
                  <a:lnTo>
                    <a:pt x="61" y="197"/>
                  </a:lnTo>
                  <a:lnTo>
                    <a:pt x="51" y="176"/>
                  </a:lnTo>
                  <a:lnTo>
                    <a:pt x="47" y="154"/>
                  </a:lnTo>
                  <a:lnTo>
                    <a:pt x="45" y="133"/>
                  </a:lnTo>
                  <a:lnTo>
                    <a:pt x="45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reeform 115"/>
            <p:cNvSpPr>
              <a:spLocks noChangeAspect="1" noEditPoints="1"/>
            </p:cNvSpPr>
            <p:nvPr/>
          </p:nvSpPr>
          <p:spPr bwMode="auto">
            <a:xfrm>
              <a:off x="4721" y="134"/>
              <a:ext cx="263" cy="341"/>
            </a:xfrm>
            <a:custGeom>
              <a:avLst/>
              <a:gdLst>
                <a:gd name="T0" fmla="*/ 77 w 263"/>
                <a:gd name="T1" fmla="*/ 36 h 341"/>
                <a:gd name="T2" fmla="*/ 77 w 263"/>
                <a:gd name="T3" fmla="*/ 0 h 341"/>
                <a:gd name="T4" fmla="*/ 0 w 263"/>
                <a:gd name="T5" fmla="*/ 6 h 341"/>
                <a:gd name="T6" fmla="*/ 0 w 263"/>
                <a:gd name="T7" fmla="*/ 23 h 341"/>
                <a:gd name="T8" fmla="*/ 23 w 263"/>
                <a:gd name="T9" fmla="*/ 24 h 341"/>
                <a:gd name="T10" fmla="*/ 35 w 263"/>
                <a:gd name="T11" fmla="*/ 27 h 341"/>
                <a:gd name="T12" fmla="*/ 41 w 263"/>
                <a:gd name="T13" fmla="*/ 35 h 341"/>
                <a:gd name="T14" fmla="*/ 42 w 263"/>
                <a:gd name="T15" fmla="*/ 50 h 341"/>
                <a:gd name="T16" fmla="*/ 42 w 263"/>
                <a:gd name="T17" fmla="*/ 300 h 341"/>
                <a:gd name="T18" fmla="*/ 41 w 263"/>
                <a:gd name="T19" fmla="*/ 314 h 341"/>
                <a:gd name="T20" fmla="*/ 34 w 263"/>
                <a:gd name="T21" fmla="*/ 321 h 341"/>
                <a:gd name="T22" fmla="*/ 22 w 263"/>
                <a:gd name="T23" fmla="*/ 324 h 341"/>
                <a:gd name="T24" fmla="*/ 0 w 263"/>
                <a:gd name="T25" fmla="*/ 324 h 341"/>
                <a:gd name="T26" fmla="*/ 0 w 263"/>
                <a:gd name="T27" fmla="*/ 341 h 341"/>
                <a:gd name="T28" fmla="*/ 120 w 263"/>
                <a:gd name="T29" fmla="*/ 341 h 341"/>
                <a:gd name="T30" fmla="*/ 120 w 263"/>
                <a:gd name="T31" fmla="*/ 324 h 341"/>
                <a:gd name="T32" fmla="*/ 98 w 263"/>
                <a:gd name="T33" fmla="*/ 324 h 341"/>
                <a:gd name="T34" fmla="*/ 86 w 263"/>
                <a:gd name="T35" fmla="*/ 321 h 341"/>
                <a:gd name="T36" fmla="*/ 80 w 263"/>
                <a:gd name="T37" fmla="*/ 314 h 341"/>
                <a:gd name="T38" fmla="*/ 79 w 263"/>
                <a:gd name="T39" fmla="*/ 300 h 341"/>
                <a:gd name="T40" fmla="*/ 79 w 263"/>
                <a:gd name="T41" fmla="*/ 210 h 341"/>
                <a:gd name="T42" fmla="*/ 79 w 263"/>
                <a:gd name="T43" fmla="*/ 205 h 341"/>
                <a:gd name="T44" fmla="*/ 84 w 263"/>
                <a:gd name="T45" fmla="*/ 215 h 341"/>
                <a:gd name="T46" fmla="*/ 97 w 263"/>
                <a:gd name="T47" fmla="*/ 227 h 341"/>
                <a:gd name="T48" fmla="*/ 117 w 263"/>
                <a:gd name="T49" fmla="*/ 238 h 341"/>
                <a:gd name="T50" fmla="*/ 144 w 263"/>
                <a:gd name="T51" fmla="*/ 243 h 341"/>
                <a:gd name="T52" fmla="*/ 189 w 263"/>
                <a:gd name="T53" fmla="*/ 234 h 341"/>
                <a:gd name="T54" fmla="*/ 227 w 263"/>
                <a:gd name="T55" fmla="*/ 208 h 341"/>
                <a:gd name="T56" fmla="*/ 253 w 263"/>
                <a:gd name="T57" fmla="*/ 170 h 341"/>
                <a:gd name="T58" fmla="*/ 263 w 263"/>
                <a:gd name="T59" fmla="*/ 121 h 341"/>
                <a:gd name="T60" fmla="*/ 253 w 263"/>
                <a:gd name="T61" fmla="*/ 74 h 341"/>
                <a:gd name="T62" fmla="*/ 229 w 263"/>
                <a:gd name="T63" fmla="*/ 35 h 341"/>
                <a:gd name="T64" fmla="*/ 194 w 263"/>
                <a:gd name="T65" fmla="*/ 10 h 341"/>
                <a:gd name="T66" fmla="*/ 151 w 263"/>
                <a:gd name="T67" fmla="*/ 0 h 341"/>
                <a:gd name="T68" fmla="*/ 124 w 263"/>
                <a:gd name="T69" fmla="*/ 4 h 341"/>
                <a:gd name="T70" fmla="*/ 103 w 263"/>
                <a:gd name="T71" fmla="*/ 14 h 341"/>
                <a:gd name="T72" fmla="*/ 87 w 263"/>
                <a:gd name="T73" fmla="*/ 25 h 341"/>
                <a:gd name="T74" fmla="*/ 77 w 263"/>
                <a:gd name="T75" fmla="*/ 36 h 341"/>
                <a:gd name="T76" fmla="*/ 79 w 263"/>
                <a:gd name="T77" fmla="*/ 176 h 341"/>
                <a:gd name="T78" fmla="*/ 79 w 263"/>
                <a:gd name="T79" fmla="*/ 56 h 341"/>
                <a:gd name="T80" fmla="*/ 92 w 263"/>
                <a:gd name="T81" fmla="*/ 38 h 341"/>
                <a:gd name="T82" fmla="*/ 108 w 263"/>
                <a:gd name="T83" fmla="*/ 25 h 341"/>
                <a:gd name="T84" fmla="*/ 127 w 263"/>
                <a:gd name="T85" fmla="*/ 16 h 341"/>
                <a:gd name="T86" fmla="*/ 147 w 263"/>
                <a:gd name="T87" fmla="*/ 14 h 341"/>
                <a:gd name="T88" fmla="*/ 175 w 263"/>
                <a:gd name="T89" fmla="*/ 22 h 341"/>
                <a:gd name="T90" fmla="*/ 197 w 263"/>
                <a:gd name="T91" fmla="*/ 45 h 341"/>
                <a:gd name="T92" fmla="*/ 213 w 263"/>
                <a:gd name="T93" fmla="*/ 79 h 341"/>
                <a:gd name="T94" fmla="*/ 218 w 263"/>
                <a:gd name="T95" fmla="*/ 121 h 341"/>
                <a:gd name="T96" fmla="*/ 212 w 263"/>
                <a:gd name="T97" fmla="*/ 166 h 341"/>
                <a:gd name="T98" fmla="*/ 195 w 263"/>
                <a:gd name="T99" fmla="*/ 201 h 341"/>
                <a:gd name="T100" fmla="*/ 170 w 263"/>
                <a:gd name="T101" fmla="*/ 223 h 341"/>
                <a:gd name="T102" fmla="*/ 142 w 263"/>
                <a:gd name="T103" fmla="*/ 231 h 341"/>
                <a:gd name="T104" fmla="*/ 126 w 263"/>
                <a:gd name="T105" fmla="*/ 229 h 341"/>
                <a:gd name="T106" fmla="*/ 111 w 263"/>
                <a:gd name="T107" fmla="*/ 223 h 341"/>
                <a:gd name="T108" fmla="*/ 98 w 263"/>
                <a:gd name="T109" fmla="*/ 213 h 341"/>
                <a:gd name="T110" fmla="*/ 86 w 263"/>
                <a:gd name="T111" fmla="*/ 198 h 341"/>
                <a:gd name="T112" fmla="*/ 82 w 263"/>
                <a:gd name="T113" fmla="*/ 192 h 341"/>
                <a:gd name="T114" fmla="*/ 79 w 263"/>
                <a:gd name="T115" fmla="*/ 187 h 341"/>
                <a:gd name="T116" fmla="*/ 79 w 263"/>
                <a:gd name="T117" fmla="*/ 182 h 341"/>
                <a:gd name="T118" fmla="*/ 79 w 263"/>
                <a:gd name="T119" fmla="*/ 17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3" h="341">
                  <a:moveTo>
                    <a:pt x="77" y="36"/>
                  </a:moveTo>
                  <a:lnTo>
                    <a:pt x="77" y="0"/>
                  </a:lnTo>
                  <a:lnTo>
                    <a:pt x="0" y="6"/>
                  </a:lnTo>
                  <a:lnTo>
                    <a:pt x="0" y="23"/>
                  </a:lnTo>
                  <a:lnTo>
                    <a:pt x="23" y="24"/>
                  </a:lnTo>
                  <a:lnTo>
                    <a:pt x="35" y="27"/>
                  </a:lnTo>
                  <a:lnTo>
                    <a:pt x="41" y="35"/>
                  </a:lnTo>
                  <a:lnTo>
                    <a:pt x="42" y="50"/>
                  </a:lnTo>
                  <a:lnTo>
                    <a:pt x="42" y="300"/>
                  </a:lnTo>
                  <a:lnTo>
                    <a:pt x="41" y="314"/>
                  </a:lnTo>
                  <a:lnTo>
                    <a:pt x="34" y="321"/>
                  </a:lnTo>
                  <a:lnTo>
                    <a:pt x="22" y="324"/>
                  </a:lnTo>
                  <a:lnTo>
                    <a:pt x="0" y="324"/>
                  </a:lnTo>
                  <a:lnTo>
                    <a:pt x="0" y="341"/>
                  </a:lnTo>
                  <a:lnTo>
                    <a:pt x="120" y="341"/>
                  </a:lnTo>
                  <a:lnTo>
                    <a:pt x="120" y="324"/>
                  </a:lnTo>
                  <a:lnTo>
                    <a:pt x="98" y="324"/>
                  </a:lnTo>
                  <a:lnTo>
                    <a:pt x="86" y="321"/>
                  </a:lnTo>
                  <a:lnTo>
                    <a:pt x="80" y="314"/>
                  </a:lnTo>
                  <a:lnTo>
                    <a:pt x="79" y="300"/>
                  </a:lnTo>
                  <a:lnTo>
                    <a:pt x="79" y="210"/>
                  </a:lnTo>
                  <a:lnTo>
                    <a:pt x="79" y="205"/>
                  </a:lnTo>
                  <a:lnTo>
                    <a:pt x="84" y="215"/>
                  </a:lnTo>
                  <a:lnTo>
                    <a:pt x="97" y="227"/>
                  </a:lnTo>
                  <a:lnTo>
                    <a:pt x="117" y="238"/>
                  </a:lnTo>
                  <a:lnTo>
                    <a:pt x="144" y="243"/>
                  </a:lnTo>
                  <a:lnTo>
                    <a:pt x="189" y="234"/>
                  </a:lnTo>
                  <a:lnTo>
                    <a:pt x="227" y="208"/>
                  </a:lnTo>
                  <a:lnTo>
                    <a:pt x="253" y="170"/>
                  </a:lnTo>
                  <a:lnTo>
                    <a:pt x="263" y="121"/>
                  </a:lnTo>
                  <a:lnTo>
                    <a:pt x="253" y="74"/>
                  </a:lnTo>
                  <a:lnTo>
                    <a:pt x="229" y="35"/>
                  </a:lnTo>
                  <a:lnTo>
                    <a:pt x="194" y="10"/>
                  </a:lnTo>
                  <a:lnTo>
                    <a:pt x="151" y="0"/>
                  </a:lnTo>
                  <a:lnTo>
                    <a:pt x="124" y="4"/>
                  </a:lnTo>
                  <a:lnTo>
                    <a:pt x="103" y="14"/>
                  </a:lnTo>
                  <a:lnTo>
                    <a:pt x="87" y="25"/>
                  </a:lnTo>
                  <a:lnTo>
                    <a:pt x="77" y="36"/>
                  </a:lnTo>
                  <a:close/>
                  <a:moveTo>
                    <a:pt x="79" y="176"/>
                  </a:moveTo>
                  <a:lnTo>
                    <a:pt x="79" y="56"/>
                  </a:lnTo>
                  <a:lnTo>
                    <a:pt x="92" y="38"/>
                  </a:lnTo>
                  <a:lnTo>
                    <a:pt x="108" y="25"/>
                  </a:lnTo>
                  <a:lnTo>
                    <a:pt x="127" y="16"/>
                  </a:lnTo>
                  <a:lnTo>
                    <a:pt x="147" y="14"/>
                  </a:lnTo>
                  <a:lnTo>
                    <a:pt x="175" y="22"/>
                  </a:lnTo>
                  <a:lnTo>
                    <a:pt x="197" y="45"/>
                  </a:lnTo>
                  <a:lnTo>
                    <a:pt x="213" y="79"/>
                  </a:lnTo>
                  <a:lnTo>
                    <a:pt x="218" y="121"/>
                  </a:lnTo>
                  <a:lnTo>
                    <a:pt x="212" y="166"/>
                  </a:lnTo>
                  <a:lnTo>
                    <a:pt x="195" y="201"/>
                  </a:lnTo>
                  <a:lnTo>
                    <a:pt x="170" y="223"/>
                  </a:lnTo>
                  <a:lnTo>
                    <a:pt x="142" y="231"/>
                  </a:lnTo>
                  <a:lnTo>
                    <a:pt x="126" y="229"/>
                  </a:lnTo>
                  <a:lnTo>
                    <a:pt x="111" y="223"/>
                  </a:lnTo>
                  <a:lnTo>
                    <a:pt x="98" y="213"/>
                  </a:lnTo>
                  <a:lnTo>
                    <a:pt x="86" y="198"/>
                  </a:lnTo>
                  <a:lnTo>
                    <a:pt x="82" y="192"/>
                  </a:lnTo>
                  <a:lnTo>
                    <a:pt x="79" y="187"/>
                  </a:lnTo>
                  <a:lnTo>
                    <a:pt x="79" y="182"/>
                  </a:lnTo>
                  <a:lnTo>
                    <a:pt x="79" y="1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reeform 116"/>
            <p:cNvSpPr>
              <a:spLocks noChangeAspect="1"/>
            </p:cNvSpPr>
            <p:nvPr/>
          </p:nvSpPr>
          <p:spPr bwMode="auto">
            <a:xfrm>
              <a:off x="5011" y="42"/>
              <a:ext cx="167" cy="335"/>
            </a:xfrm>
            <a:custGeom>
              <a:avLst/>
              <a:gdLst>
                <a:gd name="T0" fmla="*/ 82 w 167"/>
                <a:gd name="T1" fmla="*/ 115 h 335"/>
                <a:gd name="T2" fmla="*/ 158 w 167"/>
                <a:gd name="T3" fmla="*/ 115 h 335"/>
                <a:gd name="T4" fmla="*/ 158 w 167"/>
                <a:gd name="T5" fmla="*/ 98 h 335"/>
                <a:gd name="T6" fmla="*/ 82 w 167"/>
                <a:gd name="T7" fmla="*/ 98 h 335"/>
                <a:gd name="T8" fmla="*/ 82 w 167"/>
                <a:gd name="T9" fmla="*/ 0 h 335"/>
                <a:gd name="T10" fmla="*/ 69 w 167"/>
                <a:gd name="T11" fmla="*/ 0 h 335"/>
                <a:gd name="T12" fmla="*/ 65 w 167"/>
                <a:gd name="T13" fmla="*/ 34 h 335"/>
                <a:gd name="T14" fmla="*/ 54 w 167"/>
                <a:gd name="T15" fmla="*/ 67 h 335"/>
                <a:gd name="T16" fmla="*/ 33 w 167"/>
                <a:gd name="T17" fmla="*/ 92 h 335"/>
                <a:gd name="T18" fmla="*/ 0 w 167"/>
                <a:gd name="T19" fmla="*/ 103 h 335"/>
                <a:gd name="T20" fmla="*/ 0 w 167"/>
                <a:gd name="T21" fmla="*/ 115 h 335"/>
                <a:gd name="T22" fmla="*/ 46 w 167"/>
                <a:gd name="T23" fmla="*/ 115 h 335"/>
                <a:gd name="T24" fmla="*/ 46 w 167"/>
                <a:gd name="T25" fmla="*/ 263 h 335"/>
                <a:gd name="T26" fmla="*/ 48 w 167"/>
                <a:gd name="T27" fmla="*/ 285 h 335"/>
                <a:gd name="T28" fmla="*/ 54 w 167"/>
                <a:gd name="T29" fmla="*/ 302 h 335"/>
                <a:gd name="T30" fmla="*/ 62 w 167"/>
                <a:gd name="T31" fmla="*/ 314 h 335"/>
                <a:gd name="T32" fmla="*/ 73 w 167"/>
                <a:gd name="T33" fmla="*/ 324 h 335"/>
                <a:gd name="T34" fmla="*/ 84 w 167"/>
                <a:gd name="T35" fmla="*/ 329 h 335"/>
                <a:gd name="T36" fmla="*/ 95 w 167"/>
                <a:gd name="T37" fmla="*/ 333 h 335"/>
                <a:gd name="T38" fmla="*/ 106 w 167"/>
                <a:gd name="T39" fmla="*/ 335 h 335"/>
                <a:gd name="T40" fmla="*/ 114 w 167"/>
                <a:gd name="T41" fmla="*/ 335 h 335"/>
                <a:gd name="T42" fmla="*/ 127 w 167"/>
                <a:gd name="T43" fmla="*/ 333 h 335"/>
                <a:gd name="T44" fmla="*/ 138 w 167"/>
                <a:gd name="T45" fmla="*/ 328 h 335"/>
                <a:gd name="T46" fmla="*/ 147 w 167"/>
                <a:gd name="T47" fmla="*/ 321 h 335"/>
                <a:gd name="T48" fmla="*/ 155 w 167"/>
                <a:gd name="T49" fmla="*/ 311 h 335"/>
                <a:gd name="T50" fmla="*/ 160 w 167"/>
                <a:gd name="T51" fmla="*/ 300 h 335"/>
                <a:gd name="T52" fmla="*/ 164 w 167"/>
                <a:gd name="T53" fmla="*/ 288 h 335"/>
                <a:gd name="T54" fmla="*/ 166 w 167"/>
                <a:gd name="T55" fmla="*/ 276 h 335"/>
                <a:gd name="T56" fmla="*/ 167 w 167"/>
                <a:gd name="T57" fmla="*/ 263 h 335"/>
                <a:gd name="T58" fmla="*/ 167 w 167"/>
                <a:gd name="T59" fmla="*/ 232 h 335"/>
                <a:gd name="T60" fmla="*/ 154 w 167"/>
                <a:gd name="T61" fmla="*/ 232 h 335"/>
                <a:gd name="T62" fmla="*/ 154 w 167"/>
                <a:gd name="T63" fmla="*/ 262 h 335"/>
                <a:gd name="T64" fmla="*/ 151 w 167"/>
                <a:gd name="T65" fmla="*/ 288 h 335"/>
                <a:gd name="T66" fmla="*/ 143 w 167"/>
                <a:gd name="T67" fmla="*/ 306 h 335"/>
                <a:gd name="T68" fmla="*/ 132 w 167"/>
                <a:gd name="T69" fmla="*/ 318 h 335"/>
                <a:gd name="T70" fmla="*/ 118 w 167"/>
                <a:gd name="T71" fmla="*/ 321 h 335"/>
                <a:gd name="T72" fmla="*/ 106 w 167"/>
                <a:gd name="T73" fmla="*/ 319 h 335"/>
                <a:gd name="T74" fmla="*/ 97 w 167"/>
                <a:gd name="T75" fmla="*/ 314 h 335"/>
                <a:gd name="T76" fmla="*/ 91 w 167"/>
                <a:gd name="T77" fmla="*/ 306 h 335"/>
                <a:gd name="T78" fmla="*/ 87 w 167"/>
                <a:gd name="T79" fmla="*/ 296 h 335"/>
                <a:gd name="T80" fmla="*/ 84 w 167"/>
                <a:gd name="T81" fmla="*/ 286 h 335"/>
                <a:gd name="T82" fmla="*/ 83 w 167"/>
                <a:gd name="T83" fmla="*/ 277 h 335"/>
                <a:gd name="T84" fmla="*/ 82 w 167"/>
                <a:gd name="T85" fmla="*/ 269 h 335"/>
                <a:gd name="T86" fmla="*/ 82 w 167"/>
                <a:gd name="T87" fmla="*/ 264 h 335"/>
                <a:gd name="T88" fmla="*/ 82 w 167"/>
                <a:gd name="T89" fmla="*/ 11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7" h="335">
                  <a:moveTo>
                    <a:pt x="82" y="115"/>
                  </a:moveTo>
                  <a:lnTo>
                    <a:pt x="158" y="115"/>
                  </a:lnTo>
                  <a:lnTo>
                    <a:pt x="158" y="98"/>
                  </a:lnTo>
                  <a:lnTo>
                    <a:pt x="82" y="98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65" y="34"/>
                  </a:lnTo>
                  <a:lnTo>
                    <a:pt x="54" y="67"/>
                  </a:lnTo>
                  <a:lnTo>
                    <a:pt x="33" y="92"/>
                  </a:lnTo>
                  <a:lnTo>
                    <a:pt x="0" y="103"/>
                  </a:lnTo>
                  <a:lnTo>
                    <a:pt x="0" y="115"/>
                  </a:lnTo>
                  <a:lnTo>
                    <a:pt x="46" y="115"/>
                  </a:lnTo>
                  <a:lnTo>
                    <a:pt x="46" y="263"/>
                  </a:lnTo>
                  <a:lnTo>
                    <a:pt x="48" y="285"/>
                  </a:lnTo>
                  <a:lnTo>
                    <a:pt x="54" y="302"/>
                  </a:lnTo>
                  <a:lnTo>
                    <a:pt x="62" y="314"/>
                  </a:lnTo>
                  <a:lnTo>
                    <a:pt x="73" y="324"/>
                  </a:lnTo>
                  <a:lnTo>
                    <a:pt x="84" y="329"/>
                  </a:lnTo>
                  <a:lnTo>
                    <a:pt x="95" y="333"/>
                  </a:lnTo>
                  <a:lnTo>
                    <a:pt x="106" y="335"/>
                  </a:lnTo>
                  <a:lnTo>
                    <a:pt x="114" y="335"/>
                  </a:lnTo>
                  <a:lnTo>
                    <a:pt x="127" y="333"/>
                  </a:lnTo>
                  <a:lnTo>
                    <a:pt x="138" y="328"/>
                  </a:lnTo>
                  <a:lnTo>
                    <a:pt x="147" y="321"/>
                  </a:lnTo>
                  <a:lnTo>
                    <a:pt x="155" y="311"/>
                  </a:lnTo>
                  <a:lnTo>
                    <a:pt x="160" y="300"/>
                  </a:lnTo>
                  <a:lnTo>
                    <a:pt x="164" y="288"/>
                  </a:lnTo>
                  <a:lnTo>
                    <a:pt x="166" y="276"/>
                  </a:lnTo>
                  <a:lnTo>
                    <a:pt x="167" y="263"/>
                  </a:lnTo>
                  <a:lnTo>
                    <a:pt x="167" y="232"/>
                  </a:lnTo>
                  <a:lnTo>
                    <a:pt x="154" y="232"/>
                  </a:lnTo>
                  <a:lnTo>
                    <a:pt x="154" y="262"/>
                  </a:lnTo>
                  <a:lnTo>
                    <a:pt x="151" y="288"/>
                  </a:lnTo>
                  <a:lnTo>
                    <a:pt x="143" y="306"/>
                  </a:lnTo>
                  <a:lnTo>
                    <a:pt x="132" y="318"/>
                  </a:lnTo>
                  <a:lnTo>
                    <a:pt x="118" y="321"/>
                  </a:lnTo>
                  <a:lnTo>
                    <a:pt x="106" y="319"/>
                  </a:lnTo>
                  <a:lnTo>
                    <a:pt x="97" y="314"/>
                  </a:lnTo>
                  <a:lnTo>
                    <a:pt x="91" y="306"/>
                  </a:lnTo>
                  <a:lnTo>
                    <a:pt x="87" y="296"/>
                  </a:lnTo>
                  <a:lnTo>
                    <a:pt x="84" y="286"/>
                  </a:lnTo>
                  <a:lnTo>
                    <a:pt x="83" y="277"/>
                  </a:lnTo>
                  <a:lnTo>
                    <a:pt x="82" y="269"/>
                  </a:lnTo>
                  <a:lnTo>
                    <a:pt x="82" y="264"/>
                  </a:lnTo>
                  <a:lnTo>
                    <a:pt x="82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reeform 117"/>
            <p:cNvSpPr>
              <a:spLocks noChangeAspect="1" noEditPoints="1"/>
            </p:cNvSpPr>
            <p:nvPr/>
          </p:nvSpPr>
          <p:spPr bwMode="auto">
            <a:xfrm>
              <a:off x="5219" y="131"/>
              <a:ext cx="236" cy="246"/>
            </a:xfrm>
            <a:custGeom>
              <a:avLst/>
              <a:gdLst>
                <a:gd name="T0" fmla="*/ 236 w 236"/>
                <a:gd name="T1" fmla="*/ 125 h 246"/>
                <a:gd name="T2" fmla="*/ 233 w 236"/>
                <a:gd name="T3" fmla="*/ 100 h 246"/>
                <a:gd name="T4" fmla="*/ 227 w 236"/>
                <a:gd name="T5" fmla="*/ 77 h 246"/>
                <a:gd name="T6" fmla="*/ 216 w 236"/>
                <a:gd name="T7" fmla="*/ 56 h 246"/>
                <a:gd name="T8" fmla="*/ 201 w 236"/>
                <a:gd name="T9" fmla="*/ 37 h 246"/>
                <a:gd name="T10" fmla="*/ 184 w 236"/>
                <a:gd name="T11" fmla="*/ 22 h 246"/>
                <a:gd name="T12" fmla="*/ 164 w 236"/>
                <a:gd name="T13" fmla="*/ 10 h 246"/>
                <a:gd name="T14" fmla="*/ 142 w 236"/>
                <a:gd name="T15" fmla="*/ 3 h 246"/>
                <a:gd name="T16" fmla="*/ 119 w 236"/>
                <a:gd name="T17" fmla="*/ 0 h 246"/>
                <a:gd name="T18" fmla="*/ 94 w 236"/>
                <a:gd name="T19" fmla="*/ 3 h 246"/>
                <a:gd name="T20" fmla="*/ 72 w 236"/>
                <a:gd name="T21" fmla="*/ 10 h 246"/>
                <a:gd name="T22" fmla="*/ 52 w 236"/>
                <a:gd name="T23" fmla="*/ 22 h 246"/>
                <a:gd name="T24" fmla="*/ 35 w 236"/>
                <a:gd name="T25" fmla="*/ 38 h 246"/>
                <a:gd name="T26" fmla="*/ 20 w 236"/>
                <a:gd name="T27" fmla="*/ 56 h 246"/>
                <a:gd name="T28" fmla="*/ 10 w 236"/>
                <a:gd name="T29" fmla="*/ 78 h 246"/>
                <a:gd name="T30" fmla="*/ 3 w 236"/>
                <a:gd name="T31" fmla="*/ 101 h 246"/>
                <a:gd name="T32" fmla="*/ 0 w 236"/>
                <a:gd name="T33" fmla="*/ 125 h 246"/>
                <a:gd name="T34" fmla="*/ 10 w 236"/>
                <a:gd name="T35" fmla="*/ 173 h 246"/>
                <a:gd name="T36" fmla="*/ 36 w 236"/>
                <a:gd name="T37" fmla="*/ 211 h 246"/>
                <a:gd name="T38" fmla="*/ 73 w 236"/>
                <a:gd name="T39" fmla="*/ 237 h 246"/>
                <a:gd name="T40" fmla="*/ 118 w 236"/>
                <a:gd name="T41" fmla="*/ 246 h 246"/>
                <a:gd name="T42" fmla="*/ 164 w 236"/>
                <a:gd name="T43" fmla="*/ 237 h 246"/>
                <a:gd name="T44" fmla="*/ 201 w 236"/>
                <a:gd name="T45" fmla="*/ 211 h 246"/>
                <a:gd name="T46" fmla="*/ 227 w 236"/>
                <a:gd name="T47" fmla="*/ 173 h 246"/>
                <a:gd name="T48" fmla="*/ 236 w 236"/>
                <a:gd name="T49" fmla="*/ 125 h 246"/>
                <a:gd name="T50" fmla="*/ 119 w 236"/>
                <a:gd name="T51" fmla="*/ 232 h 246"/>
                <a:gd name="T52" fmla="*/ 101 w 236"/>
                <a:gd name="T53" fmla="*/ 230 h 246"/>
                <a:gd name="T54" fmla="*/ 85 w 236"/>
                <a:gd name="T55" fmla="*/ 224 h 246"/>
                <a:gd name="T56" fmla="*/ 70 w 236"/>
                <a:gd name="T57" fmla="*/ 213 h 246"/>
                <a:gd name="T58" fmla="*/ 58 w 236"/>
                <a:gd name="T59" fmla="*/ 197 h 246"/>
                <a:gd name="T60" fmla="*/ 50 w 236"/>
                <a:gd name="T61" fmla="*/ 178 h 246"/>
                <a:gd name="T62" fmla="*/ 46 w 236"/>
                <a:gd name="T63" fmla="*/ 157 h 246"/>
                <a:gd name="T64" fmla="*/ 45 w 236"/>
                <a:gd name="T65" fmla="*/ 138 h 246"/>
                <a:gd name="T66" fmla="*/ 45 w 236"/>
                <a:gd name="T67" fmla="*/ 121 h 246"/>
                <a:gd name="T68" fmla="*/ 45 w 236"/>
                <a:gd name="T69" fmla="*/ 104 h 246"/>
                <a:gd name="T70" fmla="*/ 46 w 236"/>
                <a:gd name="T71" fmla="*/ 86 h 246"/>
                <a:gd name="T72" fmla="*/ 50 w 236"/>
                <a:gd name="T73" fmla="*/ 66 h 246"/>
                <a:gd name="T74" fmla="*/ 57 w 236"/>
                <a:gd name="T75" fmla="*/ 48 h 246"/>
                <a:gd name="T76" fmla="*/ 70 w 236"/>
                <a:gd name="T77" fmla="*/ 32 h 246"/>
                <a:gd name="T78" fmla="*/ 85 w 236"/>
                <a:gd name="T79" fmla="*/ 21 h 246"/>
                <a:gd name="T80" fmla="*/ 102 w 236"/>
                <a:gd name="T81" fmla="*/ 14 h 246"/>
                <a:gd name="T82" fmla="*/ 118 w 236"/>
                <a:gd name="T83" fmla="*/ 12 h 246"/>
                <a:gd name="T84" fmla="*/ 135 w 236"/>
                <a:gd name="T85" fmla="*/ 14 h 246"/>
                <a:gd name="T86" fmla="*/ 152 w 236"/>
                <a:gd name="T87" fmla="*/ 21 h 246"/>
                <a:gd name="T88" fmla="*/ 166 w 236"/>
                <a:gd name="T89" fmla="*/ 32 h 246"/>
                <a:gd name="T90" fmla="*/ 178 w 236"/>
                <a:gd name="T91" fmla="*/ 47 h 246"/>
                <a:gd name="T92" fmla="*/ 186 w 236"/>
                <a:gd name="T93" fmla="*/ 65 h 246"/>
                <a:gd name="T94" fmla="*/ 190 w 236"/>
                <a:gd name="T95" fmla="*/ 85 h 246"/>
                <a:gd name="T96" fmla="*/ 192 w 236"/>
                <a:gd name="T97" fmla="*/ 104 h 246"/>
                <a:gd name="T98" fmla="*/ 192 w 236"/>
                <a:gd name="T99" fmla="*/ 121 h 246"/>
                <a:gd name="T100" fmla="*/ 192 w 236"/>
                <a:gd name="T101" fmla="*/ 137 h 246"/>
                <a:gd name="T102" fmla="*/ 191 w 236"/>
                <a:gd name="T103" fmla="*/ 155 h 246"/>
                <a:gd name="T104" fmla="*/ 187 w 236"/>
                <a:gd name="T105" fmla="*/ 174 h 246"/>
                <a:gd name="T106" fmla="*/ 180 w 236"/>
                <a:gd name="T107" fmla="*/ 193 h 246"/>
                <a:gd name="T108" fmla="*/ 169 w 236"/>
                <a:gd name="T109" fmla="*/ 209 h 246"/>
                <a:gd name="T110" fmla="*/ 155 w 236"/>
                <a:gd name="T111" fmla="*/ 222 h 246"/>
                <a:gd name="T112" fmla="*/ 138 w 236"/>
                <a:gd name="T113" fmla="*/ 230 h 246"/>
                <a:gd name="T114" fmla="*/ 119 w 236"/>
                <a:gd name="T115" fmla="*/ 23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6" h="246">
                  <a:moveTo>
                    <a:pt x="236" y="125"/>
                  </a:moveTo>
                  <a:lnTo>
                    <a:pt x="233" y="100"/>
                  </a:lnTo>
                  <a:lnTo>
                    <a:pt x="227" y="77"/>
                  </a:lnTo>
                  <a:lnTo>
                    <a:pt x="216" y="56"/>
                  </a:lnTo>
                  <a:lnTo>
                    <a:pt x="201" y="37"/>
                  </a:lnTo>
                  <a:lnTo>
                    <a:pt x="184" y="22"/>
                  </a:lnTo>
                  <a:lnTo>
                    <a:pt x="164" y="10"/>
                  </a:lnTo>
                  <a:lnTo>
                    <a:pt x="142" y="3"/>
                  </a:lnTo>
                  <a:lnTo>
                    <a:pt x="119" y="0"/>
                  </a:lnTo>
                  <a:lnTo>
                    <a:pt x="94" y="3"/>
                  </a:lnTo>
                  <a:lnTo>
                    <a:pt x="72" y="10"/>
                  </a:lnTo>
                  <a:lnTo>
                    <a:pt x="52" y="22"/>
                  </a:lnTo>
                  <a:lnTo>
                    <a:pt x="35" y="38"/>
                  </a:lnTo>
                  <a:lnTo>
                    <a:pt x="20" y="56"/>
                  </a:lnTo>
                  <a:lnTo>
                    <a:pt x="10" y="78"/>
                  </a:lnTo>
                  <a:lnTo>
                    <a:pt x="3" y="101"/>
                  </a:lnTo>
                  <a:lnTo>
                    <a:pt x="0" y="125"/>
                  </a:lnTo>
                  <a:lnTo>
                    <a:pt x="10" y="173"/>
                  </a:lnTo>
                  <a:lnTo>
                    <a:pt x="36" y="211"/>
                  </a:lnTo>
                  <a:lnTo>
                    <a:pt x="73" y="237"/>
                  </a:lnTo>
                  <a:lnTo>
                    <a:pt x="118" y="246"/>
                  </a:lnTo>
                  <a:lnTo>
                    <a:pt x="164" y="237"/>
                  </a:lnTo>
                  <a:lnTo>
                    <a:pt x="201" y="211"/>
                  </a:lnTo>
                  <a:lnTo>
                    <a:pt x="227" y="173"/>
                  </a:lnTo>
                  <a:lnTo>
                    <a:pt x="236" y="125"/>
                  </a:lnTo>
                  <a:close/>
                  <a:moveTo>
                    <a:pt x="119" y="232"/>
                  </a:moveTo>
                  <a:lnTo>
                    <a:pt x="101" y="230"/>
                  </a:lnTo>
                  <a:lnTo>
                    <a:pt x="85" y="224"/>
                  </a:lnTo>
                  <a:lnTo>
                    <a:pt x="70" y="213"/>
                  </a:lnTo>
                  <a:lnTo>
                    <a:pt x="58" y="197"/>
                  </a:lnTo>
                  <a:lnTo>
                    <a:pt x="50" y="178"/>
                  </a:lnTo>
                  <a:lnTo>
                    <a:pt x="46" y="157"/>
                  </a:lnTo>
                  <a:lnTo>
                    <a:pt x="45" y="138"/>
                  </a:lnTo>
                  <a:lnTo>
                    <a:pt x="45" y="121"/>
                  </a:lnTo>
                  <a:lnTo>
                    <a:pt x="45" y="104"/>
                  </a:lnTo>
                  <a:lnTo>
                    <a:pt x="46" y="86"/>
                  </a:lnTo>
                  <a:lnTo>
                    <a:pt x="50" y="66"/>
                  </a:lnTo>
                  <a:lnTo>
                    <a:pt x="57" y="48"/>
                  </a:lnTo>
                  <a:lnTo>
                    <a:pt x="70" y="32"/>
                  </a:lnTo>
                  <a:lnTo>
                    <a:pt x="85" y="21"/>
                  </a:lnTo>
                  <a:lnTo>
                    <a:pt x="102" y="14"/>
                  </a:lnTo>
                  <a:lnTo>
                    <a:pt x="118" y="12"/>
                  </a:lnTo>
                  <a:lnTo>
                    <a:pt x="135" y="14"/>
                  </a:lnTo>
                  <a:lnTo>
                    <a:pt x="152" y="21"/>
                  </a:lnTo>
                  <a:lnTo>
                    <a:pt x="166" y="32"/>
                  </a:lnTo>
                  <a:lnTo>
                    <a:pt x="178" y="47"/>
                  </a:lnTo>
                  <a:lnTo>
                    <a:pt x="186" y="65"/>
                  </a:lnTo>
                  <a:lnTo>
                    <a:pt x="190" y="85"/>
                  </a:lnTo>
                  <a:lnTo>
                    <a:pt x="192" y="104"/>
                  </a:lnTo>
                  <a:lnTo>
                    <a:pt x="192" y="121"/>
                  </a:lnTo>
                  <a:lnTo>
                    <a:pt x="192" y="137"/>
                  </a:lnTo>
                  <a:lnTo>
                    <a:pt x="191" y="155"/>
                  </a:lnTo>
                  <a:lnTo>
                    <a:pt x="187" y="174"/>
                  </a:lnTo>
                  <a:lnTo>
                    <a:pt x="180" y="193"/>
                  </a:lnTo>
                  <a:lnTo>
                    <a:pt x="169" y="209"/>
                  </a:lnTo>
                  <a:lnTo>
                    <a:pt x="155" y="222"/>
                  </a:lnTo>
                  <a:lnTo>
                    <a:pt x="138" y="230"/>
                  </a:lnTo>
                  <a:lnTo>
                    <a:pt x="119" y="2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reeform 118"/>
            <p:cNvSpPr>
              <a:spLocks noChangeAspect="1"/>
            </p:cNvSpPr>
            <p:nvPr/>
          </p:nvSpPr>
          <p:spPr bwMode="auto">
            <a:xfrm>
              <a:off x="5491" y="134"/>
              <a:ext cx="267" cy="237"/>
            </a:xfrm>
            <a:custGeom>
              <a:avLst/>
              <a:gdLst>
                <a:gd name="T0" fmla="*/ 42 w 267"/>
                <a:gd name="T1" fmla="*/ 53 h 237"/>
                <a:gd name="T2" fmla="*/ 42 w 267"/>
                <a:gd name="T3" fmla="*/ 196 h 237"/>
                <a:gd name="T4" fmla="*/ 40 w 267"/>
                <a:gd name="T5" fmla="*/ 210 h 237"/>
                <a:gd name="T6" fmla="*/ 34 w 267"/>
                <a:gd name="T7" fmla="*/ 217 h 237"/>
                <a:gd name="T8" fmla="*/ 21 w 267"/>
                <a:gd name="T9" fmla="*/ 220 h 237"/>
                <a:gd name="T10" fmla="*/ 0 w 267"/>
                <a:gd name="T11" fmla="*/ 220 h 237"/>
                <a:gd name="T12" fmla="*/ 0 w 267"/>
                <a:gd name="T13" fmla="*/ 237 h 237"/>
                <a:gd name="T14" fmla="*/ 120 w 267"/>
                <a:gd name="T15" fmla="*/ 237 h 237"/>
                <a:gd name="T16" fmla="*/ 120 w 267"/>
                <a:gd name="T17" fmla="*/ 220 h 237"/>
                <a:gd name="T18" fmla="*/ 98 w 267"/>
                <a:gd name="T19" fmla="*/ 220 h 237"/>
                <a:gd name="T20" fmla="*/ 86 w 267"/>
                <a:gd name="T21" fmla="*/ 217 h 237"/>
                <a:gd name="T22" fmla="*/ 80 w 267"/>
                <a:gd name="T23" fmla="*/ 210 h 237"/>
                <a:gd name="T24" fmla="*/ 78 w 267"/>
                <a:gd name="T25" fmla="*/ 196 h 237"/>
                <a:gd name="T26" fmla="*/ 78 w 267"/>
                <a:gd name="T27" fmla="*/ 98 h 237"/>
                <a:gd name="T28" fmla="*/ 84 w 267"/>
                <a:gd name="T29" fmla="*/ 61 h 237"/>
                <a:gd name="T30" fmla="*/ 101 w 267"/>
                <a:gd name="T31" fmla="*/ 34 h 237"/>
                <a:gd name="T32" fmla="*/ 124 w 267"/>
                <a:gd name="T33" fmla="*/ 18 h 237"/>
                <a:gd name="T34" fmla="*/ 150 w 267"/>
                <a:gd name="T35" fmla="*/ 12 h 237"/>
                <a:gd name="T36" fmla="*/ 161 w 267"/>
                <a:gd name="T37" fmla="*/ 13 h 237"/>
                <a:gd name="T38" fmla="*/ 170 w 267"/>
                <a:gd name="T39" fmla="*/ 17 h 237"/>
                <a:gd name="T40" fmla="*/ 177 w 267"/>
                <a:gd name="T41" fmla="*/ 23 h 237"/>
                <a:gd name="T42" fmla="*/ 182 w 267"/>
                <a:gd name="T43" fmla="*/ 30 h 237"/>
                <a:gd name="T44" fmla="*/ 186 w 267"/>
                <a:gd name="T45" fmla="*/ 39 h 237"/>
                <a:gd name="T46" fmla="*/ 188 w 267"/>
                <a:gd name="T47" fmla="*/ 49 h 237"/>
                <a:gd name="T48" fmla="*/ 189 w 267"/>
                <a:gd name="T49" fmla="*/ 60 h 237"/>
                <a:gd name="T50" fmla="*/ 189 w 267"/>
                <a:gd name="T51" fmla="*/ 72 h 237"/>
                <a:gd name="T52" fmla="*/ 189 w 267"/>
                <a:gd name="T53" fmla="*/ 196 h 237"/>
                <a:gd name="T54" fmla="*/ 188 w 267"/>
                <a:gd name="T55" fmla="*/ 210 h 237"/>
                <a:gd name="T56" fmla="*/ 182 w 267"/>
                <a:gd name="T57" fmla="*/ 217 h 237"/>
                <a:gd name="T58" fmla="*/ 169 w 267"/>
                <a:gd name="T59" fmla="*/ 220 h 237"/>
                <a:gd name="T60" fmla="*/ 148 w 267"/>
                <a:gd name="T61" fmla="*/ 220 h 237"/>
                <a:gd name="T62" fmla="*/ 148 w 267"/>
                <a:gd name="T63" fmla="*/ 237 h 237"/>
                <a:gd name="T64" fmla="*/ 267 w 267"/>
                <a:gd name="T65" fmla="*/ 237 h 237"/>
                <a:gd name="T66" fmla="*/ 267 w 267"/>
                <a:gd name="T67" fmla="*/ 220 h 237"/>
                <a:gd name="T68" fmla="*/ 249 w 267"/>
                <a:gd name="T69" fmla="*/ 220 h 237"/>
                <a:gd name="T70" fmla="*/ 236 w 267"/>
                <a:gd name="T71" fmla="*/ 218 h 237"/>
                <a:gd name="T72" fmla="*/ 229 w 267"/>
                <a:gd name="T73" fmla="*/ 214 h 237"/>
                <a:gd name="T74" fmla="*/ 226 w 267"/>
                <a:gd name="T75" fmla="*/ 204 h 237"/>
                <a:gd name="T76" fmla="*/ 226 w 267"/>
                <a:gd name="T77" fmla="*/ 102 h 237"/>
                <a:gd name="T78" fmla="*/ 226 w 267"/>
                <a:gd name="T79" fmla="*/ 73 h 237"/>
                <a:gd name="T80" fmla="*/ 224 w 267"/>
                <a:gd name="T81" fmla="*/ 51 h 237"/>
                <a:gd name="T82" fmla="*/ 219 w 267"/>
                <a:gd name="T83" fmla="*/ 35 h 237"/>
                <a:gd name="T84" fmla="*/ 210 w 267"/>
                <a:gd name="T85" fmla="*/ 20 h 237"/>
                <a:gd name="T86" fmla="*/ 202 w 267"/>
                <a:gd name="T87" fmla="*/ 13 h 237"/>
                <a:gd name="T88" fmla="*/ 190 w 267"/>
                <a:gd name="T89" fmla="*/ 7 h 237"/>
                <a:gd name="T90" fmla="*/ 174 w 267"/>
                <a:gd name="T91" fmla="*/ 2 h 237"/>
                <a:gd name="T92" fmla="*/ 154 w 267"/>
                <a:gd name="T93" fmla="*/ 0 h 237"/>
                <a:gd name="T94" fmla="*/ 127 w 267"/>
                <a:gd name="T95" fmla="*/ 4 h 237"/>
                <a:gd name="T96" fmla="*/ 105 w 267"/>
                <a:gd name="T97" fmla="*/ 16 h 237"/>
                <a:gd name="T98" fmla="*/ 88 w 267"/>
                <a:gd name="T99" fmla="*/ 34 h 237"/>
                <a:gd name="T100" fmla="*/ 75 w 267"/>
                <a:gd name="T101" fmla="*/ 56 h 237"/>
                <a:gd name="T102" fmla="*/ 75 w 267"/>
                <a:gd name="T103" fmla="*/ 0 h 237"/>
                <a:gd name="T104" fmla="*/ 0 w 267"/>
                <a:gd name="T105" fmla="*/ 6 h 237"/>
                <a:gd name="T106" fmla="*/ 0 w 267"/>
                <a:gd name="T107" fmla="*/ 23 h 237"/>
                <a:gd name="T108" fmla="*/ 13 w 267"/>
                <a:gd name="T109" fmla="*/ 23 h 237"/>
                <a:gd name="T110" fmla="*/ 22 w 267"/>
                <a:gd name="T111" fmla="*/ 24 h 237"/>
                <a:gd name="T112" fmla="*/ 29 w 267"/>
                <a:gd name="T113" fmla="*/ 25 h 237"/>
                <a:gd name="T114" fmla="*/ 35 w 267"/>
                <a:gd name="T115" fmla="*/ 28 h 237"/>
                <a:gd name="T116" fmla="*/ 38 w 267"/>
                <a:gd name="T117" fmla="*/ 32 h 237"/>
                <a:gd name="T118" fmla="*/ 40 w 267"/>
                <a:gd name="T119" fmla="*/ 37 h 237"/>
                <a:gd name="T120" fmla="*/ 41 w 267"/>
                <a:gd name="T121" fmla="*/ 44 h 237"/>
                <a:gd name="T122" fmla="*/ 42 w 267"/>
                <a:gd name="T123" fmla="*/ 5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7" h="237">
                  <a:moveTo>
                    <a:pt x="42" y="53"/>
                  </a:moveTo>
                  <a:lnTo>
                    <a:pt x="42" y="196"/>
                  </a:lnTo>
                  <a:lnTo>
                    <a:pt x="40" y="210"/>
                  </a:lnTo>
                  <a:lnTo>
                    <a:pt x="34" y="217"/>
                  </a:lnTo>
                  <a:lnTo>
                    <a:pt x="21" y="220"/>
                  </a:lnTo>
                  <a:lnTo>
                    <a:pt x="0" y="220"/>
                  </a:lnTo>
                  <a:lnTo>
                    <a:pt x="0" y="237"/>
                  </a:lnTo>
                  <a:lnTo>
                    <a:pt x="120" y="237"/>
                  </a:lnTo>
                  <a:lnTo>
                    <a:pt x="120" y="220"/>
                  </a:lnTo>
                  <a:lnTo>
                    <a:pt x="98" y="220"/>
                  </a:lnTo>
                  <a:lnTo>
                    <a:pt x="86" y="217"/>
                  </a:lnTo>
                  <a:lnTo>
                    <a:pt x="80" y="210"/>
                  </a:lnTo>
                  <a:lnTo>
                    <a:pt x="78" y="196"/>
                  </a:lnTo>
                  <a:lnTo>
                    <a:pt x="78" y="98"/>
                  </a:lnTo>
                  <a:lnTo>
                    <a:pt x="84" y="61"/>
                  </a:lnTo>
                  <a:lnTo>
                    <a:pt x="101" y="34"/>
                  </a:lnTo>
                  <a:lnTo>
                    <a:pt x="124" y="18"/>
                  </a:lnTo>
                  <a:lnTo>
                    <a:pt x="150" y="12"/>
                  </a:lnTo>
                  <a:lnTo>
                    <a:pt x="161" y="13"/>
                  </a:lnTo>
                  <a:lnTo>
                    <a:pt x="170" y="17"/>
                  </a:lnTo>
                  <a:lnTo>
                    <a:pt x="177" y="23"/>
                  </a:lnTo>
                  <a:lnTo>
                    <a:pt x="182" y="30"/>
                  </a:lnTo>
                  <a:lnTo>
                    <a:pt x="186" y="39"/>
                  </a:lnTo>
                  <a:lnTo>
                    <a:pt x="188" y="49"/>
                  </a:lnTo>
                  <a:lnTo>
                    <a:pt x="189" y="60"/>
                  </a:lnTo>
                  <a:lnTo>
                    <a:pt x="189" y="72"/>
                  </a:lnTo>
                  <a:lnTo>
                    <a:pt x="189" y="196"/>
                  </a:lnTo>
                  <a:lnTo>
                    <a:pt x="188" y="210"/>
                  </a:lnTo>
                  <a:lnTo>
                    <a:pt x="182" y="217"/>
                  </a:lnTo>
                  <a:lnTo>
                    <a:pt x="169" y="220"/>
                  </a:lnTo>
                  <a:lnTo>
                    <a:pt x="148" y="220"/>
                  </a:lnTo>
                  <a:lnTo>
                    <a:pt x="148" y="237"/>
                  </a:lnTo>
                  <a:lnTo>
                    <a:pt x="267" y="237"/>
                  </a:lnTo>
                  <a:lnTo>
                    <a:pt x="267" y="220"/>
                  </a:lnTo>
                  <a:lnTo>
                    <a:pt x="249" y="220"/>
                  </a:lnTo>
                  <a:lnTo>
                    <a:pt x="236" y="218"/>
                  </a:lnTo>
                  <a:lnTo>
                    <a:pt x="229" y="214"/>
                  </a:lnTo>
                  <a:lnTo>
                    <a:pt x="226" y="204"/>
                  </a:lnTo>
                  <a:lnTo>
                    <a:pt x="226" y="102"/>
                  </a:lnTo>
                  <a:lnTo>
                    <a:pt x="226" y="73"/>
                  </a:lnTo>
                  <a:lnTo>
                    <a:pt x="224" y="51"/>
                  </a:lnTo>
                  <a:lnTo>
                    <a:pt x="219" y="35"/>
                  </a:lnTo>
                  <a:lnTo>
                    <a:pt x="210" y="20"/>
                  </a:lnTo>
                  <a:lnTo>
                    <a:pt x="202" y="13"/>
                  </a:lnTo>
                  <a:lnTo>
                    <a:pt x="190" y="7"/>
                  </a:lnTo>
                  <a:lnTo>
                    <a:pt x="174" y="2"/>
                  </a:lnTo>
                  <a:lnTo>
                    <a:pt x="154" y="0"/>
                  </a:lnTo>
                  <a:lnTo>
                    <a:pt x="127" y="4"/>
                  </a:lnTo>
                  <a:lnTo>
                    <a:pt x="105" y="16"/>
                  </a:lnTo>
                  <a:lnTo>
                    <a:pt x="88" y="34"/>
                  </a:lnTo>
                  <a:lnTo>
                    <a:pt x="75" y="56"/>
                  </a:lnTo>
                  <a:lnTo>
                    <a:pt x="75" y="0"/>
                  </a:lnTo>
                  <a:lnTo>
                    <a:pt x="0" y="6"/>
                  </a:lnTo>
                  <a:lnTo>
                    <a:pt x="0" y="23"/>
                  </a:lnTo>
                  <a:lnTo>
                    <a:pt x="13" y="23"/>
                  </a:lnTo>
                  <a:lnTo>
                    <a:pt x="22" y="24"/>
                  </a:lnTo>
                  <a:lnTo>
                    <a:pt x="29" y="25"/>
                  </a:lnTo>
                  <a:lnTo>
                    <a:pt x="35" y="28"/>
                  </a:lnTo>
                  <a:lnTo>
                    <a:pt x="38" y="32"/>
                  </a:lnTo>
                  <a:lnTo>
                    <a:pt x="40" y="37"/>
                  </a:lnTo>
                  <a:lnTo>
                    <a:pt x="41" y="44"/>
                  </a:lnTo>
                  <a:lnTo>
                    <a:pt x="42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176668" y="2195572"/>
            <a:ext cx="316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F497D"/>
                </a:solidFill>
                <a:latin typeface="Calibri"/>
              </a:rPr>
              <a:t>Nucleon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M</a:t>
            </a:r>
            <a:r>
              <a:rPr lang="en-US" dirty="0" smtClean="0">
                <a:solidFill>
                  <a:srgbClr val="1F497D"/>
                </a:solidFill>
                <a:latin typeface="Calibri"/>
              </a:rPr>
              <a:t>odified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Urca</a:t>
            </a:r>
            <a:r>
              <a:rPr lang="en-US" dirty="0" smtClean="0">
                <a:solidFill>
                  <a:srgbClr val="1F497D"/>
                </a:solidFill>
                <a:latin typeface="Calibri"/>
              </a:rPr>
              <a:t> process</a:t>
            </a:r>
            <a:endParaRPr lang="ru-RU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043608" y="4389941"/>
            <a:ext cx="143661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Slow cooling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193013" y="2702952"/>
            <a:ext cx="1751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u="sng" dirty="0" smtClean="0">
                <a:solidFill>
                  <a:srgbClr val="FF0000"/>
                </a:solidFill>
                <a:latin typeface="Calibri"/>
              </a:rPr>
              <a:t>Operates always</a:t>
            </a:r>
            <a:endParaRPr lang="ru-RU" u="sng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285" name="Group 62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992852" y="4221088"/>
            <a:ext cx="4735866" cy="366765"/>
            <a:chOff x="1" y="0"/>
            <a:chExt cx="5759" cy="446"/>
          </a:xfrm>
        </p:grpSpPr>
        <p:sp>
          <p:nvSpPr>
            <p:cNvPr id="287" name="Freeform 63"/>
            <p:cNvSpPr>
              <a:spLocks noChangeAspect="1" noEditPoints="1"/>
            </p:cNvSpPr>
            <p:nvPr/>
          </p:nvSpPr>
          <p:spPr bwMode="auto">
            <a:xfrm>
              <a:off x="1" y="51"/>
              <a:ext cx="281" cy="367"/>
            </a:xfrm>
            <a:custGeom>
              <a:avLst/>
              <a:gdLst>
                <a:gd name="T0" fmla="*/ 181 w 281"/>
                <a:gd name="T1" fmla="*/ 274 h 367"/>
                <a:gd name="T2" fmla="*/ 224 w 281"/>
                <a:gd name="T3" fmla="*/ 240 h 367"/>
                <a:gd name="T4" fmla="*/ 258 w 281"/>
                <a:gd name="T5" fmla="*/ 193 h 367"/>
                <a:gd name="T6" fmla="*/ 278 w 281"/>
                <a:gd name="T7" fmla="*/ 139 h 367"/>
                <a:gd name="T8" fmla="*/ 279 w 281"/>
                <a:gd name="T9" fmla="*/ 86 h 367"/>
                <a:gd name="T10" fmla="*/ 264 w 281"/>
                <a:gd name="T11" fmla="*/ 46 h 367"/>
                <a:gd name="T12" fmla="*/ 236 w 281"/>
                <a:gd name="T13" fmla="*/ 17 h 367"/>
                <a:gd name="T14" fmla="*/ 199 w 281"/>
                <a:gd name="T15" fmla="*/ 2 h 367"/>
                <a:gd name="T16" fmla="*/ 144 w 281"/>
                <a:gd name="T17" fmla="*/ 4 h 367"/>
                <a:gd name="T18" fmla="*/ 83 w 281"/>
                <a:gd name="T19" fmla="*/ 34 h 367"/>
                <a:gd name="T20" fmla="*/ 33 w 281"/>
                <a:gd name="T21" fmla="*/ 86 h 367"/>
                <a:gd name="T22" fmla="*/ 4 w 281"/>
                <a:gd name="T23" fmla="*/ 152 h 367"/>
                <a:gd name="T24" fmla="*/ 2 w 281"/>
                <a:gd name="T25" fmla="*/ 212 h 367"/>
                <a:gd name="T26" fmla="*/ 18 w 281"/>
                <a:gd name="T27" fmla="*/ 252 h 367"/>
                <a:gd name="T28" fmla="*/ 46 w 281"/>
                <a:gd name="T29" fmla="*/ 280 h 367"/>
                <a:gd name="T30" fmla="*/ 83 w 281"/>
                <a:gd name="T31" fmla="*/ 295 h 367"/>
                <a:gd name="T32" fmla="*/ 122 w 281"/>
                <a:gd name="T33" fmla="*/ 295 h 367"/>
                <a:gd name="T34" fmla="*/ 143 w 281"/>
                <a:gd name="T35" fmla="*/ 305 h 367"/>
                <a:gd name="T36" fmla="*/ 142 w 281"/>
                <a:gd name="T37" fmla="*/ 318 h 367"/>
                <a:gd name="T38" fmla="*/ 142 w 281"/>
                <a:gd name="T39" fmla="*/ 327 h 367"/>
                <a:gd name="T40" fmla="*/ 144 w 281"/>
                <a:gd name="T41" fmla="*/ 342 h 367"/>
                <a:gd name="T42" fmla="*/ 151 w 281"/>
                <a:gd name="T43" fmla="*/ 356 h 367"/>
                <a:gd name="T44" fmla="*/ 165 w 281"/>
                <a:gd name="T45" fmla="*/ 365 h 367"/>
                <a:gd name="T46" fmla="*/ 193 w 281"/>
                <a:gd name="T47" fmla="*/ 364 h 367"/>
                <a:gd name="T48" fmla="*/ 219 w 281"/>
                <a:gd name="T49" fmla="*/ 343 h 367"/>
                <a:gd name="T50" fmla="*/ 235 w 281"/>
                <a:gd name="T51" fmla="*/ 315 h 367"/>
                <a:gd name="T52" fmla="*/ 243 w 281"/>
                <a:gd name="T53" fmla="*/ 292 h 367"/>
                <a:gd name="T54" fmla="*/ 242 w 281"/>
                <a:gd name="T55" fmla="*/ 284 h 367"/>
                <a:gd name="T56" fmla="*/ 236 w 281"/>
                <a:gd name="T57" fmla="*/ 285 h 367"/>
                <a:gd name="T58" fmla="*/ 225 w 281"/>
                <a:gd name="T59" fmla="*/ 306 h 367"/>
                <a:gd name="T60" fmla="*/ 199 w 281"/>
                <a:gd name="T61" fmla="*/ 325 h 367"/>
                <a:gd name="T62" fmla="*/ 175 w 281"/>
                <a:gd name="T63" fmla="*/ 325 h 367"/>
                <a:gd name="T64" fmla="*/ 162 w 281"/>
                <a:gd name="T65" fmla="*/ 305 h 367"/>
                <a:gd name="T66" fmla="*/ 81 w 281"/>
                <a:gd name="T67" fmla="*/ 282 h 367"/>
                <a:gd name="T68" fmla="*/ 47 w 281"/>
                <a:gd name="T69" fmla="*/ 250 h 367"/>
                <a:gd name="T70" fmla="*/ 36 w 281"/>
                <a:gd name="T71" fmla="*/ 201 h 367"/>
                <a:gd name="T72" fmla="*/ 45 w 281"/>
                <a:gd name="T73" fmla="*/ 141 h 367"/>
                <a:gd name="T74" fmla="*/ 77 w 281"/>
                <a:gd name="T75" fmla="*/ 70 h 367"/>
                <a:gd name="T76" fmla="*/ 126 w 281"/>
                <a:gd name="T77" fmla="*/ 24 h 367"/>
                <a:gd name="T78" fmla="*/ 175 w 281"/>
                <a:gd name="T79" fmla="*/ 10 h 367"/>
                <a:gd name="T80" fmla="*/ 225 w 281"/>
                <a:gd name="T81" fmla="*/ 32 h 367"/>
                <a:gd name="T82" fmla="*/ 245 w 281"/>
                <a:gd name="T83" fmla="*/ 96 h 367"/>
                <a:gd name="T84" fmla="*/ 240 w 281"/>
                <a:gd name="T85" fmla="*/ 136 h 367"/>
                <a:gd name="T86" fmla="*/ 226 w 281"/>
                <a:gd name="T87" fmla="*/ 185 h 367"/>
                <a:gd name="T88" fmla="*/ 199 w 281"/>
                <a:gd name="T89" fmla="*/ 233 h 367"/>
                <a:gd name="T90" fmla="*/ 156 w 281"/>
                <a:gd name="T91" fmla="*/ 271 h 367"/>
                <a:gd name="T92" fmla="*/ 154 w 281"/>
                <a:gd name="T93" fmla="*/ 258 h 367"/>
                <a:gd name="T94" fmla="*/ 149 w 281"/>
                <a:gd name="T95" fmla="*/ 244 h 367"/>
                <a:gd name="T96" fmla="*/ 138 w 281"/>
                <a:gd name="T97" fmla="*/ 232 h 367"/>
                <a:gd name="T98" fmla="*/ 120 w 281"/>
                <a:gd name="T99" fmla="*/ 227 h 367"/>
                <a:gd name="T100" fmla="*/ 92 w 281"/>
                <a:gd name="T101" fmla="*/ 240 h 367"/>
                <a:gd name="T102" fmla="*/ 79 w 281"/>
                <a:gd name="T103" fmla="*/ 269 h 367"/>
                <a:gd name="T104" fmla="*/ 81 w 281"/>
                <a:gd name="T105" fmla="*/ 282 h 367"/>
                <a:gd name="T106" fmla="*/ 101 w 281"/>
                <a:gd name="T107" fmla="*/ 286 h 367"/>
                <a:gd name="T108" fmla="*/ 90 w 281"/>
                <a:gd name="T109" fmla="*/ 279 h 367"/>
                <a:gd name="T110" fmla="*/ 91 w 281"/>
                <a:gd name="T111" fmla="*/ 257 h 367"/>
                <a:gd name="T112" fmla="*/ 108 w 281"/>
                <a:gd name="T113" fmla="*/ 239 h 367"/>
                <a:gd name="T114" fmla="*/ 131 w 281"/>
                <a:gd name="T115" fmla="*/ 238 h 367"/>
                <a:gd name="T116" fmla="*/ 144 w 281"/>
                <a:gd name="T117" fmla="*/ 255 h 367"/>
                <a:gd name="T118" fmla="*/ 144 w 281"/>
                <a:gd name="T119" fmla="*/ 276 h 367"/>
                <a:gd name="T120" fmla="*/ 124 w 281"/>
                <a:gd name="T121" fmla="*/ 28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1" h="367">
                  <a:moveTo>
                    <a:pt x="158" y="285"/>
                  </a:moveTo>
                  <a:lnTo>
                    <a:pt x="181" y="274"/>
                  </a:lnTo>
                  <a:lnTo>
                    <a:pt x="204" y="259"/>
                  </a:lnTo>
                  <a:lnTo>
                    <a:pt x="224" y="240"/>
                  </a:lnTo>
                  <a:lnTo>
                    <a:pt x="243" y="218"/>
                  </a:lnTo>
                  <a:lnTo>
                    <a:pt x="258" y="193"/>
                  </a:lnTo>
                  <a:lnTo>
                    <a:pt x="270" y="167"/>
                  </a:lnTo>
                  <a:lnTo>
                    <a:pt x="278" y="139"/>
                  </a:lnTo>
                  <a:lnTo>
                    <a:pt x="281" y="109"/>
                  </a:lnTo>
                  <a:lnTo>
                    <a:pt x="279" y="86"/>
                  </a:lnTo>
                  <a:lnTo>
                    <a:pt x="273" y="64"/>
                  </a:lnTo>
                  <a:lnTo>
                    <a:pt x="264" y="46"/>
                  </a:lnTo>
                  <a:lnTo>
                    <a:pt x="252" y="30"/>
                  </a:lnTo>
                  <a:lnTo>
                    <a:pt x="236" y="17"/>
                  </a:lnTo>
                  <a:lnTo>
                    <a:pt x="219" y="7"/>
                  </a:lnTo>
                  <a:lnTo>
                    <a:pt x="199" y="2"/>
                  </a:lnTo>
                  <a:lnTo>
                    <a:pt x="177" y="0"/>
                  </a:lnTo>
                  <a:lnTo>
                    <a:pt x="144" y="4"/>
                  </a:lnTo>
                  <a:lnTo>
                    <a:pt x="113" y="15"/>
                  </a:lnTo>
                  <a:lnTo>
                    <a:pt x="83" y="34"/>
                  </a:lnTo>
                  <a:lnTo>
                    <a:pt x="56" y="58"/>
                  </a:lnTo>
                  <a:lnTo>
                    <a:pt x="33" y="86"/>
                  </a:lnTo>
                  <a:lnTo>
                    <a:pt x="16" y="118"/>
                  </a:lnTo>
                  <a:lnTo>
                    <a:pt x="4" y="152"/>
                  </a:lnTo>
                  <a:lnTo>
                    <a:pt x="0" y="187"/>
                  </a:lnTo>
                  <a:lnTo>
                    <a:pt x="2" y="212"/>
                  </a:lnTo>
                  <a:lnTo>
                    <a:pt x="8" y="233"/>
                  </a:lnTo>
                  <a:lnTo>
                    <a:pt x="18" y="252"/>
                  </a:lnTo>
                  <a:lnTo>
                    <a:pt x="30" y="267"/>
                  </a:lnTo>
                  <a:lnTo>
                    <a:pt x="46" y="280"/>
                  </a:lnTo>
                  <a:lnTo>
                    <a:pt x="63" y="289"/>
                  </a:lnTo>
                  <a:lnTo>
                    <a:pt x="83" y="295"/>
                  </a:lnTo>
                  <a:lnTo>
                    <a:pt x="104" y="297"/>
                  </a:lnTo>
                  <a:lnTo>
                    <a:pt x="122" y="295"/>
                  </a:lnTo>
                  <a:lnTo>
                    <a:pt x="144" y="290"/>
                  </a:lnTo>
                  <a:lnTo>
                    <a:pt x="143" y="305"/>
                  </a:lnTo>
                  <a:lnTo>
                    <a:pt x="142" y="314"/>
                  </a:lnTo>
                  <a:lnTo>
                    <a:pt x="142" y="318"/>
                  </a:lnTo>
                  <a:lnTo>
                    <a:pt x="142" y="322"/>
                  </a:lnTo>
                  <a:lnTo>
                    <a:pt x="142" y="327"/>
                  </a:lnTo>
                  <a:lnTo>
                    <a:pt x="143" y="334"/>
                  </a:lnTo>
                  <a:lnTo>
                    <a:pt x="144" y="342"/>
                  </a:lnTo>
                  <a:lnTo>
                    <a:pt x="146" y="349"/>
                  </a:lnTo>
                  <a:lnTo>
                    <a:pt x="151" y="356"/>
                  </a:lnTo>
                  <a:lnTo>
                    <a:pt x="156" y="362"/>
                  </a:lnTo>
                  <a:lnTo>
                    <a:pt x="165" y="365"/>
                  </a:lnTo>
                  <a:lnTo>
                    <a:pt x="176" y="367"/>
                  </a:lnTo>
                  <a:lnTo>
                    <a:pt x="193" y="364"/>
                  </a:lnTo>
                  <a:lnTo>
                    <a:pt x="207" y="355"/>
                  </a:lnTo>
                  <a:lnTo>
                    <a:pt x="219" y="343"/>
                  </a:lnTo>
                  <a:lnTo>
                    <a:pt x="228" y="329"/>
                  </a:lnTo>
                  <a:lnTo>
                    <a:pt x="235" y="315"/>
                  </a:lnTo>
                  <a:lnTo>
                    <a:pt x="240" y="302"/>
                  </a:lnTo>
                  <a:lnTo>
                    <a:pt x="243" y="292"/>
                  </a:lnTo>
                  <a:lnTo>
                    <a:pt x="244" y="288"/>
                  </a:lnTo>
                  <a:lnTo>
                    <a:pt x="242" y="284"/>
                  </a:lnTo>
                  <a:lnTo>
                    <a:pt x="239" y="283"/>
                  </a:lnTo>
                  <a:lnTo>
                    <a:pt x="236" y="285"/>
                  </a:lnTo>
                  <a:lnTo>
                    <a:pt x="234" y="288"/>
                  </a:lnTo>
                  <a:lnTo>
                    <a:pt x="225" y="306"/>
                  </a:lnTo>
                  <a:lnTo>
                    <a:pt x="212" y="318"/>
                  </a:lnTo>
                  <a:lnTo>
                    <a:pt x="199" y="325"/>
                  </a:lnTo>
                  <a:lnTo>
                    <a:pt x="187" y="327"/>
                  </a:lnTo>
                  <a:lnTo>
                    <a:pt x="175" y="325"/>
                  </a:lnTo>
                  <a:lnTo>
                    <a:pt x="167" y="318"/>
                  </a:lnTo>
                  <a:lnTo>
                    <a:pt x="162" y="305"/>
                  </a:lnTo>
                  <a:lnTo>
                    <a:pt x="158" y="285"/>
                  </a:lnTo>
                  <a:close/>
                  <a:moveTo>
                    <a:pt x="81" y="282"/>
                  </a:moveTo>
                  <a:lnTo>
                    <a:pt x="61" y="269"/>
                  </a:lnTo>
                  <a:lnTo>
                    <a:pt x="47" y="250"/>
                  </a:lnTo>
                  <a:lnTo>
                    <a:pt x="39" y="227"/>
                  </a:lnTo>
                  <a:lnTo>
                    <a:pt x="36" y="201"/>
                  </a:lnTo>
                  <a:lnTo>
                    <a:pt x="38" y="174"/>
                  </a:lnTo>
                  <a:lnTo>
                    <a:pt x="45" y="141"/>
                  </a:lnTo>
                  <a:lnTo>
                    <a:pt x="58" y="105"/>
                  </a:lnTo>
                  <a:lnTo>
                    <a:pt x="77" y="70"/>
                  </a:lnTo>
                  <a:lnTo>
                    <a:pt x="101" y="43"/>
                  </a:lnTo>
                  <a:lnTo>
                    <a:pt x="126" y="24"/>
                  </a:lnTo>
                  <a:lnTo>
                    <a:pt x="151" y="13"/>
                  </a:lnTo>
                  <a:lnTo>
                    <a:pt x="175" y="10"/>
                  </a:lnTo>
                  <a:lnTo>
                    <a:pt x="203" y="16"/>
                  </a:lnTo>
                  <a:lnTo>
                    <a:pt x="225" y="32"/>
                  </a:lnTo>
                  <a:lnTo>
                    <a:pt x="240" y="60"/>
                  </a:lnTo>
                  <a:lnTo>
                    <a:pt x="245" y="96"/>
                  </a:lnTo>
                  <a:lnTo>
                    <a:pt x="244" y="114"/>
                  </a:lnTo>
                  <a:lnTo>
                    <a:pt x="240" y="136"/>
                  </a:lnTo>
                  <a:lnTo>
                    <a:pt x="235" y="160"/>
                  </a:lnTo>
                  <a:lnTo>
                    <a:pt x="226" y="185"/>
                  </a:lnTo>
                  <a:lnTo>
                    <a:pt x="214" y="210"/>
                  </a:lnTo>
                  <a:lnTo>
                    <a:pt x="199" y="233"/>
                  </a:lnTo>
                  <a:lnTo>
                    <a:pt x="179" y="254"/>
                  </a:lnTo>
                  <a:lnTo>
                    <a:pt x="156" y="271"/>
                  </a:lnTo>
                  <a:lnTo>
                    <a:pt x="155" y="265"/>
                  </a:lnTo>
                  <a:lnTo>
                    <a:pt x="154" y="258"/>
                  </a:lnTo>
                  <a:lnTo>
                    <a:pt x="152" y="251"/>
                  </a:lnTo>
                  <a:lnTo>
                    <a:pt x="149" y="244"/>
                  </a:lnTo>
                  <a:lnTo>
                    <a:pt x="144" y="237"/>
                  </a:lnTo>
                  <a:lnTo>
                    <a:pt x="138" y="232"/>
                  </a:lnTo>
                  <a:lnTo>
                    <a:pt x="130" y="228"/>
                  </a:lnTo>
                  <a:lnTo>
                    <a:pt x="120" y="227"/>
                  </a:lnTo>
                  <a:lnTo>
                    <a:pt x="105" y="231"/>
                  </a:lnTo>
                  <a:lnTo>
                    <a:pt x="92" y="240"/>
                  </a:lnTo>
                  <a:lnTo>
                    <a:pt x="82" y="253"/>
                  </a:lnTo>
                  <a:lnTo>
                    <a:pt x="79" y="269"/>
                  </a:lnTo>
                  <a:lnTo>
                    <a:pt x="80" y="278"/>
                  </a:lnTo>
                  <a:lnTo>
                    <a:pt x="81" y="282"/>
                  </a:lnTo>
                  <a:close/>
                  <a:moveTo>
                    <a:pt x="107" y="286"/>
                  </a:moveTo>
                  <a:lnTo>
                    <a:pt x="101" y="286"/>
                  </a:lnTo>
                  <a:lnTo>
                    <a:pt x="95" y="284"/>
                  </a:lnTo>
                  <a:lnTo>
                    <a:pt x="90" y="279"/>
                  </a:lnTo>
                  <a:lnTo>
                    <a:pt x="88" y="269"/>
                  </a:lnTo>
                  <a:lnTo>
                    <a:pt x="91" y="257"/>
                  </a:lnTo>
                  <a:lnTo>
                    <a:pt x="98" y="246"/>
                  </a:lnTo>
                  <a:lnTo>
                    <a:pt x="108" y="239"/>
                  </a:lnTo>
                  <a:lnTo>
                    <a:pt x="120" y="236"/>
                  </a:lnTo>
                  <a:lnTo>
                    <a:pt x="131" y="238"/>
                  </a:lnTo>
                  <a:lnTo>
                    <a:pt x="139" y="244"/>
                  </a:lnTo>
                  <a:lnTo>
                    <a:pt x="144" y="255"/>
                  </a:lnTo>
                  <a:lnTo>
                    <a:pt x="145" y="271"/>
                  </a:lnTo>
                  <a:lnTo>
                    <a:pt x="144" y="276"/>
                  </a:lnTo>
                  <a:lnTo>
                    <a:pt x="141" y="279"/>
                  </a:lnTo>
                  <a:lnTo>
                    <a:pt x="124" y="284"/>
                  </a:lnTo>
                  <a:lnTo>
                    <a:pt x="107" y="2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64"/>
            <p:cNvSpPr>
              <a:spLocks noChangeAspect="1"/>
            </p:cNvSpPr>
            <p:nvPr/>
          </p:nvSpPr>
          <p:spPr bwMode="auto">
            <a:xfrm>
              <a:off x="434" y="189"/>
              <a:ext cx="271" cy="95"/>
            </a:xfrm>
            <a:custGeom>
              <a:avLst/>
              <a:gdLst>
                <a:gd name="T0" fmla="*/ 271 w 271"/>
                <a:gd name="T1" fmla="*/ 13 h 95"/>
                <a:gd name="T2" fmla="*/ 269 w 271"/>
                <a:gd name="T3" fmla="*/ 3 h 95"/>
                <a:gd name="T4" fmla="*/ 265 w 271"/>
                <a:gd name="T5" fmla="*/ 0 h 95"/>
                <a:gd name="T6" fmla="*/ 261 w 271"/>
                <a:gd name="T7" fmla="*/ 2 h 95"/>
                <a:gd name="T8" fmla="*/ 259 w 271"/>
                <a:gd name="T9" fmla="*/ 11 h 95"/>
                <a:gd name="T10" fmla="*/ 258 w 271"/>
                <a:gd name="T11" fmla="*/ 24 h 95"/>
                <a:gd name="T12" fmla="*/ 254 w 271"/>
                <a:gd name="T13" fmla="*/ 37 h 95"/>
                <a:gd name="T14" fmla="*/ 248 w 271"/>
                <a:gd name="T15" fmla="*/ 47 h 95"/>
                <a:gd name="T16" fmla="*/ 241 w 271"/>
                <a:gd name="T17" fmla="*/ 56 h 95"/>
                <a:gd name="T18" fmla="*/ 232 w 271"/>
                <a:gd name="T19" fmla="*/ 63 h 95"/>
                <a:gd name="T20" fmla="*/ 223 w 271"/>
                <a:gd name="T21" fmla="*/ 68 h 95"/>
                <a:gd name="T22" fmla="*/ 213 w 271"/>
                <a:gd name="T23" fmla="*/ 71 h 95"/>
                <a:gd name="T24" fmla="*/ 202 w 271"/>
                <a:gd name="T25" fmla="*/ 72 h 95"/>
                <a:gd name="T26" fmla="*/ 184 w 271"/>
                <a:gd name="T27" fmla="*/ 69 h 95"/>
                <a:gd name="T28" fmla="*/ 168 w 271"/>
                <a:gd name="T29" fmla="*/ 61 h 95"/>
                <a:gd name="T30" fmla="*/ 153 w 271"/>
                <a:gd name="T31" fmla="*/ 50 h 95"/>
                <a:gd name="T32" fmla="*/ 138 w 271"/>
                <a:gd name="T33" fmla="*/ 37 h 95"/>
                <a:gd name="T34" fmla="*/ 122 w 271"/>
                <a:gd name="T35" fmla="*/ 23 h 95"/>
                <a:gd name="T36" fmla="*/ 105 w 271"/>
                <a:gd name="T37" fmla="*/ 11 h 95"/>
                <a:gd name="T38" fmla="*/ 88 w 271"/>
                <a:gd name="T39" fmla="*/ 3 h 95"/>
                <a:gd name="T40" fmla="*/ 68 w 271"/>
                <a:gd name="T41" fmla="*/ 0 h 95"/>
                <a:gd name="T42" fmla="*/ 39 w 271"/>
                <a:gd name="T43" fmla="*/ 7 h 95"/>
                <a:gd name="T44" fmla="*/ 18 w 271"/>
                <a:gd name="T45" fmla="*/ 27 h 95"/>
                <a:gd name="T46" fmla="*/ 4 w 271"/>
                <a:gd name="T47" fmla="*/ 53 h 95"/>
                <a:gd name="T48" fmla="*/ 0 w 271"/>
                <a:gd name="T49" fmla="*/ 82 h 95"/>
                <a:gd name="T50" fmla="*/ 1 w 271"/>
                <a:gd name="T51" fmla="*/ 89 h 95"/>
                <a:gd name="T52" fmla="*/ 3 w 271"/>
                <a:gd name="T53" fmla="*/ 93 h 95"/>
                <a:gd name="T54" fmla="*/ 5 w 271"/>
                <a:gd name="T55" fmla="*/ 95 h 95"/>
                <a:gd name="T56" fmla="*/ 6 w 271"/>
                <a:gd name="T57" fmla="*/ 95 h 95"/>
                <a:gd name="T58" fmla="*/ 8 w 271"/>
                <a:gd name="T59" fmla="*/ 94 h 95"/>
                <a:gd name="T60" fmla="*/ 10 w 271"/>
                <a:gd name="T61" fmla="*/ 90 h 95"/>
                <a:gd name="T62" fmla="*/ 11 w 271"/>
                <a:gd name="T63" fmla="*/ 87 h 95"/>
                <a:gd name="T64" fmla="*/ 11 w 271"/>
                <a:gd name="T65" fmla="*/ 85 h 95"/>
                <a:gd name="T66" fmla="*/ 18 w 271"/>
                <a:gd name="T67" fmla="*/ 57 h 95"/>
                <a:gd name="T68" fmla="*/ 31 w 271"/>
                <a:gd name="T69" fmla="*/ 37 h 95"/>
                <a:gd name="T70" fmla="*/ 49 w 271"/>
                <a:gd name="T71" fmla="*/ 26 h 95"/>
                <a:gd name="T72" fmla="*/ 68 w 271"/>
                <a:gd name="T73" fmla="*/ 23 h 95"/>
                <a:gd name="T74" fmla="*/ 86 w 271"/>
                <a:gd name="T75" fmla="*/ 25 h 95"/>
                <a:gd name="T76" fmla="*/ 103 w 271"/>
                <a:gd name="T77" fmla="*/ 33 h 95"/>
                <a:gd name="T78" fmla="*/ 118 w 271"/>
                <a:gd name="T79" fmla="*/ 45 h 95"/>
                <a:gd name="T80" fmla="*/ 133 w 271"/>
                <a:gd name="T81" fmla="*/ 58 h 95"/>
                <a:gd name="T82" fmla="*/ 149 w 271"/>
                <a:gd name="T83" fmla="*/ 71 h 95"/>
                <a:gd name="T84" fmla="*/ 165 w 271"/>
                <a:gd name="T85" fmla="*/ 83 h 95"/>
                <a:gd name="T86" fmla="*/ 183 w 271"/>
                <a:gd name="T87" fmla="*/ 92 h 95"/>
                <a:gd name="T88" fmla="*/ 202 w 271"/>
                <a:gd name="T89" fmla="*/ 95 h 95"/>
                <a:gd name="T90" fmla="*/ 232 w 271"/>
                <a:gd name="T91" fmla="*/ 88 h 95"/>
                <a:gd name="T92" fmla="*/ 253 w 271"/>
                <a:gd name="T93" fmla="*/ 68 h 95"/>
                <a:gd name="T94" fmla="*/ 266 w 271"/>
                <a:gd name="T95" fmla="*/ 42 h 95"/>
                <a:gd name="T96" fmla="*/ 271 w 271"/>
                <a:gd name="T97" fmla="*/ 1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95">
                  <a:moveTo>
                    <a:pt x="271" y="13"/>
                  </a:moveTo>
                  <a:lnTo>
                    <a:pt x="269" y="3"/>
                  </a:lnTo>
                  <a:lnTo>
                    <a:pt x="265" y="0"/>
                  </a:lnTo>
                  <a:lnTo>
                    <a:pt x="261" y="2"/>
                  </a:lnTo>
                  <a:lnTo>
                    <a:pt x="259" y="11"/>
                  </a:lnTo>
                  <a:lnTo>
                    <a:pt x="258" y="24"/>
                  </a:lnTo>
                  <a:lnTo>
                    <a:pt x="254" y="37"/>
                  </a:lnTo>
                  <a:lnTo>
                    <a:pt x="248" y="47"/>
                  </a:lnTo>
                  <a:lnTo>
                    <a:pt x="241" y="56"/>
                  </a:lnTo>
                  <a:lnTo>
                    <a:pt x="232" y="63"/>
                  </a:lnTo>
                  <a:lnTo>
                    <a:pt x="223" y="68"/>
                  </a:lnTo>
                  <a:lnTo>
                    <a:pt x="213" y="71"/>
                  </a:lnTo>
                  <a:lnTo>
                    <a:pt x="202" y="72"/>
                  </a:lnTo>
                  <a:lnTo>
                    <a:pt x="184" y="69"/>
                  </a:lnTo>
                  <a:lnTo>
                    <a:pt x="168" y="61"/>
                  </a:lnTo>
                  <a:lnTo>
                    <a:pt x="153" y="50"/>
                  </a:lnTo>
                  <a:lnTo>
                    <a:pt x="138" y="37"/>
                  </a:lnTo>
                  <a:lnTo>
                    <a:pt x="122" y="23"/>
                  </a:lnTo>
                  <a:lnTo>
                    <a:pt x="105" y="11"/>
                  </a:lnTo>
                  <a:lnTo>
                    <a:pt x="88" y="3"/>
                  </a:lnTo>
                  <a:lnTo>
                    <a:pt x="68" y="0"/>
                  </a:lnTo>
                  <a:lnTo>
                    <a:pt x="39" y="7"/>
                  </a:lnTo>
                  <a:lnTo>
                    <a:pt x="18" y="27"/>
                  </a:lnTo>
                  <a:lnTo>
                    <a:pt x="4" y="53"/>
                  </a:lnTo>
                  <a:lnTo>
                    <a:pt x="0" y="82"/>
                  </a:lnTo>
                  <a:lnTo>
                    <a:pt x="1" y="89"/>
                  </a:lnTo>
                  <a:lnTo>
                    <a:pt x="3" y="93"/>
                  </a:lnTo>
                  <a:lnTo>
                    <a:pt x="5" y="95"/>
                  </a:lnTo>
                  <a:lnTo>
                    <a:pt x="6" y="95"/>
                  </a:lnTo>
                  <a:lnTo>
                    <a:pt x="8" y="94"/>
                  </a:lnTo>
                  <a:lnTo>
                    <a:pt x="10" y="90"/>
                  </a:lnTo>
                  <a:lnTo>
                    <a:pt x="11" y="87"/>
                  </a:lnTo>
                  <a:lnTo>
                    <a:pt x="11" y="85"/>
                  </a:lnTo>
                  <a:lnTo>
                    <a:pt x="18" y="57"/>
                  </a:lnTo>
                  <a:lnTo>
                    <a:pt x="31" y="37"/>
                  </a:lnTo>
                  <a:lnTo>
                    <a:pt x="49" y="26"/>
                  </a:lnTo>
                  <a:lnTo>
                    <a:pt x="68" y="23"/>
                  </a:lnTo>
                  <a:lnTo>
                    <a:pt x="86" y="25"/>
                  </a:lnTo>
                  <a:lnTo>
                    <a:pt x="103" y="33"/>
                  </a:lnTo>
                  <a:lnTo>
                    <a:pt x="118" y="45"/>
                  </a:lnTo>
                  <a:lnTo>
                    <a:pt x="133" y="58"/>
                  </a:lnTo>
                  <a:lnTo>
                    <a:pt x="149" y="71"/>
                  </a:lnTo>
                  <a:lnTo>
                    <a:pt x="165" y="83"/>
                  </a:lnTo>
                  <a:lnTo>
                    <a:pt x="183" y="92"/>
                  </a:lnTo>
                  <a:lnTo>
                    <a:pt x="202" y="95"/>
                  </a:lnTo>
                  <a:lnTo>
                    <a:pt x="232" y="88"/>
                  </a:lnTo>
                  <a:lnTo>
                    <a:pt x="253" y="68"/>
                  </a:lnTo>
                  <a:lnTo>
                    <a:pt x="266" y="42"/>
                  </a:lnTo>
                  <a:lnTo>
                    <a:pt x="271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65"/>
            <p:cNvSpPr>
              <a:spLocks noChangeAspect="1"/>
            </p:cNvSpPr>
            <p:nvPr/>
          </p:nvSpPr>
          <p:spPr bwMode="auto">
            <a:xfrm>
              <a:off x="878" y="66"/>
              <a:ext cx="134" cy="273"/>
            </a:xfrm>
            <a:custGeom>
              <a:avLst/>
              <a:gdLst>
                <a:gd name="T0" fmla="*/ 83 w 134"/>
                <a:gd name="T1" fmla="*/ 11 h 273"/>
                <a:gd name="T2" fmla="*/ 83 w 134"/>
                <a:gd name="T3" fmla="*/ 5 h 273"/>
                <a:gd name="T4" fmla="*/ 82 w 134"/>
                <a:gd name="T5" fmla="*/ 2 h 273"/>
                <a:gd name="T6" fmla="*/ 79 w 134"/>
                <a:gd name="T7" fmla="*/ 1 h 273"/>
                <a:gd name="T8" fmla="*/ 74 w 134"/>
                <a:gd name="T9" fmla="*/ 0 h 273"/>
                <a:gd name="T10" fmla="*/ 54 w 134"/>
                <a:gd name="T11" fmla="*/ 16 h 273"/>
                <a:gd name="T12" fmla="*/ 33 w 134"/>
                <a:gd name="T13" fmla="*/ 23 h 273"/>
                <a:gd name="T14" fmla="*/ 14 w 134"/>
                <a:gd name="T15" fmla="*/ 26 h 273"/>
                <a:gd name="T16" fmla="*/ 0 w 134"/>
                <a:gd name="T17" fmla="*/ 27 h 273"/>
                <a:gd name="T18" fmla="*/ 0 w 134"/>
                <a:gd name="T19" fmla="*/ 39 h 273"/>
                <a:gd name="T20" fmla="*/ 9 w 134"/>
                <a:gd name="T21" fmla="*/ 39 h 273"/>
                <a:gd name="T22" fmla="*/ 22 w 134"/>
                <a:gd name="T23" fmla="*/ 38 h 273"/>
                <a:gd name="T24" fmla="*/ 37 w 134"/>
                <a:gd name="T25" fmla="*/ 35 h 273"/>
                <a:gd name="T26" fmla="*/ 53 w 134"/>
                <a:gd name="T27" fmla="*/ 29 h 273"/>
                <a:gd name="T28" fmla="*/ 53 w 134"/>
                <a:gd name="T29" fmla="*/ 240 h 273"/>
                <a:gd name="T30" fmla="*/ 53 w 134"/>
                <a:gd name="T31" fmla="*/ 245 h 273"/>
                <a:gd name="T32" fmla="*/ 53 w 134"/>
                <a:gd name="T33" fmla="*/ 250 h 273"/>
                <a:gd name="T34" fmla="*/ 51 w 134"/>
                <a:gd name="T35" fmla="*/ 253 h 273"/>
                <a:gd name="T36" fmla="*/ 48 w 134"/>
                <a:gd name="T37" fmla="*/ 256 h 273"/>
                <a:gd name="T38" fmla="*/ 44 w 134"/>
                <a:gd name="T39" fmla="*/ 258 h 273"/>
                <a:gd name="T40" fmla="*/ 37 w 134"/>
                <a:gd name="T41" fmla="*/ 259 h 273"/>
                <a:gd name="T42" fmla="*/ 28 w 134"/>
                <a:gd name="T43" fmla="*/ 260 h 273"/>
                <a:gd name="T44" fmla="*/ 16 w 134"/>
                <a:gd name="T45" fmla="*/ 260 h 273"/>
                <a:gd name="T46" fmla="*/ 3 w 134"/>
                <a:gd name="T47" fmla="*/ 260 h 273"/>
                <a:gd name="T48" fmla="*/ 3 w 134"/>
                <a:gd name="T49" fmla="*/ 273 h 273"/>
                <a:gd name="T50" fmla="*/ 134 w 134"/>
                <a:gd name="T51" fmla="*/ 273 h 273"/>
                <a:gd name="T52" fmla="*/ 134 w 134"/>
                <a:gd name="T53" fmla="*/ 260 h 273"/>
                <a:gd name="T54" fmla="*/ 121 w 134"/>
                <a:gd name="T55" fmla="*/ 260 h 273"/>
                <a:gd name="T56" fmla="*/ 109 w 134"/>
                <a:gd name="T57" fmla="*/ 260 h 273"/>
                <a:gd name="T58" fmla="*/ 100 w 134"/>
                <a:gd name="T59" fmla="*/ 259 h 273"/>
                <a:gd name="T60" fmla="*/ 93 w 134"/>
                <a:gd name="T61" fmla="*/ 258 h 273"/>
                <a:gd name="T62" fmla="*/ 88 w 134"/>
                <a:gd name="T63" fmla="*/ 256 h 273"/>
                <a:gd name="T64" fmla="*/ 86 w 134"/>
                <a:gd name="T65" fmla="*/ 253 h 273"/>
                <a:gd name="T66" fmla="*/ 84 w 134"/>
                <a:gd name="T67" fmla="*/ 250 h 273"/>
                <a:gd name="T68" fmla="*/ 83 w 134"/>
                <a:gd name="T69" fmla="*/ 245 h 273"/>
                <a:gd name="T70" fmla="*/ 83 w 134"/>
                <a:gd name="T71" fmla="*/ 240 h 273"/>
                <a:gd name="T72" fmla="*/ 83 w 134"/>
                <a:gd name="T73" fmla="*/ 1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" h="273">
                  <a:moveTo>
                    <a:pt x="83" y="11"/>
                  </a:moveTo>
                  <a:lnTo>
                    <a:pt x="83" y="5"/>
                  </a:lnTo>
                  <a:lnTo>
                    <a:pt x="82" y="2"/>
                  </a:lnTo>
                  <a:lnTo>
                    <a:pt x="79" y="1"/>
                  </a:lnTo>
                  <a:lnTo>
                    <a:pt x="74" y="0"/>
                  </a:lnTo>
                  <a:lnTo>
                    <a:pt x="54" y="16"/>
                  </a:lnTo>
                  <a:lnTo>
                    <a:pt x="33" y="23"/>
                  </a:lnTo>
                  <a:lnTo>
                    <a:pt x="14" y="26"/>
                  </a:lnTo>
                  <a:lnTo>
                    <a:pt x="0" y="27"/>
                  </a:lnTo>
                  <a:lnTo>
                    <a:pt x="0" y="39"/>
                  </a:lnTo>
                  <a:lnTo>
                    <a:pt x="9" y="39"/>
                  </a:lnTo>
                  <a:lnTo>
                    <a:pt x="22" y="38"/>
                  </a:lnTo>
                  <a:lnTo>
                    <a:pt x="37" y="35"/>
                  </a:lnTo>
                  <a:lnTo>
                    <a:pt x="53" y="29"/>
                  </a:lnTo>
                  <a:lnTo>
                    <a:pt x="53" y="240"/>
                  </a:lnTo>
                  <a:lnTo>
                    <a:pt x="53" y="245"/>
                  </a:lnTo>
                  <a:lnTo>
                    <a:pt x="53" y="250"/>
                  </a:lnTo>
                  <a:lnTo>
                    <a:pt x="51" y="253"/>
                  </a:lnTo>
                  <a:lnTo>
                    <a:pt x="48" y="256"/>
                  </a:lnTo>
                  <a:lnTo>
                    <a:pt x="44" y="258"/>
                  </a:lnTo>
                  <a:lnTo>
                    <a:pt x="37" y="259"/>
                  </a:lnTo>
                  <a:lnTo>
                    <a:pt x="28" y="260"/>
                  </a:lnTo>
                  <a:lnTo>
                    <a:pt x="16" y="260"/>
                  </a:lnTo>
                  <a:lnTo>
                    <a:pt x="3" y="260"/>
                  </a:lnTo>
                  <a:lnTo>
                    <a:pt x="3" y="273"/>
                  </a:lnTo>
                  <a:lnTo>
                    <a:pt x="134" y="273"/>
                  </a:lnTo>
                  <a:lnTo>
                    <a:pt x="134" y="260"/>
                  </a:lnTo>
                  <a:lnTo>
                    <a:pt x="121" y="260"/>
                  </a:lnTo>
                  <a:lnTo>
                    <a:pt x="109" y="260"/>
                  </a:lnTo>
                  <a:lnTo>
                    <a:pt x="100" y="259"/>
                  </a:lnTo>
                  <a:lnTo>
                    <a:pt x="93" y="258"/>
                  </a:lnTo>
                  <a:lnTo>
                    <a:pt x="88" y="256"/>
                  </a:lnTo>
                  <a:lnTo>
                    <a:pt x="86" y="253"/>
                  </a:lnTo>
                  <a:lnTo>
                    <a:pt x="84" y="250"/>
                  </a:lnTo>
                  <a:lnTo>
                    <a:pt x="83" y="245"/>
                  </a:lnTo>
                  <a:lnTo>
                    <a:pt x="83" y="240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66"/>
            <p:cNvSpPr>
              <a:spLocks noChangeAspect="1" noEditPoints="1"/>
            </p:cNvSpPr>
            <p:nvPr/>
          </p:nvSpPr>
          <p:spPr bwMode="auto">
            <a:xfrm>
              <a:off x="1059" y="66"/>
              <a:ext cx="171" cy="282"/>
            </a:xfrm>
            <a:custGeom>
              <a:avLst/>
              <a:gdLst>
                <a:gd name="T0" fmla="*/ 169 w 171"/>
                <a:gd name="T1" fmla="*/ 93 h 282"/>
                <a:gd name="T2" fmla="*/ 139 w 171"/>
                <a:gd name="T3" fmla="*/ 23 h 282"/>
                <a:gd name="T4" fmla="*/ 101 w 171"/>
                <a:gd name="T5" fmla="*/ 2 h 282"/>
                <a:gd name="T6" fmla="*/ 67 w 171"/>
                <a:gd name="T7" fmla="*/ 3 h 282"/>
                <a:gd name="T8" fmla="*/ 30 w 171"/>
                <a:gd name="T9" fmla="*/ 25 h 282"/>
                <a:gd name="T10" fmla="*/ 3 w 171"/>
                <a:gd name="T11" fmla="*/ 94 h 282"/>
                <a:gd name="T12" fmla="*/ 1 w 171"/>
                <a:gd name="T13" fmla="*/ 166 h 282"/>
                <a:gd name="T14" fmla="*/ 9 w 171"/>
                <a:gd name="T15" fmla="*/ 216 h 282"/>
                <a:gd name="T16" fmla="*/ 34 w 171"/>
                <a:gd name="T17" fmla="*/ 261 h 282"/>
                <a:gd name="T18" fmla="*/ 69 w 171"/>
                <a:gd name="T19" fmla="*/ 280 h 282"/>
                <a:gd name="T20" fmla="*/ 103 w 171"/>
                <a:gd name="T21" fmla="*/ 280 h 282"/>
                <a:gd name="T22" fmla="*/ 141 w 171"/>
                <a:gd name="T23" fmla="*/ 258 h 282"/>
                <a:gd name="T24" fmla="*/ 169 w 171"/>
                <a:gd name="T25" fmla="*/ 189 h 282"/>
                <a:gd name="T26" fmla="*/ 86 w 171"/>
                <a:gd name="T27" fmla="*/ 273 h 282"/>
                <a:gd name="T28" fmla="*/ 73 w 171"/>
                <a:gd name="T29" fmla="*/ 270 h 282"/>
                <a:gd name="T30" fmla="*/ 59 w 171"/>
                <a:gd name="T31" fmla="*/ 262 h 282"/>
                <a:gd name="T32" fmla="*/ 47 w 171"/>
                <a:gd name="T33" fmla="*/ 247 h 282"/>
                <a:gd name="T34" fmla="*/ 39 w 171"/>
                <a:gd name="T35" fmla="*/ 223 h 282"/>
                <a:gd name="T36" fmla="*/ 34 w 171"/>
                <a:gd name="T37" fmla="*/ 137 h 282"/>
                <a:gd name="T38" fmla="*/ 37 w 171"/>
                <a:gd name="T39" fmla="*/ 62 h 282"/>
                <a:gd name="T40" fmla="*/ 47 w 171"/>
                <a:gd name="T41" fmla="*/ 33 h 282"/>
                <a:gd name="T42" fmla="*/ 61 w 171"/>
                <a:gd name="T43" fmla="*/ 17 h 282"/>
                <a:gd name="T44" fmla="*/ 75 w 171"/>
                <a:gd name="T45" fmla="*/ 11 h 282"/>
                <a:gd name="T46" fmla="*/ 86 w 171"/>
                <a:gd name="T47" fmla="*/ 9 h 282"/>
                <a:gd name="T48" fmla="*/ 98 w 171"/>
                <a:gd name="T49" fmla="*/ 11 h 282"/>
                <a:gd name="T50" fmla="*/ 112 w 171"/>
                <a:gd name="T51" fmla="*/ 18 h 282"/>
                <a:gd name="T52" fmla="*/ 125 w 171"/>
                <a:gd name="T53" fmla="*/ 33 h 282"/>
                <a:gd name="T54" fmla="*/ 133 w 171"/>
                <a:gd name="T55" fmla="*/ 57 h 282"/>
                <a:gd name="T56" fmla="*/ 138 w 171"/>
                <a:gd name="T57" fmla="*/ 137 h 282"/>
                <a:gd name="T58" fmla="*/ 133 w 171"/>
                <a:gd name="T59" fmla="*/ 221 h 282"/>
                <a:gd name="T60" fmla="*/ 126 w 171"/>
                <a:gd name="T61" fmla="*/ 246 h 282"/>
                <a:gd name="T62" fmla="*/ 114 w 171"/>
                <a:gd name="T63" fmla="*/ 261 h 282"/>
                <a:gd name="T64" fmla="*/ 100 w 171"/>
                <a:gd name="T65" fmla="*/ 270 h 282"/>
                <a:gd name="T66" fmla="*/ 86 w 171"/>
                <a:gd name="T67" fmla="*/ 27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" h="282">
                  <a:moveTo>
                    <a:pt x="171" y="142"/>
                  </a:moveTo>
                  <a:lnTo>
                    <a:pt x="169" y="93"/>
                  </a:lnTo>
                  <a:lnTo>
                    <a:pt x="155" y="46"/>
                  </a:lnTo>
                  <a:lnTo>
                    <a:pt x="139" y="23"/>
                  </a:lnTo>
                  <a:lnTo>
                    <a:pt x="120" y="9"/>
                  </a:lnTo>
                  <a:lnTo>
                    <a:pt x="101" y="2"/>
                  </a:lnTo>
                  <a:lnTo>
                    <a:pt x="86" y="0"/>
                  </a:lnTo>
                  <a:lnTo>
                    <a:pt x="67" y="3"/>
                  </a:lnTo>
                  <a:lnTo>
                    <a:pt x="48" y="11"/>
                  </a:lnTo>
                  <a:lnTo>
                    <a:pt x="30" y="25"/>
                  </a:lnTo>
                  <a:lnTo>
                    <a:pt x="15" y="49"/>
                  </a:lnTo>
                  <a:lnTo>
                    <a:pt x="3" y="94"/>
                  </a:lnTo>
                  <a:lnTo>
                    <a:pt x="0" y="142"/>
                  </a:lnTo>
                  <a:lnTo>
                    <a:pt x="1" y="166"/>
                  </a:lnTo>
                  <a:lnTo>
                    <a:pt x="3" y="191"/>
                  </a:lnTo>
                  <a:lnTo>
                    <a:pt x="9" y="216"/>
                  </a:lnTo>
                  <a:lnTo>
                    <a:pt x="19" y="240"/>
                  </a:lnTo>
                  <a:lnTo>
                    <a:pt x="34" y="261"/>
                  </a:lnTo>
                  <a:lnTo>
                    <a:pt x="51" y="273"/>
                  </a:lnTo>
                  <a:lnTo>
                    <a:pt x="69" y="280"/>
                  </a:lnTo>
                  <a:lnTo>
                    <a:pt x="86" y="282"/>
                  </a:lnTo>
                  <a:lnTo>
                    <a:pt x="103" y="280"/>
                  </a:lnTo>
                  <a:lnTo>
                    <a:pt x="122" y="272"/>
                  </a:lnTo>
                  <a:lnTo>
                    <a:pt x="141" y="258"/>
                  </a:lnTo>
                  <a:lnTo>
                    <a:pt x="156" y="234"/>
                  </a:lnTo>
                  <a:lnTo>
                    <a:pt x="169" y="189"/>
                  </a:lnTo>
                  <a:lnTo>
                    <a:pt x="171" y="142"/>
                  </a:lnTo>
                  <a:close/>
                  <a:moveTo>
                    <a:pt x="86" y="273"/>
                  </a:moveTo>
                  <a:lnTo>
                    <a:pt x="79" y="272"/>
                  </a:lnTo>
                  <a:lnTo>
                    <a:pt x="73" y="270"/>
                  </a:lnTo>
                  <a:lnTo>
                    <a:pt x="66" y="267"/>
                  </a:lnTo>
                  <a:lnTo>
                    <a:pt x="59" y="262"/>
                  </a:lnTo>
                  <a:lnTo>
                    <a:pt x="53" y="256"/>
                  </a:lnTo>
                  <a:lnTo>
                    <a:pt x="47" y="247"/>
                  </a:lnTo>
                  <a:lnTo>
                    <a:pt x="42" y="236"/>
                  </a:lnTo>
                  <a:lnTo>
                    <a:pt x="39" y="223"/>
                  </a:lnTo>
                  <a:lnTo>
                    <a:pt x="35" y="180"/>
                  </a:lnTo>
                  <a:lnTo>
                    <a:pt x="34" y="137"/>
                  </a:lnTo>
                  <a:lnTo>
                    <a:pt x="35" y="98"/>
                  </a:lnTo>
                  <a:lnTo>
                    <a:pt x="37" y="62"/>
                  </a:lnTo>
                  <a:lnTo>
                    <a:pt x="41" y="46"/>
                  </a:lnTo>
                  <a:lnTo>
                    <a:pt x="47" y="33"/>
                  </a:lnTo>
                  <a:lnTo>
                    <a:pt x="53" y="24"/>
                  </a:lnTo>
                  <a:lnTo>
                    <a:pt x="61" y="17"/>
                  </a:lnTo>
                  <a:lnTo>
                    <a:pt x="68" y="13"/>
                  </a:lnTo>
                  <a:lnTo>
                    <a:pt x="75" y="11"/>
                  </a:lnTo>
                  <a:lnTo>
                    <a:pt x="81" y="10"/>
                  </a:lnTo>
                  <a:lnTo>
                    <a:pt x="86" y="9"/>
                  </a:lnTo>
                  <a:lnTo>
                    <a:pt x="91" y="10"/>
                  </a:lnTo>
                  <a:lnTo>
                    <a:pt x="98" y="11"/>
                  </a:lnTo>
                  <a:lnTo>
                    <a:pt x="105" y="14"/>
                  </a:lnTo>
                  <a:lnTo>
                    <a:pt x="112" y="18"/>
                  </a:lnTo>
                  <a:lnTo>
                    <a:pt x="119" y="24"/>
                  </a:lnTo>
                  <a:lnTo>
                    <a:pt x="125" y="33"/>
                  </a:lnTo>
                  <a:lnTo>
                    <a:pt x="130" y="44"/>
                  </a:lnTo>
                  <a:lnTo>
                    <a:pt x="133" y="57"/>
                  </a:lnTo>
                  <a:lnTo>
                    <a:pt x="137" y="96"/>
                  </a:lnTo>
                  <a:lnTo>
                    <a:pt x="138" y="137"/>
                  </a:lnTo>
                  <a:lnTo>
                    <a:pt x="137" y="181"/>
                  </a:lnTo>
                  <a:lnTo>
                    <a:pt x="133" y="221"/>
                  </a:lnTo>
                  <a:lnTo>
                    <a:pt x="130" y="235"/>
                  </a:lnTo>
                  <a:lnTo>
                    <a:pt x="126" y="246"/>
                  </a:lnTo>
                  <a:lnTo>
                    <a:pt x="120" y="255"/>
                  </a:lnTo>
                  <a:lnTo>
                    <a:pt x="114" y="261"/>
                  </a:lnTo>
                  <a:lnTo>
                    <a:pt x="107" y="267"/>
                  </a:lnTo>
                  <a:lnTo>
                    <a:pt x="100" y="270"/>
                  </a:lnTo>
                  <a:lnTo>
                    <a:pt x="93" y="272"/>
                  </a:lnTo>
                  <a:lnTo>
                    <a:pt x="86" y="2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67"/>
            <p:cNvSpPr>
              <a:spLocks noChangeAspect="1"/>
            </p:cNvSpPr>
            <p:nvPr/>
          </p:nvSpPr>
          <p:spPr bwMode="auto">
            <a:xfrm>
              <a:off x="1263" y="0"/>
              <a:ext cx="126" cy="190"/>
            </a:xfrm>
            <a:custGeom>
              <a:avLst/>
              <a:gdLst>
                <a:gd name="T0" fmla="*/ 126 w 126"/>
                <a:gd name="T1" fmla="*/ 138 h 190"/>
                <a:gd name="T2" fmla="*/ 116 w 126"/>
                <a:gd name="T3" fmla="*/ 138 h 190"/>
                <a:gd name="T4" fmla="*/ 115 w 126"/>
                <a:gd name="T5" fmla="*/ 144 h 190"/>
                <a:gd name="T6" fmla="*/ 113 w 126"/>
                <a:gd name="T7" fmla="*/ 152 h 190"/>
                <a:gd name="T8" fmla="*/ 111 w 126"/>
                <a:gd name="T9" fmla="*/ 160 h 190"/>
                <a:gd name="T10" fmla="*/ 109 w 126"/>
                <a:gd name="T11" fmla="*/ 164 h 190"/>
                <a:gd name="T12" fmla="*/ 104 w 126"/>
                <a:gd name="T13" fmla="*/ 165 h 190"/>
                <a:gd name="T14" fmla="*/ 95 w 126"/>
                <a:gd name="T15" fmla="*/ 166 h 190"/>
                <a:gd name="T16" fmla="*/ 86 w 126"/>
                <a:gd name="T17" fmla="*/ 166 h 190"/>
                <a:gd name="T18" fmla="*/ 80 w 126"/>
                <a:gd name="T19" fmla="*/ 166 h 190"/>
                <a:gd name="T20" fmla="*/ 28 w 126"/>
                <a:gd name="T21" fmla="*/ 166 h 190"/>
                <a:gd name="T22" fmla="*/ 47 w 126"/>
                <a:gd name="T23" fmla="*/ 149 h 190"/>
                <a:gd name="T24" fmla="*/ 61 w 126"/>
                <a:gd name="T25" fmla="*/ 137 h 190"/>
                <a:gd name="T26" fmla="*/ 73 w 126"/>
                <a:gd name="T27" fmla="*/ 127 h 190"/>
                <a:gd name="T28" fmla="*/ 85 w 126"/>
                <a:gd name="T29" fmla="*/ 118 h 190"/>
                <a:gd name="T30" fmla="*/ 100 w 126"/>
                <a:gd name="T31" fmla="*/ 105 h 190"/>
                <a:gd name="T32" fmla="*/ 113 w 126"/>
                <a:gd name="T33" fmla="*/ 91 h 190"/>
                <a:gd name="T34" fmla="*/ 122 w 126"/>
                <a:gd name="T35" fmla="*/ 75 h 190"/>
                <a:gd name="T36" fmla="*/ 126 w 126"/>
                <a:gd name="T37" fmla="*/ 56 h 190"/>
                <a:gd name="T38" fmla="*/ 120 w 126"/>
                <a:gd name="T39" fmla="*/ 33 h 190"/>
                <a:gd name="T40" fmla="*/ 106 w 126"/>
                <a:gd name="T41" fmla="*/ 15 h 190"/>
                <a:gd name="T42" fmla="*/ 85 w 126"/>
                <a:gd name="T43" fmla="*/ 4 h 190"/>
                <a:gd name="T44" fmla="*/ 59 w 126"/>
                <a:gd name="T45" fmla="*/ 0 h 190"/>
                <a:gd name="T46" fmla="*/ 47 w 126"/>
                <a:gd name="T47" fmla="*/ 2 h 190"/>
                <a:gd name="T48" fmla="*/ 35 w 126"/>
                <a:gd name="T49" fmla="*/ 5 h 190"/>
                <a:gd name="T50" fmla="*/ 25 w 126"/>
                <a:gd name="T51" fmla="*/ 10 h 190"/>
                <a:gd name="T52" fmla="*/ 17 w 126"/>
                <a:gd name="T53" fmla="*/ 16 h 190"/>
                <a:gd name="T54" fmla="*/ 10 w 126"/>
                <a:gd name="T55" fmla="*/ 24 h 190"/>
                <a:gd name="T56" fmla="*/ 4 w 126"/>
                <a:gd name="T57" fmla="*/ 32 h 190"/>
                <a:gd name="T58" fmla="*/ 1 w 126"/>
                <a:gd name="T59" fmla="*/ 42 h 190"/>
                <a:gd name="T60" fmla="*/ 0 w 126"/>
                <a:gd name="T61" fmla="*/ 51 h 190"/>
                <a:gd name="T62" fmla="*/ 2 w 126"/>
                <a:gd name="T63" fmla="*/ 60 h 190"/>
                <a:gd name="T64" fmla="*/ 7 w 126"/>
                <a:gd name="T65" fmla="*/ 65 h 190"/>
                <a:gd name="T66" fmla="*/ 12 w 126"/>
                <a:gd name="T67" fmla="*/ 67 h 190"/>
                <a:gd name="T68" fmla="*/ 15 w 126"/>
                <a:gd name="T69" fmla="*/ 67 h 190"/>
                <a:gd name="T70" fmla="*/ 20 w 126"/>
                <a:gd name="T71" fmla="*/ 66 h 190"/>
                <a:gd name="T72" fmla="*/ 25 w 126"/>
                <a:gd name="T73" fmla="*/ 64 h 190"/>
                <a:gd name="T74" fmla="*/ 29 w 126"/>
                <a:gd name="T75" fmla="*/ 59 h 190"/>
                <a:gd name="T76" fmla="*/ 30 w 126"/>
                <a:gd name="T77" fmla="*/ 52 h 190"/>
                <a:gd name="T78" fmla="*/ 30 w 126"/>
                <a:gd name="T79" fmla="*/ 48 h 190"/>
                <a:gd name="T80" fmla="*/ 27 w 126"/>
                <a:gd name="T81" fmla="*/ 43 h 190"/>
                <a:gd name="T82" fmla="*/ 22 w 126"/>
                <a:gd name="T83" fmla="*/ 39 h 190"/>
                <a:gd name="T84" fmla="*/ 14 w 126"/>
                <a:gd name="T85" fmla="*/ 37 h 190"/>
                <a:gd name="T86" fmla="*/ 22 w 126"/>
                <a:gd name="T87" fmla="*/ 25 h 190"/>
                <a:gd name="T88" fmla="*/ 33 w 126"/>
                <a:gd name="T89" fmla="*/ 16 h 190"/>
                <a:gd name="T90" fmla="*/ 44 w 126"/>
                <a:gd name="T91" fmla="*/ 12 h 190"/>
                <a:gd name="T92" fmla="*/ 55 w 126"/>
                <a:gd name="T93" fmla="*/ 11 h 190"/>
                <a:gd name="T94" fmla="*/ 74 w 126"/>
                <a:gd name="T95" fmla="*/ 15 h 190"/>
                <a:gd name="T96" fmla="*/ 87 w 126"/>
                <a:gd name="T97" fmla="*/ 25 h 190"/>
                <a:gd name="T98" fmla="*/ 95 w 126"/>
                <a:gd name="T99" fmla="*/ 39 h 190"/>
                <a:gd name="T100" fmla="*/ 98 w 126"/>
                <a:gd name="T101" fmla="*/ 56 h 190"/>
                <a:gd name="T102" fmla="*/ 95 w 126"/>
                <a:gd name="T103" fmla="*/ 74 h 190"/>
                <a:gd name="T104" fmla="*/ 88 w 126"/>
                <a:gd name="T105" fmla="*/ 89 h 190"/>
                <a:gd name="T106" fmla="*/ 80 w 126"/>
                <a:gd name="T107" fmla="*/ 102 h 190"/>
                <a:gd name="T108" fmla="*/ 71 w 126"/>
                <a:gd name="T109" fmla="*/ 111 h 190"/>
                <a:gd name="T110" fmla="*/ 3 w 126"/>
                <a:gd name="T111" fmla="*/ 179 h 190"/>
                <a:gd name="T112" fmla="*/ 0 w 126"/>
                <a:gd name="T113" fmla="*/ 183 h 190"/>
                <a:gd name="T114" fmla="*/ 0 w 126"/>
                <a:gd name="T115" fmla="*/ 190 h 190"/>
                <a:gd name="T116" fmla="*/ 117 w 126"/>
                <a:gd name="T117" fmla="*/ 190 h 190"/>
                <a:gd name="T118" fmla="*/ 126 w 126"/>
                <a:gd name="T119" fmla="*/ 13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" h="190">
                  <a:moveTo>
                    <a:pt x="126" y="138"/>
                  </a:moveTo>
                  <a:lnTo>
                    <a:pt x="116" y="138"/>
                  </a:lnTo>
                  <a:lnTo>
                    <a:pt x="115" y="144"/>
                  </a:lnTo>
                  <a:lnTo>
                    <a:pt x="113" y="152"/>
                  </a:lnTo>
                  <a:lnTo>
                    <a:pt x="111" y="160"/>
                  </a:lnTo>
                  <a:lnTo>
                    <a:pt x="109" y="164"/>
                  </a:lnTo>
                  <a:lnTo>
                    <a:pt x="104" y="165"/>
                  </a:lnTo>
                  <a:lnTo>
                    <a:pt x="95" y="166"/>
                  </a:lnTo>
                  <a:lnTo>
                    <a:pt x="86" y="166"/>
                  </a:lnTo>
                  <a:lnTo>
                    <a:pt x="80" y="166"/>
                  </a:lnTo>
                  <a:lnTo>
                    <a:pt x="28" y="166"/>
                  </a:lnTo>
                  <a:lnTo>
                    <a:pt x="47" y="149"/>
                  </a:lnTo>
                  <a:lnTo>
                    <a:pt x="61" y="137"/>
                  </a:lnTo>
                  <a:lnTo>
                    <a:pt x="73" y="127"/>
                  </a:lnTo>
                  <a:lnTo>
                    <a:pt x="85" y="118"/>
                  </a:lnTo>
                  <a:lnTo>
                    <a:pt x="100" y="105"/>
                  </a:lnTo>
                  <a:lnTo>
                    <a:pt x="113" y="91"/>
                  </a:lnTo>
                  <a:lnTo>
                    <a:pt x="122" y="75"/>
                  </a:lnTo>
                  <a:lnTo>
                    <a:pt x="126" y="56"/>
                  </a:lnTo>
                  <a:lnTo>
                    <a:pt x="120" y="33"/>
                  </a:lnTo>
                  <a:lnTo>
                    <a:pt x="106" y="15"/>
                  </a:lnTo>
                  <a:lnTo>
                    <a:pt x="85" y="4"/>
                  </a:lnTo>
                  <a:lnTo>
                    <a:pt x="59" y="0"/>
                  </a:lnTo>
                  <a:lnTo>
                    <a:pt x="47" y="2"/>
                  </a:lnTo>
                  <a:lnTo>
                    <a:pt x="35" y="5"/>
                  </a:lnTo>
                  <a:lnTo>
                    <a:pt x="25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2" y="60"/>
                  </a:lnTo>
                  <a:lnTo>
                    <a:pt x="7" y="65"/>
                  </a:lnTo>
                  <a:lnTo>
                    <a:pt x="12" y="67"/>
                  </a:lnTo>
                  <a:lnTo>
                    <a:pt x="15" y="67"/>
                  </a:lnTo>
                  <a:lnTo>
                    <a:pt x="20" y="66"/>
                  </a:lnTo>
                  <a:lnTo>
                    <a:pt x="25" y="64"/>
                  </a:lnTo>
                  <a:lnTo>
                    <a:pt x="29" y="59"/>
                  </a:lnTo>
                  <a:lnTo>
                    <a:pt x="30" y="52"/>
                  </a:lnTo>
                  <a:lnTo>
                    <a:pt x="30" y="48"/>
                  </a:lnTo>
                  <a:lnTo>
                    <a:pt x="27" y="43"/>
                  </a:lnTo>
                  <a:lnTo>
                    <a:pt x="22" y="39"/>
                  </a:lnTo>
                  <a:lnTo>
                    <a:pt x="14" y="37"/>
                  </a:lnTo>
                  <a:lnTo>
                    <a:pt x="22" y="25"/>
                  </a:lnTo>
                  <a:lnTo>
                    <a:pt x="33" y="16"/>
                  </a:lnTo>
                  <a:lnTo>
                    <a:pt x="44" y="12"/>
                  </a:lnTo>
                  <a:lnTo>
                    <a:pt x="55" y="11"/>
                  </a:lnTo>
                  <a:lnTo>
                    <a:pt x="74" y="15"/>
                  </a:lnTo>
                  <a:lnTo>
                    <a:pt x="87" y="25"/>
                  </a:lnTo>
                  <a:lnTo>
                    <a:pt x="95" y="39"/>
                  </a:lnTo>
                  <a:lnTo>
                    <a:pt x="98" y="56"/>
                  </a:lnTo>
                  <a:lnTo>
                    <a:pt x="95" y="74"/>
                  </a:lnTo>
                  <a:lnTo>
                    <a:pt x="88" y="89"/>
                  </a:lnTo>
                  <a:lnTo>
                    <a:pt x="80" y="102"/>
                  </a:lnTo>
                  <a:lnTo>
                    <a:pt x="71" y="111"/>
                  </a:lnTo>
                  <a:lnTo>
                    <a:pt x="3" y="179"/>
                  </a:lnTo>
                  <a:lnTo>
                    <a:pt x="0" y="183"/>
                  </a:lnTo>
                  <a:lnTo>
                    <a:pt x="0" y="190"/>
                  </a:lnTo>
                  <a:lnTo>
                    <a:pt x="117" y="190"/>
                  </a:lnTo>
                  <a:lnTo>
                    <a:pt x="126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reeform 68"/>
            <p:cNvSpPr>
              <a:spLocks noChangeAspect="1" noEditPoints="1"/>
            </p:cNvSpPr>
            <p:nvPr/>
          </p:nvSpPr>
          <p:spPr bwMode="auto">
            <a:xfrm>
              <a:off x="1423" y="0"/>
              <a:ext cx="132" cy="196"/>
            </a:xfrm>
            <a:custGeom>
              <a:avLst/>
              <a:gdLst>
                <a:gd name="T0" fmla="*/ 132 w 132"/>
                <a:gd name="T1" fmla="*/ 99 h 196"/>
                <a:gd name="T2" fmla="*/ 128 w 132"/>
                <a:gd name="T3" fmla="*/ 58 h 196"/>
                <a:gd name="T4" fmla="*/ 115 w 132"/>
                <a:gd name="T5" fmla="*/ 25 h 196"/>
                <a:gd name="T6" fmla="*/ 107 w 132"/>
                <a:gd name="T7" fmla="*/ 16 h 196"/>
                <a:gd name="T8" fmla="*/ 96 w 132"/>
                <a:gd name="T9" fmla="*/ 8 h 196"/>
                <a:gd name="T10" fmla="*/ 82 w 132"/>
                <a:gd name="T11" fmla="*/ 2 h 196"/>
                <a:gd name="T12" fmla="*/ 66 w 132"/>
                <a:gd name="T13" fmla="*/ 0 h 196"/>
                <a:gd name="T14" fmla="*/ 44 w 132"/>
                <a:gd name="T15" fmla="*/ 4 h 196"/>
                <a:gd name="T16" fmla="*/ 28 w 132"/>
                <a:gd name="T17" fmla="*/ 13 h 196"/>
                <a:gd name="T18" fmla="*/ 16 w 132"/>
                <a:gd name="T19" fmla="*/ 26 h 196"/>
                <a:gd name="T20" fmla="*/ 8 w 132"/>
                <a:gd name="T21" fmla="*/ 42 h 196"/>
                <a:gd name="T22" fmla="*/ 3 w 132"/>
                <a:gd name="T23" fmla="*/ 59 h 196"/>
                <a:gd name="T24" fmla="*/ 1 w 132"/>
                <a:gd name="T25" fmla="*/ 75 h 196"/>
                <a:gd name="T26" fmla="*/ 0 w 132"/>
                <a:gd name="T27" fmla="*/ 89 h 196"/>
                <a:gd name="T28" fmla="*/ 0 w 132"/>
                <a:gd name="T29" fmla="*/ 99 h 196"/>
                <a:gd name="T30" fmla="*/ 0 w 132"/>
                <a:gd name="T31" fmla="*/ 109 h 196"/>
                <a:gd name="T32" fmla="*/ 1 w 132"/>
                <a:gd name="T33" fmla="*/ 123 h 196"/>
                <a:gd name="T34" fmla="*/ 3 w 132"/>
                <a:gd name="T35" fmla="*/ 139 h 196"/>
                <a:gd name="T36" fmla="*/ 8 w 132"/>
                <a:gd name="T37" fmla="*/ 155 h 196"/>
                <a:gd name="T38" fmla="*/ 16 w 132"/>
                <a:gd name="T39" fmla="*/ 171 h 196"/>
                <a:gd name="T40" fmla="*/ 28 w 132"/>
                <a:gd name="T41" fmla="*/ 184 h 196"/>
                <a:gd name="T42" fmla="*/ 44 w 132"/>
                <a:gd name="T43" fmla="*/ 193 h 196"/>
                <a:gd name="T44" fmla="*/ 66 w 132"/>
                <a:gd name="T45" fmla="*/ 196 h 196"/>
                <a:gd name="T46" fmla="*/ 88 w 132"/>
                <a:gd name="T47" fmla="*/ 193 h 196"/>
                <a:gd name="T48" fmla="*/ 104 w 132"/>
                <a:gd name="T49" fmla="*/ 184 h 196"/>
                <a:gd name="T50" fmla="*/ 115 w 132"/>
                <a:gd name="T51" fmla="*/ 171 h 196"/>
                <a:gd name="T52" fmla="*/ 123 w 132"/>
                <a:gd name="T53" fmla="*/ 155 h 196"/>
                <a:gd name="T54" fmla="*/ 128 w 132"/>
                <a:gd name="T55" fmla="*/ 139 h 196"/>
                <a:gd name="T56" fmla="*/ 131 w 132"/>
                <a:gd name="T57" fmla="*/ 123 h 196"/>
                <a:gd name="T58" fmla="*/ 132 w 132"/>
                <a:gd name="T59" fmla="*/ 109 h 196"/>
                <a:gd name="T60" fmla="*/ 132 w 132"/>
                <a:gd name="T61" fmla="*/ 99 h 196"/>
                <a:gd name="T62" fmla="*/ 66 w 132"/>
                <a:gd name="T63" fmla="*/ 188 h 196"/>
                <a:gd name="T64" fmla="*/ 55 w 132"/>
                <a:gd name="T65" fmla="*/ 186 h 196"/>
                <a:gd name="T66" fmla="*/ 45 w 132"/>
                <a:gd name="T67" fmla="*/ 181 h 196"/>
                <a:gd name="T68" fmla="*/ 36 w 132"/>
                <a:gd name="T69" fmla="*/ 172 h 196"/>
                <a:gd name="T70" fmla="*/ 30 w 132"/>
                <a:gd name="T71" fmla="*/ 157 h 196"/>
                <a:gd name="T72" fmla="*/ 27 w 132"/>
                <a:gd name="T73" fmla="*/ 143 h 196"/>
                <a:gd name="T74" fmla="*/ 26 w 132"/>
                <a:gd name="T75" fmla="*/ 128 h 196"/>
                <a:gd name="T76" fmla="*/ 26 w 132"/>
                <a:gd name="T77" fmla="*/ 111 h 196"/>
                <a:gd name="T78" fmla="*/ 26 w 132"/>
                <a:gd name="T79" fmla="*/ 95 h 196"/>
                <a:gd name="T80" fmla="*/ 26 w 132"/>
                <a:gd name="T81" fmla="*/ 64 h 196"/>
                <a:gd name="T82" fmla="*/ 30 w 132"/>
                <a:gd name="T83" fmla="*/ 37 h 196"/>
                <a:gd name="T84" fmla="*/ 36 w 132"/>
                <a:gd name="T85" fmla="*/ 23 h 196"/>
                <a:gd name="T86" fmla="*/ 46 w 132"/>
                <a:gd name="T87" fmla="*/ 14 h 196"/>
                <a:gd name="T88" fmla="*/ 56 w 132"/>
                <a:gd name="T89" fmla="*/ 10 h 196"/>
                <a:gd name="T90" fmla="*/ 66 w 132"/>
                <a:gd name="T91" fmla="*/ 8 h 196"/>
                <a:gd name="T92" fmla="*/ 77 w 132"/>
                <a:gd name="T93" fmla="*/ 10 h 196"/>
                <a:gd name="T94" fmla="*/ 87 w 132"/>
                <a:gd name="T95" fmla="*/ 15 h 196"/>
                <a:gd name="T96" fmla="*/ 96 w 132"/>
                <a:gd name="T97" fmla="*/ 23 h 196"/>
                <a:gd name="T98" fmla="*/ 101 w 132"/>
                <a:gd name="T99" fmla="*/ 34 h 196"/>
                <a:gd name="T100" fmla="*/ 105 w 132"/>
                <a:gd name="T101" fmla="*/ 61 h 196"/>
                <a:gd name="T102" fmla="*/ 106 w 132"/>
                <a:gd name="T103" fmla="*/ 95 h 196"/>
                <a:gd name="T104" fmla="*/ 105 w 132"/>
                <a:gd name="T105" fmla="*/ 127 h 196"/>
                <a:gd name="T106" fmla="*/ 102 w 132"/>
                <a:gd name="T107" fmla="*/ 156 h 196"/>
                <a:gd name="T108" fmla="*/ 96 w 132"/>
                <a:gd name="T109" fmla="*/ 172 h 196"/>
                <a:gd name="T110" fmla="*/ 86 w 132"/>
                <a:gd name="T111" fmla="*/ 181 h 196"/>
                <a:gd name="T112" fmla="*/ 75 w 132"/>
                <a:gd name="T113" fmla="*/ 187 h 196"/>
                <a:gd name="T114" fmla="*/ 66 w 132"/>
                <a:gd name="T115" fmla="*/ 18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" h="196">
                  <a:moveTo>
                    <a:pt x="132" y="99"/>
                  </a:moveTo>
                  <a:lnTo>
                    <a:pt x="128" y="58"/>
                  </a:lnTo>
                  <a:lnTo>
                    <a:pt x="115" y="25"/>
                  </a:lnTo>
                  <a:lnTo>
                    <a:pt x="107" y="16"/>
                  </a:lnTo>
                  <a:lnTo>
                    <a:pt x="96" y="8"/>
                  </a:lnTo>
                  <a:lnTo>
                    <a:pt x="82" y="2"/>
                  </a:lnTo>
                  <a:lnTo>
                    <a:pt x="66" y="0"/>
                  </a:lnTo>
                  <a:lnTo>
                    <a:pt x="44" y="4"/>
                  </a:lnTo>
                  <a:lnTo>
                    <a:pt x="28" y="13"/>
                  </a:lnTo>
                  <a:lnTo>
                    <a:pt x="16" y="26"/>
                  </a:lnTo>
                  <a:lnTo>
                    <a:pt x="8" y="42"/>
                  </a:lnTo>
                  <a:lnTo>
                    <a:pt x="3" y="59"/>
                  </a:lnTo>
                  <a:lnTo>
                    <a:pt x="1" y="75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0" y="109"/>
                  </a:lnTo>
                  <a:lnTo>
                    <a:pt x="1" y="123"/>
                  </a:lnTo>
                  <a:lnTo>
                    <a:pt x="3" y="139"/>
                  </a:lnTo>
                  <a:lnTo>
                    <a:pt x="8" y="155"/>
                  </a:lnTo>
                  <a:lnTo>
                    <a:pt x="16" y="171"/>
                  </a:lnTo>
                  <a:lnTo>
                    <a:pt x="28" y="184"/>
                  </a:lnTo>
                  <a:lnTo>
                    <a:pt x="44" y="193"/>
                  </a:lnTo>
                  <a:lnTo>
                    <a:pt x="66" y="196"/>
                  </a:lnTo>
                  <a:lnTo>
                    <a:pt x="88" y="193"/>
                  </a:lnTo>
                  <a:lnTo>
                    <a:pt x="104" y="184"/>
                  </a:lnTo>
                  <a:lnTo>
                    <a:pt x="115" y="171"/>
                  </a:lnTo>
                  <a:lnTo>
                    <a:pt x="123" y="155"/>
                  </a:lnTo>
                  <a:lnTo>
                    <a:pt x="128" y="139"/>
                  </a:lnTo>
                  <a:lnTo>
                    <a:pt x="131" y="123"/>
                  </a:lnTo>
                  <a:lnTo>
                    <a:pt x="132" y="109"/>
                  </a:lnTo>
                  <a:lnTo>
                    <a:pt x="132" y="99"/>
                  </a:lnTo>
                  <a:close/>
                  <a:moveTo>
                    <a:pt x="66" y="188"/>
                  </a:moveTo>
                  <a:lnTo>
                    <a:pt x="55" y="186"/>
                  </a:lnTo>
                  <a:lnTo>
                    <a:pt x="45" y="181"/>
                  </a:lnTo>
                  <a:lnTo>
                    <a:pt x="36" y="172"/>
                  </a:lnTo>
                  <a:lnTo>
                    <a:pt x="30" y="157"/>
                  </a:lnTo>
                  <a:lnTo>
                    <a:pt x="27" y="143"/>
                  </a:lnTo>
                  <a:lnTo>
                    <a:pt x="26" y="128"/>
                  </a:lnTo>
                  <a:lnTo>
                    <a:pt x="26" y="111"/>
                  </a:lnTo>
                  <a:lnTo>
                    <a:pt x="26" y="95"/>
                  </a:lnTo>
                  <a:lnTo>
                    <a:pt x="26" y="64"/>
                  </a:lnTo>
                  <a:lnTo>
                    <a:pt x="30" y="37"/>
                  </a:lnTo>
                  <a:lnTo>
                    <a:pt x="36" y="23"/>
                  </a:lnTo>
                  <a:lnTo>
                    <a:pt x="46" y="14"/>
                  </a:lnTo>
                  <a:lnTo>
                    <a:pt x="56" y="10"/>
                  </a:lnTo>
                  <a:lnTo>
                    <a:pt x="66" y="8"/>
                  </a:lnTo>
                  <a:lnTo>
                    <a:pt x="77" y="10"/>
                  </a:lnTo>
                  <a:lnTo>
                    <a:pt x="87" y="15"/>
                  </a:lnTo>
                  <a:lnTo>
                    <a:pt x="96" y="23"/>
                  </a:lnTo>
                  <a:lnTo>
                    <a:pt x="101" y="34"/>
                  </a:lnTo>
                  <a:lnTo>
                    <a:pt x="105" y="61"/>
                  </a:lnTo>
                  <a:lnTo>
                    <a:pt x="106" y="95"/>
                  </a:lnTo>
                  <a:lnTo>
                    <a:pt x="105" y="127"/>
                  </a:lnTo>
                  <a:lnTo>
                    <a:pt x="102" y="156"/>
                  </a:lnTo>
                  <a:lnTo>
                    <a:pt x="96" y="172"/>
                  </a:lnTo>
                  <a:lnTo>
                    <a:pt x="86" y="181"/>
                  </a:lnTo>
                  <a:lnTo>
                    <a:pt x="75" y="187"/>
                  </a:lnTo>
                  <a:lnTo>
                    <a:pt x="66" y="1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69"/>
            <p:cNvSpPr>
              <a:spLocks noChangeAspect="1"/>
            </p:cNvSpPr>
            <p:nvPr/>
          </p:nvSpPr>
          <p:spPr bwMode="auto">
            <a:xfrm>
              <a:off x="1713" y="228"/>
              <a:ext cx="248" cy="17"/>
            </a:xfrm>
            <a:custGeom>
              <a:avLst/>
              <a:gdLst>
                <a:gd name="T0" fmla="*/ 234 w 248"/>
                <a:gd name="T1" fmla="*/ 17 h 17"/>
                <a:gd name="T2" fmla="*/ 239 w 248"/>
                <a:gd name="T3" fmla="*/ 17 h 17"/>
                <a:gd name="T4" fmla="*/ 243 w 248"/>
                <a:gd name="T5" fmla="*/ 16 h 17"/>
                <a:gd name="T6" fmla="*/ 247 w 248"/>
                <a:gd name="T7" fmla="*/ 13 h 17"/>
                <a:gd name="T8" fmla="*/ 248 w 248"/>
                <a:gd name="T9" fmla="*/ 8 h 17"/>
                <a:gd name="T10" fmla="*/ 247 w 248"/>
                <a:gd name="T11" fmla="*/ 4 h 17"/>
                <a:gd name="T12" fmla="*/ 243 w 248"/>
                <a:gd name="T13" fmla="*/ 1 h 17"/>
                <a:gd name="T14" fmla="*/ 239 w 248"/>
                <a:gd name="T15" fmla="*/ 0 h 17"/>
                <a:gd name="T16" fmla="*/ 234 w 248"/>
                <a:gd name="T17" fmla="*/ 0 h 17"/>
                <a:gd name="T18" fmla="*/ 14 w 248"/>
                <a:gd name="T19" fmla="*/ 0 h 17"/>
                <a:gd name="T20" fmla="*/ 9 w 248"/>
                <a:gd name="T21" fmla="*/ 0 h 17"/>
                <a:gd name="T22" fmla="*/ 5 w 248"/>
                <a:gd name="T23" fmla="*/ 1 h 17"/>
                <a:gd name="T24" fmla="*/ 1 w 248"/>
                <a:gd name="T25" fmla="*/ 4 h 17"/>
                <a:gd name="T26" fmla="*/ 0 w 248"/>
                <a:gd name="T27" fmla="*/ 8 h 17"/>
                <a:gd name="T28" fmla="*/ 1 w 248"/>
                <a:gd name="T29" fmla="*/ 13 h 17"/>
                <a:gd name="T30" fmla="*/ 5 w 248"/>
                <a:gd name="T31" fmla="*/ 16 h 17"/>
                <a:gd name="T32" fmla="*/ 9 w 248"/>
                <a:gd name="T33" fmla="*/ 17 h 17"/>
                <a:gd name="T34" fmla="*/ 14 w 248"/>
                <a:gd name="T35" fmla="*/ 17 h 17"/>
                <a:gd name="T36" fmla="*/ 234 w 248"/>
                <a:gd name="T3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8" h="17">
                  <a:moveTo>
                    <a:pt x="234" y="17"/>
                  </a:moveTo>
                  <a:lnTo>
                    <a:pt x="239" y="17"/>
                  </a:lnTo>
                  <a:lnTo>
                    <a:pt x="243" y="16"/>
                  </a:lnTo>
                  <a:lnTo>
                    <a:pt x="247" y="13"/>
                  </a:lnTo>
                  <a:lnTo>
                    <a:pt x="248" y="8"/>
                  </a:lnTo>
                  <a:lnTo>
                    <a:pt x="247" y="4"/>
                  </a:lnTo>
                  <a:lnTo>
                    <a:pt x="243" y="1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3"/>
                  </a:lnTo>
                  <a:lnTo>
                    <a:pt x="5" y="16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234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reeform 70"/>
            <p:cNvSpPr>
              <a:spLocks noChangeAspect="1"/>
            </p:cNvSpPr>
            <p:nvPr/>
          </p:nvSpPr>
          <p:spPr bwMode="auto">
            <a:xfrm>
              <a:off x="2123" y="66"/>
              <a:ext cx="133" cy="273"/>
            </a:xfrm>
            <a:custGeom>
              <a:avLst/>
              <a:gdLst>
                <a:gd name="T0" fmla="*/ 83 w 133"/>
                <a:gd name="T1" fmla="*/ 11 h 273"/>
                <a:gd name="T2" fmla="*/ 83 w 133"/>
                <a:gd name="T3" fmla="*/ 5 h 273"/>
                <a:gd name="T4" fmla="*/ 82 w 133"/>
                <a:gd name="T5" fmla="*/ 2 h 273"/>
                <a:gd name="T6" fmla="*/ 79 w 133"/>
                <a:gd name="T7" fmla="*/ 1 h 273"/>
                <a:gd name="T8" fmla="*/ 73 w 133"/>
                <a:gd name="T9" fmla="*/ 0 h 273"/>
                <a:gd name="T10" fmla="*/ 53 w 133"/>
                <a:gd name="T11" fmla="*/ 16 h 273"/>
                <a:gd name="T12" fmla="*/ 32 w 133"/>
                <a:gd name="T13" fmla="*/ 23 h 273"/>
                <a:gd name="T14" fmla="*/ 13 w 133"/>
                <a:gd name="T15" fmla="*/ 26 h 273"/>
                <a:gd name="T16" fmla="*/ 0 w 133"/>
                <a:gd name="T17" fmla="*/ 27 h 273"/>
                <a:gd name="T18" fmla="*/ 0 w 133"/>
                <a:gd name="T19" fmla="*/ 39 h 273"/>
                <a:gd name="T20" fmla="*/ 8 w 133"/>
                <a:gd name="T21" fmla="*/ 39 h 273"/>
                <a:gd name="T22" fmla="*/ 21 w 133"/>
                <a:gd name="T23" fmla="*/ 38 h 273"/>
                <a:gd name="T24" fmla="*/ 37 w 133"/>
                <a:gd name="T25" fmla="*/ 35 h 273"/>
                <a:gd name="T26" fmla="*/ 53 w 133"/>
                <a:gd name="T27" fmla="*/ 29 h 273"/>
                <a:gd name="T28" fmla="*/ 53 w 133"/>
                <a:gd name="T29" fmla="*/ 240 h 273"/>
                <a:gd name="T30" fmla="*/ 53 w 133"/>
                <a:gd name="T31" fmla="*/ 245 h 273"/>
                <a:gd name="T32" fmla="*/ 52 w 133"/>
                <a:gd name="T33" fmla="*/ 250 h 273"/>
                <a:gd name="T34" fmla="*/ 51 w 133"/>
                <a:gd name="T35" fmla="*/ 253 h 273"/>
                <a:gd name="T36" fmla="*/ 48 w 133"/>
                <a:gd name="T37" fmla="*/ 256 h 273"/>
                <a:gd name="T38" fmla="*/ 43 w 133"/>
                <a:gd name="T39" fmla="*/ 258 h 273"/>
                <a:gd name="T40" fmla="*/ 36 w 133"/>
                <a:gd name="T41" fmla="*/ 259 h 273"/>
                <a:gd name="T42" fmla="*/ 27 w 133"/>
                <a:gd name="T43" fmla="*/ 260 h 273"/>
                <a:gd name="T44" fmla="*/ 15 w 133"/>
                <a:gd name="T45" fmla="*/ 260 h 273"/>
                <a:gd name="T46" fmla="*/ 2 w 133"/>
                <a:gd name="T47" fmla="*/ 260 h 273"/>
                <a:gd name="T48" fmla="*/ 2 w 133"/>
                <a:gd name="T49" fmla="*/ 273 h 273"/>
                <a:gd name="T50" fmla="*/ 133 w 133"/>
                <a:gd name="T51" fmla="*/ 273 h 273"/>
                <a:gd name="T52" fmla="*/ 133 w 133"/>
                <a:gd name="T53" fmla="*/ 260 h 273"/>
                <a:gd name="T54" fmla="*/ 120 w 133"/>
                <a:gd name="T55" fmla="*/ 260 h 273"/>
                <a:gd name="T56" fmla="*/ 108 w 133"/>
                <a:gd name="T57" fmla="*/ 260 h 273"/>
                <a:gd name="T58" fmla="*/ 99 w 133"/>
                <a:gd name="T59" fmla="*/ 259 h 273"/>
                <a:gd name="T60" fmla="*/ 93 w 133"/>
                <a:gd name="T61" fmla="*/ 258 h 273"/>
                <a:gd name="T62" fmla="*/ 88 w 133"/>
                <a:gd name="T63" fmla="*/ 256 h 273"/>
                <a:gd name="T64" fmla="*/ 85 w 133"/>
                <a:gd name="T65" fmla="*/ 253 h 273"/>
                <a:gd name="T66" fmla="*/ 83 w 133"/>
                <a:gd name="T67" fmla="*/ 250 h 273"/>
                <a:gd name="T68" fmla="*/ 83 w 133"/>
                <a:gd name="T69" fmla="*/ 245 h 273"/>
                <a:gd name="T70" fmla="*/ 83 w 133"/>
                <a:gd name="T71" fmla="*/ 240 h 273"/>
                <a:gd name="T72" fmla="*/ 83 w 133"/>
                <a:gd name="T73" fmla="*/ 1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" h="273">
                  <a:moveTo>
                    <a:pt x="83" y="11"/>
                  </a:moveTo>
                  <a:lnTo>
                    <a:pt x="83" y="5"/>
                  </a:lnTo>
                  <a:lnTo>
                    <a:pt x="82" y="2"/>
                  </a:lnTo>
                  <a:lnTo>
                    <a:pt x="79" y="1"/>
                  </a:lnTo>
                  <a:lnTo>
                    <a:pt x="73" y="0"/>
                  </a:lnTo>
                  <a:lnTo>
                    <a:pt x="53" y="16"/>
                  </a:lnTo>
                  <a:lnTo>
                    <a:pt x="32" y="23"/>
                  </a:lnTo>
                  <a:lnTo>
                    <a:pt x="13" y="26"/>
                  </a:lnTo>
                  <a:lnTo>
                    <a:pt x="0" y="27"/>
                  </a:lnTo>
                  <a:lnTo>
                    <a:pt x="0" y="39"/>
                  </a:lnTo>
                  <a:lnTo>
                    <a:pt x="8" y="39"/>
                  </a:lnTo>
                  <a:lnTo>
                    <a:pt x="21" y="38"/>
                  </a:lnTo>
                  <a:lnTo>
                    <a:pt x="37" y="35"/>
                  </a:lnTo>
                  <a:lnTo>
                    <a:pt x="53" y="29"/>
                  </a:lnTo>
                  <a:lnTo>
                    <a:pt x="53" y="240"/>
                  </a:lnTo>
                  <a:lnTo>
                    <a:pt x="53" y="245"/>
                  </a:lnTo>
                  <a:lnTo>
                    <a:pt x="52" y="250"/>
                  </a:lnTo>
                  <a:lnTo>
                    <a:pt x="51" y="253"/>
                  </a:lnTo>
                  <a:lnTo>
                    <a:pt x="48" y="256"/>
                  </a:lnTo>
                  <a:lnTo>
                    <a:pt x="43" y="258"/>
                  </a:lnTo>
                  <a:lnTo>
                    <a:pt x="36" y="259"/>
                  </a:lnTo>
                  <a:lnTo>
                    <a:pt x="27" y="260"/>
                  </a:lnTo>
                  <a:lnTo>
                    <a:pt x="15" y="260"/>
                  </a:lnTo>
                  <a:lnTo>
                    <a:pt x="2" y="260"/>
                  </a:lnTo>
                  <a:lnTo>
                    <a:pt x="2" y="273"/>
                  </a:lnTo>
                  <a:lnTo>
                    <a:pt x="133" y="273"/>
                  </a:lnTo>
                  <a:lnTo>
                    <a:pt x="133" y="260"/>
                  </a:lnTo>
                  <a:lnTo>
                    <a:pt x="120" y="260"/>
                  </a:lnTo>
                  <a:lnTo>
                    <a:pt x="108" y="260"/>
                  </a:lnTo>
                  <a:lnTo>
                    <a:pt x="99" y="259"/>
                  </a:lnTo>
                  <a:lnTo>
                    <a:pt x="93" y="258"/>
                  </a:lnTo>
                  <a:lnTo>
                    <a:pt x="88" y="256"/>
                  </a:lnTo>
                  <a:lnTo>
                    <a:pt x="85" y="253"/>
                  </a:lnTo>
                  <a:lnTo>
                    <a:pt x="83" y="250"/>
                  </a:lnTo>
                  <a:lnTo>
                    <a:pt x="83" y="245"/>
                  </a:lnTo>
                  <a:lnTo>
                    <a:pt x="83" y="240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reeform 71"/>
            <p:cNvSpPr>
              <a:spLocks noChangeAspect="1" noEditPoints="1"/>
            </p:cNvSpPr>
            <p:nvPr/>
          </p:nvSpPr>
          <p:spPr bwMode="auto">
            <a:xfrm>
              <a:off x="2304" y="66"/>
              <a:ext cx="171" cy="282"/>
            </a:xfrm>
            <a:custGeom>
              <a:avLst/>
              <a:gdLst>
                <a:gd name="T0" fmla="*/ 168 w 171"/>
                <a:gd name="T1" fmla="*/ 93 h 282"/>
                <a:gd name="T2" fmla="*/ 138 w 171"/>
                <a:gd name="T3" fmla="*/ 23 h 282"/>
                <a:gd name="T4" fmla="*/ 101 w 171"/>
                <a:gd name="T5" fmla="*/ 2 h 282"/>
                <a:gd name="T6" fmla="*/ 67 w 171"/>
                <a:gd name="T7" fmla="*/ 3 h 282"/>
                <a:gd name="T8" fmla="*/ 30 w 171"/>
                <a:gd name="T9" fmla="*/ 25 h 282"/>
                <a:gd name="T10" fmla="*/ 3 w 171"/>
                <a:gd name="T11" fmla="*/ 94 h 282"/>
                <a:gd name="T12" fmla="*/ 1 w 171"/>
                <a:gd name="T13" fmla="*/ 166 h 282"/>
                <a:gd name="T14" fmla="*/ 8 w 171"/>
                <a:gd name="T15" fmla="*/ 216 h 282"/>
                <a:gd name="T16" fmla="*/ 33 w 171"/>
                <a:gd name="T17" fmla="*/ 261 h 282"/>
                <a:gd name="T18" fmla="*/ 69 w 171"/>
                <a:gd name="T19" fmla="*/ 280 h 282"/>
                <a:gd name="T20" fmla="*/ 103 w 171"/>
                <a:gd name="T21" fmla="*/ 280 h 282"/>
                <a:gd name="T22" fmla="*/ 140 w 171"/>
                <a:gd name="T23" fmla="*/ 258 h 282"/>
                <a:gd name="T24" fmla="*/ 168 w 171"/>
                <a:gd name="T25" fmla="*/ 189 h 282"/>
                <a:gd name="T26" fmla="*/ 85 w 171"/>
                <a:gd name="T27" fmla="*/ 273 h 282"/>
                <a:gd name="T28" fmla="*/ 72 w 171"/>
                <a:gd name="T29" fmla="*/ 270 h 282"/>
                <a:gd name="T30" fmla="*/ 59 w 171"/>
                <a:gd name="T31" fmla="*/ 262 h 282"/>
                <a:gd name="T32" fmla="*/ 46 w 171"/>
                <a:gd name="T33" fmla="*/ 247 h 282"/>
                <a:gd name="T34" fmla="*/ 38 w 171"/>
                <a:gd name="T35" fmla="*/ 223 h 282"/>
                <a:gd name="T36" fmla="*/ 34 w 171"/>
                <a:gd name="T37" fmla="*/ 137 h 282"/>
                <a:gd name="T38" fmla="*/ 37 w 171"/>
                <a:gd name="T39" fmla="*/ 62 h 282"/>
                <a:gd name="T40" fmla="*/ 46 w 171"/>
                <a:gd name="T41" fmla="*/ 33 h 282"/>
                <a:gd name="T42" fmla="*/ 60 w 171"/>
                <a:gd name="T43" fmla="*/ 17 h 282"/>
                <a:gd name="T44" fmla="*/ 74 w 171"/>
                <a:gd name="T45" fmla="*/ 11 h 282"/>
                <a:gd name="T46" fmla="*/ 85 w 171"/>
                <a:gd name="T47" fmla="*/ 9 h 282"/>
                <a:gd name="T48" fmla="*/ 97 w 171"/>
                <a:gd name="T49" fmla="*/ 11 h 282"/>
                <a:gd name="T50" fmla="*/ 111 w 171"/>
                <a:gd name="T51" fmla="*/ 18 h 282"/>
                <a:gd name="T52" fmla="*/ 124 w 171"/>
                <a:gd name="T53" fmla="*/ 33 h 282"/>
                <a:gd name="T54" fmla="*/ 133 w 171"/>
                <a:gd name="T55" fmla="*/ 57 h 282"/>
                <a:gd name="T56" fmla="*/ 137 w 171"/>
                <a:gd name="T57" fmla="*/ 137 h 282"/>
                <a:gd name="T58" fmla="*/ 133 w 171"/>
                <a:gd name="T59" fmla="*/ 221 h 282"/>
                <a:gd name="T60" fmla="*/ 125 w 171"/>
                <a:gd name="T61" fmla="*/ 246 h 282"/>
                <a:gd name="T62" fmla="*/ 113 w 171"/>
                <a:gd name="T63" fmla="*/ 261 h 282"/>
                <a:gd name="T64" fmla="*/ 99 w 171"/>
                <a:gd name="T65" fmla="*/ 270 h 282"/>
                <a:gd name="T66" fmla="*/ 85 w 171"/>
                <a:gd name="T67" fmla="*/ 27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" h="282">
                  <a:moveTo>
                    <a:pt x="171" y="142"/>
                  </a:moveTo>
                  <a:lnTo>
                    <a:pt x="168" y="93"/>
                  </a:lnTo>
                  <a:lnTo>
                    <a:pt x="154" y="46"/>
                  </a:lnTo>
                  <a:lnTo>
                    <a:pt x="138" y="23"/>
                  </a:lnTo>
                  <a:lnTo>
                    <a:pt x="119" y="9"/>
                  </a:lnTo>
                  <a:lnTo>
                    <a:pt x="101" y="2"/>
                  </a:lnTo>
                  <a:lnTo>
                    <a:pt x="86" y="0"/>
                  </a:lnTo>
                  <a:lnTo>
                    <a:pt x="67" y="3"/>
                  </a:lnTo>
                  <a:lnTo>
                    <a:pt x="47" y="11"/>
                  </a:lnTo>
                  <a:lnTo>
                    <a:pt x="30" y="25"/>
                  </a:lnTo>
                  <a:lnTo>
                    <a:pt x="15" y="49"/>
                  </a:lnTo>
                  <a:lnTo>
                    <a:pt x="3" y="94"/>
                  </a:lnTo>
                  <a:lnTo>
                    <a:pt x="0" y="142"/>
                  </a:lnTo>
                  <a:lnTo>
                    <a:pt x="1" y="166"/>
                  </a:lnTo>
                  <a:lnTo>
                    <a:pt x="3" y="191"/>
                  </a:lnTo>
                  <a:lnTo>
                    <a:pt x="8" y="216"/>
                  </a:lnTo>
                  <a:lnTo>
                    <a:pt x="18" y="240"/>
                  </a:lnTo>
                  <a:lnTo>
                    <a:pt x="33" y="261"/>
                  </a:lnTo>
                  <a:lnTo>
                    <a:pt x="51" y="273"/>
                  </a:lnTo>
                  <a:lnTo>
                    <a:pt x="69" y="280"/>
                  </a:lnTo>
                  <a:lnTo>
                    <a:pt x="85" y="282"/>
                  </a:lnTo>
                  <a:lnTo>
                    <a:pt x="103" y="280"/>
                  </a:lnTo>
                  <a:lnTo>
                    <a:pt x="122" y="272"/>
                  </a:lnTo>
                  <a:lnTo>
                    <a:pt x="140" y="258"/>
                  </a:lnTo>
                  <a:lnTo>
                    <a:pt x="156" y="234"/>
                  </a:lnTo>
                  <a:lnTo>
                    <a:pt x="168" y="189"/>
                  </a:lnTo>
                  <a:lnTo>
                    <a:pt x="171" y="142"/>
                  </a:lnTo>
                  <a:close/>
                  <a:moveTo>
                    <a:pt x="85" y="273"/>
                  </a:moveTo>
                  <a:lnTo>
                    <a:pt x="79" y="272"/>
                  </a:lnTo>
                  <a:lnTo>
                    <a:pt x="72" y="270"/>
                  </a:lnTo>
                  <a:lnTo>
                    <a:pt x="65" y="267"/>
                  </a:lnTo>
                  <a:lnTo>
                    <a:pt x="59" y="262"/>
                  </a:lnTo>
                  <a:lnTo>
                    <a:pt x="52" y="256"/>
                  </a:lnTo>
                  <a:lnTo>
                    <a:pt x="46" y="247"/>
                  </a:lnTo>
                  <a:lnTo>
                    <a:pt x="42" y="236"/>
                  </a:lnTo>
                  <a:lnTo>
                    <a:pt x="38" y="223"/>
                  </a:lnTo>
                  <a:lnTo>
                    <a:pt x="34" y="180"/>
                  </a:lnTo>
                  <a:lnTo>
                    <a:pt x="34" y="137"/>
                  </a:lnTo>
                  <a:lnTo>
                    <a:pt x="34" y="98"/>
                  </a:lnTo>
                  <a:lnTo>
                    <a:pt x="37" y="62"/>
                  </a:lnTo>
                  <a:lnTo>
                    <a:pt x="41" y="46"/>
                  </a:lnTo>
                  <a:lnTo>
                    <a:pt x="46" y="33"/>
                  </a:lnTo>
                  <a:lnTo>
                    <a:pt x="53" y="24"/>
                  </a:lnTo>
                  <a:lnTo>
                    <a:pt x="60" y="17"/>
                  </a:lnTo>
                  <a:lnTo>
                    <a:pt x="67" y="13"/>
                  </a:lnTo>
                  <a:lnTo>
                    <a:pt x="74" y="11"/>
                  </a:lnTo>
                  <a:lnTo>
                    <a:pt x="80" y="10"/>
                  </a:lnTo>
                  <a:lnTo>
                    <a:pt x="85" y="9"/>
                  </a:lnTo>
                  <a:lnTo>
                    <a:pt x="91" y="10"/>
                  </a:lnTo>
                  <a:lnTo>
                    <a:pt x="97" y="11"/>
                  </a:lnTo>
                  <a:lnTo>
                    <a:pt x="104" y="14"/>
                  </a:lnTo>
                  <a:lnTo>
                    <a:pt x="111" y="18"/>
                  </a:lnTo>
                  <a:lnTo>
                    <a:pt x="118" y="24"/>
                  </a:lnTo>
                  <a:lnTo>
                    <a:pt x="124" y="33"/>
                  </a:lnTo>
                  <a:lnTo>
                    <a:pt x="129" y="44"/>
                  </a:lnTo>
                  <a:lnTo>
                    <a:pt x="133" y="57"/>
                  </a:lnTo>
                  <a:lnTo>
                    <a:pt x="137" y="96"/>
                  </a:lnTo>
                  <a:lnTo>
                    <a:pt x="137" y="137"/>
                  </a:lnTo>
                  <a:lnTo>
                    <a:pt x="136" y="181"/>
                  </a:lnTo>
                  <a:lnTo>
                    <a:pt x="133" y="221"/>
                  </a:lnTo>
                  <a:lnTo>
                    <a:pt x="130" y="235"/>
                  </a:lnTo>
                  <a:lnTo>
                    <a:pt x="125" y="246"/>
                  </a:lnTo>
                  <a:lnTo>
                    <a:pt x="120" y="255"/>
                  </a:lnTo>
                  <a:lnTo>
                    <a:pt x="113" y="261"/>
                  </a:lnTo>
                  <a:lnTo>
                    <a:pt x="107" y="267"/>
                  </a:lnTo>
                  <a:lnTo>
                    <a:pt x="99" y="270"/>
                  </a:lnTo>
                  <a:lnTo>
                    <a:pt x="92" y="272"/>
                  </a:lnTo>
                  <a:lnTo>
                    <a:pt x="85" y="2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reeform 72"/>
            <p:cNvSpPr>
              <a:spLocks noChangeAspect="1"/>
            </p:cNvSpPr>
            <p:nvPr/>
          </p:nvSpPr>
          <p:spPr bwMode="auto">
            <a:xfrm>
              <a:off x="2508" y="0"/>
              <a:ext cx="125" cy="190"/>
            </a:xfrm>
            <a:custGeom>
              <a:avLst/>
              <a:gdLst>
                <a:gd name="T0" fmla="*/ 125 w 125"/>
                <a:gd name="T1" fmla="*/ 138 h 190"/>
                <a:gd name="T2" fmla="*/ 115 w 125"/>
                <a:gd name="T3" fmla="*/ 138 h 190"/>
                <a:gd name="T4" fmla="*/ 114 w 125"/>
                <a:gd name="T5" fmla="*/ 144 h 190"/>
                <a:gd name="T6" fmla="*/ 113 w 125"/>
                <a:gd name="T7" fmla="*/ 152 h 190"/>
                <a:gd name="T8" fmla="*/ 111 w 125"/>
                <a:gd name="T9" fmla="*/ 160 h 190"/>
                <a:gd name="T10" fmla="*/ 108 w 125"/>
                <a:gd name="T11" fmla="*/ 164 h 190"/>
                <a:gd name="T12" fmla="*/ 103 w 125"/>
                <a:gd name="T13" fmla="*/ 165 h 190"/>
                <a:gd name="T14" fmla="*/ 95 w 125"/>
                <a:gd name="T15" fmla="*/ 166 h 190"/>
                <a:gd name="T16" fmla="*/ 86 w 125"/>
                <a:gd name="T17" fmla="*/ 166 h 190"/>
                <a:gd name="T18" fmla="*/ 80 w 125"/>
                <a:gd name="T19" fmla="*/ 166 h 190"/>
                <a:gd name="T20" fmla="*/ 28 w 125"/>
                <a:gd name="T21" fmla="*/ 166 h 190"/>
                <a:gd name="T22" fmla="*/ 47 w 125"/>
                <a:gd name="T23" fmla="*/ 149 h 190"/>
                <a:gd name="T24" fmla="*/ 61 w 125"/>
                <a:gd name="T25" fmla="*/ 137 h 190"/>
                <a:gd name="T26" fmla="*/ 73 w 125"/>
                <a:gd name="T27" fmla="*/ 127 h 190"/>
                <a:gd name="T28" fmla="*/ 85 w 125"/>
                <a:gd name="T29" fmla="*/ 118 h 190"/>
                <a:gd name="T30" fmla="*/ 100 w 125"/>
                <a:gd name="T31" fmla="*/ 105 h 190"/>
                <a:gd name="T32" fmla="*/ 113 w 125"/>
                <a:gd name="T33" fmla="*/ 91 h 190"/>
                <a:gd name="T34" fmla="*/ 122 w 125"/>
                <a:gd name="T35" fmla="*/ 75 h 190"/>
                <a:gd name="T36" fmla="*/ 125 w 125"/>
                <a:gd name="T37" fmla="*/ 56 h 190"/>
                <a:gd name="T38" fmla="*/ 120 w 125"/>
                <a:gd name="T39" fmla="*/ 33 h 190"/>
                <a:gd name="T40" fmla="*/ 106 w 125"/>
                <a:gd name="T41" fmla="*/ 15 h 190"/>
                <a:gd name="T42" fmla="*/ 84 w 125"/>
                <a:gd name="T43" fmla="*/ 4 h 190"/>
                <a:gd name="T44" fmla="*/ 59 w 125"/>
                <a:gd name="T45" fmla="*/ 0 h 190"/>
                <a:gd name="T46" fmla="*/ 46 w 125"/>
                <a:gd name="T47" fmla="*/ 2 h 190"/>
                <a:gd name="T48" fmla="*/ 35 w 125"/>
                <a:gd name="T49" fmla="*/ 5 h 190"/>
                <a:gd name="T50" fmla="*/ 25 w 125"/>
                <a:gd name="T51" fmla="*/ 10 h 190"/>
                <a:gd name="T52" fmla="*/ 16 w 125"/>
                <a:gd name="T53" fmla="*/ 16 h 190"/>
                <a:gd name="T54" fmla="*/ 9 w 125"/>
                <a:gd name="T55" fmla="*/ 24 h 190"/>
                <a:gd name="T56" fmla="*/ 4 w 125"/>
                <a:gd name="T57" fmla="*/ 32 h 190"/>
                <a:gd name="T58" fmla="*/ 1 w 125"/>
                <a:gd name="T59" fmla="*/ 42 h 190"/>
                <a:gd name="T60" fmla="*/ 0 w 125"/>
                <a:gd name="T61" fmla="*/ 51 h 190"/>
                <a:gd name="T62" fmla="*/ 2 w 125"/>
                <a:gd name="T63" fmla="*/ 60 h 190"/>
                <a:gd name="T64" fmla="*/ 6 w 125"/>
                <a:gd name="T65" fmla="*/ 65 h 190"/>
                <a:gd name="T66" fmla="*/ 11 w 125"/>
                <a:gd name="T67" fmla="*/ 67 h 190"/>
                <a:gd name="T68" fmla="*/ 15 w 125"/>
                <a:gd name="T69" fmla="*/ 67 h 190"/>
                <a:gd name="T70" fmla="*/ 20 w 125"/>
                <a:gd name="T71" fmla="*/ 66 h 190"/>
                <a:gd name="T72" fmla="*/ 25 w 125"/>
                <a:gd name="T73" fmla="*/ 64 h 190"/>
                <a:gd name="T74" fmla="*/ 28 w 125"/>
                <a:gd name="T75" fmla="*/ 59 h 190"/>
                <a:gd name="T76" fmla="*/ 30 w 125"/>
                <a:gd name="T77" fmla="*/ 52 h 190"/>
                <a:gd name="T78" fmla="*/ 29 w 125"/>
                <a:gd name="T79" fmla="*/ 48 h 190"/>
                <a:gd name="T80" fmla="*/ 27 w 125"/>
                <a:gd name="T81" fmla="*/ 43 h 190"/>
                <a:gd name="T82" fmla="*/ 22 w 125"/>
                <a:gd name="T83" fmla="*/ 39 h 190"/>
                <a:gd name="T84" fmla="*/ 13 w 125"/>
                <a:gd name="T85" fmla="*/ 37 h 190"/>
                <a:gd name="T86" fmla="*/ 21 w 125"/>
                <a:gd name="T87" fmla="*/ 25 h 190"/>
                <a:gd name="T88" fmla="*/ 32 w 125"/>
                <a:gd name="T89" fmla="*/ 16 h 190"/>
                <a:gd name="T90" fmla="*/ 44 w 125"/>
                <a:gd name="T91" fmla="*/ 12 h 190"/>
                <a:gd name="T92" fmla="*/ 55 w 125"/>
                <a:gd name="T93" fmla="*/ 11 h 190"/>
                <a:gd name="T94" fmla="*/ 73 w 125"/>
                <a:gd name="T95" fmla="*/ 15 h 190"/>
                <a:gd name="T96" fmla="*/ 87 w 125"/>
                <a:gd name="T97" fmla="*/ 25 h 190"/>
                <a:gd name="T98" fmla="*/ 95 w 125"/>
                <a:gd name="T99" fmla="*/ 39 h 190"/>
                <a:gd name="T100" fmla="*/ 98 w 125"/>
                <a:gd name="T101" fmla="*/ 56 h 190"/>
                <a:gd name="T102" fmla="*/ 95 w 125"/>
                <a:gd name="T103" fmla="*/ 74 h 190"/>
                <a:gd name="T104" fmla="*/ 88 w 125"/>
                <a:gd name="T105" fmla="*/ 89 h 190"/>
                <a:gd name="T106" fmla="*/ 79 w 125"/>
                <a:gd name="T107" fmla="*/ 102 h 190"/>
                <a:gd name="T108" fmla="*/ 71 w 125"/>
                <a:gd name="T109" fmla="*/ 111 h 190"/>
                <a:gd name="T110" fmla="*/ 2 w 125"/>
                <a:gd name="T111" fmla="*/ 179 h 190"/>
                <a:gd name="T112" fmla="*/ 0 w 125"/>
                <a:gd name="T113" fmla="*/ 183 h 190"/>
                <a:gd name="T114" fmla="*/ 0 w 125"/>
                <a:gd name="T115" fmla="*/ 190 h 190"/>
                <a:gd name="T116" fmla="*/ 117 w 125"/>
                <a:gd name="T117" fmla="*/ 190 h 190"/>
                <a:gd name="T118" fmla="*/ 125 w 125"/>
                <a:gd name="T119" fmla="*/ 13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" h="190">
                  <a:moveTo>
                    <a:pt x="125" y="138"/>
                  </a:moveTo>
                  <a:lnTo>
                    <a:pt x="115" y="138"/>
                  </a:lnTo>
                  <a:lnTo>
                    <a:pt x="114" y="144"/>
                  </a:lnTo>
                  <a:lnTo>
                    <a:pt x="113" y="152"/>
                  </a:lnTo>
                  <a:lnTo>
                    <a:pt x="111" y="160"/>
                  </a:lnTo>
                  <a:lnTo>
                    <a:pt x="108" y="164"/>
                  </a:lnTo>
                  <a:lnTo>
                    <a:pt x="103" y="165"/>
                  </a:lnTo>
                  <a:lnTo>
                    <a:pt x="95" y="166"/>
                  </a:lnTo>
                  <a:lnTo>
                    <a:pt x="86" y="166"/>
                  </a:lnTo>
                  <a:lnTo>
                    <a:pt x="80" y="166"/>
                  </a:lnTo>
                  <a:lnTo>
                    <a:pt x="28" y="166"/>
                  </a:lnTo>
                  <a:lnTo>
                    <a:pt x="47" y="149"/>
                  </a:lnTo>
                  <a:lnTo>
                    <a:pt x="61" y="137"/>
                  </a:lnTo>
                  <a:lnTo>
                    <a:pt x="73" y="127"/>
                  </a:lnTo>
                  <a:lnTo>
                    <a:pt x="85" y="118"/>
                  </a:lnTo>
                  <a:lnTo>
                    <a:pt x="100" y="105"/>
                  </a:lnTo>
                  <a:lnTo>
                    <a:pt x="113" y="91"/>
                  </a:lnTo>
                  <a:lnTo>
                    <a:pt x="122" y="75"/>
                  </a:lnTo>
                  <a:lnTo>
                    <a:pt x="125" y="56"/>
                  </a:lnTo>
                  <a:lnTo>
                    <a:pt x="120" y="33"/>
                  </a:lnTo>
                  <a:lnTo>
                    <a:pt x="106" y="15"/>
                  </a:lnTo>
                  <a:lnTo>
                    <a:pt x="84" y="4"/>
                  </a:lnTo>
                  <a:lnTo>
                    <a:pt x="59" y="0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2" y="60"/>
                  </a:lnTo>
                  <a:lnTo>
                    <a:pt x="6" y="65"/>
                  </a:lnTo>
                  <a:lnTo>
                    <a:pt x="11" y="67"/>
                  </a:lnTo>
                  <a:lnTo>
                    <a:pt x="15" y="67"/>
                  </a:lnTo>
                  <a:lnTo>
                    <a:pt x="20" y="66"/>
                  </a:lnTo>
                  <a:lnTo>
                    <a:pt x="25" y="64"/>
                  </a:lnTo>
                  <a:lnTo>
                    <a:pt x="28" y="59"/>
                  </a:lnTo>
                  <a:lnTo>
                    <a:pt x="30" y="52"/>
                  </a:lnTo>
                  <a:lnTo>
                    <a:pt x="29" y="48"/>
                  </a:lnTo>
                  <a:lnTo>
                    <a:pt x="27" y="43"/>
                  </a:lnTo>
                  <a:lnTo>
                    <a:pt x="22" y="39"/>
                  </a:lnTo>
                  <a:lnTo>
                    <a:pt x="13" y="37"/>
                  </a:lnTo>
                  <a:lnTo>
                    <a:pt x="21" y="25"/>
                  </a:lnTo>
                  <a:lnTo>
                    <a:pt x="32" y="16"/>
                  </a:lnTo>
                  <a:lnTo>
                    <a:pt x="44" y="12"/>
                  </a:lnTo>
                  <a:lnTo>
                    <a:pt x="55" y="11"/>
                  </a:lnTo>
                  <a:lnTo>
                    <a:pt x="73" y="15"/>
                  </a:lnTo>
                  <a:lnTo>
                    <a:pt x="87" y="25"/>
                  </a:lnTo>
                  <a:lnTo>
                    <a:pt x="95" y="39"/>
                  </a:lnTo>
                  <a:lnTo>
                    <a:pt x="98" y="56"/>
                  </a:lnTo>
                  <a:lnTo>
                    <a:pt x="95" y="74"/>
                  </a:lnTo>
                  <a:lnTo>
                    <a:pt x="88" y="89"/>
                  </a:lnTo>
                  <a:lnTo>
                    <a:pt x="79" y="102"/>
                  </a:lnTo>
                  <a:lnTo>
                    <a:pt x="71" y="111"/>
                  </a:lnTo>
                  <a:lnTo>
                    <a:pt x="2" y="179"/>
                  </a:lnTo>
                  <a:lnTo>
                    <a:pt x="0" y="183"/>
                  </a:lnTo>
                  <a:lnTo>
                    <a:pt x="0" y="190"/>
                  </a:lnTo>
                  <a:lnTo>
                    <a:pt x="117" y="190"/>
                  </a:lnTo>
                  <a:lnTo>
                    <a:pt x="125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reeform 73"/>
            <p:cNvSpPr>
              <a:spLocks noChangeAspect="1"/>
            </p:cNvSpPr>
            <p:nvPr/>
          </p:nvSpPr>
          <p:spPr bwMode="auto">
            <a:xfrm>
              <a:off x="2684" y="0"/>
              <a:ext cx="103" cy="190"/>
            </a:xfrm>
            <a:custGeom>
              <a:avLst/>
              <a:gdLst>
                <a:gd name="T0" fmla="*/ 64 w 103"/>
                <a:gd name="T1" fmla="*/ 8 h 190"/>
                <a:gd name="T2" fmla="*/ 63 w 103"/>
                <a:gd name="T3" fmla="*/ 4 h 190"/>
                <a:gd name="T4" fmla="*/ 62 w 103"/>
                <a:gd name="T5" fmla="*/ 2 h 190"/>
                <a:gd name="T6" fmla="*/ 60 w 103"/>
                <a:gd name="T7" fmla="*/ 1 h 190"/>
                <a:gd name="T8" fmla="*/ 55 w 103"/>
                <a:gd name="T9" fmla="*/ 0 h 190"/>
                <a:gd name="T10" fmla="*/ 40 w 103"/>
                <a:gd name="T11" fmla="*/ 11 h 190"/>
                <a:gd name="T12" fmla="*/ 25 w 103"/>
                <a:gd name="T13" fmla="*/ 16 h 190"/>
                <a:gd name="T14" fmla="*/ 11 w 103"/>
                <a:gd name="T15" fmla="*/ 18 h 190"/>
                <a:gd name="T16" fmla="*/ 0 w 103"/>
                <a:gd name="T17" fmla="*/ 19 h 190"/>
                <a:gd name="T18" fmla="*/ 0 w 103"/>
                <a:gd name="T19" fmla="*/ 29 h 190"/>
                <a:gd name="T20" fmla="*/ 7 w 103"/>
                <a:gd name="T21" fmla="*/ 29 h 190"/>
                <a:gd name="T22" fmla="*/ 17 w 103"/>
                <a:gd name="T23" fmla="*/ 28 h 190"/>
                <a:gd name="T24" fmla="*/ 29 w 103"/>
                <a:gd name="T25" fmla="*/ 26 h 190"/>
                <a:gd name="T26" fmla="*/ 41 w 103"/>
                <a:gd name="T27" fmla="*/ 21 h 190"/>
                <a:gd name="T28" fmla="*/ 41 w 103"/>
                <a:gd name="T29" fmla="*/ 167 h 190"/>
                <a:gd name="T30" fmla="*/ 40 w 103"/>
                <a:gd name="T31" fmla="*/ 173 h 190"/>
                <a:gd name="T32" fmla="*/ 37 w 103"/>
                <a:gd name="T33" fmla="*/ 177 h 190"/>
                <a:gd name="T34" fmla="*/ 29 w 103"/>
                <a:gd name="T35" fmla="*/ 179 h 190"/>
                <a:gd name="T36" fmla="*/ 12 w 103"/>
                <a:gd name="T37" fmla="*/ 180 h 190"/>
                <a:gd name="T38" fmla="*/ 2 w 103"/>
                <a:gd name="T39" fmla="*/ 180 h 190"/>
                <a:gd name="T40" fmla="*/ 2 w 103"/>
                <a:gd name="T41" fmla="*/ 190 h 190"/>
                <a:gd name="T42" fmla="*/ 103 w 103"/>
                <a:gd name="T43" fmla="*/ 190 h 190"/>
                <a:gd name="T44" fmla="*/ 103 w 103"/>
                <a:gd name="T45" fmla="*/ 180 h 190"/>
                <a:gd name="T46" fmla="*/ 92 w 103"/>
                <a:gd name="T47" fmla="*/ 180 h 190"/>
                <a:gd name="T48" fmla="*/ 76 w 103"/>
                <a:gd name="T49" fmla="*/ 179 h 190"/>
                <a:gd name="T50" fmla="*/ 67 w 103"/>
                <a:gd name="T51" fmla="*/ 177 h 190"/>
                <a:gd name="T52" fmla="*/ 64 w 103"/>
                <a:gd name="T53" fmla="*/ 173 h 190"/>
                <a:gd name="T54" fmla="*/ 64 w 103"/>
                <a:gd name="T55" fmla="*/ 167 h 190"/>
                <a:gd name="T56" fmla="*/ 64 w 103"/>
                <a:gd name="T57" fmla="*/ 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" h="190">
                  <a:moveTo>
                    <a:pt x="64" y="8"/>
                  </a:moveTo>
                  <a:lnTo>
                    <a:pt x="63" y="4"/>
                  </a:lnTo>
                  <a:lnTo>
                    <a:pt x="62" y="2"/>
                  </a:lnTo>
                  <a:lnTo>
                    <a:pt x="60" y="1"/>
                  </a:lnTo>
                  <a:lnTo>
                    <a:pt x="55" y="0"/>
                  </a:lnTo>
                  <a:lnTo>
                    <a:pt x="40" y="11"/>
                  </a:lnTo>
                  <a:lnTo>
                    <a:pt x="25" y="16"/>
                  </a:lnTo>
                  <a:lnTo>
                    <a:pt x="11" y="18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7" y="29"/>
                  </a:lnTo>
                  <a:lnTo>
                    <a:pt x="17" y="28"/>
                  </a:lnTo>
                  <a:lnTo>
                    <a:pt x="29" y="26"/>
                  </a:lnTo>
                  <a:lnTo>
                    <a:pt x="41" y="21"/>
                  </a:lnTo>
                  <a:lnTo>
                    <a:pt x="41" y="167"/>
                  </a:lnTo>
                  <a:lnTo>
                    <a:pt x="40" y="173"/>
                  </a:lnTo>
                  <a:lnTo>
                    <a:pt x="37" y="177"/>
                  </a:lnTo>
                  <a:lnTo>
                    <a:pt x="29" y="179"/>
                  </a:lnTo>
                  <a:lnTo>
                    <a:pt x="12" y="180"/>
                  </a:lnTo>
                  <a:lnTo>
                    <a:pt x="2" y="180"/>
                  </a:lnTo>
                  <a:lnTo>
                    <a:pt x="2" y="190"/>
                  </a:lnTo>
                  <a:lnTo>
                    <a:pt x="103" y="190"/>
                  </a:lnTo>
                  <a:lnTo>
                    <a:pt x="103" y="180"/>
                  </a:lnTo>
                  <a:lnTo>
                    <a:pt x="92" y="180"/>
                  </a:lnTo>
                  <a:lnTo>
                    <a:pt x="76" y="179"/>
                  </a:lnTo>
                  <a:lnTo>
                    <a:pt x="67" y="177"/>
                  </a:lnTo>
                  <a:lnTo>
                    <a:pt x="64" y="173"/>
                  </a:lnTo>
                  <a:lnTo>
                    <a:pt x="64" y="167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eeform 74"/>
            <p:cNvSpPr>
              <a:spLocks noChangeAspect="1"/>
            </p:cNvSpPr>
            <p:nvPr/>
          </p:nvSpPr>
          <p:spPr bwMode="auto">
            <a:xfrm>
              <a:off x="2845" y="62"/>
              <a:ext cx="275" cy="277"/>
            </a:xfrm>
            <a:custGeom>
              <a:avLst/>
              <a:gdLst>
                <a:gd name="T0" fmla="*/ 165 w 275"/>
                <a:gd name="T1" fmla="*/ 22 h 277"/>
                <a:gd name="T2" fmla="*/ 169 w 275"/>
                <a:gd name="T3" fmla="*/ 15 h 277"/>
                <a:gd name="T4" fmla="*/ 177 w 275"/>
                <a:gd name="T5" fmla="*/ 13 h 277"/>
                <a:gd name="T6" fmla="*/ 191 w 275"/>
                <a:gd name="T7" fmla="*/ 13 h 277"/>
                <a:gd name="T8" fmla="*/ 212 w 275"/>
                <a:gd name="T9" fmla="*/ 13 h 277"/>
                <a:gd name="T10" fmla="*/ 235 w 275"/>
                <a:gd name="T11" fmla="*/ 15 h 277"/>
                <a:gd name="T12" fmla="*/ 249 w 275"/>
                <a:gd name="T13" fmla="*/ 21 h 277"/>
                <a:gd name="T14" fmla="*/ 256 w 275"/>
                <a:gd name="T15" fmla="*/ 36 h 277"/>
                <a:gd name="T16" fmla="*/ 257 w 275"/>
                <a:gd name="T17" fmla="*/ 52 h 277"/>
                <a:gd name="T18" fmla="*/ 255 w 275"/>
                <a:gd name="T19" fmla="*/ 70 h 277"/>
                <a:gd name="T20" fmla="*/ 253 w 275"/>
                <a:gd name="T21" fmla="*/ 83 h 277"/>
                <a:gd name="T22" fmla="*/ 254 w 275"/>
                <a:gd name="T23" fmla="*/ 90 h 277"/>
                <a:gd name="T24" fmla="*/ 262 w 275"/>
                <a:gd name="T25" fmla="*/ 90 h 277"/>
                <a:gd name="T26" fmla="*/ 274 w 275"/>
                <a:gd name="T27" fmla="*/ 12 h 277"/>
                <a:gd name="T28" fmla="*/ 275 w 275"/>
                <a:gd name="T29" fmla="*/ 4 h 277"/>
                <a:gd name="T30" fmla="*/ 264 w 275"/>
                <a:gd name="T31" fmla="*/ 0 h 277"/>
                <a:gd name="T32" fmla="*/ 34 w 275"/>
                <a:gd name="T33" fmla="*/ 0 h 277"/>
                <a:gd name="T34" fmla="*/ 28 w 275"/>
                <a:gd name="T35" fmla="*/ 4 h 277"/>
                <a:gd name="T36" fmla="*/ 2 w 275"/>
                <a:gd name="T37" fmla="*/ 80 h 277"/>
                <a:gd name="T38" fmla="*/ 0 w 275"/>
                <a:gd name="T39" fmla="*/ 87 h 277"/>
                <a:gd name="T40" fmla="*/ 4 w 275"/>
                <a:gd name="T41" fmla="*/ 92 h 277"/>
                <a:gd name="T42" fmla="*/ 11 w 275"/>
                <a:gd name="T43" fmla="*/ 83 h 277"/>
                <a:gd name="T44" fmla="*/ 27 w 275"/>
                <a:gd name="T45" fmla="*/ 46 h 277"/>
                <a:gd name="T46" fmla="*/ 43 w 275"/>
                <a:gd name="T47" fmla="*/ 24 h 277"/>
                <a:gd name="T48" fmla="*/ 67 w 275"/>
                <a:gd name="T49" fmla="*/ 15 h 277"/>
                <a:gd name="T50" fmla="*/ 104 w 275"/>
                <a:gd name="T51" fmla="*/ 13 h 277"/>
                <a:gd name="T52" fmla="*/ 126 w 275"/>
                <a:gd name="T53" fmla="*/ 13 h 277"/>
                <a:gd name="T54" fmla="*/ 131 w 275"/>
                <a:gd name="T55" fmla="*/ 15 h 277"/>
                <a:gd name="T56" fmla="*/ 130 w 275"/>
                <a:gd name="T57" fmla="*/ 22 h 277"/>
                <a:gd name="T58" fmla="*/ 75 w 275"/>
                <a:gd name="T59" fmla="*/ 244 h 277"/>
                <a:gd name="T60" fmla="*/ 72 w 275"/>
                <a:gd name="T61" fmla="*/ 254 h 277"/>
                <a:gd name="T62" fmla="*/ 66 w 275"/>
                <a:gd name="T63" fmla="*/ 260 h 277"/>
                <a:gd name="T64" fmla="*/ 52 w 275"/>
                <a:gd name="T65" fmla="*/ 263 h 277"/>
                <a:gd name="T66" fmla="*/ 27 w 275"/>
                <a:gd name="T67" fmla="*/ 264 h 277"/>
                <a:gd name="T68" fmla="*/ 13 w 275"/>
                <a:gd name="T69" fmla="*/ 265 h 277"/>
                <a:gd name="T70" fmla="*/ 10 w 275"/>
                <a:gd name="T71" fmla="*/ 272 h 277"/>
                <a:gd name="T72" fmla="*/ 17 w 275"/>
                <a:gd name="T73" fmla="*/ 277 h 277"/>
                <a:gd name="T74" fmla="*/ 118 w 275"/>
                <a:gd name="T75" fmla="*/ 276 h 277"/>
                <a:gd name="T76" fmla="*/ 156 w 275"/>
                <a:gd name="T77" fmla="*/ 276 h 277"/>
                <a:gd name="T78" fmla="*/ 161 w 275"/>
                <a:gd name="T79" fmla="*/ 273 h 277"/>
                <a:gd name="T80" fmla="*/ 161 w 275"/>
                <a:gd name="T81" fmla="*/ 266 h 277"/>
                <a:gd name="T82" fmla="*/ 155 w 275"/>
                <a:gd name="T83" fmla="*/ 264 h 277"/>
                <a:gd name="T84" fmla="*/ 135 w 275"/>
                <a:gd name="T85" fmla="*/ 264 h 277"/>
                <a:gd name="T86" fmla="*/ 115 w 275"/>
                <a:gd name="T87" fmla="*/ 262 h 277"/>
                <a:gd name="T88" fmla="*/ 108 w 275"/>
                <a:gd name="T89" fmla="*/ 258 h 277"/>
                <a:gd name="T90" fmla="*/ 108 w 275"/>
                <a:gd name="T91" fmla="*/ 252 h 277"/>
                <a:gd name="T92" fmla="*/ 163 w 275"/>
                <a:gd name="T93" fmla="*/ 2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5" h="277">
                  <a:moveTo>
                    <a:pt x="163" y="29"/>
                  </a:moveTo>
                  <a:lnTo>
                    <a:pt x="165" y="22"/>
                  </a:lnTo>
                  <a:lnTo>
                    <a:pt x="167" y="17"/>
                  </a:lnTo>
                  <a:lnTo>
                    <a:pt x="169" y="15"/>
                  </a:lnTo>
                  <a:lnTo>
                    <a:pt x="172" y="13"/>
                  </a:lnTo>
                  <a:lnTo>
                    <a:pt x="177" y="13"/>
                  </a:lnTo>
                  <a:lnTo>
                    <a:pt x="183" y="13"/>
                  </a:lnTo>
                  <a:lnTo>
                    <a:pt x="191" y="13"/>
                  </a:lnTo>
                  <a:lnTo>
                    <a:pt x="198" y="13"/>
                  </a:lnTo>
                  <a:lnTo>
                    <a:pt x="212" y="13"/>
                  </a:lnTo>
                  <a:lnTo>
                    <a:pt x="224" y="13"/>
                  </a:lnTo>
                  <a:lnTo>
                    <a:pt x="235" y="15"/>
                  </a:lnTo>
                  <a:lnTo>
                    <a:pt x="243" y="18"/>
                  </a:lnTo>
                  <a:lnTo>
                    <a:pt x="249" y="21"/>
                  </a:lnTo>
                  <a:lnTo>
                    <a:pt x="254" y="28"/>
                  </a:lnTo>
                  <a:lnTo>
                    <a:pt x="256" y="36"/>
                  </a:lnTo>
                  <a:lnTo>
                    <a:pt x="257" y="46"/>
                  </a:lnTo>
                  <a:lnTo>
                    <a:pt x="257" y="52"/>
                  </a:lnTo>
                  <a:lnTo>
                    <a:pt x="256" y="61"/>
                  </a:lnTo>
                  <a:lnTo>
                    <a:pt x="255" y="70"/>
                  </a:lnTo>
                  <a:lnTo>
                    <a:pt x="254" y="79"/>
                  </a:lnTo>
                  <a:lnTo>
                    <a:pt x="253" y="83"/>
                  </a:lnTo>
                  <a:lnTo>
                    <a:pt x="253" y="87"/>
                  </a:lnTo>
                  <a:lnTo>
                    <a:pt x="254" y="90"/>
                  </a:lnTo>
                  <a:lnTo>
                    <a:pt x="257" y="92"/>
                  </a:lnTo>
                  <a:lnTo>
                    <a:pt x="262" y="90"/>
                  </a:lnTo>
                  <a:lnTo>
                    <a:pt x="264" y="83"/>
                  </a:lnTo>
                  <a:lnTo>
                    <a:pt x="274" y="12"/>
                  </a:lnTo>
                  <a:lnTo>
                    <a:pt x="275" y="8"/>
                  </a:lnTo>
                  <a:lnTo>
                    <a:pt x="275" y="4"/>
                  </a:lnTo>
                  <a:lnTo>
                    <a:pt x="273" y="1"/>
                  </a:lnTo>
                  <a:lnTo>
                    <a:pt x="264" y="0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8" y="4"/>
                  </a:lnTo>
                  <a:lnTo>
                    <a:pt x="26" y="8"/>
                  </a:lnTo>
                  <a:lnTo>
                    <a:pt x="2" y="80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1" y="91"/>
                  </a:lnTo>
                  <a:lnTo>
                    <a:pt x="4" y="92"/>
                  </a:lnTo>
                  <a:lnTo>
                    <a:pt x="9" y="90"/>
                  </a:lnTo>
                  <a:lnTo>
                    <a:pt x="11" y="83"/>
                  </a:lnTo>
                  <a:lnTo>
                    <a:pt x="19" y="62"/>
                  </a:lnTo>
                  <a:lnTo>
                    <a:pt x="27" y="46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18"/>
                  </a:lnTo>
                  <a:lnTo>
                    <a:pt x="67" y="15"/>
                  </a:lnTo>
                  <a:lnTo>
                    <a:pt x="84" y="13"/>
                  </a:lnTo>
                  <a:lnTo>
                    <a:pt x="104" y="13"/>
                  </a:lnTo>
                  <a:lnTo>
                    <a:pt x="120" y="13"/>
                  </a:lnTo>
                  <a:lnTo>
                    <a:pt x="126" y="13"/>
                  </a:lnTo>
                  <a:lnTo>
                    <a:pt x="129" y="14"/>
                  </a:lnTo>
                  <a:lnTo>
                    <a:pt x="131" y="15"/>
                  </a:lnTo>
                  <a:lnTo>
                    <a:pt x="131" y="18"/>
                  </a:lnTo>
                  <a:lnTo>
                    <a:pt x="130" y="22"/>
                  </a:lnTo>
                  <a:lnTo>
                    <a:pt x="129" y="26"/>
                  </a:lnTo>
                  <a:lnTo>
                    <a:pt x="75" y="244"/>
                  </a:lnTo>
                  <a:lnTo>
                    <a:pt x="74" y="249"/>
                  </a:lnTo>
                  <a:lnTo>
                    <a:pt x="72" y="254"/>
                  </a:lnTo>
                  <a:lnTo>
                    <a:pt x="70" y="257"/>
                  </a:lnTo>
                  <a:lnTo>
                    <a:pt x="66" y="260"/>
                  </a:lnTo>
                  <a:lnTo>
                    <a:pt x="60" y="262"/>
                  </a:lnTo>
                  <a:lnTo>
                    <a:pt x="52" y="263"/>
                  </a:lnTo>
                  <a:lnTo>
                    <a:pt x="41" y="264"/>
                  </a:lnTo>
                  <a:lnTo>
                    <a:pt x="27" y="264"/>
                  </a:lnTo>
                  <a:lnTo>
                    <a:pt x="18" y="264"/>
                  </a:lnTo>
                  <a:lnTo>
                    <a:pt x="13" y="265"/>
                  </a:lnTo>
                  <a:lnTo>
                    <a:pt x="10" y="267"/>
                  </a:lnTo>
                  <a:lnTo>
                    <a:pt x="10" y="272"/>
                  </a:lnTo>
                  <a:lnTo>
                    <a:pt x="12" y="276"/>
                  </a:lnTo>
                  <a:lnTo>
                    <a:pt x="17" y="277"/>
                  </a:lnTo>
                  <a:lnTo>
                    <a:pt x="50" y="276"/>
                  </a:lnTo>
                  <a:lnTo>
                    <a:pt x="118" y="276"/>
                  </a:lnTo>
                  <a:lnTo>
                    <a:pt x="153" y="277"/>
                  </a:lnTo>
                  <a:lnTo>
                    <a:pt x="156" y="276"/>
                  </a:lnTo>
                  <a:lnTo>
                    <a:pt x="159" y="275"/>
                  </a:lnTo>
                  <a:lnTo>
                    <a:pt x="161" y="273"/>
                  </a:lnTo>
                  <a:lnTo>
                    <a:pt x="162" y="268"/>
                  </a:lnTo>
                  <a:lnTo>
                    <a:pt x="161" y="266"/>
                  </a:lnTo>
                  <a:lnTo>
                    <a:pt x="159" y="264"/>
                  </a:lnTo>
                  <a:lnTo>
                    <a:pt x="155" y="264"/>
                  </a:lnTo>
                  <a:lnTo>
                    <a:pt x="148" y="264"/>
                  </a:lnTo>
                  <a:lnTo>
                    <a:pt x="135" y="264"/>
                  </a:lnTo>
                  <a:lnTo>
                    <a:pt x="122" y="263"/>
                  </a:lnTo>
                  <a:lnTo>
                    <a:pt x="115" y="262"/>
                  </a:lnTo>
                  <a:lnTo>
                    <a:pt x="110" y="261"/>
                  </a:lnTo>
                  <a:lnTo>
                    <a:pt x="108" y="258"/>
                  </a:lnTo>
                  <a:lnTo>
                    <a:pt x="107" y="254"/>
                  </a:lnTo>
                  <a:lnTo>
                    <a:pt x="108" y="252"/>
                  </a:lnTo>
                  <a:lnTo>
                    <a:pt x="109" y="246"/>
                  </a:lnTo>
                  <a:lnTo>
                    <a:pt x="163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reeform 75"/>
            <p:cNvSpPr>
              <a:spLocks noChangeAspect="1" noEditPoints="1"/>
            </p:cNvSpPr>
            <p:nvPr/>
          </p:nvSpPr>
          <p:spPr bwMode="auto">
            <a:xfrm>
              <a:off x="3145" y="0"/>
              <a:ext cx="130" cy="196"/>
            </a:xfrm>
            <a:custGeom>
              <a:avLst/>
              <a:gdLst>
                <a:gd name="T0" fmla="*/ 100 w 130"/>
                <a:gd name="T1" fmla="*/ 78 h 196"/>
                <a:gd name="T2" fmla="*/ 119 w 130"/>
                <a:gd name="T3" fmla="*/ 57 h 196"/>
                <a:gd name="T4" fmla="*/ 120 w 130"/>
                <a:gd name="T5" fmla="*/ 33 h 196"/>
                <a:gd name="T6" fmla="*/ 111 w 130"/>
                <a:gd name="T7" fmla="*/ 17 h 196"/>
                <a:gd name="T8" fmla="*/ 95 w 130"/>
                <a:gd name="T9" fmla="*/ 7 h 196"/>
                <a:gd name="T10" fmla="*/ 76 w 130"/>
                <a:gd name="T11" fmla="*/ 1 h 196"/>
                <a:gd name="T12" fmla="*/ 54 w 130"/>
                <a:gd name="T13" fmla="*/ 1 h 196"/>
                <a:gd name="T14" fmla="*/ 34 w 130"/>
                <a:gd name="T15" fmla="*/ 8 h 196"/>
                <a:gd name="T16" fmla="*/ 18 w 130"/>
                <a:gd name="T17" fmla="*/ 21 h 196"/>
                <a:gd name="T18" fmla="*/ 10 w 130"/>
                <a:gd name="T19" fmla="*/ 38 h 196"/>
                <a:gd name="T20" fmla="*/ 12 w 130"/>
                <a:gd name="T21" fmla="*/ 65 h 196"/>
                <a:gd name="T22" fmla="*/ 24 w 130"/>
                <a:gd name="T23" fmla="*/ 81 h 196"/>
                <a:gd name="T24" fmla="*/ 34 w 130"/>
                <a:gd name="T25" fmla="*/ 88 h 196"/>
                <a:gd name="T26" fmla="*/ 37 w 130"/>
                <a:gd name="T27" fmla="*/ 97 h 196"/>
                <a:gd name="T28" fmla="*/ 23 w 130"/>
                <a:gd name="T29" fmla="*/ 106 h 196"/>
                <a:gd name="T30" fmla="*/ 10 w 130"/>
                <a:gd name="T31" fmla="*/ 118 h 196"/>
                <a:gd name="T32" fmla="*/ 1 w 130"/>
                <a:gd name="T33" fmla="*/ 136 h 196"/>
                <a:gd name="T34" fmla="*/ 5 w 130"/>
                <a:gd name="T35" fmla="*/ 168 h 196"/>
                <a:gd name="T36" fmla="*/ 41 w 130"/>
                <a:gd name="T37" fmla="*/ 193 h 196"/>
                <a:gd name="T38" fmla="*/ 90 w 130"/>
                <a:gd name="T39" fmla="*/ 192 h 196"/>
                <a:gd name="T40" fmla="*/ 125 w 130"/>
                <a:gd name="T41" fmla="*/ 163 h 196"/>
                <a:gd name="T42" fmla="*/ 128 w 130"/>
                <a:gd name="T43" fmla="*/ 128 h 196"/>
                <a:gd name="T44" fmla="*/ 114 w 130"/>
                <a:gd name="T45" fmla="*/ 106 h 196"/>
                <a:gd name="T46" fmla="*/ 94 w 130"/>
                <a:gd name="T47" fmla="*/ 92 h 196"/>
                <a:gd name="T48" fmla="*/ 39 w 130"/>
                <a:gd name="T49" fmla="*/ 60 h 196"/>
                <a:gd name="T50" fmla="*/ 29 w 130"/>
                <a:gd name="T51" fmla="*/ 51 h 196"/>
                <a:gd name="T52" fmla="*/ 24 w 130"/>
                <a:gd name="T53" fmla="*/ 37 h 196"/>
                <a:gd name="T54" fmla="*/ 37 w 130"/>
                <a:gd name="T55" fmla="*/ 16 h 196"/>
                <a:gd name="T56" fmla="*/ 65 w 130"/>
                <a:gd name="T57" fmla="*/ 9 h 196"/>
                <a:gd name="T58" fmla="*/ 94 w 130"/>
                <a:gd name="T59" fmla="*/ 18 h 196"/>
                <a:gd name="T60" fmla="*/ 106 w 130"/>
                <a:gd name="T61" fmla="*/ 43 h 196"/>
                <a:gd name="T62" fmla="*/ 102 w 130"/>
                <a:gd name="T63" fmla="*/ 60 h 196"/>
                <a:gd name="T64" fmla="*/ 92 w 130"/>
                <a:gd name="T65" fmla="*/ 72 h 196"/>
                <a:gd name="T66" fmla="*/ 81 w 130"/>
                <a:gd name="T67" fmla="*/ 79 h 196"/>
                <a:gd name="T68" fmla="*/ 76 w 130"/>
                <a:gd name="T69" fmla="*/ 81 h 196"/>
                <a:gd name="T70" fmla="*/ 39 w 130"/>
                <a:gd name="T71" fmla="*/ 60 h 196"/>
                <a:gd name="T72" fmla="*/ 92 w 130"/>
                <a:gd name="T73" fmla="*/ 122 h 196"/>
                <a:gd name="T74" fmla="*/ 105 w 130"/>
                <a:gd name="T75" fmla="*/ 132 h 196"/>
                <a:gd name="T76" fmla="*/ 113 w 130"/>
                <a:gd name="T77" fmla="*/ 152 h 196"/>
                <a:gd name="T78" fmla="*/ 99 w 130"/>
                <a:gd name="T79" fmla="*/ 177 h 196"/>
                <a:gd name="T80" fmla="*/ 65 w 130"/>
                <a:gd name="T81" fmla="*/ 187 h 196"/>
                <a:gd name="T82" fmla="*/ 31 w 130"/>
                <a:gd name="T83" fmla="*/ 175 h 196"/>
                <a:gd name="T84" fmla="*/ 17 w 130"/>
                <a:gd name="T85" fmla="*/ 146 h 196"/>
                <a:gd name="T86" fmla="*/ 27 w 130"/>
                <a:gd name="T87" fmla="*/ 119 h 196"/>
                <a:gd name="T88" fmla="*/ 53 w 130"/>
                <a:gd name="T89" fmla="*/ 9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96">
                  <a:moveTo>
                    <a:pt x="85" y="87"/>
                  </a:moveTo>
                  <a:lnTo>
                    <a:pt x="100" y="78"/>
                  </a:lnTo>
                  <a:lnTo>
                    <a:pt x="112" y="68"/>
                  </a:lnTo>
                  <a:lnTo>
                    <a:pt x="119" y="57"/>
                  </a:lnTo>
                  <a:lnTo>
                    <a:pt x="122" y="43"/>
                  </a:lnTo>
                  <a:lnTo>
                    <a:pt x="120" y="33"/>
                  </a:lnTo>
                  <a:lnTo>
                    <a:pt x="117" y="25"/>
                  </a:lnTo>
                  <a:lnTo>
                    <a:pt x="111" y="17"/>
                  </a:lnTo>
                  <a:lnTo>
                    <a:pt x="104" y="11"/>
                  </a:lnTo>
                  <a:lnTo>
                    <a:pt x="95" y="7"/>
                  </a:lnTo>
                  <a:lnTo>
                    <a:pt x="86" y="3"/>
                  </a:lnTo>
                  <a:lnTo>
                    <a:pt x="76" y="1"/>
                  </a:lnTo>
                  <a:lnTo>
                    <a:pt x="65" y="0"/>
                  </a:lnTo>
                  <a:lnTo>
                    <a:pt x="54" y="1"/>
                  </a:lnTo>
                  <a:lnTo>
                    <a:pt x="43" y="4"/>
                  </a:lnTo>
                  <a:lnTo>
                    <a:pt x="34" y="8"/>
                  </a:lnTo>
                  <a:lnTo>
                    <a:pt x="25" y="14"/>
                  </a:lnTo>
                  <a:lnTo>
                    <a:pt x="18" y="21"/>
                  </a:lnTo>
                  <a:lnTo>
                    <a:pt x="13" y="29"/>
                  </a:lnTo>
                  <a:lnTo>
                    <a:pt x="10" y="38"/>
                  </a:lnTo>
                  <a:lnTo>
                    <a:pt x="9" y="48"/>
                  </a:lnTo>
                  <a:lnTo>
                    <a:pt x="12" y="65"/>
                  </a:lnTo>
                  <a:lnTo>
                    <a:pt x="20" y="77"/>
                  </a:lnTo>
                  <a:lnTo>
                    <a:pt x="24" y="81"/>
                  </a:lnTo>
                  <a:lnTo>
                    <a:pt x="27" y="84"/>
                  </a:lnTo>
                  <a:lnTo>
                    <a:pt x="34" y="88"/>
                  </a:lnTo>
                  <a:lnTo>
                    <a:pt x="44" y="94"/>
                  </a:lnTo>
                  <a:lnTo>
                    <a:pt x="37" y="97"/>
                  </a:lnTo>
                  <a:lnTo>
                    <a:pt x="30" y="101"/>
                  </a:lnTo>
                  <a:lnTo>
                    <a:pt x="23" y="106"/>
                  </a:lnTo>
                  <a:lnTo>
                    <a:pt x="16" y="112"/>
                  </a:lnTo>
                  <a:lnTo>
                    <a:pt x="10" y="118"/>
                  </a:lnTo>
                  <a:lnTo>
                    <a:pt x="5" y="127"/>
                  </a:lnTo>
                  <a:lnTo>
                    <a:pt x="1" y="136"/>
                  </a:lnTo>
                  <a:lnTo>
                    <a:pt x="0" y="146"/>
                  </a:lnTo>
                  <a:lnTo>
                    <a:pt x="5" y="168"/>
                  </a:lnTo>
                  <a:lnTo>
                    <a:pt x="20" y="183"/>
                  </a:lnTo>
                  <a:lnTo>
                    <a:pt x="41" y="193"/>
                  </a:lnTo>
                  <a:lnTo>
                    <a:pt x="65" y="196"/>
                  </a:lnTo>
                  <a:lnTo>
                    <a:pt x="90" y="192"/>
                  </a:lnTo>
                  <a:lnTo>
                    <a:pt x="111" y="180"/>
                  </a:lnTo>
                  <a:lnTo>
                    <a:pt x="125" y="163"/>
                  </a:lnTo>
                  <a:lnTo>
                    <a:pt x="130" y="142"/>
                  </a:lnTo>
                  <a:lnTo>
                    <a:pt x="128" y="128"/>
                  </a:lnTo>
                  <a:lnTo>
                    <a:pt x="123" y="116"/>
                  </a:lnTo>
                  <a:lnTo>
                    <a:pt x="114" y="106"/>
                  </a:lnTo>
                  <a:lnTo>
                    <a:pt x="103" y="97"/>
                  </a:lnTo>
                  <a:lnTo>
                    <a:pt x="94" y="92"/>
                  </a:lnTo>
                  <a:lnTo>
                    <a:pt x="85" y="87"/>
                  </a:lnTo>
                  <a:close/>
                  <a:moveTo>
                    <a:pt x="39" y="60"/>
                  </a:moveTo>
                  <a:lnTo>
                    <a:pt x="33" y="56"/>
                  </a:lnTo>
                  <a:lnTo>
                    <a:pt x="29" y="51"/>
                  </a:lnTo>
                  <a:lnTo>
                    <a:pt x="25" y="45"/>
                  </a:lnTo>
                  <a:lnTo>
                    <a:pt x="24" y="37"/>
                  </a:lnTo>
                  <a:lnTo>
                    <a:pt x="27" y="25"/>
                  </a:lnTo>
                  <a:lnTo>
                    <a:pt x="37" y="16"/>
                  </a:lnTo>
                  <a:lnTo>
                    <a:pt x="50" y="10"/>
                  </a:lnTo>
                  <a:lnTo>
                    <a:pt x="65" y="9"/>
                  </a:lnTo>
                  <a:lnTo>
                    <a:pt x="81" y="11"/>
                  </a:lnTo>
                  <a:lnTo>
                    <a:pt x="94" y="18"/>
                  </a:lnTo>
                  <a:lnTo>
                    <a:pt x="103" y="29"/>
                  </a:lnTo>
                  <a:lnTo>
                    <a:pt x="106" y="43"/>
                  </a:lnTo>
                  <a:lnTo>
                    <a:pt x="105" y="52"/>
                  </a:lnTo>
                  <a:lnTo>
                    <a:pt x="102" y="60"/>
                  </a:lnTo>
                  <a:lnTo>
                    <a:pt x="97" y="66"/>
                  </a:lnTo>
                  <a:lnTo>
                    <a:pt x="92" y="72"/>
                  </a:lnTo>
                  <a:lnTo>
                    <a:pt x="86" y="76"/>
                  </a:lnTo>
                  <a:lnTo>
                    <a:pt x="81" y="79"/>
                  </a:lnTo>
                  <a:lnTo>
                    <a:pt x="78" y="81"/>
                  </a:lnTo>
                  <a:lnTo>
                    <a:pt x="76" y="81"/>
                  </a:lnTo>
                  <a:lnTo>
                    <a:pt x="73" y="80"/>
                  </a:lnTo>
                  <a:lnTo>
                    <a:pt x="39" y="60"/>
                  </a:lnTo>
                  <a:close/>
                  <a:moveTo>
                    <a:pt x="53" y="99"/>
                  </a:moveTo>
                  <a:lnTo>
                    <a:pt x="92" y="122"/>
                  </a:lnTo>
                  <a:lnTo>
                    <a:pt x="98" y="126"/>
                  </a:lnTo>
                  <a:lnTo>
                    <a:pt x="105" y="132"/>
                  </a:lnTo>
                  <a:lnTo>
                    <a:pt x="111" y="141"/>
                  </a:lnTo>
                  <a:lnTo>
                    <a:pt x="113" y="152"/>
                  </a:lnTo>
                  <a:lnTo>
                    <a:pt x="109" y="166"/>
                  </a:lnTo>
                  <a:lnTo>
                    <a:pt x="99" y="177"/>
                  </a:lnTo>
                  <a:lnTo>
                    <a:pt x="83" y="184"/>
                  </a:lnTo>
                  <a:lnTo>
                    <a:pt x="65" y="187"/>
                  </a:lnTo>
                  <a:lnTo>
                    <a:pt x="47" y="184"/>
                  </a:lnTo>
                  <a:lnTo>
                    <a:pt x="31" y="175"/>
                  </a:lnTo>
                  <a:lnTo>
                    <a:pt x="21" y="163"/>
                  </a:lnTo>
                  <a:lnTo>
                    <a:pt x="17" y="146"/>
                  </a:lnTo>
                  <a:lnTo>
                    <a:pt x="20" y="131"/>
                  </a:lnTo>
                  <a:lnTo>
                    <a:pt x="27" y="119"/>
                  </a:lnTo>
                  <a:lnTo>
                    <a:pt x="39" y="108"/>
                  </a:lnTo>
                  <a:lnTo>
                    <a:pt x="53" y="9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reeform 76"/>
            <p:cNvSpPr>
              <a:spLocks noChangeAspect="1" noEditPoints="1"/>
            </p:cNvSpPr>
            <p:nvPr/>
          </p:nvSpPr>
          <p:spPr bwMode="auto">
            <a:xfrm>
              <a:off x="3087" y="250"/>
              <a:ext cx="130" cy="196"/>
            </a:xfrm>
            <a:custGeom>
              <a:avLst/>
              <a:gdLst>
                <a:gd name="T0" fmla="*/ 101 w 130"/>
                <a:gd name="T1" fmla="*/ 129 h 196"/>
                <a:gd name="T2" fmla="*/ 91 w 130"/>
                <a:gd name="T3" fmla="*/ 162 h 196"/>
                <a:gd name="T4" fmla="*/ 75 w 130"/>
                <a:gd name="T5" fmla="*/ 179 h 196"/>
                <a:gd name="T6" fmla="*/ 58 w 130"/>
                <a:gd name="T7" fmla="*/ 186 h 196"/>
                <a:gd name="T8" fmla="*/ 45 w 130"/>
                <a:gd name="T9" fmla="*/ 186 h 196"/>
                <a:gd name="T10" fmla="*/ 29 w 130"/>
                <a:gd name="T11" fmla="*/ 182 h 196"/>
                <a:gd name="T12" fmla="*/ 29 w 130"/>
                <a:gd name="T13" fmla="*/ 175 h 196"/>
                <a:gd name="T14" fmla="*/ 34 w 130"/>
                <a:gd name="T15" fmla="*/ 167 h 196"/>
                <a:gd name="T16" fmla="*/ 34 w 130"/>
                <a:gd name="T17" fmla="*/ 158 h 196"/>
                <a:gd name="T18" fmla="*/ 27 w 130"/>
                <a:gd name="T19" fmla="*/ 151 h 196"/>
                <a:gd name="T20" fmla="*/ 15 w 130"/>
                <a:gd name="T21" fmla="*/ 151 h 196"/>
                <a:gd name="T22" fmla="*/ 8 w 130"/>
                <a:gd name="T23" fmla="*/ 158 h 196"/>
                <a:gd name="T24" fmla="*/ 11 w 130"/>
                <a:gd name="T25" fmla="*/ 177 h 196"/>
                <a:gd name="T26" fmla="*/ 33 w 130"/>
                <a:gd name="T27" fmla="*/ 194 h 196"/>
                <a:gd name="T28" fmla="*/ 81 w 130"/>
                <a:gd name="T29" fmla="*/ 189 h 196"/>
                <a:gd name="T30" fmla="*/ 124 w 130"/>
                <a:gd name="T31" fmla="*/ 137 h 196"/>
                <a:gd name="T32" fmla="*/ 125 w 130"/>
                <a:gd name="T33" fmla="*/ 51 h 196"/>
                <a:gd name="T34" fmla="*/ 90 w 130"/>
                <a:gd name="T35" fmla="*/ 5 h 196"/>
                <a:gd name="T36" fmla="*/ 57 w 130"/>
                <a:gd name="T37" fmla="*/ 1 h 196"/>
                <a:gd name="T38" fmla="*/ 33 w 130"/>
                <a:gd name="T39" fmla="*/ 8 h 196"/>
                <a:gd name="T40" fmla="*/ 13 w 130"/>
                <a:gd name="T41" fmla="*/ 25 h 196"/>
                <a:gd name="T42" fmla="*/ 1 w 130"/>
                <a:gd name="T43" fmla="*/ 47 h 196"/>
                <a:gd name="T44" fmla="*/ 5 w 130"/>
                <a:gd name="T45" fmla="*/ 89 h 196"/>
                <a:gd name="T46" fmla="*/ 38 w 130"/>
                <a:gd name="T47" fmla="*/ 122 h 196"/>
                <a:gd name="T48" fmla="*/ 77 w 130"/>
                <a:gd name="T49" fmla="*/ 124 h 196"/>
                <a:gd name="T50" fmla="*/ 97 w 130"/>
                <a:gd name="T51" fmla="*/ 109 h 196"/>
                <a:gd name="T52" fmla="*/ 103 w 130"/>
                <a:gd name="T53" fmla="*/ 105 h 196"/>
                <a:gd name="T54" fmla="*/ 55 w 130"/>
                <a:gd name="T55" fmla="*/ 118 h 196"/>
                <a:gd name="T56" fmla="*/ 40 w 130"/>
                <a:gd name="T57" fmla="*/ 110 h 196"/>
                <a:gd name="T58" fmla="*/ 28 w 130"/>
                <a:gd name="T59" fmla="*/ 85 h 196"/>
                <a:gd name="T60" fmla="*/ 27 w 130"/>
                <a:gd name="T61" fmla="*/ 52 h 196"/>
                <a:gd name="T62" fmla="*/ 30 w 130"/>
                <a:gd name="T63" fmla="*/ 33 h 196"/>
                <a:gd name="T64" fmla="*/ 41 w 130"/>
                <a:gd name="T65" fmla="*/ 18 h 196"/>
                <a:gd name="T66" fmla="*/ 56 w 130"/>
                <a:gd name="T67" fmla="*/ 10 h 196"/>
                <a:gd name="T68" fmla="*/ 76 w 130"/>
                <a:gd name="T69" fmla="*/ 10 h 196"/>
                <a:gd name="T70" fmla="*/ 89 w 130"/>
                <a:gd name="T71" fmla="*/ 19 h 196"/>
                <a:gd name="T72" fmla="*/ 98 w 130"/>
                <a:gd name="T73" fmla="*/ 35 h 196"/>
                <a:gd name="T74" fmla="*/ 102 w 130"/>
                <a:gd name="T75" fmla="*/ 58 h 196"/>
                <a:gd name="T76" fmla="*/ 101 w 130"/>
                <a:gd name="T77" fmla="*/ 80 h 196"/>
                <a:gd name="T78" fmla="*/ 95 w 130"/>
                <a:gd name="T79" fmla="*/ 100 h 196"/>
                <a:gd name="T80" fmla="*/ 83 w 130"/>
                <a:gd name="T81" fmla="*/ 112 h 196"/>
                <a:gd name="T82" fmla="*/ 70 w 130"/>
                <a:gd name="T83" fmla="*/ 11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0" h="196">
                  <a:moveTo>
                    <a:pt x="103" y="105"/>
                  </a:moveTo>
                  <a:lnTo>
                    <a:pt x="101" y="129"/>
                  </a:lnTo>
                  <a:lnTo>
                    <a:pt x="97" y="148"/>
                  </a:lnTo>
                  <a:lnTo>
                    <a:pt x="91" y="162"/>
                  </a:lnTo>
                  <a:lnTo>
                    <a:pt x="83" y="172"/>
                  </a:lnTo>
                  <a:lnTo>
                    <a:pt x="75" y="179"/>
                  </a:lnTo>
                  <a:lnTo>
                    <a:pt x="66" y="184"/>
                  </a:lnTo>
                  <a:lnTo>
                    <a:pt x="58" y="186"/>
                  </a:lnTo>
                  <a:lnTo>
                    <a:pt x="51" y="187"/>
                  </a:lnTo>
                  <a:lnTo>
                    <a:pt x="45" y="186"/>
                  </a:lnTo>
                  <a:lnTo>
                    <a:pt x="37" y="185"/>
                  </a:lnTo>
                  <a:lnTo>
                    <a:pt x="29" y="182"/>
                  </a:lnTo>
                  <a:lnTo>
                    <a:pt x="22" y="177"/>
                  </a:lnTo>
                  <a:lnTo>
                    <a:pt x="29" y="175"/>
                  </a:lnTo>
                  <a:lnTo>
                    <a:pt x="33" y="171"/>
                  </a:lnTo>
                  <a:lnTo>
                    <a:pt x="34" y="167"/>
                  </a:lnTo>
                  <a:lnTo>
                    <a:pt x="35" y="164"/>
                  </a:lnTo>
                  <a:lnTo>
                    <a:pt x="34" y="158"/>
                  </a:lnTo>
                  <a:lnTo>
                    <a:pt x="31" y="154"/>
                  </a:lnTo>
                  <a:lnTo>
                    <a:pt x="27" y="151"/>
                  </a:lnTo>
                  <a:lnTo>
                    <a:pt x="21" y="150"/>
                  </a:lnTo>
                  <a:lnTo>
                    <a:pt x="15" y="151"/>
                  </a:lnTo>
                  <a:lnTo>
                    <a:pt x="11" y="154"/>
                  </a:lnTo>
                  <a:lnTo>
                    <a:pt x="8" y="158"/>
                  </a:lnTo>
                  <a:lnTo>
                    <a:pt x="8" y="164"/>
                  </a:lnTo>
                  <a:lnTo>
                    <a:pt x="11" y="177"/>
                  </a:lnTo>
                  <a:lnTo>
                    <a:pt x="19" y="187"/>
                  </a:lnTo>
                  <a:lnTo>
                    <a:pt x="33" y="194"/>
                  </a:lnTo>
                  <a:lnTo>
                    <a:pt x="51" y="196"/>
                  </a:lnTo>
                  <a:lnTo>
                    <a:pt x="81" y="189"/>
                  </a:lnTo>
                  <a:lnTo>
                    <a:pt x="106" y="169"/>
                  </a:lnTo>
                  <a:lnTo>
                    <a:pt x="124" y="137"/>
                  </a:lnTo>
                  <a:lnTo>
                    <a:pt x="130" y="96"/>
                  </a:lnTo>
                  <a:lnTo>
                    <a:pt x="125" y="51"/>
                  </a:lnTo>
                  <a:lnTo>
                    <a:pt x="110" y="21"/>
                  </a:lnTo>
                  <a:lnTo>
                    <a:pt x="90" y="5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6" y="3"/>
                  </a:lnTo>
                  <a:lnTo>
                    <a:pt x="33" y="8"/>
                  </a:lnTo>
                  <a:lnTo>
                    <a:pt x="21" y="18"/>
                  </a:lnTo>
                  <a:lnTo>
                    <a:pt x="13" y="25"/>
                  </a:lnTo>
                  <a:lnTo>
                    <a:pt x="6" y="35"/>
                  </a:lnTo>
                  <a:lnTo>
                    <a:pt x="1" y="47"/>
                  </a:lnTo>
                  <a:lnTo>
                    <a:pt x="0" y="64"/>
                  </a:lnTo>
                  <a:lnTo>
                    <a:pt x="5" y="89"/>
                  </a:lnTo>
                  <a:lnTo>
                    <a:pt x="18" y="109"/>
                  </a:lnTo>
                  <a:lnTo>
                    <a:pt x="38" y="122"/>
                  </a:lnTo>
                  <a:lnTo>
                    <a:pt x="62" y="127"/>
                  </a:lnTo>
                  <a:lnTo>
                    <a:pt x="77" y="124"/>
                  </a:lnTo>
                  <a:lnTo>
                    <a:pt x="88" y="118"/>
                  </a:lnTo>
                  <a:lnTo>
                    <a:pt x="97" y="109"/>
                  </a:lnTo>
                  <a:lnTo>
                    <a:pt x="103" y="99"/>
                  </a:lnTo>
                  <a:lnTo>
                    <a:pt x="103" y="105"/>
                  </a:lnTo>
                  <a:close/>
                  <a:moveTo>
                    <a:pt x="63" y="119"/>
                  </a:moveTo>
                  <a:lnTo>
                    <a:pt x="55" y="118"/>
                  </a:lnTo>
                  <a:lnTo>
                    <a:pt x="47" y="116"/>
                  </a:lnTo>
                  <a:lnTo>
                    <a:pt x="40" y="110"/>
                  </a:lnTo>
                  <a:lnTo>
                    <a:pt x="33" y="102"/>
                  </a:lnTo>
                  <a:lnTo>
                    <a:pt x="28" y="85"/>
                  </a:lnTo>
                  <a:lnTo>
                    <a:pt x="27" y="64"/>
                  </a:lnTo>
                  <a:lnTo>
                    <a:pt x="27" y="52"/>
                  </a:lnTo>
                  <a:lnTo>
                    <a:pt x="28" y="42"/>
                  </a:lnTo>
                  <a:lnTo>
                    <a:pt x="30" y="33"/>
                  </a:lnTo>
                  <a:lnTo>
                    <a:pt x="35" y="25"/>
                  </a:lnTo>
                  <a:lnTo>
                    <a:pt x="41" y="18"/>
                  </a:lnTo>
                  <a:lnTo>
                    <a:pt x="48" y="13"/>
                  </a:lnTo>
                  <a:lnTo>
                    <a:pt x="56" y="10"/>
                  </a:lnTo>
                  <a:lnTo>
                    <a:pt x="66" y="9"/>
                  </a:lnTo>
                  <a:lnTo>
                    <a:pt x="76" y="10"/>
                  </a:lnTo>
                  <a:lnTo>
                    <a:pt x="83" y="14"/>
                  </a:lnTo>
                  <a:lnTo>
                    <a:pt x="89" y="19"/>
                  </a:lnTo>
                  <a:lnTo>
                    <a:pt x="94" y="25"/>
                  </a:lnTo>
                  <a:lnTo>
                    <a:pt x="98" y="35"/>
                  </a:lnTo>
                  <a:lnTo>
                    <a:pt x="101" y="47"/>
                  </a:lnTo>
                  <a:lnTo>
                    <a:pt x="102" y="58"/>
                  </a:lnTo>
                  <a:lnTo>
                    <a:pt x="102" y="67"/>
                  </a:lnTo>
                  <a:lnTo>
                    <a:pt x="101" y="80"/>
                  </a:lnTo>
                  <a:lnTo>
                    <a:pt x="99" y="91"/>
                  </a:lnTo>
                  <a:lnTo>
                    <a:pt x="95" y="100"/>
                  </a:lnTo>
                  <a:lnTo>
                    <a:pt x="89" y="107"/>
                  </a:lnTo>
                  <a:lnTo>
                    <a:pt x="83" y="112"/>
                  </a:lnTo>
                  <a:lnTo>
                    <a:pt x="77" y="116"/>
                  </a:lnTo>
                  <a:lnTo>
                    <a:pt x="70" y="118"/>
                  </a:lnTo>
                  <a:lnTo>
                    <a:pt x="63" y="1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reeform 77"/>
            <p:cNvSpPr>
              <a:spLocks noChangeAspect="1" noEditPoints="1"/>
            </p:cNvSpPr>
            <p:nvPr/>
          </p:nvSpPr>
          <p:spPr bwMode="auto">
            <a:xfrm>
              <a:off x="3455" y="156"/>
              <a:ext cx="157" cy="187"/>
            </a:xfrm>
            <a:custGeom>
              <a:avLst/>
              <a:gdLst>
                <a:gd name="T0" fmla="*/ 34 w 157"/>
                <a:gd name="T1" fmla="*/ 80 h 187"/>
                <a:gd name="T2" fmla="*/ 41 w 157"/>
                <a:gd name="T3" fmla="*/ 43 h 187"/>
                <a:gd name="T4" fmla="*/ 55 w 157"/>
                <a:gd name="T5" fmla="*/ 21 h 187"/>
                <a:gd name="T6" fmla="*/ 71 w 157"/>
                <a:gd name="T7" fmla="*/ 11 h 187"/>
                <a:gd name="T8" fmla="*/ 84 w 157"/>
                <a:gd name="T9" fmla="*/ 8 h 187"/>
                <a:gd name="T10" fmla="*/ 98 w 157"/>
                <a:gd name="T11" fmla="*/ 11 h 187"/>
                <a:gd name="T12" fmla="*/ 109 w 157"/>
                <a:gd name="T13" fmla="*/ 17 h 187"/>
                <a:gd name="T14" fmla="*/ 117 w 157"/>
                <a:gd name="T15" fmla="*/ 27 h 187"/>
                <a:gd name="T16" fmla="*/ 123 w 157"/>
                <a:gd name="T17" fmla="*/ 38 h 187"/>
                <a:gd name="T18" fmla="*/ 127 w 157"/>
                <a:gd name="T19" fmla="*/ 50 h 187"/>
                <a:gd name="T20" fmla="*/ 129 w 157"/>
                <a:gd name="T21" fmla="*/ 62 h 187"/>
                <a:gd name="T22" fmla="*/ 130 w 157"/>
                <a:gd name="T23" fmla="*/ 72 h 187"/>
                <a:gd name="T24" fmla="*/ 130 w 157"/>
                <a:gd name="T25" fmla="*/ 80 h 187"/>
                <a:gd name="T26" fmla="*/ 34 w 157"/>
                <a:gd name="T27" fmla="*/ 80 h 187"/>
                <a:gd name="T28" fmla="*/ 34 w 157"/>
                <a:gd name="T29" fmla="*/ 88 h 187"/>
                <a:gd name="T30" fmla="*/ 147 w 157"/>
                <a:gd name="T31" fmla="*/ 88 h 187"/>
                <a:gd name="T32" fmla="*/ 152 w 157"/>
                <a:gd name="T33" fmla="*/ 88 h 187"/>
                <a:gd name="T34" fmla="*/ 155 w 157"/>
                <a:gd name="T35" fmla="*/ 87 h 187"/>
                <a:gd name="T36" fmla="*/ 156 w 157"/>
                <a:gd name="T37" fmla="*/ 85 h 187"/>
                <a:gd name="T38" fmla="*/ 157 w 157"/>
                <a:gd name="T39" fmla="*/ 80 h 187"/>
                <a:gd name="T40" fmla="*/ 153 w 157"/>
                <a:gd name="T41" fmla="*/ 50 h 187"/>
                <a:gd name="T42" fmla="*/ 139 w 157"/>
                <a:gd name="T43" fmla="*/ 24 h 187"/>
                <a:gd name="T44" fmla="*/ 117 w 157"/>
                <a:gd name="T45" fmla="*/ 6 h 187"/>
                <a:gd name="T46" fmla="*/ 84 w 157"/>
                <a:gd name="T47" fmla="*/ 0 h 187"/>
                <a:gd name="T48" fmla="*/ 51 w 157"/>
                <a:gd name="T49" fmla="*/ 7 h 187"/>
                <a:gd name="T50" fmla="*/ 24 w 157"/>
                <a:gd name="T51" fmla="*/ 27 h 187"/>
                <a:gd name="T52" fmla="*/ 6 w 157"/>
                <a:gd name="T53" fmla="*/ 56 h 187"/>
                <a:gd name="T54" fmla="*/ 0 w 157"/>
                <a:gd name="T55" fmla="*/ 93 h 187"/>
                <a:gd name="T56" fmla="*/ 7 w 157"/>
                <a:gd name="T57" fmla="*/ 130 h 187"/>
                <a:gd name="T58" fmla="*/ 27 w 157"/>
                <a:gd name="T59" fmla="*/ 160 h 187"/>
                <a:gd name="T60" fmla="*/ 55 w 157"/>
                <a:gd name="T61" fmla="*/ 180 h 187"/>
                <a:gd name="T62" fmla="*/ 89 w 157"/>
                <a:gd name="T63" fmla="*/ 187 h 187"/>
                <a:gd name="T64" fmla="*/ 121 w 157"/>
                <a:gd name="T65" fmla="*/ 180 h 187"/>
                <a:gd name="T66" fmla="*/ 142 w 157"/>
                <a:gd name="T67" fmla="*/ 163 h 187"/>
                <a:gd name="T68" fmla="*/ 153 w 157"/>
                <a:gd name="T69" fmla="*/ 145 h 187"/>
                <a:gd name="T70" fmla="*/ 157 w 157"/>
                <a:gd name="T71" fmla="*/ 134 h 187"/>
                <a:gd name="T72" fmla="*/ 155 w 157"/>
                <a:gd name="T73" fmla="*/ 130 h 187"/>
                <a:gd name="T74" fmla="*/ 152 w 157"/>
                <a:gd name="T75" fmla="*/ 129 h 187"/>
                <a:gd name="T76" fmla="*/ 148 w 157"/>
                <a:gd name="T77" fmla="*/ 131 h 187"/>
                <a:gd name="T78" fmla="*/ 146 w 157"/>
                <a:gd name="T79" fmla="*/ 135 h 187"/>
                <a:gd name="T80" fmla="*/ 140 w 157"/>
                <a:gd name="T81" fmla="*/ 149 h 187"/>
                <a:gd name="T82" fmla="*/ 132 w 157"/>
                <a:gd name="T83" fmla="*/ 159 h 187"/>
                <a:gd name="T84" fmla="*/ 124 w 157"/>
                <a:gd name="T85" fmla="*/ 167 h 187"/>
                <a:gd name="T86" fmla="*/ 115 w 157"/>
                <a:gd name="T87" fmla="*/ 171 h 187"/>
                <a:gd name="T88" fmla="*/ 107 w 157"/>
                <a:gd name="T89" fmla="*/ 175 h 187"/>
                <a:gd name="T90" fmla="*/ 100 w 157"/>
                <a:gd name="T91" fmla="*/ 176 h 187"/>
                <a:gd name="T92" fmla="*/ 94 w 157"/>
                <a:gd name="T93" fmla="*/ 177 h 187"/>
                <a:gd name="T94" fmla="*/ 92 w 157"/>
                <a:gd name="T95" fmla="*/ 177 h 187"/>
                <a:gd name="T96" fmla="*/ 77 w 157"/>
                <a:gd name="T97" fmla="*/ 175 h 187"/>
                <a:gd name="T98" fmla="*/ 64 w 157"/>
                <a:gd name="T99" fmla="*/ 169 h 187"/>
                <a:gd name="T100" fmla="*/ 54 w 157"/>
                <a:gd name="T101" fmla="*/ 160 h 187"/>
                <a:gd name="T102" fmla="*/ 46 w 157"/>
                <a:gd name="T103" fmla="*/ 149 h 187"/>
                <a:gd name="T104" fmla="*/ 39 w 157"/>
                <a:gd name="T105" fmla="*/ 134 h 187"/>
                <a:gd name="T106" fmla="*/ 35 w 157"/>
                <a:gd name="T107" fmla="*/ 117 h 187"/>
                <a:gd name="T108" fmla="*/ 34 w 157"/>
                <a:gd name="T109" fmla="*/ 101 h 187"/>
                <a:gd name="T110" fmla="*/ 34 w 157"/>
                <a:gd name="T111" fmla="*/ 8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87">
                  <a:moveTo>
                    <a:pt x="34" y="80"/>
                  </a:moveTo>
                  <a:lnTo>
                    <a:pt x="41" y="43"/>
                  </a:lnTo>
                  <a:lnTo>
                    <a:pt x="55" y="21"/>
                  </a:lnTo>
                  <a:lnTo>
                    <a:pt x="71" y="11"/>
                  </a:lnTo>
                  <a:lnTo>
                    <a:pt x="84" y="8"/>
                  </a:lnTo>
                  <a:lnTo>
                    <a:pt x="98" y="11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2"/>
                  </a:lnTo>
                  <a:lnTo>
                    <a:pt x="130" y="72"/>
                  </a:lnTo>
                  <a:lnTo>
                    <a:pt x="130" y="80"/>
                  </a:lnTo>
                  <a:lnTo>
                    <a:pt x="34" y="80"/>
                  </a:lnTo>
                  <a:close/>
                  <a:moveTo>
                    <a:pt x="34" y="88"/>
                  </a:moveTo>
                  <a:lnTo>
                    <a:pt x="147" y="88"/>
                  </a:lnTo>
                  <a:lnTo>
                    <a:pt x="152" y="88"/>
                  </a:lnTo>
                  <a:lnTo>
                    <a:pt x="155" y="87"/>
                  </a:lnTo>
                  <a:lnTo>
                    <a:pt x="156" y="85"/>
                  </a:lnTo>
                  <a:lnTo>
                    <a:pt x="157" y="80"/>
                  </a:lnTo>
                  <a:lnTo>
                    <a:pt x="153" y="50"/>
                  </a:lnTo>
                  <a:lnTo>
                    <a:pt x="139" y="24"/>
                  </a:lnTo>
                  <a:lnTo>
                    <a:pt x="117" y="6"/>
                  </a:lnTo>
                  <a:lnTo>
                    <a:pt x="84" y="0"/>
                  </a:lnTo>
                  <a:lnTo>
                    <a:pt x="51" y="7"/>
                  </a:lnTo>
                  <a:lnTo>
                    <a:pt x="24" y="27"/>
                  </a:lnTo>
                  <a:lnTo>
                    <a:pt x="6" y="56"/>
                  </a:lnTo>
                  <a:lnTo>
                    <a:pt x="0" y="93"/>
                  </a:lnTo>
                  <a:lnTo>
                    <a:pt x="7" y="130"/>
                  </a:lnTo>
                  <a:lnTo>
                    <a:pt x="27" y="160"/>
                  </a:lnTo>
                  <a:lnTo>
                    <a:pt x="55" y="180"/>
                  </a:lnTo>
                  <a:lnTo>
                    <a:pt x="89" y="187"/>
                  </a:lnTo>
                  <a:lnTo>
                    <a:pt x="121" y="180"/>
                  </a:lnTo>
                  <a:lnTo>
                    <a:pt x="142" y="163"/>
                  </a:lnTo>
                  <a:lnTo>
                    <a:pt x="153" y="145"/>
                  </a:lnTo>
                  <a:lnTo>
                    <a:pt x="157" y="134"/>
                  </a:lnTo>
                  <a:lnTo>
                    <a:pt x="155" y="130"/>
                  </a:lnTo>
                  <a:lnTo>
                    <a:pt x="152" y="129"/>
                  </a:lnTo>
                  <a:lnTo>
                    <a:pt x="148" y="131"/>
                  </a:lnTo>
                  <a:lnTo>
                    <a:pt x="146" y="135"/>
                  </a:lnTo>
                  <a:lnTo>
                    <a:pt x="140" y="149"/>
                  </a:lnTo>
                  <a:lnTo>
                    <a:pt x="132" y="159"/>
                  </a:lnTo>
                  <a:lnTo>
                    <a:pt x="124" y="167"/>
                  </a:lnTo>
                  <a:lnTo>
                    <a:pt x="115" y="171"/>
                  </a:lnTo>
                  <a:lnTo>
                    <a:pt x="107" y="175"/>
                  </a:lnTo>
                  <a:lnTo>
                    <a:pt x="100" y="176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77" y="175"/>
                  </a:lnTo>
                  <a:lnTo>
                    <a:pt x="64" y="169"/>
                  </a:lnTo>
                  <a:lnTo>
                    <a:pt x="54" y="160"/>
                  </a:lnTo>
                  <a:lnTo>
                    <a:pt x="46" y="149"/>
                  </a:lnTo>
                  <a:lnTo>
                    <a:pt x="39" y="134"/>
                  </a:lnTo>
                  <a:lnTo>
                    <a:pt x="35" y="117"/>
                  </a:lnTo>
                  <a:lnTo>
                    <a:pt x="34" y="101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reeform 78"/>
            <p:cNvSpPr>
              <a:spLocks noChangeAspect="1"/>
            </p:cNvSpPr>
            <p:nvPr/>
          </p:nvSpPr>
          <p:spPr bwMode="auto">
            <a:xfrm>
              <a:off x="3637" y="158"/>
              <a:ext cx="136" cy="181"/>
            </a:xfrm>
            <a:custGeom>
              <a:avLst/>
              <a:gdLst>
                <a:gd name="T0" fmla="*/ 56 w 136"/>
                <a:gd name="T1" fmla="*/ 45 h 181"/>
                <a:gd name="T2" fmla="*/ 56 w 136"/>
                <a:gd name="T3" fmla="*/ 0 h 181"/>
                <a:gd name="T4" fmla="*/ 0 w 136"/>
                <a:gd name="T5" fmla="*/ 5 h 181"/>
                <a:gd name="T6" fmla="*/ 0 w 136"/>
                <a:gd name="T7" fmla="*/ 17 h 181"/>
                <a:gd name="T8" fmla="*/ 10 w 136"/>
                <a:gd name="T9" fmla="*/ 17 h 181"/>
                <a:gd name="T10" fmla="*/ 17 w 136"/>
                <a:gd name="T11" fmla="*/ 18 h 181"/>
                <a:gd name="T12" fmla="*/ 23 w 136"/>
                <a:gd name="T13" fmla="*/ 19 h 181"/>
                <a:gd name="T14" fmla="*/ 27 w 136"/>
                <a:gd name="T15" fmla="*/ 21 h 181"/>
                <a:gd name="T16" fmla="*/ 29 w 136"/>
                <a:gd name="T17" fmla="*/ 24 h 181"/>
                <a:gd name="T18" fmla="*/ 31 w 136"/>
                <a:gd name="T19" fmla="*/ 28 h 181"/>
                <a:gd name="T20" fmla="*/ 31 w 136"/>
                <a:gd name="T21" fmla="*/ 33 h 181"/>
                <a:gd name="T22" fmla="*/ 32 w 136"/>
                <a:gd name="T23" fmla="*/ 40 h 181"/>
                <a:gd name="T24" fmla="*/ 32 w 136"/>
                <a:gd name="T25" fmla="*/ 150 h 181"/>
                <a:gd name="T26" fmla="*/ 31 w 136"/>
                <a:gd name="T27" fmla="*/ 160 h 181"/>
                <a:gd name="T28" fmla="*/ 26 w 136"/>
                <a:gd name="T29" fmla="*/ 166 h 181"/>
                <a:gd name="T30" fmla="*/ 17 w 136"/>
                <a:gd name="T31" fmla="*/ 168 h 181"/>
                <a:gd name="T32" fmla="*/ 0 w 136"/>
                <a:gd name="T33" fmla="*/ 168 h 181"/>
                <a:gd name="T34" fmla="*/ 0 w 136"/>
                <a:gd name="T35" fmla="*/ 181 h 181"/>
                <a:gd name="T36" fmla="*/ 98 w 136"/>
                <a:gd name="T37" fmla="*/ 181 h 181"/>
                <a:gd name="T38" fmla="*/ 98 w 136"/>
                <a:gd name="T39" fmla="*/ 168 h 181"/>
                <a:gd name="T40" fmla="*/ 89 w 136"/>
                <a:gd name="T41" fmla="*/ 168 h 181"/>
                <a:gd name="T42" fmla="*/ 72 w 136"/>
                <a:gd name="T43" fmla="*/ 167 h 181"/>
                <a:gd name="T44" fmla="*/ 63 w 136"/>
                <a:gd name="T45" fmla="*/ 164 h 181"/>
                <a:gd name="T46" fmla="*/ 59 w 136"/>
                <a:gd name="T47" fmla="*/ 158 h 181"/>
                <a:gd name="T48" fmla="*/ 58 w 136"/>
                <a:gd name="T49" fmla="*/ 149 h 181"/>
                <a:gd name="T50" fmla="*/ 58 w 136"/>
                <a:gd name="T51" fmla="*/ 86 h 181"/>
                <a:gd name="T52" fmla="*/ 62 w 136"/>
                <a:gd name="T53" fmla="*/ 57 h 181"/>
                <a:gd name="T54" fmla="*/ 71 w 136"/>
                <a:gd name="T55" fmla="*/ 32 h 181"/>
                <a:gd name="T56" fmla="*/ 86 w 136"/>
                <a:gd name="T57" fmla="*/ 15 h 181"/>
                <a:gd name="T58" fmla="*/ 106 w 136"/>
                <a:gd name="T59" fmla="*/ 9 h 181"/>
                <a:gd name="T60" fmla="*/ 111 w 136"/>
                <a:gd name="T61" fmla="*/ 9 h 181"/>
                <a:gd name="T62" fmla="*/ 109 w 136"/>
                <a:gd name="T63" fmla="*/ 11 h 181"/>
                <a:gd name="T64" fmla="*/ 106 w 136"/>
                <a:gd name="T65" fmla="*/ 14 h 181"/>
                <a:gd name="T66" fmla="*/ 103 w 136"/>
                <a:gd name="T67" fmla="*/ 18 h 181"/>
                <a:gd name="T68" fmla="*/ 101 w 136"/>
                <a:gd name="T69" fmla="*/ 25 h 181"/>
                <a:gd name="T70" fmla="*/ 103 w 136"/>
                <a:gd name="T71" fmla="*/ 33 h 181"/>
                <a:gd name="T72" fmla="*/ 107 w 136"/>
                <a:gd name="T73" fmla="*/ 38 h 181"/>
                <a:gd name="T74" fmla="*/ 112 w 136"/>
                <a:gd name="T75" fmla="*/ 42 h 181"/>
                <a:gd name="T76" fmla="*/ 119 w 136"/>
                <a:gd name="T77" fmla="*/ 43 h 181"/>
                <a:gd name="T78" fmla="*/ 125 w 136"/>
                <a:gd name="T79" fmla="*/ 42 h 181"/>
                <a:gd name="T80" fmla="*/ 130 w 136"/>
                <a:gd name="T81" fmla="*/ 39 h 181"/>
                <a:gd name="T82" fmla="*/ 135 w 136"/>
                <a:gd name="T83" fmla="*/ 33 h 181"/>
                <a:gd name="T84" fmla="*/ 136 w 136"/>
                <a:gd name="T85" fmla="*/ 25 h 181"/>
                <a:gd name="T86" fmla="*/ 134 w 136"/>
                <a:gd name="T87" fmla="*/ 15 h 181"/>
                <a:gd name="T88" fmla="*/ 128 w 136"/>
                <a:gd name="T89" fmla="*/ 7 h 181"/>
                <a:gd name="T90" fmla="*/ 118 w 136"/>
                <a:gd name="T91" fmla="*/ 2 h 181"/>
                <a:gd name="T92" fmla="*/ 106 w 136"/>
                <a:gd name="T93" fmla="*/ 0 h 181"/>
                <a:gd name="T94" fmla="*/ 96 w 136"/>
                <a:gd name="T95" fmla="*/ 1 h 181"/>
                <a:gd name="T96" fmla="*/ 87 w 136"/>
                <a:gd name="T97" fmla="*/ 5 h 181"/>
                <a:gd name="T98" fmla="*/ 79 w 136"/>
                <a:gd name="T99" fmla="*/ 10 h 181"/>
                <a:gd name="T100" fmla="*/ 72 w 136"/>
                <a:gd name="T101" fmla="*/ 16 h 181"/>
                <a:gd name="T102" fmla="*/ 67 w 136"/>
                <a:gd name="T103" fmla="*/ 23 h 181"/>
                <a:gd name="T104" fmla="*/ 62 w 136"/>
                <a:gd name="T105" fmla="*/ 30 h 181"/>
                <a:gd name="T106" fmla="*/ 59 w 136"/>
                <a:gd name="T107" fmla="*/ 38 h 181"/>
                <a:gd name="T108" fmla="*/ 56 w 136"/>
                <a:gd name="T109" fmla="*/ 4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" h="181">
                  <a:moveTo>
                    <a:pt x="56" y="45"/>
                  </a:moveTo>
                  <a:lnTo>
                    <a:pt x="56" y="0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17" y="18"/>
                  </a:lnTo>
                  <a:lnTo>
                    <a:pt x="23" y="19"/>
                  </a:lnTo>
                  <a:lnTo>
                    <a:pt x="27" y="21"/>
                  </a:lnTo>
                  <a:lnTo>
                    <a:pt x="29" y="24"/>
                  </a:lnTo>
                  <a:lnTo>
                    <a:pt x="31" y="28"/>
                  </a:lnTo>
                  <a:lnTo>
                    <a:pt x="31" y="33"/>
                  </a:lnTo>
                  <a:lnTo>
                    <a:pt x="32" y="40"/>
                  </a:lnTo>
                  <a:lnTo>
                    <a:pt x="32" y="150"/>
                  </a:lnTo>
                  <a:lnTo>
                    <a:pt x="31" y="160"/>
                  </a:lnTo>
                  <a:lnTo>
                    <a:pt x="26" y="166"/>
                  </a:lnTo>
                  <a:lnTo>
                    <a:pt x="17" y="168"/>
                  </a:lnTo>
                  <a:lnTo>
                    <a:pt x="0" y="168"/>
                  </a:lnTo>
                  <a:lnTo>
                    <a:pt x="0" y="181"/>
                  </a:lnTo>
                  <a:lnTo>
                    <a:pt x="98" y="181"/>
                  </a:lnTo>
                  <a:lnTo>
                    <a:pt x="98" y="168"/>
                  </a:lnTo>
                  <a:lnTo>
                    <a:pt x="89" y="168"/>
                  </a:lnTo>
                  <a:lnTo>
                    <a:pt x="72" y="167"/>
                  </a:lnTo>
                  <a:lnTo>
                    <a:pt x="63" y="164"/>
                  </a:lnTo>
                  <a:lnTo>
                    <a:pt x="59" y="158"/>
                  </a:lnTo>
                  <a:lnTo>
                    <a:pt x="58" y="149"/>
                  </a:lnTo>
                  <a:lnTo>
                    <a:pt x="58" y="86"/>
                  </a:lnTo>
                  <a:lnTo>
                    <a:pt x="62" y="57"/>
                  </a:lnTo>
                  <a:lnTo>
                    <a:pt x="71" y="32"/>
                  </a:lnTo>
                  <a:lnTo>
                    <a:pt x="86" y="15"/>
                  </a:lnTo>
                  <a:lnTo>
                    <a:pt x="106" y="9"/>
                  </a:lnTo>
                  <a:lnTo>
                    <a:pt x="111" y="9"/>
                  </a:lnTo>
                  <a:lnTo>
                    <a:pt x="109" y="11"/>
                  </a:lnTo>
                  <a:lnTo>
                    <a:pt x="106" y="14"/>
                  </a:lnTo>
                  <a:lnTo>
                    <a:pt x="103" y="18"/>
                  </a:lnTo>
                  <a:lnTo>
                    <a:pt x="101" y="25"/>
                  </a:lnTo>
                  <a:lnTo>
                    <a:pt x="103" y="33"/>
                  </a:lnTo>
                  <a:lnTo>
                    <a:pt x="107" y="38"/>
                  </a:lnTo>
                  <a:lnTo>
                    <a:pt x="112" y="42"/>
                  </a:lnTo>
                  <a:lnTo>
                    <a:pt x="119" y="43"/>
                  </a:lnTo>
                  <a:lnTo>
                    <a:pt x="125" y="42"/>
                  </a:lnTo>
                  <a:lnTo>
                    <a:pt x="130" y="39"/>
                  </a:lnTo>
                  <a:lnTo>
                    <a:pt x="135" y="33"/>
                  </a:lnTo>
                  <a:lnTo>
                    <a:pt x="136" y="25"/>
                  </a:lnTo>
                  <a:lnTo>
                    <a:pt x="134" y="15"/>
                  </a:lnTo>
                  <a:lnTo>
                    <a:pt x="128" y="7"/>
                  </a:lnTo>
                  <a:lnTo>
                    <a:pt x="118" y="2"/>
                  </a:lnTo>
                  <a:lnTo>
                    <a:pt x="106" y="0"/>
                  </a:lnTo>
                  <a:lnTo>
                    <a:pt x="96" y="1"/>
                  </a:lnTo>
                  <a:lnTo>
                    <a:pt x="87" y="5"/>
                  </a:lnTo>
                  <a:lnTo>
                    <a:pt x="79" y="10"/>
                  </a:lnTo>
                  <a:lnTo>
                    <a:pt x="72" y="16"/>
                  </a:lnTo>
                  <a:lnTo>
                    <a:pt x="67" y="23"/>
                  </a:lnTo>
                  <a:lnTo>
                    <a:pt x="62" y="30"/>
                  </a:lnTo>
                  <a:lnTo>
                    <a:pt x="59" y="38"/>
                  </a:lnTo>
                  <a:lnTo>
                    <a:pt x="5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reeform 79"/>
            <p:cNvSpPr>
              <a:spLocks noChangeAspect="1" noEditPoints="1"/>
            </p:cNvSpPr>
            <p:nvPr/>
          </p:nvSpPr>
          <p:spPr bwMode="auto">
            <a:xfrm>
              <a:off x="3796" y="154"/>
              <a:ext cx="185" cy="269"/>
            </a:xfrm>
            <a:custGeom>
              <a:avLst/>
              <a:gdLst>
                <a:gd name="T0" fmla="*/ 58 w 185"/>
                <a:gd name="T1" fmla="*/ 108 h 269"/>
                <a:gd name="T2" fmla="*/ 45 w 185"/>
                <a:gd name="T3" fmla="*/ 84 h 269"/>
                <a:gd name="T4" fmla="*/ 43 w 185"/>
                <a:gd name="T5" fmla="*/ 64 h 269"/>
                <a:gd name="T6" fmla="*/ 53 w 185"/>
                <a:gd name="T7" fmla="*/ 25 h 269"/>
                <a:gd name="T8" fmla="*/ 79 w 185"/>
                <a:gd name="T9" fmla="*/ 13 h 269"/>
                <a:gd name="T10" fmla="*/ 105 w 185"/>
                <a:gd name="T11" fmla="*/ 27 h 269"/>
                <a:gd name="T12" fmla="*/ 113 w 185"/>
                <a:gd name="T13" fmla="*/ 52 h 269"/>
                <a:gd name="T14" fmla="*/ 113 w 185"/>
                <a:gd name="T15" fmla="*/ 81 h 269"/>
                <a:gd name="T16" fmla="*/ 98 w 185"/>
                <a:gd name="T17" fmla="*/ 108 h 269"/>
                <a:gd name="T18" fmla="*/ 32 w 185"/>
                <a:gd name="T19" fmla="*/ 130 h 269"/>
                <a:gd name="T20" fmla="*/ 34 w 185"/>
                <a:gd name="T21" fmla="*/ 117 h 269"/>
                <a:gd name="T22" fmla="*/ 62 w 185"/>
                <a:gd name="T23" fmla="*/ 122 h 269"/>
                <a:gd name="T24" fmla="*/ 105 w 185"/>
                <a:gd name="T25" fmla="*/ 119 h 269"/>
                <a:gd name="T26" fmla="*/ 144 w 185"/>
                <a:gd name="T27" fmla="*/ 64 h 269"/>
                <a:gd name="T28" fmla="*/ 135 w 185"/>
                <a:gd name="T29" fmla="*/ 32 h 269"/>
                <a:gd name="T30" fmla="*/ 149 w 185"/>
                <a:gd name="T31" fmla="*/ 11 h 269"/>
                <a:gd name="T32" fmla="*/ 168 w 185"/>
                <a:gd name="T33" fmla="*/ 9 h 269"/>
                <a:gd name="T34" fmla="*/ 165 w 185"/>
                <a:gd name="T35" fmla="*/ 28 h 269"/>
                <a:gd name="T36" fmla="*/ 181 w 185"/>
                <a:gd name="T37" fmla="*/ 29 h 269"/>
                <a:gd name="T38" fmla="*/ 184 w 185"/>
                <a:gd name="T39" fmla="*/ 13 h 269"/>
                <a:gd name="T40" fmla="*/ 165 w 185"/>
                <a:gd name="T41" fmla="*/ 0 h 269"/>
                <a:gd name="T42" fmla="*/ 134 w 185"/>
                <a:gd name="T43" fmla="*/ 9 h 269"/>
                <a:gd name="T44" fmla="*/ 97 w 185"/>
                <a:gd name="T45" fmla="*/ 6 h 269"/>
                <a:gd name="T46" fmla="*/ 53 w 185"/>
                <a:gd name="T47" fmla="*/ 9 h 269"/>
                <a:gd name="T48" fmla="*/ 13 w 185"/>
                <a:gd name="T49" fmla="*/ 64 h 269"/>
                <a:gd name="T50" fmla="*/ 25 w 185"/>
                <a:gd name="T51" fmla="*/ 98 h 269"/>
                <a:gd name="T52" fmla="*/ 24 w 185"/>
                <a:gd name="T53" fmla="*/ 120 h 269"/>
                <a:gd name="T54" fmla="*/ 21 w 185"/>
                <a:gd name="T55" fmla="*/ 149 h 269"/>
                <a:gd name="T56" fmla="*/ 37 w 185"/>
                <a:gd name="T57" fmla="*/ 176 h 269"/>
                <a:gd name="T58" fmla="*/ 3 w 185"/>
                <a:gd name="T59" fmla="*/ 204 h 269"/>
                <a:gd name="T60" fmla="*/ 26 w 185"/>
                <a:gd name="T61" fmla="*/ 254 h 269"/>
                <a:gd name="T62" fmla="*/ 124 w 185"/>
                <a:gd name="T63" fmla="*/ 265 h 269"/>
                <a:gd name="T64" fmla="*/ 180 w 185"/>
                <a:gd name="T65" fmla="*/ 216 h 269"/>
                <a:gd name="T66" fmla="*/ 166 w 185"/>
                <a:gd name="T67" fmla="*/ 180 h 269"/>
                <a:gd name="T68" fmla="*/ 84 w 185"/>
                <a:gd name="T69" fmla="*/ 158 h 269"/>
                <a:gd name="T70" fmla="*/ 58 w 185"/>
                <a:gd name="T71" fmla="*/ 158 h 269"/>
                <a:gd name="T72" fmla="*/ 38 w 185"/>
                <a:gd name="T73" fmla="*/ 148 h 269"/>
                <a:gd name="T74" fmla="*/ 90 w 185"/>
                <a:gd name="T75" fmla="*/ 259 h 269"/>
                <a:gd name="T76" fmla="*/ 26 w 185"/>
                <a:gd name="T77" fmla="*/ 233 h 269"/>
                <a:gd name="T78" fmla="*/ 31 w 185"/>
                <a:gd name="T79" fmla="*/ 193 h 269"/>
                <a:gd name="T80" fmla="*/ 78 w 185"/>
                <a:gd name="T81" fmla="*/ 182 h 269"/>
                <a:gd name="T82" fmla="*/ 151 w 185"/>
                <a:gd name="T83" fmla="*/ 196 h 269"/>
                <a:gd name="T84" fmla="*/ 139 w 185"/>
                <a:gd name="T85" fmla="*/ 24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269">
                  <a:moveTo>
                    <a:pt x="79" y="114"/>
                  </a:moveTo>
                  <a:lnTo>
                    <a:pt x="67" y="113"/>
                  </a:lnTo>
                  <a:lnTo>
                    <a:pt x="58" y="108"/>
                  </a:lnTo>
                  <a:lnTo>
                    <a:pt x="52" y="101"/>
                  </a:lnTo>
                  <a:lnTo>
                    <a:pt x="48" y="93"/>
                  </a:lnTo>
                  <a:lnTo>
                    <a:pt x="45" y="84"/>
                  </a:lnTo>
                  <a:lnTo>
                    <a:pt x="44" y="76"/>
                  </a:lnTo>
                  <a:lnTo>
                    <a:pt x="43" y="69"/>
                  </a:lnTo>
                  <a:lnTo>
                    <a:pt x="43" y="64"/>
                  </a:lnTo>
                  <a:lnTo>
                    <a:pt x="44" y="47"/>
                  </a:lnTo>
                  <a:lnTo>
                    <a:pt x="50" y="30"/>
                  </a:lnTo>
                  <a:lnTo>
                    <a:pt x="53" y="25"/>
                  </a:lnTo>
                  <a:lnTo>
                    <a:pt x="59" y="20"/>
                  </a:lnTo>
                  <a:lnTo>
                    <a:pt x="68" y="15"/>
                  </a:lnTo>
                  <a:lnTo>
                    <a:pt x="79" y="13"/>
                  </a:lnTo>
                  <a:lnTo>
                    <a:pt x="90" y="15"/>
                  </a:lnTo>
                  <a:lnTo>
                    <a:pt x="99" y="20"/>
                  </a:lnTo>
                  <a:lnTo>
                    <a:pt x="105" y="27"/>
                  </a:lnTo>
                  <a:lnTo>
                    <a:pt x="110" y="35"/>
                  </a:lnTo>
                  <a:lnTo>
                    <a:pt x="112" y="44"/>
                  </a:lnTo>
                  <a:lnTo>
                    <a:pt x="113" y="52"/>
                  </a:lnTo>
                  <a:lnTo>
                    <a:pt x="114" y="59"/>
                  </a:lnTo>
                  <a:lnTo>
                    <a:pt x="114" y="64"/>
                  </a:lnTo>
                  <a:lnTo>
                    <a:pt x="113" y="81"/>
                  </a:lnTo>
                  <a:lnTo>
                    <a:pt x="108" y="98"/>
                  </a:lnTo>
                  <a:lnTo>
                    <a:pt x="104" y="103"/>
                  </a:lnTo>
                  <a:lnTo>
                    <a:pt x="98" y="108"/>
                  </a:lnTo>
                  <a:lnTo>
                    <a:pt x="90" y="112"/>
                  </a:lnTo>
                  <a:lnTo>
                    <a:pt x="79" y="114"/>
                  </a:lnTo>
                  <a:close/>
                  <a:moveTo>
                    <a:pt x="32" y="130"/>
                  </a:moveTo>
                  <a:lnTo>
                    <a:pt x="32" y="128"/>
                  </a:lnTo>
                  <a:lnTo>
                    <a:pt x="33" y="123"/>
                  </a:lnTo>
                  <a:lnTo>
                    <a:pt x="34" y="117"/>
                  </a:lnTo>
                  <a:lnTo>
                    <a:pt x="39" y="111"/>
                  </a:lnTo>
                  <a:lnTo>
                    <a:pt x="50" y="118"/>
                  </a:lnTo>
                  <a:lnTo>
                    <a:pt x="62" y="122"/>
                  </a:lnTo>
                  <a:lnTo>
                    <a:pt x="71" y="123"/>
                  </a:lnTo>
                  <a:lnTo>
                    <a:pt x="79" y="124"/>
                  </a:lnTo>
                  <a:lnTo>
                    <a:pt x="105" y="119"/>
                  </a:lnTo>
                  <a:lnTo>
                    <a:pt x="126" y="106"/>
                  </a:lnTo>
                  <a:lnTo>
                    <a:pt x="139" y="87"/>
                  </a:lnTo>
                  <a:lnTo>
                    <a:pt x="144" y="64"/>
                  </a:lnTo>
                  <a:lnTo>
                    <a:pt x="143" y="53"/>
                  </a:lnTo>
                  <a:lnTo>
                    <a:pt x="140" y="42"/>
                  </a:lnTo>
                  <a:lnTo>
                    <a:pt x="135" y="32"/>
                  </a:lnTo>
                  <a:lnTo>
                    <a:pt x="128" y="24"/>
                  </a:lnTo>
                  <a:lnTo>
                    <a:pt x="139" y="16"/>
                  </a:lnTo>
                  <a:lnTo>
                    <a:pt x="149" y="11"/>
                  </a:lnTo>
                  <a:lnTo>
                    <a:pt x="158" y="9"/>
                  </a:lnTo>
                  <a:lnTo>
                    <a:pt x="164" y="9"/>
                  </a:lnTo>
                  <a:lnTo>
                    <a:pt x="168" y="9"/>
                  </a:lnTo>
                  <a:lnTo>
                    <a:pt x="163" y="13"/>
                  </a:lnTo>
                  <a:lnTo>
                    <a:pt x="162" y="20"/>
                  </a:lnTo>
                  <a:lnTo>
                    <a:pt x="165" y="28"/>
                  </a:lnTo>
                  <a:lnTo>
                    <a:pt x="173" y="32"/>
                  </a:lnTo>
                  <a:lnTo>
                    <a:pt x="177" y="31"/>
                  </a:lnTo>
                  <a:lnTo>
                    <a:pt x="181" y="29"/>
                  </a:lnTo>
                  <a:lnTo>
                    <a:pt x="184" y="25"/>
                  </a:lnTo>
                  <a:lnTo>
                    <a:pt x="185" y="19"/>
                  </a:lnTo>
                  <a:lnTo>
                    <a:pt x="184" y="13"/>
                  </a:lnTo>
                  <a:lnTo>
                    <a:pt x="181" y="7"/>
                  </a:lnTo>
                  <a:lnTo>
                    <a:pt x="174" y="2"/>
                  </a:lnTo>
                  <a:lnTo>
                    <a:pt x="165" y="0"/>
                  </a:lnTo>
                  <a:lnTo>
                    <a:pt x="157" y="0"/>
                  </a:lnTo>
                  <a:lnTo>
                    <a:pt x="147" y="3"/>
                  </a:lnTo>
                  <a:lnTo>
                    <a:pt x="134" y="9"/>
                  </a:lnTo>
                  <a:lnTo>
                    <a:pt x="122" y="19"/>
                  </a:lnTo>
                  <a:lnTo>
                    <a:pt x="109" y="11"/>
                  </a:lnTo>
                  <a:lnTo>
                    <a:pt x="97" y="6"/>
                  </a:lnTo>
                  <a:lnTo>
                    <a:pt x="87" y="4"/>
                  </a:lnTo>
                  <a:lnTo>
                    <a:pt x="79" y="4"/>
                  </a:lnTo>
                  <a:lnTo>
                    <a:pt x="53" y="9"/>
                  </a:lnTo>
                  <a:lnTo>
                    <a:pt x="32" y="22"/>
                  </a:lnTo>
                  <a:lnTo>
                    <a:pt x="18" y="41"/>
                  </a:lnTo>
                  <a:lnTo>
                    <a:pt x="13" y="64"/>
                  </a:lnTo>
                  <a:lnTo>
                    <a:pt x="15" y="77"/>
                  </a:lnTo>
                  <a:lnTo>
                    <a:pt x="19" y="88"/>
                  </a:lnTo>
                  <a:lnTo>
                    <a:pt x="25" y="98"/>
                  </a:lnTo>
                  <a:lnTo>
                    <a:pt x="32" y="106"/>
                  </a:lnTo>
                  <a:lnTo>
                    <a:pt x="28" y="112"/>
                  </a:lnTo>
                  <a:lnTo>
                    <a:pt x="24" y="120"/>
                  </a:lnTo>
                  <a:lnTo>
                    <a:pt x="21" y="129"/>
                  </a:lnTo>
                  <a:lnTo>
                    <a:pt x="19" y="139"/>
                  </a:lnTo>
                  <a:lnTo>
                    <a:pt x="21" y="149"/>
                  </a:lnTo>
                  <a:lnTo>
                    <a:pt x="24" y="159"/>
                  </a:lnTo>
                  <a:lnTo>
                    <a:pt x="29" y="169"/>
                  </a:lnTo>
                  <a:lnTo>
                    <a:pt x="37" y="176"/>
                  </a:lnTo>
                  <a:lnTo>
                    <a:pt x="21" y="183"/>
                  </a:lnTo>
                  <a:lnTo>
                    <a:pt x="9" y="193"/>
                  </a:lnTo>
                  <a:lnTo>
                    <a:pt x="3" y="204"/>
                  </a:lnTo>
                  <a:lnTo>
                    <a:pt x="0" y="217"/>
                  </a:lnTo>
                  <a:lnTo>
                    <a:pt x="7" y="237"/>
                  </a:lnTo>
                  <a:lnTo>
                    <a:pt x="26" y="254"/>
                  </a:lnTo>
                  <a:lnTo>
                    <a:pt x="55" y="265"/>
                  </a:lnTo>
                  <a:lnTo>
                    <a:pt x="90" y="269"/>
                  </a:lnTo>
                  <a:lnTo>
                    <a:pt x="124" y="265"/>
                  </a:lnTo>
                  <a:lnTo>
                    <a:pt x="153" y="254"/>
                  </a:lnTo>
                  <a:lnTo>
                    <a:pt x="172" y="238"/>
                  </a:lnTo>
                  <a:lnTo>
                    <a:pt x="180" y="216"/>
                  </a:lnTo>
                  <a:lnTo>
                    <a:pt x="179" y="204"/>
                  </a:lnTo>
                  <a:lnTo>
                    <a:pt x="174" y="192"/>
                  </a:lnTo>
                  <a:lnTo>
                    <a:pt x="166" y="180"/>
                  </a:lnTo>
                  <a:lnTo>
                    <a:pt x="153" y="169"/>
                  </a:lnTo>
                  <a:lnTo>
                    <a:pt x="120" y="159"/>
                  </a:lnTo>
                  <a:lnTo>
                    <a:pt x="84" y="158"/>
                  </a:lnTo>
                  <a:lnTo>
                    <a:pt x="75" y="158"/>
                  </a:lnTo>
                  <a:lnTo>
                    <a:pt x="66" y="158"/>
                  </a:lnTo>
                  <a:lnTo>
                    <a:pt x="58" y="158"/>
                  </a:lnTo>
                  <a:lnTo>
                    <a:pt x="53" y="157"/>
                  </a:lnTo>
                  <a:lnTo>
                    <a:pt x="44" y="154"/>
                  </a:lnTo>
                  <a:lnTo>
                    <a:pt x="38" y="148"/>
                  </a:lnTo>
                  <a:lnTo>
                    <a:pt x="33" y="140"/>
                  </a:lnTo>
                  <a:lnTo>
                    <a:pt x="32" y="130"/>
                  </a:lnTo>
                  <a:close/>
                  <a:moveTo>
                    <a:pt x="90" y="259"/>
                  </a:moveTo>
                  <a:lnTo>
                    <a:pt x="62" y="256"/>
                  </a:lnTo>
                  <a:lnTo>
                    <a:pt x="40" y="246"/>
                  </a:lnTo>
                  <a:lnTo>
                    <a:pt x="26" y="233"/>
                  </a:lnTo>
                  <a:lnTo>
                    <a:pt x="21" y="217"/>
                  </a:lnTo>
                  <a:lnTo>
                    <a:pt x="24" y="204"/>
                  </a:lnTo>
                  <a:lnTo>
                    <a:pt x="31" y="193"/>
                  </a:lnTo>
                  <a:lnTo>
                    <a:pt x="42" y="185"/>
                  </a:lnTo>
                  <a:lnTo>
                    <a:pt x="54" y="182"/>
                  </a:lnTo>
                  <a:lnTo>
                    <a:pt x="78" y="182"/>
                  </a:lnTo>
                  <a:lnTo>
                    <a:pt x="106" y="182"/>
                  </a:lnTo>
                  <a:lnTo>
                    <a:pt x="131" y="186"/>
                  </a:lnTo>
                  <a:lnTo>
                    <a:pt x="151" y="196"/>
                  </a:lnTo>
                  <a:lnTo>
                    <a:pt x="159" y="217"/>
                  </a:lnTo>
                  <a:lnTo>
                    <a:pt x="154" y="233"/>
                  </a:lnTo>
                  <a:lnTo>
                    <a:pt x="139" y="246"/>
                  </a:lnTo>
                  <a:lnTo>
                    <a:pt x="117" y="256"/>
                  </a:lnTo>
                  <a:lnTo>
                    <a:pt x="90" y="2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reeform 80"/>
            <p:cNvSpPr>
              <a:spLocks noChangeAspect="1"/>
            </p:cNvSpPr>
            <p:nvPr/>
          </p:nvSpPr>
          <p:spPr bwMode="auto">
            <a:xfrm>
              <a:off x="4136" y="156"/>
              <a:ext cx="154" cy="187"/>
            </a:xfrm>
            <a:custGeom>
              <a:avLst/>
              <a:gdLst>
                <a:gd name="T0" fmla="*/ 33 w 154"/>
                <a:gd name="T1" fmla="*/ 93 h 187"/>
                <a:gd name="T2" fmla="*/ 39 w 154"/>
                <a:gd name="T3" fmla="*/ 52 h 187"/>
                <a:gd name="T4" fmla="*/ 53 w 154"/>
                <a:gd name="T5" fmla="*/ 27 h 187"/>
                <a:gd name="T6" fmla="*/ 71 w 154"/>
                <a:gd name="T7" fmla="*/ 13 h 187"/>
                <a:gd name="T8" fmla="*/ 88 w 154"/>
                <a:gd name="T9" fmla="*/ 10 h 187"/>
                <a:gd name="T10" fmla="*/ 94 w 154"/>
                <a:gd name="T11" fmla="*/ 10 h 187"/>
                <a:gd name="T12" fmla="*/ 106 w 154"/>
                <a:gd name="T13" fmla="*/ 12 h 187"/>
                <a:gd name="T14" fmla="*/ 119 w 154"/>
                <a:gd name="T15" fmla="*/ 16 h 187"/>
                <a:gd name="T16" fmla="*/ 132 w 154"/>
                <a:gd name="T17" fmla="*/ 25 h 187"/>
                <a:gd name="T18" fmla="*/ 122 w 154"/>
                <a:gd name="T19" fmla="*/ 28 h 187"/>
                <a:gd name="T20" fmla="*/ 116 w 154"/>
                <a:gd name="T21" fmla="*/ 33 h 187"/>
                <a:gd name="T22" fmla="*/ 113 w 154"/>
                <a:gd name="T23" fmla="*/ 39 h 187"/>
                <a:gd name="T24" fmla="*/ 112 w 154"/>
                <a:gd name="T25" fmla="*/ 44 h 187"/>
                <a:gd name="T26" fmla="*/ 114 w 154"/>
                <a:gd name="T27" fmla="*/ 51 h 187"/>
                <a:gd name="T28" fmla="*/ 117 w 154"/>
                <a:gd name="T29" fmla="*/ 57 h 187"/>
                <a:gd name="T30" fmla="*/ 123 w 154"/>
                <a:gd name="T31" fmla="*/ 61 h 187"/>
                <a:gd name="T32" fmla="*/ 131 w 154"/>
                <a:gd name="T33" fmla="*/ 62 h 187"/>
                <a:gd name="T34" fmla="*/ 138 w 154"/>
                <a:gd name="T35" fmla="*/ 61 h 187"/>
                <a:gd name="T36" fmla="*/ 144 w 154"/>
                <a:gd name="T37" fmla="*/ 57 h 187"/>
                <a:gd name="T38" fmla="*/ 148 w 154"/>
                <a:gd name="T39" fmla="*/ 51 h 187"/>
                <a:gd name="T40" fmla="*/ 150 w 154"/>
                <a:gd name="T41" fmla="*/ 43 h 187"/>
                <a:gd name="T42" fmla="*/ 144 w 154"/>
                <a:gd name="T43" fmla="*/ 25 h 187"/>
                <a:gd name="T44" fmla="*/ 130 w 154"/>
                <a:gd name="T45" fmla="*/ 11 h 187"/>
                <a:gd name="T46" fmla="*/ 111 w 154"/>
                <a:gd name="T47" fmla="*/ 2 h 187"/>
                <a:gd name="T48" fmla="*/ 88 w 154"/>
                <a:gd name="T49" fmla="*/ 0 h 187"/>
                <a:gd name="T50" fmla="*/ 53 w 154"/>
                <a:gd name="T51" fmla="*/ 7 h 187"/>
                <a:gd name="T52" fmla="*/ 25 w 154"/>
                <a:gd name="T53" fmla="*/ 28 h 187"/>
                <a:gd name="T54" fmla="*/ 6 w 154"/>
                <a:gd name="T55" fmla="*/ 58 h 187"/>
                <a:gd name="T56" fmla="*/ 0 w 154"/>
                <a:gd name="T57" fmla="*/ 94 h 187"/>
                <a:gd name="T58" fmla="*/ 7 w 154"/>
                <a:gd name="T59" fmla="*/ 131 h 187"/>
                <a:gd name="T60" fmla="*/ 26 w 154"/>
                <a:gd name="T61" fmla="*/ 160 h 187"/>
                <a:gd name="T62" fmla="*/ 53 w 154"/>
                <a:gd name="T63" fmla="*/ 180 h 187"/>
                <a:gd name="T64" fmla="*/ 87 w 154"/>
                <a:gd name="T65" fmla="*/ 187 h 187"/>
                <a:gd name="T66" fmla="*/ 105 w 154"/>
                <a:gd name="T67" fmla="*/ 185 h 187"/>
                <a:gd name="T68" fmla="*/ 120 w 154"/>
                <a:gd name="T69" fmla="*/ 179 h 187"/>
                <a:gd name="T70" fmla="*/ 132 w 154"/>
                <a:gd name="T71" fmla="*/ 171 h 187"/>
                <a:gd name="T72" fmla="*/ 141 w 154"/>
                <a:gd name="T73" fmla="*/ 162 h 187"/>
                <a:gd name="T74" fmla="*/ 147 w 154"/>
                <a:gd name="T75" fmla="*/ 153 h 187"/>
                <a:gd name="T76" fmla="*/ 151 w 154"/>
                <a:gd name="T77" fmla="*/ 144 h 187"/>
                <a:gd name="T78" fmla="*/ 154 w 154"/>
                <a:gd name="T79" fmla="*/ 137 h 187"/>
                <a:gd name="T80" fmla="*/ 154 w 154"/>
                <a:gd name="T81" fmla="*/ 134 h 187"/>
                <a:gd name="T82" fmla="*/ 152 w 154"/>
                <a:gd name="T83" fmla="*/ 130 h 187"/>
                <a:gd name="T84" fmla="*/ 149 w 154"/>
                <a:gd name="T85" fmla="*/ 130 h 187"/>
                <a:gd name="T86" fmla="*/ 145 w 154"/>
                <a:gd name="T87" fmla="*/ 131 h 187"/>
                <a:gd name="T88" fmla="*/ 144 w 154"/>
                <a:gd name="T89" fmla="*/ 134 h 187"/>
                <a:gd name="T90" fmla="*/ 139 w 154"/>
                <a:gd name="T91" fmla="*/ 147 h 187"/>
                <a:gd name="T92" fmla="*/ 133 w 154"/>
                <a:gd name="T93" fmla="*/ 157 h 187"/>
                <a:gd name="T94" fmla="*/ 126 w 154"/>
                <a:gd name="T95" fmla="*/ 164 h 187"/>
                <a:gd name="T96" fmla="*/ 118 w 154"/>
                <a:gd name="T97" fmla="*/ 170 h 187"/>
                <a:gd name="T98" fmla="*/ 111 w 154"/>
                <a:gd name="T99" fmla="*/ 173 h 187"/>
                <a:gd name="T100" fmla="*/ 104 w 154"/>
                <a:gd name="T101" fmla="*/ 175 h 187"/>
                <a:gd name="T102" fmla="*/ 97 w 154"/>
                <a:gd name="T103" fmla="*/ 177 h 187"/>
                <a:gd name="T104" fmla="*/ 91 w 154"/>
                <a:gd name="T105" fmla="*/ 177 h 187"/>
                <a:gd name="T106" fmla="*/ 82 w 154"/>
                <a:gd name="T107" fmla="*/ 176 h 187"/>
                <a:gd name="T108" fmla="*/ 72 w 154"/>
                <a:gd name="T109" fmla="*/ 173 h 187"/>
                <a:gd name="T110" fmla="*/ 63 w 154"/>
                <a:gd name="T111" fmla="*/ 168 h 187"/>
                <a:gd name="T112" fmla="*/ 54 w 154"/>
                <a:gd name="T113" fmla="*/ 160 h 187"/>
                <a:gd name="T114" fmla="*/ 46 w 154"/>
                <a:gd name="T115" fmla="*/ 149 h 187"/>
                <a:gd name="T116" fmla="*/ 39 w 154"/>
                <a:gd name="T117" fmla="*/ 134 h 187"/>
                <a:gd name="T118" fmla="*/ 35 w 154"/>
                <a:gd name="T119" fmla="*/ 116 h 187"/>
                <a:gd name="T120" fmla="*/ 33 w 154"/>
                <a:gd name="T121" fmla="*/ 9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4" h="187">
                  <a:moveTo>
                    <a:pt x="33" y="93"/>
                  </a:moveTo>
                  <a:lnTo>
                    <a:pt x="39" y="52"/>
                  </a:lnTo>
                  <a:lnTo>
                    <a:pt x="53" y="27"/>
                  </a:lnTo>
                  <a:lnTo>
                    <a:pt x="71" y="13"/>
                  </a:lnTo>
                  <a:lnTo>
                    <a:pt x="88" y="10"/>
                  </a:lnTo>
                  <a:lnTo>
                    <a:pt x="94" y="10"/>
                  </a:lnTo>
                  <a:lnTo>
                    <a:pt x="106" y="12"/>
                  </a:lnTo>
                  <a:lnTo>
                    <a:pt x="119" y="16"/>
                  </a:lnTo>
                  <a:lnTo>
                    <a:pt x="132" y="25"/>
                  </a:lnTo>
                  <a:lnTo>
                    <a:pt x="122" y="28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2" y="44"/>
                  </a:lnTo>
                  <a:lnTo>
                    <a:pt x="114" y="51"/>
                  </a:lnTo>
                  <a:lnTo>
                    <a:pt x="117" y="57"/>
                  </a:lnTo>
                  <a:lnTo>
                    <a:pt x="123" y="61"/>
                  </a:lnTo>
                  <a:lnTo>
                    <a:pt x="131" y="62"/>
                  </a:lnTo>
                  <a:lnTo>
                    <a:pt x="138" y="61"/>
                  </a:lnTo>
                  <a:lnTo>
                    <a:pt x="144" y="57"/>
                  </a:lnTo>
                  <a:lnTo>
                    <a:pt x="148" y="51"/>
                  </a:lnTo>
                  <a:lnTo>
                    <a:pt x="150" y="43"/>
                  </a:lnTo>
                  <a:lnTo>
                    <a:pt x="144" y="25"/>
                  </a:lnTo>
                  <a:lnTo>
                    <a:pt x="130" y="11"/>
                  </a:lnTo>
                  <a:lnTo>
                    <a:pt x="111" y="2"/>
                  </a:lnTo>
                  <a:lnTo>
                    <a:pt x="88" y="0"/>
                  </a:lnTo>
                  <a:lnTo>
                    <a:pt x="53" y="7"/>
                  </a:lnTo>
                  <a:lnTo>
                    <a:pt x="25" y="28"/>
                  </a:lnTo>
                  <a:lnTo>
                    <a:pt x="6" y="58"/>
                  </a:lnTo>
                  <a:lnTo>
                    <a:pt x="0" y="94"/>
                  </a:lnTo>
                  <a:lnTo>
                    <a:pt x="7" y="131"/>
                  </a:lnTo>
                  <a:lnTo>
                    <a:pt x="26" y="160"/>
                  </a:lnTo>
                  <a:lnTo>
                    <a:pt x="53" y="180"/>
                  </a:lnTo>
                  <a:lnTo>
                    <a:pt x="87" y="187"/>
                  </a:lnTo>
                  <a:lnTo>
                    <a:pt x="105" y="185"/>
                  </a:lnTo>
                  <a:lnTo>
                    <a:pt x="120" y="179"/>
                  </a:lnTo>
                  <a:lnTo>
                    <a:pt x="132" y="171"/>
                  </a:lnTo>
                  <a:lnTo>
                    <a:pt x="141" y="162"/>
                  </a:lnTo>
                  <a:lnTo>
                    <a:pt x="147" y="153"/>
                  </a:lnTo>
                  <a:lnTo>
                    <a:pt x="151" y="144"/>
                  </a:lnTo>
                  <a:lnTo>
                    <a:pt x="154" y="137"/>
                  </a:lnTo>
                  <a:lnTo>
                    <a:pt x="154" y="134"/>
                  </a:lnTo>
                  <a:lnTo>
                    <a:pt x="152" y="130"/>
                  </a:lnTo>
                  <a:lnTo>
                    <a:pt x="149" y="130"/>
                  </a:lnTo>
                  <a:lnTo>
                    <a:pt x="145" y="131"/>
                  </a:lnTo>
                  <a:lnTo>
                    <a:pt x="144" y="134"/>
                  </a:lnTo>
                  <a:lnTo>
                    <a:pt x="139" y="147"/>
                  </a:lnTo>
                  <a:lnTo>
                    <a:pt x="133" y="157"/>
                  </a:lnTo>
                  <a:lnTo>
                    <a:pt x="126" y="164"/>
                  </a:lnTo>
                  <a:lnTo>
                    <a:pt x="118" y="170"/>
                  </a:lnTo>
                  <a:lnTo>
                    <a:pt x="111" y="173"/>
                  </a:lnTo>
                  <a:lnTo>
                    <a:pt x="104" y="175"/>
                  </a:lnTo>
                  <a:lnTo>
                    <a:pt x="97" y="177"/>
                  </a:lnTo>
                  <a:lnTo>
                    <a:pt x="91" y="177"/>
                  </a:lnTo>
                  <a:lnTo>
                    <a:pt x="82" y="176"/>
                  </a:lnTo>
                  <a:lnTo>
                    <a:pt x="72" y="173"/>
                  </a:lnTo>
                  <a:lnTo>
                    <a:pt x="63" y="168"/>
                  </a:lnTo>
                  <a:lnTo>
                    <a:pt x="54" y="160"/>
                  </a:lnTo>
                  <a:lnTo>
                    <a:pt x="46" y="149"/>
                  </a:lnTo>
                  <a:lnTo>
                    <a:pt x="39" y="134"/>
                  </a:lnTo>
                  <a:lnTo>
                    <a:pt x="35" y="116"/>
                  </a:lnTo>
                  <a:lnTo>
                    <a:pt x="33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reeform 81"/>
            <p:cNvSpPr>
              <a:spLocks noChangeAspect="1"/>
            </p:cNvSpPr>
            <p:nvPr/>
          </p:nvSpPr>
          <p:spPr bwMode="auto">
            <a:xfrm>
              <a:off x="4317" y="158"/>
              <a:ext cx="317" cy="181"/>
            </a:xfrm>
            <a:custGeom>
              <a:avLst/>
              <a:gdLst>
                <a:gd name="T0" fmla="*/ 32 w 317"/>
                <a:gd name="T1" fmla="*/ 150 h 181"/>
                <a:gd name="T2" fmla="*/ 26 w 317"/>
                <a:gd name="T3" fmla="*/ 166 h 181"/>
                <a:gd name="T4" fmla="*/ 0 w 317"/>
                <a:gd name="T5" fmla="*/ 168 h 181"/>
                <a:gd name="T6" fmla="*/ 91 w 317"/>
                <a:gd name="T7" fmla="*/ 181 h 181"/>
                <a:gd name="T8" fmla="*/ 75 w 317"/>
                <a:gd name="T9" fmla="*/ 168 h 181"/>
                <a:gd name="T10" fmla="*/ 61 w 317"/>
                <a:gd name="T11" fmla="*/ 160 h 181"/>
                <a:gd name="T12" fmla="*/ 60 w 317"/>
                <a:gd name="T13" fmla="*/ 74 h 181"/>
                <a:gd name="T14" fmla="*/ 77 w 317"/>
                <a:gd name="T15" fmla="*/ 26 h 181"/>
                <a:gd name="T16" fmla="*/ 114 w 317"/>
                <a:gd name="T17" fmla="*/ 9 h 181"/>
                <a:gd name="T18" fmla="*/ 130 w 317"/>
                <a:gd name="T19" fmla="*/ 13 h 181"/>
                <a:gd name="T20" fmla="*/ 139 w 317"/>
                <a:gd name="T21" fmla="*/ 23 h 181"/>
                <a:gd name="T22" fmla="*/ 143 w 317"/>
                <a:gd name="T23" fmla="*/ 37 h 181"/>
                <a:gd name="T24" fmla="*/ 144 w 317"/>
                <a:gd name="T25" fmla="*/ 54 h 181"/>
                <a:gd name="T26" fmla="*/ 143 w 317"/>
                <a:gd name="T27" fmla="*/ 160 h 181"/>
                <a:gd name="T28" fmla="*/ 129 w 317"/>
                <a:gd name="T29" fmla="*/ 168 h 181"/>
                <a:gd name="T30" fmla="*/ 113 w 317"/>
                <a:gd name="T31" fmla="*/ 181 h 181"/>
                <a:gd name="T32" fmla="*/ 204 w 317"/>
                <a:gd name="T33" fmla="*/ 168 h 181"/>
                <a:gd name="T34" fmla="*/ 178 w 317"/>
                <a:gd name="T35" fmla="*/ 166 h 181"/>
                <a:gd name="T36" fmla="*/ 173 w 317"/>
                <a:gd name="T37" fmla="*/ 150 h 181"/>
                <a:gd name="T38" fmla="*/ 177 w 317"/>
                <a:gd name="T39" fmla="*/ 46 h 181"/>
                <a:gd name="T40" fmla="*/ 208 w 317"/>
                <a:gd name="T41" fmla="*/ 13 h 181"/>
                <a:gd name="T42" fmla="*/ 236 w 317"/>
                <a:gd name="T43" fmla="*/ 10 h 181"/>
                <a:gd name="T44" fmla="*/ 248 w 317"/>
                <a:gd name="T45" fmla="*/ 17 h 181"/>
                <a:gd name="T46" fmla="*/ 254 w 317"/>
                <a:gd name="T47" fmla="*/ 30 h 181"/>
                <a:gd name="T48" fmla="*/ 257 w 317"/>
                <a:gd name="T49" fmla="*/ 46 h 181"/>
                <a:gd name="T50" fmla="*/ 257 w 317"/>
                <a:gd name="T51" fmla="*/ 150 h 181"/>
                <a:gd name="T52" fmla="*/ 252 w 317"/>
                <a:gd name="T53" fmla="*/ 166 h 181"/>
                <a:gd name="T54" fmla="*/ 226 w 317"/>
                <a:gd name="T55" fmla="*/ 168 h 181"/>
                <a:gd name="T56" fmla="*/ 317 w 317"/>
                <a:gd name="T57" fmla="*/ 181 h 181"/>
                <a:gd name="T58" fmla="*/ 303 w 317"/>
                <a:gd name="T59" fmla="*/ 168 h 181"/>
                <a:gd name="T60" fmla="*/ 287 w 317"/>
                <a:gd name="T61" fmla="*/ 163 h 181"/>
                <a:gd name="T62" fmla="*/ 285 w 317"/>
                <a:gd name="T63" fmla="*/ 78 h 181"/>
                <a:gd name="T64" fmla="*/ 284 w 317"/>
                <a:gd name="T65" fmla="*/ 39 h 181"/>
                <a:gd name="T66" fmla="*/ 273 w 317"/>
                <a:gd name="T67" fmla="*/ 15 h 181"/>
                <a:gd name="T68" fmla="*/ 258 w 317"/>
                <a:gd name="T69" fmla="*/ 5 h 181"/>
                <a:gd name="T70" fmla="*/ 230 w 317"/>
                <a:gd name="T71" fmla="*/ 0 h 181"/>
                <a:gd name="T72" fmla="*/ 190 w 317"/>
                <a:gd name="T73" fmla="*/ 14 h 181"/>
                <a:gd name="T74" fmla="*/ 171 w 317"/>
                <a:gd name="T75" fmla="*/ 40 h 181"/>
                <a:gd name="T76" fmla="*/ 163 w 317"/>
                <a:gd name="T77" fmla="*/ 19 h 181"/>
                <a:gd name="T78" fmla="*/ 149 w 317"/>
                <a:gd name="T79" fmla="*/ 7 h 181"/>
                <a:gd name="T80" fmla="*/ 133 w 317"/>
                <a:gd name="T81" fmla="*/ 1 h 181"/>
                <a:gd name="T82" fmla="*/ 117 w 317"/>
                <a:gd name="T83" fmla="*/ 0 h 181"/>
                <a:gd name="T84" fmla="*/ 80 w 317"/>
                <a:gd name="T85" fmla="*/ 12 h 181"/>
                <a:gd name="T86" fmla="*/ 57 w 317"/>
                <a:gd name="T87" fmla="*/ 43 h 181"/>
                <a:gd name="T88" fmla="*/ 0 w 317"/>
                <a:gd name="T89" fmla="*/ 5 h 181"/>
                <a:gd name="T90" fmla="*/ 10 w 317"/>
                <a:gd name="T91" fmla="*/ 17 h 181"/>
                <a:gd name="T92" fmla="*/ 23 w 317"/>
                <a:gd name="T93" fmla="*/ 19 h 181"/>
                <a:gd name="T94" fmla="*/ 29 w 317"/>
                <a:gd name="T95" fmla="*/ 24 h 181"/>
                <a:gd name="T96" fmla="*/ 32 w 317"/>
                <a:gd name="T97" fmla="*/ 3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7" h="181">
                  <a:moveTo>
                    <a:pt x="32" y="40"/>
                  </a:moveTo>
                  <a:lnTo>
                    <a:pt x="32" y="150"/>
                  </a:lnTo>
                  <a:lnTo>
                    <a:pt x="31" y="160"/>
                  </a:lnTo>
                  <a:lnTo>
                    <a:pt x="26" y="166"/>
                  </a:lnTo>
                  <a:lnTo>
                    <a:pt x="17" y="168"/>
                  </a:lnTo>
                  <a:lnTo>
                    <a:pt x="0" y="168"/>
                  </a:lnTo>
                  <a:lnTo>
                    <a:pt x="0" y="181"/>
                  </a:lnTo>
                  <a:lnTo>
                    <a:pt x="91" y="181"/>
                  </a:lnTo>
                  <a:lnTo>
                    <a:pt x="91" y="168"/>
                  </a:lnTo>
                  <a:lnTo>
                    <a:pt x="75" y="168"/>
                  </a:lnTo>
                  <a:lnTo>
                    <a:pt x="65" y="166"/>
                  </a:lnTo>
                  <a:lnTo>
                    <a:pt x="61" y="160"/>
                  </a:lnTo>
                  <a:lnTo>
                    <a:pt x="60" y="150"/>
                  </a:lnTo>
                  <a:lnTo>
                    <a:pt x="60" y="74"/>
                  </a:lnTo>
                  <a:lnTo>
                    <a:pt x="65" y="46"/>
                  </a:lnTo>
                  <a:lnTo>
                    <a:pt x="77" y="26"/>
                  </a:lnTo>
                  <a:lnTo>
                    <a:pt x="95" y="13"/>
                  </a:lnTo>
                  <a:lnTo>
                    <a:pt x="114" y="9"/>
                  </a:lnTo>
                  <a:lnTo>
                    <a:pt x="123" y="10"/>
                  </a:lnTo>
                  <a:lnTo>
                    <a:pt x="130" y="13"/>
                  </a:lnTo>
                  <a:lnTo>
                    <a:pt x="135" y="17"/>
                  </a:lnTo>
                  <a:lnTo>
                    <a:pt x="139" y="23"/>
                  </a:lnTo>
                  <a:lnTo>
                    <a:pt x="142" y="30"/>
                  </a:lnTo>
                  <a:lnTo>
                    <a:pt x="143" y="37"/>
                  </a:lnTo>
                  <a:lnTo>
                    <a:pt x="144" y="46"/>
                  </a:lnTo>
                  <a:lnTo>
                    <a:pt x="144" y="54"/>
                  </a:lnTo>
                  <a:lnTo>
                    <a:pt x="144" y="150"/>
                  </a:lnTo>
                  <a:lnTo>
                    <a:pt x="143" y="160"/>
                  </a:lnTo>
                  <a:lnTo>
                    <a:pt x="139" y="166"/>
                  </a:lnTo>
                  <a:lnTo>
                    <a:pt x="129" y="168"/>
                  </a:lnTo>
                  <a:lnTo>
                    <a:pt x="113" y="168"/>
                  </a:lnTo>
                  <a:lnTo>
                    <a:pt x="113" y="181"/>
                  </a:lnTo>
                  <a:lnTo>
                    <a:pt x="204" y="181"/>
                  </a:lnTo>
                  <a:lnTo>
                    <a:pt x="204" y="168"/>
                  </a:lnTo>
                  <a:lnTo>
                    <a:pt x="188" y="168"/>
                  </a:lnTo>
                  <a:lnTo>
                    <a:pt x="178" y="166"/>
                  </a:lnTo>
                  <a:lnTo>
                    <a:pt x="174" y="160"/>
                  </a:lnTo>
                  <a:lnTo>
                    <a:pt x="173" y="150"/>
                  </a:lnTo>
                  <a:lnTo>
                    <a:pt x="173" y="74"/>
                  </a:lnTo>
                  <a:lnTo>
                    <a:pt x="177" y="46"/>
                  </a:lnTo>
                  <a:lnTo>
                    <a:pt x="190" y="26"/>
                  </a:lnTo>
                  <a:lnTo>
                    <a:pt x="208" y="13"/>
                  </a:lnTo>
                  <a:lnTo>
                    <a:pt x="227" y="9"/>
                  </a:lnTo>
                  <a:lnTo>
                    <a:pt x="236" y="10"/>
                  </a:lnTo>
                  <a:lnTo>
                    <a:pt x="243" y="13"/>
                  </a:lnTo>
                  <a:lnTo>
                    <a:pt x="248" y="17"/>
                  </a:lnTo>
                  <a:lnTo>
                    <a:pt x="252" y="23"/>
                  </a:lnTo>
                  <a:lnTo>
                    <a:pt x="254" y="30"/>
                  </a:lnTo>
                  <a:lnTo>
                    <a:pt x="256" y="37"/>
                  </a:lnTo>
                  <a:lnTo>
                    <a:pt x="257" y="46"/>
                  </a:lnTo>
                  <a:lnTo>
                    <a:pt x="257" y="54"/>
                  </a:lnTo>
                  <a:lnTo>
                    <a:pt x="257" y="150"/>
                  </a:lnTo>
                  <a:lnTo>
                    <a:pt x="256" y="160"/>
                  </a:lnTo>
                  <a:lnTo>
                    <a:pt x="252" y="166"/>
                  </a:lnTo>
                  <a:lnTo>
                    <a:pt x="242" y="168"/>
                  </a:lnTo>
                  <a:lnTo>
                    <a:pt x="226" y="168"/>
                  </a:lnTo>
                  <a:lnTo>
                    <a:pt x="226" y="181"/>
                  </a:lnTo>
                  <a:lnTo>
                    <a:pt x="317" y="181"/>
                  </a:lnTo>
                  <a:lnTo>
                    <a:pt x="317" y="168"/>
                  </a:lnTo>
                  <a:lnTo>
                    <a:pt x="303" y="168"/>
                  </a:lnTo>
                  <a:lnTo>
                    <a:pt x="293" y="166"/>
                  </a:lnTo>
                  <a:lnTo>
                    <a:pt x="287" y="163"/>
                  </a:lnTo>
                  <a:lnTo>
                    <a:pt x="285" y="156"/>
                  </a:lnTo>
                  <a:lnTo>
                    <a:pt x="285" y="78"/>
                  </a:lnTo>
                  <a:lnTo>
                    <a:pt x="285" y="55"/>
                  </a:lnTo>
                  <a:lnTo>
                    <a:pt x="284" y="39"/>
                  </a:lnTo>
                  <a:lnTo>
                    <a:pt x="280" y="26"/>
                  </a:lnTo>
                  <a:lnTo>
                    <a:pt x="273" y="15"/>
                  </a:lnTo>
                  <a:lnTo>
                    <a:pt x="267" y="10"/>
                  </a:lnTo>
                  <a:lnTo>
                    <a:pt x="258" y="5"/>
                  </a:lnTo>
                  <a:lnTo>
                    <a:pt x="246" y="1"/>
                  </a:lnTo>
                  <a:lnTo>
                    <a:pt x="230" y="0"/>
                  </a:lnTo>
                  <a:lnTo>
                    <a:pt x="207" y="4"/>
                  </a:lnTo>
                  <a:lnTo>
                    <a:pt x="190" y="14"/>
                  </a:lnTo>
                  <a:lnTo>
                    <a:pt x="179" y="27"/>
                  </a:lnTo>
                  <a:lnTo>
                    <a:pt x="171" y="40"/>
                  </a:lnTo>
                  <a:lnTo>
                    <a:pt x="168" y="28"/>
                  </a:lnTo>
                  <a:lnTo>
                    <a:pt x="163" y="19"/>
                  </a:lnTo>
                  <a:lnTo>
                    <a:pt x="156" y="12"/>
                  </a:lnTo>
                  <a:lnTo>
                    <a:pt x="149" y="7"/>
                  </a:lnTo>
                  <a:lnTo>
                    <a:pt x="141" y="3"/>
                  </a:lnTo>
                  <a:lnTo>
                    <a:pt x="133" y="1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97" y="3"/>
                  </a:lnTo>
                  <a:lnTo>
                    <a:pt x="80" y="12"/>
                  </a:lnTo>
                  <a:lnTo>
                    <a:pt x="67" y="25"/>
                  </a:lnTo>
                  <a:lnTo>
                    <a:pt x="57" y="43"/>
                  </a:lnTo>
                  <a:lnTo>
                    <a:pt x="57" y="0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17" y="18"/>
                  </a:lnTo>
                  <a:lnTo>
                    <a:pt x="23" y="19"/>
                  </a:lnTo>
                  <a:lnTo>
                    <a:pt x="27" y="21"/>
                  </a:lnTo>
                  <a:lnTo>
                    <a:pt x="29" y="24"/>
                  </a:lnTo>
                  <a:lnTo>
                    <a:pt x="31" y="28"/>
                  </a:lnTo>
                  <a:lnTo>
                    <a:pt x="32" y="33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reeform 82"/>
            <p:cNvSpPr>
              <a:spLocks noChangeAspect="1"/>
            </p:cNvSpPr>
            <p:nvPr/>
          </p:nvSpPr>
          <p:spPr bwMode="auto">
            <a:xfrm>
              <a:off x="4672" y="112"/>
              <a:ext cx="192" cy="13"/>
            </a:xfrm>
            <a:custGeom>
              <a:avLst/>
              <a:gdLst>
                <a:gd name="T0" fmla="*/ 181 w 192"/>
                <a:gd name="T1" fmla="*/ 13 h 13"/>
                <a:gd name="T2" fmla="*/ 184 w 192"/>
                <a:gd name="T3" fmla="*/ 13 h 13"/>
                <a:gd name="T4" fmla="*/ 188 w 192"/>
                <a:gd name="T5" fmla="*/ 13 h 13"/>
                <a:gd name="T6" fmla="*/ 191 w 192"/>
                <a:gd name="T7" fmla="*/ 11 h 13"/>
                <a:gd name="T8" fmla="*/ 192 w 192"/>
                <a:gd name="T9" fmla="*/ 7 h 13"/>
                <a:gd name="T10" fmla="*/ 191 w 192"/>
                <a:gd name="T11" fmla="*/ 3 h 13"/>
                <a:gd name="T12" fmla="*/ 188 w 192"/>
                <a:gd name="T13" fmla="*/ 0 h 13"/>
                <a:gd name="T14" fmla="*/ 185 w 192"/>
                <a:gd name="T15" fmla="*/ 0 h 13"/>
                <a:gd name="T16" fmla="*/ 181 w 192"/>
                <a:gd name="T17" fmla="*/ 0 h 13"/>
                <a:gd name="T18" fmla="*/ 11 w 192"/>
                <a:gd name="T19" fmla="*/ 0 h 13"/>
                <a:gd name="T20" fmla="*/ 8 w 192"/>
                <a:gd name="T21" fmla="*/ 0 h 13"/>
                <a:gd name="T22" fmla="*/ 4 w 192"/>
                <a:gd name="T23" fmla="*/ 0 h 13"/>
                <a:gd name="T24" fmla="*/ 1 w 192"/>
                <a:gd name="T25" fmla="*/ 3 h 13"/>
                <a:gd name="T26" fmla="*/ 0 w 192"/>
                <a:gd name="T27" fmla="*/ 6 h 13"/>
                <a:gd name="T28" fmla="*/ 1 w 192"/>
                <a:gd name="T29" fmla="*/ 11 h 13"/>
                <a:gd name="T30" fmla="*/ 4 w 192"/>
                <a:gd name="T31" fmla="*/ 13 h 13"/>
                <a:gd name="T32" fmla="*/ 8 w 192"/>
                <a:gd name="T33" fmla="*/ 13 h 13"/>
                <a:gd name="T34" fmla="*/ 11 w 192"/>
                <a:gd name="T35" fmla="*/ 13 h 13"/>
                <a:gd name="T36" fmla="*/ 181 w 192"/>
                <a:gd name="T3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13">
                  <a:moveTo>
                    <a:pt x="181" y="13"/>
                  </a:moveTo>
                  <a:lnTo>
                    <a:pt x="184" y="13"/>
                  </a:lnTo>
                  <a:lnTo>
                    <a:pt x="188" y="13"/>
                  </a:lnTo>
                  <a:lnTo>
                    <a:pt x="191" y="11"/>
                  </a:lnTo>
                  <a:lnTo>
                    <a:pt x="192" y="7"/>
                  </a:lnTo>
                  <a:lnTo>
                    <a:pt x="191" y="3"/>
                  </a:lnTo>
                  <a:lnTo>
                    <a:pt x="188" y="0"/>
                  </a:lnTo>
                  <a:lnTo>
                    <a:pt x="185" y="0"/>
                  </a:lnTo>
                  <a:lnTo>
                    <a:pt x="18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81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reeform 83"/>
            <p:cNvSpPr>
              <a:spLocks noChangeAspect="1"/>
            </p:cNvSpPr>
            <p:nvPr/>
          </p:nvSpPr>
          <p:spPr bwMode="auto">
            <a:xfrm>
              <a:off x="4909" y="0"/>
              <a:ext cx="130" cy="196"/>
            </a:xfrm>
            <a:custGeom>
              <a:avLst/>
              <a:gdLst>
                <a:gd name="T0" fmla="*/ 77 w 130"/>
                <a:gd name="T1" fmla="*/ 98 h 196"/>
                <a:gd name="T2" fmla="*/ 97 w 130"/>
                <a:gd name="T3" fmla="*/ 121 h 196"/>
                <a:gd name="T4" fmla="*/ 99 w 130"/>
                <a:gd name="T5" fmla="*/ 153 h 196"/>
                <a:gd name="T6" fmla="*/ 93 w 130"/>
                <a:gd name="T7" fmla="*/ 171 h 196"/>
                <a:gd name="T8" fmla="*/ 82 w 130"/>
                <a:gd name="T9" fmla="*/ 181 h 196"/>
                <a:gd name="T10" fmla="*/ 69 w 130"/>
                <a:gd name="T11" fmla="*/ 186 h 196"/>
                <a:gd name="T12" fmla="*/ 52 w 130"/>
                <a:gd name="T13" fmla="*/ 186 h 196"/>
                <a:gd name="T14" fmla="*/ 26 w 130"/>
                <a:gd name="T15" fmla="*/ 177 h 196"/>
                <a:gd name="T16" fmla="*/ 23 w 130"/>
                <a:gd name="T17" fmla="*/ 165 h 196"/>
                <a:gd name="T18" fmla="*/ 30 w 130"/>
                <a:gd name="T19" fmla="*/ 156 h 196"/>
                <a:gd name="T20" fmla="*/ 30 w 130"/>
                <a:gd name="T21" fmla="*/ 144 h 196"/>
                <a:gd name="T22" fmla="*/ 22 w 130"/>
                <a:gd name="T23" fmla="*/ 136 h 196"/>
                <a:gd name="T24" fmla="*/ 10 w 130"/>
                <a:gd name="T25" fmla="*/ 136 h 196"/>
                <a:gd name="T26" fmla="*/ 1 w 130"/>
                <a:gd name="T27" fmla="*/ 144 h 196"/>
                <a:gd name="T28" fmla="*/ 5 w 130"/>
                <a:gd name="T29" fmla="*/ 170 h 196"/>
                <a:gd name="T30" fmla="*/ 39 w 130"/>
                <a:gd name="T31" fmla="*/ 193 h 196"/>
                <a:gd name="T32" fmla="*/ 91 w 130"/>
                <a:gd name="T33" fmla="*/ 191 h 196"/>
                <a:gd name="T34" fmla="*/ 125 w 130"/>
                <a:gd name="T35" fmla="*/ 161 h 196"/>
                <a:gd name="T36" fmla="*/ 127 w 130"/>
                <a:gd name="T37" fmla="*/ 124 h 196"/>
                <a:gd name="T38" fmla="*/ 102 w 130"/>
                <a:gd name="T39" fmla="*/ 97 h 196"/>
                <a:gd name="T40" fmla="*/ 100 w 130"/>
                <a:gd name="T41" fmla="*/ 80 h 196"/>
                <a:gd name="T42" fmla="*/ 119 w 130"/>
                <a:gd name="T43" fmla="*/ 53 h 196"/>
                <a:gd name="T44" fmla="*/ 120 w 130"/>
                <a:gd name="T45" fmla="*/ 32 h 196"/>
                <a:gd name="T46" fmla="*/ 112 w 130"/>
                <a:gd name="T47" fmla="*/ 17 h 196"/>
                <a:gd name="T48" fmla="*/ 96 w 130"/>
                <a:gd name="T49" fmla="*/ 7 h 196"/>
                <a:gd name="T50" fmla="*/ 76 w 130"/>
                <a:gd name="T51" fmla="*/ 1 h 196"/>
                <a:gd name="T52" fmla="*/ 42 w 130"/>
                <a:gd name="T53" fmla="*/ 3 h 196"/>
                <a:gd name="T54" fmla="*/ 13 w 130"/>
                <a:gd name="T55" fmla="*/ 23 h 196"/>
                <a:gd name="T56" fmla="*/ 10 w 130"/>
                <a:gd name="T57" fmla="*/ 45 h 196"/>
                <a:gd name="T58" fmla="*/ 17 w 130"/>
                <a:gd name="T59" fmla="*/ 53 h 196"/>
                <a:gd name="T60" fmla="*/ 29 w 130"/>
                <a:gd name="T61" fmla="*/ 53 h 196"/>
                <a:gd name="T62" fmla="*/ 37 w 130"/>
                <a:gd name="T63" fmla="*/ 45 h 196"/>
                <a:gd name="T64" fmla="*/ 37 w 130"/>
                <a:gd name="T65" fmla="*/ 34 h 196"/>
                <a:gd name="T66" fmla="*/ 29 w 130"/>
                <a:gd name="T67" fmla="*/ 26 h 196"/>
                <a:gd name="T68" fmla="*/ 32 w 130"/>
                <a:gd name="T69" fmla="*/ 17 h 196"/>
                <a:gd name="T70" fmla="*/ 54 w 130"/>
                <a:gd name="T71" fmla="*/ 9 h 196"/>
                <a:gd name="T72" fmla="*/ 74 w 130"/>
                <a:gd name="T73" fmla="*/ 10 h 196"/>
                <a:gd name="T74" fmla="*/ 91 w 130"/>
                <a:gd name="T75" fmla="*/ 24 h 196"/>
                <a:gd name="T76" fmla="*/ 91 w 130"/>
                <a:gd name="T77" fmla="*/ 58 h 196"/>
                <a:gd name="T78" fmla="*/ 76 w 130"/>
                <a:gd name="T79" fmla="*/ 80 h 196"/>
                <a:gd name="T80" fmla="*/ 61 w 130"/>
                <a:gd name="T81" fmla="*/ 85 h 196"/>
                <a:gd name="T82" fmla="*/ 44 w 130"/>
                <a:gd name="T83" fmla="*/ 87 h 196"/>
                <a:gd name="T84" fmla="*/ 40 w 130"/>
                <a:gd name="T85" fmla="*/ 88 h 196"/>
                <a:gd name="T86" fmla="*/ 41 w 130"/>
                <a:gd name="T87" fmla="*/ 94 h 196"/>
                <a:gd name="T88" fmla="*/ 62 w 130"/>
                <a:gd name="T89" fmla="*/ 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96">
                  <a:moveTo>
                    <a:pt x="62" y="95"/>
                  </a:moveTo>
                  <a:lnTo>
                    <a:pt x="77" y="98"/>
                  </a:lnTo>
                  <a:lnTo>
                    <a:pt x="89" y="106"/>
                  </a:lnTo>
                  <a:lnTo>
                    <a:pt x="97" y="121"/>
                  </a:lnTo>
                  <a:lnTo>
                    <a:pt x="100" y="141"/>
                  </a:lnTo>
                  <a:lnTo>
                    <a:pt x="99" y="153"/>
                  </a:lnTo>
                  <a:lnTo>
                    <a:pt x="97" y="163"/>
                  </a:lnTo>
                  <a:lnTo>
                    <a:pt x="93" y="171"/>
                  </a:lnTo>
                  <a:lnTo>
                    <a:pt x="88" y="177"/>
                  </a:lnTo>
                  <a:lnTo>
                    <a:pt x="82" y="181"/>
                  </a:lnTo>
                  <a:lnTo>
                    <a:pt x="76" y="185"/>
                  </a:lnTo>
                  <a:lnTo>
                    <a:pt x="69" y="186"/>
                  </a:lnTo>
                  <a:lnTo>
                    <a:pt x="63" y="187"/>
                  </a:lnTo>
                  <a:lnTo>
                    <a:pt x="52" y="186"/>
                  </a:lnTo>
                  <a:lnTo>
                    <a:pt x="39" y="183"/>
                  </a:lnTo>
                  <a:lnTo>
                    <a:pt x="26" y="177"/>
                  </a:lnTo>
                  <a:lnTo>
                    <a:pt x="15" y="167"/>
                  </a:lnTo>
                  <a:lnTo>
                    <a:pt x="23" y="165"/>
                  </a:lnTo>
                  <a:lnTo>
                    <a:pt x="28" y="161"/>
                  </a:lnTo>
                  <a:lnTo>
                    <a:pt x="30" y="156"/>
                  </a:lnTo>
                  <a:lnTo>
                    <a:pt x="31" y="151"/>
                  </a:lnTo>
                  <a:lnTo>
                    <a:pt x="30" y="144"/>
                  </a:lnTo>
                  <a:lnTo>
                    <a:pt x="27" y="139"/>
                  </a:lnTo>
                  <a:lnTo>
                    <a:pt x="22" y="136"/>
                  </a:lnTo>
                  <a:lnTo>
                    <a:pt x="16" y="135"/>
                  </a:lnTo>
                  <a:lnTo>
                    <a:pt x="10" y="136"/>
                  </a:lnTo>
                  <a:lnTo>
                    <a:pt x="5" y="139"/>
                  </a:lnTo>
                  <a:lnTo>
                    <a:pt x="1" y="144"/>
                  </a:lnTo>
                  <a:lnTo>
                    <a:pt x="0" y="152"/>
                  </a:lnTo>
                  <a:lnTo>
                    <a:pt x="5" y="170"/>
                  </a:lnTo>
                  <a:lnTo>
                    <a:pt x="19" y="184"/>
                  </a:lnTo>
                  <a:lnTo>
                    <a:pt x="39" y="193"/>
                  </a:lnTo>
                  <a:lnTo>
                    <a:pt x="64" y="196"/>
                  </a:lnTo>
                  <a:lnTo>
                    <a:pt x="91" y="191"/>
                  </a:lnTo>
                  <a:lnTo>
                    <a:pt x="112" y="179"/>
                  </a:lnTo>
                  <a:lnTo>
                    <a:pt x="125" y="161"/>
                  </a:lnTo>
                  <a:lnTo>
                    <a:pt x="130" y="141"/>
                  </a:lnTo>
                  <a:lnTo>
                    <a:pt x="127" y="124"/>
                  </a:lnTo>
                  <a:lnTo>
                    <a:pt x="117" y="109"/>
                  </a:lnTo>
                  <a:lnTo>
                    <a:pt x="102" y="97"/>
                  </a:lnTo>
                  <a:lnTo>
                    <a:pt x="81" y="90"/>
                  </a:lnTo>
                  <a:lnTo>
                    <a:pt x="100" y="80"/>
                  </a:lnTo>
                  <a:lnTo>
                    <a:pt x="112" y="67"/>
                  </a:lnTo>
                  <a:lnTo>
                    <a:pt x="119" y="53"/>
                  </a:lnTo>
                  <a:lnTo>
                    <a:pt x="122" y="40"/>
                  </a:lnTo>
                  <a:lnTo>
                    <a:pt x="120" y="32"/>
                  </a:lnTo>
                  <a:lnTo>
                    <a:pt x="117" y="24"/>
                  </a:lnTo>
                  <a:lnTo>
                    <a:pt x="112" y="17"/>
                  </a:lnTo>
                  <a:lnTo>
                    <a:pt x="105" y="12"/>
                  </a:lnTo>
                  <a:lnTo>
                    <a:pt x="96" y="7"/>
                  </a:lnTo>
                  <a:lnTo>
                    <a:pt x="86" y="3"/>
                  </a:lnTo>
                  <a:lnTo>
                    <a:pt x="76" y="1"/>
                  </a:lnTo>
                  <a:lnTo>
                    <a:pt x="64" y="0"/>
                  </a:lnTo>
                  <a:lnTo>
                    <a:pt x="42" y="3"/>
                  </a:lnTo>
                  <a:lnTo>
                    <a:pt x="25" y="11"/>
                  </a:lnTo>
                  <a:lnTo>
                    <a:pt x="13" y="23"/>
                  </a:lnTo>
                  <a:lnTo>
                    <a:pt x="9" y="39"/>
                  </a:lnTo>
                  <a:lnTo>
                    <a:pt x="10" y="45"/>
                  </a:lnTo>
                  <a:lnTo>
                    <a:pt x="13" y="50"/>
                  </a:lnTo>
                  <a:lnTo>
                    <a:pt x="17" y="53"/>
                  </a:lnTo>
                  <a:lnTo>
                    <a:pt x="23" y="54"/>
                  </a:lnTo>
                  <a:lnTo>
                    <a:pt x="29" y="53"/>
                  </a:lnTo>
                  <a:lnTo>
                    <a:pt x="34" y="50"/>
                  </a:lnTo>
                  <a:lnTo>
                    <a:pt x="37" y="45"/>
                  </a:lnTo>
                  <a:lnTo>
                    <a:pt x="38" y="39"/>
                  </a:lnTo>
                  <a:lnTo>
                    <a:pt x="37" y="34"/>
                  </a:lnTo>
                  <a:lnTo>
                    <a:pt x="34" y="29"/>
                  </a:lnTo>
                  <a:lnTo>
                    <a:pt x="29" y="26"/>
                  </a:lnTo>
                  <a:lnTo>
                    <a:pt x="23" y="24"/>
                  </a:lnTo>
                  <a:lnTo>
                    <a:pt x="32" y="17"/>
                  </a:lnTo>
                  <a:lnTo>
                    <a:pt x="43" y="12"/>
                  </a:lnTo>
                  <a:lnTo>
                    <a:pt x="54" y="9"/>
                  </a:lnTo>
                  <a:lnTo>
                    <a:pt x="63" y="9"/>
                  </a:lnTo>
                  <a:lnTo>
                    <a:pt x="74" y="10"/>
                  </a:lnTo>
                  <a:lnTo>
                    <a:pt x="84" y="15"/>
                  </a:lnTo>
                  <a:lnTo>
                    <a:pt x="91" y="24"/>
                  </a:lnTo>
                  <a:lnTo>
                    <a:pt x="94" y="40"/>
                  </a:lnTo>
                  <a:lnTo>
                    <a:pt x="91" y="58"/>
                  </a:lnTo>
                  <a:lnTo>
                    <a:pt x="83" y="74"/>
                  </a:lnTo>
                  <a:lnTo>
                    <a:pt x="76" y="80"/>
                  </a:lnTo>
                  <a:lnTo>
                    <a:pt x="69" y="84"/>
                  </a:lnTo>
                  <a:lnTo>
                    <a:pt x="61" y="85"/>
                  </a:lnTo>
                  <a:lnTo>
                    <a:pt x="51" y="86"/>
                  </a:lnTo>
                  <a:lnTo>
                    <a:pt x="44" y="87"/>
                  </a:lnTo>
                  <a:lnTo>
                    <a:pt x="42" y="87"/>
                  </a:lnTo>
                  <a:lnTo>
                    <a:pt x="40" y="88"/>
                  </a:lnTo>
                  <a:lnTo>
                    <a:pt x="39" y="91"/>
                  </a:lnTo>
                  <a:lnTo>
                    <a:pt x="41" y="94"/>
                  </a:lnTo>
                  <a:lnTo>
                    <a:pt x="47" y="95"/>
                  </a:lnTo>
                  <a:lnTo>
                    <a:pt x="62" y="9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reeform 84"/>
            <p:cNvSpPr>
              <a:spLocks noChangeAspect="1"/>
            </p:cNvSpPr>
            <p:nvPr/>
          </p:nvSpPr>
          <p:spPr bwMode="auto">
            <a:xfrm>
              <a:off x="5225" y="156"/>
              <a:ext cx="132" cy="187"/>
            </a:xfrm>
            <a:custGeom>
              <a:avLst/>
              <a:gdLst>
                <a:gd name="T0" fmla="*/ 75 w 132"/>
                <a:gd name="T1" fmla="*/ 104 h 187"/>
                <a:gd name="T2" fmla="*/ 88 w 132"/>
                <a:gd name="T3" fmla="*/ 108 h 187"/>
                <a:gd name="T4" fmla="*/ 102 w 132"/>
                <a:gd name="T5" fmla="*/ 116 h 187"/>
                <a:gd name="T6" fmla="*/ 111 w 132"/>
                <a:gd name="T7" fmla="*/ 131 h 187"/>
                <a:gd name="T8" fmla="*/ 110 w 132"/>
                <a:gd name="T9" fmla="*/ 155 h 187"/>
                <a:gd name="T10" fmla="*/ 88 w 132"/>
                <a:gd name="T11" fmla="*/ 175 h 187"/>
                <a:gd name="T12" fmla="*/ 55 w 132"/>
                <a:gd name="T13" fmla="*/ 177 h 187"/>
                <a:gd name="T14" fmla="*/ 36 w 132"/>
                <a:gd name="T15" fmla="*/ 169 h 187"/>
                <a:gd name="T16" fmla="*/ 23 w 132"/>
                <a:gd name="T17" fmla="*/ 154 h 187"/>
                <a:gd name="T18" fmla="*/ 14 w 132"/>
                <a:gd name="T19" fmla="*/ 132 h 187"/>
                <a:gd name="T20" fmla="*/ 9 w 132"/>
                <a:gd name="T21" fmla="*/ 114 h 187"/>
                <a:gd name="T22" fmla="*/ 0 w 132"/>
                <a:gd name="T23" fmla="*/ 115 h 187"/>
                <a:gd name="T24" fmla="*/ 0 w 132"/>
                <a:gd name="T25" fmla="*/ 177 h 187"/>
                <a:gd name="T26" fmla="*/ 4 w 132"/>
                <a:gd name="T27" fmla="*/ 187 h 187"/>
                <a:gd name="T28" fmla="*/ 7 w 132"/>
                <a:gd name="T29" fmla="*/ 186 h 187"/>
                <a:gd name="T30" fmla="*/ 14 w 132"/>
                <a:gd name="T31" fmla="*/ 179 h 187"/>
                <a:gd name="T32" fmla="*/ 16 w 132"/>
                <a:gd name="T33" fmla="*/ 177 h 187"/>
                <a:gd name="T34" fmla="*/ 22 w 132"/>
                <a:gd name="T35" fmla="*/ 170 h 187"/>
                <a:gd name="T36" fmla="*/ 48 w 132"/>
                <a:gd name="T37" fmla="*/ 185 h 187"/>
                <a:gd name="T38" fmla="*/ 67 w 132"/>
                <a:gd name="T39" fmla="*/ 187 h 187"/>
                <a:gd name="T40" fmla="*/ 117 w 132"/>
                <a:gd name="T41" fmla="*/ 170 h 187"/>
                <a:gd name="T42" fmla="*/ 132 w 132"/>
                <a:gd name="T43" fmla="*/ 130 h 187"/>
                <a:gd name="T44" fmla="*/ 126 w 132"/>
                <a:gd name="T45" fmla="*/ 105 h 187"/>
                <a:gd name="T46" fmla="*/ 115 w 132"/>
                <a:gd name="T47" fmla="*/ 91 h 187"/>
                <a:gd name="T48" fmla="*/ 93 w 132"/>
                <a:gd name="T49" fmla="*/ 78 h 187"/>
                <a:gd name="T50" fmla="*/ 69 w 132"/>
                <a:gd name="T51" fmla="*/ 72 h 187"/>
                <a:gd name="T52" fmla="*/ 52 w 132"/>
                <a:gd name="T53" fmla="*/ 68 h 187"/>
                <a:gd name="T54" fmla="*/ 36 w 132"/>
                <a:gd name="T55" fmla="*/ 62 h 187"/>
                <a:gd name="T56" fmla="*/ 24 w 132"/>
                <a:gd name="T57" fmla="*/ 53 h 187"/>
                <a:gd name="T58" fmla="*/ 19 w 132"/>
                <a:gd name="T59" fmla="*/ 38 h 187"/>
                <a:gd name="T60" fmla="*/ 29 w 132"/>
                <a:gd name="T61" fmla="*/ 17 h 187"/>
                <a:gd name="T62" fmla="*/ 65 w 132"/>
                <a:gd name="T63" fmla="*/ 7 h 187"/>
                <a:gd name="T64" fmla="*/ 91 w 132"/>
                <a:gd name="T65" fmla="*/ 13 h 187"/>
                <a:gd name="T66" fmla="*/ 105 w 132"/>
                <a:gd name="T67" fmla="*/ 27 h 187"/>
                <a:gd name="T68" fmla="*/ 110 w 132"/>
                <a:gd name="T69" fmla="*/ 44 h 187"/>
                <a:gd name="T70" fmla="*/ 112 w 132"/>
                <a:gd name="T71" fmla="*/ 57 h 187"/>
                <a:gd name="T72" fmla="*/ 117 w 132"/>
                <a:gd name="T73" fmla="*/ 60 h 187"/>
                <a:gd name="T74" fmla="*/ 122 w 132"/>
                <a:gd name="T75" fmla="*/ 58 h 187"/>
                <a:gd name="T76" fmla="*/ 122 w 132"/>
                <a:gd name="T77" fmla="*/ 51 h 187"/>
                <a:gd name="T78" fmla="*/ 122 w 132"/>
                <a:gd name="T79" fmla="*/ 2 h 187"/>
                <a:gd name="T80" fmla="*/ 115 w 132"/>
                <a:gd name="T81" fmla="*/ 0 h 187"/>
                <a:gd name="T82" fmla="*/ 106 w 132"/>
                <a:gd name="T83" fmla="*/ 8 h 187"/>
                <a:gd name="T84" fmla="*/ 91 w 132"/>
                <a:gd name="T85" fmla="*/ 4 h 187"/>
                <a:gd name="T86" fmla="*/ 71 w 132"/>
                <a:gd name="T87" fmla="*/ 0 h 187"/>
                <a:gd name="T88" fmla="*/ 34 w 132"/>
                <a:gd name="T89" fmla="*/ 4 h 187"/>
                <a:gd name="T90" fmla="*/ 3 w 132"/>
                <a:gd name="T91" fmla="*/ 32 h 187"/>
                <a:gd name="T92" fmla="*/ 4 w 132"/>
                <a:gd name="T93" fmla="*/ 69 h 187"/>
                <a:gd name="T94" fmla="*/ 27 w 132"/>
                <a:gd name="T95" fmla="*/ 91 h 187"/>
                <a:gd name="T96" fmla="*/ 52 w 132"/>
                <a:gd name="T97" fmla="*/ 9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87">
                  <a:moveTo>
                    <a:pt x="71" y="103"/>
                  </a:moveTo>
                  <a:lnTo>
                    <a:pt x="75" y="104"/>
                  </a:lnTo>
                  <a:lnTo>
                    <a:pt x="81" y="106"/>
                  </a:lnTo>
                  <a:lnTo>
                    <a:pt x="88" y="108"/>
                  </a:lnTo>
                  <a:lnTo>
                    <a:pt x="95" y="112"/>
                  </a:lnTo>
                  <a:lnTo>
                    <a:pt x="102" y="116"/>
                  </a:lnTo>
                  <a:lnTo>
                    <a:pt x="108" y="123"/>
                  </a:lnTo>
                  <a:lnTo>
                    <a:pt x="111" y="131"/>
                  </a:lnTo>
                  <a:lnTo>
                    <a:pt x="113" y="141"/>
                  </a:lnTo>
                  <a:lnTo>
                    <a:pt x="110" y="155"/>
                  </a:lnTo>
                  <a:lnTo>
                    <a:pt x="102" y="167"/>
                  </a:lnTo>
                  <a:lnTo>
                    <a:pt x="88" y="175"/>
                  </a:lnTo>
                  <a:lnTo>
                    <a:pt x="67" y="178"/>
                  </a:lnTo>
                  <a:lnTo>
                    <a:pt x="55" y="177"/>
                  </a:lnTo>
                  <a:lnTo>
                    <a:pt x="45" y="174"/>
                  </a:lnTo>
                  <a:lnTo>
                    <a:pt x="36" y="169"/>
                  </a:lnTo>
                  <a:lnTo>
                    <a:pt x="29" y="162"/>
                  </a:lnTo>
                  <a:lnTo>
                    <a:pt x="23" y="154"/>
                  </a:lnTo>
                  <a:lnTo>
                    <a:pt x="18" y="144"/>
                  </a:lnTo>
                  <a:lnTo>
                    <a:pt x="14" y="132"/>
                  </a:lnTo>
                  <a:lnTo>
                    <a:pt x="11" y="120"/>
                  </a:lnTo>
                  <a:lnTo>
                    <a:pt x="9" y="114"/>
                  </a:lnTo>
                  <a:lnTo>
                    <a:pt x="5" y="113"/>
                  </a:lnTo>
                  <a:lnTo>
                    <a:pt x="0" y="115"/>
                  </a:lnTo>
                  <a:lnTo>
                    <a:pt x="0" y="123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4" y="187"/>
                  </a:lnTo>
                  <a:lnTo>
                    <a:pt x="5" y="187"/>
                  </a:lnTo>
                  <a:lnTo>
                    <a:pt x="7" y="186"/>
                  </a:lnTo>
                  <a:lnTo>
                    <a:pt x="10" y="183"/>
                  </a:lnTo>
                  <a:lnTo>
                    <a:pt x="14" y="179"/>
                  </a:lnTo>
                  <a:lnTo>
                    <a:pt x="15" y="178"/>
                  </a:lnTo>
                  <a:lnTo>
                    <a:pt x="16" y="177"/>
                  </a:lnTo>
                  <a:lnTo>
                    <a:pt x="18" y="174"/>
                  </a:lnTo>
                  <a:lnTo>
                    <a:pt x="22" y="170"/>
                  </a:lnTo>
                  <a:lnTo>
                    <a:pt x="36" y="179"/>
                  </a:lnTo>
                  <a:lnTo>
                    <a:pt x="48" y="185"/>
                  </a:lnTo>
                  <a:lnTo>
                    <a:pt x="59" y="187"/>
                  </a:lnTo>
                  <a:lnTo>
                    <a:pt x="67" y="187"/>
                  </a:lnTo>
                  <a:lnTo>
                    <a:pt x="97" y="182"/>
                  </a:lnTo>
                  <a:lnTo>
                    <a:pt x="117" y="170"/>
                  </a:lnTo>
                  <a:lnTo>
                    <a:pt x="129" y="152"/>
                  </a:lnTo>
                  <a:lnTo>
                    <a:pt x="132" y="130"/>
                  </a:lnTo>
                  <a:lnTo>
                    <a:pt x="130" y="116"/>
                  </a:lnTo>
                  <a:lnTo>
                    <a:pt x="126" y="105"/>
                  </a:lnTo>
                  <a:lnTo>
                    <a:pt x="120" y="97"/>
                  </a:lnTo>
                  <a:lnTo>
                    <a:pt x="115" y="91"/>
                  </a:lnTo>
                  <a:lnTo>
                    <a:pt x="105" y="83"/>
                  </a:lnTo>
                  <a:lnTo>
                    <a:pt x="93" y="78"/>
                  </a:lnTo>
                  <a:lnTo>
                    <a:pt x="82" y="74"/>
                  </a:lnTo>
                  <a:lnTo>
                    <a:pt x="69" y="72"/>
                  </a:lnTo>
                  <a:lnTo>
                    <a:pt x="60" y="70"/>
                  </a:lnTo>
                  <a:lnTo>
                    <a:pt x="52" y="68"/>
                  </a:lnTo>
                  <a:lnTo>
                    <a:pt x="43" y="65"/>
                  </a:lnTo>
                  <a:lnTo>
                    <a:pt x="36" y="62"/>
                  </a:lnTo>
                  <a:lnTo>
                    <a:pt x="29" y="58"/>
                  </a:lnTo>
                  <a:lnTo>
                    <a:pt x="24" y="53"/>
                  </a:lnTo>
                  <a:lnTo>
                    <a:pt x="20" y="46"/>
                  </a:lnTo>
                  <a:lnTo>
                    <a:pt x="19" y="38"/>
                  </a:lnTo>
                  <a:lnTo>
                    <a:pt x="21" y="27"/>
                  </a:lnTo>
                  <a:lnTo>
                    <a:pt x="29" y="17"/>
                  </a:lnTo>
                  <a:lnTo>
                    <a:pt x="43" y="10"/>
                  </a:lnTo>
                  <a:lnTo>
                    <a:pt x="65" y="7"/>
                  </a:lnTo>
                  <a:lnTo>
                    <a:pt x="79" y="9"/>
                  </a:lnTo>
                  <a:lnTo>
                    <a:pt x="91" y="13"/>
                  </a:lnTo>
                  <a:lnTo>
                    <a:pt x="99" y="20"/>
                  </a:lnTo>
                  <a:lnTo>
                    <a:pt x="105" y="27"/>
                  </a:lnTo>
                  <a:lnTo>
                    <a:pt x="109" y="36"/>
                  </a:lnTo>
                  <a:lnTo>
                    <a:pt x="110" y="44"/>
                  </a:lnTo>
                  <a:lnTo>
                    <a:pt x="112" y="51"/>
                  </a:lnTo>
                  <a:lnTo>
                    <a:pt x="112" y="57"/>
                  </a:lnTo>
                  <a:lnTo>
                    <a:pt x="114" y="60"/>
                  </a:lnTo>
                  <a:lnTo>
                    <a:pt x="117" y="60"/>
                  </a:lnTo>
                  <a:lnTo>
                    <a:pt x="120" y="60"/>
                  </a:lnTo>
                  <a:lnTo>
                    <a:pt x="122" y="58"/>
                  </a:lnTo>
                  <a:lnTo>
                    <a:pt x="122" y="55"/>
                  </a:lnTo>
                  <a:lnTo>
                    <a:pt x="122" y="51"/>
                  </a:lnTo>
                  <a:lnTo>
                    <a:pt x="122" y="9"/>
                  </a:lnTo>
                  <a:lnTo>
                    <a:pt x="122" y="2"/>
                  </a:lnTo>
                  <a:lnTo>
                    <a:pt x="118" y="0"/>
                  </a:lnTo>
                  <a:lnTo>
                    <a:pt x="115" y="0"/>
                  </a:lnTo>
                  <a:lnTo>
                    <a:pt x="110" y="4"/>
                  </a:lnTo>
                  <a:lnTo>
                    <a:pt x="106" y="8"/>
                  </a:lnTo>
                  <a:lnTo>
                    <a:pt x="103" y="11"/>
                  </a:lnTo>
                  <a:lnTo>
                    <a:pt x="91" y="4"/>
                  </a:lnTo>
                  <a:lnTo>
                    <a:pt x="80" y="1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34" y="4"/>
                  </a:lnTo>
                  <a:lnTo>
                    <a:pt x="14" y="16"/>
                  </a:lnTo>
                  <a:lnTo>
                    <a:pt x="3" y="32"/>
                  </a:lnTo>
                  <a:lnTo>
                    <a:pt x="0" y="50"/>
                  </a:lnTo>
                  <a:lnTo>
                    <a:pt x="4" y="69"/>
                  </a:lnTo>
                  <a:lnTo>
                    <a:pt x="17" y="84"/>
                  </a:lnTo>
                  <a:lnTo>
                    <a:pt x="27" y="91"/>
                  </a:lnTo>
                  <a:lnTo>
                    <a:pt x="38" y="96"/>
                  </a:lnTo>
                  <a:lnTo>
                    <a:pt x="52" y="99"/>
                  </a:lnTo>
                  <a:lnTo>
                    <a:pt x="71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reeform 85"/>
            <p:cNvSpPr>
              <a:spLocks noChangeAspect="1"/>
            </p:cNvSpPr>
            <p:nvPr/>
          </p:nvSpPr>
          <p:spPr bwMode="auto">
            <a:xfrm>
              <a:off x="5401" y="112"/>
              <a:ext cx="192" cy="13"/>
            </a:xfrm>
            <a:custGeom>
              <a:avLst/>
              <a:gdLst>
                <a:gd name="T0" fmla="*/ 180 w 192"/>
                <a:gd name="T1" fmla="*/ 13 h 13"/>
                <a:gd name="T2" fmla="*/ 184 w 192"/>
                <a:gd name="T3" fmla="*/ 13 h 13"/>
                <a:gd name="T4" fmla="*/ 188 w 192"/>
                <a:gd name="T5" fmla="*/ 13 h 13"/>
                <a:gd name="T6" fmla="*/ 191 w 192"/>
                <a:gd name="T7" fmla="*/ 11 h 13"/>
                <a:gd name="T8" fmla="*/ 192 w 192"/>
                <a:gd name="T9" fmla="*/ 7 h 13"/>
                <a:gd name="T10" fmla="*/ 191 w 192"/>
                <a:gd name="T11" fmla="*/ 3 h 13"/>
                <a:gd name="T12" fmla="*/ 188 w 192"/>
                <a:gd name="T13" fmla="*/ 0 h 13"/>
                <a:gd name="T14" fmla="*/ 184 w 192"/>
                <a:gd name="T15" fmla="*/ 0 h 13"/>
                <a:gd name="T16" fmla="*/ 180 w 192"/>
                <a:gd name="T17" fmla="*/ 0 h 13"/>
                <a:gd name="T18" fmla="*/ 11 w 192"/>
                <a:gd name="T19" fmla="*/ 0 h 13"/>
                <a:gd name="T20" fmla="*/ 8 w 192"/>
                <a:gd name="T21" fmla="*/ 0 h 13"/>
                <a:gd name="T22" fmla="*/ 4 w 192"/>
                <a:gd name="T23" fmla="*/ 0 h 13"/>
                <a:gd name="T24" fmla="*/ 1 w 192"/>
                <a:gd name="T25" fmla="*/ 3 h 13"/>
                <a:gd name="T26" fmla="*/ 0 w 192"/>
                <a:gd name="T27" fmla="*/ 6 h 13"/>
                <a:gd name="T28" fmla="*/ 1 w 192"/>
                <a:gd name="T29" fmla="*/ 11 h 13"/>
                <a:gd name="T30" fmla="*/ 4 w 192"/>
                <a:gd name="T31" fmla="*/ 13 h 13"/>
                <a:gd name="T32" fmla="*/ 8 w 192"/>
                <a:gd name="T33" fmla="*/ 13 h 13"/>
                <a:gd name="T34" fmla="*/ 11 w 192"/>
                <a:gd name="T35" fmla="*/ 13 h 13"/>
                <a:gd name="T36" fmla="*/ 180 w 192"/>
                <a:gd name="T3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13">
                  <a:moveTo>
                    <a:pt x="180" y="13"/>
                  </a:moveTo>
                  <a:lnTo>
                    <a:pt x="184" y="13"/>
                  </a:lnTo>
                  <a:lnTo>
                    <a:pt x="188" y="13"/>
                  </a:lnTo>
                  <a:lnTo>
                    <a:pt x="191" y="11"/>
                  </a:lnTo>
                  <a:lnTo>
                    <a:pt x="192" y="7"/>
                  </a:lnTo>
                  <a:lnTo>
                    <a:pt x="191" y="3"/>
                  </a:lnTo>
                  <a:lnTo>
                    <a:pt x="188" y="0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8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reeform 86"/>
            <p:cNvSpPr>
              <a:spLocks noChangeAspect="1"/>
            </p:cNvSpPr>
            <p:nvPr/>
          </p:nvSpPr>
          <p:spPr bwMode="auto">
            <a:xfrm>
              <a:off x="5657" y="0"/>
              <a:ext cx="103" cy="190"/>
            </a:xfrm>
            <a:custGeom>
              <a:avLst/>
              <a:gdLst>
                <a:gd name="T0" fmla="*/ 64 w 103"/>
                <a:gd name="T1" fmla="*/ 8 h 190"/>
                <a:gd name="T2" fmla="*/ 64 w 103"/>
                <a:gd name="T3" fmla="*/ 4 h 190"/>
                <a:gd name="T4" fmla="*/ 63 w 103"/>
                <a:gd name="T5" fmla="*/ 2 h 190"/>
                <a:gd name="T6" fmla="*/ 60 w 103"/>
                <a:gd name="T7" fmla="*/ 1 h 190"/>
                <a:gd name="T8" fmla="*/ 56 w 103"/>
                <a:gd name="T9" fmla="*/ 0 h 190"/>
                <a:gd name="T10" fmla="*/ 41 w 103"/>
                <a:gd name="T11" fmla="*/ 11 h 190"/>
                <a:gd name="T12" fmla="*/ 25 w 103"/>
                <a:gd name="T13" fmla="*/ 16 h 190"/>
                <a:gd name="T14" fmla="*/ 11 w 103"/>
                <a:gd name="T15" fmla="*/ 18 h 190"/>
                <a:gd name="T16" fmla="*/ 0 w 103"/>
                <a:gd name="T17" fmla="*/ 19 h 190"/>
                <a:gd name="T18" fmla="*/ 0 w 103"/>
                <a:gd name="T19" fmla="*/ 29 h 190"/>
                <a:gd name="T20" fmla="*/ 7 w 103"/>
                <a:gd name="T21" fmla="*/ 29 h 190"/>
                <a:gd name="T22" fmla="*/ 17 w 103"/>
                <a:gd name="T23" fmla="*/ 28 h 190"/>
                <a:gd name="T24" fmla="*/ 29 w 103"/>
                <a:gd name="T25" fmla="*/ 26 h 190"/>
                <a:gd name="T26" fmla="*/ 41 w 103"/>
                <a:gd name="T27" fmla="*/ 21 h 190"/>
                <a:gd name="T28" fmla="*/ 41 w 103"/>
                <a:gd name="T29" fmla="*/ 167 h 190"/>
                <a:gd name="T30" fmla="*/ 41 w 103"/>
                <a:gd name="T31" fmla="*/ 173 h 190"/>
                <a:gd name="T32" fmla="*/ 38 w 103"/>
                <a:gd name="T33" fmla="*/ 177 h 190"/>
                <a:gd name="T34" fmla="*/ 29 w 103"/>
                <a:gd name="T35" fmla="*/ 179 h 190"/>
                <a:gd name="T36" fmla="*/ 13 w 103"/>
                <a:gd name="T37" fmla="*/ 180 h 190"/>
                <a:gd name="T38" fmla="*/ 2 w 103"/>
                <a:gd name="T39" fmla="*/ 180 h 190"/>
                <a:gd name="T40" fmla="*/ 2 w 103"/>
                <a:gd name="T41" fmla="*/ 190 h 190"/>
                <a:gd name="T42" fmla="*/ 103 w 103"/>
                <a:gd name="T43" fmla="*/ 190 h 190"/>
                <a:gd name="T44" fmla="*/ 103 w 103"/>
                <a:gd name="T45" fmla="*/ 180 h 190"/>
                <a:gd name="T46" fmla="*/ 93 w 103"/>
                <a:gd name="T47" fmla="*/ 180 h 190"/>
                <a:gd name="T48" fmla="*/ 76 w 103"/>
                <a:gd name="T49" fmla="*/ 179 h 190"/>
                <a:gd name="T50" fmla="*/ 68 w 103"/>
                <a:gd name="T51" fmla="*/ 177 h 190"/>
                <a:gd name="T52" fmla="*/ 65 w 103"/>
                <a:gd name="T53" fmla="*/ 173 h 190"/>
                <a:gd name="T54" fmla="*/ 64 w 103"/>
                <a:gd name="T55" fmla="*/ 167 h 190"/>
                <a:gd name="T56" fmla="*/ 64 w 103"/>
                <a:gd name="T57" fmla="*/ 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" h="190">
                  <a:moveTo>
                    <a:pt x="64" y="8"/>
                  </a:moveTo>
                  <a:lnTo>
                    <a:pt x="64" y="4"/>
                  </a:lnTo>
                  <a:lnTo>
                    <a:pt x="63" y="2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41" y="11"/>
                  </a:lnTo>
                  <a:lnTo>
                    <a:pt x="25" y="16"/>
                  </a:lnTo>
                  <a:lnTo>
                    <a:pt x="11" y="18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7" y="29"/>
                  </a:lnTo>
                  <a:lnTo>
                    <a:pt x="17" y="28"/>
                  </a:lnTo>
                  <a:lnTo>
                    <a:pt x="29" y="26"/>
                  </a:lnTo>
                  <a:lnTo>
                    <a:pt x="41" y="21"/>
                  </a:lnTo>
                  <a:lnTo>
                    <a:pt x="41" y="167"/>
                  </a:lnTo>
                  <a:lnTo>
                    <a:pt x="41" y="173"/>
                  </a:lnTo>
                  <a:lnTo>
                    <a:pt x="38" y="177"/>
                  </a:lnTo>
                  <a:lnTo>
                    <a:pt x="29" y="179"/>
                  </a:lnTo>
                  <a:lnTo>
                    <a:pt x="13" y="180"/>
                  </a:lnTo>
                  <a:lnTo>
                    <a:pt x="2" y="180"/>
                  </a:lnTo>
                  <a:lnTo>
                    <a:pt x="2" y="190"/>
                  </a:lnTo>
                  <a:lnTo>
                    <a:pt x="103" y="190"/>
                  </a:lnTo>
                  <a:lnTo>
                    <a:pt x="103" y="180"/>
                  </a:lnTo>
                  <a:lnTo>
                    <a:pt x="93" y="180"/>
                  </a:lnTo>
                  <a:lnTo>
                    <a:pt x="76" y="179"/>
                  </a:lnTo>
                  <a:lnTo>
                    <a:pt x="68" y="177"/>
                  </a:lnTo>
                  <a:lnTo>
                    <a:pt x="65" y="173"/>
                  </a:lnTo>
                  <a:lnTo>
                    <a:pt x="64" y="167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6" name="Group 8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979108" y="4664168"/>
            <a:ext cx="3113371" cy="386536"/>
            <a:chOff x="0" y="1"/>
            <a:chExt cx="5759" cy="715"/>
          </a:xfrm>
        </p:grpSpPr>
        <p:sp>
          <p:nvSpPr>
            <p:cNvPr id="98" name="Freeform 90"/>
            <p:cNvSpPr>
              <a:spLocks noChangeAspect="1"/>
            </p:cNvSpPr>
            <p:nvPr/>
          </p:nvSpPr>
          <p:spPr bwMode="auto">
            <a:xfrm>
              <a:off x="0" y="96"/>
              <a:ext cx="394" cy="448"/>
            </a:xfrm>
            <a:custGeom>
              <a:avLst/>
              <a:gdLst>
                <a:gd name="T0" fmla="*/ 221 w 394"/>
                <a:gd name="T1" fmla="*/ 43 h 448"/>
                <a:gd name="T2" fmla="*/ 227 w 394"/>
                <a:gd name="T3" fmla="*/ 31 h 448"/>
                <a:gd name="T4" fmla="*/ 240 w 394"/>
                <a:gd name="T5" fmla="*/ 24 h 448"/>
                <a:gd name="T6" fmla="*/ 267 w 394"/>
                <a:gd name="T7" fmla="*/ 21 h 448"/>
                <a:gd name="T8" fmla="*/ 300 w 394"/>
                <a:gd name="T9" fmla="*/ 20 h 448"/>
                <a:gd name="T10" fmla="*/ 311 w 394"/>
                <a:gd name="T11" fmla="*/ 15 h 448"/>
                <a:gd name="T12" fmla="*/ 308 w 394"/>
                <a:gd name="T13" fmla="*/ 1 h 448"/>
                <a:gd name="T14" fmla="*/ 119 w 394"/>
                <a:gd name="T15" fmla="*/ 0 h 448"/>
                <a:gd name="T16" fmla="*/ 111 w 394"/>
                <a:gd name="T17" fmla="*/ 1 h 448"/>
                <a:gd name="T18" fmla="*/ 107 w 394"/>
                <a:gd name="T19" fmla="*/ 13 h 448"/>
                <a:gd name="T20" fmla="*/ 125 w 394"/>
                <a:gd name="T21" fmla="*/ 20 h 448"/>
                <a:gd name="T22" fmla="*/ 150 w 394"/>
                <a:gd name="T23" fmla="*/ 22 h 448"/>
                <a:gd name="T24" fmla="*/ 167 w 394"/>
                <a:gd name="T25" fmla="*/ 32 h 448"/>
                <a:gd name="T26" fmla="*/ 164 w 394"/>
                <a:gd name="T27" fmla="*/ 44 h 448"/>
                <a:gd name="T28" fmla="*/ 75 w 394"/>
                <a:gd name="T29" fmla="*/ 405 h 448"/>
                <a:gd name="T30" fmla="*/ 69 w 394"/>
                <a:gd name="T31" fmla="*/ 418 h 448"/>
                <a:gd name="T32" fmla="*/ 58 w 394"/>
                <a:gd name="T33" fmla="*/ 425 h 448"/>
                <a:gd name="T34" fmla="*/ 35 w 394"/>
                <a:gd name="T35" fmla="*/ 427 h 448"/>
                <a:gd name="T36" fmla="*/ 11 w 394"/>
                <a:gd name="T37" fmla="*/ 428 h 448"/>
                <a:gd name="T38" fmla="*/ 2 w 394"/>
                <a:gd name="T39" fmla="*/ 433 h 448"/>
                <a:gd name="T40" fmla="*/ 5 w 394"/>
                <a:gd name="T41" fmla="*/ 447 h 448"/>
                <a:gd name="T42" fmla="*/ 320 w 394"/>
                <a:gd name="T43" fmla="*/ 448 h 448"/>
                <a:gd name="T44" fmla="*/ 334 w 394"/>
                <a:gd name="T45" fmla="*/ 446 h 448"/>
                <a:gd name="T46" fmla="*/ 340 w 394"/>
                <a:gd name="T47" fmla="*/ 437 h 448"/>
                <a:gd name="T48" fmla="*/ 394 w 394"/>
                <a:gd name="T49" fmla="*/ 288 h 448"/>
                <a:gd name="T50" fmla="*/ 392 w 394"/>
                <a:gd name="T51" fmla="*/ 281 h 448"/>
                <a:gd name="T52" fmla="*/ 380 w 394"/>
                <a:gd name="T53" fmla="*/ 282 h 448"/>
                <a:gd name="T54" fmla="*/ 366 w 394"/>
                <a:gd name="T55" fmla="*/ 315 h 448"/>
                <a:gd name="T56" fmla="*/ 343 w 394"/>
                <a:gd name="T57" fmla="*/ 362 h 448"/>
                <a:gd name="T58" fmla="*/ 307 w 394"/>
                <a:gd name="T59" fmla="*/ 401 h 448"/>
                <a:gd name="T60" fmla="*/ 250 w 394"/>
                <a:gd name="T61" fmla="*/ 424 h 448"/>
                <a:gd name="T62" fmla="*/ 150 w 394"/>
                <a:gd name="T63" fmla="*/ 428 h 448"/>
                <a:gd name="T64" fmla="*/ 136 w 394"/>
                <a:gd name="T65" fmla="*/ 427 h 448"/>
                <a:gd name="T66" fmla="*/ 127 w 394"/>
                <a:gd name="T67" fmla="*/ 420 h 448"/>
                <a:gd name="T68" fmla="*/ 131 w 394"/>
                <a:gd name="T69" fmla="*/ 40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4" h="448">
                  <a:moveTo>
                    <a:pt x="219" y="51"/>
                  </a:moveTo>
                  <a:lnTo>
                    <a:pt x="221" y="43"/>
                  </a:lnTo>
                  <a:lnTo>
                    <a:pt x="223" y="36"/>
                  </a:lnTo>
                  <a:lnTo>
                    <a:pt x="227" y="31"/>
                  </a:lnTo>
                  <a:lnTo>
                    <a:pt x="232" y="27"/>
                  </a:lnTo>
                  <a:lnTo>
                    <a:pt x="240" y="24"/>
                  </a:lnTo>
                  <a:lnTo>
                    <a:pt x="252" y="22"/>
                  </a:lnTo>
                  <a:lnTo>
                    <a:pt x="267" y="21"/>
                  </a:lnTo>
                  <a:lnTo>
                    <a:pt x="288" y="20"/>
                  </a:lnTo>
                  <a:lnTo>
                    <a:pt x="300" y="20"/>
                  </a:lnTo>
                  <a:lnTo>
                    <a:pt x="307" y="18"/>
                  </a:lnTo>
                  <a:lnTo>
                    <a:pt x="311" y="15"/>
                  </a:lnTo>
                  <a:lnTo>
                    <a:pt x="312" y="8"/>
                  </a:lnTo>
                  <a:lnTo>
                    <a:pt x="308" y="1"/>
                  </a:lnTo>
                  <a:lnTo>
                    <a:pt x="302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08" y="5"/>
                  </a:lnTo>
                  <a:lnTo>
                    <a:pt x="107" y="13"/>
                  </a:lnTo>
                  <a:lnTo>
                    <a:pt x="111" y="19"/>
                  </a:lnTo>
                  <a:lnTo>
                    <a:pt x="125" y="20"/>
                  </a:lnTo>
                  <a:lnTo>
                    <a:pt x="134" y="20"/>
                  </a:lnTo>
                  <a:lnTo>
                    <a:pt x="150" y="22"/>
                  </a:lnTo>
                  <a:lnTo>
                    <a:pt x="163" y="24"/>
                  </a:lnTo>
                  <a:lnTo>
                    <a:pt x="167" y="32"/>
                  </a:lnTo>
                  <a:lnTo>
                    <a:pt x="167" y="36"/>
                  </a:lnTo>
                  <a:lnTo>
                    <a:pt x="164" y="44"/>
                  </a:lnTo>
                  <a:lnTo>
                    <a:pt x="77" y="397"/>
                  </a:lnTo>
                  <a:lnTo>
                    <a:pt x="75" y="405"/>
                  </a:lnTo>
                  <a:lnTo>
                    <a:pt x="73" y="412"/>
                  </a:lnTo>
                  <a:lnTo>
                    <a:pt x="69" y="418"/>
                  </a:lnTo>
                  <a:lnTo>
                    <a:pt x="65" y="422"/>
                  </a:lnTo>
                  <a:lnTo>
                    <a:pt x="58" y="425"/>
                  </a:lnTo>
                  <a:lnTo>
                    <a:pt x="48" y="426"/>
                  </a:lnTo>
                  <a:lnTo>
                    <a:pt x="35" y="427"/>
                  </a:lnTo>
                  <a:lnTo>
                    <a:pt x="18" y="428"/>
                  </a:lnTo>
                  <a:lnTo>
                    <a:pt x="11" y="428"/>
                  </a:lnTo>
                  <a:lnTo>
                    <a:pt x="5" y="429"/>
                  </a:lnTo>
                  <a:lnTo>
                    <a:pt x="2" y="433"/>
                  </a:lnTo>
                  <a:lnTo>
                    <a:pt x="0" y="441"/>
                  </a:lnTo>
                  <a:lnTo>
                    <a:pt x="5" y="447"/>
                  </a:lnTo>
                  <a:lnTo>
                    <a:pt x="18" y="448"/>
                  </a:lnTo>
                  <a:lnTo>
                    <a:pt x="320" y="448"/>
                  </a:lnTo>
                  <a:lnTo>
                    <a:pt x="329" y="448"/>
                  </a:lnTo>
                  <a:lnTo>
                    <a:pt x="334" y="446"/>
                  </a:lnTo>
                  <a:lnTo>
                    <a:pt x="337" y="443"/>
                  </a:lnTo>
                  <a:lnTo>
                    <a:pt x="340" y="437"/>
                  </a:lnTo>
                  <a:lnTo>
                    <a:pt x="391" y="295"/>
                  </a:lnTo>
                  <a:lnTo>
                    <a:pt x="394" y="288"/>
                  </a:lnTo>
                  <a:lnTo>
                    <a:pt x="394" y="286"/>
                  </a:lnTo>
                  <a:lnTo>
                    <a:pt x="392" y="281"/>
                  </a:lnTo>
                  <a:lnTo>
                    <a:pt x="386" y="279"/>
                  </a:lnTo>
                  <a:lnTo>
                    <a:pt x="380" y="282"/>
                  </a:lnTo>
                  <a:lnTo>
                    <a:pt x="375" y="292"/>
                  </a:lnTo>
                  <a:lnTo>
                    <a:pt x="366" y="315"/>
                  </a:lnTo>
                  <a:lnTo>
                    <a:pt x="356" y="339"/>
                  </a:lnTo>
                  <a:lnTo>
                    <a:pt x="343" y="362"/>
                  </a:lnTo>
                  <a:lnTo>
                    <a:pt x="327" y="382"/>
                  </a:lnTo>
                  <a:lnTo>
                    <a:pt x="307" y="401"/>
                  </a:lnTo>
                  <a:lnTo>
                    <a:pt x="282" y="415"/>
                  </a:lnTo>
                  <a:lnTo>
                    <a:pt x="250" y="424"/>
                  </a:lnTo>
                  <a:lnTo>
                    <a:pt x="212" y="428"/>
                  </a:lnTo>
                  <a:lnTo>
                    <a:pt x="150" y="428"/>
                  </a:lnTo>
                  <a:lnTo>
                    <a:pt x="141" y="427"/>
                  </a:lnTo>
                  <a:lnTo>
                    <a:pt x="136" y="427"/>
                  </a:lnTo>
                  <a:lnTo>
                    <a:pt x="129" y="425"/>
                  </a:lnTo>
                  <a:lnTo>
                    <a:pt x="127" y="420"/>
                  </a:lnTo>
                  <a:lnTo>
                    <a:pt x="128" y="416"/>
                  </a:lnTo>
                  <a:lnTo>
                    <a:pt x="131" y="405"/>
                  </a:lnTo>
                  <a:lnTo>
                    <a:pt x="219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reeform 91"/>
            <p:cNvSpPr>
              <a:spLocks noChangeAspect="1"/>
            </p:cNvSpPr>
            <p:nvPr/>
          </p:nvSpPr>
          <p:spPr bwMode="auto">
            <a:xfrm>
              <a:off x="450" y="442"/>
              <a:ext cx="235" cy="202"/>
            </a:xfrm>
            <a:custGeom>
              <a:avLst/>
              <a:gdLst>
                <a:gd name="T0" fmla="*/ 82 w 235"/>
                <a:gd name="T1" fmla="*/ 13 h 202"/>
                <a:gd name="T2" fmla="*/ 83 w 235"/>
                <a:gd name="T3" fmla="*/ 6 h 202"/>
                <a:gd name="T4" fmla="*/ 82 w 235"/>
                <a:gd name="T5" fmla="*/ 3 h 202"/>
                <a:gd name="T6" fmla="*/ 75 w 235"/>
                <a:gd name="T7" fmla="*/ 0 h 202"/>
                <a:gd name="T8" fmla="*/ 71 w 235"/>
                <a:gd name="T9" fmla="*/ 0 h 202"/>
                <a:gd name="T10" fmla="*/ 61 w 235"/>
                <a:gd name="T11" fmla="*/ 1 h 202"/>
                <a:gd name="T12" fmla="*/ 51 w 235"/>
                <a:gd name="T13" fmla="*/ 2 h 202"/>
                <a:gd name="T14" fmla="*/ 46 w 235"/>
                <a:gd name="T15" fmla="*/ 2 h 202"/>
                <a:gd name="T16" fmla="*/ 20 w 235"/>
                <a:gd name="T17" fmla="*/ 4 h 202"/>
                <a:gd name="T18" fmla="*/ 11 w 235"/>
                <a:gd name="T19" fmla="*/ 6 h 202"/>
                <a:gd name="T20" fmla="*/ 7 w 235"/>
                <a:gd name="T21" fmla="*/ 15 h 202"/>
                <a:gd name="T22" fmla="*/ 11 w 235"/>
                <a:gd name="T23" fmla="*/ 20 h 202"/>
                <a:gd name="T24" fmla="*/ 19 w 235"/>
                <a:gd name="T25" fmla="*/ 21 h 202"/>
                <a:gd name="T26" fmla="*/ 32 w 235"/>
                <a:gd name="T27" fmla="*/ 22 h 202"/>
                <a:gd name="T28" fmla="*/ 38 w 235"/>
                <a:gd name="T29" fmla="*/ 23 h 202"/>
                <a:gd name="T30" fmla="*/ 41 w 235"/>
                <a:gd name="T31" fmla="*/ 25 h 202"/>
                <a:gd name="T32" fmla="*/ 41 w 235"/>
                <a:gd name="T33" fmla="*/ 28 h 202"/>
                <a:gd name="T34" fmla="*/ 40 w 235"/>
                <a:gd name="T35" fmla="*/ 36 h 202"/>
                <a:gd name="T36" fmla="*/ 37 w 235"/>
                <a:gd name="T37" fmla="*/ 46 h 202"/>
                <a:gd name="T38" fmla="*/ 14 w 235"/>
                <a:gd name="T39" fmla="*/ 139 h 202"/>
                <a:gd name="T40" fmla="*/ 7 w 235"/>
                <a:gd name="T41" fmla="*/ 167 h 202"/>
                <a:gd name="T42" fmla="*/ 3 w 235"/>
                <a:gd name="T43" fmla="*/ 184 h 202"/>
                <a:gd name="T44" fmla="*/ 1 w 235"/>
                <a:gd name="T45" fmla="*/ 193 h 202"/>
                <a:gd name="T46" fmla="*/ 0 w 235"/>
                <a:gd name="T47" fmla="*/ 196 h 202"/>
                <a:gd name="T48" fmla="*/ 4 w 235"/>
                <a:gd name="T49" fmla="*/ 201 h 202"/>
                <a:gd name="T50" fmla="*/ 9 w 235"/>
                <a:gd name="T51" fmla="*/ 202 h 202"/>
                <a:gd name="T52" fmla="*/ 17 w 235"/>
                <a:gd name="T53" fmla="*/ 202 h 202"/>
                <a:gd name="T54" fmla="*/ 50 w 235"/>
                <a:gd name="T55" fmla="*/ 195 h 202"/>
                <a:gd name="T56" fmla="*/ 87 w 235"/>
                <a:gd name="T57" fmla="*/ 180 h 202"/>
                <a:gd name="T58" fmla="*/ 126 w 235"/>
                <a:gd name="T59" fmla="*/ 159 h 202"/>
                <a:gd name="T60" fmla="*/ 164 w 235"/>
                <a:gd name="T61" fmla="*/ 131 h 202"/>
                <a:gd name="T62" fmla="*/ 201 w 235"/>
                <a:gd name="T63" fmla="*/ 89 h 202"/>
                <a:gd name="T64" fmla="*/ 223 w 235"/>
                <a:gd name="T65" fmla="*/ 52 h 202"/>
                <a:gd name="T66" fmla="*/ 232 w 235"/>
                <a:gd name="T67" fmla="*/ 25 h 202"/>
                <a:gd name="T68" fmla="*/ 235 w 235"/>
                <a:gd name="T69" fmla="*/ 15 h 202"/>
                <a:gd name="T70" fmla="*/ 231 w 235"/>
                <a:gd name="T71" fmla="*/ 4 h 202"/>
                <a:gd name="T72" fmla="*/ 219 w 235"/>
                <a:gd name="T73" fmla="*/ 0 h 202"/>
                <a:gd name="T74" fmla="*/ 210 w 235"/>
                <a:gd name="T75" fmla="*/ 2 h 202"/>
                <a:gd name="T76" fmla="*/ 203 w 235"/>
                <a:gd name="T77" fmla="*/ 8 h 202"/>
                <a:gd name="T78" fmla="*/ 199 w 235"/>
                <a:gd name="T79" fmla="*/ 16 h 202"/>
                <a:gd name="T80" fmla="*/ 196 w 235"/>
                <a:gd name="T81" fmla="*/ 26 h 202"/>
                <a:gd name="T82" fmla="*/ 175 w 235"/>
                <a:gd name="T83" fmla="*/ 74 h 202"/>
                <a:gd name="T84" fmla="*/ 140 w 235"/>
                <a:gd name="T85" fmla="*/ 121 h 202"/>
                <a:gd name="T86" fmla="*/ 94 w 235"/>
                <a:gd name="T87" fmla="*/ 158 h 202"/>
                <a:gd name="T88" fmla="*/ 39 w 235"/>
                <a:gd name="T89" fmla="*/ 184 h 202"/>
                <a:gd name="T90" fmla="*/ 82 w 235"/>
                <a:gd name="T91" fmla="*/ 1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5" h="202">
                  <a:moveTo>
                    <a:pt x="82" y="13"/>
                  </a:moveTo>
                  <a:lnTo>
                    <a:pt x="83" y="6"/>
                  </a:lnTo>
                  <a:lnTo>
                    <a:pt x="82" y="3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1" y="1"/>
                  </a:lnTo>
                  <a:lnTo>
                    <a:pt x="51" y="2"/>
                  </a:lnTo>
                  <a:lnTo>
                    <a:pt x="46" y="2"/>
                  </a:lnTo>
                  <a:lnTo>
                    <a:pt x="20" y="4"/>
                  </a:lnTo>
                  <a:lnTo>
                    <a:pt x="11" y="6"/>
                  </a:lnTo>
                  <a:lnTo>
                    <a:pt x="7" y="15"/>
                  </a:lnTo>
                  <a:lnTo>
                    <a:pt x="11" y="20"/>
                  </a:lnTo>
                  <a:lnTo>
                    <a:pt x="19" y="21"/>
                  </a:lnTo>
                  <a:lnTo>
                    <a:pt x="32" y="22"/>
                  </a:lnTo>
                  <a:lnTo>
                    <a:pt x="38" y="23"/>
                  </a:lnTo>
                  <a:lnTo>
                    <a:pt x="41" y="25"/>
                  </a:lnTo>
                  <a:lnTo>
                    <a:pt x="41" y="28"/>
                  </a:lnTo>
                  <a:lnTo>
                    <a:pt x="40" y="36"/>
                  </a:lnTo>
                  <a:lnTo>
                    <a:pt x="37" y="46"/>
                  </a:lnTo>
                  <a:lnTo>
                    <a:pt x="14" y="139"/>
                  </a:lnTo>
                  <a:lnTo>
                    <a:pt x="7" y="167"/>
                  </a:lnTo>
                  <a:lnTo>
                    <a:pt x="3" y="184"/>
                  </a:lnTo>
                  <a:lnTo>
                    <a:pt x="1" y="193"/>
                  </a:lnTo>
                  <a:lnTo>
                    <a:pt x="0" y="196"/>
                  </a:lnTo>
                  <a:lnTo>
                    <a:pt x="4" y="201"/>
                  </a:lnTo>
                  <a:lnTo>
                    <a:pt x="9" y="202"/>
                  </a:lnTo>
                  <a:lnTo>
                    <a:pt x="17" y="202"/>
                  </a:lnTo>
                  <a:lnTo>
                    <a:pt x="50" y="195"/>
                  </a:lnTo>
                  <a:lnTo>
                    <a:pt x="87" y="180"/>
                  </a:lnTo>
                  <a:lnTo>
                    <a:pt x="126" y="159"/>
                  </a:lnTo>
                  <a:lnTo>
                    <a:pt x="164" y="131"/>
                  </a:lnTo>
                  <a:lnTo>
                    <a:pt x="201" y="89"/>
                  </a:lnTo>
                  <a:lnTo>
                    <a:pt x="223" y="52"/>
                  </a:lnTo>
                  <a:lnTo>
                    <a:pt x="232" y="25"/>
                  </a:lnTo>
                  <a:lnTo>
                    <a:pt x="235" y="15"/>
                  </a:lnTo>
                  <a:lnTo>
                    <a:pt x="231" y="4"/>
                  </a:lnTo>
                  <a:lnTo>
                    <a:pt x="219" y="0"/>
                  </a:lnTo>
                  <a:lnTo>
                    <a:pt x="210" y="2"/>
                  </a:lnTo>
                  <a:lnTo>
                    <a:pt x="203" y="8"/>
                  </a:lnTo>
                  <a:lnTo>
                    <a:pt x="199" y="16"/>
                  </a:lnTo>
                  <a:lnTo>
                    <a:pt x="196" y="26"/>
                  </a:lnTo>
                  <a:lnTo>
                    <a:pt x="175" y="74"/>
                  </a:lnTo>
                  <a:lnTo>
                    <a:pt x="140" y="121"/>
                  </a:lnTo>
                  <a:lnTo>
                    <a:pt x="94" y="158"/>
                  </a:lnTo>
                  <a:lnTo>
                    <a:pt x="39" y="184"/>
                  </a:lnTo>
                  <a:lnTo>
                    <a:pt x="82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reeform 92"/>
            <p:cNvSpPr>
              <a:spLocks noChangeAspect="1"/>
            </p:cNvSpPr>
            <p:nvPr/>
          </p:nvSpPr>
          <p:spPr bwMode="auto">
            <a:xfrm>
              <a:off x="958" y="303"/>
              <a:ext cx="434" cy="154"/>
            </a:xfrm>
            <a:custGeom>
              <a:avLst/>
              <a:gdLst>
                <a:gd name="T0" fmla="*/ 434 w 434"/>
                <a:gd name="T1" fmla="*/ 22 h 154"/>
                <a:gd name="T2" fmla="*/ 432 w 434"/>
                <a:gd name="T3" fmla="*/ 6 h 154"/>
                <a:gd name="T4" fmla="*/ 425 w 434"/>
                <a:gd name="T5" fmla="*/ 1 h 154"/>
                <a:gd name="T6" fmla="*/ 420 w 434"/>
                <a:gd name="T7" fmla="*/ 5 h 154"/>
                <a:gd name="T8" fmla="*/ 416 w 434"/>
                <a:gd name="T9" fmla="*/ 18 h 154"/>
                <a:gd name="T10" fmla="*/ 413 w 434"/>
                <a:gd name="T11" fmla="*/ 40 h 154"/>
                <a:gd name="T12" fmla="*/ 407 w 434"/>
                <a:gd name="T13" fmla="*/ 60 h 154"/>
                <a:gd name="T14" fmla="*/ 398 w 434"/>
                <a:gd name="T15" fmla="*/ 77 h 154"/>
                <a:gd name="T16" fmla="*/ 387 w 434"/>
                <a:gd name="T17" fmla="*/ 91 h 154"/>
                <a:gd name="T18" fmla="*/ 373 w 434"/>
                <a:gd name="T19" fmla="*/ 102 h 154"/>
                <a:gd name="T20" fmla="*/ 358 w 434"/>
                <a:gd name="T21" fmla="*/ 110 h 154"/>
                <a:gd name="T22" fmla="*/ 342 w 434"/>
                <a:gd name="T23" fmla="*/ 115 h 154"/>
                <a:gd name="T24" fmla="*/ 325 w 434"/>
                <a:gd name="T25" fmla="*/ 117 h 154"/>
                <a:gd name="T26" fmla="*/ 296 w 434"/>
                <a:gd name="T27" fmla="*/ 112 h 154"/>
                <a:gd name="T28" fmla="*/ 269 w 434"/>
                <a:gd name="T29" fmla="*/ 99 h 154"/>
                <a:gd name="T30" fmla="*/ 245 w 434"/>
                <a:gd name="T31" fmla="*/ 81 h 154"/>
                <a:gd name="T32" fmla="*/ 221 w 434"/>
                <a:gd name="T33" fmla="*/ 60 h 154"/>
                <a:gd name="T34" fmla="*/ 195 w 434"/>
                <a:gd name="T35" fmla="*/ 38 h 154"/>
                <a:gd name="T36" fmla="*/ 169 w 434"/>
                <a:gd name="T37" fmla="*/ 19 h 154"/>
                <a:gd name="T38" fmla="*/ 140 w 434"/>
                <a:gd name="T39" fmla="*/ 5 h 154"/>
                <a:gd name="T40" fmla="*/ 109 w 434"/>
                <a:gd name="T41" fmla="*/ 0 h 154"/>
                <a:gd name="T42" fmla="*/ 62 w 434"/>
                <a:gd name="T43" fmla="*/ 12 h 154"/>
                <a:gd name="T44" fmla="*/ 28 w 434"/>
                <a:gd name="T45" fmla="*/ 44 h 154"/>
                <a:gd name="T46" fmla="*/ 7 w 434"/>
                <a:gd name="T47" fmla="*/ 86 h 154"/>
                <a:gd name="T48" fmla="*/ 0 w 434"/>
                <a:gd name="T49" fmla="*/ 132 h 154"/>
                <a:gd name="T50" fmla="*/ 1 w 434"/>
                <a:gd name="T51" fmla="*/ 144 h 154"/>
                <a:gd name="T52" fmla="*/ 4 w 434"/>
                <a:gd name="T53" fmla="*/ 150 h 154"/>
                <a:gd name="T54" fmla="*/ 7 w 434"/>
                <a:gd name="T55" fmla="*/ 153 h 154"/>
                <a:gd name="T56" fmla="*/ 9 w 434"/>
                <a:gd name="T57" fmla="*/ 153 h 154"/>
                <a:gd name="T58" fmla="*/ 13 w 434"/>
                <a:gd name="T59" fmla="*/ 151 h 154"/>
                <a:gd name="T60" fmla="*/ 16 w 434"/>
                <a:gd name="T61" fmla="*/ 146 h 154"/>
                <a:gd name="T62" fmla="*/ 17 w 434"/>
                <a:gd name="T63" fmla="*/ 141 h 154"/>
                <a:gd name="T64" fmla="*/ 18 w 434"/>
                <a:gd name="T65" fmla="*/ 138 h 154"/>
                <a:gd name="T66" fmla="*/ 28 w 434"/>
                <a:gd name="T67" fmla="*/ 92 h 154"/>
                <a:gd name="T68" fmla="*/ 50 w 434"/>
                <a:gd name="T69" fmla="*/ 60 h 154"/>
                <a:gd name="T70" fmla="*/ 79 w 434"/>
                <a:gd name="T71" fmla="*/ 43 h 154"/>
                <a:gd name="T72" fmla="*/ 109 w 434"/>
                <a:gd name="T73" fmla="*/ 37 h 154"/>
                <a:gd name="T74" fmla="*/ 138 w 434"/>
                <a:gd name="T75" fmla="*/ 42 h 154"/>
                <a:gd name="T76" fmla="*/ 164 w 434"/>
                <a:gd name="T77" fmla="*/ 54 h 154"/>
                <a:gd name="T78" fmla="*/ 189 w 434"/>
                <a:gd name="T79" fmla="*/ 73 h 154"/>
                <a:gd name="T80" fmla="*/ 213 w 434"/>
                <a:gd name="T81" fmla="*/ 93 h 154"/>
                <a:gd name="T82" fmla="*/ 239 w 434"/>
                <a:gd name="T83" fmla="*/ 115 h 154"/>
                <a:gd name="T84" fmla="*/ 265 w 434"/>
                <a:gd name="T85" fmla="*/ 135 h 154"/>
                <a:gd name="T86" fmla="*/ 293 w 434"/>
                <a:gd name="T87" fmla="*/ 149 h 154"/>
                <a:gd name="T88" fmla="*/ 325 w 434"/>
                <a:gd name="T89" fmla="*/ 154 h 154"/>
                <a:gd name="T90" fmla="*/ 372 w 434"/>
                <a:gd name="T91" fmla="*/ 141 h 154"/>
                <a:gd name="T92" fmla="*/ 406 w 434"/>
                <a:gd name="T93" fmla="*/ 110 h 154"/>
                <a:gd name="T94" fmla="*/ 427 w 434"/>
                <a:gd name="T95" fmla="*/ 68 h 154"/>
                <a:gd name="T96" fmla="*/ 434 w 434"/>
                <a:gd name="T97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4" h="154">
                  <a:moveTo>
                    <a:pt x="434" y="22"/>
                  </a:moveTo>
                  <a:lnTo>
                    <a:pt x="432" y="6"/>
                  </a:lnTo>
                  <a:lnTo>
                    <a:pt x="425" y="1"/>
                  </a:lnTo>
                  <a:lnTo>
                    <a:pt x="420" y="5"/>
                  </a:lnTo>
                  <a:lnTo>
                    <a:pt x="416" y="18"/>
                  </a:lnTo>
                  <a:lnTo>
                    <a:pt x="413" y="40"/>
                  </a:lnTo>
                  <a:lnTo>
                    <a:pt x="407" y="60"/>
                  </a:lnTo>
                  <a:lnTo>
                    <a:pt x="398" y="77"/>
                  </a:lnTo>
                  <a:lnTo>
                    <a:pt x="387" y="91"/>
                  </a:lnTo>
                  <a:lnTo>
                    <a:pt x="373" y="102"/>
                  </a:lnTo>
                  <a:lnTo>
                    <a:pt x="358" y="110"/>
                  </a:lnTo>
                  <a:lnTo>
                    <a:pt x="342" y="115"/>
                  </a:lnTo>
                  <a:lnTo>
                    <a:pt x="325" y="117"/>
                  </a:lnTo>
                  <a:lnTo>
                    <a:pt x="296" y="112"/>
                  </a:lnTo>
                  <a:lnTo>
                    <a:pt x="269" y="99"/>
                  </a:lnTo>
                  <a:lnTo>
                    <a:pt x="245" y="81"/>
                  </a:lnTo>
                  <a:lnTo>
                    <a:pt x="221" y="60"/>
                  </a:lnTo>
                  <a:lnTo>
                    <a:pt x="195" y="38"/>
                  </a:lnTo>
                  <a:lnTo>
                    <a:pt x="169" y="19"/>
                  </a:lnTo>
                  <a:lnTo>
                    <a:pt x="140" y="5"/>
                  </a:lnTo>
                  <a:lnTo>
                    <a:pt x="109" y="0"/>
                  </a:lnTo>
                  <a:lnTo>
                    <a:pt x="62" y="12"/>
                  </a:lnTo>
                  <a:lnTo>
                    <a:pt x="28" y="44"/>
                  </a:lnTo>
                  <a:lnTo>
                    <a:pt x="7" y="86"/>
                  </a:lnTo>
                  <a:lnTo>
                    <a:pt x="0" y="132"/>
                  </a:lnTo>
                  <a:lnTo>
                    <a:pt x="1" y="144"/>
                  </a:lnTo>
                  <a:lnTo>
                    <a:pt x="4" y="150"/>
                  </a:lnTo>
                  <a:lnTo>
                    <a:pt x="7" y="153"/>
                  </a:lnTo>
                  <a:lnTo>
                    <a:pt x="9" y="153"/>
                  </a:lnTo>
                  <a:lnTo>
                    <a:pt x="13" y="151"/>
                  </a:lnTo>
                  <a:lnTo>
                    <a:pt x="16" y="146"/>
                  </a:lnTo>
                  <a:lnTo>
                    <a:pt x="17" y="141"/>
                  </a:lnTo>
                  <a:lnTo>
                    <a:pt x="18" y="138"/>
                  </a:lnTo>
                  <a:lnTo>
                    <a:pt x="28" y="92"/>
                  </a:lnTo>
                  <a:lnTo>
                    <a:pt x="50" y="60"/>
                  </a:lnTo>
                  <a:lnTo>
                    <a:pt x="79" y="43"/>
                  </a:lnTo>
                  <a:lnTo>
                    <a:pt x="109" y="37"/>
                  </a:lnTo>
                  <a:lnTo>
                    <a:pt x="138" y="42"/>
                  </a:lnTo>
                  <a:lnTo>
                    <a:pt x="164" y="54"/>
                  </a:lnTo>
                  <a:lnTo>
                    <a:pt x="189" y="73"/>
                  </a:lnTo>
                  <a:lnTo>
                    <a:pt x="213" y="93"/>
                  </a:lnTo>
                  <a:lnTo>
                    <a:pt x="239" y="115"/>
                  </a:lnTo>
                  <a:lnTo>
                    <a:pt x="265" y="135"/>
                  </a:lnTo>
                  <a:lnTo>
                    <a:pt x="293" y="149"/>
                  </a:lnTo>
                  <a:lnTo>
                    <a:pt x="325" y="154"/>
                  </a:lnTo>
                  <a:lnTo>
                    <a:pt x="372" y="141"/>
                  </a:lnTo>
                  <a:lnTo>
                    <a:pt x="406" y="110"/>
                  </a:lnTo>
                  <a:lnTo>
                    <a:pt x="427" y="68"/>
                  </a:lnTo>
                  <a:lnTo>
                    <a:pt x="43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reeform 93"/>
            <p:cNvSpPr>
              <a:spLocks noChangeAspect="1"/>
            </p:cNvSpPr>
            <p:nvPr/>
          </p:nvSpPr>
          <p:spPr bwMode="auto">
            <a:xfrm>
              <a:off x="1665" y="107"/>
              <a:ext cx="215" cy="437"/>
            </a:xfrm>
            <a:custGeom>
              <a:avLst/>
              <a:gdLst>
                <a:gd name="T0" fmla="*/ 134 w 215"/>
                <a:gd name="T1" fmla="*/ 17 h 437"/>
                <a:gd name="T2" fmla="*/ 133 w 215"/>
                <a:gd name="T3" fmla="*/ 8 h 437"/>
                <a:gd name="T4" fmla="*/ 131 w 215"/>
                <a:gd name="T5" fmla="*/ 2 h 437"/>
                <a:gd name="T6" fmla="*/ 127 w 215"/>
                <a:gd name="T7" fmla="*/ 0 h 437"/>
                <a:gd name="T8" fmla="*/ 118 w 215"/>
                <a:gd name="T9" fmla="*/ 0 h 437"/>
                <a:gd name="T10" fmla="*/ 86 w 215"/>
                <a:gd name="T11" fmla="*/ 24 h 437"/>
                <a:gd name="T12" fmla="*/ 52 w 215"/>
                <a:gd name="T13" fmla="*/ 37 h 437"/>
                <a:gd name="T14" fmla="*/ 21 w 215"/>
                <a:gd name="T15" fmla="*/ 41 h 437"/>
                <a:gd name="T16" fmla="*/ 0 w 215"/>
                <a:gd name="T17" fmla="*/ 42 h 437"/>
                <a:gd name="T18" fmla="*/ 0 w 215"/>
                <a:gd name="T19" fmla="*/ 62 h 437"/>
                <a:gd name="T20" fmla="*/ 14 w 215"/>
                <a:gd name="T21" fmla="*/ 62 h 437"/>
                <a:gd name="T22" fmla="*/ 35 w 215"/>
                <a:gd name="T23" fmla="*/ 60 h 437"/>
                <a:gd name="T24" fmla="*/ 59 w 215"/>
                <a:gd name="T25" fmla="*/ 55 h 437"/>
                <a:gd name="T26" fmla="*/ 85 w 215"/>
                <a:gd name="T27" fmla="*/ 45 h 437"/>
                <a:gd name="T28" fmla="*/ 85 w 215"/>
                <a:gd name="T29" fmla="*/ 385 h 437"/>
                <a:gd name="T30" fmla="*/ 85 w 215"/>
                <a:gd name="T31" fmla="*/ 393 h 437"/>
                <a:gd name="T32" fmla="*/ 84 w 215"/>
                <a:gd name="T33" fmla="*/ 400 h 437"/>
                <a:gd name="T34" fmla="*/ 82 w 215"/>
                <a:gd name="T35" fmla="*/ 405 h 437"/>
                <a:gd name="T36" fmla="*/ 77 w 215"/>
                <a:gd name="T37" fmla="*/ 410 h 437"/>
                <a:gd name="T38" fmla="*/ 70 w 215"/>
                <a:gd name="T39" fmla="*/ 413 h 437"/>
                <a:gd name="T40" fmla="*/ 59 w 215"/>
                <a:gd name="T41" fmla="*/ 415 h 437"/>
                <a:gd name="T42" fmla="*/ 44 w 215"/>
                <a:gd name="T43" fmla="*/ 416 h 437"/>
                <a:gd name="T44" fmla="*/ 25 w 215"/>
                <a:gd name="T45" fmla="*/ 417 h 437"/>
                <a:gd name="T46" fmla="*/ 4 w 215"/>
                <a:gd name="T47" fmla="*/ 417 h 437"/>
                <a:gd name="T48" fmla="*/ 4 w 215"/>
                <a:gd name="T49" fmla="*/ 437 h 437"/>
                <a:gd name="T50" fmla="*/ 215 w 215"/>
                <a:gd name="T51" fmla="*/ 437 h 437"/>
                <a:gd name="T52" fmla="*/ 215 w 215"/>
                <a:gd name="T53" fmla="*/ 417 h 437"/>
                <a:gd name="T54" fmla="*/ 194 w 215"/>
                <a:gd name="T55" fmla="*/ 417 h 437"/>
                <a:gd name="T56" fmla="*/ 175 w 215"/>
                <a:gd name="T57" fmla="*/ 416 h 437"/>
                <a:gd name="T58" fmla="*/ 160 w 215"/>
                <a:gd name="T59" fmla="*/ 415 h 437"/>
                <a:gd name="T60" fmla="*/ 149 w 215"/>
                <a:gd name="T61" fmla="*/ 413 h 437"/>
                <a:gd name="T62" fmla="*/ 142 w 215"/>
                <a:gd name="T63" fmla="*/ 410 h 437"/>
                <a:gd name="T64" fmla="*/ 137 w 215"/>
                <a:gd name="T65" fmla="*/ 406 h 437"/>
                <a:gd name="T66" fmla="*/ 135 w 215"/>
                <a:gd name="T67" fmla="*/ 400 h 437"/>
                <a:gd name="T68" fmla="*/ 134 w 215"/>
                <a:gd name="T69" fmla="*/ 393 h 437"/>
                <a:gd name="T70" fmla="*/ 134 w 215"/>
                <a:gd name="T71" fmla="*/ 385 h 437"/>
                <a:gd name="T72" fmla="*/ 134 w 215"/>
                <a:gd name="T73" fmla="*/ 1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5" h="437">
                  <a:moveTo>
                    <a:pt x="134" y="17"/>
                  </a:moveTo>
                  <a:lnTo>
                    <a:pt x="133" y="8"/>
                  </a:lnTo>
                  <a:lnTo>
                    <a:pt x="131" y="2"/>
                  </a:lnTo>
                  <a:lnTo>
                    <a:pt x="127" y="0"/>
                  </a:lnTo>
                  <a:lnTo>
                    <a:pt x="118" y="0"/>
                  </a:lnTo>
                  <a:lnTo>
                    <a:pt x="86" y="24"/>
                  </a:lnTo>
                  <a:lnTo>
                    <a:pt x="52" y="37"/>
                  </a:lnTo>
                  <a:lnTo>
                    <a:pt x="21" y="41"/>
                  </a:lnTo>
                  <a:lnTo>
                    <a:pt x="0" y="42"/>
                  </a:lnTo>
                  <a:lnTo>
                    <a:pt x="0" y="62"/>
                  </a:lnTo>
                  <a:lnTo>
                    <a:pt x="14" y="62"/>
                  </a:lnTo>
                  <a:lnTo>
                    <a:pt x="35" y="60"/>
                  </a:lnTo>
                  <a:lnTo>
                    <a:pt x="59" y="55"/>
                  </a:lnTo>
                  <a:lnTo>
                    <a:pt x="85" y="45"/>
                  </a:lnTo>
                  <a:lnTo>
                    <a:pt x="85" y="385"/>
                  </a:lnTo>
                  <a:lnTo>
                    <a:pt x="85" y="393"/>
                  </a:lnTo>
                  <a:lnTo>
                    <a:pt x="84" y="400"/>
                  </a:lnTo>
                  <a:lnTo>
                    <a:pt x="82" y="405"/>
                  </a:lnTo>
                  <a:lnTo>
                    <a:pt x="77" y="410"/>
                  </a:lnTo>
                  <a:lnTo>
                    <a:pt x="70" y="413"/>
                  </a:lnTo>
                  <a:lnTo>
                    <a:pt x="59" y="415"/>
                  </a:lnTo>
                  <a:lnTo>
                    <a:pt x="44" y="416"/>
                  </a:lnTo>
                  <a:lnTo>
                    <a:pt x="25" y="417"/>
                  </a:lnTo>
                  <a:lnTo>
                    <a:pt x="4" y="417"/>
                  </a:lnTo>
                  <a:lnTo>
                    <a:pt x="4" y="437"/>
                  </a:lnTo>
                  <a:lnTo>
                    <a:pt x="215" y="437"/>
                  </a:lnTo>
                  <a:lnTo>
                    <a:pt x="215" y="417"/>
                  </a:lnTo>
                  <a:lnTo>
                    <a:pt x="194" y="417"/>
                  </a:lnTo>
                  <a:lnTo>
                    <a:pt x="175" y="416"/>
                  </a:lnTo>
                  <a:lnTo>
                    <a:pt x="160" y="415"/>
                  </a:lnTo>
                  <a:lnTo>
                    <a:pt x="149" y="413"/>
                  </a:lnTo>
                  <a:lnTo>
                    <a:pt x="142" y="410"/>
                  </a:lnTo>
                  <a:lnTo>
                    <a:pt x="137" y="406"/>
                  </a:lnTo>
                  <a:lnTo>
                    <a:pt x="135" y="400"/>
                  </a:lnTo>
                  <a:lnTo>
                    <a:pt x="134" y="393"/>
                  </a:lnTo>
                  <a:lnTo>
                    <a:pt x="134" y="385"/>
                  </a:lnTo>
                  <a:lnTo>
                    <a:pt x="134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reeform 94"/>
            <p:cNvSpPr>
              <a:spLocks noChangeAspect="1" noEditPoints="1"/>
            </p:cNvSpPr>
            <p:nvPr/>
          </p:nvSpPr>
          <p:spPr bwMode="auto">
            <a:xfrm>
              <a:off x="1956" y="107"/>
              <a:ext cx="275" cy="451"/>
            </a:xfrm>
            <a:custGeom>
              <a:avLst/>
              <a:gdLst>
                <a:gd name="T0" fmla="*/ 270 w 275"/>
                <a:gd name="T1" fmla="*/ 149 h 451"/>
                <a:gd name="T2" fmla="*/ 222 w 275"/>
                <a:gd name="T3" fmla="*/ 35 h 451"/>
                <a:gd name="T4" fmla="*/ 162 w 275"/>
                <a:gd name="T5" fmla="*/ 3 h 451"/>
                <a:gd name="T6" fmla="*/ 107 w 275"/>
                <a:gd name="T7" fmla="*/ 4 h 451"/>
                <a:gd name="T8" fmla="*/ 48 w 275"/>
                <a:gd name="T9" fmla="*/ 40 h 451"/>
                <a:gd name="T10" fmla="*/ 5 w 275"/>
                <a:gd name="T11" fmla="*/ 150 h 451"/>
                <a:gd name="T12" fmla="*/ 1 w 275"/>
                <a:gd name="T13" fmla="*/ 265 h 451"/>
                <a:gd name="T14" fmla="*/ 14 w 275"/>
                <a:gd name="T15" fmla="*/ 346 h 451"/>
                <a:gd name="T16" fmla="*/ 54 w 275"/>
                <a:gd name="T17" fmla="*/ 418 h 451"/>
                <a:gd name="T18" fmla="*/ 111 w 275"/>
                <a:gd name="T19" fmla="*/ 448 h 451"/>
                <a:gd name="T20" fmla="*/ 166 w 275"/>
                <a:gd name="T21" fmla="*/ 448 h 451"/>
                <a:gd name="T22" fmla="*/ 226 w 275"/>
                <a:gd name="T23" fmla="*/ 414 h 451"/>
                <a:gd name="T24" fmla="*/ 270 w 275"/>
                <a:gd name="T25" fmla="*/ 303 h 451"/>
                <a:gd name="T26" fmla="*/ 137 w 275"/>
                <a:gd name="T27" fmla="*/ 437 h 451"/>
                <a:gd name="T28" fmla="*/ 116 w 275"/>
                <a:gd name="T29" fmla="*/ 433 h 451"/>
                <a:gd name="T30" fmla="*/ 94 w 275"/>
                <a:gd name="T31" fmla="*/ 421 h 451"/>
                <a:gd name="T32" fmla="*/ 75 w 275"/>
                <a:gd name="T33" fmla="*/ 397 h 451"/>
                <a:gd name="T34" fmla="*/ 62 w 275"/>
                <a:gd name="T35" fmla="*/ 357 h 451"/>
                <a:gd name="T36" fmla="*/ 54 w 275"/>
                <a:gd name="T37" fmla="*/ 219 h 451"/>
                <a:gd name="T38" fmla="*/ 59 w 275"/>
                <a:gd name="T39" fmla="*/ 98 h 451"/>
                <a:gd name="T40" fmla="*/ 75 w 275"/>
                <a:gd name="T41" fmla="*/ 52 h 451"/>
                <a:gd name="T42" fmla="*/ 97 w 275"/>
                <a:gd name="T43" fmla="*/ 27 h 451"/>
                <a:gd name="T44" fmla="*/ 120 w 275"/>
                <a:gd name="T45" fmla="*/ 16 h 451"/>
                <a:gd name="T46" fmla="*/ 137 w 275"/>
                <a:gd name="T47" fmla="*/ 14 h 451"/>
                <a:gd name="T48" fmla="*/ 157 w 275"/>
                <a:gd name="T49" fmla="*/ 17 h 451"/>
                <a:gd name="T50" fmla="*/ 179 w 275"/>
                <a:gd name="T51" fmla="*/ 28 h 451"/>
                <a:gd name="T52" fmla="*/ 200 w 275"/>
                <a:gd name="T53" fmla="*/ 52 h 451"/>
                <a:gd name="T54" fmla="*/ 214 w 275"/>
                <a:gd name="T55" fmla="*/ 91 h 451"/>
                <a:gd name="T56" fmla="*/ 220 w 275"/>
                <a:gd name="T57" fmla="*/ 219 h 451"/>
                <a:gd name="T58" fmla="*/ 213 w 275"/>
                <a:gd name="T59" fmla="*/ 355 h 451"/>
                <a:gd name="T60" fmla="*/ 201 w 275"/>
                <a:gd name="T61" fmla="*/ 394 h 451"/>
                <a:gd name="T62" fmla="*/ 182 w 275"/>
                <a:gd name="T63" fmla="*/ 419 h 451"/>
                <a:gd name="T64" fmla="*/ 160 w 275"/>
                <a:gd name="T65" fmla="*/ 433 h 451"/>
                <a:gd name="T66" fmla="*/ 137 w 275"/>
                <a:gd name="T67" fmla="*/ 43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" h="451">
                  <a:moveTo>
                    <a:pt x="275" y="227"/>
                  </a:moveTo>
                  <a:lnTo>
                    <a:pt x="270" y="149"/>
                  </a:lnTo>
                  <a:lnTo>
                    <a:pt x="248" y="73"/>
                  </a:lnTo>
                  <a:lnTo>
                    <a:pt x="222" y="35"/>
                  </a:lnTo>
                  <a:lnTo>
                    <a:pt x="192" y="13"/>
                  </a:lnTo>
                  <a:lnTo>
                    <a:pt x="162" y="3"/>
                  </a:lnTo>
                  <a:lnTo>
                    <a:pt x="138" y="0"/>
                  </a:lnTo>
                  <a:lnTo>
                    <a:pt x="107" y="4"/>
                  </a:lnTo>
                  <a:lnTo>
                    <a:pt x="76" y="16"/>
                  </a:lnTo>
                  <a:lnTo>
                    <a:pt x="48" y="40"/>
                  </a:lnTo>
                  <a:lnTo>
                    <a:pt x="24" y="78"/>
                  </a:lnTo>
                  <a:lnTo>
                    <a:pt x="5" y="150"/>
                  </a:lnTo>
                  <a:lnTo>
                    <a:pt x="0" y="227"/>
                  </a:lnTo>
                  <a:lnTo>
                    <a:pt x="1" y="265"/>
                  </a:lnTo>
                  <a:lnTo>
                    <a:pt x="5" y="306"/>
                  </a:lnTo>
                  <a:lnTo>
                    <a:pt x="14" y="346"/>
                  </a:lnTo>
                  <a:lnTo>
                    <a:pt x="29" y="385"/>
                  </a:lnTo>
                  <a:lnTo>
                    <a:pt x="54" y="418"/>
                  </a:lnTo>
                  <a:lnTo>
                    <a:pt x="82" y="438"/>
                  </a:lnTo>
                  <a:lnTo>
                    <a:pt x="111" y="448"/>
                  </a:lnTo>
                  <a:lnTo>
                    <a:pt x="137" y="451"/>
                  </a:lnTo>
                  <a:lnTo>
                    <a:pt x="166" y="448"/>
                  </a:lnTo>
                  <a:lnTo>
                    <a:pt x="196" y="437"/>
                  </a:lnTo>
                  <a:lnTo>
                    <a:pt x="226" y="414"/>
                  </a:lnTo>
                  <a:lnTo>
                    <a:pt x="251" y="375"/>
                  </a:lnTo>
                  <a:lnTo>
                    <a:pt x="270" y="303"/>
                  </a:lnTo>
                  <a:lnTo>
                    <a:pt x="275" y="227"/>
                  </a:lnTo>
                  <a:close/>
                  <a:moveTo>
                    <a:pt x="137" y="437"/>
                  </a:moveTo>
                  <a:lnTo>
                    <a:pt x="127" y="436"/>
                  </a:lnTo>
                  <a:lnTo>
                    <a:pt x="116" y="433"/>
                  </a:lnTo>
                  <a:lnTo>
                    <a:pt x="105" y="428"/>
                  </a:lnTo>
                  <a:lnTo>
                    <a:pt x="94" y="421"/>
                  </a:lnTo>
                  <a:lnTo>
                    <a:pt x="84" y="410"/>
                  </a:lnTo>
                  <a:lnTo>
                    <a:pt x="75" y="397"/>
                  </a:lnTo>
                  <a:lnTo>
                    <a:pt x="67" y="379"/>
                  </a:lnTo>
                  <a:lnTo>
                    <a:pt x="62" y="357"/>
                  </a:lnTo>
                  <a:lnTo>
                    <a:pt x="55" y="288"/>
                  </a:lnTo>
                  <a:lnTo>
                    <a:pt x="54" y="219"/>
                  </a:lnTo>
                  <a:lnTo>
                    <a:pt x="55" y="156"/>
                  </a:lnTo>
                  <a:lnTo>
                    <a:pt x="59" y="98"/>
                  </a:lnTo>
                  <a:lnTo>
                    <a:pt x="66" y="72"/>
                  </a:lnTo>
                  <a:lnTo>
                    <a:pt x="75" y="52"/>
                  </a:lnTo>
                  <a:lnTo>
                    <a:pt x="85" y="37"/>
                  </a:lnTo>
                  <a:lnTo>
                    <a:pt x="97" y="27"/>
                  </a:lnTo>
                  <a:lnTo>
                    <a:pt x="109" y="20"/>
                  </a:lnTo>
                  <a:lnTo>
                    <a:pt x="120" y="16"/>
                  </a:lnTo>
                  <a:lnTo>
                    <a:pt x="129" y="15"/>
                  </a:lnTo>
                  <a:lnTo>
                    <a:pt x="137" y="14"/>
                  </a:lnTo>
                  <a:lnTo>
                    <a:pt x="146" y="15"/>
                  </a:lnTo>
                  <a:lnTo>
                    <a:pt x="157" y="17"/>
                  </a:lnTo>
                  <a:lnTo>
                    <a:pt x="167" y="22"/>
                  </a:lnTo>
                  <a:lnTo>
                    <a:pt x="179" y="28"/>
                  </a:lnTo>
                  <a:lnTo>
                    <a:pt x="190" y="38"/>
                  </a:lnTo>
                  <a:lnTo>
                    <a:pt x="200" y="52"/>
                  </a:lnTo>
                  <a:lnTo>
                    <a:pt x="208" y="69"/>
                  </a:lnTo>
                  <a:lnTo>
                    <a:pt x="214" y="91"/>
                  </a:lnTo>
                  <a:lnTo>
                    <a:pt x="220" y="153"/>
                  </a:lnTo>
                  <a:lnTo>
                    <a:pt x="220" y="219"/>
                  </a:lnTo>
                  <a:lnTo>
                    <a:pt x="219" y="290"/>
                  </a:lnTo>
                  <a:lnTo>
                    <a:pt x="213" y="355"/>
                  </a:lnTo>
                  <a:lnTo>
                    <a:pt x="209" y="376"/>
                  </a:lnTo>
                  <a:lnTo>
                    <a:pt x="201" y="394"/>
                  </a:lnTo>
                  <a:lnTo>
                    <a:pt x="193" y="408"/>
                  </a:lnTo>
                  <a:lnTo>
                    <a:pt x="182" y="419"/>
                  </a:lnTo>
                  <a:lnTo>
                    <a:pt x="171" y="427"/>
                  </a:lnTo>
                  <a:lnTo>
                    <a:pt x="160" y="433"/>
                  </a:lnTo>
                  <a:lnTo>
                    <a:pt x="148" y="436"/>
                  </a:lnTo>
                  <a:lnTo>
                    <a:pt x="137" y="4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reeform 95"/>
            <p:cNvSpPr>
              <a:spLocks noChangeAspect="1"/>
            </p:cNvSpPr>
            <p:nvPr/>
          </p:nvSpPr>
          <p:spPr bwMode="auto">
            <a:xfrm>
              <a:off x="2285" y="1"/>
              <a:ext cx="210" cy="314"/>
            </a:xfrm>
            <a:custGeom>
              <a:avLst/>
              <a:gdLst>
                <a:gd name="T0" fmla="*/ 125 w 210"/>
                <a:gd name="T1" fmla="*/ 156 h 314"/>
                <a:gd name="T2" fmla="*/ 157 w 210"/>
                <a:gd name="T3" fmla="*/ 193 h 314"/>
                <a:gd name="T4" fmla="*/ 160 w 210"/>
                <a:gd name="T5" fmla="*/ 244 h 314"/>
                <a:gd name="T6" fmla="*/ 150 w 210"/>
                <a:gd name="T7" fmla="*/ 274 h 314"/>
                <a:gd name="T8" fmla="*/ 133 w 210"/>
                <a:gd name="T9" fmla="*/ 291 h 314"/>
                <a:gd name="T10" fmla="*/ 112 w 210"/>
                <a:gd name="T11" fmla="*/ 298 h 314"/>
                <a:gd name="T12" fmla="*/ 85 w 210"/>
                <a:gd name="T13" fmla="*/ 298 h 314"/>
                <a:gd name="T14" fmla="*/ 42 w 210"/>
                <a:gd name="T15" fmla="*/ 283 h 314"/>
                <a:gd name="T16" fmla="*/ 38 w 210"/>
                <a:gd name="T17" fmla="*/ 264 h 314"/>
                <a:gd name="T18" fmla="*/ 50 w 210"/>
                <a:gd name="T19" fmla="*/ 249 h 314"/>
                <a:gd name="T20" fmla="*/ 49 w 210"/>
                <a:gd name="T21" fmla="*/ 231 h 314"/>
                <a:gd name="T22" fmla="*/ 36 w 210"/>
                <a:gd name="T23" fmla="*/ 218 h 314"/>
                <a:gd name="T24" fmla="*/ 17 w 210"/>
                <a:gd name="T25" fmla="*/ 218 h 314"/>
                <a:gd name="T26" fmla="*/ 3 w 210"/>
                <a:gd name="T27" fmla="*/ 230 h 314"/>
                <a:gd name="T28" fmla="*/ 9 w 210"/>
                <a:gd name="T29" fmla="*/ 272 h 314"/>
                <a:gd name="T30" fmla="*/ 64 w 210"/>
                <a:gd name="T31" fmla="*/ 309 h 314"/>
                <a:gd name="T32" fmla="*/ 147 w 210"/>
                <a:gd name="T33" fmla="*/ 306 h 314"/>
                <a:gd name="T34" fmla="*/ 202 w 210"/>
                <a:gd name="T35" fmla="*/ 258 h 314"/>
                <a:gd name="T36" fmla="*/ 205 w 210"/>
                <a:gd name="T37" fmla="*/ 199 h 314"/>
                <a:gd name="T38" fmla="*/ 164 w 210"/>
                <a:gd name="T39" fmla="*/ 155 h 314"/>
                <a:gd name="T40" fmla="*/ 161 w 210"/>
                <a:gd name="T41" fmla="*/ 127 h 314"/>
                <a:gd name="T42" fmla="*/ 193 w 210"/>
                <a:gd name="T43" fmla="*/ 85 h 314"/>
                <a:gd name="T44" fmla="*/ 194 w 210"/>
                <a:gd name="T45" fmla="*/ 50 h 314"/>
                <a:gd name="T46" fmla="*/ 180 w 210"/>
                <a:gd name="T47" fmla="*/ 27 h 314"/>
                <a:gd name="T48" fmla="*/ 155 w 210"/>
                <a:gd name="T49" fmla="*/ 10 h 314"/>
                <a:gd name="T50" fmla="*/ 122 w 210"/>
                <a:gd name="T51" fmla="*/ 1 h 314"/>
                <a:gd name="T52" fmla="*/ 69 w 210"/>
                <a:gd name="T53" fmla="*/ 4 h 314"/>
                <a:gd name="T54" fmla="*/ 22 w 210"/>
                <a:gd name="T55" fmla="*/ 36 h 314"/>
                <a:gd name="T56" fmla="*/ 17 w 210"/>
                <a:gd name="T57" fmla="*/ 71 h 314"/>
                <a:gd name="T58" fmla="*/ 29 w 210"/>
                <a:gd name="T59" fmla="*/ 84 h 314"/>
                <a:gd name="T60" fmla="*/ 48 w 210"/>
                <a:gd name="T61" fmla="*/ 84 h 314"/>
                <a:gd name="T62" fmla="*/ 60 w 210"/>
                <a:gd name="T63" fmla="*/ 71 h 314"/>
                <a:gd name="T64" fmla="*/ 60 w 210"/>
                <a:gd name="T65" fmla="*/ 53 h 314"/>
                <a:gd name="T66" fmla="*/ 48 w 210"/>
                <a:gd name="T67" fmla="*/ 40 h 314"/>
                <a:gd name="T68" fmla="*/ 53 w 210"/>
                <a:gd name="T69" fmla="*/ 26 h 314"/>
                <a:gd name="T70" fmla="*/ 88 w 210"/>
                <a:gd name="T71" fmla="*/ 14 h 314"/>
                <a:gd name="T72" fmla="*/ 119 w 210"/>
                <a:gd name="T73" fmla="*/ 15 h 314"/>
                <a:gd name="T74" fmla="*/ 147 w 210"/>
                <a:gd name="T75" fmla="*/ 38 h 314"/>
                <a:gd name="T76" fmla="*/ 147 w 210"/>
                <a:gd name="T77" fmla="*/ 92 h 314"/>
                <a:gd name="T78" fmla="*/ 123 w 210"/>
                <a:gd name="T79" fmla="*/ 128 h 314"/>
                <a:gd name="T80" fmla="*/ 98 w 210"/>
                <a:gd name="T81" fmla="*/ 136 h 314"/>
                <a:gd name="T82" fmla="*/ 72 w 210"/>
                <a:gd name="T83" fmla="*/ 138 h 314"/>
                <a:gd name="T84" fmla="*/ 66 w 210"/>
                <a:gd name="T85" fmla="*/ 140 h 314"/>
                <a:gd name="T86" fmla="*/ 67 w 210"/>
                <a:gd name="T87" fmla="*/ 150 h 314"/>
                <a:gd name="T88" fmla="*/ 100 w 210"/>
                <a:gd name="T89" fmla="*/ 15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" h="314">
                  <a:moveTo>
                    <a:pt x="100" y="151"/>
                  </a:moveTo>
                  <a:lnTo>
                    <a:pt x="125" y="156"/>
                  </a:lnTo>
                  <a:lnTo>
                    <a:pt x="144" y="170"/>
                  </a:lnTo>
                  <a:lnTo>
                    <a:pt x="157" y="193"/>
                  </a:lnTo>
                  <a:lnTo>
                    <a:pt x="162" y="225"/>
                  </a:lnTo>
                  <a:lnTo>
                    <a:pt x="160" y="244"/>
                  </a:lnTo>
                  <a:lnTo>
                    <a:pt x="156" y="261"/>
                  </a:lnTo>
                  <a:lnTo>
                    <a:pt x="150" y="274"/>
                  </a:lnTo>
                  <a:lnTo>
                    <a:pt x="142" y="283"/>
                  </a:lnTo>
                  <a:lnTo>
                    <a:pt x="133" y="291"/>
                  </a:lnTo>
                  <a:lnTo>
                    <a:pt x="123" y="296"/>
                  </a:lnTo>
                  <a:lnTo>
                    <a:pt x="112" y="298"/>
                  </a:lnTo>
                  <a:lnTo>
                    <a:pt x="102" y="299"/>
                  </a:lnTo>
                  <a:lnTo>
                    <a:pt x="85" y="298"/>
                  </a:lnTo>
                  <a:lnTo>
                    <a:pt x="64" y="293"/>
                  </a:lnTo>
                  <a:lnTo>
                    <a:pt x="42" y="283"/>
                  </a:lnTo>
                  <a:lnTo>
                    <a:pt x="25" y="267"/>
                  </a:lnTo>
                  <a:lnTo>
                    <a:pt x="38" y="264"/>
                  </a:lnTo>
                  <a:lnTo>
                    <a:pt x="46" y="257"/>
                  </a:lnTo>
                  <a:lnTo>
                    <a:pt x="50" y="249"/>
                  </a:lnTo>
                  <a:lnTo>
                    <a:pt x="51" y="241"/>
                  </a:lnTo>
                  <a:lnTo>
                    <a:pt x="49" y="231"/>
                  </a:lnTo>
                  <a:lnTo>
                    <a:pt x="44" y="223"/>
                  </a:lnTo>
                  <a:lnTo>
                    <a:pt x="36" y="218"/>
                  </a:lnTo>
                  <a:lnTo>
                    <a:pt x="26" y="216"/>
                  </a:lnTo>
                  <a:lnTo>
                    <a:pt x="17" y="218"/>
                  </a:lnTo>
                  <a:lnTo>
                    <a:pt x="8" y="222"/>
                  </a:lnTo>
                  <a:lnTo>
                    <a:pt x="3" y="230"/>
                  </a:lnTo>
                  <a:lnTo>
                    <a:pt x="0" y="243"/>
                  </a:lnTo>
                  <a:lnTo>
                    <a:pt x="9" y="272"/>
                  </a:lnTo>
                  <a:lnTo>
                    <a:pt x="31" y="294"/>
                  </a:lnTo>
                  <a:lnTo>
                    <a:pt x="64" y="309"/>
                  </a:lnTo>
                  <a:lnTo>
                    <a:pt x="103" y="314"/>
                  </a:lnTo>
                  <a:lnTo>
                    <a:pt x="147" y="306"/>
                  </a:lnTo>
                  <a:lnTo>
                    <a:pt x="180" y="287"/>
                  </a:lnTo>
                  <a:lnTo>
                    <a:pt x="202" y="258"/>
                  </a:lnTo>
                  <a:lnTo>
                    <a:pt x="210" y="225"/>
                  </a:lnTo>
                  <a:lnTo>
                    <a:pt x="205" y="199"/>
                  </a:lnTo>
                  <a:lnTo>
                    <a:pt x="189" y="175"/>
                  </a:lnTo>
                  <a:lnTo>
                    <a:pt x="164" y="155"/>
                  </a:lnTo>
                  <a:lnTo>
                    <a:pt x="131" y="143"/>
                  </a:lnTo>
                  <a:lnTo>
                    <a:pt x="161" y="127"/>
                  </a:lnTo>
                  <a:lnTo>
                    <a:pt x="182" y="107"/>
                  </a:lnTo>
                  <a:lnTo>
                    <a:pt x="193" y="85"/>
                  </a:lnTo>
                  <a:lnTo>
                    <a:pt x="196" y="63"/>
                  </a:lnTo>
                  <a:lnTo>
                    <a:pt x="194" y="50"/>
                  </a:lnTo>
                  <a:lnTo>
                    <a:pt x="189" y="38"/>
                  </a:lnTo>
                  <a:lnTo>
                    <a:pt x="180" y="27"/>
                  </a:lnTo>
                  <a:lnTo>
                    <a:pt x="169" y="18"/>
                  </a:lnTo>
                  <a:lnTo>
                    <a:pt x="155" y="10"/>
                  </a:lnTo>
                  <a:lnTo>
                    <a:pt x="140" y="4"/>
                  </a:lnTo>
                  <a:lnTo>
                    <a:pt x="122" y="1"/>
                  </a:lnTo>
                  <a:lnTo>
                    <a:pt x="104" y="0"/>
                  </a:lnTo>
                  <a:lnTo>
                    <a:pt x="69" y="4"/>
                  </a:lnTo>
                  <a:lnTo>
                    <a:pt x="40" y="16"/>
                  </a:lnTo>
                  <a:lnTo>
                    <a:pt x="22" y="36"/>
                  </a:lnTo>
                  <a:lnTo>
                    <a:pt x="15" y="61"/>
                  </a:lnTo>
                  <a:lnTo>
                    <a:pt x="17" y="71"/>
                  </a:lnTo>
                  <a:lnTo>
                    <a:pt x="22" y="79"/>
                  </a:lnTo>
                  <a:lnTo>
                    <a:pt x="29" y="84"/>
                  </a:lnTo>
                  <a:lnTo>
                    <a:pt x="38" y="85"/>
                  </a:lnTo>
                  <a:lnTo>
                    <a:pt x="48" y="84"/>
                  </a:lnTo>
                  <a:lnTo>
                    <a:pt x="55" y="79"/>
                  </a:lnTo>
                  <a:lnTo>
                    <a:pt x="60" y="71"/>
                  </a:lnTo>
                  <a:lnTo>
                    <a:pt x="62" y="62"/>
                  </a:lnTo>
                  <a:lnTo>
                    <a:pt x="60" y="53"/>
                  </a:lnTo>
                  <a:lnTo>
                    <a:pt x="55" y="45"/>
                  </a:lnTo>
                  <a:lnTo>
                    <a:pt x="48" y="40"/>
                  </a:lnTo>
                  <a:lnTo>
                    <a:pt x="38" y="38"/>
                  </a:lnTo>
                  <a:lnTo>
                    <a:pt x="53" y="26"/>
                  </a:lnTo>
                  <a:lnTo>
                    <a:pt x="70" y="18"/>
                  </a:lnTo>
                  <a:lnTo>
                    <a:pt x="88" y="14"/>
                  </a:lnTo>
                  <a:lnTo>
                    <a:pt x="103" y="13"/>
                  </a:lnTo>
                  <a:lnTo>
                    <a:pt x="119" y="15"/>
                  </a:lnTo>
                  <a:lnTo>
                    <a:pt x="135" y="23"/>
                  </a:lnTo>
                  <a:lnTo>
                    <a:pt x="147" y="38"/>
                  </a:lnTo>
                  <a:lnTo>
                    <a:pt x="152" y="63"/>
                  </a:lnTo>
                  <a:lnTo>
                    <a:pt x="147" y="92"/>
                  </a:lnTo>
                  <a:lnTo>
                    <a:pt x="134" y="117"/>
                  </a:lnTo>
                  <a:lnTo>
                    <a:pt x="123" y="128"/>
                  </a:lnTo>
                  <a:lnTo>
                    <a:pt x="111" y="133"/>
                  </a:lnTo>
                  <a:lnTo>
                    <a:pt x="98" y="136"/>
                  </a:lnTo>
                  <a:lnTo>
                    <a:pt x="83" y="137"/>
                  </a:lnTo>
                  <a:lnTo>
                    <a:pt x="72" y="138"/>
                  </a:lnTo>
                  <a:lnTo>
                    <a:pt x="69" y="139"/>
                  </a:lnTo>
                  <a:lnTo>
                    <a:pt x="66" y="140"/>
                  </a:lnTo>
                  <a:lnTo>
                    <a:pt x="64" y="145"/>
                  </a:lnTo>
                  <a:lnTo>
                    <a:pt x="67" y="150"/>
                  </a:lnTo>
                  <a:lnTo>
                    <a:pt x="76" y="151"/>
                  </a:lnTo>
                  <a:lnTo>
                    <a:pt x="100" y="1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96"/>
            <p:cNvSpPr>
              <a:spLocks noChangeAspect="1" noEditPoints="1"/>
            </p:cNvSpPr>
            <p:nvPr/>
          </p:nvSpPr>
          <p:spPr bwMode="auto">
            <a:xfrm>
              <a:off x="2547" y="1"/>
              <a:ext cx="210" cy="314"/>
            </a:xfrm>
            <a:custGeom>
              <a:avLst/>
              <a:gdLst>
                <a:gd name="T0" fmla="*/ 164 w 210"/>
                <a:gd name="T1" fmla="*/ 206 h 314"/>
                <a:gd name="T2" fmla="*/ 147 w 210"/>
                <a:gd name="T3" fmla="*/ 259 h 314"/>
                <a:gd name="T4" fmla="*/ 121 w 210"/>
                <a:gd name="T5" fmla="*/ 287 h 314"/>
                <a:gd name="T6" fmla="*/ 94 w 210"/>
                <a:gd name="T7" fmla="*/ 298 h 314"/>
                <a:gd name="T8" fmla="*/ 73 w 210"/>
                <a:gd name="T9" fmla="*/ 299 h 314"/>
                <a:gd name="T10" fmla="*/ 47 w 210"/>
                <a:gd name="T11" fmla="*/ 292 h 314"/>
                <a:gd name="T12" fmla="*/ 47 w 210"/>
                <a:gd name="T13" fmla="*/ 280 h 314"/>
                <a:gd name="T14" fmla="*/ 56 w 210"/>
                <a:gd name="T15" fmla="*/ 267 h 314"/>
                <a:gd name="T16" fmla="*/ 55 w 210"/>
                <a:gd name="T17" fmla="*/ 254 h 314"/>
                <a:gd name="T18" fmla="*/ 44 w 210"/>
                <a:gd name="T19" fmla="*/ 242 h 314"/>
                <a:gd name="T20" fmla="*/ 26 w 210"/>
                <a:gd name="T21" fmla="*/ 242 h 314"/>
                <a:gd name="T22" fmla="*/ 14 w 210"/>
                <a:gd name="T23" fmla="*/ 254 h 314"/>
                <a:gd name="T24" fmla="*/ 18 w 210"/>
                <a:gd name="T25" fmla="*/ 284 h 314"/>
                <a:gd name="T26" fmla="*/ 54 w 210"/>
                <a:gd name="T27" fmla="*/ 310 h 314"/>
                <a:gd name="T28" fmla="*/ 130 w 210"/>
                <a:gd name="T29" fmla="*/ 302 h 314"/>
                <a:gd name="T30" fmla="*/ 199 w 210"/>
                <a:gd name="T31" fmla="*/ 220 h 314"/>
                <a:gd name="T32" fmla="*/ 201 w 210"/>
                <a:gd name="T33" fmla="*/ 81 h 314"/>
                <a:gd name="T34" fmla="*/ 145 w 210"/>
                <a:gd name="T35" fmla="*/ 8 h 314"/>
                <a:gd name="T36" fmla="*/ 92 w 210"/>
                <a:gd name="T37" fmla="*/ 0 h 314"/>
                <a:gd name="T38" fmla="*/ 54 w 210"/>
                <a:gd name="T39" fmla="*/ 12 h 314"/>
                <a:gd name="T40" fmla="*/ 22 w 210"/>
                <a:gd name="T41" fmla="*/ 40 h 314"/>
                <a:gd name="T42" fmla="*/ 3 w 210"/>
                <a:gd name="T43" fmla="*/ 75 h 314"/>
                <a:gd name="T44" fmla="*/ 8 w 210"/>
                <a:gd name="T45" fmla="*/ 143 h 314"/>
                <a:gd name="T46" fmla="*/ 62 w 210"/>
                <a:gd name="T47" fmla="*/ 196 h 314"/>
                <a:gd name="T48" fmla="*/ 124 w 210"/>
                <a:gd name="T49" fmla="*/ 199 h 314"/>
                <a:gd name="T50" fmla="*/ 157 w 210"/>
                <a:gd name="T51" fmla="*/ 174 h 314"/>
                <a:gd name="T52" fmla="*/ 166 w 210"/>
                <a:gd name="T53" fmla="*/ 168 h 314"/>
                <a:gd name="T54" fmla="*/ 89 w 210"/>
                <a:gd name="T55" fmla="*/ 189 h 314"/>
                <a:gd name="T56" fmla="*/ 65 w 210"/>
                <a:gd name="T57" fmla="*/ 177 h 314"/>
                <a:gd name="T58" fmla="*/ 45 w 210"/>
                <a:gd name="T59" fmla="*/ 136 h 314"/>
                <a:gd name="T60" fmla="*/ 44 w 210"/>
                <a:gd name="T61" fmla="*/ 83 h 314"/>
                <a:gd name="T62" fmla="*/ 49 w 210"/>
                <a:gd name="T63" fmla="*/ 53 h 314"/>
                <a:gd name="T64" fmla="*/ 66 w 210"/>
                <a:gd name="T65" fmla="*/ 28 h 314"/>
                <a:gd name="T66" fmla="*/ 91 w 210"/>
                <a:gd name="T67" fmla="*/ 15 h 314"/>
                <a:gd name="T68" fmla="*/ 123 w 210"/>
                <a:gd name="T69" fmla="*/ 15 h 314"/>
                <a:gd name="T70" fmla="*/ 144 w 210"/>
                <a:gd name="T71" fmla="*/ 30 h 314"/>
                <a:gd name="T72" fmla="*/ 158 w 210"/>
                <a:gd name="T73" fmla="*/ 56 h 314"/>
                <a:gd name="T74" fmla="*/ 164 w 210"/>
                <a:gd name="T75" fmla="*/ 92 h 314"/>
                <a:gd name="T76" fmla="*/ 163 w 210"/>
                <a:gd name="T77" fmla="*/ 128 h 314"/>
                <a:gd name="T78" fmla="*/ 153 w 210"/>
                <a:gd name="T79" fmla="*/ 160 h 314"/>
                <a:gd name="T80" fmla="*/ 135 w 210"/>
                <a:gd name="T81" fmla="*/ 180 h 314"/>
                <a:gd name="T82" fmla="*/ 113 w 210"/>
                <a:gd name="T83" fmla="*/ 19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314">
                  <a:moveTo>
                    <a:pt x="166" y="168"/>
                  </a:moveTo>
                  <a:lnTo>
                    <a:pt x="164" y="206"/>
                  </a:lnTo>
                  <a:lnTo>
                    <a:pt x="157" y="236"/>
                  </a:lnTo>
                  <a:lnTo>
                    <a:pt x="147" y="259"/>
                  </a:lnTo>
                  <a:lnTo>
                    <a:pt x="135" y="276"/>
                  </a:lnTo>
                  <a:lnTo>
                    <a:pt x="121" y="287"/>
                  </a:lnTo>
                  <a:lnTo>
                    <a:pt x="107" y="295"/>
                  </a:lnTo>
                  <a:lnTo>
                    <a:pt x="94" y="298"/>
                  </a:lnTo>
                  <a:lnTo>
                    <a:pt x="83" y="299"/>
                  </a:lnTo>
                  <a:lnTo>
                    <a:pt x="73" y="299"/>
                  </a:lnTo>
                  <a:lnTo>
                    <a:pt x="60" y="297"/>
                  </a:lnTo>
                  <a:lnTo>
                    <a:pt x="47" y="292"/>
                  </a:lnTo>
                  <a:lnTo>
                    <a:pt x="36" y="284"/>
                  </a:lnTo>
                  <a:lnTo>
                    <a:pt x="47" y="280"/>
                  </a:lnTo>
                  <a:lnTo>
                    <a:pt x="53" y="274"/>
                  </a:lnTo>
                  <a:lnTo>
                    <a:pt x="56" y="267"/>
                  </a:lnTo>
                  <a:lnTo>
                    <a:pt x="56" y="262"/>
                  </a:lnTo>
                  <a:lnTo>
                    <a:pt x="55" y="254"/>
                  </a:lnTo>
                  <a:lnTo>
                    <a:pt x="51" y="247"/>
                  </a:lnTo>
                  <a:lnTo>
                    <a:pt x="44" y="242"/>
                  </a:lnTo>
                  <a:lnTo>
                    <a:pt x="35" y="241"/>
                  </a:lnTo>
                  <a:lnTo>
                    <a:pt x="26" y="242"/>
                  </a:lnTo>
                  <a:lnTo>
                    <a:pt x="19" y="247"/>
                  </a:lnTo>
                  <a:lnTo>
                    <a:pt x="14" y="254"/>
                  </a:lnTo>
                  <a:lnTo>
                    <a:pt x="13" y="263"/>
                  </a:lnTo>
                  <a:lnTo>
                    <a:pt x="18" y="284"/>
                  </a:lnTo>
                  <a:lnTo>
                    <a:pt x="31" y="300"/>
                  </a:lnTo>
                  <a:lnTo>
                    <a:pt x="54" y="310"/>
                  </a:lnTo>
                  <a:lnTo>
                    <a:pt x="83" y="314"/>
                  </a:lnTo>
                  <a:lnTo>
                    <a:pt x="130" y="302"/>
                  </a:lnTo>
                  <a:lnTo>
                    <a:pt x="171" y="271"/>
                  </a:lnTo>
                  <a:lnTo>
                    <a:pt x="199" y="220"/>
                  </a:lnTo>
                  <a:lnTo>
                    <a:pt x="210" y="154"/>
                  </a:lnTo>
                  <a:lnTo>
                    <a:pt x="201" y="81"/>
                  </a:lnTo>
                  <a:lnTo>
                    <a:pt x="178" y="34"/>
                  </a:lnTo>
                  <a:lnTo>
                    <a:pt x="145" y="8"/>
                  </a:lnTo>
                  <a:lnTo>
                    <a:pt x="106" y="0"/>
                  </a:lnTo>
                  <a:lnTo>
                    <a:pt x="92" y="0"/>
                  </a:lnTo>
                  <a:lnTo>
                    <a:pt x="74" y="4"/>
                  </a:lnTo>
                  <a:lnTo>
                    <a:pt x="54" y="12"/>
                  </a:lnTo>
                  <a:lnTo>
                    <a:pt x="34" y="27"/>
                  </a:lnTo>
                  <a:lnTo>
                    <a:pt x="22" y="40"/>
                  </a:lnTo>
                  <a:lnTo>
                    <a:pt x="11" y="55"/>
                  </a:lnTo>
                  <a:lnTo>
                    <a:pt x="3" y="75"/>
                  </a:lnTo>
                  <a:lnTo>
                    <a:pt x="0" y="102"/>
                  </a:lnTo>
                  <a:lnTo>
                    <a:pt x="8" y="143"/>
                  </a:lnTo>
                  <a:lnTo>
                    <a:pt x="30" y="175"/>
                  </a:lnTo>
                  <a:lnTo>
                    <a:pt x="62" y="196"/>
                  </a:lnTo>
                  <a:lnTo>
                    <a:pt x="100" y="203"/>
                  </a:lnTo>
                  <a:lnTo>
                    <a:pt x="124" y="199"/>
                  </a:lnTo>
                  <a:lnTo>
                    <a:pt x="143" y="189"/>
                  </a:lnTo>
                  <a:lnTo>
                    <a:pt x="157" y="174"/>
                  </a:lnTo>
                  <a:lnTo>
                    <a:pt x="166" y="159"/>
                  </a:lnTo>
                  <a:lnTo>
                    <a:pt x="166" y="168"/>
                  </a:lnTo>
                  <a:close/>
                  <a:moveTo>
                    <a:pt x="102" y="191"/>
                  </a:moveTo>
                  <a:lnTo>
                    <a:pt x="89" y="189"/>
                  </a:lnTo>
                  <a:lnTo>
                    <a:pt x="76" y="185"/>
                  </a:lnTo>
                  <a:lnTo>
                    <a:pt x="65" y="177"/>
                  </a:lnTo>
                  <a:lnTo>
                    <a:pt x="54" y="164"/>
                  </a:lnTo>
                  <a:lnTo>
                    <a:pt x="45" y="136"/>
                  </a:lnTo>
                  <a:lnTo>
                    <a:pt x="44" y="102"/>
                  </a:lnTo>
                  <a:lnTo>
                    <a:pt x="44" y="83"/>
                  </a:lnTo>
                  <a:lnTo>
                    <a:pt x="46" y="67"/>
                  </a:lnTo>
                  <a:lnTo>
                    <a:pt x="49" y="53"/>
                  </a:lnTo>
                  <a:lnTo>
                    <a:pt x="57" y="39"/>
                  </a:lnTo>
                  <a:lnTo>
                    <a:pt x="66" y="28"/>
                  </a:lnTo>
                  <a:lnTo>
                    <a:pt x="77" y="20"/>
                  </a:lnTo>
                  <a:lnTo>
                    <a:pt x="91" y="15"/>
                  </a:lnTo>
                  <a:lnTo>
                    <a:pt x="107" y="13"/>
                  </a:lnTo>
                  <a:lnTo>
                    <a:pt x="123" y="15"/>
                  </a:lnTo>
                  <a:lnTo>
                    <a:pt x="135" y="22"/>
                  </a:lnTo>
                  <a:lnTo>
                    <a:pt x="144" y="30"/>
                  </a:lnTo>
                  <a:lnTo>
                    <a:pt x="151" y="40"/>
                  </a:lnTo>
                  <a:lnTo>
                    <a:pt x="158" y="56"/>
                  </a:lnTo>
                  <a:lnTo>
                    <a:pt x="163" y="75"/>
                  </a:lnTo>
                  <a:lnTo>
                    <a:pt x="164" y="92"/>
                  </a:lnTo>
                  <a:lnTo>
                    <a:pt x="165" y="107"/>
                  </a:lnTo>
                  <a:lnTo>
                    <a:pt x="163" y="128"/>
                  </a:lnTo>
                  <a:lnTo>
                    <a:pt x="159" y="145"/>
                  </a:lnTo>
                  <a:lnTo>
                    <a:pt x="153" y="160"/>
                  </a:lnTo>
                  <a:lnTo>
                    <a:pt x="144" y="171"/>
                  </a:lnTo>
                  <a:lnTo>
                    <a:pt x="135" y="180"/>
                  </a:lnTo>
                  <a:lnTo>
                    <a:pt x="124" y="186"/>
                  </a:lnTo>
                  <a:lnTo>
                    <a:pt x="113" y="190"/>
                  </a:lnTo>
                  <a:lnTo>
                    <a:pt x="102" y="1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97"/>
            <p:cNvSpPr>
              <a:spLocks noChangeAspect="1"/>
            </p:cNvSpPr>
            <p:nvPr/>
          </p:nvSpPr>
          <p:spPr bwMode="auto">
            <a:xfrm>
              <a:off x="2825" y="100"/>
              <a:ext cx="443" cy="444"/>
            </a:xfrm>
            <a:custGeom>
              <a:avLst/>
              <a:gdLst>
                <a:gd name="T0" fmla="*/ 265 w 443"/>
                <a:gd name="T1" fmla="*/ 34 h 444"/>
                <a:gd name="T2" fmla="*/ 272 w 443"/>
                <a:gd name="T3" fmla="*/ 23 h 444"/>
                <a:gd name="T4" fmla="*/ 284 w 443"/>
                <a:gd name="T5" fmla="*/ 21 h 444"/>
                <a:gd name="T6" fmla="*/ 307 w 443"/>
                <a:gd name="T7" fmla="*/ 20 h 444"/>
                <a:gd name="T8" fmla="*/ 341 w 443"/>
                <a:gd name="T9" fmla="*/ 20 h 444"/>
                <a:gd name="T10" fmla="*/ 377 w 443"/>
                <a:gd name="T11" fmla="*/ 23 h 444"/>
                <a:gd name="T12" fmla="*/ 401 w 443"/>
                <a:gd name="T13" fmla="*/ 34 h 444"/>
                <a:gd name="T14" fmla="*/ 412 w 443"/>
                <a:gd name="T15" fmla="*/ 57 h 444"/>
                <a:gd name="T16" fmla="*/ 413 w 443"/>
                <a:gd name="T17" fmla="*/ 84 h 444"/>
                <a:gd name="T18" fmla="*/ 410 w 443"/>
                <a:gd name="T19" fmla="*/ 112 h 444"/>
                <a:gd name="T20" fmla="*/ 407 w 443"/>
                <a:gd name="T21" fmla="*/ 133 h 444"/>
                <a:gd name="T22" fmla="*/ 408 w 443"/>
                <a:gd name="T23" fmla="*/ 145 h 444"/>
                <a:gd name="T24" fmla="*/ 421 w 443"/>
                <a:gd name="T25" fmla="*/ 144 h 444"/>
                <a:gd name="T26" fmla="*/ 441 w 443"/>
                <a:gd name="T27" fmla="*/ 18 h 444"/>
                <a:gd name="T28" fmla="*/ 443 w 443"/>
                <a:gd name="T29" fmla="*/ 7 h 444"/>
                <a:gd name="T30" fmla="*/ 425 w 443"/>
                <a:gd name="T31" fmla="*/ 0 h 444"/>
                <a:gd name="T32" fmla="*/ 54 w 443"/>
                <a:gd name="T33" fmla="*/ 0 h 444"/>
                <a:gd name="T34" fmla="*/ 46 w 443"/>
                <a:gd name="T35" fmla="*/ 6 h 444"/>
                <a:gd name="T36" fmla="*/ 4 w 443"/>
                <a:gd name="T37" fmla="*/ 128 h 444"/>
                <a:gd name="T38" fmla="*/ 0 w 443"/>
                <a:gd name="T39" fmla="*/ 140 h 444"/>
                <a:gd name="T40" fmla="*/ 8 w 443"/>
                <a:gd name="T41" fmla="*/ 147 h 444"/>
                <a:gd name="T42" fmla="*/ 18 w 443"/>
                <a:gd name="T43" fmla="*/ 134 h 444"/>
                <a:gd name="T44" fmla="*/ 43 w 443"/>
                <a:gd name="T45" fmla="*/ 73 h 444"/>
                <a:gd name="T46" fmla="*/ 70 w 443"/>
                <a:gd name="T47" fmla="*/ 39 h 444"/>
                <a:gd name="T48" fmla="*/ 108 w 443"/>
                <a:gd name="T49" fmla="*/ 23 h 444"/>
                <a:gd name="T50" fmla="*/ 167 w 443"/>
                <a:gd name="T51" fmla="*/ 20 h 444"/>
                <a:gd name="T52" fmla="*/ 203 w 443"/>
                <a:gd name="T53" fmla="*/ 21 h 444"/>
                <a:gd name="T54" fmla="*/ 211 w 443"/>
                <a:gd name="T55" fmla="*/ 24 h 444"/>
                <a:gd name="T56" fmla="*/ 210 w 443"/>
                <a:gd name="T57" fmla="*/ 35 h 444"/>
                <a:gd name="T58" fmla="*/ 121 w 443"/>
                <a:gd name="T59" fmla="*/ 392 h 444"/>
                <a:gd name="T60" fmla="*/ 116 w 443"/>
                <a:gd name="T61" fmla="*/ 407 h 444"/>
                <a:gd name="T62" fmla="*/ 106 w 443"/>
                <a:gd name="T63" fmla="*/ 417 h 444"/>
                <a:gd name="T64" fmla="*/ 84 w 443"/>
                <a:gd name="T65" fmla="*/ 422 h 444"/>
                <a:gd name="T66" fmla="*/ 43 w 443"/>
                <a:gd name="T67" fmla="*/ 424 h 444"/>
                <a:gd name="T68" fmla="*/ 21 w 443"/>
                <a:gd name="T69" fmla="*/ 425 h 444"/>
                <a:gd name="T70" fmla="*/ 16 w 443"/>
                <a:gd name="T71" fmla="*/ 436 h 444"/>
                <a:gd name="T72" fmla="*/ 27 w 443"/>
                <a:gd name="T73" fmla="*/ 444 h 444"/>
                <a:gd name="T74" fmla="*/ 190 w 443"/>
                <a:gd name="T75" fmla="*/ 442 h 444"/>
                <a:gd name="T76" fmla="*/ 252 w 443"/>
                <a:gd name="T77" fmla="*/ 444 h 444"/>
                <a:gd name="T78" fmla="*/ 260 w 443"/>
                <a:gd name="T79" fmla="*/ 438 h 444"/>
                <a:gd name="T80" fmla="*/ 260 w 443"/>
                <a:gd name="T81" fmla="*/ 426 h 444"/>
                <a:gd name="T82" fmla="*/ 249 w 443"/>
                <a:gd name="T83" fmla="*/ 424 h 444"/>
                <a:gd name="T84" fmla="*/ 218 w 443"/>
                <a:gd name="T85" fmla="*/ 423 h 444"/>
                <a:gd name="T86" fmla="*/ 185 w 443"/>
                <a:gd name="T87" fmla="*/ 421 h 444"/>
                <a:gd name="T88" fmla="*/ 174 w 443"/>
                <a:gd name="T89" fmla="*/ 414 h 444"/>
                <a:gd name="T90" fmla="*/ 173 w 443"/>
                <a:gd name="T91" fmla="*/ 404 h 444"/>
                <a:gd name="T92" fmla="*/ 262 w 443"/>
                <a:gd name="T93" fmla="*/ 46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3" h="444">
                  <a:moveTo>
                    <a:pt x="262" y="46"/>
                  </a:moveTo>
                  <a:lnTo>
                    <a:pt x="265" y="34"/>
                  </a:lnTo>
                  <a:lnTo>
                    <a:pt x="269" y="27"/>
                  </a:lnTo>
                  <a:lnTo>
                    <a:pt x="272" y="23"/>
                  </a:lnTo>
                  <a:lnTo>
                    <a:pt x="277" y="21"/>
                  </a:lnTo>
                  <a:lnTo>
                    <a:pt x="284" y="21"/>
                  </a:lnTo>
                  <a:lnTo>
                    <a:pt x="295" y="20"/>
                  </a:lnTo>
                  <a:lnTo>
                    <a:pt x="307" y="20"/>
                  </a:lnTo>
                  <a:lnTo>
                    <a:pt x="318" y="20"/>
                  </a:lnTo>
                  <a:lnTo>
                    <a:pt x="341" y="20"/>
                  </a:lnTo>
                  <a:lnTo>
                    <a:pt x="361" y="21"/>
                  </a:lnTo>
                  <a:lnTo>
                    <a:pt x="377" y="23"/>
                  </a:lnTo>
                  <a:lnTo>
                    <a:pt x="391" y="28"/>
                  </a:lnTo>
                  <a:lnTo>
                    <a:pt x="401" y="34"/>
                  </a:lnTo>
                  <a:lnTo>
                    <a:pt x="408" y="44"/>
                  </a:lnTo>
                  <a:lnTo>
                    <a:pt x="412" y="57"/>
                  </a:lnTo>
                  <a:lnTo>
                    <a:pt x="413" y="74"/>
                  </a:lnTo>
                  <a:lnTo>
                    <a:pt x="413" y="84"/>
                  </a:lnTo>
                  <a:lnTo>
                    <a:pt x="412" y="97"/>
                  </a:lnTo>
                  <a:lnTo>
                    <a:pt x="410" y="112"/>
                  </a:lnTo>
                  <a:lnTo>
                    <a:pt x="408" y="126"/>
                  </a:lnTo>
                  <a:lnTo>
                    <a:pt x="407" y="133"/>
                  </a:lnTo>
                  <a:lnTo>
                    <a:pt x="406" y="139"/>
                  </a:lnTo>
                  <a:lnTo>
                    <a:pt x="408" y="145"/>
                  </a:lnTo>
                  <a:lnTo>
                    <a:pt x="414" y="147"/>
                  </a:lnTo>
                  <a:lnTo>
                    <a:pt x="421" y="144"/>
                  </a:lnTo>
                  <a:lnTo>
                    <a:pt x="424" y="132"/>
                  </a:lnTo>
                  <a:lnTo>
                    <a:pt x="441" y="18"/>
                  </a:lnTo>
                  <a:lnTo>
                    <a:pt x="442" y="12"/>
                  </a:lnTo>
                  <a:lnTo>
                    <a:pt x="443" y="7"/>
                  </a:lnTo>
                  <a:lnTo>
                    <a:pt x="438" y="1"/>
                  </a:lnTo>
                  <a:lnTo>
                    <a:pt x="425" y="0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9" y="2"/>
                  </a:lnTo>
                  <a:lnTo>
                    <a:pt x="46" y="6"/>
                  </a:lnTo>
                  <a:lnTo>
                    <a:pt x="43" y="13"/>
                  </a:lnTo>
                  <a:lnTo>
                    <a:pt x="4" y="128"/>
                  </a:lnTo>
                  <a:lnTo>
                    <a:pt x="1" y="134"/>
                  </a:lnTo>
                  <a:lnTo>
                    <a:pt x="0" y="140"/>
                  </a:lnTo>
                  <a:lnTo>
                    <a:pt x="2" y="145"/>
                  </a:lnTo>
                  <a:lnTo>
                    <a:pt x="8" y="147"/>
                  </a:lnTo>
                  <a:lnTo>
                    <a:pt x="14" y="144"/>
                  </a:lnTo>
                  <a:lnTo>
                    <a:pt x="18" y="134"/>
                  </a:lnTo>
                  <a:lnTo>
                    <a:pt x="31" y="99"/>
                  </a:lnTo>
                  <a:lnTo>
                    <a:pt x="43" y="73"/>
                  </a:lnTo>
                  <a:lnTo>
                    <a:pt x="56" y="53"/>
                  </a:lnTo>
                  <a:lnTo>
                    <a:pt x="70" y="39"/>
                  </a:lnTo>
                  <a:lnTo>
                    <a:pt x="87" y="29"/>
                  </a:lnTo>
                  <a:lnTo>
                    <a:pt x="108" y="23"/>
                  </a:lnTo>
                  <a:lnTo>
                    <a:pt x="135" y="21"/>
                  </a:lnTo>
                  <a:lnTo>
                    <a:pt x="167" y="20"/>
                  </a:lnTo>
                  <a:lnTo>
                    <a:pt x="193" y="20"/>
                  </a:lnTo>
                  <a:lnTo>
                    <a:pt x="203" y="21"/>
                  </a:lnTo>
                  <a:lnTo>
                    <a:pt x="208" y="22"/>
                  </a:lnTo>
                  <a:lnTo>
                    <a:pt x="211" y="24"/>
                  </a:lnTo>
                  <a:lnTo>
                    <a:pt x="211" y="28"/>
                  </a:lnTo>
                  <a:lnTo>
                    <a:pt x="210" y="35"/>
                  </a:lnTo>
                  <a:lnTo>
                    <a:pt x="208" y="42"/>
                  </a:lnTo>
                  <a:lnTo>
                    <a:pt x="121" y="392"/>
                  </a:lnTo>
                  <a:lnTo>
                    <a:pt x="119" y="400"/>
                  </a:lnTo>
                  <a:lnTo>
                    <a:pt x="116" y="407"/>
                  </a:lnTo>
                  <a:lnTo>
                    <a:pt x="112" y="413"/>
                  </a:lnTo>
                  <a:lnTo>
                    <a:pt x="106" y="417"/>
                  </a:lnTo>
                  <a:lnTo>
                    <a:pt x="97" y="420"/>
                  </a:lnTo>
                  <a:lnTo>
                    <a:pt x="84" y="422"/>
                  </a:lnTo>
                  <a:lnTo>
                    <a:pt x="66" y="423"/>
                  </a:lnTo>
                  <a:lnTo>
                    <a:pt x="43" y="424"/>
                  </a:lnTo>
                  <a:lnTo>
                    <a:pt x="29" y="424"/>
                  </a:lnTo>
                  <a:lnTo>
                    <a:pt x="21" y="425"/>
                  </a:lnTo>
                  <a:lnTo>
                    <a:pt x="17" y="429"/>
                  </a:lnTo>
                  <a:lnTo>
                    <a:pt x="16" y="436"/>
                  </a:lnTo>
                  <a:lnTo>
                    <a:pt x="20" y="443"/>
                  </a:lnTo>
                  <a:lnTo>
                    <a:pt x="27" y="444"/>
                  </a:lnTo>
                  <a:lnTo>
                    <a:pt x="80" y="442"/>
                  </a:lnTo>
                  <a:lnTo>
                    <a:pt x="190" y="442"/>
                  </a:lnTo>
                  <a:lnTo>
                    <a:pt x="247" y="444"/>
                  </a:lnTo>
                  <a:lnTo>
                    <a:pt x="252" y="444"/>
                  </a:lnTo>
                  <a:lnTo>
                    <a:pt x="256" y="442"/>
                  </a:lnTo>
                  <a:lnTo>
                    <a:pt x="260" y="438"/>
                  </a:lnTo>
                  <a:lnTo>
                    <a:pt x="261" y="431"/>
                  </a:lnTo>
                  <a:lnTo>
                    <a:pt x="260" y="426"/>
                  </a:lnTo>
                  <a:lnTo>
                    <a:pt x="256" y="424"/>
                  </a:lnTo>
                  <a:lnTo>
                    <a:pt x="249" y="424"/>
                  </a:lnTo>
                  <a:lnTo>
                    <a:pt x="239" y="424"/>
                  </a:lnTo>
                  <a:lnTo>
                    <a:pt x="218" y="423"/>
                  </a:lnTo>
                  <a:lnTo>
                    <a:pt x="197" y="422"/>
                  </a:lnTo>
                  <a:lnTo>
                    <a:pt x="185" y="421"/>
                  </a:lnTo>
                  <a:lnTo>
                    <a:pt x="178" y="418"/>
                  </a:lnTo>
                  <a:lnTo>
                    <a:pt x="174" y="414"/>
                  </a:lnTo>
                  <a:lnTo>
                    <a:pt x="173" y="408"/>
                  </a:lnTo>
                  <a:lnTo>
                    <a:pt x="173" y="404"/>
                  </a:lnTo>
                  <a:lnTo>
                    <a:pt x="176" y="394"/>
                  </a:lnTo>
                  <a:lnTo>
                    <a:pt x="26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reeform 98"/>
            <p:cNvSpPr>
              <a:spLocks noChangeAspect="1" noEditPoints="1"/>
            </p:cNvSpPr>
            <p:nvPr/>
          </p:nvSpPr>
          <p:spPr bwMode="auto">
            <a:xfrm>
              <a:off x="3307" y="1"/>
              <a:ext cx="210" cy="314"/>
            </a:xfrm>
            <a:custGeom>
              <a:avLst/>
              <a:gdLst>
                <a:gd name="T0" fmla="*/ 162 w 210"/>
                <a:gd name="T1" fmla="*/ 125 h 314"/>
                <a:gd name="T2" fmla="*/ 191 w 210"/>
                <a:gd name="T3" fmla="*/ 90 h 314"/>
                <a:gd name="T4" fmla="*/ 194 w 210"/>
                <a:gd name="T5" fmla="*/ 52 h 314"/>
                <a:gd name="T6" fmla="*/ 179 w 210"/>
                <a:gd name="T7" fmla="*/ 27 h 314"/>
                <a:gd name="T8" fmla="*/ 153 w 210"/>
                <a:gd name="T9" fmla="*/ 10 h 314"/>
                <a:gd name="T10" fmla="*/ 122 w 210"/>
                <a:gd name="T11" fmla="*/ 1 h 314"/>
                <a:gd name="T12" fmla="*/ 87 w 210"/>
                <a:gd name="T13" fmla="*/ 1 h 314"/>
                <a:gd name="T14" fmla="*/ 54 w 210"/>
                <a:gd name="T15" fmla="*/ 12 h 314"/>
                <a:gd name="T16" fmla="*/ 30 w 210"/>
                <a:gd name="T17" fmla="*/ 33 h 314"/>
                <a:gd name="T18" fmla="*/ 16 w 210"/>
                <a:gd name="T19" fmla="*/ 60 h 314"/>
                <a:gd name="T20" fmla="*/ 20 w 210"/>
                <a:gd name="T21" fmla="*/ 104 h 314"/>
                <a:gd name="T22" fmla="*/ 38 w 210"/>
                <a:gd name="T23" fmla="*/ 129 h 314"/>
                <a:gd name="T24" fmla="*/ 54 w 210"/>
                <a:gd name="T25" fmla="*/ 140 h 314"/>
                <a:gd name="T26" fmla="*/ 60 w 210"/>
                <a:gd name="T27" fmla="*/ 155 h 314"/>
                <a:gd name="T28" fmla="*/ 37 w 210"/>
                <a:gd name="T29" fmla="*/ 169 h 314"/>
                <a:gd name="T30" fmla="*/ 16 w 210"/>
                <a:gd name="T31" fmla="*/ 189 h 314"/>
                <a:gd name="T32" fmla="*/ 2 w 210"/>
                <a:gd name="T33" fmla="*/ 217 h 314"/>
                <a:gd name="T34" fmla="*/ 9 w 210"/>
                <a:gd name="T35" fmla="*/ 268 h 314"/>
                <a:gd name="T36" fmla="*/ 66 w 210"/>
                <a:gd name="T37" fmla="*/ 308 h 314"/>
                <a:gd name="T38" fmla="*/ 145 w 210"/>
                <a:gd name="T39" fmla="*/ 307 h 314"/>
                <a:gd name="T40" fmla="*/ 202 w 210"/>
                <a:gd name="T41" fmla="*/ 261 h 314"/>
                <a:gd name="T42" fmla="*/ 207 w 210"/>
                <a:gd name="T43" fmla="*/ 205 h 314"/>
                <a:gd name="T44" fmla="*/ 184 w 210"/>
                <a:gd name="T45" fmla="*/ 169 h 314"/>
                <a:gd name="T46" fmla="*/ 152 w 210"/>
                <a:gd name="T47" fmla="*/ 147 h 314"/>
                <a:gd name="T48" fmla="*/ 63 w 210"/>
                <a:gd name="T49" fmla="*/ 95 h 314"/>
                <a:gd name="T50" fmla="*/ 46 w 210"/>
                <a:gd name="T51" fmla="*/ 81 h 314"/>
                <a:gd name="T52" fmla="*/ 38 w 210"/>
                <a:gd name="T53" fmla="*/ 59 h 314"/>
                <a:gd name="T54" fmla="*/ 59 w 210"/>
                <a:gd name="T55" fmla="*/ 25 h 314"/>
                <a:gd name="T56" fmla="*/ 105 w 210"/>
                <a:gd name="T57" fmla="*/ 13 h 314"/>
                <a:gd name="T58" fmla="*/ 152 w 210"/>
                <a:gd name="T59" fmla="*/ 28 h 314"/>
                <a:gd name="T60" fmla="*/ 171 w 210"/>
                <a:gd name="T61" fmla="*/ 68 h 314"/>
                <a:gd name="T62" fmla="*/ 164 w 210"/>
                <a:gd name="T63" fmla="*/ 95 h 314"/>
                <a:gd name="T64" fmla="*/ 148 w 210"/>
                <a:gd name="T65" fmla="*/ 114 h 314"/>
                <a:gd name="T66" fmla="*/ 131 w 210"/>
                <a:gd name="T67" fmla="*/ 126 h 314"/>
                <a:gd name="T68" fmla="*/ 123 w 210"/>
                <a:gd name="T69" fmla="*/ 130 h 314"/>
                <a:gd name="T70" fmla="*/ 63 w 210"/>
                <a:gd name="T71" fmla="*/ 95 h 314"/>
                <a:gd name="T72" fmla="*/ 148 w 210"/>
                <a:gd name="T73" fmla="*/ 195 h 314"/>
                <a:gd name="T74" fmla="*/ 170 w 210"/>
                <a:gd name="T75" fmla="*/ 212 h 314"/>
                <a:gd name="T76" fmla="*/ 183 w 210"/>
                <a:gd name="T77" fmla="*/ 243 h 314"/>
                <a:gd name="T78" fmla="*/ 159 w 210"/>
                <a:gd name="T79" fmla="*/ 284 h 314"/>
                <a:gd name="T80" fmla="*/ 105 w 210"/>
                <a:gd name="T81" fmla="*/ 299 h 314"/>
                <a:gd name="T82" fmla="*/ 51 w 210"/>
                <a:gd name="T83" fmla="*/ 281 h 314"/>
                <a:gd name="T84" fmla="*/ 27 w 210"/>
                <a:gd name="T85" fmla="*/ 234 h 314"/>
                <a:gd name="T86" fmla="*/ 44 w 210"/>
                <a:gd name="T87" fmla="*/ 190 h 314"/>
                <a:gd name="T88" fmla="*/ 86 w 210"/>
                <a:gd name="T89" fmla="*/ 15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" h="314">
                  <a:moveTo>
                    <a:pt x="138" y="139"/>
                  </a:moveTo>
                  <a:lnTo>
                    <a:pt x="162" y="125"/>
                  </a:lnTo>
                  <a:lnTo>
                    <a:pt x="180" y="109"/>
                  </a:lnTo>
                  <a:lnTo>
                    <a:pt x="191" y="90"/>
                  </a:lnTo>
                  <a:lnTo>
                    <a:pt x="196" y="68"/>
                  </a:lnTo>
                  <a:lnTo>
                    <a:pt x="194" y="52"/>
                  </a:lnTo>
                  <a:lnTo>
                    <a:pt x="188" y="38"/>
                  </a:lnTo>
                  <a:lnTo>
                    <a:pt x="179" y="27"/>
                  </a:lnTo>
                  <a:lnTo>
                    <a:pt x="167" y="17"/>
                  </a:lnTo>
                  <a:lnTo>
                    <a:pt x="153" y="10"/>
                  </a:lnTo>
                  <a:lnTo>
                    <a:pt x="138" y="4"/>
                  </a:lnTo>
                  <a:lnTo>
                    <a:pt x="122" y="1"/>
                  </a:lnTo>
                  <a:lnTo>
                    <a:pt x="105" y="0"/>
                  </a:lnTo>
                  <a:lnTo>
                    <a:pt x="87" y="1"/>
                  </a:lnTo>
                  <a:lnTo>
                    <a:pt x="70" y="6"/>
                  </a:lnTo>
                  <a:lnTo>
                    <a:pt x="54" y="12"/>
                  </a:lnTo>
                  <a:lnTo>
                    <a:pt x="41" y="22"/>
                  </a:lnTo>
                  <a:lnTo>
                    <a:pt x="30" y="33"/>
                  </a:lnTo>
                  <a:lnTo>
                    <a:pt x="21" y="46"/>
                  </a:lnTo>
                  <a:lnTo>
                    <a:pt x="16" y="60"/>
                  </a:lnTo>
                  <a:lnTo>
                    <a:pt x="14" y="76"/>
                  </a:lnTo>
                  <a:lnTo>
                    <a:pt x="20" y="104"/>
                  </a:lnTo>
                  <a:lnTo>
                    <a:pt x="33" y="123"/>
                  </a:lnTo>
                  <a:lnTo>
                    <a:pt x="38" y="129"/>
                  </a:lnTo>
                  <a:lnTo>
                    <a:pt x="44" y="134"/>
                  </a:lnTo>
                  <a:lnTo>
                    <a:pt x="54" y="140"/>
                  </a:lnTo>
                  <a:lnTo>
                    <a:pt x="71" y="150"/>
                  </a:lnTo>
                  <a:lnTo>
                    <a:pt x="60" y="155"/>
                  </a:lnTo>
                  <a:lnTo>
                    <a:pt x="49" y="161"/>
                  </a:lnTo>
                  <a:lnTo>
                    <a:pt x="37" y="169"/>
                  </a:lnTo>
                  <a:lnTo>
                    <a:pt x="26" y="178"/>
                  </a:lnTo>
                  <a:lnTo>
                    <a:pt x="16" y="189"/>
                  </a:lnTo>
                  <a:lnTo>
                    <a:pt x="8" y="202"/>
                  </a:lnTo>
                  <a:lnTo>
                    <a:pt x="2" y="217"/>
                  </a:lnTo>
                  <a:lnTo>
                    <a:pt x="0" y="234"/>
                  </a:lnTo>
                  <a:lnTo>
                    <a:pt x="9" y="268"/>
                  </a:lnTo>
                  <a:lnTo>
                    <a:pt x="33" y="293"/>
                  </a:lnTo>
                  <a:lnTo>
                    <a:pt x="66" y="308"/>
                  </a:lnTo>
                  <a:lnTo>
                    <a:pt x="105" y="314"/>
                  </a:lnTo>
                  <a:lnTo>
                    <a:pt x="145" y="307"/>
                  </a:lnTo>
                  <a:lnTo>
                    <a:pt x="179" y="289"/>
                  </a:lnTo>
                  <a:lnTo>
                    <a:pt x="202" y="261"/>
                  </a:lnTo>
                  <a:lnTo>
                    <a:pt x="210" y="227"/>
                  </a:lnTo>
                  <a:lnTo>
                    <a:pt x="207" y="205"/>
                  </a:lnTo>
                  <a:lnTo>
                    <a:pt x="198" y="186"/>
                  </a:lnTo>
                  <a:lnTo>
                    <a:pt x="184" y="169"/>
                  </a:lnTo>
                  <a:lnTo>
                    <a:pt x="166" y="155"/>
                  </a:lnTo>
                  <a:lnTo>
                    <a:pt x="152" y="147"/>
                  </a:lnTo>
                  <a:lnTo>
                    <a:pt x="138" y="139"/>
                  </a:lnTo>
                  <a:close/>
                  <a:moveTo>
                    <a:pt x="63" y="95"/>
                  </a:moveTo>
                  <a:lnTo>
                    <a:pt x="54" y="89"/>
                  </a:lnTo>
                  <a:lnTo>
                    <a:pt x="46" y="81"/>
                  </a:lnTo>
                  <a:lnTo>
                    <a:pt x="40" y="71"/>
                  </a:lnTo>
                  <a:lnTo>
                    <a:pt x="38" y="59"/>
                  </a:lnTo>
                  <a:lnTo>
                    <a:pt x="44" y="39"/>
                  </a:lnTo>
                  <a:lnTo>
                    <a:pt x="59" y="25"/>
                  </a:lnTo>
                  <a:lnTo>
                    <a:pt x="80" y="16"/>
                  </a:lnTo>
                  <a:lnTo>
                    <a:pt x="105" y="13"/>
                  </a:lnTo>
                  <a:lnTo>
                    <a:pt x="130" y="17"/>
                  </a:lnTo>
                  <a:lnTo>
                    <a:pt x="152" y="28"/>
                  </a:lnTo>
                  <a:lnTo>
                    <a:pt x="166" y="46"/>
                  </a:lnTo>
                  <a:lnTo>
                    <a:pt x="171" y="68"/>
                  </a:lnTo>
                  <a:lnTo>
                    <a:pt x="170" y="82"/>
                  </a:lnTo>
                  <a:lnTo>
                    <a:pt x="164" y="95"/>
                  </a:lnTo>
                  <a:lnTo>
                    <a:pt x="157" y="106"/>
                  </a:lnTo>
                  <a:lnTo>
                    <a:pt x="148" y="114"/>
                  </a:lnTo>
                  <a:lnTo>
                    <a:pt x="139" y="121"/>
                  </a:lnTo>
                  <a:lnTo>
                    <a:pt x="131" y="126"/>
                  </a:lnTo>
                  <a:lnTo>
                    <a:pt x="125" y="128"/>
                  </a:lnTo>
                  <a:lnTo>
                    <a:pt x="123" y="130"/>
                  </a:lnTo>
                  <a:lnTo>
                    <a:pt x="118" y="127"/>
                  </a:lnTo>
                  <a:lnTo>
                    <a:pt x="63" y="95"/>
                  </a:lnTo>
                  <a:close/>
                  <a:moveTo>
                    <a:pt x="86" y="159"/>
                  </a:moveTo>
                  <a:lnTo>
                    <a:pt x="148" y="195"/>
                  </a:lnTo>
                  <a:lnTo>
                    <a:pt x="158" y="202"/>
                  </a:lnTo>
                  <a:lnTo>
                    <a:pt x="170" y="212"/>
                  </a:lnTo>
                  <a:lnTo>
                    <a:pt x="179" y="225"/>
                  </a:lnTo>
                  <a:lnTo>
                    <a:pt x="183" y="243"/>
                  </a:lnTo>
                  <a:lnTo>
                    <a:pt x="176" y="266"/>
                  </a:lnTo>
                  <a:lnTo>
                    <a:pt x="159" y="284"/>
                  </a:lnTo>
                  <a:lnTo>
                    <a:pt x="134" y="295"/>
                  </a:lnTo>
                  <a:lnTo>
                    <a:pt x="105" y="299"/>
                  </a:lnTo>
                  <a:lnTo>
                    <a:pt x="76" y="294"/>
                  </a:lnTo>
                  <a:lnTo>
                    <a:pt x="51" y="281"/>
                  </a:lnTo>
                  <a:lnTo>
                    <a:pt x="34" y="260"/>
                  </a:lnTo>
                  <a:lnTo>
                    <a:pt x="27" y="234"/>
                  </a:lnTo>
                  <a:lnTo>
                    <a:pt x="32" y="210"/>
                  </a:lnTo>
                  <a:lnTo>
                    <a:pt x="44" y="190"/>
                  </a:lnTo>
                  <a:lnTo>
                    <a:pt x="62" y="172"/>
                  </a:lnTo>
                  <a:lnTo>
                    <a:pt x="86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reeform 99"/>
            <p:cNvSpPr>
              <a:spLocks noChangeAspect="1" noEditPoints="1"/>
            </p:cNvSpPr>
            <p:nvPr/>
          </p:nvSpPr>
          <p:spPr bwMode="auto">
            <a:xfrm>
              <a:off x="3220" y="402"/>
              <a:ext cx="210" cy="314"/>
            </a:xfrm>
            <a:custGeom>
              <a:avLst/>
              <a:gdLst>
                <a:gd name="T0" fmla="*/ 163 w 210"/>
                <a:gd name="T1" fmla="*/ 206 h 314"/>
                <a:gd name="T2" fmla="*/ 147 w 210"/>
                <a:gd name="T3" fmla="*/ 260 h 314"/>
                <a:gd name="T4" fmla="*/ 121 w 210"/>
                <a:gd name="T5" fmla="*/ 288 h 314"/>
                <a:gd name="T6" fmla="*/ 94 w 210"/>
                <a:gd name="T7" fmla="*/ 299 h 314"/>
                <a:gd name="T8" fmla="*/ 73 w 210"/>
                <a:gd name="T9" fmla="*/ 299 h 314"/>
                <a:gd name="T10" fmla="*/ 47 w 210"/>
                <a:gd name="T11" fmla="*/ 293 h 314"/>
                <a:gd name="T12" fmla="*/ 47 w 210"/>
                <a:gd name="T13" fmla="*/ 281 h 314"/>
                <a:gd name="T14" fmla="*/ 55 w 210"/>
                <a:gd name="T15" fmla="*/ 267 h 314"/>
                <a:gd name="T16" fmla="*/ 54 w 210"/>
                <a:gd name="T17" fmla="*/ 254 h 314"/>
                <a:gd name="T18" fmla="*/ 44 w 210"/>
                <a:gd name="T19" fmla="*/ 243 h 314"/>
                <a:gd name="T20" fmla="*/ 25 w 210"/>
                <a:gd name="T21" fmla="*/ 243 h 314"/>
                <a:gd name="T22" fmla="*/ 14 w 210"/>
                <a:gd name="T23" fmla="*/ 254 h 314"/>
                <a:gd name="T24" fmla="*/ 17 w 210"/>
                <a:gd name="T25" fmla="*/ 285 h 314"/>
                <a:gd name="T26" fmla="*/ 53 w 210"/>
                <a:gd name="T27" fmla="*/ 311 h 314"/>
                <a:gd name="T28" fmla="*/ 130 w 210"/>
                <a:gd name="T29" fmla="*/ 303 h 314"/>
                <a:gd name="T30" fmla="*/ 199 w 210"/>
                <a:gd name="T31" fmla="*/ 220 h 314"/>
                <a:gd name="T32" fmla="*/ 201 w 210"/>
                <a:gd name="T33" fmla="*/ 82 h 314"/>
                <a:gd name="T34" fmla="*/ 145 w 210"/>
                <a:gd name="T35" fmla="*/ 8 h 314"/>
                <a:gd name="T36" fmla="*/ 92 w 210"/>
                <a:gd name="T37" fmla="*/ 1 h 314"/>
                <a:gd name="T38" fmla="*/ 54 w 210"/>
                <a:gd name="T39" fmla="*/ 13 h 314"/>
                <a:gd name="T40" fmla="*/ 22 w 210"/>
                <a:gd name="T41" fmla="*/ 40 h 314"/>
                <a:gd name="T42" fmla="*/ 3 w 210"/>
                <a:gd name="T43" fmla="*/ 76 h 314"/>
                <a:gd name="T44" fmla="*/ 8 w 210"/>
                <a:gd name="T45" fmla="*/ 143 h 314"/>
                <a:gd name="T46" fmla="*/ 61 w 210"/>
                <a:gd name="T47" fmla="*/ 196 h 314"/>
                <a:gd name="T48" fmla="*/ 124 w 210"/>
                <a:gd name="T49" fmla="*/ 200 h 314"/>
                <a:gd name="T50" fmla="*/ 156 w 210"/>
                <a:gd name="T51" fmla="*/ 175 h 314"/>
                <a:gd name="T52" fmla="*/ 166 w 210"/>
                <a:gd name="T53" fmla="*/ 168 h 314"/>
                <a:gd name="T54" fmla="*/ 88 w 210"/>
                <a:gd name="T55" fmla="*/ 190 h 314"/>
                <a:gd name="T56" fmla="*/ 64 w 210"/>
                <a:gd name="T57" fmla="*/ 177 h 314"/>
                <a:gd name="T58" fmla="*/ 45 w 210"/>
                <a:gd name="T59" fmla="*/ 136 h 314"/>
                <a:gd name="T60" fmla="*/ 44 w 210"/>
                <a:gd name="T61" fmla="*/ 84 h 314"/>
                <a:gd name="T62" fmla="*/ 49 w 210"/>
                <a:gd name="T63" fmla="*/ 53 h 314"/>
                <a:gd name="T64" fmla="*/ 66 w 210"/>
                <a:gd name="T65" fmla="*/ 28 h 314"/>
                <a:gd name="T66" fmla="*/ 90 w 210"/>
                <a:gd name="T67" fmla="*/ 15 h 314"/>
                <a:gd name="T68" fmla="*/ 122 w 210"/>
                <a:gd name="T69" fmla="*/ 16 h 314"/>
                <a:gd name="T70" fmla="*/ 144 w 210"/>
                <a:gd name="T71" fmla="*/ 31 h 314"/>
                <a:gd name="T72" fmla="*/ 158 w 210"/>
                <a:gd name="T73" fmla="*/ 56 h 314"/>
                <a:gd name="T74" fmla="*/ 164 w 210"/>
                <a:gd name="T75" fmla="*/ 93 h 314"/>
                <a:gd name="T76" fmla="*/ 163 w 210"/>
                <a:gd name="T77" fmla="*/ 128 h 314"/>
                <a:gd name="T78" fmla="*/ 152 w 210"/>
                <a:gd name="T79" fmla="*/ 160 h 314"/>
                <a:gd name="T80" fmla="*/ 134 w 210"/>
                <a:gd name="T81" fmla="*/ 180 h 314"/>
                <a:gd name="T82" fmla="*/ 112 w 210"/>
                <a:gd name="T83" fmla="*/ 19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314">
                  <a:moveTo>
                    <a:pt x="166" y="168"/>
                  </a:moveTo>
                  <a:lnTo>
                    <a:pt x="163" y="206"/>
                  </a:lnTo>
                  <a:lnTo>
                    <a:pt x="157" y="237"/>
                  </a:lnTo>
                  <a:lnTo>
                    <a:pt x="147" y="260"/>
                  </a:lnTo>
                  <a:lnTo>
                    <a:pt x="135" y="277"/>
                  </a:lnTo>
                  <a:lnTo>
                    <a:pt x="121" y="288"/>
                  </a:lnTo>
                  <a:lnTo>
                    <a:pt x="107" y="295"/>
                  </a:lnTo>
                  <a:lnTo>
                    <a:pt x="94" y="299"/>
                  </a:lnTo>
                  <a:lnTo>
                    <a:pt x="83" y="299"/>
                  </a:lnTo>
                  <a:lnTo>
                    <a:pt x="73" y="299"/>
                  </a:lnTo>
                  <a:lnTo>
                    <a:pt x="60" y="297"/>
                  </a:lnTo>
                  <a:lnTo>
                    <a:pt x="47" y="293"/>
                  </a:lnTo>
                  <a:lnTo>
                    <a:pt x="36" y="284"/>
                  </a:lnTo>
                  <a:lnTo>
                    <a:pt x="47" y="281"/>
                  </a:lnTo>
                  <a:lnTo>
                    <a:pt x="53" y="274"/>
                  </a:lnTo>
                  <a:lnTo>
                    <a:pt x="55" y="267"/>
                  </a:lnTo>
                  <a:lnTo>
                    <a:pt x="56" y="263"/>
                  </a:lnTo>
                  <a:lnTo>
                    <a:pt x="54" y="254"/>
                  </a:lnTo>
                  <a:lnTo>
                    <a:pt x="50" y="248"/>
                  </a:lnTo>
                  <a:lnTo>
                    <a:pt x="44" y="243"/>
                  </a:lnTo>
                  <a:lnTo>
                    <a:pt x="35" y="241"/>
                  </a:lnTo>
                  <a:lnTo>
                    <a:pt x="25" y="243"/>
                  </a:lnTo>
                  <a:lnTo>
                    <a:pt x="18" y="247"/>
                  </a:lnTo>
                  <a:lnTo>
                    <a:pt x="14" y="254"/>
                  </a:lnTo>
                  <a:lnTo>
                    <a:pt x="13" y="264"/>
                  </a:lnTo>
                  <a:lnTo>
                    <a:pt x="17" y="285"/>
                  </a:lnTo>
                  <a:lnTo>
                    <a:pt x="31" y="301"/>
                  </a:lnTo>
                  <a:lnTo>
                    <a:pt x="53" y="311"/>
                  </a:lnTo>
                  <a:lnTo>
                    <a:pt x="83" y="314"/>
                  </a:lnTo>
                  <a:lnTo>
                    <a:pt x="130" y="303"/>
                  </a:lnTo>
                  <a:lnTo>
                    <a:pt x="171" y="271"/>
                  </a:lnTo>
                  <a:lnTo>
                    <a:pt x="199" y="220"/>
                  </a:lnTo>
                  <a:lnTo>
                    <a:pt x="210" y="154"/>
                  </a:lnTo>
                  <a:lnTo>
                    <a:pt x="201" y="82"/>
                  </a:lnTo>
                  <a:lnTo>
                    <a:pt x="178" y="34"/>
                  </a:lnTo>
                  <a:lnTo>
                    <a:pt x="145" y="8"/>
                  </a:lnTo>
                  <a:lnTo>
                    <a:pt x="106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4" y="13"/>
                  </a:lnTo>
                  <a:lnTo>
                    <a:pt x="34" y="28"/>
                  </a:lnTo>
                  <a:lnTo>
                    <a:pt x="22" y="40"/>
                  </a:lnTo>
                  <a:lnTo>
                    <a:pt x="11" y="55"/>
                  </a:lnTo>
                  <a:lnTo>
                    <a:pt x="3" y="76"/>
                  </a:lnTo>
                  <a:lnTo>
                    <a:pt x="0" y="103"/>
                  </a:lnTo>
                  <a:lnTo>
                    <a:pt x="8" y="143"/>
                  </a:lnTo>
                  <a:lnTo>
                    <a:pt x="30" y="175"/>
                  </a:lnTo>
                  <a:lnTo>
                    <a:pt x="61" y="196"/>
                  </a:lnTo>
                  <a:lnTo>
                    <a:pt x="99" y="204"/>
                  </a:lnTo>
                  <a:lnTo>
                    <a:pt x="124" y="200"/>
                  </a:lnTo>
                  <a:lnTo>
                    <a:pt x="142" y="189"/>
                  </a:lnTo>
                  <a:lnTo>
                    <a:pt x="156" y="175"/>
                  </a:lnTo>
                  <a:lnTo>
                    <a:pt x="166" y="159"/>
                  </a:lnTo>
                  <a:lnTo>
                    <a:pt x="166" y="168"/>
                  </a:lnTo>
                  <a:close/>
                  <a:moveTo>
                    <a:pt x="102" y="191"/>
                  </a:moveTo>
                  <a:lnTo>
                    <a:pt x="88" y="190"/>
                  </a:lnTo>
                  <a:lnTo>
                    <a:pt x="76" y="185"/>
                  </a:lnTo>
                  <a:lnTo>
                    <a:pt x="64" y="177"/>
                  </a:lnTo>
                  <a:lnTo>
                    <a:pt x="54" y="164"/>
                  </a:lnTo>
                  <a:lnTo>
                    <a:pt x="45" y="136"/>
                  </a:lnTo>
                  <a:lnTo>
                    <a:pt x="44" y="103"/>
                  </a:lnTo>
                  <a:lnTo>
                    <a:pt x="44" y="84"/>
                  </a:lnTo>
                  <a:lnTo>
                    <a:pt x="45" y="68"/>
                  </a:lnTo>
                  <a:lnTo>
                    <a:pt x="49" y="53"/>
                  </a:lnTo>
                  <a:lnTo>
                    <a:pt x="57" y="39"/>
                  </a:lnTo>
                  <a:lnTo>
                    <a:pt x="66" y="28"/>
                  </a:lnTo>
                  <a:lnTo>
                    <a:pt x="77" y="20"/>
                  </a:lnTo>
                  <a:lnTo>
                    <a:pt x="90" y="15"/>
                  </a:lnTo>
                  <a:lnTo>
                    <a:pt x="106" y="13"/>
                  </a:lnTo>
                  <a:lnTo>
                    <a:pt x="122" y="16"/>
                  </a:lnTo>
                  <a:lnTo>
                    <a:pt x="135" y="22"/>
                  </a:lnTo>
                  <a:lnTo>
                    <a:pt x="144" y="31"/>
                  </a:lnTo>
                  <a:lnTo>
                    <a:pt x="151" y="40"/>
                  </a:lnTo>
                  <a:lnTo>
                    <a:pt x="158" y="56"/>
                  </a:lnTo>
                  <a:lnTo>
                    <a:pt x="162" y="75"/>
                  </a:lnTo>
                  <a:lnTo>
                    <a:pt x="164" y="93"/>
                  </a:lnTo>
                  <a:lnTo>
                    <a:pt x="164" y="108"/>
                  </a:lnTo>
                  <a:lnTo>
                    <a:pt x="163" y="128"/>
                  </a:lnTo>
                  <a:lnTo>
                    <a:pt x="159" y="146"/>
                  </a:lnTo>
                  <a:lnTo>
                    <a:pt x="152" y="160"/>
                  </a:lnTo>
                  <a:lnTo>
                    <a:pt x="144" y="172"/>
                  </a:lnTo>
                  <a:lnTo>
                    <a:pt x="134" y="180"/>
                  </a:lnTo>
                  <a:lnTo>
                    <a:pt x="124" y="186"/>
                  </a:lnTo>
                  <a:lnTo>
                    <a:pt x="112" y="190"/>
                  </a:lnTo>
                  <a:lnTo>
                    <a:pt x="102" y="1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reeform 100"/>
            <p:cNvSpPr>
              <a:spLocks noChangeAspect="1" noEditPoints="1"/>
            </p:cNvSpPr>
            <p:nvPr/>
          </p:nvSpPr>
          <p:spPr bwMode="auto">
            <a:xfrm>
              <a:off x="3811" y="250"/>
              <a:ext cx="253" cy="301"/>
            </a:xfrm>
            <a:custGeom>
              <a:avLst/>
              <a:gdLst>
                <a:gd name="T0" fmla="*/ 55 w 253"/>
                <a:gd name="T1" fmla="*/ 128 h 301"/>
                <a:gd name="T2" fmla="*/ 66 w 253"/>
                <a:gd name="T3" fmla="*/ 69 h 301"/>
                <a:gd name="T4" fmla="*/ 89 w 253"/>
                <a:gd name="T5" fmla="*/ 35 h 301"/>
                <a:gd name="T6" fmla="*/ 115 w 253"/>
                <a:gd name="T7" fmla="*/ 18 h 301"/>
                <a:gd name="T8" fmla="*/ 136 w 253"/>
                <a:gd name="T9" fmla="*/ 14 h 301"/>
                <a:gd name="T10" fmla="*/ 158 w 253"/>
                <a:gd name="T11" fmla="*/ 18 h 301"/>
                <a:gd name="T12" fmla="*/ 176 w 253"/>
                <a:gd name="T13" fmla="*/ 29 h 301"/>
                <a:gd name="T14" fmla="*/ 189 w 253"/>
                <a:gd name="T15" fmla="*/ 44 h 301"/>
                <a:gd name="T16" fmla="*/ 198 w 253"/>
                <a:gd name="T17" fmla="*/ 62 h 301"/>
                <a:gd name="T18" fmla="*/ 204 w 253"/>
                <a:gd name="T19" fmla="*/ 81 h 301"/>
                <a:gd name="T20" fmla="*/ 208 w 253"/>
                <a:gd name="T21" fmla="*/ 100 h 301"/>
                <a:gd name="T22" fmla="*/ 209 w 253"/>
                <a:gd name="T23" fmla="*/ 116 h 301"/>
                <a:gd name="T24" fmla="*/ 210 w 253"/>
                <a:gd name="T25" fmla="*/ 128 h 301"/>
                <a:gd name="T26" fmla="*/ 55 w 253"/>
                <a:gd name="T27" fmla="*/ 128 h 301"/>
                <a:gd name="T28" fmla="*/ 55 w 253"/>
                <a:gd name="T29" fmla="*/ 142 h 301"/>
                <a:gd name="T30" fmla="*/ 236 w 253"/>
                <a:gd name="T31" fmla="*/ 142 h 301"/>
                <a:gd name="T32" fmla="*/ 245 w 253"/>
                <a:gd name="T33" fmla="*/ 142 h 301"/>
                <a:gd name="T34" fmla="*/ 250 w 253"/>
                <a:gd name="T35" fmla="*/ 141 h 301"/>
                <a:gd name="T36" fmla="*/ 252 w 253"/>
                <a:gd name="T37" fmla="*/ 137 h 301"/>
                <a:gd name="T38" fmla="*/ 253 w 253"/>
                <a:gd name="T39" fmla="*/ 128 h 301"/>
                <a:gd name="T40" fmla="*/ 246 w 253"/>
                <a:gd name="T41" fmla="*/ 81 h 301"/>
                <a:gd name="T42" fmla="*/ 225 w 253"/>
                <a:gd name="T43" fmla="*/ 40 h 301"/>
                <a:gd name="T44" fmla="*/ 189 w 253"/>
                <a:gd name="T45" fmla="*/ 11 h 301"/>
                <a:gd name="T46" fmla="*/ 136 w 253"/>
                <a:gd name="T47" fmla="*/ 0 h 301"/>
                <a:gd name="T48" fmla="*/ 83 w 253"/>
                <a:gd name="T49" fmla="*/ 12 h 301"/>
                <a:gd name="T50" fmla="*/ 40 w 253"/>
                <a:gd name="T51" fmla="*/ 44 h 301"/>
                <a:gd name="T52" fmla="*/ 11 w 253"/>
                <a:gd name="T53" fmla="*/ 91 h 301"/>
                <a:gd name="T54" fmla="*/ 0 w 253"/>
                <a:gd name="T55" fmla="*/ 149 h 301"/>
                <a:gd name="T56" fmla="*/ 12 w 253"/>
                <a:gd name="T57" fmla="*/ 210 h 301"/>
                <a:gd name="T58" fmla="*/ 44 w 253"/>
                <a:gd name="T59" fmla="*/ 258 h 301"/>
                <a:gd name="T60" fmla="*/ 90 w 253"/>
                <a:gd name="T61" fmla="*/ 290 h 301"/>
                <a:gd name="T62" fmla="*/ 144 w 253"/>
                <a:gd name="T63" fmla="*/ 301 h 301"/>
                <a:gd name="T64" fmla="*/ 194 w 253"/>
                <a:gd name="T65" fmla="*/ 290 h 301"/>
                <a:gd name="T66" fmla="*/ 228 w 253"/>
                <a:gd name="T67" fmla="*/ 263 h 301"/>
                <a:gd name="T68" fmla="*/ 247 w 253"/>
                <a:gd name="T69" fmla="*/ 234 h 301"/>
                <a:gd name="T70" fmla="*/ 253 w 253"/>
                <a:gd name="T71" fmla="*/ 216 h 301"/>
                <a:gd name="T72" fmla="*/ 250 w 253"/>
                <a:gd name="T73" fmla="*/ 209 h 301"/>
                <a:gd name="T74" fmla="*/ 244 w 253"/>
                <a:gd name="T75" fmla="*/ 208 h 301"/>
                <a:gd name="T76" fmla="*/ 238 w 253"/>
                <a:gd name="T77" fmla="*/ 211 h 301"/>
                <a:gd name="T78" fmla="*/ 236 w 253"/>
                <a:gd name="T79" fmla="*/ 217 h 301"/>
                <a:gd name="T80" fmla="*/ 226 w 253"/>
                <a:gd name="T81" fmla="*/ 239 h 301"/>
                <a:gd name="T82" fmla="*/ 213 w 253"/>
                <a:gd name="T83" fmla="*/ 256 h 301"/>
                <a:gd name="T84" fmla="*/ 199 w 253"/>
                <a:gd name="T85" fmla="*/ 268 h 301"/>
                <a:gd name="T86" fmla="*/ 186 w 253"/>
                <a:gd name="T87" fmla="*/ 276 h 301"/>
                <a:gd name="T88" fmla="*/ 172 w 253"/>
                <a:gd name="T89" fmla="*/ 281 h 301"/>
                <a:gd name="T90" fmla="*/ 161 w 253"/>
                <a:gd name="T91" fmla="*/ 284 h 301"/>
                <a:gd name="T92" fmla="*/ 152 w 253"/>
                <a:gd name="T93" fmla="*/ 285 h 301"/>
                <a:gd name="T94" fmla="*/ 148 w 253"/>
                <a:gd name="T95" fmla="*/ 285 h 301"/>
                <a:gd name="T96" fmla="*/ 124 w 253"/>
                <a:gd name="T97" fmla="*/ 281 h 301"/>
                <a:gd name="T98" fmla="*/ 104 w 253"/>
                <a:gd name="T99" fmla="*/ 272 h 301"/>
                <a:gd name="T100" fmla="*/ 87 w 253"/>
                <a:gd name="T101" fmla="*/ 258 h 301"/>
                <a:gd name="T102" fmla="*/ 74 w 253"/>
                <a:gd name="T103" fmla="*/ 241 h 301"/>
                <a:gd name="T104" fmla="*/ 63 w 253"/>
                <a:gd name="T105" fmla="*/ 215 h 301"/>
                <a:gd name="T106" fmla="*/ 57 w 253"/>
                <a:gd name="T107" fmla="*/ 189 h 301"/>
                <a:gd name="T108" fmla="*/ 55 w 253"/>
                <a:gd name="T109" fmla="*/ 163 h 301"/>
                <a:gd name="T110" fmla="*/ 55 w 253"/>
                <a:gd name="T111" fmla="*/ 142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3" h="301">
                  <a:moveTo>
                    <a:pt x="55" y="128"/>
                  </a:moveTo>
                  <a:lnTo>
                    <a:pt x="66" y="69"/>
                  </a:lnTo>
                  <a:lnTo>
                    <a:pt x="89" y="35"/>
                  </a:lnTo>
                  <a:lnTo>
                    <a:pt x="115" y="18"/>
                  </a:lnTo>
                  <a:lnTo>
                    <a:pt x="136" y="14"/>
                  </a:lnTo>
                  <a:lnTo>
                    <a:pt x="158" y="18"/>
                  </a:lnTo>
                  <a:lnTo>
                    <a:pt x="176" y="29"/>
                  </a:lnTo>
                  <a:lnTo>
                    <a:pt x="189" y="44"/>
                  </a:lnTo>
                  <a:lnTo>
                    <a:pt x="198" y="62"/>
                  </a:lnTo>
                  <a:lnTo>
                    <a:pt x="204" y="81"/>
                  </a:lnTo>
                  <a:lnTo>
                    <a:pt x="208" y="100"/>
                  </a:lnTo>
                  <a:lnTo>
                    <a:pt x="209" y="116"/>
                  </a:lnTo>
                  <a:lnTo>
                    <a:pt x="210" y="128"/>
                  </a:lnTo>
                  <a:lnTo>
                    <a:pt x="55" y="128"/>
                  </a:lnTo>
                  <a:close/>
                  <a:moveTo>
                    <a:pt x="55" y="142"/>
                  </a:moveTo>
                  <a:lnTo>
                    <a:pt x="236" y="142"/>
                  </a:lnTo>
                  <a:lnTo>
                    <a:pt x="245" y="142"/>
                  </a:lnTo>
                  <a:lnTo>
                    <a:pt x="250" y="141"/>
                  </a:lnTo>
                  <a:lnTo>
                    <a:pt x="252" y="137"/>
                  </a:lnTo>
                  <a:lnTo>
                    <a:pt x="253" y="128"/>
                  </a:lnTo>
                  <a:lnTo>
                    <a:pt x="246" y="81"/>
                  </a:lnTo>
                  <a:lnTo>
                    <a:pt x="225" y="40"/>
                  </a:lnTo>
                  <a:lnTo>
                    <a:pt x="189" y="11"/>
                  </a:lnTo>
                  <a:lnTo>
                    <a:pt x="136" y="0"/>
                  </a:lnTo>
                  <a:lnTo>
                    <a:pt x="83" y="12"/>
                  </a:lnTo>
                  <a:lnTo>
                    <a:pt x="40" y="44"/>
                  </a:lnTo>
                  <a:lnTo>
                    <a:pt x="11" y="91"/>
                  </a:lnTo>
                  <a:lnTo>
                    <a:pt x="0" y="149"/>
                  </a:lnTo>
                  <a:lnTo>
                    <a:pt x="12" y="210"/>
                  </a:lnTo>
                  <a:lnTo>
                    <a:pt x="44" y="258"/>
                  </a:lnTo>
                  <a:lnTo>
                    <a:pt x="90" y="290"/>
                  </a:lnTo>
                  <a:lnTo>
                    <a:pt x="144" y="301"/>
                  </a:lnTo>
                  <a:lnTo>
                    <a:pt x="194" y="290"/>
                  </a:lnTo>
                  <a:lnTo>
                    <a:pt x="228" y="263"/>
                  </a:lnTo>
                  <a:lnTo>
                    <a:pt x="247" y="234"/>
                  </a:lnTo>
                  <a:lnTo>
                    <a:pt x="253" y="216"/>
                  </a:lnTo>
                  <a:lnTo>
                    <a:pt x="250" y="209"/>
                  </a:lnTo>
                  <a:lnTo>
                    <a:pt x="244" y="208"/>
                  </a:lnTo>
                  <a:lnTo>
                    <a:pt x="238" y="211"/>
                  </a:lnTo>
                  <a:lnTo>
                    <a:pt x="236" y="217"/>
                  </a:lnTo>
                  <a:lnTo>
                    <a:pt x="226" y="239"/>
                  </a:lnTo>
                  <a:lnTo>
                    <a:pt x="213" y="256"/>
                  </a:lnTo>
                  <a:lnTo>
                    <a:pt x="199" y="268"/>
                  </a:lnTo>
                  <a:lnTo>
                    <a:pt x="186" y="276"/>
                  </a:lnTo>
                  <a:lnTo>
                    <a:pt x="172" y="281"/>
                  </a:lnTo>
                  <a:lnTo>
                    <a:pt x="161" y="284"/>
                  </a:lnTo>
                  <a:lnTo>
                    <a:pt x="152" y="285"/>
                  </a:lnTo>
                  <a:lnTo>
                    <a:pt x="148" y="285"/>
                  </a:lnTo>
                  <a:lnTo>
                    <a:pt x="124" y="281"/>
                  </a:lnTo>
                  <a:lnTo>
                    <a:pt x="104" y="272"/>
                  </a:lnTo>
                  <a:lnTo>
                    <a:pt x="87" y="258"/>
                  </a:lnTo>
                  <a:lnTo>
                    <a:pt x="74" y="241"/>
                  </a:lnTo>
                  <a:lnTo>
                    <a:pt x="63" y="215"/>
                  </a:lnTo>
                  <a:lnTo>
                    <a:pt x="57" y="189"/>
                  </a:lnTo>
                  <a:lnTo>
                    <a:pt x="55" y="163"/>
                  </a:lnTo>
                  <a:lnTo>
                    <a:pt x="55" y="1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reeform 101"/>
            <p:cNvSpPr>
              <a:spLocks noChangeAspect="1"/>
            </p:cNvSpPr>
            <p:nvPr/>
          </p:nvSpPr>
          <p:spPr bwMode="auto">
            <a:xfrm>
              <a:off x="4098" y="254"/>
              <a:ext cx="219" cy="290"/>
            </a:xfrm>
            <a:custGeom>
              <a:avLst/>
              <a:gdLst>
                <a:gd name="T0" fmla="*/ 91 w 219"/>
                <a:gd name="T1" fmla="*/ 72 h 290"/>
                <a:gd name="T2" fmla="*/ 91 w 219"/>
                <a:gd name="T3" fmla="*/ 0 h 290"/>
                <a:gd name="T4" fmla="*/ 0 w 219"/>
                <a:gd name="T5" fmla="*/ 7 h 290"/>
                <a:gd name="T6" fmla="*/ 0 w 219"/>
                <a:gd name="T7" fmla="*/ 28 h 290"/>
                <a:gd name="T8" fmla="*/ 15 w 219"/>
                <a:gd name="T9" fmla="*/ 28 h 290"/>
                <a:gd name="T10" fmla="*/ 27 w 219"/>
                <a:gd name="T11" fmla="*/ 28 h 290"/>
                <a:gd name="T12" fmla="*/ 36 w 219"/>
                <a:gd name="T13" fmla="*/ 31 h 290"/>
                <a:gd name="T14" fmla="*/ 43 w 219"/>
                <a:gd name="T15" fmla="*/ 34 h 290"/>
                <a:gd name="T16" fmla="*/ 47 w 219"/>
                <a:gd name="T17" fmla="*/ 39 h 290"/>
                <a:gd name="T18" fmla="*/ 49 w 219"/>
                <a:gd name="T19" fmla="*/ 45 h 290"/>
                <a:gd name="T20" fmla="*/ 50 w 219"/>
                <a:gd name="T21" fmla="*/ 53 h 290"/>
                <a:gd name="T22" fmla="*/ 51 w 219"/>
                <a:gd name="T23" fmla="*/ 64 h 290"/>
                <a:gd name="T24" fmla="*/ 51 w 219"/>
                <a:gd name="T25" fmla="*/ 240 h 290"/>
                <a:gd name="T26" fmla="*/ 49 w 219"/>
                <a:gd name="T27" fmla="*/ 257 h 290"/>
                <a:gd name="T28" fmla="*/ 42 w 219"/>
                <a:gd name="T29" fmla="*/ 266 h 290"/>
                <a:gd name="T30" fmla="*/ 26 w 219"/>
                <a:gd name="T31" fmla="*/ 269 h 290"/>
                <a:gd name="T32" fmla="*/ 0 w 219"/>
                <a:gd name="T33" fmla="*/ 270 h 290"/>
                <a:gd name="T34" fmla="*/ 0 w 219"/>
                <a:gd name="T35" fmla="*/ 290 h 290"/>
                <a:gd name="T36" fmla="*/ 157 w 219"/>
                <a:gd name="T37" fmla="*/ 290 h 290"/>
                <a:gd name="T38" fmla="*/ 157 w 219"/>
                <a:gd name="T39" fmla="*/ 270 h 290"/>
                <a:gd name="T40" fmla="*/ 143 w 219"/>
                <a:gd name="T41" fmla="*/ 270 h 290"/>
                <a:gd name="T42" fmla="*/ 115 w 219"/>
                <a:gd name="T43" fmla="*/ 268 h 290"/>
                <a:gd name="T44" fmla="*/ 101 w 219"/>
                <a:gd name="T45" fmla="*/ 263 h 290"/>
                <a:gd name="T46" fmla="*/ 95 w 219"/>
                <a:gd name="T47" fmla="*/ 253 h 290"/>
                <a:gd name="T48" fmla="*/ 94 w 219"/>
                <a:gd name="T49" fmla="*/ 239 h 290"/>
                <a:gd name="T50" fmla="*/ 94 w 219"/>
                <a:gd name="T51" fmla="*/ 138 h 290"/>
                <a:gd name="T52" fmla="*/ 99 w 219"/>
                <a:gd name="T53" fmla="*/ 91 h 290"/>
                <a:gd name="T54" fmla="*/ 114 w 219"/>
                <a:gd name="T55" fmla="*/ 52 h 290"/>
                <a:gd name="T56" fmla="*/ 138 w 219"/>
                <a:gd name="T57" fmla="*/ 24 h 290"/>
                <a:gd name="T58" fmla="*/ 171 w 219"/>
                <a:gd name="T59" fmla="*/ 14 h 290"/>
                <a:gd name="T60" fmla="*/ 178 w 219"/>
                <a:gd name="T61" fmla="*/ 15 h 290"/>
                <a:gd name="T62" fmla="*/ 175 w 219"/>
                <a:gd name="T63" fmla="*/ 17 h 290"/>
                <a:gd name="T64" fmla="*/ 170 w 219"/>
                <a:gd name="T65" fmla="*/ 22 h 290"/>
                <a:gd name="T66" fmla="*/ 165 w 219"/>
                <a:gd name="T67" fmla="*/ 29 h 290"/>
                <a:gd name="T68" fmla="*/ 163 w 219"/>
                <a:gd name="T69" fmla="*/ 41 h 290"/>
                <a:gd name="T70" fmla="*/ 165 w 219"/>
                <a:gd name="T71" fmla="*/ 53 h 290"/>
                <a:gd name="T72" fmla="*/ 172 w 219"/>
                <a:gd name="T73" fmla="*/ 61 h 290"/>
                <a:gd name="T74" fmla="*/ 181 w 219"/>
                <a:gd name="T75" fmla="*/ 67 h 290"/>
                <a:gd name="T76" fmla="*/ 191 w 219"/>
                <a:gd name="T77" fmla="*/ 69 h 290"/>
                <a:gd name="T78" fmla="*/ 200 w 219"/>
                <a:gd name="T79" fmla="*/ 67 h 290"/>
                <a:gd name="T80" fmla="*/ 209 w 219"/>
                <a:gd name="T81" fmla="*/ 62 h 290"/>
                <a:gd name="T82" fmla="*/ 216 w 219"/>
                <a:gd name="T83" fmla="*/ 53 h 290"/>
                <a:gd name="T84" fmla="*/ 219 w 219"/>
                <a:gd name="T85" fmla="*/ 40 h 290"/>
                <a:gd name="T86" fmla="*/ 215 w 219"/>
                <a:gd name="T87" fmla="*/ 25 h 290"/>
                <a:gd name="T88" fmla="*/ 205 w 219"/>
                <a:gd name="T89" fmla="*/ 12 h 290"/>
                <a:gd name="T90" fmla="*/ 190 w 219"/>
                <a:gd name="T91" fmla="*/ 3 h 290"/>
                <a:gd name="T92" fmla="*/ 171 w 219"/>
                <a:gd name="T93" fmla="*/ 0 h 290"/>
                <a:gd name="T94" fmla="*/ 154 w 219"/>
                <a:gd name="T95" fmla="*/ 2 h 290"/>
                <a:gd name="T96" fmla="*/ 139 w 219"/>
                <a:gd name="T97" fmla="*/ 7 h 290"/>
                <a:gd name="T98" fmla="*/ 127 w 219"/>
                <a:gd name="T99" fmla="*/ 15 h 290"/>
                <a:gd name="T100" fmla="*/ 116 w 219"/>
                <a:gd name="T101" fmla="*/ 25 h 290"/>
                <a:gd name="T102" fmla="*/ 107 w 219"/>
                <a:gd name="T103" fmla="*/ 37 h 290"/>
                <a:gd name="T104" fmla="*/ 100 w 219"/>
                <a:gd name="T105" fmla="*/ 49 h 290"/>
                <a:gd name="T106" fmla="*/ 95 w 219"/>
                <a:gd name="T107" fmla="*/ 61 h 290"/>
                <a:gd name="T108" fmla="*/ 91 w 219"/>
                <a:gd name="T109" fmla="*/ 7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9" h="290">
                  <a:moveTo>
                    <a:pt x="91" y="72"/>
                  </a:moveTo>
                  <a:lnTo>
                    <a:pt x="91" y="0"/>
                  </a:lnTo>
                  <a:lnTo>
                    <a:pt x="0" y="7"/>
                  </a:lnTo>
                  <a:lnTo>
                    <a:pt x="0" y="28"/>
                  </a:lnTo>
                  <a:lnTo>
                    <a:pt x="15" y="28"/>
                  </a:lnTo>
                  <a:lnTo>
                    <a:pt x="27" y="28"/>
                  </a:lnTo>
                  <a:lnTo>
                    <a:pt x="36" y="31"/>
                  </a:lnTo>
                  <a:lnTo>
                    <a:pt x="43" y="34"/>
                  </a:lnTo>
                  <a:lnTo>
                    <a:pt x="47" y="39"/>
                  </a:lnTo>
                  <a:lnTo>
                    <a:pt x="49" y="45"/>
                  </a:lnTo>
                  <a:lnTo>
                    <a:pt x="50" y="53"/>
                  </a:lnTo>
                  <a:lnTo>
                    <a:pt x="51" y="64"/>
                  </a:lnTo>
                  <a:lnTo>
                    <a:pt x="51" y="240"/>
                  </a:lnTo>
                  <a:lnTo>
                    <a:pt x="49" y="257"/>
                  </a:lnTo>
                  <a:lnTo>
                    <a:pt x="42" y="266"/>
                  </a:lnTo>
                  <a:lnTo>
                    <a:pt x="26" y="269"/>
                  </a:lnTo>
                  <a:lnTo>
                    <a:pt x="0" y="270"/>
                  </a:lnTo>
                  <a:lnTo>
                    <a:pt x="0" y="290"/>
                  </a:lnTo>
                  <a:lnTo>
                    <a:pt x="157" y="290"/>
                  </a:lnTo>
                  <a:lnTo>
                    <a:pt x="157" y="270"/>
                  </a:lnTo>
                  <a:lnTo>
                    <a:pt x="143" y="270"/>
                  </a:lnTo>
                  <a:lnTo>
                    <a:pt x="115" y="268"/>
                  </a:lnTo>
                  <a:lnTo>
                    <a:pt x="101" y="263"/>
                  </a:lnTo>
                  <a:lnTo>
                    <a:pt x="95" y="253"/>
                  </a:lnTo>
                  <a:lnTo>
                    <a:pt x="94" y="239"/>
                  </a:lnTo>
                  <a:lnTo>
                    <a:pt x="94" y="138"/>
                  </a:lnTo>
                  <a:lnTo>
                    <a:pt x="99" y="91"/>
                  </a:lnTo>
                  <a:lnTo>
                    <a:pt x="114" y="52"/>
                  </a:lnTo>
                  <a:lnTo>
                    <a:pt x="138" y="24"/>
                  </a:lnTo>
                  <a:lnTo>
                    <a:pt x="171" y="14"/>
                  </a:lnTo>
                  <a:lnTo>
                    <a:pt x="178" y="15"/>
                  </a:lnTo>
                  <a:lnTo>
                    <a:pt x="175" y="17"/>
                  </a:lnTo>
                  <a:lnTo>
                    <a:pt x="170" y="22"/>
                  </a:lnTo>
                  <a:lnTo>
                    <a:pt x="165" y="29"/>
                  </a:lnTo>
                  <a:lnTo>
                    <a:pt x="163" y="41"/>
                  </a:lnTo>
                  <a:lnTo>
                    <a:pt x="165" y="53"/>
                  </a:lnTo>
                  <a:lnTo>
                    <a:pt x="172" y="61"/>
                  </a:lnTo>
                  <a:lnTo>
                    <a:pt x="181" y="67"/>
                  </a:lnTo>
                  <a:lnTo>
                    <a:pt x="191" y="69"/>
                  </a:lnTo>
                  <a:lnTo>
                    <a:pt x="200" y="67"/>
                  </a:lnTo>
                  <a:lnTo>
                    <a:pt x="209" y="62"/>
                  </a:lnTo>
                  <a:lnTo>
                    <a:pt x="216" y="53"/>
                  </a:lnTo>
                  <a:lnTo>
                    <a:pt x="219" y="40"/>
                  </a:lnTo>
                  <a:lnTo>
                    <a:pt x="215" y="25"/>
                  </a:lnTo>
                  <a:lnTo>
                    <a:pt x="205" y="12"/>
                  </a:lnTo>
                  <a:lnTo>
                    <a:pt x="190" y="3"/>
                  </a:lnTo>
                  <a:lnTo>
                    <a:pt x="171" y="0"/>
                  </a:lnTo>
                  <a:lnTo>
                    <a:pt x="154" y="2"/>
                  </a:lnTo>
                  <a:lnTo>
                    <a:pt x="139" y="7"/>
                  </a:lnTo>
                  <a:lnTo>
                    <a:pt x="127" y="15"/>
                  </a:lnTo>
                  <a:lnTo>
                    <a:pt x="116" y="25"/>
                  </a:lnTo>
                  <a:lnTo>
                    <a:pt x="107" y="37"/>
                  </a:lnTo>
                  <a:lnTo>
                    <a:pt x="100" y="49"/>
                  </a:lnTo>
                  <a:lnTo>
                    <a:pt x="95" y="61"/>
                  </a:lnTo>
                  <a:lnTo>
                    <a:pt x="91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102"/>
            <p:cNvSpPr>
              <a:spLocks noChangeAspect="1" noEditPoints="1"/>
            </p:cNvSpPr>
            <p:nvPr/>
          </p:nvSpPr>
          <p:spPr bwMode="auto">
            <a:xfrm>
              <a:off x="4353" y="247"/>
              <a:ext cx="298" cy="432"/>
            </a:xfrm>
            <a:custGeom>
              <a:avLst/>
              <a:gdLst>
                <a:gd name="T0" fmla="*/ 94 w 298"/>
                <a:gd name="T1" fmla="*/ 173 h 432"/>
                <a:gd name="T2" fmla="*/ 73 w 298"/>
                <a:gd name="T3" fmla="*/ 136 h 432"/>
                <a:gd name="T4" fmla="*/ 70 w 298"/>
                <a:gd name="T5" fmla="*/ 103 h 432"/>
                <a:gd name="T6" fmla="*/ 86 w 298"/>
                <a:gd name="T7" fmla="*/ 41 h 432"/>
                <a:gd name="T8" fmla="*/ 127 w 298"/>
                <a:gd name="T9" fmla="*/ 22 h 432"/>
                <a:gd name="T10" fmla="*/ 169 w 298"/>
                <a:gd name="T11" fmla="*/ 44 h 432"/>
                <a:gd name="T12" fmla="*/ 182 w 298"/>
                <a:gd name="T13" fmla="*/ 84 h 432"/>
                <a:gd name="T14" fmla="*/ 182 w 298"/>
                <a:gd name="T15" fmla="*/ 131 h 432"/>
                <a:gd name="T16" fmla="*/ 158 w 298"/>
                <a:gd name="T17" fmla="*/ 174 h 432"/>
                <a:gd name="T18" fmla="*/ 51 w 298"/>
                <a:gd name="T19" fmla="*/ 210 h 432"/>
                <a:gd name="T20" fmla="*/ 56 w 298"/>
                <a:gd name="T21" fmla="*/ 189 h 432"/>
                <a:gd name="T22" fmla="*/ 99 w 298"/>
                <a:gd name="T23" fmla="*/ 196 h 432"/>
                <a:gd name="T24" fmla="*/ 169 w 298"/>
                <a:gd name="T25" fmla="*/ 191 h 432"/>
                <a:gd name="T26" fmla="*/ 232 w 298"/>
                <a:gd name="T27" fmla="*/ 103 h 432"/>
                <a:gd name="T28" fmla="*/ 217 w 298"/>
                <a:gd name="T29" fmla="*/ 52 h 432"/>
                <a:gd name="T30" fmla="*/ 239 w 298"/>
                <a:gd name="T31" fmla="*/ 19 h 432"/>
                <a:gd name="T32" fmla="*/ 271 w 298"/>
                <a:gd name="T33" fmla="*/ 15 h 432"/>
                <a:gd name="T34" fmla="*/ 266 w 298"/>
                <a:gd name="T35" fmla="*/ 46 h 432"/>
                <a:gd name="T36" fmla="*/ 291 w 298"/>
                <a:gd name="T37" fmla="*/ 47 h 432"/>
                <a:gd name="T38" fmla="*/ 296 w 298"/>
                <a:gd name="T39" fmla="*/ 22 h 432"/>
                <a:gd name="T40" fmla="*/ 265 w 298"/>
                <a:gd name="T41" fmla="*/ 0 h 432"/>
                <a:gd name="T42" fmla="*/ 216 w 298"/>
                <a:gd name="T43" fmla="*/ 14 h 432"/>
                <a:gd name="T44" fmla="*/ 156 w 298"/>
                <a:gd name="T45" fmla="*/ 11 h 432"/>
                <a:gd name="T46" fmla="*/ 85 w 298"/>
                <a:gd name="T47" fmla="*/ 15 h 432"/>
                <a:gd name="T48" fmla="*/ 21 w 298"/>
                <a:gd name="T49" fmla="*/ 103 h 432"/>
                <a:gd name="T50" fmla="*/ 40 w 298"/>
                <a:gd name="T51" fmla="*/ 158 h 432"/>
                <a:gd name="T52" fmla="*/ 39 w 298"/>
                <a:gd name="T53" fmla="*/ 193 h 432"/>
                <a:gd name="T54" fmla="*/ 33 w 298"/>
                <a:gd name="T55" fmla="*/ 241 h 432"/>
                <a:gd name="T56" fmla="*/ 60 w 298"/>
                <a:gd name="T57" fmla="*/ 283 h 432"/>
                <a:gd name="T58" fmla="*/ 4 w 298"/>
                <a:gd name="T59" fmla="*/ 329 h 432"/>
                <a:gd name="T60" fmla="*/ 42 w 298"/>
                <a:gd name="T61" fmla="*/ 408 h 432"/>
                <a:gd name="T62" fmla="*/ 199 w 298"/>
                <a:gd name="T63" fmla="*/ 426 h 432"/>
                <a:gd name="T64" fmla="*/ 289 w 298"/>
                <a:gd name="T65" fmla="*/ 348 h 432"/>
                <a:gd name="T66" fmla="*/ 267 w 298"/>
                <a:gd name="T67" fmla="*/ 289 h 432"/>
                <a:gd name="T68" fmla="*/ 135 w 298"/>
                <a:gd name="T69" fmla="*/ 254 h 432"/>
                <a:gd name="T70" fmla="*/ 93 w 298"/>
                <a:gd name="T71" fmla="*/ 254 h 432"/>
                <a:gd name="T72" fmla="*/ 61 w 298"/>
                <a:gd name="T73" fmla="*/ 238 h 432"/>
                <a:gd name="T74" fmla="*/ 145 w 298"/>
                <a:gd name="T75" fmla="*/ 417 h 432"/>
                <a:gd name="T76" fmla="*/ 42 w 298"/>
                <a:gd name="T77" fmla="*/ 374 h 432"/>
                <a:gd name="T78" fmla="*/ 50 w 298"/>
                <a:gd name="T79" fmla="*/ 310 h 432"/>
                <a:gd name="T80" fmla="*/ 126 w 298"/>
                <a:gd name="T81" fmla="*/ 292 h 432"/>
                <a:gd name="T82" fmla="*/ 243 w 298"/>
                <a:gd name="T83" fmla="*/ 316 h 432"/>
                <a:gd name="T84" fmla="*/ 224 w 298"/>
                <a:gd name="T85" fmla="*/ 39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" h="432">
                  <a:moveTo>
                    <a:pt x="127" y="184"/>
                  </a:moveTo>
                  <a:lnTo>
                    <a:pt x="108" y="181"/>
                  </a:lnTo>
                  <a:lnTo>
                    <a:pt x="94" y="173"/>
                  </a:lnTo>
                  <a:lnTo>
                    <a:pt x="84" y="162"/>
                  </a:lnTo>
                  <a:lnTo>
                    <a:pt x="77" y="149"/>
                  </a:lnTo>
                  <a:lnTo>
                    <a:pt x="73" y="136"/>
                  </a:lnTo>
                  <a:lnTo>
                    <a:pt x="71" y="122"/>
                  </a:lnTo>
                  <a:lnTo>
                    <a:pt x="70" y="111"/>
                  </a:lnTo>
                  <a:lnTo>
                    <a:pt x="70" y="103"/>
                  </a:lnTo>
                  <a:lnTo>
                    <a:pt x="72" y="75"/>
                  </a:lnTo>
                  <a:lnTo>
                    <a:pt x="81" y="48"/>
                  </a:lnTo>
                  <a:lnTo>
                    <a:pt x="86" y="41"/>
                  </a:lnTo>
                  <a:lnTo>
                    <a:pt x="96" y="32"/>
                  </a:lnTo>
                  <a:lnTo>
                    <a:pt x="109" y="25"/>
                  </a:lnTo>
                  <a:lnTo>
                    <a:pt x="127" y="22"/>
                  </a:lnTo>
                  <a:lnTo>
                    <a:pt x="145" y="25"/>
                  </a:lnTo>
                  <a:lnTo>
                    <a:pt x="159" y="32"/>
                  </a:lnTo>
                  <a:lnTo>
                    <a:pt x="169" y="44"/>
                  </a:lnTo>
                  <a:lnTo>
                    <a:pt x="176" y="56"/>
                  </a:lnTo>
                  <a:lnTo>
                    <a:pt x="180" y="71"/>
                  </a:lnTo>
                  <a:lnTo>
                    <a:pt x="182" y="84"/>
                  </a:lnTo>
                  <a:lnTo>
                    <a:pt x="183" y="95"/>
                  </a:lnTo>
                  <a:lnTo>
                    <a:pt x="183" y="103"/>
                  </a:lnTo>
                  <a:lnTo>
                    <a:pt x="182" y="131"/>
                  </a:lnTo>
                  <a:lnTo>
                    <a:pt x="173" y="158"/>
                  </a:lnTo>
                  <a:lnTo>
                    <a:pt x="167" y="165"/>
                  </a:lnTo>
                  <a:lnTo>
                    <a:pt x="158" y="174"/>
                  </a:lnTo>
                  <a:lnTo>
                    <a:pt x="144" y="181"/>
                  </a:lnTo>
                  <a:lnTo>
                    <a:pt x="127" y="184"/>
                  </a:lnTo>
                  <a:close/>
                  <a:moveTo>
                    <a:pt x="51" y="210"/>
                  </a:moveTo>
                  <a:lnTo>
                    <a:pt x="51" y="205"/>
                  </a:lnTo>
                  <a:lnTo>
                    <a:pt x="53" y="198"/>
                  </a:lnTo>
                  <a:lnTo>
                    <a:pt x="56" y="189"/>
                  </a:lnTo>
                  <a:lnTo>
                    <a:pt x="62" y="179"/>
                  </a:lnTo>
                  <a:lnTo>
                    <a:pt x="81" y="190"/>
                  </a:lnTo>
                  <a:lnTo>
                    <a:pt x="99" y="196"/>
                  </a:lnTo>
                  <a:lnTo>
                    <a:pt x="115" y="199"/>
                  </a:lnTo>
                  <a:lnTo>
                    <a:pt x="127" y="199"/>
                  </a:lnTo>
                  <a:lnTo>
                    <a:pt x="169" y="191"/>
                  </a:lnTo>
                  <a:lnTo>
                    <a:pt x="202" y="170"/>
                  </a:lnTo>
                  <a:lnTo>
                    <a:pt x="224" y="140"/>
                  </a:lnTo>
                  <a:lnTo>
                    <a:pt x="232" y="103"/>
                  </a:lnTo>
                  <a:lnTo>
                    <a:pt x="230" y="85"/>
                  </a:lnTo>
                  <a:lnTo>
                    <a:pt x="225" y="68"/>
                  </a:lnTo>
                  <a:lnTo>
                    <a:pt x="217" y="52"/>
                  </a:lnTo>
                  <a:lnTo>
                    <a:pt x="206" y="40"/>
                  </a:lnTo>
                  <a:lnTo>
                    <a:pt x="223" y="26"/>
                  </a:lnTo>
                  <a:lnTo>
                    <a:pt x="239" y="19"/>
                  </a:lnTo>
                  <a:lnTo>
                    <a:pt x="254" y="15"/>
                  </a:lnTo>
                  <a:lnTo>
                    <a:pt x="264" y="14"/>
                  </a:lnTo>
                  <a:lnTo>
                    <a:pt x="271" y="15"/>
                  </a:lnTo>
                  <a:lnTo>
                    <a:pt x="263" y="22"/>
                  </a:lnTo>
                  <a:lnTo>
                    <a:pt x="260" y="32"/>
                  </a:lnTo>
                  <a:lnTo>
                    <a:pt x="266" y="46"/>
                  </a:lnTo>
                  <a:lnTo>
                    <a:pt x="279" y="51"/>
                  </a:lnTo>
                  <a:lnTo>
                    <a:pt x="285" y="51"/>
                  </a:lnTo>
                  <a:lnTo>
                    <a:pt x="291" y="47"/>
                  </a:lnTo>
                  <a:lnTo>
                    <a:pt x="296" y="41"/>
                  </a:lnTo>
                  <a:lnTo>
                    <a:pt x="298" y="32"/>
                  </a:lnTo>
                  <a:lnTo>
                    <a:pt x="296" y="22"/>
                  </a:lnTo>
                  <a:lnTo>
                    <a:pt x="291" y="12"/>
                  </a:lnTo>
                  <a:lnTo>
                    <a:pt x="281" y="3"/>
                  </a:lnTo>
                  <a:lnTo>
                    <a:pt x="265" y="0"/>
                  </a:lnTo>
                  <a:lnTo>
                    <a:pt x="253" y="1"/>
                  </a:lnTo>
                  <a:lnTo>
                    <a:pt x="236" y="5"/>
                  </a:lnTo>
                  <a:lnTo>
                    <a:pt x="216" y="14"/>
                  </a:lnTo>
                  <a:lnTo>
                    <a:pt x="196" y="30"/>
                  </a:lnTo>
                  <a:lnTo>
                    <a:pt x="176" y="18"/>
                  </a:lnTo>
                  <a:lnTo>
                    <a:pt x="156" y="11"/>
                  </a:lnTo>
                  <a:lnTo>
                    <a:pt x="140" y="8"/>
                  </a:lnTo>
                  <a:lnTo>
                    <a:pt x="127" y="7"/>
                  </a:lnTo>
                  <a:lnTo>
                    <a:pt x="85" y="15"/>
                  </a:lnTo>
                  <a:lnTo>
                    <a:pt x="51" y="36"/>
                  </a:lnTo>
                  <a:lnTo>
                    <a:pt x="29" y="67"/>
                  </a:lnTo>
                  <a:lnTo>
                    <a:pt x="21" y="103"/>
                  </a:lnTo>
                  <a:lnTo>
                    <a:pt x="24" y="124"/>
                  </a:lnTo>
                  <a:lnTo>
                    <a:pt x="31" y="142"/>
                  </a:lnTo>
                  <a:lnTo>
                    <a:pt x="40" y="158"/>
                  </a:lnTo>
                  <a:lnTo>
                    <a:pt x="52" y="170"/>
                  </a:lnTo>
                  <a:lnTo>
                    <a:pt x="45" y="180"/>
                  </a:lnTo>
                  <a:lnTo>
                    <a:pt x="39" y="193"/>
                  </a:lnTo>
                  <a:lnTo>
                    <a:pt x="34" y="208"/>
                  </a:lnTo>
                  <a:lnTo>
                    <a:pt x="31" y="225"/>
                  </a:lnTo>
                  <a:lnTo>
                    <a:pt x="33" y="241"/>
                  </a:lnTo>
                  <a:lnTo>
                    <a:pt x="38" y="257"/>
                  </a:lnTo>
                  <a:lnTo>
                    <a:pt x="47" y="271"/>
                  </a:lnTo>
                  <a:lnTo>
                    <a:pt x="60" y="283"/>
                  </a:lnTo>
                  <a:lnTo>
                    <a:pt x="35" y="294"/>
                  </a:lnTo>
                  <a:lnTo>
                    <a:pt x="16" y="310"/>
                  </a:lnTo>
                  <a:lnTo>
                    <a:pt x="4" y="329"/>
                  </a:lnTo>
                  <a:lnTo>
                    <a:pt x="0" y="349"/>
                  </a:lnTo>
                  <a:lnTo>
                    <a:pt x="12" y="382"/>
                  </a:lnTo>
                  <a:lnTo>
                    <a:pt x="42" y="408"/>
                  </a:lnTo>
                  <a:lnTo>
                    <a:pt x="88" y="426"/>
                  </a:lnTo>
                  <a:lnTo>
                    <a:pt x="144" y="432"/>
                  </a:lnTo>
                  <a:lnTo>
                    <a:pt x="199" y="426"/>
                  </a:lnTo>
                  <a:lnTo>
                    <a:pt x="245" y="409"/>
                  </a:lnTo>
                  <a:lnTo>
                    <a:pt x="277" y="382"/>
                  </a:lnTo>
                  <a:lnTo>
                    <a:pt x="289" y="348"/>
                  </a:lnTo>
                  <a:lnTo>
                    <a:pt x="287" y="329"/>
                  </a:lnTo>
                  <a:lnTo>
                    <a:pt x="280" y="308"/>
                  </a:lnTo>
                  <a:lnTo>
                    <a:pt x="267" y="289"/>
                  </a:lnTo>
                  <a:lnTo>
                    <a:pt x="247" y="273"/>
                  </a:lnTo>
                  <a:lnTo>
                    <a:pt x="192" y="257"/>
                  </a:lnTo>
                  <a:lnTo>
                    <a:pt x="135" y="254"/>
                  </a:lnTo>
                  <a:lnTo>
                    <a:pt x="121" y="254"/>
                  </a:lnTo>
                  <a:lnTo>
                    <a:pt x="106" y="254"/>
                  </a:lnTo>
                  <a:lnTo>
                    <a:pt x="93" y="254"/>
                  </a:lnTo>
                  <a:lnTo>
                    <a:pt x="86" y="253"/>
                  </a:lnTo>
                  <a:lnTo>
                    <a:pt x="71" y="248"/>
                  </a:lnTo>
                  <a:lnTo>
                    <a:pt x="61" y="238"/>
                  </a:lnTo>
                  <a:lnTo>
                    <a:pt x="54" y="225"/>
                  </a:lnTo>
                  <a:lnTo>
                    <a:pt x="51" y="210"/>
                  </a:lnTo>
                  <a:close/>
                  <a:moveTo>
                    <a:pt x="145" y="417"/>
                  </a:moveTo>
                  <a:lnTo>
                    <a:pt x="100" y="411"/>
                  </a:lnTo>
                  <a:lnTo>
                    <a:pt x="65" y="396"/>
                  </a:lnTo>
                  <a:lnTo>
                    <a:pt x="42" y="374"/>
                  </a:lnTo>
                  <a:lnTo>
                    <a:pt x="34" y="349"/>
                  </a:lnTo>
                  <a:lnTo>
                    <a:pt x="39" y="327"/>
                  </a:lnTo>
                  <a:lnTo>
                    <a:pt x="50" y="310"/>
                  </a:lnTo>
                  <a:lnTo>
                    <a:pt x="67" y="298"/>
                  </a:lnTo>
                  <a:lnTo>
                    <a:pt x="88" y="292"/>
                  </a:lnTo>
                  <a:lnTo>
                    <a:pt x="126" y="292"/>
                  </a:lnTo>
                  <a:lnTo>
                    <a:pt x="170" y="293"/>
                  </a:lnTo>
                  <a:lnTo>
                    <a:pt x="211" y="299"/>
                  </a:lnTo>
                  <a:lnTo>
                    <a:pt x="243" y="316"/>
                  </a:lnTo>
                  <a:lnTo>
                    <a:pt x="255" y="349"/>
                  </a:lnTo>
                  <a:lnTo>
                    <a:pt x="247" y="374"/>
                  </a:lnTo>
                  <a:lnTo>
                    <a:pt x="224" y="396"/>
                  </a:lnTo>
                  <a:lnTo>
                    <a:pt x="189" y="411"/>
                  </a:lnTo>
                  <a:lnTo>
                    <a:pt x="145" y="4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103"/>
            <p:cNvSpPr>
              <a:spLocks noChangeAspect="1"/>
            </p:cNvSpPr>
            <p:nvPr/>
          </p:nvSpPr>
          <p:spPr bwMode="auto">
            <a:xfrm>
              <a:off x="4898" y="250"/>
              <a:ext cx="214" cy="301"/>
            </a:xfrm>
            <a:custGeom>
              <a:avLst/>
              <a:gdLst>
                <a:gd name="T0" fmla="*/ 121 w 214"/>
                <a:gd name="T1" fmla="*/ 168 h 301"/>
                <a:gd name="T2" fmla="*/ 142 w 214"/>
                <a:gd name="T3" fmla="*/ 174 h 301"/>
                <a:gd name="T4" fmla="*/ 165 w 214"/>
                <a:gd name="T5" fmla="*/ 188 h 301"/>
                <a:gd name="T6" fmla="*/ 180 w 214"/>
                <a:gd name="T7" fmla="*/ 211 h 301"/>
                <a:gd name="T8" fmla="*/ 178 w 214"/>
                <a:gd name="T9" fmla="*/ 250 h 301"/>
                <a:gd name="T10" fmla="*/ 142 w 214"/>
                <a:gd name="T11" fmla="*/ 282 h 301"/>
                <a:gd name="T12" fmla="*/ 90 w 214"/>
                <a:gd name="T13" fmla="*/ 285 h 301"/>
                <a:gd name="T14" fmla="*/ 59 w 214"/>
                <a:gd name="T15" fmla="*/ 272 h 301"/>
                <a:gd name="T16" fmla="*/ 38 w 214"/>
                <a:gd name="T17" fmla="*/ 248 h 301"/>
                <a:gd name="T18" fmla="*/ 23 w 214"/>
                <a:gd name="T19" fmla="*/ 213 h 301"/>
                <a:gd name="T20" fmla="*/ 15 w 214"/>
                <a:gd name="T21" fmla="*/ 185 h 301"/>
                <a:gd name="T22" fmla="*/ 2 w 214"/>
                <a:gd name="T23" fmla="*/ 186 h 301"/>
                <a:gd name="T24" fmla="*/ 0 w 214"/>
                <a:gd name="T25" fmla="*/ 285 h 301"/>
                <a:gd name="T26" fmla="*/ 7 w 214"/>
                <a:gd name="T27" fmla="*/ 301 h 301"/>
                <a:gd name="T28" fmla="*/ 12 w 214"/>
                <a:gd name="T29" fmla="*/ 299 h 301"/>
                <a:gd name="T30" fmla="*/ 24 w 214"/>
                <a:gd name="T31" fmla="*/ 288 h 301"/>
                <a:gd name="T32" fmla="*/ 26 w 214"/>
                <a:gd name="T33" fmla="*/ 285 h 301"/>
                <a:gd name="T34" fmla="*/ 37 w 214"/>
                <a:gd name="T35" fmla="*/ 273 h 301"/>
                <a:gd name="T36" fmla="*/ 78 w 214"/>
                <a:gd name="T37" fmla="*/ 297 h 301"/>
                <a:gd name="T38" fmla="*/ 109 w 214"/>
                <a:gd name="T39" fmla="*/ 301 h 301"/>
                <a:gd name="T40" fmla="*/ 189 w 214"/>
                <a:gd name="T41" fmla="*/ 273 h 301"/>
                <a:gd name="T42" fmla="*/ 214 w 214"/>
                <a:gd name="T43" fmla="*/ 210 h 301"/>
                <a:gd name="T44" fmla="*/ 203 w 214"/>
                <a:gd name="T45" fmla="*/ 169 h 301"/>
                <a:gd name="T46" fmla="*/ 186 w 214"/>
                <a:gd name="T47" fmla="*/ 148 h 301"/>
                <a:gd name="T48" fmla="*/ 151 w 214"/>
                <a:gd name="T49" fmla="*/ 126 h 301"/>
                <a:gd name="T50" fmla="*/ 112 w 214"/>
                <a:gd name="T51" fmla="*/ 116 h 301"/>
                <a:gd name="T52" fmla="*/ 84 w 214"/>
                <a:gd name="T53" fmla="*/ 110 h 301"/>
                <a:gd name="T54" fmla="*/ 58 w 214"/>
                <a:gd name="T55" fmla="*/ 101 h 301"/>
                <a:gd name="T56" fmla="*/ 39 w 214"/>
                <a:gd name="T57" fmla="*/ 86 h 301"/>
                <a:gd name="T58" fmla="*/ 32 w 214"/>
                <a:gd name="T59" fmla="*/ 62 h 301"/>
                <a:gd name="T60" fmla="*/ 47 w 214"/>
                <a:gd name="T61" fmla="*/ 29 h 301"/>
                <a:gd name="T62" fmla="*/ 105 w 214"/>
                <a:gd name="T63" fmla="*/ 12 h 301"/>
                <a:gd name="T64" fmla="*/ 147 w 214"/>
                <a:gd name="T65" fmla="*/ 22 h 301"/>
                <a:gd name="T66" fmla="*/ 169 w 214"/>
                <a:gd name="T67" fmla="*/ 44 h 301"/>
                <a:gd name="T68" fmla="*/ 178 w 214"/>
                <a:gd name="T69" fmla="*/ 71 h 301"/>
                <a:gd name="T70" fmla="*/ 181 w 214"/>
                <a:gd name="T71" fmla="*/ 92 h 301"/>
                <a:gd name="T72" fmla="*/ 189 w 214"/>
                <a:gd name="T73" fmla="*/ 98 h 301"/>
                <a:gd name="T74" fmla="*/ 196 w 214"/>
                <a:gd name="T75" fmla="*/ 95 h 301"/>
                <a:gd name="T76" fmla="*/ 197 w 214"/>
                <a:gd name="T77" fmla="*/ 82 h 301"/>
                <a:gd name="T78" fmla="*/ 197 w 214"/>
                <a:gd name="T79" fmla="*/ 4 h 301"/>
                <a:gd name="T80" fmla="*/ 186 w 214"/>
                <a:gd name="T81" fmla="*/ 1 h 301"/>
                <a:gd name="T82" fmla="*/ 172 w 214"/>
                <a:gd name="T83" fmla="*/ 13 h 301"/>
                <a:gd name="T84" fmla="*/ 147 w 214"/>
                <a:gd name="T85" fmla="*/ 8 h 301"/>
                <a:gd name="T86" fmla="*/ 115 w 214"/>
                <a:gd name="T87" fmla="*/ 0 h 301"/>
                <a:gd name="T88" fmla="*/ 55 w 214"/>
                <a:gd name="T89" fmla="*/ 7 h 301"/>
                <a:gd name="T90" fmla="*/ 6 w 214"/>
                <a:gd name="T91" fmla="*/ 53 h 301"/>
                <a:gd name="T92" fmla="*/ 8 w 214"/>
                <a:gd name="T93" fmla="*/ 112 h 301"/>
                <a:gd name="T94" fmla="*/ 44 w 214"/>
                <a:gd name="T95" fmla="*/ 147 h 301"/>
                <a:gd name="T96" fmla="*/ 84 w 214"/>
                <a:gd name="T97" fmla="*/ 16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4" h="301">
                  <a:moveTo>
                    <a:pt x="115" y="167"/>
                  </a:moveTo>
                  <a:lnTo>
                    <a:pt x="121" y="168"/>
                  </a:lnTo>
                  <a:lnTo>
                    <a:pt x="131" y="170"/>
                  </a:lnTo>
                  <a:lnTo>
                    <a:pt x="142" y="174"/>
                  </a:lnTo>
                  <a:lnTo>
                    <a:pt x="154" y="180"/>
                  </a:lnTo>
                  <a:lnTo>
                    <a:pt x="165" y="188"/>
                  </a:lnTo>
                  <a:lnTo>
                    <a:pt x="174" y="198"/>
                  </a:lnTo>
                  <a:lnTo>
                    <a:pt x="180" y="211"/>
                  </a:lnTo>
                  <a:lnTo>
                    <a:pt x="182" y="227"/>
                  </a:lnTo>
                  <a:lnTo>
                    <a:pt x="178" y="250"/>
                  </a:lnTo>
                  <a:lnTo>
                    <a:pt x="164" y="269"/>
                  </a:lnTo>
                  <a:lnTo>
                    <a:pt x="142" y="282"/>
                  </a:lnTo>
                  <a:lnTo>
                    <a:pt x="109" y="287"/>
                  </a:lnTo>
                  <a:lnTo>
                    <a:pt x="90" y="285"/>
                  </a:lnTo>
                  <a:lnTo>
                    <a:pt x="73" y="280"/>
                  </a:lnTo>
                  <a:lnTo>
                    <a:pt x="59" y="272"/>
                  </a:lnTo>
                  <a:lnTo>
                    <a:pt x="48" y="261"/>
                  </a:lnTo>
                  <a:lnTo>
                    <a:pt x="38" y="248"/>
                  </a:lnTo>
                  <a:lnTo>
                    <a:pt x="30" y="232"/>
                  </a:lnTo>
                  <a:lnTo>
                    <a:pt x="23" y="213"/>
                  </a:lnTo>
                  <a:lnTo>
                    <a:pt x="18" y="193"/>
                  </a:lnTo>
                  <a:lnTo>
                    <a:pt x="15" y="185"/>
                  </a:lnTo>
                  <a:lnTo>
                    <a:pt x="9" y="182"/>
                  </a:lnTo>
                  <a:lnTo>
                    <a:pt x="2" y="186"/>
                  </a:lnTo>
                  <a:lnTo>
                    <a:pt x="0" y="199"/>
                  </a:lnTo>
                  <a:lnTo>
                    <a:pt x="0" y="285"/>
                  </a:lnTo>
                  <a:lnTo>
                    <a:pt x="1" y="297"/>
                  </a:lnTo>
                  <a:lnTo>
                    <a:pt x="7" y="301"/>
                  </a:lnTo>
                  <a:lnTo>
                    <a:pt x="10" y="301"/>
                  </a:lnTo>
                  <a:lnTo>
                    <a:pt x="12" y="299"/>
                  </a:lnTo>
                  <a:lnTo>
                    <a:pt x="17" y="295"/>
                  </a:lnTo>
                  <a:lnTo>
                    <a:pt x="24" y="288"/>
                  </a:lnTo>
                  <a:lnTo>
                    <a:pt x="25" y="287"/>
                  </a:lnTo>
                  <a:lnTo>
                    <a:pt x="26" y="285"/>
                  </a:lnTo>
                  <a:lnTo>
                    <a:pt x="30" y="280"/>
                  </a:lnTo>
                  <a:lnTo>
                    <a:pt x="37" y="273"/>
                  </a:lnTo>
                  <a:lnTo>
                    <a:pt x="58" y="289"/>
                  </a:lnTo>
                  <a:lnTo>
                    <a:pt x="78" y="297"/>
                  </a:lnTo>
                  <a:lnTo>
                    <a:pt x="96" y="301"/>
                  </a:lnTo>
                  <a:lnTo>
                    <a:pt x="109" y="301"/>
                  </a:lnTo>
                  <a:lnTo>
                    <a:pt x="157" y="293"/>
                  </a:lnTo>
                  <a:lnTo>
                    <a:pt x="189" y="273"/>
                  </a:lnTo>
                  <a:lnTo>
                    <a:pt x="208" y="244"/>
                  </a:lnTo>
                  <a:lnTo>
                    <a:pt x="214" y="210"/>
                  </a:lnTo>
                  <a:lnTo>
                    <a:pt x="211" y="186"/>
                  </a:lnTo>
                  <a:lnTo>
                    <a:pt x="203" y="169"/>
                  </a:lnTo>
                  <a:lnTo>
                    <a:pt x="194" y="156"/>
                  </a:lnTo>
                  <a:lnTo>
                    <a:pt x="186" y="148"/>
                  </a:lnTo>
                  <a:lnTo>
                    <a:pt x="169" y="134"/>
                  </a:lnTo>
                  <a:lnTo>
                    <a:pt x="151" y="126"/>
                  </a:lnTo>
                  <a:lnTo>
                    <a:pt x="132" y="120"/>
                  </a:lnTo>
                  <a:lnTo>
                    <a:pt x="112" y="116"/>
                  </a:lnTo>
                  <a:lnTo>
                    <a:pt x="98" y="113"/>
                  </a:lnTo>
                  <a:lnTo>
                    <a:pt x="84" y="110"/>
                  </a:lnTo>
                  <a:lnTo>
                    <a:pt x="70" y="106"/>
                  </a:lnTo>
                  <a:lnTo>
                    <a:pt x="58" y="101"/>
                  </a:lnTo>
                  <a:lnTo>
                    <a:pt x="48" y="94"/>
                  </a:lnTo>
                  <a:lnTo>
                    <a:pt x="39" y="86"/>
                  </a:lnTo>
                  <a:lnTo>
                    <a:pt x="34" y="75"/>
                  </a:lnTo>
                  <a:lnTo>
                    <a:pt x="32" y="62"/>
                  </a:lnTo>
                  <a:lnTo>
                    <a:pt x="35" y="45"/>
                  </a:lnTo>
                  <a:lnTo>
                    <a:pt x="47" y="29"/>
                  </a:lnTo>
                  <a:lnTo>
                    <a:pt x="70" y="17"/>
                  </a:lnTo>
                  <a:lnTo>
                    <a:pt x="105" y="12"/>
                  </a:lnTo>
                  <a:lnTo>
                    <a:pt x="129" y="15"/>
                  </a:lnTo>
                  <a:lnTo>
                    <a:pt x="147" y="22"/>
                  </a:lnTo>
                  <a:lnTo>
                    <a:pt x="160" y="32"/>
                  </a:lnTo>
                  <a:lnTo>
                    <a:pt x="169" y="44"/>
                  </a:lnTo>
                  <a:lnTo>
                    <a:pt x="175" y="58"/>
                  </a:lnTo>
                  <a:lnTo>
                    <a:pt x="178" y="71"/>
                  </a:lnTo>
                  <a:lnTo>
                    <a:pt x="180" y="83"/>
                  </a:lnTo>
                  <a:lnTo>
                    <a:pt x="181" y="92"/>
                  </a:lnTo>
                  <a:lnTo>
                    <a:pt x="185" y="97"/>
                  </a:lnTo>
                  <a:lnTo>
                    <a:pt x="189" y="98"/>
                  </a:lnTo>
                  <a:lnTo>
                    <a:pt x="194" y="97"/>
                  </a:lnTo>
                  <a:lnTo>
                    <a:pt x="196" y="95"/>
                  </a:lnTo>
                  <a:lnTo>
                    <a:pt x="197" y="90"/>
                  </a:lnTo>
                  <a:lnTo>
                    <a:pt x="197" y="82"/>
                  </a:lnTo>
                  <a:lnTo>
                    <a:pt x="197" y="16"/>
                  </a:lnTo>
                  <a:lnTo>
                    <a:pt x="197" y="4"/>
                  </a:lnTo>
                  <a:lnTo>
                    <a:pt x="190" y="0"/>
                  </a:lnTo>
                  <a:lnTo>
                    <a:pt x="186" y="1"/>
                  </a:lnTo>
                  <a:lnTo>
                    <a:pt x="177" y="8"/>
                  </a:lnTo>
                  <a:lnTo>
                    <a:pt x="172" y="13"/>
                  </a:lnTo>
                  <a:lnTo>
                    <a:pt x="166" y="18"/>
                  </a:lnTo>
                  <a:lnTo>
                    <a:pt x="147" y="8"/>
                  </a:lnTo>
                  <a:lnTo>
                    <a:pt x="130" y="2"/>
                  </a:lnTo>
                  <a:lnTo>
                    <a:pt x="115" y="0"/>
                  </a:lnTo>
                  <a:lnTo>
                    <a:pt x="105" y="0"/>
                  </a:lnTo>
                  <a:lnTo>
                    <a:pt x="55" y="7"/>
                  </a:lnTo>
                  <a:lnTo>
                    <a:pt x="23" y="27"/>
                  </a:lnTo>
                  <a:lnTo>
                    <a:pt x="6" y="53"/>
                  </a:lnTo>
                  <a:lnTo>
                    <a:pt x="0" y="81"/>
                  </a:lnTo>
                  <a:lnTo>
                    <a:pt x="8" y="112"/>
                  </a:lnTo>
                  <a:lnTo>
                    <a:pt x="28" y="136"/>
                  </a:lnTo>
                  <a:lnTo>
                    <a:pt x="44" y="147"/>
                  </a:lnTo>
                  <a:lnTo>
                    <a:pt x="62" y="154"/>
                  </a:lnTo>
                  <a:lnTo>
                    <a:pt x="84" y="160"/>
                  </a:lnTo>
                  <a:lnTo>
                    <a:pt x="115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reeform 104"/>
            <p:cNvSpPr>
              <a:spLocks noChangeAspect="1"/>
            </p:cNvSpPr>
            <p:nvPr/>
          </p:nvSpPr>
          <p:spPr bwMode="auto">
            <a:xfrm>
              <a:off x="5188" y="179"/>
              <a:ext cx="308" cy="23"/>
            </a:xfrm>
            <a:custGeom>
              <a:avLst/>
              <a:gdLst>
                <a:gd name="T0" fmla="*/ 290 w 308"/>
                <a:gd name="T1" fmla="*/ 23 h 23"/>
                <a:gd name="T2" fmla="*/ 296 w 308"/>
                <a:gd name="T3" fmla="*/ 23 h 23"/>
                <a:gd name="T4" fmla="*/ 302 w 308"/>
                <a:gd name="T5" fmla="*/ 21 h 23"/>
                <a:gd name="T6" fmla="*/ 306 w 308"/>
                <a:gd name="T7" fmla="*/ 18 h 23"/>
                <a:gd name="T8" fmla="*/ 308 w 308"/>
                <a:gd name="T9" fmla="*/ 12 h 23"/>
                <a:gd name="T10" fmla="*/ 306 w 308"/>
                <a:gd name="T11" fmla="*/ 5 h 23"/>
                <a:gd name="T12" fmla="*/ 302 w 308"/>
                <a:gd name="T13" fmla="*/ 2 h 23"/>
                <a:gd name="T14" fmla="*/ 296 w 308"/>
                <a:gd name="T15" fmla="*/ 0 h 23"/>
                <a:gd name="T16" fmla="*/ 290 w 308"/>
                <a:gd name="T17" fmla="*/ 0 h 23"/>
                <a:gd name="T18" fmla="*/ 18 w 308"/>
                <a:gd name="T19" fmla="*/ 0 h 23"/>
                <a:gd name="T20" fmla="*/ 12 w 308"/>
                <a:gd name="T21" fmla="*/ 0 h 23"/>
                <a:gd name="T22" fmla="*/ 6 w 308"/>
                <a:gd name="T23" fmla="*/ 2 h 23"/>
                <a:gd name="T24" fmla="*/ 2 w 308"/>
                <a:gd name="T25" fmla="*/ 5 h 23"/>
                <a:gd name="T26" fmla="*/ 0 w 308"/>
                <a:gd name="T27" fmla="*/ 11 h 23"/>
                <a:gd name="T28" fmla="*/ 2 w 308"/>
                <a:gd name="T29" fmla="*/ 18 h 23"/>
                <a:gd name="T30" fmla="*/ 6 w 308"/>
                <a:gd name="T31" fmla="*/ 21 h 23"/>
                <a:gd name="T32" fmla="*/ 12 w 308"/>
                <a:gd name="T33" fmla="*/ 23 h 23"/>
                <a:gd name="T34" fmla="*/ 18 w 308"/>
                <a:gd name="T35" fmla="*/ 23 h 23"/>
                <a:gd name="T36" fmla="*/ 290 w 308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8" h="23">
                  <a:moveTo>
                    <a:pt x="290" y="23"/>
                  </a:moveTo>
                  <a:lnTo>
                    <a:pt x="296" y="23"/>
                  </a:lnTo>
                  <a:lnTo>
                    <a:pt x="302" y="21"/>
                  </a:lnTo>
                  <a:lnTo>
                    <a:pt x="306" y="18"/>
                  </a:lnTo>
                  <a:lnTo>
                    <a:pt x="308" y="12"/>
                  </a:lnTo>
                  <a:lnTo>
                    <a:pt x="306" y="5"/>
                  </a:lnTo>
                  <a:lnTo>
                    <a:pt x="302" y="2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6" y="21"/>
                  </a:lnTo>
                  <a:lnTo>
                    <a:pt x="12" y="23"/>
                  </a:lnTo>
                  <a:lnTo>
                    <a:pt x="18" y="23"/>
                  </a:lnTo>
                  <a:lnTo>
                    <a:pt x="29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reeform 105"/>
            <p:cNvSpPr>
              <a:spLocks noChangeAspect="1"/>
            </p:cNvSpPr>
            <p:nvPr/>
          </p:nvSpPr>
          <p:spPr bwMode="auto">
            <a:xfrm>
              <a:off x="5593" y="1"/>
              <a:ext cx="166" cy="305"/>
            </a:xfrm>
            <a:custGeom>
              <a:avLst/>
              <a:gdLst>
                <a:gd name="T0" fmla="*/ 103 w 166"/>
                <a:gd name="T1" fmla="*/ 12 h 305"/>
                <a:gd name="T2" fmla="*/ 103 w 166"/>
                <a:gd name="T3" fmla="*/ 5 h 305"/>
                <a:gd name="T4" fmla="*/ 101 w 166"/>
                <a:gd name="T5" fmla="*/ 1 h 305"/>
                <a:gd name="T6" fmla="*/ 97 w 166"/>
                <a:gd name="T7" fmla="*/ 0 h 305"/>
                <a:gd name="T8" fmla="*/ 90 w 166"/>
                <a:gd name="T9" fmla="*/ 0 h 305"/>
                <a:gd name="T10" fmla="*/ 66 w 166"/>
                <a:gd name="T11" fmla="*/ 16 h 305"/>
                <a:gd name="T12" fmla="*/ 41 w 166"/>
                <a:gd name="T13" fmla="*/ 25 h 305"/>
                <a:gd name="T14" fmla="*/ 18 w 166"/>
                <a:gd name="T15" fmla="*/ 28 h 305"/>
                <a:gd name="T16" fmla="*/ 0 w 166"/>
                <a:gd name="T17" fmla="*/ 29 h 305"/>
                <a:gd name="T18" fmla="*/ 0 w 166"/>
                <a:gd name="T19" fmla="*/ 45 h 305"/>
                <a:gd name="T20" fmla="*/ 12 w 166"/>
                <a:gd name="T21" fmla="*/ 45 h 305"/>
                <a:gd name="T22" fmla="*/ 28 w 166"/>
                <a:gd name="T23" fmla="*/ 44 h 305"/>
                <a:gd name="T24" fmla="*/ 47 w 166"/>
                <a:gd name="T25" fmla="*/ 40 h 305"/>
                <a:gd name="T26" fmla="*/ 66 w 166"/>
                <a:gd name="T27" fmla="*/ 33 h 305"/>
                <a:gd name="T28" fmla="*/ 66 w 166"/>
                <a:gd name="T29" fmla="*/ 267 h 305"/>
                <a:gd name="T30" fmla="*/ 66 w 166"/>
                <a:gd name="T31" fmla="*/ 276 h 305"/>
                <a:gd name="T32" fmla="*/ 61 w 166"/>
                <a:gd name="T33" fmla="*/ 283 h 305"/>
                <a:gd name="T34" fmla="*/ 47 w 166"/>
                <a:gd name="T35" fmla="*/ 287 h 305"/>
                <a:gd name="T36" fmla="*/ 21 w 166"/>
                <a:gd name="T37" fmla="*/ 288 h 305"/>
                <a:gd name="T38" fmla="*/ 4 w 166"/>
                <a:gd name="T39" fmla="*/ 288 h 305"/>
                <a:gd name="T40" fmla="*/ 4 w 166"/>
                <a:gd name="T41" fmla="*/ 305 h 305"/>
                <a:gd name="T42" fmla="*/ 166 w 166"/>
                <a:gd name="T43" fmla="*/ 305 h 305"/>
                <a:gd name="T44" fmla="*/ 166 w 166"/>
                <a:gd name="T45" fmla="*/ 288 h 305"/>
                <a:gd name="T46" fmla="*/ 149 w 166"/>
                <a:gd name="T47" fmla="*/ 288 h 305"/>
                <a:gd name="T48" fmla="*/ 123 w 166"/>
                <a:gd name="T49" fmla="*/ 287 h 305"/>
                <a:gd name="T50" fmla="*/ 109 w 166"/>
                <a:gd name="T51" fmla="*/ 283 h 305"/>
                <a:gd name="T52" fmla="*/ 104 w 166"/>
                <a:gd name="T53" fmla="*/ 276 h 305"/>
                <a:gd name="T54" fmla="*/ 103 w 166"/>
                <a:gd name="T55" fmla="*/ 267 h 305"/>
                <a:gd name="T56" fmla="*/ 103 w 166"/>
                <a:gd name="T57" fmla="*/ 1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6" h="305">
                  <a:moveTo>
                    <a:pt x="103" y="12"/>
                  </a:moveTo>
                  <a:lnTo>
                    <a:pt x="103" y="5"/>
                  </a:lnTo>
                  <a:lnTo>
                    <a:pt x="101" y="1"/>
                  </a:lnTo>
                  <a:lnTo>
                    <a:pt x="97" y="0"/>
                  </a:lnTo>
                  <a:lnTo>
                    <a:pt x="90" y="0"/>
                  </a:lnTo>
                  <a:lnTo>
                    <a:pt x="66" y="16"/>
                  </a:lnTo>
                  <a:lnTo>
                    <a:pt x="41" y="25"/>
                  </a:lnTo>
                  <a:lnTo>
                    <a:pt x="18" y="28"/>
                  </a:lnTo>
                  <a:lnTo>
                    <a:pt x="0" y="29"/>
                  </a:lnTo>
                  <a:lnTo>
                    <a:pt x="0" y="45"/>
                  </a:lnTo>
                  <a:lnTo>
                    <a:pt x="12" y="45"/>
                  </a:lnTo>
                  <a:lnTo>
                    <a:pt x="28" y="44"/>
                  </a:lnTo>
                  <a:lnTo>
                    <a:pt x="47" y="40"/>
                  </a:lnTo>
                  <a:lnTo>
                    <a:pt x="66" y="33"/>
                  </a:lnTo>
                  <a:lnTo>
                    <a:pt x="66" y="267"/>
                  </a:lnTo>
                  <a:lnTo>
                    <a:pt x="66" y="276"/>
                  </a:lnTo>
                  <a:lnTo>
                    <a:pt x="61" y="283"/>
                  </a:lnTo>
                  <a:lnTo>
                    <a:pt x="47" y="287"/>
                  </a:lnTo>
                  <a:lnTo>
                    <a:pt x="21" y="288"/>
                  </a:lnTo>
                  <a:lnTo>
                    <a:pt x="4" y="288"/>
                  </a:lnTo>
                  <a:lnTo>
                    <a:pt x="4" y="305"/>
                  </a:lnTo>
                  <a:lnTo>
                    <a:pt x="166" y="305"/>
                  </a:lnTo>
                  <a:lnTo>
                    <a:pt x="166" y="288"/>
                  </a:lnTo>
                  <a:lnTo>
                    <a:pt x="149" y="288"/>
                  </a:lnTo>
                  <a:lnTo>
                    <a:pt x="123" y="287"/>
                  </a:lnTo>
                  <a:lnTo>
                    <a:pt x="109" y="283"/>
                  </a:lnTo>
                  <a:lnTo>
                    <a:pt x="104" y="276"/>
                  </a:lnTo>
                  <a:lnTo>
                    <a:pt x="103" y="267"/>
                  </a:lnTo>
                  <a:lnTo>
                    <a:pt x="103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193013" y="3161532"/>
            <a:ext cx="249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F497D"/>
                </a:solidFill>
                <a:latin typeface="Calibri"/>
              </a:rPr>
              <a:t>Additional fermions add</a:t>
            </a:r>
            <a:endParaRPr lang="ru-RU" dirty="0">
              <a:solidFill>
                <a:srgbClr val="1F497D"/>
              </a:solidFill>
              <a:latin typeface="Calibri"/>
            </a:endParaRPr>
          </a:p>
        </p:txBody>
      </p:sp>
      <p:grpSp>
        <p:nvGrpSpPr>
          <p:cNvPr id="223" name="Group 120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2867075" y="2930611"/>
            <a:ext cx="1780500" cy="795595"/>
            <a:chOff x="2" y="1"/>
            <a:chExt cx="5756" cy="2572"/>
          </a:xfrm>
        </p:grpSpPr>
        <p:sp>
          <p:nvSpPr>
            <p:cNvPr id="289" name="Freeform 121"/>
            <p:cNvSpPr>
              <a:spLocks noChangeAspect="1"/>
            </p:cNvSpPr>
            <p:nvPr/>
          </p:nvSpPr>
          <p:spPr bwMode="auto">
            <a:xfrm>
              <a:off x="2" y="212"/>
              <a:ext cx="484" cy="2361"/>
            </a:xfrm>
            <a:custGeom>
              <a:avLst/>
              <a:gdLst>
                <a:gd name="T0" fmla="*/ 484 w 484"/>
                <a:gd name="T1" fmla="*/ 2351 h 2361"/>
                <a:gd name="T2" fmla="*/ 480 w 484"/>
                <a:gd name="T3" fmla="*/ 2342 h 2361"/>
                <a:gd name="T4" fmla="*/ 447 w 484"/>
                <a:gd name="T5" fmla="*/ 2309 h 2361"/>
                <a:gd name="T6" fmla="*/ 407 w 484"/>
                <a:gd name="T7" fmla="*/ 2264 h 2361"/>
                <a:gd name="T8" fmla="*/ 361 w 484"/>
                <a:gd name="T9" fmla="*/ 2205 h 2361"/>
                <a:gd name="T10" fmla="*/ 312 w 484"/>
                <a:gd name="T11" fmla="*/ 2133 h 2361"/>
                <a:gd name="T12" fmla="*/ 209 w 484"/>
                <a:gd name="T13" fmla="*/ 1931 h 2361"/>
                <a:gd name="T14" fmla="*/ 138 w 484"/>
                <a:gd name="T15" fmla="*/ 1704 h 2361"/>
                <a:gd name="T16" fmla="*/ 95 w 484"/>
                <a:gd name="T17" fmla="*/ 1454 h 2361"/>
                <a:gd name="T18" fmla="*/ 82 w 484"/>
                <a:gd name="T19" fmla="*/ 1181 h 2361"/>
                <a:gd name="T20" fmla="*/ 84 w 484"/>
                <a:gd name="T21" fmla="*/ 1078 h 2361"/>
                <a:gd name="T22" fmla="*/ 90 w 484"/>
                <a:gd name="T23" fmla="*/ 970 h 2361"/>
                <a:gd name="T24" fmla="*/ 101 w 484"/>
                <a:gd name="T25" fmla="*/ 857 h 2361"/>
                <a:gd name="T26" fmla="*/ 120 w 484"/>
                <a:gd name="T27" fmla="*/ 742 h 2361"/>
                <a:gd name="T28" fmla="*/ 146 w 484"/>
                <a:gd name="T29" fmla="*/ 625 h 2361"/>
                <a:gd name="T30" fmla="*/ 180 w 484"/>
                <a:gd name="T31" fmla="*/ 509 h 2361"/>
                <a:gd name="T32" fmla="*/ 224 w 484"/>
                <a:gd name="T33" fmla="*/ 393 h 2361"/>
                <a:gd name="T34" fmla="*/ 279 w 484"/>
                <a:gd name="T35" fmla="*/ 281 h 2361"/>
                <a:gd name="T36" fmla="*/ 338 w 484"/>
                <a:gd name="T37" fmla="*/ 187 h 2361"/>
                <a:gd name="T38" fmla="*/ 393 w 484"/>
                <a:gd name="T39" fmla="*/ 114 h 2361"/>
                <a:gd name="T40" fmla="*/ 442 w 484"/>
                <a:gd name="T41" fmla="*/ 58 h 2361"/>
                <a:gd name="T42" fmla="*/ 481 w 484"/>
                <a:gd name="T43" fmla="*/ 18 h 2361"/>
                <a:gd name="T44" fmla="*/ 484 w 484"/>
                <a:gd name="T45" fmla="*/ 10 h 2361"/>
                <a:gd name="T46" fmla="*/ 478 w 484"/>
                <a:gd name="T47" fmla="*/ 1 h 2361"/>
                <a:gd name="T48" fmla="*/ 463 w 484"/>
                <a:gd name="T49" fmla="*/ 0 h 2361"/>
                <a:gd name="T50" fmla="*/ 454 w 484"/>
                <a:gd name="T51" fmla="*/ 0 h 2361"/>
                <a:gd name="T52" fmla="*/ 448 w 484"/>
                <a:gd name="T53" fmla="*/ 2 h 2361"/>
                <a:gd name="T54" fmla="*/ 442 w 484"/>
                <a:gd name="T55" fmla="*/ 6 h 2361"/>
                <a:gd name="T56" fmla="*/ 432 w 484"/>
                <a:gd name="T57" fmla="*/ 15 h 2361"/>
                <a:gd name="T58" fmla="*/ 320 w 484"/>
                <a:gd name="T59" fmla="*/ 134 h 2361"/>
                <a:gd name="T60" fmla="*/ 226 w 484"/>
                <a:gd name="T61" fmla="*/ 265 h 2361"/>
                <a:gd name="T62" fmla="*/ 151 w 484"/>
                <a:gd name="T63" fmla="*/ 406 h 2361"/>
                <a:gd name="T64" fmla="*/ 93 w 484"/>
                <a:gd name="T65" fmla="*/ 555 h 2361"/>
                <a:gd name="T66" fmla="*/ 50 w 484"/>
                <a:gd name="T67" fmla="*/ 708 h 2361"/>
                <a:gd name="T68" fmla="*/ 22 w 484"/>
                <a:gd name="T69" fmla="*/ 865 h 2361"/>
                <a:gd name="T70" fmla="*/ 6 w 484"/>
                <a:gd name="T71" fmla="*/ 1023 h 2361"/>
                <a:gd name="T72" fmla="*/ 0 w 484"/>
                <a:gd name="T73" fmla="*/ 1180 h 2361"/>
                <a:gd name="T74" fmla="*/ 5 w 484"/>
                <a:gd name="T75" fmla="*/ 1325 h 2361"/>
                <a:gd name="T76" fmla="*/ 18 w 484"/>
                <a:gd name="T77" fmla="*/ 1469 h 2361"/>
                <a:gd name="T78" fmla="*/ 41 w 484"/>
                <a:gd name="T79" fmla="*/ 1611 h 2361"/>
                <a:gd name="T80" fmla="*/ 76 w 484"/>
                <a:gd name="T81" fmla="*/ 1750 h 2361"/>
                <a:gd name="T82" fmla="*/ 122 w 484"/>
                <a:gd name="T83" fmla="*/ 1884 h 2361"/>
                <a:gd name="T84" fmla="*/ 180 w 484"/>
                <a:gd name="T85" fmla="*/ 2014 h 2361"/>
                <a:gd name="T86" fmla="*/ 252 w 484"/>
                <a:gd name="T87" fmla="*/ 2136 h 2361"/>
                <a:gd name="T88" fmla="*/ 338 w 484"/>
                <a:gd name="T89" fmla="*/ 2251 h 2361"/>
                <a:gd name="T90" fmla="*/ 356 w 484"/>
                <a:gd name="T91" fmla="*/ 2270 h 2361"/>
                <a:gd name="T92" fmla="*/ 379 w 484"/>
                <a:gd name="T93" fmla="*/ 2295 h 2361"/>
                <a:gd name="T94" fmla="*/ 406 w 484"/>
                <a:gd name="T95" fmla="*/ 2322 h 2361"/>
                <a:gd name="T96" fmla="*/ 436 w 484"/>
                <a:gd name="T97" fmla="*/ 2349 h 2361"/>
                <a:gd name="T98" fmla="*/ 448 w 484"/>
                <a:gd name="T99" fmla="*/ 2359 h 2361"/>
                <a:gd name="T100" fmla="*/ 463 w 484"/>
                <a:gd name="T101" fmla="*/ 2361 h 2361"/>
                <a:gd name="T102" fmla="*/ 478 w 484"/>
                <a:gd name="T103" fmla="*/ 2359 h 2361"/>
                <a:gd name="T104" fmla="*/ 484 w 484"/>
                <a:gd name="T105" fmla="*/ 2351 h 2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4" h="2361">
                  <a:moveTo>
                    <a:pt x="484" y="2351"/>
                  </a:moveTo>
                  <a:lnTo>
                    <a:pt x="480" y="2342"/>
                  </a:lnTo>
                  <a:lnTo>
                    <a:pt x="447" y="2309"/>
                  </a:lnTo>
                  <a:lnTo>
                    <a:pt x="407" y="2264"/>
                  </a:lnTo>
                  <a:lnTo>
                    <a:pt x="361" y="2205"/>
                  </a:lnTo>
                  <a:lnTo>
                    <a:pt x="312" y="2133"/>
                  </a:lnTo>
                  <a:lnTo>
                    <a:pt x="209" y="1931"/>
                  </a:lnTo>
                  <a:lnTo>
                    <a:pt x="138" y="1704"/>
                  </a:lnTo>
                  <a:lnTo>
                    <a:pt x="95" y="1454"/>
                  </a:lnTo>
                  <a:lnTo>
                    <a:pt x="82" y="1181"/>
                  </a:lnTo>
                  <a:lnTo>
                    <a:pt x="84" y="1078"/>
                  </a:lnTo>
                  <a:lnTo>
                    <a:pt x="90" y="970"/>
                  </a:lnTo>
                  <a:lnTo>
                    <a:pt x="101" y="857"/>
                  </a:lnTo>
                  <a:lnTo>
                    <a:pt x="120" y="742"/>
                  </a:lnTo>
                  <a:lnTo>
                    <a:pt x="146" y="625"/>
                  </a:lnTo>
                  <a:lnTo>
                    <a:pt x="180" y="509"/>
                  </a:lnTo>
                  <a:lnTo>
                    <a:pt x="224" y="393"/>
                  </a:lnTo>
                  <a:lnTo>
                    <a:pt x="279" y="281"/>
                  </a:lnTo>
                  <a:lnTo>
                    <a:pt x="338" y="187"/>
                  </a:lnTo>
                  <a:lnTo>
                    <a:pt x="393" y="114"/>
                  </a:lnTo>
                  <a:lnTo>
                    <a:pt x="442" y="58"/>
                  </a:lnTo>
                  <a:lnTo>
                    <a:pt x="481" y="18"/>
                  </a:lnTo>
                  <a:lnTo>
                    <a:pt x="484" y="10"/>
                  </a:lnTo>
                  <a:lnTo>
                    <a:pt x="478" y="1"/>
                  </a:lnTo>
                  <a:lnTo>
                    <a:pt x="463" y="0"/>
                  </a:lnTo>
                  <a:lnTo>
                    <a:pt x="454" y="0"/>
                  </a:lnTo>
                  <a:lnTo>
                    <a:pt x="448" y="2"/>
                  </a:lnTo>
                  <a:lnTo>
                    <a:pt x="442" y="6"/>
                  </a:lnTo>
                  <a:lnTo>
                    <a:pt x="432" y="15"/>
                  </a:lnTo>
                  <a:lnTo>
                    <a:pt x="320" y="134"/>
                  </a:lnTo>
                  <a:lnTo>
                    <a:pt x="226" y="265"/>
                  </a:lnTo>
                  <a:lnTo>
                    <a:pt x="151" y="406"/>
                  </a:lnTo>
                  <a:lnTo>
                    <a:pt x="93" y="555"/>
                  </a:lnTo>
                  <a:lnTo>
                    <a:pt x="50" y="708"/>
                  </a:lnTo>
                  <a:lnTo>
                    <a:pt x="22" y="865"/>
                  </a:lnTo>
                  <a:lnTo>
                    <a:pt x="6" y="1023"/>
                  </a:lnTo>
                  <a:lnTo>
                    <a:pt x="0" y="1180"/>
                  </a:lnTo>
                  <a:lnTo>
                    <a:pt x="5" y="1325"/>
                  </a:lnTo>
                  <a:lnTo>
                    <a:pt x="18" y="1469"/>
                  </a:lnTo>
                  <a:lnTo>
                    <a:pt x="41" y="1611"/>
                  </a:lnTo>
                  <a:lnTo>
                    <a:pt x="76" y="1750"/>
                  </a:lnTo>
                  <a:lnTo>
                    <a:pt x="122" y="1884"/>
                  </a:lnTo>
                  <a:lnTo>
                    <a:pt x="180" y="2014"/>
                  </a:lnTo>
                  <a:lnTo>
                    <a:pt x="252" y="2136"/>
                  </a:lnTo>
                  <a:lnTo>
                    <a:pt x="338" y="2251"/>
                  </a:lnTo>
                  <a:lnTo>
                    <a:pt x="356" y="2270"/>
                  </a:lnTo>
                  <a:lnTo>
                    <a:pt x="379" y="2295"/>
                  </a:lnTo>
                  <a:lnTo>
                    <a:pt x="406" y="2322"/>
                  </a:lnTo>
                  <a:lnTo>
                    <a:pt x="436" y="2349"/>
                  </a:lnTo>
                  <a:lnTo>
                    <a:pt x="448" y="2359"/>
                  </a:lnTo>
                  <a:lnTo>
                    <a:pt x="463" y="2361"/>
                  </a:lnTo>
                  <a:lnTo>
                    <a:pt x="478" y="2359"/>
                  </a:lnTo>
                  <a:lnTo>
                    <a:pt x="484" y="23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Freeform 122"/>
            <p:cNvSpPr>
              <a:spLocks noChangeAspect="1"/>
            </p:cNvSpPr>
            <p:nvPr/>
          </p:nvSpPr>
          <p:spPr bwMode="auto">
            <a:xfrm>
              <a:off x="697" y="293"/>
              <a:ext cx="445" cy="694"/>
            </a:xfrm>
            <a:custGeom>
              <a:avLst/>
              <a:gdLst>
                <a:gd name="T0" fmla="*/ 226 w 445"/>
                <a:gd name="T1" fmla="*/ 5 h 694"/>
                <a:gd name="T2" fmla="*/ 190 w 445"/>
                <a:gd name="T3" fmla="*/ 1 h 694"/>
                <a:gd name="T4" fmla="*/ 121 w 445"/>
                <a:gd name="T5" fmla="*/ 7 h 694"/>
                <a:gd name="T6" fmla="*/ 89 w 445"/>
                <a:gd name="T7" fmla="*/ 11 h 694"/>
                <a:gd name="T8" fmla="*/ 79 w 445"/>
                <a:gd name="T9" fmla="*/ 19 h 694"/>
                <a:gd name="T10" fmla="*/ 83 w 445"/>
                <a:gd name="T11" fmla="*/ 40 h 694"/>
                <a:gd name="T12" fmla="*/ 128 w 445"/>
                <a:gd name="T13" fmla="*/ 42 h 694"/>
                <a:gd name="T14" fmla="*/ 148 w 445"/>
                <a:gd name="T15" fmla="*/ 51 h 694"/>
                <a:gd name="T16" fmla="*/ 146 w 445"/>
                <a:gd name="T17" fmla="*/ 78 h 694"/>
                <a:gd name="T18" fmla="*/ 1 w 445"/>
                <a:gd name="T19" fmla="*/ 658 h 694"/>
                <a:gd name="T20" fmla="*/ 3 w 445"/>
                <a:gd name="T21" fmla="*/ 680 h 694"/>
                <a:gd name="T22" fmla="*/ 20 w 445"/>
                <a:gd name="T23" fmla="*/ 692 h 694"/>
                <a:gd name="T24" fmla="*/ 48 w 445"/>
                <a:gd name="T25" fmla="*/ 688 h 694"/>
                <a:gd name="T26" fmla="*/ 65 w 445"/>
                <a:gd name="T27" fmla="*/ 662 h 694"/>
                <a:gd name="T28" fmla="*/ 80 w 445"/>
                <a:gd name="T29" fmla="*/ 607 h 694"/>
                <a:gd name="T30" fmla="*/ 98 w 445"/>
                <a:gd name="T31" fmla="*/ 534 h 694"/>
                <a:gd name="T32" fmla="*/ 113 w 445"/>
                <a:gd name="T33" fmla="*/ 473 h 694"/>
                <a:gd name="T34" fmla="*/ 131 w 445"/>
                <a:gd name="T35" fmla="*/ 459 h 694"/>
                <a:gd name="T36" fmla="*/ 168 w 445"/>
                <a:gd name="T37" fmla="*/ 468 h 694"/>
                <a:gd name="T38" fmla="*/ 203 w 445"/>
                <a:gd name="T39" fmla="*/ 487 h 694"/>
                <a:gd name="T40" fmla="*/ 227 w 445"/>
                <a:gd name="T41" fmla="*/ 519 h 694"/>
                <a:gd name="T42" fmla="*/ 231 w 445"/>
                <a:gd name="T43" fmla="*/ 550 h 694"/>
                <a:gd name="T44" fmla="*/ 224 w 445"/>
                <a:gd name="T45" fmla="*/ 596 h 694"/>
                <a:gd name="T46" fmla="*/ 250 w 445"/>
                <a:gd name="T47" fmla="*/ 666 h 694"/>
                <a:gd name="T48" fmla="*/ 314 w 445"/>
                <a:gd name="T49" fmla="*/ 694 h 694"/>
                <a:gd name="T50" fmla="*/ 356 w 445"/>
                <a:gd name="T51" fmla="*/ 681 h 694"/>
                <a:gd name="T52" fmla="*/ 392 w 445"/>
                <a:gd name="T53" fmla="*/ 642 h 694"/>
                <a:gd name="T54" fmla="*/ 419 w 445"/>
                <a:gd name="T55" fmla="*/ 576 h 694"/>
                <a:gd name="T56" fmla="*/ 427 w 445"/>
                <a:gd name="T57" fmla="*/ 542 h 694"/>
                <a:gd name="T58" fmla="*/ 416 w 445"/>
                <a:gd name="T59" fmla="*/ 532 h 694"/>
                <a:gd name="T60" fmla="*/ 402 w 445"/>
                <a:gd name="T61" fmla="*/ 550 h 694"/>
                <a:gd name="T62" fmla="*/ 368 w 445"/>
                <a:gd name="T63" fmla="*/ 638 h 694"/>
                <a:gd name="T64" fmla="*/ 316 w 445"/>
                <a:gd name="T65" fmla="*/ 672 h 694"/>
                <a:gd name="T66" fmla="*/ 294 w 445"/>
                <a:gd name="T67" fmla="*/ 662 h 694"/>
                <a:gd name="T68" fmla="*/ 285 w 445"/>
                <a:gd name="T69" fmla="*/ 626 h 694"/>
                <a:gd name="T70" fmla="*/ 293 w 445"/>
                <a:gd name="T71" fmla="*/ 571 h 694"/>
                <a:gd name="T72" fmla="*/ 296 w 445"/>
                <a:gd name="T73" fmla="*/ 540 h 694"/>
                <a:gd name="T74" fmla="*/ 255 w 445"/>
                <a:gd name="T75" fmla="*/ 468 h 694"/>
                <a:gd name="T76" fmla="*/ 151 w 445"/>
                <a:gd name="T77" fmla="*/ 436 h 694"/>
                <a:gd name="T78" fmla="*/ 236 w 445"/>
                <a:gd name="T79" fmla="*/ 364 h 694"/>
                <a:gd name="T80" fmla="*/ 306 w 445"/>
                <a:gd name="T81" fmla="*/ 297 h 694"/>
                <a:gd name="T82" fmla="*/ 376 w 445"/>
                <a:gd name="T83" fmla="*/ 270 h 694"/>
                <a:gd name="T84" fmla="*/ 397 w 445"/>
                <a:gd name="T85" fmla="*/ 273 h 694"/>
                <a:gd name="T86" fmla="*/ 410 w 445"/>
                <a:gd name="T87" fmla="*/ 282 h 694"/>
                <a:gd name="T88" fmla="*/ 364 w 445"/>
                <a:gd name="T89" fmla="*/ 305 h 694"/>
                <a:gd name="T90" fmla="*/ 354 w 445"/>
                <a:gd name="T91" fmla="*/ 335 h 694"/>
                <a:gd name="T92" fmla="*/ 362 w 445"/>
                <a:gd name="T93" fmla="*/ 358 h 694"/>
                <a:gd name="T94" fmla="*/ 391 w 445"/>
                <a:gd name="T95" fmla="*/ 370 h 694"/>
                <a:gd name="T96" fmla="*/ 427 w 445"/>
                <a:gd name="T97" fmla="*/ 354 h 694"/>
                <a:gd name="T98" fmla="*/ 445 w 445"/>
                <a:gd name="T99" fmla="*/ 310 h 694"/>
                <a:gd name="T100" fmla="*/ 428 w 445"/>
                <a:gd name="T101" fmla="*/ 268 h 694"/>
                <a:gd name="T102" fmla="*/ 378 w 445"/>
                <a:gd name="T103" fmla="*/ 248 h 694"/>
                <a:gd name="T104" fmla="*/ 323 w 445"/>
                <a:gd name="T105" fmla="*/ 262 h 694"/>
                <a:gd name="T106" fmla="*/ 235 w 445"/>
                <a:gd name="T107" fmla="*/ 334 h 694"/>
                <a:gd name="T108" fmla="*/ 182 w 445"/>
                <a:gd name="T109" fmla="*/ 389 h 694"/>
                <a:gd name="T110" fmla="*/ 126 w 445"/>
                <a:gd name="T111" fmla="*/ 426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5" h="694">
                  <a:moveTo>
                    <a:pt x="228" y="11"/>
                  </a:moveTo>
                  <a:lnTo>
                    <a:pt x="226" y="5"/>
                  </a:lnTo>
                  <a:lnTo>
                    <a:pt x="215" y="0"/>
                  </a:lnTo>
                  <a:lnTo>
                    <a:pt x="190" y="1"/>
                  </a:lnTo>
                  <a:lnTo>
                    <a:pt x="156" y="4"/>
                  </a:lnTo>
                  <a:lnTo>
                    <a:pt x="121" y="7"/>
                  </a:lnTo>
                  <a:lnTo>
                    <a:pt x="95" y="9"/>
                  </a:lnTo>
                  <a:lnTo>
                    <a:pt x="89" y="11"/>
                  </a:lnTo>
                  <a:lnTo>
                    <a:pt x="83" y="13"/>
                  </a:lnTo>
                  <a:lnTo>
                    <a:pt x="79" y="19"/>
                  </a:lnTo>
                  <a:lnTo>
                    <a:pt x="77" y="29"/>
                  </a:lnTo>
                  <a:lnTo>
                    <a:pt x="83" y="40"/>
                  </a:lnTo>
                  <a:lnTo>
                    <a:pt x="100" y="41"/>
                  </a:lnTo>
                  <a:lnTo>
                    <a:pt x="128" y="42"/>
                  </a:lnTo>
                  <a:lnTo>
                    <a:pt x="142" y="46"/>
                  </a:lnTo>
                  <a:lnTo>
                    <a:pt x="148" y="51"/>
                  </a:lnTo>
                  <a:lnTo>
                    <a:pt x="149" y="58"/>
                  </a:lnTo>
                  <a:lnTo>
                    <a:pt x="146" y="78"/>
                  </a:lnTo>
                  <a:lnTo>
                    <a:pt x="4" y="644"/>
                  </a:lnTo>
                  <a:lnTo>
                    <a:pt x="1" y="658"/>
                  </a:lnTo>
                  <a:lnTo>
                    <a:pt x="0" y="666"/>
                  </a:lnTo>
                  <a:lnTo>
                    <a:pt x="3" y="680"/>
                  </a:lnTo>
                  <a:lnTo>
                    <a:pt x="11" y="688"/>
                  </a:lnTo>
                  <a:lnTo>
                    <a:pt x="20" y="692"/>
                  </a:lnTo>
                  <a:lnTo>
                    <a:pt x="28" y="694"/>
                  </a:lnTo>
                  <a:lnTo>
                    <a:pt x="48" y="688"/>
                  </a:lnTo>
                  <a:lnTo>
                    <a:pt x="62" y="673"/>
                  </a:lnTo>
                  <a:lnTo>
                    <a:pt x="65" y="662"/>
                  </a:lnTo>
                  <a:lnTo>
                    <a:pt x="72" y="639"/>
                  </a:lnTo>
                  <a:lnTo>
                    <a:pt x="80" y="607"/>
                  </a:lnTo>
                  <a:lnTo>
                    <a:pt x="89" y="571"/>
                  </a:lnTo>
                  <a:lnTo>
                    <a:pt x="98" y="534"/>
                  </a:lnTo>
                  <a:lnTo>
                    <a:pt x="106" y="500"/>
                  </a:lnTo>
                  <a:lnTo>
                    <a:pt x="113" y="473"/>
                  </a:lnTo>
                  <a:lnTo>
                    <a:pt x="117" y="457"/>
                  </a:lnTo>
                  <a:lnTo>
                    <a:pt x="131" y="459"/>
                  </a:lnTo>
                  <a:lnTo>
                    <a:pt x="149" y="462"/>
                  </a:lnTo>
                  <a:lnTo>
                    <a:pt x="168" y="468"/>
                  </a:lnTo>
                  <a:lnTo>
                    <a:pt x="187" y="476"/>
                  </a:lnTo>
                  <a:lnTo>
                    <a:pt x="203" y="487"/>
                  </a:lnTo>
                  <a:lnTo>
                    <a:pt x="218" y="501"/>
                  </a:lnTo>
                  <a:lnTo>
                    <a:pt x="227" y="519"/>
                  </a:lnTo>
                  <a:lnTo>
                    <a:pt x="231" y="541"/>
                  </a:lnTo>
                  <a:lnTo>
                    <a:pt x="231" y="550"/>
                  </a:lnTo>
                  <a:lnTo>
                    <a:pt x="228" y="562"/>
                  </a:lnTo>
                  <a:lnTo>
                    <a:pt x="224" y="596"/>
                  </a:lnTo>
                  <a:lnTo>
                    <a:pt x="231" y="636"/>
                  </a:lnTo>
                  <a:lnTo>
                    <a:pt x="250" y="666"/>
                  </a:lnTo>
                  <a:lnTo>
                    <a:pt x="279" y="686"/>
                  </a:lnTo>
                  <a:lnTo>
                    <a:pt x="314" y="694"/>
                  </a:lnTo>
                  <a:lnTo>
                    <a:pt x="336" y="690"/>
                  </a:lnTo>
                  <a:lnTo>
                    <a:pt x="356" y="681"/>
                  </a:lnTo>
                  <a:lnTo>
                    <a:pt x="375" y="665"/>
                  </a:lnTo>
                  <a:lnTo>
                    <a:pt x="392" y="642"/>
                  </a:lnTo>
                  <a:lnTo>
                    <a:pt x="408" y="608"/>
                  </a:lnTo>
                  <a:lnTo>
                    <a:pt x="419" y="576"/>
                  </a:lnTo>
                  <a:lnTo>
                    <a:pt x="425" y="552"/>
                  </a:lnTo>
                  <a:lnTo>
                    <a:pt x="427" y="542"/>
                  </a:lnTo>
                  <a:lnTo>
                    <a:pt x="423" y="533"/>
                  </a:lnTo>
                  <a:lnTo>
                    <a:pt x="416" y="532"/>
                  </a:lnTo>
                  <a:lnTo>
                    <a:pt x="406" y="536"/>
                  </a:lnTo>
                  <a:lnTo>
                    <a:pt x="402" y="550"/>
                  </a:lnTo>
                  <a:lnTo>
                    <a:pt x="386" y="599"/>
                  </a:lnTo>
                  <a:lnTo>
                    <a:pt x="368" y="638"/>
                  </a:lnTo>
                  <a:lnTo>
                    <a:pt x="345" y="663"/>
                  </a:lnTo>
                  <a:lnTo>
                    <a:pt x="316" y="672"/>
                  </a:lnTo>
                  <a:lnTo>
                    <a:pt x="303" y="670"/>
                  </a:lnTo>
                  <a:lnTo>
                    <a:pt x="294" y="662"/>
                  </a:lnTo>
                  <a:lnTo>
                    <a:pt x="287" y="648"/>
                  </a:lnTo>
                  <a:lnTo>
                    <a:pt x="285" y="626"/>
                  </a:lnTo>
                  <a:lnTo>
                    <a:pt x="288" y="598"/>
                  </a:lnTo>
                  <a:lnTo>
                    <a:pt x="293" y="571"/>
                  </a:lnTo>
                  <a:lnTo>
                    <a:pt x="296" y="553"/>
                  </a:lnTo>
                  <a:lnTo>
                    <a:pt x="296" y="540"/>
                  </a:lnTo>
                  <a:lnTo>
                    <a:pt x="286" y="499"/>
                  </a:lnTo>
                  <a:lnTo>
                    <a:pt x="255" y="468"/>
                  </a:lnTo>
                  <a:lnTo>
                    <a:pt x="209" y="448"/>
                  </a:lnTo>
                  <a:lnTo>
                    <a:pt x="151" y="436"/>
                  </a:lnTo>
                  <a:lnTo>
                    <a:pt x="196" y="403"/>
                  </a:lnTo>
                  <a:lnTo>
                    <a:pt x="236" y="364"/>
                  </a:lnTo>
                  <a:lnTo>
                    <a:pt x="271" y="327"/>
                  </a:lnTo>
                  <a:lnTo>
                    <a:pt x="306" y="297"/>
                  </a:lnTo>
                  <a:lnTo>
                    <a:pt x="341" y="277"/>
                  </a:lnTo>
                  <a:lnTo>
                    <a:pt x="376" y="270"/>
                  </a:lnTo>
                  <a:lnTo>
                    <a:pt x="385" y="270"/>
                  </a:lnTo>
                  <a:lnTo>
                    <a:pt x="397" y="273"/>
                  </a:lnTo>
                  <a:lnTo>
                    <a:pt x="406" y="278"/>
                  </a:lnTo>
                  <a:lnTo>
                    <a:pt x="410" y="282"/>
                  </a:lnTo>
                  <a:lnTo>
                    <a:pt x="381" y="290"/>
                  </a:lnTo>
                  <a:lnTo>
                    <a:pt x="364" y="305"/>
                  </a:lnTo>
                  <a:lnTo>
                    <a:pt x="356" y="323"/>
                  </a:lnTo>
                  <a:lnTo>
                    <a:pt x="354" y="335"/>
                  </a:lnTo>
                  <a:lnTo>
                    <a:pt x="356" y="347"/>
                  </a:lnTo>
                  <a:lnTo>
                    <a:pt x="362" y="358"/>
                  </a:lnTo>
                  <a:lnTo>
                    <a:pt x="374" y="366"/>
                  </a:lnTo>
                  <a:lnTo>
                    <a:pt x="391" y="370"/>
                  </a:lnTo>
                  <a:lnTo>
                    <a:pt x="410" y="366"/>
                  </a:lnTo>
                  <a:lnTo>
                    <a:pt x="427" y="354"/>
                  </a:lnTo>
                  <a:lnTo>
                    <a:pt x="440" y="335"/>
                  </a:lnTo>
                  <a:lnTo>
                    <a:pt x="445" y="310"/>
                  </a:lnTo>
                  <a:lnTo>
                    <a:pt x="441" y="288"/>
                  </a:lnTo>
                  <a:lnTo>
                    <a:pt x="428" y="268"/>
                  </a:lnTo>
                  <a:lnTo>
                    <a:pt x="407" y="253"/>
                  </a:lnTo>
                  <a:lnTo>
                    <a:pt x="378" y="248"/>
                  </a:lnTo>
                  <a:lnTo>
                    <a:pt x="354" y="250"/>
                  </a:lnTo>
                  <a:lnTo>
                    <a:pt x="323" y="262"/>
                  </a:lnTo>
                  <a:lnTo>
                    <a:pt x="283" y="288"/>
                  </a:lnTo>
                  <a:lnTo>
                    <a:pt x="235" y="334"/>
                  </a:lnTo>
                  <a:lnTo>
                    <a:pt x="209" y="362"/>
                  </a:lnTo>
                  <a:lnTo>
                    <a:pt x="182" y="389"/>
                  </a:lnTo>
                  <a:lnTo>
                    <a:pt x="154" y="411"/>
                  </a:lnTo>
                  <a:lnTo>
                    <a:pt x="126" y="426"/>
                  </a:lnTo>
                  <a:lnTo>
                    <a:pt x="228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" name="Freeform 123"/>
            <p:cNvSpPr>
              <a:spLocks noChangeAspect="1" noEditPoints="1"/>
            </p:cNvSpPr>
            <p:nvPr/>
          </p:nvSpPr>
          <p:spPr bwMode="auto">
            <a:xfrm>
              <a:off x="1209" y="646"/>
              <a:ext cx="526" cy="471"/>
            </a:xfrm>
            <a:custGeom>
              <a:avLst/>
              <a:gdLst>
                <a:gd name="T0" fmla="*/ 76 w 526"/>
                <a:gd name="T1" fmla="*/ 432 h 471"/>
                <a:gd name="T2" fmla="*/ 52 w 526"/>
                <a:gd name="T3" fmla="*/ 445 h 471"/>
                <a:gd name="T4" fmla="*/ 6 w 526"/>
                <a:gd name="T5" fmla="*/ 448 h 471"/>
                <a:gd name="T6" fmla="*/ 6 w 526"/>
                <a:gd name="T7" fmla="*/ 470 h 471"/>
                <a:gd name="T8" fmla="*/ 287 w 526"/>
                <a:gd name="T9" fmla="*/ 471 h 471"/>
                <a:gd name="T10" fmla="*/ 432 w 526"/>
                <a:gd name="T11" fmla="*/ 423 h 471"/>
                <a:gd name="T12" fmla="*/ 491 w 526"/>
                <a:gd name="T13" fmla="*/ 323 h 471"/>
                <a:gd name="T14" fmla="*/ 459 w 526"/>
                <a:gd name="T15" fmla="*/ 258 h 471"/>
                <a:gd name="T16" fmla="*/ 373 w 526"/>
                <a:gd name="T17" fmla="*/ 225 h 471"/>
                <a:gd name="T18" fmla="*/ 481 w 526"/>
                <a:gd name="T19" fmla="*/ 178 h 471"/>
                <a:gd name="T20" fmla="*/ 526 w 526"/>
                <a:gd name="T21" fmla="*/ 98 h 471"/>
                <a:gd name="T22" fmla="*/ 488 w 526"/>
                <a:gd name="T23" fmla="*/ 29 h 471"/>
                <a:gd name="T24" fmla="*/ 383 w 526"/>
                <a:gd name="T25" fmla="*/ 0 h 471"/>
                <a:gd name="T26" fmla="*/ 117 w 526"/>
                <a:gd name="T27" fmla="*/ 2 h 471"/>
                <a:gd name="T28" fmla="*/ 117 w 526"/>
                <a:gd name="T29" fmla="*/ 24 h 471"/>
                <a:gd name="T30" fmla="*/ 142 w 526"/>
                <a:gd name="T31" fmla="*/ 25 h 471"/>
                <a:gd name="T32" fmla="*/ 173 w 526"/>
                <a:gd name="T33" fmla="*/ 29 h 471"/>
                <a:gd name="T34" fmla="*/ 175 w 526"/>
                <a:gd name="T35" fmla="*/ 40 h 471"/>
                <a:gd name="T36" fmla="*/ 81 w 526"/>
                <a:gd name="T37" fmla="*/ 417 h 471"/>
                <a:gd name="T38" fmla="*/ 233 w 526"/>
                <a:gd name="T39" fmla="*/ 49 h 471"/>
                <a:gd name="T40" fmla="*/ 242 w 526"/>
                <a:gd name="T41" fmla="*/ 29 h 471"/>
                <a:gd name="T42" fmla="*/ 268 w 526"/>
                <a:gd name="T43" fmla="*/ 25 h 471"/>
                <a:gd name="T44" fmla="*/ 397 w 526"/>
                <a:gd name="T45" fmla="*/ 27 h 471"/>
                <a:gd name="T46" fmla="*/ 430 w 526"/>
                <a:gd name="T47" fmla="*/ 41 h 471"/>
                <a:gd name="T48" fmla="*/ 450 w 526"/>
                <a:gd name="T49" fmla="*/ 63 h 471"/>
                <a:gd name="T50" fmla="*/ 458 w 526"/>
                <a:gd name="T51" fmla="*/ 87 h 471"/>
                <a:gd name="T52" fmla="*/ 447 w 526"/>
                <a:gd name="T53" fmla="*/ 139 h 471"/>
                <a:gd name="T54" fmla="*/ 367 w 526"/>
                <a:gd name="T55" fmla="*/ 206 h 471"/>
                <a:gd name="T56" fmla="*/ 191 w 526"/>
                <a:gd name="T57" fmla="*/ 217 h 471"/>
                <a:gd name="T58" fmla="*/ 145 w 526"/>
                <a:gd name="T59" fmla="*/ 446 h 471"/>
                <a:gd name="T60" fmla="*/ 137 w 526"/>
                <a:gd name="T61" fmla="*/ 443 h 471"/>
                <a:gd name="T62" fmla="*/ 137 w 526"/>
                <a:gd name="T63" fmla="*/ 435 h 471"/>
                <a:gd name="T64" fmla="*/ 186 w 526"/>
                <a:gd name="T65" fmla="*/ 236 h 471"/>
                <a:gd name="T66" fmla="*/ 373 w 526"/>
                <a:gd name="T67" fmla="*/ 243 h 471"/>
                <a:gd name="T68" fmla="*/ 416 w 526"/>
                <a:gd name="T69" fmla="*/ 289 h 471"/>
                <a:gd name="T70" fmla="*/ 409 w 526"/>
                <a:gd name="T71" fmla="*/ 367 h 471"/>
                <a:gd name="T72" fmla="*/ 328 w 526"/>
                <a:gd name="T73" fmla="*/ 436 h 471"/>
                <a:gd name="T74" fmla="*/ 158 w 526"/>
                <a:gd name="T75" fmla="*/ 446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6" h="471">
                  <a:moveTo>
                    <a:pt x="81" y="417"/>
                  </a:moveTo>
                  <a:lnTo>
                    <a:pt x="76" y="432"/>
                  </a:lnTo>
                  <a:lnTo>
                    <a:pt x="68" y="440"/>
                  </a:lnTo>
                  <a:lnTo>
                    <a:pt x="52" y="445"/>
                  </a:lnTo>
                  <a:lnTo>
                    <a:pt x="21" y="446"/>
                  </a:lnTo>
                  <a:lnTo>
                    <a:pt x="6" y="448"/>
                  </a:lnTo>
                  <a:lnTo>
                    <a:pt x="0" y="461"/>
                  </a:lnTo>
                  <a:lnTo>
                    <a:pt x="6" y="470"/>
                  </a:lnTo>
                  <a:lnTo>
                    <a:pt x="21" y="471"/>
                  </a:lnTo>
                  <a:lnTo>
                    <a:pt x="287" y="471"/>
                  </a:lnTo>
                  <a:lnTo>
                    <a:pt x="367" y="457"/>
                  </a:lnTo>
                  <a:lnTo>
                    <a:pt x="432" y="423"/>
                  </a:lnTo>
                  <a:lnTo>
                    <a:pt x="475" y="375"/>
                  </a:lnTo>
                  <a:lnTo>
                    <a:pt x="491" y="323"/>
                  </a:lnTo>
                  <a:lnTo>
                    <a:pt x="482" y="289"/>
                  </a:lnTo>
                  <a:lnTo>
                    <a:pt x="459" y="258"/>
                  </a:lnTo>
                  <a:lnTo>
                    <a:pt x="422" y="237"/>
                  </a:lnTo>
                  <a:lnTo>
                    <a:pt x="373" y="225"/>
                  </a:lnTo>
                  <a:lnTo>
                    <a:pt x="432" y="207"/>
                  </a:lnTo>
                  <a:lnTo>
                    <a:pt x="481" y="178"/>
                  </a:lnTo>
                  <a:lnTo>
                    <a:pt x="513" y="141"/>
                  </a:lnTo>
                  <a:lnTo>
                    <a:pt x="526" y="98"/>
                  </a:lnTo>
                  <a:lnTo>
                    <a:pt x="516" y="61"/>
                  </a:lnTo>
                  <a:lnTo>
                    <a:pt x="488" y="29"/>
                  </a:lnTo>
                  <a:lnTo>
                    <a:pt x="444" y="8"/>
                  </a:lnTo>
                  <a:lnTo>
                    <a:pt x="383" y="0"/>
                  </a:lnTo>
                  <a:lnTo>
                    <a:pt x="133" y="0"/>
                  </a:lnTo>
                  <a:lnTo>
                    <a:pt x="117" y="2"/>
                  </a:lnTo>
                  <a:lnTo>
                    <a:pt x="111" y="15"/>
                  </a:lnTo>
                  <a:lnTo>
                    <a:pt x="117" y="24"/>
                  </a:lnTo>
                  <a:lnTo>
                    <a:pt x="133" y="25"/>
                  </a:lnTo>
                  <a:lnTo>
                    <a:pt x="142" y="25"/>
                  </a:lnTo>
                  <a:lnTo>
                    <a:pt x="160" y="27"/>
                  </a:lnTo>
                  <a:lnTo>
                    <a:pt x="173" y="29"/>
                  </a:lnTo>
                  <a:lnTo>
                    <a:pt x="175" y="36"/>
                  </a:lnTo>
                  <a:lnTo>
                    <a:pt x="175" y="40"/>
                  </a:lnTo>
                  <a:lnTo>
                    <a:pt x="172" y="52"/>
                  </a:lnTo>
                  <a:lnTo>
                    <a:pt x="81" y="417"/>
                  </a:lnTo>
                  <a:close/>
                  <a:moveTo>
                    <a:pt x="191" y="217"/>
                  </a:moveTo>
                  <a:lnTo>
                    <a:pt x="233" y="49"/>
                  </a:lnTo>
                  <a:lnTo>
                    <a:pt x="237" y="36"/>
                  </a:lnTo>
                  <a:lnTo>
                    <a:pt x="242" y="29"/>
                  </a:lnTo>
                  <a:lnTo>
                    <a:pt x="251" y="26"/>
                  </a:lnTo>
                  <a:lnTo>
                    <a:pt x="268" y="25"/>
                  </a:lnTo>
                  <a:lnTo>
                    <a:pt x="373" y="25"/>
                  </a:lnTo>
                  <a:lnTo>
                    <a:pt x="397" y="27"/>
                  </a:lnTo>
                  <a:lnTo>
                    <a:pt x="415" y="33"/>
                  </a:lnTo>
                  <a:lnTo>
                    <a:pt x="430" y="41"/>
                  </a:lnTo>
                  <a:lnTo>
                    <a:pt x="442" y="52"/>
                  </a:lnTo>
                  <a:lnTo>
                    <a:pt x="450" y="63"/>
                  </a:lnTo>
                  <a:lnTo>
                    <a:pt x="455" y="75"/>
                  </a:lnTo>
                  <a:lnTo>
                    <a:pt x="458" y="87"/>
                  </a:lnTo>
                  <a:lnTo>
                    <a:pt x="459" y="98"/>
                  </a:lnTo>
                  <a:lnTo>
                    <a:pt x="447" y="139"/>
                  </a:lnTo>
                  <a:lnTo>
                    <a:pt x="416" y="178"/>
                  </a:lnTo>
                  <a:lnTo>
                    <a:pt x="367" y="206"/>
                  </a:lnTo>
                  <a:lnTo>
                    <a:pt x="304" y="217"/>
                  </a:lnTo>
                  <a:lnTo>
                    <a:pt x="191" y="217"/>
                  </a:lnTo>
                  <a:close/>
                  <a:moveTo>
                    <a:pt x="158" y="446"/>
                  </a:moveTo>
                  <a:lnTo>
                    <a:pt x="145" y="446"/>
                  </a:lnTo>
                  <a:lnTo>
                    <a:pt x="139" y="445"/>
                  </a:lnTo>
                  <a:lnTo>
                    <a:pt x="137" y="443"/>
                  </a:lnTo>
                  <a:lnTo>
                    <a:pt x="136" y="439"/>
                  </a:lnTo>
                  <a:lnTo>
                    <a:pt x="137" y="435"/>
                  </a:lnTo>
                  <a:lnTo>
                    <a:pt x="139" y="424"/>
                  </a:lnTo>
                  <a:lnTo>
                    <a:pt x="186" y="236"/>
                  </a:lnTo>
                  <a:lnTo>
                    <a:pt x="332" y="236"/>
                  </a:lnTo>
                  <a:lnTo>
                    <a:pt x="373" y="243"/>
                  </a:lnTo>
                  <a:lnTo>
                    <a:pt x="401" y="262"/>
                  </a:lnTo>
                  <a:lnTo>
                    <a:pt x="416" y="289"/>
                  </a:lnTo>
                  <a:lnTo>
                    <a:pt x="421" y="319"/>
                  </a:lnTo>
                  <a:lnTo>
                    <a:pt x="409" y="367"/>
                  </a:lnTo>
                  <a:lnTo>
                    <a:pt x="376" y="408"/>
                  </a:lnTo>
                  <a:lnTo>
                    <a:pt x="328" y="436"/>
                  </a:lnTo>
                  <a:lnTo>
                    <a:pt x="268" y="446"/>
                  </a:lnTo>
                  <a:lnTo>
                    <a:pt x="158" y="4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Freeform 124"/>
            <p:cNvSpPr>
              <a:spLocks noChangeAspect="1"/>
            </p:cNvSpPr>
            <p:nvPr/>
          </p:nvSpPr>
          <p:spPr bwMode="auto">
            <a:xfrm>
              <a:off x="1850" y="310"/>
              <a:ext cx="667" cy="666"/>
            </a:xfrm>
            <a:custGeom>
              <a:avLst/>
              <a:gdLst>
                <a:gd name="T0" fmla="*/ 400 w 667"/>
                <a:gd name="T1" fmla="*/ 52 h 666"/>
                <a:gd name="T2" fmla="*/ 410 w 667"/>
                <a:gd name="T3" fmla="*/ 35 h 666"/>
                <a:gd name="T4" fmla="*/ 428 w 667"/>
                <a:gd name="T5" fmla="*/ 31 h 666"/>
                <a:gd name="T6" fmla="*/ 463 w 667"/>
                <a:gd name="T7" fmla="*/ 30 h 666"/>
                <a:gd name="T8" fmla="*/ 515 w 667"/>
                <a:gd name="T9" fmla="*/ 31 h 666"/>
                <a:gd name="T10" fmla="*/ 569 w 667"/>
                <a:gd name="T11" fmla="*/ 35 h 666"/>
                <a:gd name="T12" fmla="*/ 604 w 667"/>
                <a:gd name="T13" fmla="*/ 51 h 666"/>
                <a:gd name="T14" fmla="*/ 621 w 667"/>
                <a:gd name="T15" fmla="*/ 85 h 666"/>
                <a:gd name="T16" fmla="*/ 623 w 667"/>
                <a:gd name="T17" fmla="*/ 126 h 666"/>
                <a:gd name="T18" fmla="*/ 618 w 667"/>
                <a:gd name="T19" fmla="*/ 168 h 666"/>
                <a:gd name="T20" fmla="*/ 613 w 667"/>
                <a:gd name="T21" fmla="*/ 199 h 666"/>
                <a:gd name="T22" fmla="*/ 615 w 667"/>
                <a:gd name="T23" fmla="*/ 217 h 666"/>
                <a:gd name="T24" fmla="*/ 635 w 667"/>
                <a:gd name="T25" fmla="*/ 215 h 666"/>
                <a:gd name="T26" fmla="*/ 665 w 667"/>
                <a:gd name="T27" fmla="*/ 27 h 666"/>
                <a:gd name="T28" fmla="*/ 667 w 667"/>
                <a:gd name="T29" fmla="*/ 10 h 666"/>
                <a:gd name="T30" fmla="*/ 641 w 667"/>
                <a:gd name="T31" fmla="*/ 0 h 666"/>
                <a:gd name="T32" fmla="*/ 82 w 667"/>
                <a:gd name="T33" fmla="*/ 0 h 666"/>
                <a:gd name="T34" fmla="*/ 69 w 667"/>
                <a:gd name="T35" fmla="*/ 8 h 666"/>
                <a:gd name="T36" fmla="*/ 5 w 667"/>
                <a:gd name="T37" fmla="*/ 192 h 666"/>
                <a:gd name="T38" fmla="*/ 0 w 667"/>
                <a:gd name="T39" fmla="*/ 210 h 666"/>
                <a:gd name="T40" fmla="*/ 11 w 667"/>
                <a:gd name="T41" fmla="*/ 221 h 666"/>
                <a:gd name="T42" fmla="*/ 28 w 667"/>
                <a:gd name="T43" fmla="*/ 200 h 666"/>
                <a:gd name="T44" fmla="*/ 65 w 667"/>
                <a:gd name="T45" fmla="*/ 110 h 666"/>
                <a:gd name="T46" fmla="*/ 105 w 667"/>
                <a:gd name="T47" fmla="*/ 58 h 666"/>
                <a:gd name="T48" fmla="*/ 163 w 667"/>
                <a:gd name="T49" fmla="*/ 35 h 666"/>
                <a:gd name="T50" fmla="*/ 252 w 667"/>
                <a:gd name="T51" fmla="*/ 30 h 666"/>
                <a:gd name="T52" fmla="*/ 306 w 667"/>
                <a:gd name="T53" fmla="*/ 31 h 666"/>
                <a:gd name="T54" fmla="*/ 318 w 667"/>
                <a:gd name="T55" fmla="*/ 37 h 666"/>
                <a:gd name="T56" fmla="*/ 316 w 667"/>
                <a:gd name="T57" fmla="*/ 53 h 666"/>
                <a:gd name="T58" fmla="*/ 182 w 667"/>
                <a:gd name="T59" fmla="*/ 588 h 666"/>
                <a:gd name="T60" fmla="*/ 175 w 667"/>
                <a:gd name="T61" fmla="*/ 611 h 666"/>
                <a:gd name="T62" fmla="*/ 160 w 667"/>
                <a:gd name="T63" fmla="*/ 625 h 666"/>
                <a:gd name="T64" fmla="*/ 127 w 667"/>
                <a:gd name="T65" fmla="*/ 633 h 666"/>
                <a:gd name="T66" fmla="*/ 65 w 667"/>
                <a:gd name="T67" fmla="*/ 635 h 666"/>
                <a:gd name="T68" fmla="*/ 32 w 667"/>
                <a:gd name="T69" fmla="*/ 638 h 666"/>
                <a:gd name="T70" fmla="*/ 24 w 667"/>
                <a:gd name="T71" fmla="*/ 654 h 666"/>
                <a:gd name="T72" fmla="*/ 41 w 667"/>
                <a:gd name="T73" fmla="*/ 666 h 666"/>
                <a:gd name="T74" fmla="*/ 287 w 667"/>
                <a:gd name="T75" fmla="*/ 664 h 666"/>
                <a:gd name="T76" fmla="*/ 379 w 667"/>
                <a:gd name="T77" fmla="*/ 665 h 666"/>
                <a:gd name="T78" fmla="*/ 391 w 667"/>
                <a:gd name="T79" fmla="*/ 657 h 666"/>
                <a:gd name="T80" fmla="*/ 392 w 667"/>
                <a:gd name="T81" fmla="*/ 640 h 666"/>
                <a:gd name="T82" fmla="*/ 376 w 667"/>
                <a:gd name="T83" fmla="*/ 635 h 666"/>
                <a:gd name="T84" fmla="*/ 329 w 667"/>
                <a:gd name="T85" fmla="*/ 635 h 666"/>
                <a:gd name="T86" fmla="*/ 279 w 667"/>
                <a:gd name="T87" fmla="*/ 631 h 666"/>
                <a:gd name="T88" fmla="*/ 263 w 667"/>
                <a:gd name="T89" fmla="*/ 621 h 666"/>
                <a:gd name="T90" fmla="*/ 261 w 667"/>
                <a:gd name="T91" fmla="*/ 606 h 666"/>
                <a:gd name="T92" fmla="*/ 395 w 667"/>
                <a:gd name="T93" fmla="*/ 6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7" h="666">
                  <a:moveTo>
                    <a:pt x="395" y="69"/>
                  </a:moveTo>
                  <a:lnTo>
                    <a:pt x="400" y="52"/>
                  </a:lnTo>
                  <a:lnTo>
                    <a:pt x="405" y="41"/>
                  </a:lnTo>
                  <a:lnTo>
                    <a:pt x="410" y="35"/>
                  </a:lnTo>
                  <a:lnTo>
                    <a:pt x="418" y="32"/>
                  </a:lnTo>
                  <a:lnTo>
                    <a:pt x="428" y="31"/>
                  </a:lnTo>
                  <a:lnTo>
                    <a:pt x="444" y="30"/>
                  </a:lnTo>
                  <a:lnTo>
                    <a:pt x="463" y="30"/>
                  </a:lnTo>
                  <a:lnTo>
                    <a:pt x="480" y="30"/>
                  </a:lnTo>
                  <a:lnTo>
                    <a:pt x="515" y="31"/>
                  </a:lnTo>
                  <a:lnTo>
                    <a:pt x="544" y="32"/>
                  </a:lnTo>
                  <a:lnTo>
                    <a:pt x="569" y="35"/>
                  </a:lnTo>
                  <a:lnTo>
                    <a:pt x="589" y="42"/>
                  </a:lnTo>
                  <a:lnTo>
                    <a:pt x="604" y="51"/>
                  </a:lnTo>
                  <a:lnTo>
                    <a:pt x="615" y="66"/>
                  </a:lnTo>
                  <a:lnTo>
                    <a:pt x="621" y="85"/>
                  </a:lnTo>
                  <a:lnTo>
                    <a:pt x="623" y="111"/>
                  </a:lnTo>
                  <a:lnTo>
                    <a:pt x="623" y="126"/>
                  </a:lnTo>
                  <a:lnTo>
                    <a:pt x="621" y="146"/>
                  </a:lnTo>
                  <a:lnTo>
                    <a:pt x="618" y="168"/>
                  </a:lnTo>
                  <a:lnTo>
                    <a:pt x="616" y="190"/>
                  </a:lnTo>
                  <a:lnTo>
                    <a:pt x="613" y="199"/>
                  </a:lnTo>
                  <a:lnTo>
                    <a:pt x="612" y="208"/>
                  </a:lnTo>
                  <a:lnTo>
                    <a:pt x="615" y="217"/>
                  </a:lnTo>
                  <a:lnTo>
                    <a:pt x="624" y="221"/>
                  </a:lnTo>
                  <a:lnTo>
                    <a:pt x="635" y="215"/>
                  </a:lnTo>
                  <a:lnTo>
                    <a:pt x="639" y="198"/>
                  </a:lnTo>
                  <a:lnTo>
                    <a:pt x="665" y="27"/>
                  </a:lnTo>
                  <a:lnTo>
                    <a:pt x="667" y="18"/>
                  </a:lnTo>
                  <a:lnTo>
                    <a:pt x="667" y="10"/>
                  </a:lnTo>
                  <a:lnTo>
                    <a:pt x="660" y="1"/>
                  </a:lnTo>
                  <a:lnTo>
                    <a:pt x="641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74" y="2"/>
                  </a:lnTo>
                  <a:lnTo>
                    <a:pt x="69" y="8"/>
                  </a:lnTo>
                  <a:lnTo>
                    <a:pt x="64" y="19"/>
                  </a:lnTo>
                  <a:lnTo>
                    <a:pt x="5" y="192"/>
                  </a:lnTo>
                  <a:lnTo>
                    <a:pt x="2" y="201"/>
                  </a:lnTo>
                  <a:lnTo>
                    <a:pt x="0" y="210"/>
                  </a:lnTo>
                  <a:lnTo>
                    <a:pt x="3" y="218"/>
                  </a:lnTo>
                  <a:lnTo>
                    <a:pt x="11" y="221"/>
                  </a:lnTo>
                  <a:lnTo>
                    <a:pt x="21" y="216"/>
                  </a:lnTo>
                  <a:lnTo>
                    <a:pt x="28" y="200"/>
                  </a:lnTo>
                  <a:lnTo>
                    <a:pt x="47" y="149"/>
                  </a:lnTo>
                  <a:lnTo>
                    <a:pt x="65" y="110"/>
                  </a:lnTo>
                  <a:lnTo>
                    <a:pt x="84" y="79"/>
                  </a:lnTo>
                  <a:lnTo>
                    <a:pt x="105" y="58"/>
                  </a:lnTo>
                  <a:lnTo>
                    <a:pt x="131" y="44"/>
                  </a:lnTo>
                  <a:lnTo>
                    <a:pt x="163" y="35"/>
                  </a:lnTo>
                  <a:lnTo>
                    <a:pt x="203" y="31"/>
                  </a:lnTo>
                  <a:lnTo>
                    <a:pt x="252" y="30"/>
                  </a:lnTo>
                  <a:lnTo>
                    <a:pt x="290" y="30"/>
                  </a:lnTo>
                  <a:lnTo>
                    <a:pt x="306" y="31"/>
                  </a:lnTo>
                  <a:lnTo>
                    <a:pt x="314" y="33"/>
                  </a:lnTo>
                  <a:lnTo>
                    <a:pt x="318" y="37"/>
                  </a:lnTo>
                  <a:lnTo>
                    <a:pt x="318" y="42"/>
                  </a:lnTo>
                  <a:lnTo>
                    <a:pt x="316" y="53"/>
                  </a:lnTo>
                  <a:lnTo>
                    <a:pt x="314" y="63"/>
                  </a:lnTo>
                  <a:lnTo>
                    <a:pt x="182" y="588"/>
                  </a:lnTo>
                  <a:lnTo>
                    <a:pt x="179" y="601"/>
                  </a:lnTo>
                  <a:lnTo>
                    <a:pt x="175" y="611"/>
                  </a:lnTo>
                  <a:lnTo>
                    <a:pt x="169" y="619"/>
                  </a:lnTo>
                  <a:lnTo>
                    <a:pt x="160" y="625"/>
                  </a:lnTo>
                  <a:lnTo>
                    <a:pt x="146" y="630"/>
                  </a:lnTo>
                  <a:lnTo>
                    <a:pt x="127" y="633"/>
                  </a:lnTo>
                  <a:lnTo>
                    <a:pt x="100" y="634"/>
                  </a:lnTo>
                  <a:lnTo>
                    <a:pt x="65" y="635"/>
                  </a:lnTo>
                  <a:lnTo>
                    <a:pt x="44" y="635"/>
                  </a:lnTo>
                  <a:lnTo>
                    <a:pt x="32" y="638"/>
                  </a:lnTo>
                  <a:lnTo>
                    <a:pt x="26" y="643"/>
                  </a:lnTo>
                  <a:lnTo>
                    <a:pt x="24" y="654"/>
                  </a:lnTo>
                  <a:lnTo>
                    <a:pt x="30" y="664"/>
                  </a:lnTo>
                  <a:lnTo>
                    <a:pt x="41" y="666"/>
                  </a:lnTo>
                  <a:lnTo>
                    <a:pt x="121" y="664"/>
                  </a:lnTo>
                  <a:lnTo>
                    <a:pt x="287" y="664"/>
                  </a:lnTo>
                  <a:lnTo>
                    <a:pt x="372" y="666"/>
                  </a:lnTo>
                  <a:lnTo>
                    <a:pt x="379" y="665"/>
                  </a:lnTo>
                  <a:lnTo>
                    <a:pt x="386" y="663"/>
                  </a:lnTo>
                  <a:lnTo>
                    <a:pt x="391" y="657"/>
                  </a:lnTo>
                  <a:lnTo>
                    <a:pt x="394" y="646"/>
                  </a:lnTo>
                  <a:lnTo>
                    <a:pt x="392" y="640"/>
                  </a:lnTo>
                  <a:lnTo>
                    <a:pt x="386" y="636"/>
                  </a:lnTo>
                  <a:lnTo>
                    <a:pt x="376" y="635"/>
                  </a:lnTo>
                  <a:lnTo>
                    <a:pt x="360" y="635"/>
                  </a:lnTo>
                  <a:lnTo>
                    <a:pt x="329" y="635"/>
                  </a:lnTo>
                  <a:lnTo>
                    <a:pt x="297" y="633"/>
                  </a:lnTo>
                  <a:lnTo>
                    <a:pt x="279" y="631"/>
                  </a:lnTo>
                  <a:lnTo>
                    <a:pt x="268" y="627"/>
                  </a:lnTo>
                  <a:lnTo>
                    <a:pt x="263" y="621"/>
                  </a:lnTo>
                  <a:lnTo>
                    <a:pt x="261" y="611"/>
                  </a:lnTo>
                  <a:lnTo>
                    <a:pt x="261" y="606"/>
                  </a:lnTo>
                  <a:lnTo>
                    <a:pt x="265" y="591"/>
                  </a:lnTo>
                  <a:lnTo>
                    <a:pt x="395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Line 125"/>
            <p:cNvSpPr>
              <a:spLocks noChangeAspect="1" noChangeShapeType="1"/>
            </p:cNvSpPr>
            <p:nvPr/>
          </p:nvSpPr>
          <p:spPr bwMode="auto">
            <a:xfrm>
              <a:off x="643" y="1393"/>
              <a:ext cx="18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Freeform 126"/>
            <p:cNvSpPr>
              <a:spLocks noChangeAspect="1"/>
            </p:cNvSpPr>
            <p:nvPr/>
          </p:nvSpPr>
          <p:spPr bwMode="auto">
            <a:xfrm>
              <a:off x="1112" y="1887"/>
              <a:ext cx="323" cy="435"/>
            </a:xfrm>
            <a:custGeom>
              <a:avLst/>
              <a:gdLst>
                <a:gd name="T0" fmla="*/ 246 w 323"/>
                <a:gd name="T1" fmla="*/ 202 h 435"/>
                <a:gd name="T2" fmla="*/ 258 w 323"/>
                <a:gd name="T3" fmla="*/ 202 h 435"/>
                <a:gd name="T4" fmla="*/ 269 w 323"/>
                <a:gd name="T5" fmla="*/ 200 h 435"/>
                <a:gd name="T6" fmla="*/ 277 w 323"/>
                <a:gd name="T7" fmla="*/ 195 h 435"/>
                <a:gd name="T8" fmla="*/ 280 w 323"/>
                <a:gd name="T9" fmla="*/ 185 h 435"/>
                <a:gd name="T10" fmla="*/ 278 w 323"/>
                <a:gd name="T11" fmla="*/ 177 h 435"/>
                <a:gd name="T12" fmla="*/ 272 w 323"/>
                <a:gd name="T13" fmla="*/ 173 h 435"/>
                <a:gd name="T14" fmla="*/ 263 w 323"/>
                <a:gd name="T15" fmla="*/ 172 h 435"/>
                <a:gd name="T16" fmla="*/ 251 w 323"/>
                <a:gd name="T17" fmla="*/ 172 h 435"/>
                <a:gd name="T18" fmla="*/ 92 w 323"/>
                <a:gd name="T19" fmla="*/ 172 h 435"/>
                <a:gd name="T20" fmla="*/ 116 w 323"/>
                <a:gd name="T21" fmla="*/ 114 h 435"/>
                <a:gd name="T22" fmla="*/ 151 w 323"/>
                <a:gd name="T23" fmla="*/ 70 h 435"/>
                <a:gd name="T24" fmla="*/ 199 w 323"/>
                <a:gd name="T25" fmla="*/ 41 h 435"/>
                <a:gd name="T26" fmla="*/ 260 w 323"/>
                <a:gd name="T27" fmla="*/ 31 h 435"/>
                <a:gd name="T28" fmla="*/ 290 w 323"/>
                <a:gd name="T29" fmla="*/ 31 h 435"/>
                <a:gd name="T30" fmla="*/ 303 w 323"/>
                <a:gd name="T31" fmla="*/ 30 h 435"/>
                <a:gd name="T32" fmla="*/ 313 w 323"/>
                <a:gd name="T33" fmla="*/ 29 h 435"/>
                <a:gd name="T34" fmla="*/ 320 w 323"/>
                <a:gd name="T35" fmla="*/ 24 h 435"/>
                <a:gd name="T36" fmla="*/ 323 w 323"/>
                <a:gd name="T37" fmla="*/ 14 h 435"/>
                <a:gd name="T38" fmla="*/ 320 w 323"/>
                <a:gd name="T39" fmla="*/ 6 h 435"/>
                <a:gd name="T40" fmla="*/ 314 w 323"/>
                <a:gd name="T41" fmla="*/ 2 h 435"/>
                <a:gd name="T42" fmla="*/ 305 w 323"/>
                <a:gd name="T43" fmla="*/ 0 h 435"/>
                <a:gd name="T44" fmla="*/ 293 w 323"/>
                <a:gd name="T45" fmla="*/ 0 h 435"/>
                <a:gd name="T46" fmla="*/ 259 w 323"/>
                <a:gd name="T47" fmla="*/ 0 h 435"/>
                <a:gd name="T48" fmla="*/ 211 w 323"/>
                <a:gd name="T49" fmla="*/ 5 h 435"/>
                <a:gd name="T50" fmla="*/ 165 w 323"/>
                <a:gd name="T51" fmla="*/ 18 h 435"/>
                <a:gd name="T52" fmla="*/ 121 w 323"/>
                <a:gd name="T53" fmla="*/ 39 h 435"/>
                <a:gd name="T54" fmla="*/ 81 w 323"/>
                <a:gd name="T55" fmla="*/ 68 h 435"/>
                <a:gd name="T56" fmla="*/ 48 w 323"/>
                <a:gd name="T57" fmla="*/ 104 h 435"/>
                <a:gd name="T58" fmla="*/ 22 w 323"/>
                <a:gd name="T59" fmla="*/ 147 h 435"/>
                <a:gd name="T60" fmla="*/ 5 w 323"/>
                <a:gd name="T61" fmla="*/ 195 h 435"/>
                <a:gd name="T62" fmla="*/ 0 w 323"/>
                <a:gd name="T63" fmla="*/ 249 h 435"/>
                <a:gd name="T64" fmla="*/ 13 w 323"/>
                <a:gd name="T65" fmla="*/ 324 h 435"/>
                <a:gd name="T66" fmla="*/ 49 w 323"/>
                <a:gd name="T67" fmla="*/ 383 h 435"/>
                <a:gd name="T68" fmla="*/ 106 w 323"/>
                <a:gd name="T69" fmla="*/ 421 h 435"/>
                <a:gd name="T70" fmla="*/ 178 w 323"/>
                <a:gd name="T71" fmla="*/ 435 h 435"/>
                <a:gd name="T72" fmla="*/ 201 w 323"/>
                <a:gd name="T73" fmla="*/ 434 h 435"/>
                <a:gd name="T74" fmla="*/ 224 w 323"/>
                <a:gd name="T75" fmla="*/ 429 h 435"/>
                <a:gd name="T76" fmla="*/ 246 w 323"/>
                <a:gd name="T77" fmla="*/ 422 h 435"/>
                <a:gd name="T78" fmla="*/ 265 w 323"/>
                <a:gd name="T79" fmla="*/ 414 h 435"/>
                <a:gd name="T80" fmla="*/ 281 w 323"/>
                <a:gd name="T81" fmla="*/ 406 h 435"/>
                <a:gd name="T82" fmla="*/ 294 w 323"/>
                <a:gd name="T83" fmla="*/ 397 h 435"/>
                <a:gd name="T84" fmla="*/ 302 w 323"/>
                <a:gd name="T85" fmla="*/ 390 h 435"/>
                <a:gd name="T86" fmla="*/ 305 w 323"/>
                <a:gd name="T87" fmla="*/ 385 h 435"/>
                <a:gd name="T88" fmla="*/ 303 w 323"/>
                <a:gd name="T89" fmla="*/ 377 h 435"/>
                <a:gd name="T90" fmla="*/ 295 w 323"/>
                <a:gd name="T91" fmla="*/ 371 h 435"/>
                <a:gd name="T92" fmla="*/ 292 w 323"/>
                <a:gd name="T93" fmla="*/ 372 h 435"/>
                <a:gd name="T94" fmla="*/ 282 w 323"/>
                <a:gd name="T95" fmla="*/ 377 h 435"/>
                <a:gd name="T96" fmla="*/ 233 w 323"/>
                <a:gd name="T97" fmla="*/ 402 h 435"/>
                <a:gd name="T98" fmla="*/ 180 w 323"/>
                <a:gd name="T99" fmla="*/ 413 h 435"/>
                <a:gd name="T100" fmla="*/ 139 w 323"/>
                <a:gd name="T101" fmla="*/ 406 h 435"/>
                <a:gd name="T102" fmla="*/ 105 w 323"/>
                <a:gd name="T103" fmla="*/ 382 h 435"/>
                <a:gd name="T104" fmla="*/ 82 w 323"/>
                <a:gd name="T105" fmla="*/ 342 h 435"/>
                <a:gd name="T106" fmla="*/ 73 w 323"/>
                <a:gd name="T107" fmla="*/ 286 h 435"/>
                <a:gd name="T108" fmla="*/ 74 w 323"/>
                <a:gd name="T109" fmla="*/ 260 h 435"/>
                <a:gd name="T110" fmla="*/ 78 w 323"/>
                <a:gd name="T111" fmla="*/ 236 h 435"/>
                <a:gd name="T112" fmla="*/ 81 w 323"/>
                <a:gd name="T113" fmla="*/ 215 h 435"/>
                <a:gd name="T114" fmla="*/ 84 w 323"/>
                <a:gd name="T115" fmla="*/ 202 h 435"/>
                <a:gd name="T116" fmla="*/ 246 w 323"/>
                <a:gd name="T117" fmla="*/ 20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3" h="435">
                  <a:moveTo>
                    <a:pt x="246" y="202"/>
                  </a:moveTo>
                  <a:lnTo>
                    <a:pt x="258" y="202"/>
                  </a:lnTo>
                  <a:lnTo>
                    <a:pt x="269" y="200"/>
                  </a:lnTo>
                  <a:lnTo>
                    <a:pt x="277" y="195"/>
                  </a:lnTo>
                  <a:lnTo>
                    <a:pt x="280" y="185"/>
                  </a:lnTo>
                  <a:lnTo>
                    <a:pt x="278" y="177"/>
                  </a:lnTo>
                  <a:lnTo>
                    <a:pt x="272" y="173"/>
                  </a:lnTo>
                  <a:lnTo>
                    <a:pt x="263" y="172"/>
                  </a:lnTo>
                  <a:lnTo>
                    <a:pt x="251" y="172"/>
                  </a:lnTo>
                  <a:lnTo>
                    <a:pt x="92" y="172"/>
                  </a:lnTo>
                  <a:lnTo>
                    <a:pt x="116" y="114"/>
                  </a:lnTo>
                  <a:lnTo>
                    <a:pt x="151" y="70"/>
                  </a:lnTo>
                  <a:lnTo>
                    <a:pt x="199" y="41"/>
                  </a:lnTo>
                  <a:lnTo>
                    <a:pt x="260" y="31"/>
                  </a:lnTo>
                  <a:lnTo>
                    <a:pt x="290" y="31"/>
                  </a:lnTo>
                  <a:lnTo>
                    <a:pt x="303" y="30"/>
                  </a:lnTo>
                  <a:lnTo>
                    <a:pt x="313" y="29"/>
                  </a:lnTo>
                  <a:lnTo>
                    <a:pt x="320" y="24"/>
                  </a:lnTo>
                  <a:lnTo>
                    <a:pt x="323" y="14"/>
                  </a:lnTo>
                  <a:lnTo>
                    <a:pt x="320" y="6"/>
                  </a:lnTo>
                  <a:lnTo>
                    <a:pt x="314" y="2"/>
                  </a:lnTo>
                  <a:lnTo>
                    <a:pt x="305" y="0"/>
                  </a:lnTo>
                  <a:lnTo>
                    <a:pt x="293" y="0"/>
                  </a:lnTo>
                  <a:lnTo>
                    <a:pt x="259" y="0"/>
                  </a:lnTo>
                  <a:lnTo>
                    <a:pt x="211" y="5"/>
                  </a:lnTo>
                  <a:lnTo>
                    <a:pt x="165" y="18"/>
                  </a:lnTo>
                  <a:lnTo>
                    <a:pt x="121" y="39"/>
                  </a:lnTo>
                  <a:lnTo>
                    <a:pt x="81" y="68"/>
                  </a:lnTo>
                  <a:lnTo>
                    <a:pt x="48" y="104"/>
                  </a:lnTo>
                  <a:lnTo>
                    <a:pt x="22" y="147"/>
                  </a:lnTo>
                  <a:lnTo>
                    <a:pt x="5" y="195"/>
                  </a:lnTo>
                  <a:lnTo>
                    <a:pt x="0" y="249"/>
                  </a:lnTo>
                  <a:lnTo>
                    <a:pt x="13" y="324"/>
                  </a:lnTo>
                  <a:lnTo>
                    <a:pt x="49" y="383"/>
                  </a:lnTo>
                  <a:lnTo>
                    <a:pt x="106" y="421"/>
                  </a:lnTo>
                  <a:lnTo>
                    <a:pt x="178" y="435"/>
                  </a:lnTo>
                  <a:lnTo>
                    <a:pt x="201" y="434"/>
                  </a:lnTo>
                  <a:lnTo>
                    <a:pt x="224" y="429"/>
                  </a:lnTo>
                  <a:lnTo>
                    <a:pt x="246" y="422"/>
                  </a:lnTo>
                  <a:lnTo>
                    <a:pt x="265" y="414"/>
                  </a:lnTo>
                  <a:lnTo>
                    <a:pt x="281" y="406"/>
                  </a:lnTo>
                  <a:lnTo>
                    <a:pt x="294" y="397"/>
                  </a:lnTo>
                  <a:lnTo>
                    <a:pt x="302" y="390"/>
                  </a:lnTo>
                  <a:lnTo>
                    <a:pt x="305" y="385"/>
                  </a:lnTo>
                  <a:lnTo>
                    <a:pt x="303" y="377"/>
                  </a:lnTo>
                  <a:lnTo>
                    <a:pt x="295" y="371"/>
                  </a:lnTo>
                  <a:lnTo>
                    <a:pt x="292" y="372"/>
                  </a:lnTo>
                  <a:lnTo>
                    <a:pt x="282" y="377"/>
                  </a:lnTo>
                  <a:lnTo>
                    <a:pt x="233" y="402"/>
                  </a:lnTo>
                  <a:lnTo>
                    <a:pt x="180" y="413"/>
                  </a:lnTo>
                  <a:lnTo>
                    <a:pt x="139" y="406"/>
                  </a:lnTo>
                  <a:lnTo>
                    <a:pt x="105" y="382"/>
                  </a:lnTo>
                  <a:lnTo>
                    <a:pt x="82" y="342"/>
                  </a:lnTo>
                  <a:lnTo>
                    <a:pt x="73" y="286"/>
                  </a:lnTo>
                  <a:lnTo>
                    <a:pt x="74" y="260"/>
                  </a:lnTo>
                  <a:lnTo>
                    <a:pt x="78" y="236"/>
                  </a:lnTo>
                  <a:lnTo>
                    <a:pt x="81" y="215"/>
                  </a:lnTo>
                  <a:lnTo>
                    <a:pt x="84" y="202"/>
                  </a:lnTo>
                  <a:lnTo>
                    <a:pt x="246" y="20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Freeform 127"/>
            <p:cNvSpPr>
              <a:spLocks noChangeAspect="1"/>
            </p:cNvSpPr>
            <p:nvPr/>
          </p:nvSpPr>
          <p:spPr bwMode="auto">
            <a:xfrm>
              <a:off x="1517" y="1994"/>
              <a:ext cx="520" cy="468"/>
            </a:xfrm>
            <a:custGeom>
              <a:avLst/>
              <a:gdLst>
                <a:gd name="T0" fmla="*/ 261 w 520"/>
                <a:gd name="T1" fmla="*/ 246 h 468"/>
                <a:gd name="T2" fmla="*/ 311 w 520"/>
                <a:gd name="T3" fmla="*/ 253 h 468"/>
                <a:gd name="T4" fmla="*/ 322 w 520"/>
                <a:gd name="T5" fmla="*/ 277 h 468"/>
                <a:gd name="T6" fmla="*/ 317 w 520"/>
                <a:gd name="T7" fmla="*/ 308 h 468"/>
                <a:gd name="T8" fmla="*/ 319 w 520"/>
                <a:gd name="T9" fmla="*/ 324 h 468"/>
                <a:gd name="T10" fmla="*/ 336 w 520"/>
                <a:gd name="T11" fmla="*/ 323 h 468"/>
                <a:gd name="T12" fmla="*/ 377 w 520"/>
                <a:gd name="T13" fmla="*/ 165 h 468"/>
                <a:gd name="T14" fmla="*/ 380 w 520"/>
                <a:gd name="T15" fmla="*/ 151 h 468"/>
                <a:gd name="T16" fmla="*/ 368 w 520"/>
                <a:gd name="T17" fmla="*/ 141 h 468"/>
                <a:gd name="T18" fmla="*/ 354 w 520"/>
                <a:gd name="T19" fmla="*/ 157 h 468"/>
                <a:gd name="T20" fmla="*/ 325 w 520"/>
                <a:gd name="T21" fmla="*/ 209 h 468"/>
                <a:gd name="T22" fmla="*/ 262 w 520"/>
                <a:gd name="T23" fmla="*/ 221 h 468"/>
                <a:gd name="T24" fmla="*/ 237 w 520"/>
                <a:gd name="T25" fmla="*/ 49 h 468"/>
                <a:gd name="T26" fmla="*/ 246 w 520"/>
                <a:gd name="T27" fmla="*/ 29 h 468"/>
                <a:gd name="T28" fmla="*/ 272 w 520"/>
                <a:gd name="T29" fmla="*/ 25 h 468"/>
                <a:gd name="T30" fmla="*/ 408 w 520"/>
                <a:gd name="T31" fmla="*/ 26 h 468"/>
                <a:gd name="T32" fmla="*/ 451 w 520"/>
                <a:gd name="T33" fmla="*/ 35 h 468"/>
                <a:gd name="T34" fmla="*/ 475 w 520"/>
                <a:gd name="T35" fmla="*/ 54 h 468"/>
                <a:gd name="T36" fmla="*/ 485 w 520"/>
                <a:gd name="T37" fmla="*/ 84 h 468"/>
                <a:gd name="T38" fmla="*/ 484 w 520"/>
                <a:gd name="T39" fmla="*/ 132 h 468"/>
                <a:gd name="T40" fmla="*/ 485 w 520"/>
                <a:gd name="T41" fmla="*/ 155 h 468"/>
                <a:gd name="T42" fmla="*/ 504 w 520"/>
                <a:gd name="T43" fmla="*/ 154 h 468"/>
                <a:gd name="T44" fmla="*/ 520 w 520"/>
                <a:gd name="T45" fmla="*/ 21 h 468"/>
                <a:gd name="T46" fmla="*/ 517 w 520"/>
                <a:gd name="T47" fmla="*/ 3 h 468"/>
                <a:gd name="T48" fmla="*/ 499 w 520"/>
                <a:gd name="T49" fmla="*/ 0 h 468"/>
                <a:gd name="T50" fmla="*/ 116 w 520"/>
                <a:gd name="T51" fmla="*/ 2 h 468"/>
                <a:gd name="T52" fmla="*/ 116 w 520"/>
                <a:gd name="T53" fmla="*/ 24 h 468"/>
                <a:gd name="T54" fmla="*/ 141 w 520"/>
                <a:gd name="T55" fmla="*/ 25 h 468"/>
                <a:gd name="T56" fmla="*/ 172 w 520"/>
                <a:gd name="T57" fmla="*/ 29 h 468"/>
                <a:gd name="T58" fmla="*/ 172 w 520"/>
                <a:gd name="T59" fmla="*/ 51 h 468"/>
                <a:gd name="T60" fmla="*/ 76 w 520"/>
                <a:gd name="T61" fmla="*/ 428 h 468"/>
                <a:gd name="T62" fmla="*/ 52 w 520"/>
                <a:gd name="T63" fmla="*/ 442 h 468"/>
                <a:gd name="T64" fmla="*/ 5 w 520"/>
                <a:gd name="T65" fmla="*/ 445 h 468"/>
                <a:gd name="T66" fmla="*/ 3 w 520"/>
                <a:gd name="T67" fmla="*/ 465 h 468"/>
                <a:gd name="T68" fmla="*/ 30 w 520"/>
                <a:gd name="T69" fmla="*/ 468 h 468"/>
                <a:gd name="T70" fmla="*/ 82 w 520"/>
                <a:gd name="T71" fmla="*/ 466 h 468"/>
                <a:gd name="T72" fmla="*/ 154 w 520"/>
                <a:gd name="T73" fmla="*/ 466 h 468"/>
                <a:gd name="T74" fmla="*/ 213 w 520"/>
                <a:gd name="T75" fmla="*/ 468 h 468"/>
                <a:gd name="T76" fmla="*/ 222 w 520"/>
                <a:gd name="T77" fmla="*/ 461 h 468"/>
                <a:gd name="T78" fmla="*/ 218 w 520"/>
                <a:gd name="T79" fmla="*/ 444 h 468"/>
                <a:gd name="T80" fmla="*/ 188 w 520"/>
                <a:gd name="T81" fmla="*/ 443 h 468"/>
                <a:gd name="T82" fmla="*/ 148 w 520"/>
                <a:gd name="T83" fmla="*/ 439 h 468"/>
                <a:gd name="T84" fmla="*/ 143 w 520"/>
                <a:gd name="T85" fmla="*/ 426 h 468"/>
                <a:gd name="T86" fmla="*/ 187 w 520"/>
                <a:gd name="T87" fmla="*/ 24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0" h="468">
                  <a:moveTo>
                    <a:pt x="187" y="246"/>
                  </a:moveTo>
                  <a:lnTo>
                    <a:pt x="261" y="246"/>
                  </a:lnTo>
                  <a:lnTo>
                    <a:pt x="292" y="248"/>
                  </a:lnTo>
                  <a:lnTo>
                    <a:pt x="311" y="253"/>
                  </a:lnTo>
                  <a:lnTo>
                    <a:pt x="320" y="263"/>
                  </a:lnTo>
                  <a:lnTo>
                    <a:pt x="322" y="277"/>
                  </a:lnTo>
                  <a:lnTo>
                    <a:pt x="321" y="289"/>
                  </a:lnTo>
                  <a:lnTo>
                    <a:pt x="317" y="308"/>
                  </a:lnTo>
                  <a:lnTo>
                    <a:pt x="315" y="316"/>
                  </a:lnTo>
                  <a:lnTo>
                    <a:pt x="319" y="324"/>
                  </a:lnTo>
                  <a:lnTo>
                    <a:pt x="327" y="327"/>
                  </a:lnTo>
                  <a:lnTo>
                    <a:pt x="336" y="323"/>
                  </a:lnTo>
                  <a:lnTo>
                    <a:pt x="340" y="311"/>
                  </a:lnTo>
                  <a:lnTo>
                    <a:pt x="377" y="165"/>
                  </a:lnTo>
                  <a:lnTo>
                    <a:pt x="379" y="158"/>
                  </a:lnTo>
                  <a:lnTo>
                    <a:pt x="380" y="151"/>
                  </a:lnTo>
                  <a:lnTo>
                    <a:pt x="376" y="143"/>
                  </a:lnTo>
                  <a:lnTo>
                    <a:pt x="368" y="141"/>
                  </a:lnTo>
                  <a:lnTo>
                    <a:pt x="359" y="145"/>
                  </a:lnTo>
                  <a:lnTo>
                    <a:pt x="354" y="157"/>
                  </a:lnTo>
                  <a:lnTo>
                    <a:pt x="343" y="190"/>
                  </a:lnTo>
                  <a:lnTo>
                    <a:pt x="325" y="209"/>
                  </a:lnTo>
                  <a:lnTo>
                    <a:pt x="299" y="219"/>
                  </a:lnTo>
                  <a:lnTo>
                    <a:pt x="262" y="221"/>
                  </a:lnTo>
                  <a:lnTo>
                    <a:pt x="193" y="221"/>
                  </a:lnTo>
                  <a:lnTo>
                    <a:pt x="237" y="49"/>
                  </a:lnTo>
                  <a:lnTo>
                    <a:pt x="241" y="36"/>
                  </a:lnTo>
                  <a:lnTo>
                    <a:pt x="246" y="29"/>
                  </a:lnTo>
                  <a:lnTo>
                    <a:pt x="255" y="26"/>
                  </a:lnTo>
                  <a:lnTo>
                    <a:pt x="272" y="25"/>
                  </a:lnTo>
                  <a:lnTo>
                    <a:pt x="377" y="25"/>
                  </a:lnTo>
                  <a:lnTo>
                    <a:pt x="408" y="26"/>
                  </a:lnTo>
                  <a:lnTo>
                    <a:pt x="433" y="29"/>
                  </a:lnTo>
                  <a:lnTo>
                    <a:pt x="451" y="35"/>
                  </a:lnTo>
                  <a:lnTo>
                    <a:pt x="466" y="43"/>
                  </a:lnTo>
                  <a:lnTo>
                    <a:pt x="475" y="54"/>
                  </a:lnTo>
                  <a:lnTo>
                    <a:pt x="482" y="68"/>
                  </a:lnTo>
                  <a:lnTo>
                    <a:pt x="485" y="84"/>
                  </a:lnTo>
                  <a:lnTo>
                    <a:pt x="486" y="104"/>
                  </a:lnTo>
                  <a:lnTo>
                    <a:pt x="484" y="132"/>
                  </a:lnTo>
                  <a:lnTo>
                    <a:pt x="483" y="147"/>
                  </a:lnTo>
                  <a:lnTo>
                    <a:pt x="485" y="155"/>
                  </a:lnTo>
                  <a:lnTo>
                    <a:pt x="495" y="159"/>
                  </a:lnTo>
                  <a:lnTo>
                    <a:pt x="504" y="154"/>
                  </a:lnTo>
                  <a:lnTo>
                    <a:pt x="507" y="141"/>
                  </a:lnTo>
                  <a:lnTo>
                    <a:pt x="520" y="21"/>
                  </a:lnTo>
                  <a:lnTo>
                    <a:pt x="520" y="9"/>
                  </a:lnTo>
                  <a:lnTo>
                    <a:pt x="517" y="3"/>
                  </a:lnTo>
                  <a:lnTo>
                    <a:pt x="510" y="1"/>
                  </a:lnTo>
                  <a:lnTo>
                    <a:pt x="499" y="0"/>
                  </a:lnTo>
                  <a:lnTo>
                    <a:pt x="132" y="0"/>
                  </a:lnTo>
                  <a:lnTo>
                    <a:pt x="116" y="2"/>
                  </a:lnTo>
                  <a:lnTo>
                    <a:pt x="110" y="15"/>
                  </a:lnTo>
                  <a:lnTo>
                    <a:pt x="116" y="24"/>
                  </a:lnTo>
                  <a:lnTo>
                    <a:pt x="132" y="25"/>
                  </a:lnTo>
                  <a:lnTo>
                    <a:pt x="141" y="25"/>
                  </a:lnTo>
                  <a:lnTo>
                    <a:pt x="159" y="26"/>
                  </a:lnTo>
                  <a:lnTo>
                    <a:pt x="172" y="29"/>
                  </a:lnTo>
                  <a:lnTo>
                    <a:pt x="174" y="36"/>
                  </a:lnTo>
                  <a:lnTo>
                    <a:pt x="172" y="51"/>
                  </a:lnTo>
                  <a:lnTo>
                    <a:pt x="82" y="411"/>
                  </a:lnTo>
                  <a:lnTo>
                    <a:pt x="76" y="428"/>
                  </a:lnTo>
                  <a:lnTo>
                    <a:pt x="68" y="438"/>
                  </a:lnTo>
                  <a:lnTo>
                    <a:pt x="52" y="442"/>
                  </a:lnTo>
                  <a:lnTo>
                    <a:pt x="21" y="443"/>
                  </a:lnTo>
                  <a:lnTo>
                    <a:pt x="5" y="445"/>
                  </a:lnTo>
                  <a:lnTo>
                    <a:pt x="0" y="458"/>
                  </a:lnTo>
                  <a:lnTo>
                    <a:pt x="3" y="465"/>
                  </a:lnTo>
                  <a:lnTo>
                    <a:pt x="11" y="468"/>
                  </a:lnTo>
                  <a:lnTo>
                    <a:pt x="30" y="468"/>
                  </a:lnTo>
                  <a:lnTo>
                    <a:pt x="56" y="467"/>
                  </a:lnTo>
                  <a:lnTo>
                    <a:pt x="82" y="466"/>
                  </a:lnTo>
                  <a:lnTo>
                    <a:pt x="101" y="465"/>
                  </a:lnTo>
                  <a:lnTo>
                    <a:pt x="154" y="466"/>
                  </a:lnTo>
                  <a:lnTo>
                    <a:pt x="209" y="468"/>
                  </a:lnTo>
                  <a:lnTo>
                    <a:pt x="213" y="468"/>
                  </a:lnTo>
                  <a:lnTo>
                    <a:pt x="218" y="466"/>
                  </a:lnTo>
                  <a:lnTo>
                    <a:pt x="222" y="461"/>
                  </a:lnTo>
                  <a:lnTo>
                    <a:pt x="224" y="453"/>
                  </a:lnTo>
                  <a:lnTo>
                    <a:pt x="218" y="444"/>
                  </a:lnTo>
                  <a:lnTo>
                    <a:pt x="200" y="443"/>
                  </a:lnTo>
                  <a:lnTo>
                    <a:pt x="188" y="443"/>
                  </a:lnTo>
                  <a:lnTo>
                    <a:pt x="164" y="442"/>
                  </a:lnTo>
                  <a:lnTo>
                    <a:pt x="148" y="439"/>
                  </a:lnTo>
                  <a:lnTo>
                    <a:pt x="143" y="430"/>
                  </a:lnTo>
                  <a:lnTo>
                    <a:pt x="143" y="426"/>
                  </a:lnTo>
                  <a:lnTo>
                    <a:pt x="145" y="418"/>
                  </a:lnTo>
                  <a:lnTo>
                    <a:pt x="187" y="2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Freeform 128"/>
            <p:cNvSpPr>
              <a:spLocks noChangeAspect="1"/>
            </p:cNvSpPr>
            <p:nvPr/>
          </p:nvSpPr>
          <p:spPr bwMode="auto">
            <a:xfrm>
              <a:off x="2696" y="212"/>
              <a:ext cx="483" cy="2361"/>
            </a:xfrm>
            <a:custGeom>
              <a:avLst/>
              <a:gdLst>
                <a:gd name="T0" fmla="*/ 483 w 483"/>
                <a:gd name="T1" fmla="*/ 1181 h 2361"/>
                <a:gd name="T2" fmla="*/ 479 w 483"/>
                <a:gd name="T3" fmla="*/ 1036 h 2361"/>
                <a:gd name="T4" fmla="*/ 465 w 483"/>
                <a:gd name="T5" fmla="*/ 892 h 2361"/>
                <a:gd name="T6" fmla="*/ 442 w 483"/>
                <a:gd name="T7" fmla="*/ 750 h 2361"/>
                <a:gd name="T8" fmla="*/ 408 w 483"/>
                <a:gd name="T9" fmla="*/ 611 h 2361"/>
                <a:gd name="T10" fmla="*/ 362 w 483"/>
                <a:gd name="T11" fmla="*/ 476 h 2361"/>
                <a:gd name="T12" fmla="*/ 303 w 483"/>
                <a:gd name="T13" fmla="*/ 347 h 2361"/>
                <a:gd name="T14" fmla="*/ 232 w 483"/>
                <a:gd name="T15" fmla="*/ 225 h 2361"/>
                <a:gd name="T16" fmla="*/ 145 w 483"/>
                <a:gd name="T17" fmla="*/ 110 h 2361"/>
                <a:gd name="T18" fmla="*/ 127 w 483"/>
                <a:gd name="T19" fmla="*/ 90 h 2361"/>
                <a:gd name="T20" fmla="*/ 104 w 483"/>
                <a:gd name="T21" fmla="*/ 66 h 2361"/>
                <a:gd name="T22" fmla="*/ 78 w 483"/>
                <a:gd name="T23" fmla="*/ 39 h 2361"/>
                <a:gd name="T24" fmla="*/ 48 w 483"/>
                <a:gd name="T25" fmla="*/ 12 h 2361"/>
                <a:gd name="T26" fmla="*/ 35 w 483"/>
                <a:gd name="T27" fmla="*/ 2 h 2361"/>
                <a:gd name="T28" fmla="*/ 21 w 483"/>
                <a:gd name="T29" fmla="*/ 0 h 2361"/>
                <a:gd name="T30" fmla="*/ 6 w 483"/>
                <a:gd name="T31" fmla="*/ 1 h 2361"/>
                <a:gd name="T32" fmla="*/ 0 w 483"/>
                <a:gd name="T33" fmla="*/ 10 h 2361"/>
                <a:gd name="T34" fmla="*/ 6 w 483"/>
                <a:gd name="T35" fmla="*/ 20 h 2361"/>
                <a:gd name="T36" fmla="*/ 37 w 483"/>
                <a:gd name="T37" fmla="*/ 52 h 2361"/>
                <a:gd name="T38" fmla="*/ 77 w 483"/>
                <a:gd name="T39" fmla="*/ 97 h 2361"/>
                <a:gd name="T40" fmla="*/ 123 w 483"/>
                <a:gd name="T41" fmla="*/ 155 h 2361"/>
                <a:gd name="T42" fmla="*/ 172 w 483"/>
                <a:gd name="T43" fmla="*/ 227 h 2361"/>
                <a:gd name="T44" fmla="*/ 274 w 483"/>
                <a:gd name="T45" fmla="*/ 430 h 2361"/>
                <a:gd name="T46" fmla="*/ 346 w 483"/>
                <a:gd name="T47" fmla="*/ 657 h 2361"/>
                <a:gd name="T48" fmla="*/ 388 w 483"/>
                <a:gd name="T49" fmla="*/ 907 h 2361"/>
                <a:gd name="T50" fmla="*/ 401 w 483"/>
                <a:gd name="T51" fmla="*/ 1180 h 2361"/>
                <a:gd name="T52" fmla="*/ 400 w 483"/>
                <a:gd name="T53" fmla="*/ 1282 h 2361"/>
                <a:gd name="T54" fmla="*/ 393 w 483"/>
                <a:gd name="T55" fmla="*/ 1391 h 2361"/>
                <a:gd name="T56" fmla="*/ 382 w 483"/>
                <a:gd name="T57" fmla="*/ 1503 h 2361"/>
                <a:gd name="T58" fmla="*/ 363 w 483"/>
                <a:gd name="T59" fmla="*/ 1619 h 2361"/>
                <a:gd name="T60" fmla="*/ 338 w 483"/>
                <a:gd name="T61" fmla="*/ 1736 h 2361"/>
                <a:gd name="T62" fmla="*/ 303 w 483"/>
                <a:gd name="T63" fmla="*/ 1852 h 2361"/>
                <a:gd name="T64" fmla="*/ 259 w 483"/>
                <a:gd name="T65" fmla="*/ 1967 h 2361"/>
                <a:gd name="T66" fmla="*/ 204 w 483"/>
                <a:gd name="T67" fmla="*/ 2079 h 2361"/>
                <a:gd name="T68" fmla="*/ 146 w 483"/>
                <a:gd name="T69" fmla="*/ 2173 h 2361"/>
                <a:gd name="T70" fmla="*/ 91 w 483"/>
                <a:gd name="T71" fmla="*/ 2247 h 2361"/>
                <a:gd name="T72" fmla="*/ 42 w 483"/>
                <a:gd name="T73" fmla="*/ 2303 h 2361"/>
                <a:gd name="T74" fmla="*/ 4 w 483"/>
                <a:gd name="T75" fmla="*/ 2342 h 2361"/>
                <a:gd name="T76" fmla="*/ 0 w 483"/>
                <a:gd name="T77" fmla="*/ 2351 h 2361"/>
                <a:gd name="T78" fmla="*/ 6 w 483"/>
                <a:gd name="T79" fmla="*/ 2359 h 2361"/>
                <a:gd name="T80" fmla="*/ 21 w 483"/>
                <a:gd name="T81" fmla="*/ 2361 h 2361"/>
                <a:gd name="T82" fmla="*/ 29 w 483"/>
                <a:gd name="T83" fmla="*/ 2360 h 2361"/>
                <a:gd name="T84" fmla="*/ 35 w 483"/>
                <a:gd name="T85" fmla="*/ 2359 h 2361"/>
                <a:gd name="T86" fmla="*/ 42 w 483"/>
                <a:gd name="T87" fmla="*/ 2354 h 2361"/>
                <a:gd name="T88" fmla="*/ 51 w 483"/>
                <a:gd name="T89" fmla="*/ 2346 h 2361"/>
                <a:gd name="T90" fmla="*/ 164 w 483"/>
                <a:gd name="T91" fmla="*/ 2227 h 2361"/>
                <a:gd name="T92" fmla="*/ 257 w 483"/>
                <a:gd name="T93" fmla="*/ 2095 h 2361"/>
                <a:gd name="T94" fmla="*/ 332 w 483"/>
                <a:gd name="T95" fmla="*/ 1954 h 2361"/>
                <a:gd name="T96" fmla="*/ 391 w 483"/>
                <a:gd name="T97" fmla="*/ 1806 h 2361"/>
                <a:gd name="T98" fmla="*/ 433 w 483"/>
                <a:gd name="T99" fmla="*/ 1652 h 2361"/>
                <a:gd name="T100" fmla="*/ 462 w 483"/>
                <a:gd name="T101" fmla="*/ 1495 h 2361"/>
                <a:gd name="T102" fmla="*/ 478 w 483"/>
                <a:gd name="T103" fmla="*/ 1338 h 2361"/>
                <a:gd name="T104" fmla="*/ 483 w 483"/>
                <a:gd name="T105" fmla="*/ 1181 h 2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3" h="2361">
                  <a:moveTo>
                    <a:pt x="483" y="1181"/>
                  </a:moveTo>
                  <a:lnTo>
                    <a:pt x="479" y="1036"/>
                  </a:lnTo>
                  <a:lnTo>
                    <a:pt x="465" y="892"/>
                  </a:lnTo>
                  <a:lnTo>
                    <a:pt x="442" y="750"/>
                  </a:lnTo>
                  <a:lnTo>
                    <a:pt x="408" y="611"/>
                  </a:lnTo>
                  <a:lnTo>
                    <a:pt x="362" y="476"/>
                  </a:lnTo>
                  <a:lnTo>
                    <a:pt x="303" y="347"/>
                  </a:lnTo>
                  <a:lnTo>
                    <a:pt x="232" y="225"/>
                  </a:lnTo>
                  <a:lnTo>
                    <a:pt x="145" y="110"/>
                  </a:lnTo>
                  <a:lnTo>
                    <a:pt x="127" y="90"/>
                  </a:lnTo>
                  <a:lnTo>
                    <a:pt x="104" y="66"/>
                  </a:lnTo>
                  <a:lnTo>
                    <a:pt x="78" y="39"/>
                  </a:lnTo>
                  <a:lnTo>
                    <a:pt x="48" y="12"/>
                  </a:lnTo>
                  <a:lnTo>
                    <a:pt x="35" y="2"/>
                  </a:lnTo>
                  <a:lnTo>
                    <a:pt x="21" y="0"/>
                  </a:lnTo>
                  <a:lnTo>
                    <a:pt x="6" y="1"/>
                  </a:lnTo>
                  <a:lnTo>
                    <a:pt x="0" y="10"/>
                  </a:lnTo>
                  <a:lnTo>
                    <a:pt x="6" y="20"/>
                  </a:lnTo>
                  <a:lnTo>
                    <a:pt x="37" y="52"/>
                  </a:lnTo>
                  <a:lnTo>
                    <a:pt x="77" y="97"/>
                  </a:lnTo>
                  <a:lnTo>
                    <a:pt x="123" y="155"/>
                  </a:lnTo>
                  <a:lnTo>
                    <a:pt x="172" y="227"/>
                  </a:lnTo>
                  <a:lnTo>
                    <a:pt x="274" y="430"/>
                  </a:lnTo>
                  <a:lnTo>
                    <a:pt x="346" y="657"/>
                  </a:lnTo>
                  <a:lnTo>
                    <a:pt x="388" y="907"/>
                  </a:lnTo>
                  <a:lnTo>
                    <a:pt x="401" y="1180"/>
                  </a:lnTo>
                  <a:lnTo>
                    <a:pt x="400" y="1282"/>
                  </a:lnTo>
                  <a:lnTo>
                    <a:pt x="393" y="1391"/>
                  </a:lnTo>
                  <a:lnTo>
                    <a:pt x="382" y="1503"/>
                  </a:lnTo>
                  <a:lnTo>
                    <a:pt x="363" y="1619"/>
                  </a:lnTo>
                  <a:lnTo>
                    <a:pt x="338" y="1736"/>
                  </a:lnTo>
                  <a:lnTo>
                    <a:pt x="303" y="1852"/>
                  </a:lnTo>
                  <a:lnTo>
                    <a:pt x="259" y="1967"/>
                  </a:lnTo>
                  <a:lnTo>
                    <a:pt x="204" y="2079"/>
                  </a:lnTo>
                  <a:lnTo>
                    <a:pt x="146" y="2173"/>
                  </a:lnTo>
                  <a:lnTo>
                    <a:pt x="91" y="2247"/>
                  </a:lnTo>
                  <a:lnTo>
                    <a:pt x="42" y="2303"/>
                  </a:lnTo>
                  <a:lnTo>
                    <a:pt x="4" y="2342"/>
                  </a:lnTo>
                  <a:lnTo>
                    <a:pt x="0" y="2351"/>
                  </a:lnTo>
                  <a:lnTo>
                    <a:pt x="6" y="2359"/>
                  </a:lnTo>
                  <a:lnTo>
                    <a:pt x="21" y="2361"/>
                  </a:lnTo>
                  <a:lnTo>
                    <a:pt x="29" y="2360"/>
                  </a:lnTo>
                  <a:lnTo>
                    <a:pt x="35" y="2359"/>
                  </a:lnTo>
                  <a:lnTo>
                    <a:pt x="42" y="2354"/>
                  </a:lnTo>
                  <a:lnTo>
                    <a:pt x="51" y="2346"/>
                  </a:lnTo>
                  <a:lnTo>
                    <a:pt x="164" y="2227"/>
                  </a:lnTo>
                  <a:lnTo>
                    <a:pt x="257" y="2095"/>
                  </a:lnTo>
                  <a:lnTo>
                    <a:pt x="332" y="1954"/>
                  </a:lnTo>
                  <a:lnTo>
                    <a:pt x="391" y="1806"/>
                  </a:lnTo>
                  <a:lnTo>
                    <a:pt x="433" y="1652"/>
                  </a:lnTo>
                  <a:lnTo>
                    <a:pt x="462" y="1495"/>
                  </a:lnTo>
                  <a:lnTo>
                    <a:pt x="478" y="1338"/>
                  </a:lnTo>
                  <a:lnTo>
                    <a:pt x="483" y="11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Freeform 129"/>
            <p:cNvSpPr>
              <a:spLocks noChangeAspect="1"/>
            </p:cNvSpPr>
            <p:nvPr/>
          </p:nvSpPr>
          <p:spPr bwMode="auto">
            <a:xfrm>
              <a:off x="3428" y="1"/>
              <a:ext cx="304" cy="458"/>
            </a:xfrm>
            <a:custGeom>
              <a:avLst/>
              <a:gdLst>
                <a:gd name="T0" fmla="*/ 304 w 304"/>
                <a:gd name="T1" fmla="*/ 332 h 458"/>
                <a:gd name="T2" fmla="*/ 280 w 304"/>
                <a:gd name="T3" fmla="*/ 332 h 458"/>
                <a:gd name="T4" fmla="*/ 278 w 304"/>
                <a:gd name="T5" fmla="*/ 347 h 458"/>
                <a:gd name="T6" fmla="*/ 274 w 304"/>
                <a:gd name="T7" fmla="*/ 366 h 458"/>
                <a:gd name="T8" fmla="*/ 269 w 304"/>
                <a:gd name="T9" fmla="*/ 384 h 458"/>
                <a:gd name="T10" fmla="*/ 262 w 304"/>
                <a:gd name="T11" fmla="*/ 395 h 458"/>
                <a:gd name="T12" fmla="*/ 251 w 304"/>
                <a:gd name="T13" fmla="*/ 397 h 458"/>
                <a:gd name="T14" fmla="*/ 230 w 304"/>
                <a:gd name="T15" fmla="*/ 398 h 458"/>
                <a:gd name="T16" fmla="*/ 208 w 304"/>
                <a:gd name="T17" fmla="*/ 399 h 458"/>
                <a:gd name="T18" fmla="*/ 194 w 304"/>
                <a:gd name="T19" fmla="*/ 399 h 458"/>
                <a:gd name="T20" fmla="*/ 68 w 304"/>
                <a:gd name="T21" fmla="*/ 399 h 458"/>
                <a:gd name="T22" fmla="*/ 114 w 304"/>
                <a:gd name="T23" fmla="*/ 358 h 458"/>
                <a:gd name="T24" fmla="*/ 148 w 304"/>
                <a:gd name="T25" fmla="*/ 329 h 458"/>
                <a:gd name="T26" fmla="*/ 176 w 304"/>
                <a:gd name="T27" fmla="*/ 306 h 458"/>
                <a:gd name="T28" fmla="*/ 206 w 304"/>
                <a:gd name="T29" fmla="*/ 283 h 458"/>
                <a:gd name="T30" fmla="*/ 242 w 304"/>
                <a:gd name="T31" fmla="*/ 252 h 458"/>
                <a:gd name="T32" fmla="*/ 274 w 304"/>
                <a:gd name="T33" fmla="*/ 218 h 458"/>
                <a:gd name="T34" fmla="*/ 296 w 304"/>
                <a:gd name="T35" fmla="*/ 180 h 458"/>
                <a:gd name="T36" fmla="*/ 304 w 304"/>
                <a:gd name="T37" fmla="*/ 135 h 458"/>
                <a:gd name="T38" fmla="*/ 291 w 304"/>
                <a:gd name="T39" fmla="*/ 78 h 458"/>
                <a:gd name="T40" fmla="*/ 256 w 304"/>
                <a:gd name="T41" fmla="*/ 36 h 458"/>
                <a:gd name="T42" fmla="*/ 205 w 304"/>
                <a:gd name="T43" fmla="*/ 9 h 458"/>
                <a:gd name="T44" fmla="*/ 143 w 304"/>
                <a:gd name="T45" fmla="*/ 0 h 458"/>
                <a:gd name="T46" fmla="*/ 112 w 304"/>
                <a:gd name="T47" fmla="*/ 3 h 458"/>
                <a:gd name="T48" fmla="*/ 84 w 304"/>
                <a:gd name="T49" fmla="*/ 10 h 458"/>
                <a:gd name="T50" fmla="*/ 60 w 304"/>
                <a:gd name="T51" fmla="*/ 22 h 458"/>
                <a:gd name="T52" fmla="*/ 39 w 304"/>
                <a:gd name="T53" fmla="*/ 38 h 458"/>
                <a:gd name="T54" fmla="*/ 22 w 304"/>
                <a:gd name="T55" fmla="*/ 56 h 458"/>
                <a:gd name="T56" fmla="*/ 10 w 304"/>
                <a:gd name="T57" fmla="*/ 77 h 458"/>
                <a:gd name="T58" fmla="*/ 2 w 304"/>
                <a:gd name="T59" fmla="*/ 100 h 458"/>
                <a:gd name="T60" fmla="*/ 0 w 304"/>
                <a:gd name="T61" fmla="*/ 123 h 458"/>
                <a:gd name="T62" fmla="*/ 5 w 304"/>
                <a:gd name="T63" fmla="*/ 144 h 458"/>
                <a:gd name="T64" fmla="*/ 15 w 304"/>
                <a:gd name="T65" fmla="*/ 156 h 458"/>
                <a:gd name="T66" fmla="*/ 28 w 304"/>
                <a:gd name="T67" fmla="*/ 161 h 458"/>
                <a:gd name="T68" fmla="*/ 37 w 304"/>
                <a:gd name="T69" fmla="*/ 162 h 458"/>
                <a:gd name="T70" fmla="*/ 49 w 304"/>
                <a:gd name="T71" fmla="*/ 159 h 458"/>
                <a:gd name="T72" fmla="*/ 61 w 304"/>
                <a:gd name="T73" fmla="*/ 153 h 458"/>
                <a:gd name="T74" fmla="*/ 69 w 304"/>
                <a:gd name="T75" fmla="*/ 142 h 458"/>
                <a:gd name="T76" fmla="*/ 73 w 304"/>
                <a:gd name="T77" fmla="*/ 126 h 458"/>
                <a:gd name="T78" fmla="*/ 71 w 304"/>
                <a:gd name="T79" fmla="*/ 114 h 458"/>
                <a:gd name="T80" fmla="*/ 66 w 304"/>
                <a:gd name="T81" fmla="*/ 103 h 458"/>
                <a:gd name="T82" fmla="*/ 53 w 304"/>
                <a:gd name="T83" fmla="*/ 93 h 458"/>
                <a:gd name="T84" fmla="*/ 32 w 304"/>
                <a:gd name="T85" fmla="*/ 89 h 458"/>
                <a:gd name="T86" fmla="*/ 52 w 304"/>
                <a:gd name="T87" fmla="*/ 58 h 458"/>
                <a:gd name="T88" fmla="*/ 78 w 304"/>
                <a:gd name="T89" fmla="*/ 39 h 458"/>
                <a:gd name="T90" fmla="*/ 106 w 304"/>
                <a:gd name="T91" fmla="*/ 28 h 458"/>
                <a:gd name="T92" fmla="*/ 133 w 304"/>
                <a:gd name="T93" fmla="*/ 25 h 458"/>
                <a:gd name="T94" fmla="*/ 178 w 304"/>
                <a:gd name="T95" fmla="*/ 34 h 458"/>
                <a:gd name="T96" fmla="*/ 211 w 304"/>
                <a:gd name="T97" fmla="*/ 59 h 458"/>
                <a:gd name="T98" fmla="*/ 230 w 304"/>
                <a:gd name="T99" fmla="*/ 94 h 458"/>
                <a:gd name="T100" fmla="*/ 237 w 304"/>
                <a:gd name="T101" fmla="*/ 135 h 458"/>
                <a:gd name="T102" fmla="*/ 230 w 304"/>
                <a:gd name="T103" fmla="*/ 177 h 458"/>
                <a:gd name="T104" fmla="*/ 213 w 304"/>
                <a:gd name="T105" fmla="*/ 214 h 458"/>
                <a:gd name="T106" fmla="*/ 192 w 304"/>
                <a:gd name="T107" fmla="*/ 244 h 458"/>
                <a:gd name="T108" fmla="*/ 172 w 304"/>
                <a:gd name="T109" fmla="*/ 267 h 458"/>
                <a:gd name="T110" fmla="*/ 7 w 304"/>
                <a:gd name="T111" fmla="*/ 430 h 458"/>
                <a:gd name="T112" fmla="*/ 0 w 304"/>
                <a:gd name="T113" fmla="*/ 439 h 458"/>
                <a:gd name="T114" fmla="*/ 0 w 304"/>
                <a:gd name="T115" fmla="*/ 458 h 458"/>
                <a:gd name="T116" fmla="*/ 283 w 304"/>
                <a:gd name="T117" fmla="*/ 458 h 458"/>
                <a:gd name="T118" fmla="*/ 304 w 304"/>
                <a:gd name="T119" fmla="*/ 33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4" h="458">
                  <a:moveTo>
                    <a:pt x="304" y="332"/>
                  </a:moveTo>
                  <a:lnTo>
                    <a:pt x="280" y="332"/>
                  </a:lnTo>
                  <a:lnTo>
                    <a:pt x="278" y="347"/>
                  </a:lnTo>
                  <a:lnTo>
                    <a:pt x="274" y="366"/>
                  </a:lnTo>
                  <a:lnTo>
                    <a:pt x="269" y="384"/>
                  </a:lnTo>
                  <a:lnTo>
                    <a:pt x="262" y="395"/>
                  </a:lnTo>
                  <a:lnTo>
                    <a:pt x="251" y="397"/>
                  </a:lnTo>
                  <a:lnTo>
                    <a:pt x="230" y="398"/>
                  </a:lnTo>
                  <a:lnTo>
                    <a:pt x="208" y="399"/>
                  </a:lnTo>
                  <a:lnTo>
                    <a:pt x="194" y="399"/>
                  </a:lnTo>
                  <a:lnTo>
                    <a:pt x="68" y="399"/>
                  </a:lnTo>
                  <a:lnTo>
                    <a:pt x="114" y="358"/>
                  </a:lnTo>
                  <a:lnTo>
                    <a:pt x="148" y="329"/>
                  </a:lnTo>
                  <a:lnTo>
                    <a:pt x="176" y="306"/>
                  </a:lnTo>
                  <a:lnTo>
                    <a:pt x="206" y="283"/>
                  </a:lnTo>
                  <a:lnTo>
                    <a:pt x="242" y="252"/>
                  </a:lnTo>
                  <a:lnTo>
                    <a:pt x="274" y="218"/>
                  </a:lnTo>
                  <a:lnTo>
                    <a:pt x="296" y="180"/>
                  </a:lnTo>
                  <a:lnTo>
                    <a:pt x="304" y="135"/>
                  </a:lnTo>
                  <a:lnTo>
                    <a:pt x="291" y="78"/>
                  </a:lnTo>
                  <a:lnTo>
                    <a:pt x="256" y="36"/>
                  </a:lnTo>
                  <a:lnTo>
                    <a:pt x="205" y="9"/>
                  </a:lnTo>
                  <a:lnTo>
                    <a:pt x="143" y="0"/>
                  </a:lnTo>
                  <a:lnTo>
                    <a:pt x="112" y="3"/>
                  </a:lnTo>
                  <a:lnTo>
                    <a:pt x="84" y="10"/>
                  </a:lnTo>
                  <a:lnTo>
                    <a:pt x="60" y="22"/>
                  </a:lnTo>
                  <a:lnTo>
                    <a:pt x="39" y="38"/>
                  </a:lnTo>
                  <a:lnTo>
                    <a:pt x="22" y="56"/>
                  </a:lnTo>
                  <a:lnTo>
                    <a:pt x="10" y="77"/>
                  </a:lnTo>
                  <a:lnTo>
                    <a:pt x="2" y="100"/>
                  </a:lnTo>
                  <a:lnTo>
                    <a:pt x="0" y="123"/>
                  </a:lnTo>
                  <a:lnTo>
                    <a:pt x="5" y="144"/>
                  </a:lnTo>
                  <a:lnTo>
                    <a:pt x="15" y="156"/>
                  </a:lnTo>
                  <a:lnTo>
                    <a:pt x="28" y="161"/>
                  </a:lnTo>
                  <a:lnTo>
                    <a:pt x="37" y="162"/>
                  </a:lnTo>
                  <a:lnTo>
                    <a:pt x="49" y="159"/>
                  </a:lnTo>
                  <a:lnTo>
                    <a:pt x="61" y="153"/>
                  </a:lnTo>
                  <a:lnTo>
                    <a:pt x="69" y="142"/>
                  </a:lnTo>
                  <a:lnTo>
                    <a:pt x="73" y="126"/>
                  </a:lnTo>
                  <a:lnTo>
                    <a:pt x="71" y="114"/>
                  </a:lnTo>
                  <a:lnTo>
                    <a:pt x="66" y="103"/>
                  </a:lnTo>
                  <a:lnTo>
                    <a:pt x="53" y="93"/>
                  </a:lnTo>
                  <a:lnTo>
                    <a:pt x="32" y="89"/>
                  </a:lnTo>
                  <a:lnTo>
                    <a:pt x="52" y="58"/>
                  </a:lnTo>
                  <a:lnTo>
                    <a:pt x="78" y="39"/>
                  </a:lnTo>
                  <a:lnTo>
                    <a:pt x="106" y="28"/>
                  </a:lnTo>
                  <a:lnTo>
                    <a:pt x="133" y="25"/>
                  </a:lnTo>
                  <a:lnTo>
                    <a:pt x="178" y="34"/>
                  </a:lnTo>
                  <a:lnTo>
                    <a:pt x="211" y="59"/>
                  </a:lnTo>
                  <a:lnTo>
                    <a:pt x="230" y="94"/>
                  </a:lnTo>
                  <a:lnTo>
                    <a:pt x="237" y="135"/>
                  </a:lnTo>
                  <a:lnTo>
                    <a:pt x="230" y="177"/>
                  </a:lnTo>
                  <a:lnTo>
                    <a:pt x="213" y="214"/>
                  </a:lnTo>
                  <a:lnTo>
                    <a:pt x="192" y="244"/>
                  </a:lnTo>
                  <a:lnTo>
                    <a:pt x="172" y="267"/>
                  </a:lnTo>
                  <a:lnTo>
                    <a:pt x="7" y="430"/>
                  </a:lnTo>
                  <a:lnTo>
                    <a:pt x="0" y="439"/>
                  </a:lnTo>
                  <a:lnTo>
                    <a:pt x="0" y="458"/>
                  </a:lnTo>
                  <a:lnTo>
                    <a:pt x="283" y="458"/>
                  </a:lnTo>
                  <a:lnTo>
                    <a:pt x="304" y="3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Freeform 130"/>
            <p:cNvSpPr>
              <a:spLocks noChangeAspect="1" noEditPoints="1"/>
            </p:cNvSpPr>
            <p:nvPr/>
          </p:nvSpPr>
          <p:spPr bwMode="auto">
            <a:xfrm>
              <a:off x="4152" y="1077"/>
              <a:ext cx="873" cy="622"/>
            </a:xfrm>
            <a:custGeom>
              <a:avLst/>
              <a:gdLst>
                <a:gd name="T0" fmla="*/ 554 w 873"/>
                <a:gd name="T1" fmla="*/ 41 h 622"/>
                <a:gd name="T2" fmla="*/ 568 w 873"/>
                <a:gd name="T3" fmla="*/ 32 h 622"/>
                <a:gd name="T4" fmla="*/ 573 w 873"/>
                <a:gd name="T5" fmla="*/ 20 h 622"/>
                <a:gd name="T6" fmla="*/ 567 w 873"/>
                <a:gd name="T7" fmla="*/ 5 h 622"/>
                <a:gd name="T8" fmla="*/ 554 w 873"/>
                <a:gd name="T9" fmla="*/ 0 h 622"/>
                <a:gd name="T10" fmla="*/ 544 w 873"/>
                <a:gd name="T11" fmla="*/ 2 h 622"/>
                <a:gd name="T12" fmla="*/ 536 w 873"/>
                <a:gd name="T13" fmla="*/ 6 h 622"/>
                <a:gd name="T14" fmla="*/ 19 w 873"/>
                <a:gd name="T15" fmla="*/ 289 h 622"/>
                <a:gd name="T16" fmla="*/ 5 w 873"/>
                <a:gd name="T17" fmla="*/ 299 h 622"/>
                <a:gd name="T18" fmla="*/ 0 w 873"/>
                <a:gd name="T19" fmla="*/ 311 h 622"/>
                <a:gd name="T20" fmla="*/ 5 w 873"/>
                <a:gd name="T21" fmla="*/ 324 h 622"/>
                <a:gd name="T22" fmla="*/ 19 w 873"/>
                <a:gd name="T23" fmla="*/ 333 h 622"/>
                <a:gd name="T24" fmla="*/ 535 w 873"/>
                <a:gd name="T25" fmla="*/ 615 h 622"/>
                <a:gd name="T26" fmla="*/ 548 w 873"/>
                <a:gd name="T27" fmla="*/ 621 h 622"/>
                <a:gd name="T28" fmla="*/ 554 w 873"/>
                <a:gd name="T29" fmla="*/ 622 h 622"/>
                <a:gd name="T30" fmla="*/ 569 w 873"/>
                <a:gd name="T31" fmla="*/ 616 h 622"/>
                <a:gd name="T32" fmla="*/ 573 w 873"/>
                <a:gd name="T33" fmla="*/ 602 h 622"/>
                <a:gd name="T34" fmla="*/ 568 w 873"/>
                <a:gd name="T35" fmla="*/ 590 h 622"/>
                <a:gd name="T36" fmla="*/ 554 w 873"/>
                <a:gd name="T37" fmla="*/ 581 h 622"/>
                <a:gd name="T38" fmla="*/ 61 w 873"/>
                <a:gd name="T39" fmla="*/ 311 h 622"/>
                <a:gd name="T40" fmla="*/ 554 w 873"/>
                <a:gd name="T41" fmla="*/ 41 h 622"/>
                <a:gd name="T42" fmla="*/ 854 w 873"/>
                <a:gd name="T43" fmla="*/ 41 h 622"/>
                <a:gd name="T44" fmla="*/ 868 w 873"/>
                <a:gd name="T45" fmla="*/ 32 h 622"/>
                <a:gd name="T46" fmla="*/ 873 w 873"/>
                <a:gd name="T47" fmla="*/ 20 h 622"/>
                <a:gd name="T48" fmla="*/ 867 w 873"/>
                <a:gd name="T49" fmla="*/ 5 h 622"/>
                <a:gd name="T50" fmla="*/ 854 w 873"/>
                <a:gd name="T51" fmla="*/ 0 h 622"/>
                <a:gd name="T52" fmla="*/ 844 w 873"/>
                <a:gd name="T53" fmla="*/ 2 h 622"/>
                <a:gd name="T54" fmla="*/ 836 w 873"/>
                <a:gd name="T55" fmla="*/ 6 h 622"/>
                <a:gd name="T56" fmla="*/ 318 w 873"/>
                <a:gd name="T57" fmla="*/ 289 h 622"/>
                <a:gd name="T58" fmla="*/ 304 w 873"/>
                <a:gd name="T59" fmla="*/ 299 h 622"/>
                <a:gd name="T60" fmla="*/ 300 w 873"/>
                <a:gd name="T61" fmla="*/ 311 h 622"/>
                <a:gd name="T62" fmla="*/ 304 w 873"/>
                <a:gd name="T63" fmla="*/ 324 h 622"/>
                <a:gd name="T64" fmla="*/ 318 w 873"/>
                <a:gd name="T65" fmla="*/ 333 h 622"/>
                <a:gd name="T66" fmla="*/ 835 w 873"/>
                <a:gd name="T67" fmla="*/ 615 h 622"/>
                <a:gd name="T68" fmla="*/ 847 w 873"/>
                <a:gd name="T69" fmla="*/ 621 h 622"/>
                <a:gd name="T70" fmla="*/ 854 w 873"/>
                <a:gd name="T71" fmla="*/ 622 h 622"/>
                <a:gd name="T72" fmla="*/ 868 w 873"/>
                <a:gd name="T73" fmla="*/ 616 h 622"/>
                <a:gd name="T74" fmla="*/ 873 w 873"/>
                <a:gd name="T75" fmla="*/ 602 h 622"/>
                <a:gd name="T76" fmla="*/ 868 w 873"/>
                <a:gd name="T77" fmla="*/ 590 h 622"/>
                <a:gd name="T78" fmla="*/ 854 w 873"/>
                <a:gd name="T79" fmla="*/ 581 h 622"/>
                <a:gd name="T80" fmla="*/ 360 w 873"/>
                <a:gd name="T81" fmla="*/ 311 h 622"/>
                <a:gd name="T82" fmla="*/ 854 w 873"/>
                <a:gd name="T83" fmla="*/ 41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3" h="622">
                  <a:moveTo>
                    <a:pt x="554" y="41"/>
                  </a:moveTo>
                  <a:lnTo>
                    <a:pt x="568" y="32"/>
                  </a:lnTo>
                  <a:lnTo>
                    <a:pt x="573" y="20"/>
                  </a:lnTo>
                  <a:lnTo>
                    <a:pt x="567" y="5"/>
                  </a:lnTo>
                  <a:lnTo>
                    <a:pt x="554" y="0"/>
                  </a:lnTo>
                  <a:lnTo>
                    <a:pt x="544" y="2"/>
                  </a:lnTo>
                  <a:lnTo>
                    <a:pt x="536" y="6"/>
                  </a:lnTo>
                  <a:lnTo>
                    <a:pt x="19" y="289"/>
                  </a:lnTo>
                  <a:lnTo>
                    <a:pt x="5" y="299"/>
                  </a:lnTo>
                  <a:lnTo>
                    <a:pt x="0" y="311"/>
                  </a:lnTo>
                  <a:lnTo>
                    <a:pt x="5" y="324"/>
                  </a:lnTo>
                  <a:lnTo>
                    <a:pt x="19" y="333"/>
                  </a:lnTo>
                  <a:lnTo>
                    <a:pt x="535" y="615"/>
                  </a:lnTo>
                  <a:lnTo>
                    <a:pt x="548" y="621"/>
                  </a:lnTo>
                  <a:lnTo>
                    <a:pt x="554" y="622"/>
                  </a:lnTo>
                  <a:lnTo>
                    <a:pt x="569" y="616"/>
                  </a:lnTo>
                  <a:lnTo>
                    <a:pt x="573" y="602"/>
                  </a:lnTo>
                  <a:lnTo>
                    <a:pt x="568" y="590"/>
                  </a:lnTo>
                  <a:lnTo>
                    <a:pt x="554" y="581"/>
                  </a:lnTo>
                  <a:lnTo>
                    <a:pt x="61" y="311"/>
                  </a:lnTo>
                  <a:lnTo>
                    <a:pt x="554" y="41"/>
                  </a:lnTo>
                  <a:close/>
                  <a:moveTo>
                    <a:pt x="854" y="41"/>
                  </a:moveTo>
                  <a:lnTo>
                    <a:pt x="868" y="32"/>
                  </a:lnTo>
                  <a:lnTo>
                    <a:pt x="873" y="20"/>
                  </a:lnTo>
                  <a:lnTo>
                    <a:pt x="867" y="5"/>
                  </a:lnTo>
                  <a:lnTo>
                    <a:pt x="854" y="0"/>
                  </a:lnTo>
                  <a:lnTo>
                    <a:pt x="844" y="2"/>
                  </a:lnTo>
                  <a:lnTo>
                    <a:pt x="836" y="6"/>
                  </a:lnTo>
                  <a:lnTo>
                    <a:pt x="318" y="289"/>
                  </a:lnTo>
                  <a:lnTo>
                    <a:pt x="304" y="299"/>
                  </a:lnTo>
                  <a:lnTo>
                    <a:pt x="300" y="311"/>
                  </a:lnTo>
                  <a:lnTo>
                    <a:pt x="304" y="324"/>
                  </a:lnTo>
                  <a:lnTo>
                    <a:pt x="318" y="333"/>
                  </a:lnTo>
                  <a:lnTo>
                    <a:pt x="835" y="615"/>
                  </a:lnTo>
                  <a:lnTo>
                    <a:pt x="847" y="621"/>
                  </a:lnTo>
                  <a:lnTo>
                    <a:pt x="854" y="622"/>
                  </a:lnTo>
                  <a:lnTo>
                    <a:pt x="868" y="616"/>
                  </a:lnTo>
                  <a:lnTo>
                    <a:pt x="873" y="602"/>
                  </a:lnTo>
                  <a:lnTo>
                    <a:pt x="868" y="590"/>
                  </a:lnTo>
                  <a:lnTo>
                    <a:pt x="854" y="581"/>
                  </a:lnTo>
                  <a:lnTo>
                    <a:pt x="360" y="311"/>
                  </a:lnTo>
                  <a:lnTo>
                    <a:pt x="854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Freeform 131"/>
            <p:cNvSpPr>
              <a:spLocks noChangeAspect="1"/>
            </p:cNvSpPr>
            <p:nvPr/>
          </p:nvSpPr>
          <p:spPr bwMode="auto">
            <a:xfrm>
              <a:off x="5434" y="979"/>
              <a:ext cx="324" cy="655"/>
            </a:xfrm>
            <a:custGeom>
              <a:avLst/>
              <a:gdLst>
                <a:gd name="T0" fmla="*/ 202 w 324"/>
                <a:gd name="T1" fmla="*/ 26 h 655"/>
                <a:gd name="T2" fmla="*/ 201 w 324"/>
                <a:gd name="T3" fmla="*/ 12 h 655"/>
                <a:gd name="T4" fmla="*/ 198 w 324"/>
                <a:gd name="T5" fmla="*/ 4 h 655"/>
                <a:gd name="T6" fmla="*/ 192 w 324"/>
                <a:gd name="T7" fmla="*/ 1 h 655"/>
                <a:gd name="T8" fmla="*/ 179 w 324"/>
                <a:gd name="T9" fmla="*/ 0 h 655"/>
                <a:gd name="T10" fmla="*/ 130 w 324"/>
                <a:gd name="T11" fmla="*/ 36 h 655"/>
                <a:gd name="T12" fmla="*/ 78 w 324"/>
                <a:gd name="T13" fmla="*/ 55 h 655"/>
                <a:gd name="T14" fmla="*/ 33 w 324"/>
                <a:gd name="T15" fmla="*/ 62 h 655"/>
                <a:gd name="T16" fmla="*/ 0 w 324"/>
                <a:gd name="T17" fmla="*/ 63 h 655"/>
                <a:gd name="T18" fmla="*/ 0 w 324"/>
                <a:gd name="T19" fmla="*/ 93 h 655"/>
                <a:gd name="T20" fmla="*/ 21 w 324"/>
                <a:gd name="T21" fmla="*/ 93 h 655"/>
                <a:gd name="T22" fmla="*/ 53 w 324"/>
                <a:gd name="T23" fmla="*/ 90 h 655"/>
                <a:gd name="T24" fmla="*/ 90 w 324"/>
                <a:gd name="T25" fmla="*/ 83 h 655"/>
                <a:gd name="T26" fmla="*/ 129 w 324"/>
                <a:gd name="T27" fmla="*/ 68 h 655"/>
                <a:gd name="T28" fmla="*/ 129 w 324"/>
                <a:gd name="T29" fmla="*/ 577 h 655"/>
                <a:gd name="T30" fmla="*/ 128 w 324"/>
                <a:gd name="T31" fmla="*/ 590 h 655"/>
                <a:gd name="T32" fmla="*/ 127 w 324"/>
                <a:gd name="T33" fmla="*/ 600 h 655"/>
                <a:gd name="T34" fmla="*/ 123 w 324"/>
                <a:gd name="T35" fmla="*/ 608 h 655"/>
                <a:gd name="T36" fmla="*/ 116 w 324"/>
                <a:gd name="T37" fmla="*/ 614 h 655"/>
                <a:gd name="T38" fmla="*/ 105 w 324"/>
                <a:gd name="T39" fmla="*/ 619 h 655"/>
                <a:gd name="T40" fmla="*/ 89 w 324"/>
                <a:gd name="T41" fmla="*/ 622 h 655"/>
                <a:gd name="T42" fmla="*/ 67 w 324"/>
                <a:gd name="T43" fmla="*/ 624 h 655"/>
                <a:gd name="T44" fmla="*/ 37 w 324"/>
                <a:gd name="T45" fmla="*/ 625 h 655"/>
                <a:gd name="T46" fmla="*/ 6 w 324"/>
                <a:gd name="T47" fmla="*/ 625 h 655"/>
                <a:gd name="T48" fmla="*/ 6 w 324"/>
                <a:gd name="T49" fmla="*/ 655 h 655"/>
                <a:gd name="T50" fmla="*/ 324 w 324"/>
                <a:gd name="T51" fmla="*/ 655 h 655"/>
                <a:gd name="T52" fmla="*/ 324 w 324"/>
                <a:gd name="T53" fmla="*/ 625 h 655"/>
                <a:gd name="T54" fmla="*/ 293 w 324"/>
                <a:gd name="T55" fmla="*/ 625 h 655"/>
                <a:gd name="T56" fmla="*/ 264 w 324"/>
                <a:gd name="T57" fmla="*/ 624 h 655"/>
                <a:gd name="T58" fmla="*/ 241 w 324"/>
                <a:gd name="T59" fmla="*/ 622 h 655"/>
                <a:gd name="T60" fmla="*/ 225 w 324"/>
                <a:gd name="T61" fmla="*/ 619 h 655"/>
                <a:gd name="T62" fmla="*/ 214 w 324"/>
                <a:gd name="T63" fmla="*/ 614 h 655"/>
                <a:gd name="T64" fmla="*/ 207 w 324"/>
                <a:gd name="T65" fmla="*/ 608 h 655"/>
                <a:gd name="T66" fmla="*/ 203 w 324"/>
                <a:gd name="T67" fmla="*/ 600 h 655"/>
                <a:gd name="T68" fmla="*/ 202 w 324"/>
                <a:gd name="T69" fmla="*/ 590 h 655"/>
                <a:gd name="T70" fmla="*/ 202 w 324"/>
                <a:gd name="T71" fmla="*/ 577 h 655"/>
                <a:gd name="T72" fmla="*/ 202 w 324"/>
                <a:gd name="T73" fmla="*/ 26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4" h="655">
                  <a:moveTo>
                    <a:pt x="202" y="26"/>
                  </a:moveTo>
                  <a:lnTo>
                    <a:pt x="201" y="12"/>
                  </a:lnTo>
                  <a:lnTo>
                    <a:pt x="198" y="4"/>
                  </a:lnTo>
                  <a:lnTo>
                    <a:pt x="192" y="1"/>
                  </a:lnTo>
                  <a:lnTo>
                    <a:pt x="179" y="0"/>
                  </a:lnTo>
                  <a:lnTo>
                    <a:pt x="130" y="36"/>
                  </a:lnTo>
                  <a:lnTo>
                    <a:pt x="78" y="55"/>
                  </a:lnTo>
                  <a:lnTo>
                    <a:pt x="33" y="62"/>
                  </a:lnTo>
                  <a:lnTo>
                    <a:pt x="0" y="63"/>
                  </a:lnTo>
                  <a:lnTo>
                    <a:pt x="0" y="93"/>
                  </a:lnTo>
                  <a:lnTo>
                    <a:pt x="21" y="93"/>
                  </a:lnTo>
                  <a:lnTo>
                    <a:pt x="53" y="90"/>
                  </a:lnTo>
                  <a:lnTo>
                    <a:pt x="90" y="83"/>
                  </a:lnTo>
                  <a:lnTo>
                    <a:pt x="129" y="68"/>
                  </a:lnTo>
                  <a:lnTo>
                    <a:pt x="129" y="577"/>
                  </a:lnTo>
                  <a:lnTo>
                    <a:pt x="128" y="590"/>
                  </a:lnTo>
                  <a:lnTo>
                    <a:pt x="127" y="600"/>
                  </a:lnTo>
                  <a:lnTo>
                    <a:pt x="123" y="608"/>
                  </a:lnTo>
                  <a:lnTo>
                    <a:pt x="116" y="614"/>
                  </a:lnTo>
                  <a:lnTo>
                    <a:pt x="105" y="619"/>
                  </a:lnTo>
                  <a:lnTo>
                    <a:pt x="89" y="622"/>
                  </a:lnTo>
                  <a:lnTo>
                    <a:pt x="67" y="624"/>
                  </a:lnTo>
                  <a:lnTo>
                    <a:pt x="37" y="625"/>
                  </a:lnTo>
                  <a:lnTo>
                    <a:pt x="6" y="625"/>
                  </a:lnTo>
                  <a:lnTo>
                    <a:pt x="6" y="655"/>
                  </a:lnTo>
                  <a:lnTo>
                    <a:pt x="324" y="655"/>
                  </a:lnTo>
                  <a:lnTo>
                    <a:pt x="324" y="625"/>
                  </a:lnTo>
                  <a:lnTo>
                    <a:pt x="293" y="625"/>
                  </a:lnTo>
                  <a:lnTo>
                    <a:pt x="264" y="624"/>
                  </a:lnTo>
                  <a:lnTo>
                    <a:pt x="241" y="622"/>
                  </a:lnTo>
                  <a:lnTo>
                    <a:pt x="225" y="619"/>
                  </a:lnTo>
                  <a:lnTo>
                    <a:pt x="214" y="614"/>
                  </a:lnTo>
                  <a:lnTo>
                    <a:pt x="207" y="608"/>
                  </a:lnTo>
                  <a:lnTo>
                    <a:pt x="203" y="600"/>
                  </a:lnTo>
                  <a:lnTo>
                    <a:pt x="202" y="590"/>
                  </a:lnTo>
                  <a:lnTo>
                    <a:pt x="202" y="577"/>
                  </a:lnTo>
                  <a:lnTo>
                    <a:pt x="20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6893628" y="958620"/>
            <a:ext cx="2163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err="1" smtClean="0">
                <a:solidFill>
                  <a:srgbClr val="8064A2"/>
                </a:solidFill>
                <a:latin typeface="Calibri"/>
              </a:rPr>
              <a:t>Gamov&amp;Schoenberg</a:t>
            </a:r>
            <a:r>
              <a:rPr lang="en-US" sz="1400" i="1" dirty="0" smtClean="0">
                <a:solidFill>
                  <a:srgbClr val="8064A2"/>
                </a:solidFill>
                <a:latin typeface="Calibri"/>
              </a:rPr>
              <a:t>, 1941</a:t>
            </a:r>
            <a:endParaRPr lang="ru-RU" sz="1400" i="1" dirty="0">
              <a:solidFill>
                <a:srgbClr val="8064A2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12" y="2300599"/>
            <a:ext cx="4997765" cy="199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4324" y="5589240"/>
            <a:ext cx="142827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This talk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267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3277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/>
                <a:t>Modified </a:t>
              </a:r>
              <a:r>
                <a:rPr lang="en-US" sz="2000" dirty="0" err="1" smtClean="0"/>
                <a:t>Urca</a:t>
              </a:r>
              <a:r>
                <a:rPr lang="en-US" sz="2000" dirty="0" smtClean="0"/>
                <a:t> processes. Basic Formalism</a:t>
              </a:r>
              <a:endParaRPr lang="ru-RU" sz="2000" dirty="0"/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" name="Номер слайда 20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105" name="TextBox 3104"/>
          <p:cNvSpPr txBox="1"/>
          <p:nvPr/>
        </p:nvSpPr>
        <p:spPr>
          <a:xfrm>
            <a:off x="219575" y="2697765"/>
            <a:ext cx="341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All particles on Fermi surface</a:t>
            </a:r>
            <a:endParaRPr lang="ru-RU" dirty="0">
              <a:solidFill>
                <a:srgbClr val="FF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6" y="1448844"/>
            <a:ext cx="5838486" cy="1200777"/>
          </a:xfrm>
          <a:prstGeom prst="rect">
            <a:avLst/>
          </a:prstGeom>
        </p:spPr>
      </p:pic>
      <p:sp>
        <p:nvSpPr>
          <p:cNvPr id="601" name="TextBox 600"/>
          <p:cNvSpPr txBox="1"/>
          <p:nvPr/>
        </p:nvSpPr>
        <p:spPr>
          <a:xfrm>
            <a:off x="191212" y="1080756"/>
            <a:ext cx="212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Fermi golden rule</a:t>
            </a:r>
            <a:endParaRPr lang="ru-RU" dirty="0">
              <a:solidFill>
                <a:srgbClr val="FF00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58399"/>
            <a:ext cx="4659699" cy="789260"/>
          </a:xfrm>
          <a:prstGeom prst="rect">
            <a:avLst/>
          </a:prstGeom>
        </p:spPr>
      </p:pic>
      <p:pic>
        <p:nvPicPr>
          <p:cNvPr id="514" name="Рисунок 5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47371"/>
            <a:ext cx="1391412" cy="5623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4" y="4653136"/>
            <a:ext cx="5327792" cy="64807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55" y="980728"/>
            <a:ext cx="2346321" cy="125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55" y="4137095"/>
            <a:ext cx="2004042" cy="12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593" y="4158376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Phase space integration</a:t>
            </a:r>
          </a:p>
        </p:txBody>
      </p:sp>
      <p:pic>
        <p:nvPicPr>
          <p:cNvPr id="76" name="Рисунок 7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68026"/>
            <a:ext cx="4997765" cy="1998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909208"/>
            <a:ext cx="4766750" cy="472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065448"/>
            <a:ext cx="626432" cy="171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5435932"/>
            <a:ext cx="513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One-pion exchange (</a:t>
            </a:r>
            <a:r>
              <a:rPr lang="en-US" dirty="0" err="1" smtClean="0"/>
              <a:t>Friman</a:t>
            </a:r>
            <a:r>
              <a:rPr lang="en-US" dirty="0" smtClean="0"/>
              <a:t> &amp; Maxwell, 1979)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7596336" y="1052736"/>
            <a:ext cx="7200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41D-0D43-41F2-922F-3F16CB932715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88" y="1109995"/>
            <a:ext cx="4233608" cy="3520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/>
                <a:t>Medium modifications </a:t>
              </a:r>
              <a:endParaRPr lang="ru-RU" sz="2000" dirty="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44008" y="692696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From </a:t>
            </a:r>
            <a:r>
              <a:rPr lang="en-US" sz="1400" i="1" dirty="0" err="1" smtClean="0"/>
              <a:t>Blaschke</a:t>
            </a:r>
            <a:r>
              <a:rPr lang="en-US" sz="1400" i="1" dirty="0" smtClean="0"/>
              <a:t> et al. 1995</a:t>
            </a:r>
            <a:endParaRPr lang="ru-RU" sz="1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204864"/>
            <a:ext cx="205697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Effective masses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7" y="692696"/>
            <a:ext cx="4464779" cy="442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190" y="2924944"/>
            <a:ext cx="285212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T-matrix instead of OPE;</a:t>
            </a:r>
          </a:p>
          <a:p>
            <a:pPr algn="l"/>
            <a:r>
              <a:rPr lang="en-US" dirty="0" smtClean="0"/>
              <a:t>in-medium interaction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3760" y="4446532"/>
            <a:ext cx="269817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Renormalized vertices,</a:t>
            </a:r>
            <a:endParaRPr lang="en-US" dirty="0"/>
          </a:p>
          <a:p>
            <a:pPr algn="l"/>
            <a:r>
              <a:rPr lang="en-US" dirty="0" smtClean="0"/>
              <a:t>Additional processes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9933" y="1340768"/>
            <a:ext cx="4422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 err="1" smtClean="0">
                <a:solidFill>
                  <a:srgbClr val="009900"/>
                </a:solidFill>
              </a:rPr>
              <a:t>Voskresenskii</a:t>
            </a:r>
            <a:r>
              <a:rPr lang="en-US" sz="1200" i="1" dirty="0">
                <a:solidFill>
                  <a:srgbClr val="009900"/>
                </a:solidFill>
              </a:rPr>
              <a:t> &amp;</a:t>
            </a:r>
            <a:r>
              <a:rPr lang="en-US" sz="1200" i="1" dirty="0" smtClean="0">
                <a:solidFill>
                  <a:srgbClr val="009900"/>
                </a:solidFill>
              </a:rPr>
              <a:t> </a:t>
            </a:r>
            <a:r>
              <a:rPr lang="en-US" sz="1200" i="1" dirty="0" err="1" smtClean="0">
                <a:solidFill>
                  <a:srgbClr val="009900"/>
                </a:solidFill>
              </a:rPr>
              <a:t>Senatorov</a:t>
            </a:r>
            <a:r>
              <a:rPr lang="en-US" sz="1200" i="1" dirty="0" smtClean="0">
                <a:solidFill>
                  <a:srgbClr val="009900"/>
                </a:solidFill>
              </a:rPr>
              <a:t> (1986), </a:t>
            </a:r>
            <a:r>
              <a:rPr lang="en-US" sz="1200" i="1" dirty="0" err="1" smtClean="0">
                <a:solidFill>
                  <a:srgbClr val="009900"/>
                </a:solidFill>
              </a:rPr>
              <a:t>Migdal</a:t>
            </a:r>
            <a:r>
              <a:rPr lang="en-US" sz="1200" i="1" dirty="0" smtClean="0">
                <a:solidFill>
                  <a:srgbClr val="009900"/>
                </a:solidFill>
              </a:rPr>
              <a:t> et al. (1990), </a:t>
            </a:r>
            <a:r>
              <a:rPr lang="en-US" sz="1200" i="1" dirty="0" err="1" smtClean="0">
                <a:solidFill>
                  <a:srgbClr val="009900"/>
                </a:solidFill>
              </a:rPr>
              <a:t>Blaschke</a:t>
            </a:r>
            <a:r>
              <a:rPr lang="en-US" sz="1200" i="1" dirty="0" smtClean="0">
                <a:solidFill>
                  <a:srgbClr val="009900"/>
                </a:solidFill>
              </a:rPr>
              <a:t> </a:t>
            </a:r>
            <a:r>
              <a:rPr lang="en-US" sz="1200" i="1" dirty="0">
                <a:solidFill>
                  <a:srgbClr val="009900"/>
                </a:solidFill>
              </a:rPr>
              <a:t>et al. (1995),</a:t>
            </a:r>
          </a:p>
          <a:p>
            <a:pPr algn="l"/>
            <a:r>
              <a:rPr lang="en-US" sz="1200" i="1" dirty="0" err="1" smtClean="0">
                <a:solidFill>
                  <a:srgbClr val="009900"/>
                </a:solidFill>
              </a:rPr>
              <a:t>Voskresenskii</a:t>
            </a:r>
            <a:r>
              <a:rPr lang="en-US" sz="1200" i="1" dirty="0" smtClean="0">
                <a:solidFill>
                  <a:srgbClr val="009900"/>
                </a:solidFill>
              </a:rPr>
              <a:t> (2001), </a:t>
            </a:r>
            <a:r>
              <a:rPr lang="en-US" sz="1200" i="1" dirty="0" err="1" smtClean="0">
                <a:solidFill>
                  <a:srgbClr val="009900"/>
                </a:solidFill>
              </a:rPr>
              <a:t>Hanhart</a:t>
            </a:r>
            <a:r>
              <a:rPr lang="en-US" sz="1200" i="1" dirty="0" smtClean="0">
                <a:solidFill>
                  <a:srgbClr val="009900"/>
                </a:solidFill>
              </a:rPr>
              <a:t> et al. (2000)</a:t>
            </a:r>
            <a:endParaRPr lang="ru-RU" sz="1200" i="1" dirty="0">
              <a:solidFill>
                <a:srgbClr val="00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466710"/>
            <a:ext cx="3793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the soft pion regime (b) dominates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67405" y="5128156"/>
            <a:ext cx="2676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e.g., </a:t>
            </a:r>
            <a:r>
              <a:rPr lang="en-US" sz="1600" i="1" dirty="0" err="1" smtClean="0"/>
              <a:t>Voskresenskii</a:t>
            </a:r>
            <a:r>
              <a:rPr lang="en-US" sz="1600" i="1" dirty="0" smtClean="0"/>
              <a:t> </a:t>
            </a:r>
            <a:r>
              <a:rPr lang="en-US" sz="1600" i="1" dirty="0"/>
              <a:t>(2001</a:t>
            </a:r>
            <a:r>
              <a:rPr lang="en-US" sz="1600" i="1" dirty="0" smtClean="0"/>
              <a:t>)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3789040"/>
            <a:ext cx="2262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Blaschke</a:t>
            </a:r>
            <a:r>
              <a:rPr lang="en-US" sz="1600" i="1" dirty="0" smtClean="0"/>
              <a:t> </a:t>
            </a:r>
            <a:r>
              <a:rPr lang="en-US" sz="1600" i="1" dirty="0"/>
              <a:t>et al. (1995</a:t>
            </a:r>
            <a:r>
              <a:rPr lang="en-US" sz="1600" i="1" dirty="0" smtClean="0"/>
              <a:t>)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949399" y="5909210"/>
            <a:ext cx="5214889" cy="40011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ysClr val="window" lastClr="FFFFFF"/>
                </a:solidFill>
                <a:latin typeface="Calibri"/>
              </a:rPr>
              <a:t>We consider processes (a) by means of G-matrix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3" y="5394636"/>
            <a:ext cx="914400" cy="3429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2191"/>
            <a:ext cx="877824" cy="342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68" y="4101989"/>
            <a:ext cx="859536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71670" y="5393996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MMU in </a:t>
            </a:r>
            <a:r>
              <a:rPr lang="en-US" dirty="0" err="1" smtClean="0"/>
              <a:t>Blaschke</a:t>
            </a:r>
            <a:r>
              <a:rPr lang="en-US" dirty="0" smtClean="0"/>
              <a:t> et al., 2004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Q\sim 10^{27} T_9^6$~erg~cm$^{-3}$~s$^{-1}$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L_\nu \sim 10^{46} T_9^6$~erg~s$^{-1}$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_p\gtrsim 11\% \Rightarrow \rho\gtrsim\rho_{DU}$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B_1\to B_2+l+\overline{\nu_l},\quad  B_2+l\to \nu_l$$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\overline{\nu_l}\nu_l$$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_{1,2}$ - baryons; $l$ - lept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Q\sim 10^{20}-10^{21} T_9^8$~erg~cm$^{-3}$~s$^{-1}$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L_\nu \sim 10^{39} T_9^8$~erg~s$^{-1}$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\left(\frac{k_B T}{\epsilon_{F} }\right)^2 \ll 1$$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,8"/>
  <p:tag name="ORIGINALWIDTH" val="2221,2"/>
  <p:tag name="LATEXADDIN" val="\documentclass{article}&#10;\usepackage{amsmath}&#10;\pagestyle{empty}&#10;\begin{document}&#10;\[&#10;n+N\to p+N+l+\bar{\nu}_l,\quad p+N+l\to n+N+\nu_l&#10;\]&#10;&#10;\end{document}"/>
  <p:tag name="IGUANATEXSIZE" val="20"/>
  <p:tag name="IGUANATEXCURSOR" val="1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C \frac{{\rm d} \tilde{T}_{\rm int}}{{\rm d} t} = -L_s- L_\nu+H$$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6,6253"/>
  <p:tag name="ORIGINALWIDTH" val="720,0347"/>
  <p:tag name="LATEXADDIN" val="\documentclass{article}&#10;\usepackage{amsmath,amssymb}&#10;\usepackage{bm}&#10;\pagestyle{empty}&#10;\begin{document}&#10;&#10;\begin{eqnarray}&#10;  Q&amp;=&amp; 2\int \prod\limits_{j=1}^4 \frac{{\rm d}&#10;  \bm{p}_j}{(2\pi)^3}\int \frac{{\rm d} \bm{p}_\ell}{(2\pi)^3}&#10;  \int \frac{{\rm d} \bm{p}_\nu}{(2\pi)^3}\; \varepsilon_\nu&#10;  (2\pi)^4 \delta(E_f-E_i)\delta(\bm{P}_f-\bm{P}_i)\nonumber\\&#10;  &amp;&amp;\times f_1 f_2&#10;  (1-f_3)(1-f_4) (1-f_\ell) \frac{1}{2} \sum\limits_{\rm spins}&#10;  \left|M_{fi}\right|^2\label{eq:emiss_gen}\nonumber&#10;\end{eqnarray}&#10;&#10;&#10;&#10;\end{document}"/>
  <p:tag name="IGUANATEXSIZE" val="20"/>
  <p:tag name="IGUANATEXCURSOR" val="4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3,6"/>
  <p:tag name="ORIGINALWIDTH" val="1813,8"/>
  <p:tag name="LATEXADDIN" val="\documentclass{article}&#10;\usepackage{amsmath}&#10;\pagestyle{empty}&#10;\begin{document}&#10;&#10;\begin{equation}\label{eq:emiss_decomp}&#10;Q=\frac{1}{(2\pi)^{14}} T^8 I\; p_{F\ell}m_{\ell}^*\prod\limits_{j=1}^4 p_{F j} m^*_j&#10;\langle|M_{fi}|^2\rangle,\nonumber&#10;\end{equation}&#10;&#10;&#10;\end{document}"/>
  <p:tag name="IGUANATEXSIZE" val="20"/>
  <p:tag name="IGUANATEXCURSOR" val="23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1,4"/>
  <p:tag name="ORIGINALWIDTH" val="547,8"/>
  <p:tag name="LATEXADDIN" val="\documentclass{article}&#10;\usepackage{amsmath}&#10;\pagestyle{empty}&#10;\begin{document}&#10;&#10;\begin{equation}&#10;  I=\frac{11513\pi^8}{120960}\nonumber&#10;\end{equation}&#10;&#10;&#10;\end{document}"/>
  <p:tag name="IGUANATEXSIZE" val="20"/>
  <p:tag name="IGUANATEXCURSOR" val="1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1331"/>
  <p:tag name="ORIGINALWIDTH" val="720,6893"/>
  <p:tag name="LATEXADDIN" val="\documentclass{article}&#10;\usepackage{amsmath}&#10;\pagestyle{empty}&#10;\begin{document}&#10;\[&#10;\langle|M_{fi}|^2\rangle=4\pi \frac{8\pi^2}{p_1p_2p_3p_4p_\ell}\int&#10;{\rm d} P_{12}\int{\rm d} P_{34}\int\limits_0^{2\pi}{\rm&#10;d}\phi_{12}\int\limits_0^{2\pi}{\rm d} \phi_{34} \sum\limits_{\rm&#10;spins}   \left|M_{fi}\right|^2&#10;\]&#10;&#10;&#10;&#10;&#10;\end{document}"/>
  <p:tag name="IGUANATEXSIZE" val="20"/>
  <p:tag name="IGUANATEXCURSOR" val="16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,8"/>
  <p:tag name="ORIGINALWIDTH" val="2221,2"/>
  <p:tag name="LATEXADDIN" val="\documentclass{article}&#10;\usepackage{amsmath}&#10;\pagestyle{empty}&#10;\begin{document}&#10;\[&#10;n+N\to p+N+l+\bar{\nu}_l,\quad p+N+l\to n+N+\nu_l&#10;\]&#10;&#10;\end{document}"/>
  <p:tag name="IGUANATEXSIZE" val="20"/>
  <p:tag name="IGUANATEXCURSOR" val="13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6,4"/>
  <p:tag name="ORIGINALWIDTH" val="2697"/>
  <p:tag name="LATEXADDIN" val="\documentclass{article}&#10;\usepackage{amsmath}&#10;\pagestyle{empty}&#10;\begin{document}&#10;\[&#10;Q\approx 8.1\times 10^{21} \left(\frac{m^*_n}{m_N}\right)^3&#10;\left(\frac{m^*_p}{m_N}\right) \left(\frac{n_p}{n_0}\right)^{1/3}&#10;T_9^8\; \alpha_{U}\ {\rm erg\ cm^{-3}\ s^{-1}}&#10;\]&#10;&#10;&#10;&#10;\end{document}"/>
  <p:tag name="IGUANATEXSIZE" val="20"/>
  <p:tag name="IGUANATEXCURSOR" val="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8"/>
  <p:tag name="ORIGINALWIDTH" val="301,8"/>
  <p:tag name="LATEXADDIN" val="\documentclass{article}&#10;\usepackage{amsmath,amssymb}&#10;\usepackage{bm}&#10;\pagestyle{empty}&#10;\begin{document}&#10;&#10;\[&#10;\alpha_U \sim 1&#10;\]&#10;&#10;&#10;\end{document}"/>
  <p:tag name="IGUANATEXSIZE" val="20"/>
  <p:tag name="IGUANATEXCURSOR" val="1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6,4"/>
  <p:tag name="ORIGINALWIDTH" val="2697"/>
  <p:tag name="LATEXADDIN" val="\documentclass{article}&#10;\usepackage{amsmath}&#10;\pagestyle{empty}&#10;\begin{document}&#10;\[&#10;Q\approx 8.1\times 10^{21} \left(\frac{m^*_n}{m_N}\right)^3&#10;\left(\frac{m^*_p}{m_N}\right) \left(\frac{n_p}{n_0}\right)^{1/3}&#10;T_9^8\; \alpha_{U}\ {\rm erg\ cm^{-3}\ s^{-1}}&#10;\]&#10;&#10;&#10;&#10;\end{document}"/>
  <p:tag name="IGUANATEXSIZE" val="20"/>
  <p:tag name="IGUANATEXCURSOR" val="2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360"/>
  <p:tag name="LATEXADDIN" val="\documentclass{article}&#10;\usepackage{amsmath,amssymb}&#10;\usepackage{bm}&#10;\pagestyle{empty}&#10;\begin{document}&#10;&#10;&#10;\[&#10;\alpha_U^{(b)}\gg 1&#10;\]&#10;&#10;\end{document}"/>
  <p:tag name="IGUANATEXSIZE" val="20"/>
  <p:tag name="IGUANATEXCURSOR" val="1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345,6"/>
  <p:tag name="LATEXADDIN" val="\documentclass{article}&#10;\usepackage{amsmath,amssymb}&#10;\usepackage{bm}&#10;\pagestyle{empty}&#10;\begin{document}&#10;&#10;&#10;\[&#10;\alpha_U^{(a)}\sim 1&#10;\]&#10;&#10;\end{document}"/>
  <p:tag name="IGUANATEXSIZE" val="20"/>
  <p:tag name="IGUANATEXCURSOR" val="1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L_\nu+L_\gamma=H_{\rm ob}=f Q \frac{\langle\dot{M}\rangle}{m_{\rm N}},\quad f\lesssim1$$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338,4"/>
  <p:tag name="LATEXADDIN" val="\documentclass{article}&#10;\usepackage{amsmath,amssymb}&#10;\usepackage{bm}&#10;\pagestyle{empty}&#10;\begin{document}&#10;&#10;\[&#10;\alpha_U^{(c)}\lesssim 1&#10;\]&#10;&#10;\end{document}"/>
  <p:tag name="IGUANATEXSIZE" val="20"/>
  <p:tag name="IGUANATEXCURSOR" val="13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\langle p_1 p_2 |G^{\alpha\beta}(\omega)|p_3p_4\rangle=\langle p_1 p_2|V^{\alpha\beta}|p_3p_4\rangle+\sum_{k_1,k_2} \langle p_1 p_2 |V^{\alpha\beta}|k_1k_2\rangle \frac{Q^{\alpha\beta}(k_1,k_2)}{\omega-\epsilon_\alpha(k_1)-\epsilon_\beta(k_2)} &#10;\langle k_1 k_2 |G^{\alpha\beta} |p_3 p_4\rangle&#10;$$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Q^{\alpha\beta}(k_1,k_2)$$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\epsilon_\alpha(p)=\frac{p^2}{2m_\alpha}+U_\alpha(p)&#10;$$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&#10;U_\alpha(p_1)=\sum_{\beta; p_2&lt;p_{F\beta}} \langle p_1 p_2 |G^{\alpha\beta}(\epsilon_1(p_1)+\epsilon_2(p_2))| p_1 p_2\rangle_{\rm A}&#10;$$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V\to G$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V^{(3)}_{12}=\rho\int {\rm d} \bm{r}_{3}\, g^2(r_{13}) g^2(r_{23}) V_{123} $$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V=V_{12}+V^{(3)}_{12}$$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E=E_{kin}+\frac{1}{2}\sum_{\alpha\beta}\sum_{p_1&lt;p_{F\alpha},p_2&lt;p_{F\beta}}\langle p_1 p_2 |G^{\alpha\beta}(\epsilon_1(p_1)+\epsilon_2(p_2))| p_1 p_2\rangle_{\rm A}, \qquad \alpha,\beta=n,p$$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g(r)$$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U_{\rm T}\sim 10^{48} T_9^2$~er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m^*=\left(\frac{1}{p}\frac{{\rm d}\epsilon(p)}{{\rm d} p}\right)^{-1}_{p=p_F}$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,8"/>
  <p:tag name="ORIGINALWIDTH" val="1423,8"/>
  <p:tag name="LATEXADDIN" val="\documentclass{article}&#10;\usepackage{amsmath,amssymb}&#10;\usepackage{bm}&#10;\pagestyle{empty}&#10;\begin{document}&#10;&#10;\[&#10;k=|\bm{p}_1-\bm{p}_e|\geqslant p_{Fn}-p_{Fe}&gt;p_{Fp}&#10;\]&#10;&#10;&#10;\end{document}"/>
  <p:tag name="IGUANATEXSIZE" val="20"/>
  <p:tag name="IGUANATEXCURSOR" val="1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,8"/>
  <p:tag name="ORIGINALWIDTH" val="914,4"/>
  <p:tag name="LATEXADDIN" val="\documentclass{article}&#10;\usepackage{amsmath,amssymb}&#10;\usepackage{bm}&#10;\pagestyle{empty}&#10;\begin{document}&#10;&#10;\[&#10;p_{Fe}+p_{Fp}\geq k\geq p_{Fn}&#10;\]&#10;&#10;&#10;\end{document}"/>
  <p:tag name="IGUANATEXSIZE" val="20"/>
  <p:tag name="IGUANATEXCURSOR" val="13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8,6"/>
  <p:tag name="ORIGINALWIDTH" val="1337,4"/>
  <p:tag name="LATEXADDIN" val="\documentclass{article}&#10;\usepackage{amsmath,amssymb}&#10;\usepackage{bm}&#10;\pagestyle{empty}&#10;\begin{document}&#10;&#10;\[&#10;iG=\frac{i\hat{\cal Q}}{E_n(p_1)-E_e(p_e)-E_p(k)}&#10;\]&#10;&#10;\end{document}"/>
  <p:tag name="IGUANATEXSIZE" val="20"/>
  <p:tag name="IGUANATEXCURSOR" val="1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,8"/>
  <p:tag name="ORIGINALWIDTH" val="1632"/>
  <p:tag name="LATEXADDIN" val="\documentclass{article}&#10;\usepackage{amsmath,amssymb}&#10;\usepackage{bm}&#10;\pagestyle{empty}&#10;\begin{document}&#10;&#10;\[&#10;E_n(p_1)-E_e(p_e)=E_{Fn}-E_{Fe}=E_{Fp}&#10;\]&#10;&#10;&#10;\end{document}"/>
  <p:tag name="IGUANATEXSIZE" val="20"/>
  <p:tag name="IGUANATEXCURSOR" val="14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8,6"/>
  <p:tag name="ORIGINALWIDTH" val="735"/>
  <p:tag name="LATEXADDIN" val="\documentclass{article}&#10;\usepackage{amsmath,amssymb}&#10;\usepackage{bm}&#10;\pagestyle{empty}&#10;\begin{document}&#10;&#10;\[&#10;iG=\frac{i\hat{\cal Q}}{\mu_p-E_p(k)}&#10;\]&#10;&#10;\end{document}"/>
  <p:tag name="IGUANATEXSIZE" val="20"/>
  <p:tag name="IGUANATEXCURSOR" val="1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6"/>
  <p:tag name="ORIGINALWIDTH" val="999,6"/>
  <p:tag name="LATEXADDIN" val="\documentclass{article}&#10;\usepackage{amsmath,amssymb}&#10;\usepackage{bm}&#10;\pagestyle{empty}&#10;\begin{document}&#10;\[&#10;n+n\to n+p+e+\bar{\nu}_{e}&#10;\]&#10;&#10;&#10;\end{document}"/>
  <p:tag name="IGUANATEXSIZE" val="20"/>
  <p:tag name="IGUANATEXCURSOR" val="12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7,4"/>
  <p:tag name="ORIGINALWIDTH" val="328,2"/>
  <p:tag name="LATEXADDIN" val="\documentclass{article}&#10;\usepackage{amsmath,amssymb}&#10;\usepackage{bm}&#10;\pagestyle{empty}&#10;\begin{document}&#10;\[&#10;+ Exch.&#10;\]&#10;&#10;&#10;\end{document}"/>
  <p:tag name="IGUANATEXSIZE" val="20"/>
  <p:tag name="IGUANATEXCURSOR" val="11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5,6"/>
  <p:tag name="ORIGINALWIDTH" val="619,2"/>
  <p:tag name="LATEXADDIN" val="\documentclass{article}&#10;\usepackage{amsmath,amssymb}&#10;\usepackage{bm}&#10;\pagestyle{empty}&#10;\begin{document}&#10;\[&#10;iG\approx-\frac{i}{E_e(p_e)}&#10;\]&#10;&#10;&#10;\end{document}"/>
  <p:tag name="IGUANATEXSIZE" val="20"/>
  <p:tag name="IGUANATEXCURSOR" val="13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,8"/>
  <p:tag name="ORIGINALWIDTH" val="354,6"/>
  <p:tag name="LATEXADDIN" val="\documentclass{article}&#10;\usepackage{amsmath,amssymb}&#10;\usepackage{bm}&#10;\usepackage{color}&#10;\pagestyle{empty}&#10;\begin{document}&#10;&#10;\[&#10;{&#10;\color{magenta}&#10;k\to p_{Fp}&#10;}&#10;\]&#10;&#10;&#10;\end{document}"/>
  <p:tag name="IGUANATEXSIZE" val="20"/>
  <p:tag name="IGUANATEXCURSOR" val="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B_1\to B_2+l+\overline{\nu_l},\quad  B_2+l\to \nu_l$$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4"/>
  <p:tag name="ORIGINALWIDTH" val="811,2"/>
  <p:tag name="LATEXADDIN" val="\documentclass{article}&#10;\usepackage{amsmath,amssymb}&#10;\usepackage{bm}&#10;\pagestyle{empty}&#10;\begin{document}&#10;&#10;\[&#10;R=\left|\frac{E_{Fe}}{\mu_p-E_p(k)}\right|^2&#10;\]&#10;&#10;\end{document}"/>
  <p:tag name="IGUANATEXSIZE" val="20"/>
  <p:tag name="IGUANATEXCURSOR" val="15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"/>
  <p:tag name="ORIGINALWIDTH" val="579"/>
  <p:tag name="LATEXADDIN" val="\documentclass{article}&#10;\usepackage{amsmath,amssymb}&#10;\usepackage{bm}&#10;\pagestyle{empty}&#10;\begin{document}&#10;&#10;\[&#10;\xi_e=p_{Fe}/p_{Fn}&#10;\]&#10;&#10;&#10;\end{document}"/>
  <p:tag name="IGUANATEXSIZE" val="20"/>
  <p:tag name="IGUANATEXCURSOR" val="12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"/>
  <p:tag name="ORIGINALWIDTH" val="1035,6"/>
  <p:tag name="LATEXADDIN" val="\documentclass{article}&#10;\usepackage{amsmath,amssymb}&#10;\usepackage{bm}&#10;\pagestyle{empty}&#10;\begin{document}&#10;&#10;\[&#10;1-\xi_e&lt;k/p_{Fn}&lt;1+\xi_e&#10;\]&#10;&#10;\end{document}"/>
  <p:tag name="IGUANATEXSIZE" val="20"/>
  <p:tag name="IGUANATEXCURSOR" val="13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8,6"/>
  <p:tag name="ORIGINALWIDTH" val="735"/>
  <p:tag name="LATEXADDIN" val="\documentclass{article}&#10;\usepackage{amsmath,amssymb}&#10;\usepackage{bm}&#10;\pagestyle{empty}&#10;\begin{document}&#10;&#10;\[&#10;iG=\frac{i\hat{\cal Q}}{\mu_p-E_p(k)}&#10;\]&#10;&#10;\end{document}"/>
  <p:tag name="IGUANATEXSIZE" val="20"/>
  <p:tag name="IGUANATEXCURSOR" val="1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5,6"/>
  <p:tag name="ORIGINALWIDTH" val="619,2"/>
  <p:tag name="LATEXADDIN" val="\documentclass{article}&#10;\usepackage{amsmath,amssymb}&#10;\usepackage{bm}&#10;\pagestyle{empty}&#10;\begin{document}&#10;\[&#10;iG\approx-\frac{i}{E_e(p_e)}&#10;\]&#10;&#10;&#10;\end{document}"/>
  <p:tag name="IGUANATEXSIZE" val="20"/>
  <p:tag name="IGUANATEXCURSOR" val="13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"/>
  <p:tag name="ORIGINALWIDTH" val="1358,4"/>
  <p:tag name="LATEXADDIN" val="\documentclass{article}&#10;\usepackage{amsmath,amssymb}&#10;\usepackage{bm}&#10;\usepackage{color}&#10;\pagestyle{empty}&#10;\begin{document}&#10;&#10;\[&#10;{\color{red}&#10;n_b=0.6\ {\rm fm}^{-3},\quad \xi_e+\xi_p=0.99&#10;}&#10;\]&#10;&#10;\end{document}"/>
  <p:tag name="IGUANATEXSIZE" val="20"/>
  <p:tag name="IGUANATEXCURSOR" val="18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,2"/>
  <p:tag name="ORIGINALWIDTH" val="585"/>
  <p:tag name="LATEXADDIN" val="\documentclass{article}&#10;\usepackage{amsmath,amssymb}&#10;\usepackage{bm}&#10;\pagestyle{empty}&#10;\begin{document}&#10;&#10;\[&#10;\xi_p=p_{Fp}/p_{Fn}&#10;\]&#10;&#10;&#10;\end{document}"/>
  <p:tag name="IGUANATEXSIZE" val="20"/>
  <p:tag name="IGUANATEXCURSOR" val="11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,8"/>
  <p:tag name="ORIGINALWIDTH" val="487,2"/>
  <p:tag name="LATEXADDIN" val="\documentclass{article}&#10;\usepackage{amsmath,amssymb}&#10;\usepackage{bm}&#10;\pagestyle{empty}&#10;\begin{document}&#10;&#10;\[&#10;1-\xi_e \to \xi_p&#10;\]&#10;&#10;&#10;\end{document}"/>
  <p:tag name="IGUANATEXSIZE" val="20"/>
  <p:tag name="IGUANATEXCURSOR" val="12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"/>
  <p:tag name="ORIGINALWIDTH" val="1357,8"/>
  <p:tag name="LATEXADDIN" val="\documentclass{article}&#10;\usepackage{amsmath,amssymb}&#10;\usepackage{bm}&#10;\usepackage{color}&#10;\pagestyle{empty}&#10;\begin{document}&#10;&#10;\[&#10;{\color{blue}&#10;n_b=0.3\ {\rm fm}^{-3},\quad \xi_e+\xi_p=0.85&#10;}&#10;\]&#10;&#10;\end{document}"/>
  <p:tag name="IGUANATEXSIZE" val="20"/>
  <p:tag name="IGUANATEXCURSOR" val="13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4"/>
  <p:tag name="ORIGINALWIDTH" val="745,8"/>
  <p:tag name="LATEXADDIN" val="\documentclass{article}&#10;\usepackage{amsmath,amssymb}&#10;\usepackage{bm}&#10;\pagestyle{empty}&#10;\begin{document}&#10;&#10;\[&#10;n_{DU}\approx 0.62\ {\rm fm}^{-3}&#10;\]&#10;&#10;\end{document}"/>
  <p:tag name="IGUANATEXSIZE" val="20"/>
  <p:tag name="IGUANATEXCURSOR" val="1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\overline{\nu_l}\nu_l$$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6,4"/>
  <p:tag name="ORIGINALWIDTH" val="2697"/>
  <p:tag name="LATEXADDIN" val="\documentclass{article}&#10;\usepackage{amsmath}&#10;\pagestyle{empty}&#10;\begin{document}&#10;\[&#10;Q\approx 8.1\times 10^{21} \left(\frac{m^*_n}{m_N}\right)^3&#10;\left(\frac{m^*_p}{m_N}\right) \left(\frac{n_p}{n_0}\right)^{1/3}&#10;T_9^8\; \alpha_{U}\ {\rm erg\ cm^{-3}\ s^{-1}}&#10;\]&#10;&#10;&#10;&#10;\end{document}"/>
  <p:tag name="IGUANATEXSIZE" val="20"/>
  <p:tag name="IGUANATEXCURSOR" val="2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4"/>
  <p:tag name="ORIGINALWIDTH" val="745,8"/>
  <p:tag name="LATEXADDIN" val="\documentclass{article}&#10;\usepackage{amsmath,amssymb}&#10;\usepackage{bm}&#10;\pagestyle{empty}&#10;\begin{document}&#10;&#10;\[&#10;n_{DU}\approx 0.62\ {\rm fm}^{-3}&#10;\]&#10;&#10;\end{document}"/>
  <p:tag name="IGUANATEXSIZE" val="20"/>
  <p:tag name="IGUANATEXCURSOR" val="14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6"/>
  <p:tag name="ORIGINALWIDTH" val="999,6"/>
  <p:tag name="LATEXADDIN" val="\documentclass{article}&#10;\usepackage{amsmath,amssymb}&#10;\usepackage{bm}&#10;\pagestyle{empty}&#10;\begin{document}&#10;\[&#10;n+n\to n+p+e+\bar{\nu}_{e}&#10;\]&#10;&#10;&#10;\end{document}"/>
  <p:tag name="IGUANATEXSIZE" val="20"/>
  <p:tag name="IGUANATEXCURSOR" val="12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,2"/>
  <p:tag name="ORIGINALWIDTH" val="930"/>
  <p:tag name="LATEXADDIN" val="\documentclass{article}&#10;\usepackage{amsmath,amssymb}&#10;\usepackage{bm}&#10;\pagestyle{empty}&#10;\begin{document}&#10;&#10;\[&#10;M=1.0 M_\odot - 1.6 M_\odot&#10;\]&#10;&#10;\end{document}"/>
  <p:tag name="IGUANATEXSIZE" val="20"/>
  <p:tag name="IGUANATEXCURSOR" val="12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,2"/>
  <p:tag name="ORIGINALWIDTH" val="740,4"/>
  <p:tag name="LATEXADDIN" val="\documentclass{article}&#10;\usepackage{amsmath,amssymb}&#10;\usepackage{bm}&#10;\pagestyle{empty}&#10;\begin{document}&#10;\[&#10;M_{DU}\approx 1.604 M_\odot&#10;\]&#10;&#10;\end{document}"/>
  <p:tag name="IGUANATEXSIZE" val="20"/>
  <p:tag name="IGUANATEXCURSOR" val="1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_{1,2}$ - baryons; $l$ - lept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_1=n;\;B_2=p;\;l=e,\mu$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p_{Fn}\leqslant p_{Fp}+p_{Fe}$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30762</TotalTime>
  <Words>655</Words>
  <Application>Microsoft Office PowerPoint</Application>
  <PresentationFormat>Экран (4:3)</PresentationFormat>
  <Paragraphs>138</Paragraphs>
  <Slides>16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Symbol</vt:lpstr>
      <vt:lpstr>Calibri</vt:lpstr>
      <vt:lpstr>Default Design</vt:lpstr>
      <vt:lpstr>3_Тема Office</vt:lpstr>
      <vt:lpstr>4_Тема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Fender</dc:creator>
  <cp:lastModifiedBy>Peter</cp:lastModifiedBy>
  <cp:revision>1118</cp:revision>
  <cp:lastPrinted>2015-06-13T16:28:02Z</cp:lastPrinted>
  <dcterms:created xsi:type="dcterms:W3CDTF">2006-04-06T13:20:58Z</dcterms:created>
  <dcterms:modified xsi:type="dcterms:W3CDTF">2015-06-16T10:13:01Z</dcterms:modified>
</cp:coreProperties>
</file>